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6" r:id="rId3"/>
    <p:sldMasterId id="2147483675" r:id="rId4"/>
  </p:sldMasterIdLst>
  <p:notesMasterIdLst>
    <p:notesMasterId r:id="rId8"/>
  </p:notesMasterIdLst>
  <p:sldIdLst>
    <p:sldId id="256" r:id="rId5"/>
    <p:sldId id="298" r:id="rId6"/>
    <p:sldId id="299" r:id="rId7"/>
    <p:sldId id="2610" r:id="rId9"/>
    <p:sldId id="300" r:id="rId10"/>
    <p:sldId id="2568" r:id="rId11"/>
    <p:sldId id="302" r:id="rId12"/>
    <p:sldId id="2574" r:id="rId13"/>
    <p:sldId id="2575" r:id="rId14"/>
    <p:sldId id="2569" r:id="rId15"/>
    <p:sldId id="304" r:id="rId16"/>
    <p:sldId id="2605" r:id="rId17"/>
    <p:sldId id="3538" r:id="rId18"/>
    <p:sldId id="3549" r:id="rId19"/>
    <p:sldId id="3547" r:id="rId20"/>
    <p:sldId id="3550" r:id="rId21"/>
    <p:sldId id="3541" r:id="rId22"/>
    <p:sldId id="3551" r:id="rId23"/>
    <p:sldId id="3552" r:id="rId24"/>
    <p:sldId id="3553" r:id="rId25"/>
    <p:sldId id="3554" r:id="rId26"/>
    <p:sldId id="313" r:id="rId27"/>
    <p:sldId id="2565" r:id="rId28"/>
    <p:sldId id="315" r:id="rId29"/>
    <p:sldId id="316" r:id="rId30"/>
    <p:sldId id="317" r:id="rId31"/>
    <p:sldId id="318" r:id="rId32"/>
    <p:sldId id="297" r:id="rId33"/>
    <p:sldId id="2561" r:id="rId34"/>
    <p:sldId id="2572" r:id="rId35"/>
    <p:sldId id="2578" r:id="rId36"/>
    <p:sldId id="989" r:id="rId37"/>
    <p:sldId id="2567" r:id="rId38"/>
    <p:sldId id="258" r:id="rId3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64A2"/>
    <a:srgbClr val="00B14F"/>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116" autoAdjust="0"/>
    <p:restoredTop sz="96846" autoAdjust="0"/>
  </p:normalViewPr>
  <p:slideViewPr>
    <p:cSldViewPr>
      <p:cViewPr varScale="1">
        <p:scale>
          <a:sx n="85" d="100"/>
          <a:sy n="85" d="100"/>
        </p:scale>
        <p:origin x="1186" y="53"/>
      </p:cViewPr>
      <p:guideLst>
        <p:guide orient="horz" pos="1388"/>
        <p:guide pos="285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notesMaster" Target="notesMasters/notesMaster1.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47E07C7E-D295-4658-BE25-43CD634EA34A}" type="doc">
      <dgm:prSet loTypeId="urn:microsoft.com/office/officeart/2005/8/layout/vList5" loCatId="list" qsTypeId="urn:microsoft.com/office/officeart/2005/8/quickstyle/simple1" qsCatId="simple" csTypeId="urn:microsoft.com/office/officeart/2005/8/colors/accent5_2" csCatId="accent5" phldr="1"/>
      <dgm:spPr/>
      <dgm:t>
        <a:bodyPr/>
        <a:lstStyle/>
        <a:p>
          <a:endParaRPr lang="zh-CN" altLang="en-US"/>
        </a:p>
      </dgm:t>
    </dgm:pt>
    <dgm:pt modelId="{05C433D0-2313-4B8E-9269-628AD87F8B99}">
      <dgm:prSet phldrT="[文本]" custT="1"/>
      <dgm:spPr/>
      <dgm:t>
        <a:bodyPr/>
        <a:lstStyle/>
        <a:p>
          <a:r>
            <a:rPr lang="zh-CN" altLang="en-US" sz="1600" b="1" dirty="0">
              <a:latin typeface="微软雅黑" panose="020B0503020204020204" pitchFamily="34" charset="-122"/>
              <a:ea typeface="微软雅黑" panose="020B0503020204020204" pitchFamily="34" charset="-122"/>
            </a:rPr>
            <a:t>框架订单系统</a:t>
          </a:r>
        </a:p>
      </dgm:t>
    </dgm:pt>
    <dgm:pt modelId="{C8147D29-7B37-48A1-AA16-F5E5839AFBB2}" cxnId="{CF99FF61-0C23-4F30-8362-6A6F5B219F36}" type="parTrans">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DB8EC116-C7EC-470D-83EC-79B93BABE642}" cxnId="{CF99FF61-0C23-4F30-8362-6A6F5B219F36}" type="sibTrans">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68552F54-25F3-46B2-B5BD-1A444420CF43}">
      <dgm:prSet phldrT="[文本]" custT="1"/>
      <dgm:spPr/>
      <dgm:t>
        <a:bodyPr/>
        <a:lstStyle/>
        <a:p>
          <a:pPr>
            <a:lnSpc>
              <a:spcPts val="1800"/>
            </a:lnSpc>
          </a:pPr>
          <a:r>
            <a:rPr lang="en-US" altLang="zh-CN" sz="1400" dirty="0">
              <a:latin typeface="微软雅黑" panose="020B0503020204020204" pitchFamily="34" charset="-122"/>
              <a:ea typeface="微软雅黑" panose="020B0503020204020204" pitchFamily="34" charset="-122"/>
            </a:rPr>
            <a:t>ERP</a:t>
          </a:r>
          <a:r>
            <a:rPr lang="zh-CN" altLang="en-US" sz="1400" dirty="0">
              <a:latin typeface="微软雅黑" panose="020B0503020204020204" pitchFamily="34" charset="-122"/>
              <a:ea typeface="微软雅黑" panose="020B0503020204020204" pitchFamily="34" charset="-122"/>
            </a:rPr>
            <a:t>集中化基础数据迁移</a:t>
          </a:r>
        </a:p>
      </dgm:t>
    </dgm:pt>
    <dgm:pt modelId="{74DDE012-8C7C-4677-B516-2F29FB06D1D4}" cxnId="{1A80A53C-7388-40B4-ABEF-1FF13FA5450D}" type="parTrans">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B1E0AED7-6E70-4E9C-AB13-B455F7274180}" cxnId="{1A80A53C-7388-40B4-ABEF-1FF13FA5450D}" type="sibTrans">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8A08DA62-7D31-4F06-A6B0-41E8890C658B}">
      <dgm:prSet phldrT="[文本]" custT="1"/>
      <dgm:spPr/>
      <dgm:t>
        <a:bodyPr/>
        <a:lstStyle/>
        <a:p>
          <a:r>
            <a:rPr lang="zh-CN" altLang="en-US" sz="1600" b="1" dirty="0">
              <a:latin typeface="微软雅黑" panose="020B0503020204020204" pitchFamily="34" charset="-122"/>
              <a:ea typeface="微软雅黑" panose="020B0503020204020204" pitchFamily="34" charset="-122"/>
            </a:rPr>
            <a:t>可视化采购平台</a:t>
          </a:r>
        </a:p>
      </dgm:t>
    </dgm:pt>
    <dgm:pt modelId="{14A9C91B-0234-4B52-84FF-DF99536E09CD}" cxnId="{0670C118-68EE-42C3-9FC8-404AD96520F1}" type="parTrans">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D060FCA1-9E10-48E9-BEFA-6DE6E60C0604}" cxnId="{0670C118-68EE-42C3-9FC8-404AD96520F1}" type="sibTrans">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872696A6-36AE-4885-9496-3BC86A375429}">
      <dgm:prSet phldrT="[文本]" custT="1"/>
      <dgm:spPr/>
      <dgm:t>
        <a:bodyPr/>
        <a:lstStyle/>
        <a:p>
          <a:pPr>
            <a:lnSpc>
              <a:spcPts val="1700"/>
            </a:lnSpc>
          </a:pPr>
          <a:r>
            <a:rPr lang="en-US" altLang="zh-CN" sz="1400" dirty="0">
              <a:latin typeface="微软雅黑" panose="020B0503020204020204" pitchFamily="34" charset="-122"/>
              <a:ea typeface="微软雅黑" panose="020B0503020204020204" pitchFamily="34" charset="-122"/>
            </a:rPr>
            <a:t>ERP</a:t>
          </a:r>
          <a:r>
            <a:rPr lang="zh-CN" altLang="en-US" sz="1400" dirty="0">
              <a:latin typeface="微软雅黑" panose="020B0503020204020204" pitchFamily="34" charset="-122"/>
              <a:ea typeface="微软雅黑" panose="020B0503020204020204" pitchFamily="34" charset="-122"/>
            </a:rPr>
            <a:t>集中化基础数据迁移</a:t>
          </a:r>
        </a:p>
      </dgm:t>
    </dgm:pt>
    <dgm:pt modelId="{07948319-16DC-4674-92EE-077249E8749C}" cxnId="{42DEA656-416F-4C62-AC4D-F6FC997D9F56}" type="parTrans">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D3BA31EB-A13C-4D1C-B9C7-C6F0472A3B57}" cxnId="{42DEA656-416F-4C62-AC4D-F6FC997D9F56}" type="sibTrans">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FA528856-3BA0-4A21-A885-2E89D635D9F7}">
      <dgm:prSet phldrT="[文本]" custT="1"/>
      <dgm:spPr/>
      <dgm:t>
        <a:bodyPr/>
        <a:lstStyle/>
        <a:p>
          <a:pPr>
            <a:lnSpc>
              <a:spcPts val="1800"/>
            </a:lnSpc>
          </a:pPr>
          <a:r>
            <a:rPr lang="zh-CN" altLang="en-US" sz="1400" dirty="0">
              <a:latin typeface="微软雅黑" panose="020B0503020204020204" pitchFamily="34" charset="-122"/>
              <a:ea typeface="微软雅黑" panose="020B0503020204020204" pitchFamily="34" charset="-122"/>
            </a:rPr>
            <a:t>框架合同实现上市、</a:t>
          </a:r>
          <a:r>
            <a:rPr lang="en-US" altLang="zh-CN" sz="1400" dirty="0">
              <a:latin typeface="微软雅黑" panose="020B0503020204020204" pitchFamily="34" charset="-122"/>
              <a:ea typeface="微软雅黑" panose="020B0503020204020204" pitchFamily="34" charset="-122"/>
            </a:rPr>
            <a:t>TD</a:t>
          </a:r>
          <a:r>
            <a:rPr lang="zh-CN" altLang="en-US" sz="1400" dirty="0">
              <a:latin typeface="微软雅黑" panose="020B0503020204020204" pitchFamily="34" charset="-122"/>
              <a:ea typeface="微软雅黑" panose="020B0503020204020204" pitchFamily="34" charset="-122"/>
            </a:rPr>
            <a:t>主题框架合同管理</a:t>
          </a:r>
        </a:p>
      </dgm:t>
    </dgm:pt>
    <dgm:pt modelId="{CD42E026-50A3-4052-939B-30CD20EA2D76}" cxnId="{78E6F2EA-29A1-4B4D-ADEB-ED706322CF65}" type="parTrans">
      <dgm:prSet/>
      <dgm:spPr/>
      <dgm:t>
        <a:bodyPr/>
        <a:lstStyle/>
        <a:p>
          <a:endParaRPr lang="zh-CN" altLang="en-US"/>
        </a:p>
      </dgm:t>
    </dgm:pt>
    <dgm:pt modelId="{07AFC2B1-CA58-4FC9-B907-F2855BF02160}" cxnId="{78E6F2EA-29A1-4B4D-ADEB-ED706322CF65}" type="sibTrans">
      <dgm:prSet/>
      <dgm:spPr/>
      <dgm:t>
        <a:bodyPr/>
        <a:lstStyle/>
        <a:p>
          <a:endParaRPr lang="zh-CN" altLang="en-US"/>
        </a:p>
      </dgm:t>
    </dgm:pt>
    <dgm:pt modelId="{F586C3F4-FE13-4EDF-B9A9-80A73D5C57C2}">
      <dgm:prSet phldrT="[文本]" custT="1"/>
      <dgm:spPr/>
      <dgm:t>
        <a:bodyPr/>
        <a:lstStyle/>
        <a:p>
          <a:pPr>
            <a:lnSpc>
              <a:spcPts val="1800"/>
            </a:lnSpc>
          </a:pPr>
          <a:r>
            <a:rPr lang="zh-CN" altLang="en-US" sz="1400" dirty="0">
              <a:latin typeface="微软雅黑" panose="020B0503020204020204" pitchFamily="34" charset="-122"/>
              <a:ea typeface="微软雅黑" panose="020B0503020204020204" pitchFamily="34" charset="-122"/>
            </a:rPr>
            <a:t>采购申请、订单管理功能优化改造</a:t>
          </a:r>
        </a:p>
      </dgm:t>
    </dgm:pt>
    <dgm:pt modelId="{1937D200-FB70-4DFE-9D60-62230CB46CEA}" cxnId="{799CF4AD-BA4D-41AE-B474-3C80A3C09EF4}" type="parTrans">
      <dgm:prSet/>
      <dgm:spPr/>
      <dgm:t>
        <a:bodyPr/>
        <a:lstStyle/>
        <a:p>
          <a:endParaRPr lang="zh-CN" altLang="en-US"/>
        </a:p>
      </dgm:t>
    </dgm:pt>
    <dgm:pt modelId="{E286F860-A6AB-495C-B83D-9712849BCC4E}" cxnId="{799CF4AD-BA4D-41AE-B474-3C80A3C09EF4}" type="sibTrans">
      <dgm:prSet/>
      <dgm:spPr/>
      <dgm:t>
        <a:bodyPr/>
        <a:lstStyle/>
        <a:p>
          <a:endParaRPr lang="zh-CN" altLang="en-US"/>
        </a:p>
      </dgm:t>
    </dgm:pt>
    <dgm:pt modelId="{D93E6E75-AEFD-4AF8-9C4F-1F31A3AB0847}">
      <dgm:prSet phldrT="[文本]" custT="1"/>
      <dgm:spPr/>
      <dgm:t>
        <a:bodyPr/>
        <a:lstStyle/>
        <a:p>
          <a:pPr>
            <a:lnSpc>
              <a:spcPts val="1700"/>
            </a:lnSpc>
          </a:pPr>
          <a:r>
            <a:rPr lang="zh-CN" altLang="en-US" sz="1400" dirty="0">
              <a:latin typeface="微软雅黑" panose="020B0503020204020204" pitchFamily="34" charset="-122"/>
              <a:ea typeface="微软雅黑" panose="020B0503020204020204" pitchFamily="34" charset="-122"/>
            </a:rPr>
            <a:t>办公用品、工程物资采购订单功能优化</a:t>
          </a:r>
        </a:p>
      </dgm:t>
    </dgm:pt>
    <dgm:pt modelId="{F1366EB6-F9A1-413B-BEE5-D4EA62B0701F}" cxnId="{1AAC9675-FB38-41F4-91F0-67603CB7B248}" type="sibTrans">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EFC6E99C-8E0E-4DFB-A73F-797A76D4619A}" cxnId="{1AAC9675-FB38-41F4-91F0-67603CB7B248}" type="parTrans">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D13F5D7C-8061-4B2C-9FB2-C53F419DF74E}">
      <dgm:prSet phldrT="[文本]" custT="1"/>
      <dgm:spPr/>
      <dgm:t>
        <a:bodyPr/>
        <a:lstStyle/>
        <a:p>
          <a:pPr>
            <a:lnSpc>
              <a:spcPts val="1700"/>
            </a:lnSpc>
          </a:pPr>
          <a:r>
            <a:rPr lang="zh-CN" altLang="en-US" sz="1400" dirty="0">
              <a:latin typeface="微软雅黑" panose="020B0503020204020204" pitchFamily="34" charset="-122"/>
              <a:ea typeface="微软雅黑" panose="020B0503020204020204" pitchFamily="34" charset="-122"/>
            </a:rPr>
            <a:t>一收一支功能改造</a:t>
          </a:r>
        </a:p>
      </dgm:t>
    </dgm:pt>
    <dgm:pt modelId="{7E025CCA-075F-4E3D-864E-0356079B9190}" cxnId="{7ED4ED3E-D0A2-4810-A001-8BC18F802975}" type="sibTrans">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6DCBE8F2-D24A-4406-BE24-AFCC1EA18DBE}" cxnId="{7ED4ED3E-D0A2-4810-A001-8BC18F802975}" type="parTrans">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8F7E4391-383F-4E96-B441-1A8F518158E4}">
      <dgm:prSet phldrT="[文本]" custT="1"/>
      <dgm:spPr/>
      <dgm:t>
        <a:bodyPr/>
        <a:lstStyle/>
        <a:p>
          <a:pPr>
            <a:lnSpc>
              <a:spcPts val="1700"/>
            </a:lnSpc>
          </a:pPr>
          <a:r>
            <a:rPr lang="zh-CN" altLang="en-US" sz="1400" dirty="0">
              <a:latin typeface="微软雅黑" panose="020B0503020204020204" pitchFamily="34" charset="-122"/>
              <a:ea typeface="微软雅黑" panose="020B0503020204020204" pitchFamily="34" charset="-122"/>
            </a:rPr>
            <a:t>标准配置包全流程贯通</a:t>
          </a:r>
        </a:p>
      </dgm:t>
    </dgm:pt>
    <dgm:pt modelId="{E6E2B2A8-3010-4CBF-B831-B5ACE4E3E777}" cxnId="{BCC75CA9-FFEB-4E75-8193-184DC6DA912A}" type="parTrans">
      <dgm:prSet/>
      <dgm:spPr/>
      <dgm:t>
        <a:bodyPr/>
        <a:lstStyle/>
        <a:p>
          <a:endParaRPr lang="zh-CN" altLang="en-US"/>
        </a:p>
      </dgm:t>
    </dgm:pt>
    <dgm:pt modelId="{F6B906EA-0D6B-4577-B613-107E22D74654}" cxnId="{BCC75CA9-FFEB-4E75-8193-184DC6DA912A}" type="sibTrans">
      <dgm:prSet/>
      <dgm:spPr/>
      <dgm:t>
        <a:bodyPr/>
        <a:lstStyle/>
        <a:p>
          <a:endParaRPr lang="zh-CN" altLang="en-US"/>
        </a:p>
      </dgm:t>
    </dgm:pt>
    <dgm:pt modelId="{73C38657-B095-47FD-87A9-EC2148EF085A}">
      <dgm:prSet phldrT="[文本]" custT="1"/>
      <dgm:spPr/>
      <dgm:t>
        <a:bodyPr/>
        <a:lstStyle/>
        <a:p>
          <a:pPr>
            <a:lnSpc>
              <a:spcPts val="1700"/>
            </a:lnSpc>
          </a:pPr>
          <a:r>
            <a:rPr lang="zh-CN" altLang="en-US" sz="1400" dirty="0">
              <a:latin typeface="微软雅黑" panose="020B0503020204020204" pitchFamily="34" charset="-122"/>
              <a:ea typeface="微软雅黑" panose="020B0503020204020204" pitchFamily="34" charset="-122"/>
            </a:rPr>
            <a:t>华为备货物流信息跟踪</a:t>
          </a:r>
        </a:p>
      </dgm:t>
    </dgm:pt>
    <dgm:pt modelId="{51304F15-812E-4E15-ABA4-5C4F0692E590}" cxnId="{12047E7D-80C9-4023-8A07-7ED8E4DA1B1E}" type="parTrans">
      <dgm:prSet/>
      <dgm:spPr/>
      <dgm:t>
        <a:bodyPr/>
        <a:lstStyle/>
        <a:p>
          <a:endParaRPr lang="zh-CN" altLang="en-US"/>
        </a:p>
      </dgm:t>
    </dgm:pt>
    <dgm:pt modelId="{EFC853A7-AEAA-42BE-922E-37B55C93FF12}" cxnId="{12047E7D-80C9-4023-8A07-7ED8E4DA1B1E}" type="sibTrans">
      <dgm:prSet/>
      <dgm:spPr/>
      <dgm:t>
        <a:bodyPr/>
        <a:lstStyle/>
        <a:p>
          <a:endParaRPr lang="zh-CN" altLang="en-US"/>
        </a:p>
      </dgm:t>
    </dgm:pt>
    <dgm:pt modelId="{74099556-3C15-40E5-A96C-FE84BE7BEF73}" type="pres">
      <dgm:prSet presAssocID="{47E07C7E-D295-4658-BE25-43CD634EA34A}" presName="Name0" presStyleCnt="0">
        <dgm:presLayoutVars>
          <dgm:dir/>
          <dgm:animLvl val="lvl"/>
          <dgm:resizeHandles val="exact"/>
        </dgm:presLayoutVars>
      </dgm:prSet>
      <dgm:spPr/>
    </dgm:pt>
    <dgm:pt modelId="{5D34EDBA-254B-4254-86BB-DF4ECC6BA4F0}" type="pres">
      <dgm:prSet presAssocID="{05C433D0-2313-4B8E-9269-628AD87F8B99}" presName="linNode" presStyleCnt="0"/>
      <dgm:spPr/>
    </dgm:pt>
    <dgm:pt modelId="{03BA13A3-9F79-46CD-9F63-3BAD20AFC0CE}" type="pres">
      <dgm:prSet presAssocID="{05C433D0-2313-4B8E-9269-628AD87F8B99}" presName="parentText" presStyleLbl="node1" presStyleIdx="0" presStyleCnt="2" custScaleX="50517" custScaleY="25225">
        <dgm:presLayoutVars>
          <dgm:chMax val="1"/>
          <dgm:bulletEnabled val="1"/>
        </dgm:presLayoutVars>
      </dgm:prSet>
      <dgm:spPr/>
    </dgm:pt>
    <dgm:pt modelId="{52348E7F-C2EB-4F7A-9AD8-2E75EE6D7E8E}" type="pres">
      <dgm:prSet presAssocID="{05C433D0-2313-4B8E-9269-628AD87F8B99}" presName="descendantText" presStyleLbl="alignAccFollowNode1" presStyleIdx="0" presStyleCnt="2" custScaleX="167130" custScaleY="31531">
        <dgm:presLayoutVars>
          <dgm:bulletEnabled val="1"/>
        </dgm:presLayoutVars>
      </dgm:prSet>
      <dgm:spPr/>
    </dgm:pt>
    <dgm:pt modelId="{74C32A25-31EB-458A-8C2E-183BF2A0C6B1}" type="pres">
      <dgm:prSet presAssocID="{DB8EC116-C7EC-470D-83EC-79B93BABE642}" presName="sp" presStyleCnt="0"/>
      <dgm:spPr/>
    </dgm:pt>
    <dgm:pt modelId="{E48BE6E1-A63E-4B3F-B19F-CA94D986D554}" type="pres">
      <dgm:prSet presAssocID="{8A08DA62-7D31-4F06-A6B0-41E8890C658B}" presName="linNode" presStyleCnt="0"/>
      <dgm:spPr/>
    </dgm:pt>
    <dgm:pt modelId="{DCC6B5CB-B3C7-4498-9FDA-7D684E827AB1}" type="pres">
      <dgm:prSet presAssocID="{8A08DA62-7D31-4F06-A6B0-41E8890C658B}" presName="parentText" presStyleLbl="node1" presStyleIdx="1" presStyleCnt="2" custScaleX="44597" custScaleY="38577">
        <dgm:presLayoutVars>
          <dgm:chMax val="1"/>
          <dgm:bulletEnabled val="1"/>
        </dgm:presLayoutVars>
      </dgm:prSet>
      <dgm:spPr/>
    </dgm:pt>
    <dgm:pt modelId="{A6218BE3-BCF2-4F92-AE03-F93CEA95F380}" type="pres">
      <dgm:prSet presAssocID="{8A08DA62-7D31-4F06-A6B0-41E8890C658B}" presName="descendantText" presStyleLbl="alignAccFollowNode1" presStyleIdx="1" presStyleCnt="2" custScaleX="152834" custScaleY="50417" custLinFactNeighborX="56" custLinFactNeighborY="-1098">
        <dgm:presLayoutVars>
          <dgm:bulletEnabled val="1"/>
        </dgm:presLayoutVars>
      </dgm:prSet>
      <dgm:spPr/>
    </dgm:pt>
  </dgm:ptLst>
  <dgm:cxnLst>
    <dgm:cxn modelId="{E6DE5312-2B54-4EE3-96B9-5AF8E729894B}" type="presOf" srcId="{D93E6E75-AEFD-4AF8-9C4F-1F31A3AB0847}" destId="{A6218BE3-BCF2-4F92-AE03-F93CEA95F380}" srcOrd="0" destOrd="1" presId="urn:microsoft.com/office/officeart/2005/8/layout/vList5"/>
    <dgm:cxn modelId="{1940B416-F6B5-4AC8-8847-744EEF9790A7}" type="presOf" srcId="{D13F5D7C-8061-4B2C-9FB2-C53F419DF74E}" destId="{A6218BE3-BCF2-4F92-AE03-F93CEA95F380}" srcOrd="0" destOrd="2" presId="urn:microsoft.com/office/officeart/2005/8/layout/vList5"/>
    <dgm:cxn modelId="{0670C118-68EE-42C3-9FC8-404AD96520F1}" srcId="{47E07C7E-D295-4658-BE25-43CD634EA34A}" destId="{8A08DA62-7D31-4F06-A6B0-41E8890C658B}" srcOrd="1" destOrd="0" parTransId="{14A9C91B-0234-4B52-84FF-DF99536E09CD}" sibTransId="{D060FCA1-9E10-48E9-BEFA-6DE6E60C0604}"/>
    <dgm:cxn modelId="{0676542D-F362-4FEB-ABC8-9E662D776CD1}" type="presOf" srcId="{FA528856-3BA0-4A21-A885-2E89D635D9F7}" destId="{52348E7F-C2EB-4F7A-9AD8-2E75EE6D7E8E}" srcOrd="0" destOrd="1" presId="urn:microsoft.com/office/officeart/2005/8/layout/vList5"/>
    <dgm:cxn modelId="{1A80A53C-7388-40B4-ABEF-1FF13FA5450D}" srcId="{05C433D0-2313-4B8E-9269-628AD87F8B99}" destId="{68552F54-25F3-46B2-B5BD-1A444420CF43}" srcOrd="0" destOrd="0" parTransId="{74DDE012-8C7C-4677-B516-2F29FB06D1D4}" sibTransId="{B1E0AED7-6E70-4E9C-AB13-B455F7274180}"/>
    <dgm:cxn modelId="{7ED4ED3E-D0A2-4810-A001-8BC18F802975}" srcId="{8A08DA62-7D31-4F06-A6B0-41E8890C658B}" destId="{D13F5D7C-8061-4B2C-9FB2-C53F419DF74E}" srcOrd="2" destOrd="0" parTransId="{6DCBE8F2-D24A-4406-BE24-AFCC1EA18DBE}" sibTransId="{7E025CCA-075F-4E3D-864E-0356079B9190}"/>
    <dgm:cxn modelId="{84E5C261-DF13-4911-BD42-3EE185A61C06}" type="presOf" srcId="{8F7E4391-383F-4E96-B441-1A8F518158E4}" destId="{A6218BE3-BCF2-4F92-AE03-F93CEA95F380}" srcOrd="0" destOrd="3" presId="urn:microsoft.com/office/officeart/2005/8/layout/vList5"/>
    <dgm:cxn modelId="{CF99FF61-0C23-4F30-8362-6A6F5B219F36}" srcId="{47E07C7E-D295-4658-BE25-43CD634EA34A}" destId="{05C433D0-2313-4B8E-9269-628AD87F8B99}" srcOrd="0" destOrd="0" parTransId="{C8147D29-7B37-48A1-AA16-F5E5839AFBB2}" sibTransId="{DB8EC116-C7EC-470D-83EC-79B93BABE642}"/>
    <dgm:cxn modelId="{C1291A65-0DAF-487E-B96E-5C22702A4BF3}" type="presOf" srcId="{68552F54-25F3-46B2-B5BD-1A444420CF43}" destId="{52348E7F-C2EB-4F7A-9AD8-2E75EE6D7E8E}" srcOrd="0" destOrd="0" presId="urn:microsoft.com/office/officeart/2005/8/layout/vList5"/>
    <dgm:cxn modelId="{1AAC9675-FB38-41F4-91F0-67603CB7B248}" srcId="{8A08DA62-7D31-4F06-A6B0-41E8890C658B}" destId="{D93E6E75-AEFD-4AF8-9C4F-1F31A3AB0847}" srcOrd="1" destOrd="0" parTransId="{EFC6E99C-8E0E-4DFB-A73F-797A76D4619A}" sibTransId="{F1366EB6-F9A1-413B-BEE5-D4EA62B0701F}"/>
    <dgm:cxn modelId="{42DEA656-416F-4C62-AC4D-F6FC997D9F56}" srcId="{8A08DA62-7D31-4F06-A6B0-41E8890C658B}" destId="{872696A6-36AE-4885-9496-3BC86A375429}" srcOrd="0" destOrd="0" parTransId="{07948319-16DC-4674-92EE-077249E8749C}" sibTransId="{D3BA31EB-A13C-4D1C-B9C7-C6F0472A3B57}"/>
    <dgm:cxn modelId="{12047E7D-80C9-4023-8A07-7ED8E4DA1B1E}" srcId="{8A08DA62-7D31-4F06-A6B0-41E8890C658B}" destId="{73C38657-B095-47FD-87A9-EC2148EF085A}" srcOrd="4" destOrd="0" parTransId="{51304F15-812E-4E15-ABA4-5C4F0692E590}" sibTransId="{EFC853A7-AEAA-42BE-922E-37B55C93FF12}"/>
    <dgm:cxn modelId="{80FC1D8F-4BCB-4567-83C4-F51C3235368E}" type="presOf" srcId="{47E07C7E-D295-4658-BE25-43CD634EA34A}" destId="{74099556-3C15-40E5-A96C-FE84BE7BEF73}" srcOrd="0" destOrd="0" presId="urn:microsoft.com/office/officeart/2005/8/layout/vList5"/>
    <dgm:cxn modelId="{BCC75CA9-FFEB-4E75-8193-184DC6DA912A}" srcId="{8A08DA62-7D31-4F06-A6B0-41E8890C658B}" destId="{8F7E4391-383F-4E96-B441-1A8F518158E4}" srcOrd="3" destOrd="0" parTransId="{E6E2B2A8-3010-4CBF-B831-B5ACE4E3E777}" sibTransId="{F6B906EA-0D6B-4577-B613-107E22D74654}"/>
    <dgm:cxn modelId="{3CF568A9-9DF2-4E48-A6B8-BA3122CEDB7D}" type="presOf" srcId="{872696A6-36AE-4885-9496-3BC86A375429}" destId="{A6218BE3-BCF2-4F92-AE03-F93CEA95F380}" srcOrd="0" destOrd="0" presId="urn:microsoft.com/office/officeart/2005/8/layout/vList5"/>
    <dgm:cxn modelId="{8FB8A7AA-B4DA-4230-8520-802BA9D1927F}" type="presOf" srcId="{F586C3F4-FE13-4EDF-B9A9-80A73D5C57C2}" destId="{52348E7F-C2EB-4F7A-9AD8-2E75EE6D7E8E}" srcOrd="0" destOrd="2" presId="urn:microsoft.com/office/officeart/2005/8/layout/vList5"/>
    <dgm:cxn modelId="{799CF4AD-BA4D-41AE-B474-3C80A3C09EF4}" srcId="{05C433D0-2313-4B8E-9269-628AD87F8B99}" destId="{F586C3F4-FE13-4EDF-B9A9-80A73D5C57C2}" srcOrd="2" destOrd="0" parTransId="{1937D200-FB70-4DFE-9D60-62230CB46CEA}" sibTransId="{E286F860-A6AB-495C-B83D-9712849BCC4E}"/>
    <dgm:cxn modelId="{6F6183C2-D260-466E-84A4-294F59F34129}" type="presOf" srcId="{8A08DA62-7D31-4F06-A6B0-41E8890C658B}" destId="{DCC6B5CB-B3C7-4498-9FDA-7D684E827AB1}" srcOrd="0" destOrd="0" presId="urn:microsoft.com/office/officeart/2005/8/layout/vList5"/>
    <dgm:cxn modelId="{78E6F2EA-29A1-4B4D-ADEB-ED706322CF65}" srcId="{05C433D0-2313-4B8E-9269-628AD87F8B99}" destId="{FA528856-3BA0-4A21-A885-2E89D635D9F7}" srcOrd="1" destOrd="0" parTransId="{CD42E026-50A3-4052-939B-30CD20EA2D76}" sibTransId="{07AFC2B1-CA58-4FC9-B907-F2855BF02160}"/>
    <dgm:cxn modelId="{6C14FCEE-3C56-48D2-98A1-78D7F0A983E0}" type="presOf" srcId="{05C433D0-2313-4B8E-9269-628AD87F8B99}" destId="{03BA13A3-9F79-46CD-9F63-3BAD20AFC0CE}" srcOrd="0" destOrd="0" presId="urn:microsoft.com/office/officeart/2005/8/layout/vList5"/>
    <dgm:cxn modelId="{59D5F3EF-C029-4F3D-BA81-D5EDB70FDEE0}" type="presOf" srcId="{73C38657-B095-47FD-87A9-EC2148EF085A}" destId="{A6218BE3-BCF2-4F92-AE03-F93CEA95F380}" srcOrd="0" destOrd="4" presId="urn:microsoft.com/office/officeart/2005/8/layout/vList5"/>
    <dgm:cxn modelId="{B05FE5E4-8518-4649-92B8-F3019860F1C1}" type="presParOf" srcId="{74099556-3C15-40E5-A96C-FE84BE7BEF73}" destId="{5D34EDBA-254B-4254-86BB-DF4ECC6BA4F0}" srcOrd="0" destOrd="0" presId="urn:microsoft.com/office/officeart/2005/8/layout/vList5"/>
    <dgm:cxn modelId="{85B79DA1-2E84-4696-ADD8-26CEC20E79A6}" type="presParOf" srcId="{5D34EDBA-254B-4254-86BB-DF4ECC6BA4F0}" destId="{03BA13A3-9F79-46CD-9F63-3BAD20AFC0CE}" srcOrd="0" destOrd="0" presId="urn:microsoft.com/office/officeart/2005/8/layout/vList5"/>
    <dgm:cxn modelId="{A825F4E9-7297-40CF-BDDD-FE6E2525D5D8}" type="presParOf" srcId="{5D34EDBA-254B-4254-86BB-DF4ECC6BA4F0}" destId="{52348E7F-C2EB-4F7A-9AD8-2E75EE6D7E8E}" srcOrd="1" destOrd="0" presId="urn:microsoft.com/office/officeart/2005/8/layout/vList5"/>
    <dgm:cxn modelId="{C400ABC9-C2FC-422F-BD3F-426A9D1F6E46}" type="presParOf" srcId="{74099556-3C15-40E5-A96C-FE84BE7BEF73}" destId="{74C32A25-31EB-458A-8C2E-183BF2A0C6B1}" srcOrd="1" destOrd="0" presId="urn:microsoft.com/office/officeart/2005/8/layout/vList5"/>
    <dgm:cxn modelId="{89E7DCAB-3349-4D60-ABE1-76A38ED58354}" type="presParOf" srcId="{74099556-3C15-40E5-A96C-FE84BE7BEF73}" destId="{E48BE6E1-A63E-4B3F-B19F-CA94D986D554}" srcOrd="2" destOrd="0" presId="urn:microsoft.com/office/officeart/2005/8/layout/vList5"/>
    <dgm:cxn modelId="{24DCE97C-02D5-4709-93D8-2907B675202A}" type="presParOf" srcId="{E48BE6E1-A63E-4B3F-B19F-CA94D986D554}" destId="{DCC6B5CB-B3C7-4498-9FDA-7D684E827AB1}" srcOrd="0" destOrd="0" presId="urn:microsoft.com/office/officeart/2005/8/layout/vList5"/>
    <dgm:cxn modelId="{422A71F8-29FF-486C-9ED2-5202296B7C01}" type="presParOf" srcId="{E48BE6E1-A63E-4B3F-B19F-CA94D986D554}" destId="{A6218BE3-BCF2-4F92-AE03-F93CEA95F380}" srcOrd="1" destOrd="0" presId="urn:microsoft.com/office/officeart/2005/8/layout/vList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348E7F-C2EB-4F7A-9AD8-2E75EE6D7E8E}">
      <dsp:nvSpPr>
        <dsp:cNvPr id="0" name=""/>
        <dsp:cNvSpPr/>
      </dsp:nvSpPr>
      <dsp:spPr>
        <a:xfrm rot="5400000">
          <a:off x="4212992" y="-2545515"/>
          <a:ext cx="838831" cy="6912170"/>
        </a:xfrm>
        <a:prstGeom prst="round2SameRect">
          <a:avLst/>
        </a:prstGeom>
        <a:solidFill>
          <a:schemeClr val="accent5">
            <a:alpha val="90000"/>
            <a:tint val="40000"/>
            <a:hueOff val="0"/>
            <a:satOff val="0"/>
            <a:lumOff val="0"/>
            <a:alphaOff val="0"/>
          </a:schemeClr>
        </a:solidFill>
        <a:ln w="25400"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ts val="1800"/>
            </a:lnSpc>
            <a:spcBef>
              <a:spcPct val="0"/>
            </a:spcBef>
            <a:spcAft>
              <a:spcPct val="15000"/>
            </a:spcAft>
            <a:buChar char="•"/>
          </a:pPr>
          <a:r>
            <a:rPr lang="en-US" altLang="zh-CN" sz="1400" kern="1200" dirty="0">
              <a:latin typeface="微软雅黑" pitchFamily="34" charset="-122"/>
              <a:ea typeface="微软雅黑" pitchFamily="34" charset="-122"/>
            </a:rPr>
            <a:t>ERP</a:t>
          </a:r>
          <a:r>
            <a:rPr lang="zh-CN" altLang="en-US" sz="1400" kern="1200" dirty="0">
              <a:latin typeface="微软雅黑" pitchFamily="34" charset="-122"/>
              <a:ea typeface="微软雅黑" pitchFamily="34" charset="-122"/>
            </a:rPr>
            <a:t>集中化基础数据迁移</a:t>
          </a:r>
        </a:p>
        <a:p>
          <a:pPr marL="114300" lvl="1" indent="-114300" algn="l" defTabSz="622300">
            <a:lnSpc>
              <a:spcPts val="1800"/>
            </a:lnSpc>
            <a:spcBef>
              <a:spcPct val="0"/>
            </a:spcBef>
            <a:spcAft>
              <a:spcPct val="15000"/>
            </a:spcAft>
            <a:buChar char="•"/>
          </a:pPr>
          <a:r>
            <a:rPr lang="zh-CN" altLang="en-US" sz="1400" kern="1200" dirty="0">
              <a:latin typeface="微软雅黑" pitchFamily="34" charset="-122"/>
              <a:ea typeface="微软雅黑" pitchFamily="34" charset="-122"/>
            </a:rPr>
            <a:t>框架合同实现上市、</a:t>
          </a:r>
          <a:r>
            <a:rPr lang="en-US" altLang="zh-CN" sz="1400" kern="1200" dirty="0">
              <a:latin typeface="微软雅黑" pitchFamily="34" charset="-122"/>
              <a:ea typeface="微软雅黑" pitchFamily="34" charset="-122"/>
            </a:rPr>
            <a:t>TD</a:t>
          </a:r>
          <a:r>
            <a:rPr lang="zh-CN" altLang="en-US" sz="1400" kern="1200" dirty="0">
              <a:latin typeface="微软雅黑" pitchFamily="34" charset="-122"/>
              <a:ea typeface="微软雅黑" pitchFamily="34" charset="-122"/>
            </a:rPr>
            <a:t>主题框架合同管理</a:t>
          </a:r>
        </a:p>
        <a:p>
          <a:pPr marL="114300" lvl="1" indent="-114300" algn="l" defTabSz="622300">
            <a:lnSpc>
              <a:spcPts val="1800"/>
            </a:lnSpc>
            <a:spcBef>
              <a:spcPct val="0"/>
            </a:spcBef>
            <a:spcAft>
              <a:spcPct val="15000"/>
            </a:spcAft>
            <a:buChar char="•"/>
          </a:pPr>
          <a:r>
            <a:rPr lang="zh-CN" altLang="en-US" sz="1400" kern="1200" dirty="0">
              <a:latin typeface="微软雅黑" pitchFamily="34" charset="-122"/>
              <a:ea typeface="微软雅黑" pitchFamily="34" charset="-122"/>
            </a:rPr>
            <a:t>采购申请、订单管理功能优化改造</a:t>
          </a:r>
        </a:p>
      </dsp:txBody>
      <dsp:txXfrm rot="-5400000">
        <a:off x="1176323" y="532102"/>
        <a:ext cx="6871222" cy="756935"/>
      </dsp:txXfrm>
    </dsp:sp>
    <dsp:sp modelId="{03BA13A3-9F79-46CD-9F63-3BAD20AFC0CE}">
      <dsp:nvSpPr>
        <dsp:cNvPr id="0" name=""/>
        <dsp:cNvSpPr/>
      </dsp:nvSpPr>
      <dsp:spPr>
        <a:xfrm>
          <a:off x="1100" y="491150"/>
          <a:ext cx="1175222" cy="838837"/>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latin typeface="微软雅黑" panose="020B0503020204020204" pitchFamily="34" charset="-122"/>
              <a:ea typeface="微软雅黑" panose="020B0503020204020204" pitchFamily="34" charset="-122"/>
            </a:rPr>
            <a:t>框架订单系统</a:t>
          </a:r>
        </a:p>
      </dsp:txBody>
      <dsp:txXfrm>
        <a:off x="42049" y="532099"/>
        <a:ext cx="1093324" cy="756939"/>
      </dsp:txXfrm>
    </dsp:sp>
    <dsp:sp modelId="{A6218BE3-BCF2-4F92-AE03-F93CEA95F380}">
      <dsp:nvSpPr>
        <dsp:cNvPr id="0" name=""/>
        <dsp:cNvSpPr/>
      </dsp:nvSpPr>
      <dsp:spPr>
        <a:xfrm rot="5400000">
          <a:off x="3945549" y="-1335732"/>
          <a:ext cx="1341262" cy="6946825"/>
        </a:xfrm>
        <a:prstGeom prst="round2SameRect">
          <a:avLst/>
        </a:prstGeom>
        <a:solidFill>
          <a:schemeClr val="accent5">
            <a:alpha val="90000"/>
            <a:tint val="40000"/>
            <a:hueOff val="0"/>
            <a:satOff val="0"/>
            <a:lumOff val="0"/>
            <a:alphaOff val="0"/>
          </a:schemeClr>
        </a:solidFill>
        <a:ln w="25400"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ts val="1700"/>
            </a:lnSpc>
            <a:spcBef>
              <a:spcPct val="0"/>
            </a:spcBef>
            <a:spcAft>
              <a:spcPct val="15000"/>
            </a:spcAft>
            <a:buChar char="•"/>
          </a:pPr>
          <a:r>
            <a:rPr lang="en-US" altLang="zh-CN" sz="1400" kern="1200" dirty="0">
              <a:latin typeface="微软雅黑" pitchFamily="34" charset="-122"/>
              <a:ea typeface="微软雅黑" pitchFamily="34" charset="-122"/>
            </a:rPr>
            <a:t>ERP</a:t>
          </a:r>
          <a:r>
            <a:rPr lang="zh-CN" altLang="en-US" sz="1400" kern="1200" dirty="0">
              <a:latin typeface="微软雅黑" pitchFamily="34" charset="-122"/>
              <a:ea typeface="微软雅黑" pitchFamily="34" charset="-122"/>
            </a:rPr>
            <a:t>集中化基础数据迁移</a:t>
          </a:r>
        </a:p>
        <a:p>
          <a:pPr marL="114300" lvl="1" indent="-114300" algn="l" defTabSz="622300">
            <a:lnSpc>
              <a:spcPts val="1700"/>
            </a:lnSpc>
            <a:spcBef>
              <a:spcPct val="0"/>
            </a:spcBef>
            <a:spcAft>
              <a:spcPct val="15000"/>
            </a:spcAft>
            <a:buChar char="•"/>
          </a:pPr>
          <a:r>
            <a:rPr lang="zh-CN" altLang="en-US" sz="1400" kern="1200" dirty="0">
              <a:latin typeface="微软雅黑" pitchFamily="34" charset="-122"/>
              <a:ea typeface="微软雅黑" pitchFamily="34" charset="-122"/>
            </a:rPr>
            <a:t>办公用品、工程物资采购订单功能优化</a:t>
          </a:r>
        </a:p>
        <a:p>
          <a:pPr marL="114300" lvl="1" indent="-114300" algn="l" defTabSz="622300">
            <a:lnSpc>
              <a:spcPts val="1700"/>
            </a:lnSpc>
            <a:spcBef>
              <a:spcPct val="0"/>
            </a:spcBef>
            <a:spcAft>
              <a:spcPct val="15000"/>
            </a:spcAft>
            <a:buChar char="•"/>
          </a:pPr>
          <a:r>
            <a:rPr lang="zh-CN" altLang="en-US" sz="1400" kern="1200" dirty="0">
              <a:latin typeface="微软雅黑" pitchFamily="34" charset="-122"/>
              <a:ea typeface="微软雅黑" pitchFamily="34" charset="-122"/>
            </a:rPr>
            <a:t>一收一支功能改造</a:t>
          </a:r>
        </a:p>
        <a:p>
          <a:pPr marL="114300" lvl="1" indent="-114300" algn="l" defTabSz="622300">
            <a:lnSpc>
              <a:spcPts val="1700"/>
            </a:lnSpc>
            <a:spcBef>
              <a:spcPct val="0"/>
            </a:spcBef>
            <a:spcAft>
              <a:spcPct val="15000"/>
            </a:spcAft>
            <a:buChar char="•"/>
          </a:pPr>
          <a:r>
            <a:rPr lang="zh-CN" altLang="en-US" sz="1400" kern="1200" dirty="0">
              <a:latin typeface="微软雅黑" pitchFamily="34" charset="-122"/>
              <a:ea typeface="微软雅黑" pitchFamily="34" charset="-122"/>
            </a:rPr>
            <a:t>标准配置包全流程贯通</a:t>
          </a:r>
        </a:p>
        <a:p>
          <a:pPr marL="114300" lvl="1" indent="-114300" algn="l" defTabSz="622300">
            <a:lnSpc>
              <a:spcPts val="1700"/>
            </a:lnSpc>
            <a:spcBef>
              <a:spcPct val="0"/>
            </a:spcBef>
            <a:spcAft>
              <a:spcPct val="15000"/>
            </a:spcAft>
            <a:buChar char="•"/>
          </a:pPr>
          <a:r>
            <a:rPr lang="zh-CN" altLang="en-US" sz="1400" kern="1200" dirty="0">
              <a:latin typeface="微软雅黑" pitchFamily="34" charset="-122"/>
              <a:ea typeface="微软雅黑" pitchFamily="34" charset="-122"/>
            </a:rPr>
            <a:t>华为备货物流信息跟踪</a:t>
          </a:r>
        </a:p>
      </dsp:txBody>
      <dsp:txXfrm rot="-5400000">
        <a:off x="1142768" y="1532524"/>
        <a:ext cx="6881350" cy="1210312"/>
      </dsp:txXfrm>
    </dsp:sp>
    <dsp:sp modelId="{DCC6B5CB-B3C7-4498-9FDA-7D684E827AB1}">
      <dsp:nvSpPr>
        <dsp:cNvPr id="0" name=""/>
        <dsp:cNvSpPr/>
      </dsp:nvSpPr>
      <dsp:spPr>
        <a:xfrm>
          <a:off x="1100" y="1525466"/>
          <a:ext cx="1140235" cy="1282848"/>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latin typeface="微软雅黑" panose="020B0503020204020204" pitchFamily="34" charset="-122"/>
              <a:ea typeface="微软雅黑" panose="020B0503020204020204" pitchFamily="34" charset="-122"/>
            </a:rPr>
            <a:t>可视化采购平台</a:t>
          </a:r>
        </a:p>
      </dsp:txBody>
      <dsp:txXfrm>
        <a:off x="56762" y="1581128"/>
        <a:ext cx="1028911" cy="1171524"/>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type="round2SameRect" r:blip="" rot="90">
                    <dgm:adjLst/>
                  </dgm:shape>
                </dgm:if>
                <dgm:else name="Name12">
                  <dgm:shape xmlns:r="http://schemas.openxmlformats.org/officeDocument/2006/relationships" type="round2SameRect" r:blip="" rot="-90">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82EB53-20E7-4B68-8897-33D78E8ABC4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CCC7F4-BC9B-4882-B2D3-297AA92A21B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铁通待出账</a:t>
            </a:r>
            <a:r>
              <a:rPr lang="en-US" altLang="zh-CN" dirty="0"/>
              <a:t>—</a:t>
            </a:r>
            <a:r>
              <a:rPr lang="zh-CN" altLang="en-US" dirty="0"/>
              <a:t>业务部门有函</a:t>
            </a:r>
            <a:endParaRPr lang="en-US" altLang="zh-CN" dirty="0"/>
          </a:p>
          <a:p>
            <a:r>
              <a:rPr lang="zh-CN" altLang="en-US" dirty="0"/>
              <a:t>大联接</a:t>
            </a:r>
            <a:r>
              <a:rPr lang="en-US" altLang="zh-CN" dirty="0"/>
              <a:t>-</a:t>
            </a:r>
            <a:r>
              <a:rPr lang="zh-CN" altLang="en-US" dirty="0"/>
              <a:t>去</a:t>
            </a:r>
            <a:r>
              <a:rPr lang="en-US" altLang="zh-CN" dirty="0"/>
              <a:t>IOE</a:t>
            </a:r>
            <a:endParaRPr lang="zh-CN" altLang="en-US" dirty="0"/>
          </a:p>
        </p:txBody>
      </p:sp>
      <p:sp>
        <p:nvSpPr>
          <p:cNvPr id="4" name="灯片编号占位符 3"/>
          <p:cNvSpPr>
            <a:spLocks noGrp="1"/>
          </p:cNvSpPr>
          <p:nvPr>
            <p:ph type="sldNum" sz="quarter" idx="10"/>
          </p:nvPr>
        </p:nvSpPr>
        <p:spPr/>
        <p:txBody>
          <a:bodyPr/>
          <a:lstStyle/>
          <a:p>
            <a:fld id="{9CCCC7F4-BC9B-4882-B2D3-297AA92A21BC}"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张小军：增加硬件迁移工作量，将登陆</a:t>
            </a:r>
            <a:r>
              <a:rPr lang="en-US" altLang="zh-CN" dirty="0"/>
              <a:t>Session</a:t>
            </a:r>
            <a:r>
              <a:rPr lang="zh-CN" altLang="en-US" dirty="0"/>
              <a:t>调整到架构优化</a:t>
            </a:r>
            <a:endParaRPr lang="zh-CN" altLang="en-US" dirty="0"/>
          </a:p>
        </p:txBody>
      </p:sp>
      <p:sp>
        <p:nvSpPr>
          <p:cNvPr id="4" name="灯片编号占位符 3"/>
          <p:cNvSpPr>
            <a:spLocks noGrp="1"/>
          </p:cNvSpPr>
          <p:nvPr>
            <p:ph type="sldNum" sz="quarter" idx="10"/>
          </p:nvPr>
        </p:nvSpPr>
        <p:spPr/>
        <p:txBody>
          <a:bodyPr/>
          <a:lstStyle/>
          <a:p>
            <a:fld id="{D8469DAD-82B0-40FA-8B93-3039969043EE}"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张小军：增加硬件迁移工作量，将登陆</a:t>
            </a:r>
            <a:r>
              <a:rPr lang="en-US" altLang="zh-CN" dirty="0"/>
              <a:t>Session</a:t>
            </a:r>
            <a:r>
              <a:rPr lang="zh-CN" altLang="en-US" dirty="0"/>
              <a:t>调整到架构优化</a:t>
            </a:r>
            <a:endParaRPr lang="zh-CN" altLang="en-US" dirty="0"/>
          </a:p>
        </p:txBody>
      </p:sp>
      <p:sp>
        <p:nvSpPr>
          <p:cNvPr id="4" name="灯片编号占位符 3"/>
          <p:cNvSpPr>
            <a:spLocks noGrp="1"/>
          </p:cNvSpPr>
          <p:nvPr>
            <p:ph type="sldNum" sz="quarter" idx="10"/>
          </p:nvPr>
        </p:nvSpPr>
        <p:spPr/>
        <p:txBody>
          <a:bodyPr/>
          <a:lstStyle/>
          <a:p>
            <a:fld id="{D8469DAD-82B0-40FA-8B93-3039969043EE}"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i="0" dirty="0"/>
              <a:t>区分清楚本期的功能点，哪些是新增、哪些是修改，修改的多少单价、新增的多少</a:t>
            </a:r>
            <a:endParaRPr lang="zh-CN" altLang="en-US" i="0" dirty="0"/>
          </a:p>
        </p:txBody>
      </p:sp>
      <p:sp>
        <p:nvSpPr>
          <p:cNvPr id="4" name="灯片编号占位符 3"/>
          <p:cNvSpPr>
            <a:spLocks noGrp="1"/>
          </p:cNvSpPr>
          <p:nvPr>
            <p:ph type="sldNum" sz="quarter" idx="10"/>
          </p:nvPr>
        </p:nvSpPr>
        <p:spPr/>
        <p:txBody>
          <a:bodyPr/>
          <a:lstStyle/>
          <a:p>
            <a:fld id="{85BC97D5-8192-4A6D-A7B5-EFFDF635E1E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017927F-E47A-4E72-AFC7-07117C05B583}" type="slidenum">
              <a:rPr lang="zh-CN" altLang="en-US" smtClean="0"/>
            </a:fld>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铁通待出账</a:t>
            </a:r>
            <a:r>
              <a:rPr lang="en-US" altLang="zh-CN" dirty="0"/>
              <a:t>—</a:t>
            </a:r>
            <a:r>
              <a:rPr lang="zh-CN" altLang="en-US" dirty="0"/>
              <a:t>业务部门有函</a:t>
            </a:r>
            <a:endParaRPr lang="en-US" altLang="zh-CN" dirty="0"/>
          </a:p>
          <a:p>
            <a:r>
              <a:rPr lang="zh-CN" altLang="en-US" dirty="0"/>
              <a:t>大联接</a:t>
            </a:r>
            <a:r>
              <a:rPr lang="en-US" altLang="zh-CN" dirty="0"/>
              <a:t>-</a:t>
            </a:r>
            <a:r>
              <a:rPr lang="zh-CN" altLang="en-US" dirty="0"/>
              <a:t>去</a:t>
            </a:r>
            <a:r>
              <a:rPr lang="en-US" altLang="zh-CN" dirty="0"/>
              <a:t>IOE</a:t>
            </a:r>
            <a:endParaRPr lang="zh-CN" altLang="en-US" dirty="0"/>
          </a:p>
        </p:txBody>
      </p:sp>
      <p:sp>
        <p:nvSpPr>
          <p:cNvPr id="4" name="灯片编号占位符 3"/>
          <p:cNvSpPr>
            <a:spLocks noGrp="1"/>
          </p:cNvSpPr>
          <p:nvPr>
            <p:ph type="sldNum" sz="quarter" idx="10"/>
          </p:nvPr>
        </p:nvSpPr>
        <p:spPr/>
        <p:txBody>
          <a:bodyPr/>
          <a:lstStyle/>
          <a:p>
            <a:fld id="{9CCCC7F4-BC9B-4882-B2D3-297AA92A21BC}"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铁通待出账</a:t>
            </a:r>
            <a:r>
              <a:rPr lang="en-US" altLang="zh-CN" dirty="0"/>
              <a:t>—</a:t>
            </a:r>
            <a:r>
              <a:rPr lang="zh-CN" altLang="en-US" dirty="0"/>
              <a:t>业务部门有函</a:t>
            </a:r>
            <a:endParaRPr lang="en-US" altLang="zh-CN" dirty="0"/>
          </a:p>
          <a:p>
            <a:r>
              <a:rPr lang="zh-CN" altLang="en-US" dirty="0"/>
              <a:t>大联接</a:t>
            </a:r>
            <a:r>
              <a:rPr lang="en-US" altLang="zh-CN" dirty="0"/>
              <a:t>-</a:t>
            </a:r>
            <a:r>
              <a:rPr lang="zh-CN" altLang="en-US" dirty="0"/>
              <a:t>去</a:t>
            </a:r>
            <a:r>
              <a:rPr lang="en-US" altLang="zh-CN" dirty="0"/>
              <a:t>IOE</a:t>
            </a:r>
            <a:endParaRPr lang="zh-CN" altLang="en-US" dirty="0"/>
          </a:p>
        </p:txBody>
      </p:sp>
      <p:sp>
        <p:nvSpPr>
          <p:cNvPr id="4" name="灯片编号占位符 3"/>
          <p:cNvSpPr>
            <a:spLocks noGrp="1"/>
          </p:cNvSpPr>
          <p:nvPr>
            <p:ph type="sldNum" sz="quarter" idx="10"/>
          </p:nvPr>
        </p:nvSpPr>
        <p:spPr/>
        <p:txBody>
          <a:bodyPr/>
          <a:lstStyle/>
          <a:p>
            <a:fld id="{9CCCC7F4-BC9B-4882-B2D3-297AA92A21BC}"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铁通待出账</a:t>
            </a:r>
            <a:r>
              <a:rPr lang="en-US" altLang="zh-CN" dirty="0"/>
              <a:t>—</a:t>
            </a:r>
            <a:r>
              <a:rPr lang="zh-CN" altLang="en-US" dirty="0"/>
              <a:t>业务部门有函</a:t>
            </a:r>
            <a:endParaRPr lang="en-US" altLang="zh-CN" dirty="0"/>
          </a:p>
          <a:p>
            <a:r>
              <a:rPr lang="zh-CN" altLang="en-US" dirty="0"/>
              <a:t>大联接</a:t>
            </a:r>
            <a:r>
              <a:rPr lang="en-US" altLang="zh-CN" dirty="0"/>
              <a:t>-</a:t>
            </a:r>
            <a:r>
              <a:rPr lang="zh-CN" altLang="en-US" dirty="0"/>
              <a:t>去</a:t>
            </a:r>
            <a:r>
              <a:rPr lang="en-US" altLang="zh-CN" dirty="0"/>
              <a:t>IOE</a:t>
            </a:r>
            <a:endParaRPr lang="zh-CN" altLang="en-US" dirty="0"/>
          </a:p>
        </p:txBody>
      </p:sp>
      <p:sp>
        <p:nvSpPr>
          <p:cNvPr id="4" name="灯片编号占位符 3"/>
          <p:cNvSpPr>
            <a:spLocks noGrp="1"/>
          </p:cNvSpPr>
          <p:nvPr>
            <p:ph type="sldNum" sz="quarter" idx="10"/>
          </p:nvPr>
        </p:nvSpPr>
        <p:spPr/>
        <p:txBody>
          <a:bodyPr/>
          <a:lstStyle/>
          <a:p>
            <a:fld id="{9CCCC7F4-BC9B-4882-B2D3-297AA92A21BC}"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铁通待出账</a:t>
            </a:r>
            <a:r>
              <a:rPr lang="en-US" altLang="zh-CN" dirty="0"/>
              <a:t>—</a:t>
            </a:r>
            <a:r>
              <a:rPr lang="zh-CN" altLang="en-US" dirty="0"/>
              <a:t>业务部门有函</a:t>
            </a:r>
            <a:endParaRPr lang="en-US" altLang="zh-CN" dirty="0"/>
          </a:p>
          <a:p>
            <a:r>
              <a:rPr lang="zh-CN" altLang="en-US" dirty="0"/>
              <a:t>大联接</a:t>
            </a:r>
            <a:r>
              <a:rPr lang="en-US" altLang="zh-CN" dirty="0"/>
              <a:t>-</a:t>
            </a:r>
            <a:r>
              <a:rPr lang="zh-CN" altLang="en-US" dirty="0"/>
              <a:t>去</a:t>
            </a:r>
            <a:r>
              <a:rPr lang="en-US" altLang="zh-CN" dirty="0"/>
              <a:t>IOE</a:t>
            </a:r>
            <a:endParaRPr lang="zh-CN" altLang="en-US" dirty="0"/>
          </a:p>
        </p:txBody>
      </p:sp>
      <p:sp>
        <p:nvSpPr>
          <p:cNvPr id="4" name="灯片编号占位符 3"/>
          <p:cNvSpPr>
            <a:spLocks noGrp="1"/>
          </p:cNvSpPr>
          <p:nvPr>
            <p:ph type="sldNum" sz="quarter" idx="10"/>
          </p:nvPr>
        </p:nvSpPr>
        <p:spPr/>
        <p:txBody>
          <a:bodyPr/>
          <a:lstStyle/>
          <a:p>
            <a:fld id="{9CCCC7F4-BC9B-4882-B2D3-297AA92A21BC}"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76916903-3D58-4B99-90F2-1A7820598DF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76916903-3D58-4B99-90F2-1A7820598DF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76916903-3D58-4B99-90F2-1A7820598DF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76916903-3D58-4B99-90F2-1A7820598DF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descr="ppt模板-01.jpg"/>
          <p:cNvPicPr>
            <a:picLocks noChangeAspect="1"/>
          </p:cNvPicPr>
          <p:nvPr userDrawn="1"/>
        </p:nvPicPr>
        <p:blipFill>
          <a:blip r:embed="rId2" cstate="print"/>
          <a:stretch>
            <a:fillRect/>
          </a:stretch>
        </p:blipFill>
        <p:spPr>
          <a:xfrm>
            <a:off x="0" y="0"/>
            <a:ext cx="9144000" cy="68580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pic>
        <p:nvPicPr>
          <p:cNvPr id="2" name="图片 11" descr="ppt模板-02.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12"/>
          <p:cNvSpPr txBox="1"/>
          <p:nvPr userDrawn="1"/>
        </p:nvSpPr>
        <p:spPr>
          <a:xfrm>
            <a:off x="8748713" y="6608763"/>
            <a:ext cx="395287" cy="276225"/>
          </a:xfrm>
          <a:prstGeom prst="rect">
            <a:avLst/>
          </a:prstGeom>
          <a:noFill/>
        </p:spPr>
        <p:txBody>
          <a:bodyPr>
            <a:spAutoFit/>
          </a:bodyPr>
          <a:lstStyle>
            <a:lvl1pPr eaLnBrk="0" hangingPunct="0">
              <a:defRPr>
                <a:solidFill>
                  <a:schemeClr val="tx2"/>
                </a:solidFill>
                <a:latin typeface="Verdana" panose="020B0604030504040204" pitchFamily="34" charset="0"/>
                <a:ea typeface="汉仪中圆简"/>
                <a:cs typeface="汉仪中圆简"/>
              </a:defRPr>
            </a:lvl1pPr>
            <a:lvl2pPr marL="742950" indent="-285750" eaLnBrk="0" hangingPunct="0">
              <a:defRPr>
                <a:solidFill>
                  <a:schemeClr val="tx2"/>
                </a:solidFill>
                <a:latin typeface="Verdana" panose="020B0604030504040204" pitchFamily="34" charset="0"/>
                <a:ea typeface="汉仪中圆简"/>
                <a:cs typeface="汉仪中圆简"/>
              </a:defRPr>
            </a:lvl2pPr>
            <a:lvl3pPr marL="1143000" indent="-228600" eaLnBrk="0" hangingPunct="0">
              <a:defRPr>
                <a:solidFill>
                  <a:schemeClr val="tx2"/>
                </a:solidFill>
                <a:latin typeface="Verdana" panose="020B0604030504040204" pitchFamily="34" charset="0"/>
                <a:ea typeface="汉仪中圆简"/>
                <a:cs typeface="汉仪中圆简"/>
              </a:defRPr>
            </a:lvl3pPr>
            <a:lvl4pPr marL="1600200" indent="-228600" eaLnBrk="0" hangingPunct="0">
              <a:defRPr>
                <a:solidFill>
                  <a:schemeClr val="tx2"/>
                </a:solidFill>
                <a:latin typeface="Verdana" panose="020B0604030504040204" pitchFamily="34" charset="0"/>
                <a:ea typeface="汉仪中圆简"/>
                <a:cs typeface="汉仪中圆简"/>
              </a:defRPr>
            </a:lvl4pPr>
            <a:lvl5pPr marL="2057400" indent="-228600" eaLnBrk="0" hangingPunct="0">
              <a:defRPr>
                <a:solidFill>
                  <a:schemeClr val="tx2"/>
                </a:solidFill>
                <a:latin typeface="Verdana" panose="020B0604030504040204" pitchFamily="34" charset="0"/>
                <a:ea typeface="汉仪中圆简"/>
                <a:cs typeface="汉仪中圆简"/>
              </a:defRPr>
            </a:lvl5pPr>
            <a:lvl6pPr marL="25146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6pPr>
            <a:lvl7pPr marL="29718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7pPr>
            <a:lvl8pPr marL="34290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8pPr>
            <a:lvl9pPr marL="38862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9pPr>
          </a:lstStyle>
          <a:p>
            <a:pPr algn="r" eaLnBrk="1" fontAlgn="base" hangingPunct="1">
              <a:spcBef>
                <a:spcPct val="0"/>
              </a:spcBef>
              <a:spcAft>
                <a:spcPct val="0"/>
              </a:spcAft>
              <a:defRPr/>
            </a:pPr>
            <a:fld id="{4E4EF237-E942-4B77-BE0C-51A5A6289900}" type="slidenum">
              <a:rPr lang="zh-CN" altLang="en-US" sz="1200" b="1" smtClean="0">
                <a:solidFill>
                  <a:srgbClr val="FFFFFF"/>
                </a:solidFill>
                <a:latin typeface="微软雅黑" panose="020B0503020204020204" pitchFamily="34" charset="-122"/>
                <a:ea typeface="微软雅黑" panose="020B0503020204020204" pitchFamily="34" charset="-122"/>
              </a:rPr>
            </a:fld>
            <a:endParaRPr lang="zh-CN" altLang="en-US" sz="1200" b="1">
              <a:solidFill>
                <a:srgbClr val="FFFFFF"/>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pic>
        <p:nvPicPr>
          <p:cNvPr id="2" name="图片 11" descr="ppt模板-02.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12"/>
          <p:cNvSpPr txBox="1"/>
          <p:nvPr userDrawn="1"/>
        </p:nvSpPr>
        <p:spPr>
          <a:xfrm>
            <a:off x="8748713" y="6608763"/>
            <a:ext cx="395287" cy="276225"/>
          </a:xfrm>
          <a:prstGeom prst="rect">
            <a:avLst/>
          </a:prstGeom>
          <a:noFill/>
        </p:spPr>
        <p:txBody>
          <a:bodyPr>
            <a:spAutoFit/>
          </a:bodyPr>
          <a:lstStyle>
            <a:lvl1pPr eaLnBrk="0" hangingPunct="0">
              <a:defRPr>
                <a:solidFill>
                  <a:schemeClr val="tx2"/>
                </a:solidFill>
                <a:latin typeface="Verdana" panose="020B0604030504040204" pitchFamily="34" charset="0"/>
                <a:ea typeface="汉仪中圆简"/>
                <a:cs typeface="汉仪中圆简"/>
              </a:defRPr>
            </a:lvl1pPr>
            <a:lvl2pPr marL="742950" indent="-285750" eaLnBrk="0" hangingPunct="0">
              <a:defRPr>
                <a:solidFill>
                  <a:schemeClr val="tx2"/>
                </a:solidFill>
                <a:latin typeface="Verdana" panose="020B0604030504040204" pitchFamily="34" charset="0"/>
                <a:ea typeface="汉仪中圆简"/>
                <a:cs typeface="汉仪中圆简"/>
              </a:defRPr>
            </a:lvl2pPr>
            <a:lvl3pPr marL="1143000" indent="-228600" eaLnBrk="0" hangingPunct="0">
              <a:defRPr>
                <a:solidFill>
                  <a:schemeClr val="tx2"/>
                </a:solidFill>
                <a:latin typeface="Verdana" panose="020B0604030504040204" pitchFamily="34" charset="0"/>
                <a:ea typeface="汉仪中圆简"/>
                <a:cs typeface="汉仪中圆简"/>
              </a:defRPr>
            </a:lvl3pPr>
            <a:lvl4pPr marL="1600200" indent="-228600" eaLnBrk="0" hangingPunct="0">
              <a:defRPr>
                <a:solidFill>
                  <a:schemeClr val="tx2"/>
                </a:solidFill>
                <a:latin typeface="Verdana" panose="020B0604030504040204" pitchFamily="34" charset="0"/>
                <a:ea typeface="汉仪中圆简"/>
                <a:cs typeface="汉仪中圆简"/>
              </a:defRPr>
            </a:lvl4pPr>
            <a:lvl5pPr marL="2057400" indent="-228600" eaLnBrk="0" hangingPunct="0">
              <a:defRPr>
                <a:solidFill>
                  <a:schemeClr val="tx2"/>
                </a:solidFill>
                <a:latin typeface="Verdana" panose="020B0604030504040204" pitchFamily="34" charset="0"/>
                <a:ea typeface="汉仪中圆简"/>
                <a:cs typeface="汉仪中圆简"/>
              </a:defRPr>
            </a:lvl5pPr>
            <a:lvl6pPr marL="25146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6pPr>
            <a:lvl7pPr marL="29718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7pPr>
            <a:lvl8pPr marL="34290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8pPr>
            <a:lvl9pPr marL="38862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9pPr>
          </a:lstStyle>
          <a:p>
            <a:pPr algn="r" eaLnBrk="1" fontAlgn="base" hangingPunct="1">
              <a:spcBef>
                <a:spcPct val="0"/>
              </a:spcBef>
              <a:spcAft>
                <a:spcPct val="0"/>
              </a:spcAft>
              <a:defRPr/>
            </a:pPr>
            <a:fld id="{475F1E88-37C1-480E-9E2D-963B0E7255FE}" type="slidenum">
              <a:rPr lang="zh-CN" altLang="en-US" sz="1200" b="1" smtClean="0">
                <a:solidFill>
                  <a:srgbClr val="FFFFFF"/>
                </a:solidFill>
                <a:latin typeface="微软雅黑" panose="020B0503020204020204" pitchFamily="34" charset="-122"/>
                <a:ea typeface="微软雅黑" panose="020B0503020204020204" pitchFamily="34" charset="-122"/>
              </a:rPr>
            </a:fld>
            <a:endParaRPr lang="zh-CN" altLang="en-US" sz="1200" b="1">
              <a:solidFill>
                <a:srgbClr val="FFFFFF"/>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pic>
        <p:nvPicPr>
          <p:cNvPr id="2" name="图片 11" descr="ppt模板-02.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12"/>
          <p:cNvSpPr txBox="1"/>
          <p:nvPr userDrawn="1"/>
        </p:nvSpPr>
        <p:spPr>
          <a:xfrm>
            <a:off x="8748713" y="6608763"/>
            <a:ext cx="395287" cy="276225"/>
          </a:xfrm>
          <a:prstGeom prst="rect">
            <a:avLst/>
          </a:prstGeom>
          <a:noFill/>
        </p:spPr>
        <p:txBody>
          <a:bodyPr>
            <a:spAutoFit/>
          </a:bodyPr>
          <a:lstStyle>
            <a:lvl1pPr eaLnBrk="0" hangingPunct="0">
              <a:defRPr>
                <a:solidFill>
                  <a:schemeClr val="tx2"/>
                </a:solidFill>
                <a:latin typeface="Verdana" panose="020B0604030504040204" pitchFamily="34" charset="0"/>
                <a:ea typeface="汉仪中圆简"/>
                <a:cs typeface="汉仪中圆简"/>
              </a:defRPr>
            </a:lvl1pPr>
            <a:lvl2pPr marL="742950" indent="-285750" eaLnBrk="0" hangingPunct="0">
              <a:defRPr>
                <a:solidFill>
                  <a:schemeClr val="tx2"/>
                </a:solidFill>
                <a:latin typeface="Verdana" panose="020B0604030504040204" pitchFamily="34" charset="0"/>
                <a:ea typeface="汉仪中圆简"/>
                <a:cs typeface="汉仪中圆简"/>
              </a:defRPr>
            </a:lvl2pPr>
            <a:lvl3pPr marL="1143000" indent="-228600" eaLnBrk="0" hangingPunct="0">
              <a:defRPr>
                <a:solidFill>
                  <a:schemeClr val="tx2"/>
                </a:solidFill>
                <a:latin typeface="Verdana" panose="020B0604030504040204" pitchFamily="34" charset="0"/>
                <a:ea typeface="汉仪中圆简"/>
                <a:cs typeface="汉仪中圆简"/>
              </a:defRPr>
            </a:lvl3pPr>
            <a:lvl4pPr marL="1600200" indent="-228600" eaLnBrk="0" hangingPunct="0">
              <a:defRPr>
                <a:solidFill>
                  <a:schemeClr val="tx2"/>
                </a:solidFill>
                <a:latin typeface="Verdana" panose="020B0604030504040204" pitchFamily="34" charset="0"/>
                <a:ea typeface="汉仪中圆简"/>
                <a:cs typeface="汉仪中圆简"/>
              </a:defRPr>
            </a:lvl4pPr>
            <a:lvl5pPr marL="2057400" indent="-228600" eaLnBrk="0" hangingPunct="0">
              <a:defRPr>
                <a:solidFill>
                  <a:schemeClr val="tx2"/>
                </a:solidFill>
                <a:latin typeface="Verdana" panose="020B0604030504040204" pitchFamily="34" charset="0"/>
                <a:ea typeface="汉仪中圆简"/>
                <a:cs typeface="汉仪中圆简"/>
              </a:defRPr>
            </a:lvl5pPr>
            <a:lvl6pPr marL="25146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6pPr>
            <a:lvl7pPr marL="29718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7pPr>
            <a:lvl8pPr marL="34290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8pPr>
            <a:lvl9pPr marL="38862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9pPr>
          </a:lstStyle>
          <a:p>
            <a:pPr algn="r" eaLnBrk="1" fontAlgn="base" hangingPunct="1">
              <a:spcBef>
                <a:spcPct val="0"/>
              </a:spcBef>
              <a:spcAft>
                <a:spcPct val="0"/>
              </a:spcAft>
              <a:defRPr/>
            </a:pPr>
            <a:fld id="{926EAEC2-EFC7-46EB-98B5-B2975481175F}" type="slidenum">
              <a:rPr lang="zh-CN" altLang="en-US" sz="1200" b="1" smtClean="0">
                <a:solidFill>
                  <a:srgbClr val="FFFFFF"/>
                </a:solidFill>
                <a:latin typeface="微软雅黑" panose="020B0503020204020204" pitchFamily="34" charset="-122"/>
                <a:ea typeface="微软雅黑" panose="020B0503020204020204" pitchFamily="34" charset="-122"/>
              </a:rPr>
            </a:fld>
            <a:endParaRPr lang="zh-CN" altLang="en-US" sz="1200" b="1">
              <a:solidFill>
                <a:srgbClr val="FFFFFF"/>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9_标题和内容">
    <p:spTree>
      <p:nvGrpSpPr>
        <p:cNvPr id="1" name=""/>
        <p:cNvGrpSpPr/>
        <p:nvPr/>
      </p:nvGrpSpPr>
      <p:grpSpPr>
        <a:xfrm>
          <a:off x="0" y="0"/>
          <a:ext cx="0" cy="0"/>
          <a:chOff x="0" y="0"/>
          <a:chExt cx="0" cy="0"/>
        </a:xfrm>
      </p:grpSpPr>
      <p:pic>
        <p:nvPicPr>
          <p:cNvPr id="2" name="图片 11" descr="ppt模板-02.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12"/>
          <p:cNvSpPr txBox="1"/>
          <p:nvPr userDrawn="1"/>
        </p:nvSpPr>
        <p:spPr>
          <a:xfrm>
            <a:off x="8748713" y="6608763"/>
            <a:ext cx="395287" cy="276225"/>
          </a:xfrm>
          <a:prstGeom prst="rect">
            <a:avLst/>
          </a:prstGeom>
          <a:noFill/>
        </p:spPr>
        <p:txBody>
          <a:bodyPr>
            <a:spAutoFit/>
          </a:bodyPr>
          <a:lstStyle>
            <a:lvl1pPr eaLnBrk="0" hangingPunct="0">
              <a:defRPr>
                <a:solidFill>
                  <a:schemeClr val="tx2"/>
                </a:solidFill>
                <a:latin typeface="Verdana" panose="020B0604030504040204" pitchFamily="34" charset="0"/>
                <a:ea typeface="汉仪中圆简"/>
                <a:cs typeface="汉仪中圆简"/>
              </a:defRPr>
            </a:lvl1pPr>
            <a:lvl2pPr marL="742950" indent="-285750" eaLnBrk="0" hangingPunct="0">
              <a:defRPr>
                <a:solidFill>
                  <a:schemeClr val="tx2"/>
                </a:solidFill>
                <a:latin typeface="Verdana" panose="020B0604030504040204" pitchFamily="34" charset="0"/>
                <a:ea typeface="汉仪中圆简"/>
                <a:cs typeface="汉仪中圆简"/>
              </a:defRPr>
            </a:lvl2pPr>
            <a:lvl3pPr marL="1143000" indent="-228600" eaLnBrk="0" hangingPunct="0">
              <a:defRPr>
                <a:solidFill>
                  <a:schemeClr val="tx2"/>
                </a:solidFill>
                <a:latin typeface="Verdana" panose="020B0604030504040204" pitchFamily="34" charset="0"/>
                <a:ea typeface="汉仪中圆简"/>
                <a:cs typeface="汉仪中圆简"/>
              </a:defRPr>
            </a:lvl3pPr>
            <a:lvl4pPr marL="1600200" indent="-228600" eaLnBrk="0" hangingPunct="0">
              <a:defRPr>
                <a:solidFill>
                  <a:schemeClr val="tx2"/>
                </a:solidFill>
                <a:latin typeface="Verdana" panose="020B0604030504040204" pitchFamily="34" charset="0"/>
                <a:ea typeface="汉仪中圆简"/>
                <a:cs typeface="汉仪中圆简"/>
              </a:defRPr>
            </a:lvl4pPr>
            <a:lvl5pPr marL="2057400" indent="-228600" eaLnBrk="0" hangingPunct="0">
              <a:defRPr>
                <a:solidFill>
                  <a:schemeClr val="tx2"/>
                </a:solidFill>
                <a:latin typeface="Verdana" panose="020B0604030504040204" pitchFamily="34" charset="0"/>
                <a:ea typeface="汉仪中圆简"/>
                <a:cs typeface="汉仪中圆简"/>
              </a:defRPr>
            </a:lvl5pPr>
            <a:lvl6pPr marL="25146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6pPr>
            <a:lvl7pPr marL="29718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7pPr>
            <a:lvl8pPr marL="34290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8pPr>
            <a:lvl9pPr marL="38862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9pPr>
          </a:lstStyle>
          <a:p>
            <a:pPr algn="r" eaLnBrk="1" fontAlgn="base" hangingPunct="1">
              <a:spcBef>
                <a:spcPct val="0"/>
              </a:spcBef>
              <a:spcAft>
                <a:spcPct val="0"/>
              </a:spcAft>
              <a:defRPr/>
            </a:pPr>
            <a:fld id="{B2D1B376-BDB8-4352-98ED-1EA24A705836}" type="slidenum">
              <a:rPr lang="zh-CN" altLang="en-US" sz="1200" b="1" smtClean="0">
                <a:solidFill>
                  <a:srgbClr val="FFFFFF"/>
                </a:solidFill>
                <a:latin typeface="微软雅黑" panose="020B0503020204020204" pitchFamily="34" charset="-122"/>
                <a:ea typeface="微软雅黑" panose="020B0503020204020204" pitchFamily="34" charset="-122"/>
              </a:rPr>
            </a:fld>
            <a:endParaRPr lang="zh-CN" altLang="en-US" sz="1200" b="1">
              <a:solidFill>
                <a:srgbClr val="FFFFFF"/>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0_标题和内容">
    <p:spTree>
      <p:nvGrpSpPr>
        <p:cNvPr id="1" name=""/>
        <p:cNvGrpSpPr/>
        <p:nvPr/>
      </p:nvGrpSpPr>
      <p:grpSpPr>
        <a:xfrm>
          <a:off x="0" y="0"/>
          <a:ext cx="0" cy="0"/>
          <a:chOff x="0" y="0"/>
          <a:chExt cx="0" cy="0"/>
        </a:xfrm>
      </p:grpSpPr>
      <p:pic>
        <p:nvPicPr>
          <p:cNvPr id="2" name="图片 11" descr="ppt模板-02.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12"/>
          <p:cNvSpPr txBox="1"/>
          <p:nvPr userDrawn="1"/>
        </p:nvSpPr>
        <p:spPr>
          <a:xfrm>
            <a:off x="8748713" y="6608763"/>
            <a:ext cx="395287" cy="276225"/>
          </a:xfrm>
          <a:prstGeom prst="rect">
            <a:avLst/>
          </a:prstGeom>
          <a:noFill/>
        </p:spPr>
        <p:txBody>
          <a:bodyPr>
            <a:spAutoFit/>
          </a:bodyPr>
          <a:lstStyle>
            <a:lvl1pPr eaLnBrk="0" hangingPunct="0">
              <a:defRPr>
                <a:solidFill>
                  <a:schemeClr val="tx2"/>
                </a:solidFill>
                <a:latin typeface="Verdana" panose="020B0604030504040204" pitchFamily="34" charset="0"/>
                <a:ea typeface="汉仪中圆简"/>
                <a:cs typeface="汉仪中圆简"/>
              </a:defRPr>
            </a:lvl1pPr>
            <a:lvl2pPr marL="742950" indent="-285750" eaLnBrk="0" hangingPunct="0">
              <a:defRPr>
                <a:solidFill>
                  <a:schemeClr val="tx2"/>
                </a:solidFill>
                <a:latin typeface="Verdana" panose="020B0604030504040204" pitchFamily="34" charset="0"/>
                <a:ea typeface="汉仪中圆简"/>
                <a:cs typeface="汉仪中圆简"/>
              </a:defRPr>
            </a:lvl2pPr>
            <a:lvl3pPr marL="1143000" indent="-228600" eaLnBrk="0" hangingPunct="0">
              <a:defRPr>
                <a:solidFill>
                  <a:schemeClr val="tx2"/>
                </a:solidFill>
                <a:latin typeface="Verdana" panose="020B0604030504040204" pitchFamily="34" charset="0"/>
                <a:ea typeface="汉仪中圆简"/>
                <a:cs typeface="汉仪中圆简"/>
              </a:defRPr>
            </a:lvl3pPr>
            <a:lvl4pPr marL="1600200" indent="-228600" eaLnBrk="0" hangingPunct="0">
              <a:defRPr>
                <a:solidFill>
                  <a:schemeClr val="tx2"/>
                </a:solidFill>
                <a:latin typeface="Verdana" panose="020B0604030504040204" pitchFamily="34" charset="0"/>
                <a:ea typeface="汉仪中圆简"/>
                <a:cs typeface="汉仪中圆简"/>
              </a:defRPr>
            </a:lvl4pPr>
            <a:lvl5pPr marL="2057400" indent="-228600" eaLnBrk="0" hangingPunct="0">
              <a:defRPr>
                <a:solidFill>
                  <a:schemeClr val="tx2"/>
                </a:solidFill>
                <a:latin typeface="Verdana" panose="020B0604030504040204" pitchFamily="34" charset="0"/>
                <a:ea typeface="汉仪中圆简"/>
                <a:cs typeface="汉仪中圆简"/>
              </a:defRPr>
            </a:lvl5pPr>
            <a:lvl6pPr marL="25146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6pPr>
            <a:lvl7pPr marL="29718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7pPr>
            <a:lvl8pPr marL="34290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8pPr>
            <a:lvl9pPr marL="38862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9pPr>
          </a:lstStyle>
          <a:p>
            <a:pPr algn="r" eaLnBrk="1" fontAlgn="base" hangingPunct="1">
              <a:spcBef>
                <a:spcPct val="0"/>
              </a:spcBef>
              <a:spcAft>
                <a:spcPct val="0"/>
              </a:spcAft>
              <a:defRPr/>
            </a:pPr>
            <a:fld id="{BB284116-C2A1-4D14-A958-9C1414E5CBBC}" type="slidenum">
              <a:rPr lang="zh-CN" altLang="en-US" sz="1200" b="1" smtClean="0">
                <a:solidFill>
                  <a:srgbClr val="FFFFFF"/>
                </a:solidFill>
                <a:latin typeface="微软雅黑" panose="020B0503020204020204" pitchFamily="34" charset="-122"/>
                <a:ea typeface="微软雅黑" panose="020B0503020204020204" pitchFamily="34" charset="-122"/>
              </a:rPr>
            </a:fld>
            <a:endParaRPr lang="zh-CN" altLang="en-US" sz="1200" b="1">
              <a:solidFill>
                <a:srgbClr val="FFFFFF"/>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1_标题和内容">
    <p:spTree>
      <p:nvGrpSpPr>
        <p:cNvPr id="1" name=""/>
        <p:cNvGrpSpPr/>
        <p:nvPr/>
      </p:nvGrpSpPr>
      <p:grpSpPr>
        <a:xfrm>
          <a:off x="0" y="0"/>
          <a:ext cx="0" cy="0"/>
          <a:chOff x="0" y="0"/>
          <a:chExt cx="0" cy="0"/>
        </a:xfrm>
      </p:grpSpPr>
      <p:pic>
        <p:nvPicPr>
          <p:cNvPr id="2" name="图片 11" descr="ppt模板-02.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12"/>
          <p:cNvSpPr txBox="1"/>
          <p:nvPr userDrawn="1"/>
        </p:nvSpPr>
        <p:spPr>
          <a:xfrm>
            <a:off x="8748713" y="6608763"/>
            <a:ext cx="395287" cy="276225"/>
          </a:xfrm>
          <a:prstGeom prst="rect">
            <a:avLst/>
          </a:prstGeom>
          <a:noFill/>
        </p:spPr>
        <p:txBody>
          <a:bodyPr>
            <a:spAutoFit/>
          </a:bodyPr>
          <a:lstStyle>
            <a:lvl1pPr eaLnBrk="0" hangingPunct="0">
              <a:defRPr>
                <a:solidFill>
                  <a:schemeClr val="tx2"/>
                </a:solidFill>
                <a:latin typeface="Verdana" panose="020B0604030504040204" pitchFamily="34" charset="0"/>
                <a:ea typeface="汉仪中圆简"/>
                <a:cs typeface="汉仪中圆简"/>
              </a:defRPr>
            </a:lvl1pPr>
            <a:lvl2pPr marL="742950" indent="-285750" eaLnBrk="0" hangingPunct="0">
              <a:defRPr>
                <a:solidFill>
                  <a:schemeClr val="tx2"/>
                </a:solidFill>
                <a:latin typeface="Verdana" panose="020B0604030504040204" pitchFamily="34" charset="0"/>
                <a:ea typeface="汉仪中圆简"/>
                <a:cs typeface="汉仪中圆简"/>
              </a:defRPr>
            </a:lvl2pPr>
            <a:lvl3pPr marL="1143000" indent="-228600" eaLnBrk="0" hangingPunct="0">
              <a:defRPr>
                <a:solidFill>
                  <a:schemeClr val="tx2"/>
                </a:solidFill>
                <a:latin typeface="Verdana" panose="020B0604030504040204" pitchFamily="34" charset="0"/>
                <a:ea typeface="汉仪中圆简"/>
                <a:cs typeface="汉仪中圆简"/>
              </a:defRPr>
            </a:lvl3pPr>
            <a:lvl4pPr marL="1600200" indent="-228600" eaLnBrk="0" hangingPunct="0">
              <a:defRPr>
                <a:solidFill>
                  <a:schemeClr val="tx2"/>
                </a:solidFill>
                <a:latin typeface="Verdana" panose="020B0604030504040204" pitchFamily="34" charset="0"/>
                <a:ea typeface="汉仪中圆简"/>
                <a:cs typeface="汉仪中圆简"/>
              </a:defRPr>
            </a:lvl4pPr>
            <a:lvl5pPr marL="2057400" indent="-228600" eaLnBrk="0" hangingPunct="0">
              <a:defRPr>
                <a:solidFill>
                  <a:schemeClr val="tx2"/>
                </a:solidFill>
                <a:latin typeface="Verdana" panose="020B0604030504040204" pitchFamily="34" charset="0"/>
                <a:ea typeface="汉仪中圆简"/>
                <a:cs typeface="汉仪中圆简"/>
              </a:defRPr>
            </a:lvl5pPr>
            <a:lvl6pPr marL="25146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6pPr>
            <a:lvl7pPr marL="29718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7pPr>
            <a:lvl8pPr marL="34290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8pPr>
            <a:lvl9pPr marL="38862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9pPr>
          </a:lstStyle>
          <a:p>
            <a:pPr algn="r" eaLnBrk="1" fontAlgn="base" hangingPunct="1">
              <a:spcBef>
                <a:spcPct val="0"/>
              </a:spcBef>
              <a:spcAft>
                <a:spcPct val="0"/>
              </a:spcAft>
              <a:defRPr/>
            </a:pPr>
            <a:fld id="{EF8E4F14-A064-42C1-998E-D04EF4EEFAE7}" type="slidenum">
              <a:rPr lang="zh-CN" altLang="en-US" sz="1200" b="1" smtClean="0">
                <a:solidFill>
                  <a:srgbClr val="FFFFFF"/>
                </a:solidFill>
                <a:latin typeface="微软雅黑" panose="020B0503020204020204" pitchFamily="34" charset="-122"/>
                <a:ea typeface="微软雅黑" panose="020B0503020204020204" pitchFamily="34" charset="-122"/>
              </a:rPr>
            </a:fld>
            <a:endParaRPr lang="zh-CN" altLang="en-US" sz="1200" b="1">
              <a:solidFill>
                <a:srgbClr val="FFFFFF"/>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2_标题和内容">
    <p:spTree>
      <p:nvGrpSpPr>
        <p:cNvPr id="1" name=""/>
        <p:cNvGrpSpPr/>
        <p:nvPr/>
      </p:nvGrpSpPr>
      <p:grpSpPr>
        <a:xfrm>
          <a:off x="0" y="0"/>
          <a:ext cx="0" cy="0"/>
          <a:chOff x="0" y="0"/>
          <a:chExt cx="0" cy="0"/>
        </a:xfrm>
      </p:grpSpPr>
      <p:pic>
        <p:nvPicPr>
          <p:cNvPr id="2" name="图片 11" descr="ppt模板-02.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12"/>
          <p:cNvSpPr txBox="1"/>
          <p:nvPr userDrawn="1"/>
        </p:nvSpPr>
        <p:spPr>
          <a:xfrm>
            <a:off x="8748713" y="6608763"/>
            <a:ext cx="395287" cy="276225"/>
          </a:xfrm>
          <a:prstGeom prst="rect">
            <a:avLst/>
          </a:prstGeom>
          <a:noFill/>
        </p:spPr>
        <p:txBody>
          <a:bodyPr>
            <a:spAutoFit/>
          </a:bodyPr>
          <a:lstStyle>
            <a:lvl1pPr eaLnBrk="0" hangingPunct="0">
              <a:defRPr>
                <a:solidFill>
                  <a:schemeClr val="tx2"/>
                </a:solidFill>
                <a:latin typeface="Verdana" panose="020B0604030504040204" pitchFamily="34" charset="0"/>
                <a:ea typeface="汉仪中圆简"/>
                <a:cs typeface="汉仪中圆简"/>
              </a:defRPr>
            </a:lvl1pPr>
            <a:lvl2pPr marL="742950" indent="-285750" eaLnBrk="0" hangingPunct="0">
              <a:defRPr>
                <a:solidFill>
                  <a:schemeClr val="tx2"/>
                </a:solidFill>
                <a:latin typeface="Verdana" panose="020B0604030504040204" pitchFamily="34" charset="0"/>
                <a:ea typeface="汉仪中圆简"/>
                <a:cs typeface="汉仪中圆简"/>
              </a:defRPr>
            </a:lvl2pPr>
            <a:lvl3pPr marL="1143000" indent="-228600" eaLnBrk="0" hangingPunct="0">
              <a:defRPr>
                <a:solidFill>
                  <a:schemeClr val="tx2"/>
                </a:solidFill>
                <a:latin typeface="Verdana" panose="020B0604030504040204" pitchFamily="34" charset="0"/>
                <a:ea typeface="汉仪中圆简"/>
                <a:cs typeface="汉仪中圆简"/>
              </a:defRPr>
            </a:lvl3pPr>
            <a:lvl4pPr marL="1600200" indent="-228600" eaLnBrk="0" hangingPunct="0">
              <a:defRPr>
                <a:solidFill>
                  <a:schemeClr val="tx2"/>
                </a:solidFill>
                <a:latin typeface="Verdana" panose="020B0604030504040204" pitchFamily="34" charset="0"/>
                <a:ea typeface="汉仪中圆简"/>
                <a:cs typeface="汉仪中圆简"/>
              </a:defRPr>
            </a:lvl4pPr>
            <a:lvl5pPr marL="2057400" indent="-228600" eaLnBrk="0" hangingPunct="0">
              <a:defRPr>
                <a:solidFill>
                  <a:schemeClr val="tx2"/>
                </a:solidFill>
                <a:latin typeface="Verdana" panose="020B0604030504040204" pitchFamily="34" charset="0"/>
                <a:ea typeface="汉仪中圆简"/>
                <a:cs typeface="汉仪中圆简"/>
              </a:defRPr>
            </a:lvl5pPr>
            <a:lvl6pPr marL="25146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6pPr>
            <a:lvl7pPr marL="29718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7pPr>
            <a:lvl8pPr marL="34290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8pPr>
            <a:lvl9pPr marL="38862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9pPr>
          </a:lstStyle>
          <a:p>
            <a:pPr algn="r" eaLnBrk="1" fontAlgn="base" hangingPunct="1">
              <a:spcBef>
                <a:spcPct val="0"/>
              </a:spcBef>
              <a:spcAft>
                <a:spcPct val="0"/>
              </a:spcAft>
              <a:defRPr/>
            </a:pPr>
            <a:fld id="{443CF749-7E9A-4D45-B504-D051B5CA608E}" type="slidenum">
              <a:rPr lang="zh-CN" altLang="en-US" sz="1200" b="1" smtClean="0">
                <a:solidFill>
                  <a:srgbClr val="FFFFFF"/>
                </a:solidFill>
                <a:latin typeface="微软雅黑" panose="020B0503020204020204" pitchFamily="34" charset="-122"/>
                <a:ea typeface="微软雅黑" panose="020B0503020204020204" pitchFamily="34" charset="-122"/>
              </a:rPr>
            </a:fld>
            <a:endParaRPr lang="zh-CN" altLang="en-US" sz="1200" b="1">
              <a:solidFill>
                <a:srgbClr val="FFFFFF"/>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3_标题和内容">
    <p:spTree>
      <p:nvGrpSpPr>
        <p:cNvPr id="1" name=""/>
        <p:cNvGrpSpPr/>
        <p:nvPr/>
      </p:nvGrpSpPr>
      <p:grpSpPr>
        <a:xfrm>
          <a:off x="0" y="0"/>
          <a:ext cx="0" cy="0"/>
          <a:chOff x="0" y="0"/>
          <a:chExt cx="0" cy="0"/>
        </a:xfrm>
      </p:grpSpPr>
      <p:pic>
        <p:nvPicPr>
          <p:cNvPr id="2" name="图片 11" descr="ppt模板-02.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12"/>
          <p:cNvSpPr txBox="1"/>
          <p:nvPr userDrawn="1"/>
        </p:nvSpPr>
        <p:spPr>
          <a:xfrm>
            <a:off x="8748713" y="6608763"/>
            <a:ext cx="395287" cy="276225"/>
          </a:xfrm>
          <a:prstGeom prst="rect">
            <a:avLst/>
          </a:prstGeom>
          <a:noFill/>
        </p:spPr>
        <p:txBody>
          <a:bodyPr>
            <a:spAutoFit/>
          </a:bodyPr>
          <a:lstStyle>
            <a:lvl1pPr eaLnBrk="0" hangingPunct="0">
              <a:defRPr>
                <a:solidFill>
                  <a:schemeClr val="tx2"/>
                </a:solidFill>
                <a:latin typeface="Verdana" panose="020B0604030504040204" pitchFamily="34" charset="0"/>
                <a:ea typeface="汉仪中圆简"/>
                <a:cs typeface="汉仪中圆简"/>
              </a:defRPr>
            </a:lvl1pPr>
            <a:lvl2pPr marL="742950" indent="-285750" eaLnBrk="0" hangingPunct="0">
              <a:defRPr>
                <a:solidFill>
                  <a:schemeClr val="tx2"/>
                </a:solidFill>
                <a:latin typeface="Verdana" panose="020B0604030504040204" pitchFamily="34" charset="0"/>
                <a:ea typeface="汉仪中圆简"/>
                <a:cs typeface="汉仪中圆简"/>
              </a:defRPr>
            </a:lvl2pPr>
            <a:lvl3pPr marL="1143000" indent="-228600" eaLnBrk="0" hangingPunct="0">
              <a:defRPr>
                <a:solidFill>
                  <a:schemeClr val="tx2"/>
                </a:solidFill>
                <a:latin typeface="Verdana" panose="020B0604030504040204" pitchFamily="34" charset="0"/>
                <a:ea typeface="汉仪中圆简"/>
                <a:cs typeface="汉仪中圆简"/>
              </a:defRPr>
            </a:lvl3pPr>
            <a:lvl4pPr marL="1600200" indent="-228600" eaLnBrk="0" hangingPunct="0">
              <a:defRPr>
                <a:solidFill>
                  <a:schemeClr val="tx2"/>
                </a:solidFill>
                <a:latin typeface="Verdana" panose="020B0604030504040204" pitchFamily="34" charset="0"/>
                <a:ea typeface="汉仪中圆简"/>
                <a:cs typeface="汉仪中圆简"/>
              </a:defRPr>
            </a:lvl4pPr>
            <a:lvl5pPr marL="2057400" indent="-228600" eaLnBrk="0" hangingPunct="0">
              <a:defRPr>
                <a:solidFill>
                  <a:schemeClr val="tx2"/>
                </a:solidFill>
                <a:latin typeface="Verdana" panose="020B0604030504040204" pitchFamily="34" charset="0"/>
                <a:ea typeface="汉仪中圆简"/>
                <a:cs typeface="汉仪中圆简"/>
              </a:defRPr>
            </a:lvl5pPr>
            <a:lvl6pPr marL="25146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6pPr>
            <a:lvl7pPr marL="29718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7pPr>
            <a:lvl8pPr marL="34290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8pPr>
            <a:lvl9pPr marL="38862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9pPr>
          </a:lstStyle>
          <a:p>
            <a:pPr algn="r" eaLnBrk="1" fontAlgn="base" hangingPunct="1">
              <a:spcBef>
                <a:spcPct val="0"/>
              </a:spcBef>
              <a:spcAft>
                <a:spcPct val="0"/>
              </a:spcAft>
              <a:defRPr/>
            </a:pPr>
            <a:fld id="{07D43F28-E3C6-4C37-9A8A-10ADBB63A8BF}" type="slidenum">
              <a:rPr lang="zh-CN" altLang="en-US" sz="1200" b="1" smtClean="0">
                <a:solidFill>
                  <a:srgbClr val="FFFFFF"/>
                </a:solidFill>
                <a:latin typeface="微软雅黑" panose="020B0503020204020204" pitchFamily="34" charset="-122"/>
                <a:ea typeface="微软雅黑" panose="020B0503020204020204" pitchFamily="34" charset="-122"/>
              </a:rPr>
            </a:fld>
            <a:endParaRPr lang="zh-CN" altLang="en-US" sz="1200" b="1">
              <a:solidFill>
                <a:srgbClr val="FFFFFF"/>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4_标题和内容">
    <p:spTree>
      <p:nvGrpSpPr>
        <p:cNvPr id="1" name=""/>
        <p:cNvGrpSpPr/>
        <p:nvPr/>
      </p:nvGrpSpPr>
      <p:grpSpPr>
        <a:xfrm>
          <a:off x="0" y="0"/>
          <a:ext cx="0" cy="0"/>
          <a:chOff x="0" y="0"/>
          <a:chExt cx="0" cy="0"/>
        </a:xfrm>
      </p:grpSpPr>
      <p:pic>
        <p:nvPicPr>
          <p:cNvPr id="2" name="图片 11" descr="ppt模板-02.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12"/>
          <p:cNvSpPr txBox="1"/>
          <p:nvPr userDrawn="1"/>
        </p:nvSpPr>
        <p:spPr>
          <a:xfrm>
            <a:off x="8748713" y="6608763"/>
            <a:ext cx="395287" cy="276225"/>
          </a:xfrm>
          <a:prstGeom prst="rect">
            <a:avLst/>
          </a:prstGeom>
          <a:noFill/>
        </p:spPr>
        <p:txBody>
          <a:bodyPr>
            <a:spAutoFit/>
          </a:bodyPr>
          <a:lstStyle>
            <a:lvl1pPr eaLnBrk="0" hangingPunct="0">
              <a:defRPr>
                <a:solidFill>
                  <a:schemeClr val="tx2"/>
                </a:solidFill>
                <a:latin typeface="Verdana" panose="020B0604030504040204" pitchFamily="34" charset="0"/>
                <a:ea typeface="汉仪中圆简"/>
                <a:cs typeface="汉仪中圆简"/>
              </a:defRPr>
            </a:lvl1pPr>
            <a:lvl2pPr marL="742950" indent="-285750" eaLnBrk="0" hangingPunct="0">
              <a:defRPr>
                <a:solidFill>
                  <a:schemeClr val="tx2"/>
                </a:solidFill>
                <a:latin typeface="Verdana" panose="020B0604030504040204" pitchFamily="34" charset="0"/>
                <a:ea typeface="汉仪中圆简"/>
                <a:cs typeface="汉仪中圆简"/>
              </a:defRPr>
            </a:lvl2pPr>
            <a:lvl3pPr marL="1143000" indent="-228600" eaLnBrk="0" hangingPunct="0">
              <a:defRPr>
                <a:solidFill>
                  <a:schemeClr val="tx2"/>
                </a:solidFill>
                <a:latin typeface="Verdana" panose="020B0604030504040204" pitchFamily="34" charset="0"/>
                <a:ea typeface="汉仪中圆简"/>
                <a:cs typeface="汉仪中圆简"/>
              </a:defRPr>
            </a:lvl3pPr>
            <a:lvl4pPr marL="1600200" indent="-228600" eaLnBrk="0" hangingPunct="0">
              <a:defRPr>
                <a:solidFill>
                  <a:schemeClr val="tx2"/>
                </a:solidFill>
                <a:latin typeface="Verdana" panose="020B0604030504040204" pitchFamily="34" charset="0"/>
                <a:ea typeface="汉仪中圆简"/>
                <a:cs typeface="汉仪中圆简"/>
              </a:defRPr>
            </a:lvl4pPr>
            <a:lvl5pPr marL="2057400" indent="-228600" eaLnBrk="0" hangingPunct="0">
              <a:defRPr>
                <a:solidFill>
                  <a:schemeClr val="tx2"/>
                </a:solidFill>
                <a:latin typeface="Verdana" panose="020B0604030504040204" pitchFamily="34" charset="0"/>
                <a:ea typeface="汉仪中圆简"/>
                <a:cs typeface="汉仪中圆简"/>
              </a:defRPr>
            </a:lvl5pPr>
            <a:lvl6pPr marL="25146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6pPr>
            <a:lvl7pPr marL="29718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7pPr>
            <a:lvl8pPr marL="34290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8pPr>
            <a:lvl9pPr marL="38862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9pPr>
          </a:lstStyle>
          <a:p>
            <a:pPr algn="r" eaLnBrk="1" fontAlgn="base" hangingPunct="1">
              <a:spcBef>
                <a:spcPct val="0"/>
              </a:spcBef>
              <a:spcAft>
                <a:spcPct val="0"/>
              </a:spcAft>
              <a:defRPr/>
            </a:pPr>
            <a:fld id="{1EB4C9E0-48B9-4501-87F6-EF1B4AF9F01C}" type="slidenum">
              <a:rPr lang="zh-CN" altLang="en-US" sz="1200" b="1" smtClean="0">
                <a:solidFill>
                  <a:srgbClr val="FFFFFF"/>
                </a:solidFill>
                <a:latin typeface="微软雅黑" panose="020B0503020204020204" pitchFamily="34" charset="-122"/>
                <a:ea typeface="微软雅黑" panose="020B0503020204020204" pitchFamily="34" charset="-122"/>
              </a:rPr>
            </a:fld>
            <a:endParaRPr lang="zh-CN" altLang="en-US" sz="1200" b="1">
              <a:solidFill>
                <a:srgbClr val="FFFFFF"/>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5_标题和内容">
    <p:spTree>
      <p:nvGrpSpPr>
        <p:cNvPr id="1" name=""/>
        <p:cNvGrpSpPr/>
        <p:nvPr/>
      </p:nvGrpSpPr>
      <p:grpSpPr>
        <a:xfrm>
          <a:off x="0" y="0"/>
          <a:ext cx="0" cy="0"/>
          <a:chOff x="0" y="0"/>
          <a:chExt cx="0" cy="0"/>
        </a:xfrm>
      </p:grpSpPr>
      <p:pic>
        <p:nvPicPr>
          <p:cNvPr id="2" name="图片 11" descr="ppt模板-02.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12"/>
          <p:cNvSpPr txBox="1"/>
          <p:nvPr userDrawn="1"/>
        </p:nvSpPr>
        <p:spPr>
          <a:xfrm>
            <a:off x="8748713" y="6608763"/>
            <a:ext cx="395287" cy="276225"/>
          </a:xfrm>
          <a:prstGeom prst="rect">
            <a:avLst/>
          </a:prstGeom>
          <a:noFill/>
        </p:spPr>
        <p:txBody>
          <a:bodyPr>
            <a:spAutoFit/>
          </a:bodyPr>
          <a:lstStyle>
            <a:lvl1pPr eaLnBrk="0" hangingPunct="0">
              <a:defRPr>
                <a:solidFill>
                  <a:schemeClr val="tx2"/>
                </a:solidFill>
                <a:latin typeface="Verdana" panose="020B0604030504040204" pitchFamily="34" charset="0"/>
                <a:ea typeface="汉仪中圆简"/>
                <a:cs typeface="汉仪中圆简"/>
              </a:defRPr>
            </a:lvl1pPr>
            <a:lvl2pPr marL="742950" indent="-285750" eaLnBrk="0" hangingPunct="0">
              <a:defRPr>
                <a:solidFill>
                  <a:schemeClr val="tx2"/>
                </a:solidFill>
                <a:latin typeface="Verdana" panose="020B0604030504040204" pitchFamily="34" charset="0"/>
                <a:ea typeface="汉仪中圆简"/>
                <a:cs typeface="汉仪中圆简"/>
              </a:defRPr>
            </a:lvl2pPr>
            <a:lvl3pPr marL="1143000" indent="-228600" eaLnBrk="0" hangingPunct="0">
              <a:defRPr>
                <a:solidFill>
                  <a:schemeClr val="tx2"/>
                </a:solidFill>
                <a:latin typeface="Verdana" panose="020B0604030504040204" pitchFamily="34" charset="0"/>
                <a:ea typeface="汉仪中圆简"/>
                <a:cs typeface="汉仪中圆简"/>
              </a:defRPr>
            </a:lvl3pPr>
            <a:lvl4pPr marL="1600200" indent="-228600" eaLnBrk="0" hangingPunct="0">
              <a:defRPr>
                <a:solidFill>
                  <a:schemeClr val="tx2"/>
                </a:solidFill>
                <a:latin typeface="Verdana" panose="020B0604030504040204" pitchFamily="34" charset="0"/>
                <a:ea typeface="汉仪中圆简"/>
                <a:cs typeface="汉仪中圆简"/>
              </a:defRPr>
            </a:lvl4pPr>
            <a:lvl5pPr marL="2057400" indent="-228600" eaLnBrk="0" hangingPunct="0">
              <a:defRPr>
                <a:solidFill>
                  <a:schemeClr val="tx2"/>
                </a:solidFill>
                <a:latin typeface="Verdana" panose="020B0604030504040204" pitchFamily="34" charset="0"/>
                <a:ea typeface="汉仪中圆简"/>
                <a:cs typeface="汉仪中圆简"/>
              </a:defRPr>
            </a:lvl5pPr>
            <a:lvl6pPr marL="25146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6pPr>
            <a:lvl7pPr marL="29718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7pPr>
            <a:lvl8pPr marL="34290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8pPr>
            <a:lvl9pPr marL="38862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9pPr>
          </a:lstStyle>
          <a:p>
            <a:pPr algn="r" eaLnBrk="1" fontAlgn="base" hangingPunct="1">
              <a:spcBef>
                <a:spcPct val="0"/>
              </a:spcBef>
              <a:spcAft>
                <a:spcPct val="0"/>
              </a:spcAft>
              <a:defRPr/>
            </a:pPr>
            <a:fld id="{A6F9CEFA-5C72-4582-B858-BB5E651B45EE}" type="slidenum">
              <a:rPr lang="zh-CN" altLang="en-US" sz="1200" b="1" smtClean="0">
                <a:solidFill>
                  <a:srgbClr val="FFFFFF"/>
                </a:solidFill>
                <a:latin typeface="微软雅黑" panose="020B0503020204020204" pitchFamily="34" charset="-122"/>
                <a:ea typeface="微软雅黑" panose="020B0503020204020204" pitchFamily="34" charset="-122"/>
              </a:rPr>
            </a:fld>
            <a:endParaRPr lang="zh-CN" altLang="en-US" sz="1200" b="1">
              <a:solidFill>
                <a:srgbClr val="FFFFFF"/>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descr="ppt模板-02.jpg"/>
          <p:cNvPicPr>
            <a:picLocks noChangeAspect="1"/>
          </p:cNvPicPr>
          <p:nvPr userDrawn="1"/>
        </p:nvPicPr>
        <p:blipFill>
          <a:blip r:embed="rId2" cstate="print"/>
          <a:stretch>
            <a:fillRect/>
          </a:stretch>
        </p:blipFill>
        <p:spPr>
          <a:xfrm>
            <a:off x="0" y="0"/>
            <a:ext cx="9144000" cy="6858000"/>
          </a:xfrm>
          <a:prstGeom prst="rect">
            <a:avLst/>
          </a:prstGeom>
        </p:spPr>
      </p:pic>
      <p:sp>
        <p:nvSpPr>
          <p:cNvPr id="8" name="TextBox 7"/>
          <p:cNvSpPr txBox="1"/>
          <p:nvPr userDrawn="1"/>
        </p:nvSpPr>
        <p:spPr>
          <a:xfrm>
            <a:off x="8748464" y="6608385"/>
            <a:ext cx="395536" cy="276999"/>
          </a:xfrm>
          <a:prstGeom prst="rect">
            <a:avLst/>
          </a:prstGeom>
          <a:noFill/>
        </p:spPr>
        <p:txBody>
          <a:bodyPr wrap="square" rtlCol="0">
            <a:spAutoFit/>
          </a:bodyPr>
          <a:lstStyle/>
          <a:p>
            <a:pPr algn="r"/>
            <a:fld id="{24173ED6-4A69-4FA8-8A09-51FC87ACF5D8}" type="slidenum">
              <a:rPr lang="zh-CN" altLang="en-US" sz="1200" b="1" smtClean="0">
                <a:solidFill>
                  <a:schemeClr val="accent3"/>
                </a:solidFill>
                <a:latin typeface="微软雅黑" panose="020B0503020204020204" pitchFamily="34" charset="-122"/>
                <a:ea typeface="微软雅黑" panose="020B0503020204020204" pitchFamily="34" charset="-122"/>
              </a:rPr>
            </a:fld>
            <a:endParaRPr lang="zh-CN" altLang="en-US" sz="1200" b="1" dirty="0">
              <a:solidFill>
                <a:schemeClr val="accent3"/>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9_标题和内容">
    <p:bg>
      <p:bgPr>
        <a:solidFill>
          <a:schemeClr val="bg1"/>
        </a:solidFill>
        <a:effectLst/>
      </p:bgPr>
    </p:bg>
    <p:spTree>
      <p:nvGrpSpPr>
        <p:cNvPr id="1" name=""/>
        <p:cNvGrpSpPr/>
        <p:nvPr/>
      </p:nvGrpSpPr>
      <p:grpSpPr>
        <a:xfrm>
          <a:off x="0" y="0"/>
          <a:ext cx="0" cy="0"/>
          <a:chOff x="0" y="0"/>
          <a:chExt cx="0" cy="0"/>
        </a:xfrm>
      </p:grpSpPr>
      <p:sp>
        <p:nvSpPr>
          <p:cNvPr id="3" name="矩形 2"/>
          <p:cNvSpPr/>
          <p:nvPr/>
        </p:nvSpPr>
        <p:spPr bwMode="auto">
          <a:xfrm>
            <a:off x="0" y="753534"/>
            <a:ext cx="9144000" cy="71967"/>
          </a:xfrm>
          <a:prstGeom prst="rect">
            <a:avLst/>
          </a:prstGeom>
          <a:gradFill flip="none" rotWithShape="1">
            <a:gsLst>
              <a:gs pos="90000">
                <a:srgbClr val="67D3FF">
                  <a:alpha val="0"/>
                </a:srgbClr>
              </a:gs>
              <a:gs pos="0">
                <a:srgbClr val="00B0F0">
                  <a:shade val="30000"/>
                  <a:satMod val="115000"/>
                </a:srgbClr>
              </a:gs>
              <a:gs pos="40000">
                <a:srgbClr val="00B0F0">
                  <a:shade val="67500"/>
                  <a:satMod val="115000"/>
                  <a:lumMod val="52000"/>
                  <a:lumOff val="48000"/>
                  <a:alpha val="48000"/>
                </a:srgbClr>
              </a:gs>
            </a:gsLst>
            <a:lin ang="0" scaled="1"/>
            <a:tileRect/>
          </a:gradFill>
          <a:ln w="9525" cap="flat" cmpd="sng" algn="ctr">
            <a:noFill/>
            <a:prstDash val="solid"/>
            <a:round/>
            <a:headEnd type="none" w="med" len="med"/>
            <a:tailEnd type="none" w="med" len="med"/>
          </a:ln>
          <a:effectLst/>
        </p:spPr>
        <p:txBody>
          <a:bodyPr wrap="none" lIns="77925" tIns="38963" rIns="77925" bIns="38963" anchor="ctr"/>
          <a:lstStyle/>
          <a:p>
            <a:pPr eaLnBrk="0" fontAlgn="base" hangingPunct="0">
              <a:defRPr/>
            </a:pPr>
            <a:endParaRPr lang="zh-CN" altLang="en-US" dirty="0">
              <a:solidFill>
                <a:srgbClr val="000000"/>
              </a:solidFill>
              <a:latin typeface="Arial" panose="020B0604020202020204" pitchFamily="34" charset="0"/>
              <a:ea typeface="宋体" panose="02010600030101010101" pitchFamily="2" charset="-122"/>
            </a:endParaRPr>
          </a:p>
        </p:txBody>
      </p:sp>
      <p:sp>
        <p:nvSpPr>
          <p:cNvPr id="2" name="标题 1"/>
          <p:cNvSpPr>
            <a:spLocks noGrp="1"/>
          </p:cNvSpPr>
          <p:nvPr>
            <p:ph type="title"/>
          </p:nvPr>
        </p:nvSpPr>
        <p:spPr>
          <a:xfrm>
            <a:off x="1" y="1"/>
            <a:ext cx="8243047" cy="752476"/>
          </a:xfrm>
          <a:prstGeom prst="rect">
            <a:avLst/>
          </a:prstGeom>
        </p:spPr>
        <p:txBody>
          <a:bodyPr lIns="77925" tIns="38963" rIns="77925" bIns="38963" anchor="ctr" anchorCtr="0"/>
          <a:lstStyle>
            <a:lvl1pPr algn="l">
              <a:defRPr sz="2000" b="1">
                <a:latin typeface="微软雅黑" panose="020B0503020204020204" pitchFamily="34" charset="-122"/>
                <a:ea typeface="微软雅黑" panose="020B0503020204020204" pitchFamily="34" charset="-122"/>
              </a:defRPr>
            </a:lvl1pPr>
          </a:lstStyle>
          <a:p>
            <a:r>
              <a:rPr lang="zh-CN" altLang="en-US" noProof="1"/>
              <a:t>单击此处编辑母版标题样式</a:t>
            </a:r>
            <a:endParaRPr lang="zh-CN" altLang="en-US" noProof="1"/>
          </a:p>
        </p:txBody>
      </p:sp>
      <p:sp>
        <p:nvSpPr>
          <p:cNvPr id="4" name="灯片编号占位符 5"/>
          <p:cNvSpPr>
            <a:spLocks noGrp="1"/>
          </p:cNvSpPr>
          <p:nvPr>
            <p:ph type="sldNum" sz="quarter" idx="10"/>
          </p:nvPr>
        </p:nvSpPr>
        <p:spPr>
          <a:xfrm>
            <a:off x="4799013" y="6538385"/>
            <a:ext cx="2133600" cy="239183"/>
          </a:xfrm>
          <a:prstGeom prst="rect">
            <a:avLst/>
          </a:prstGeom>
        </p:spPr>
        <p:txBody>
          <a:bodyPr vert="horz" wrap="square" lIns="77925" tIns="38963" rIns="77925" bIns="38963" numCol="1" anchor="t" anchorCtr="0" compatLnSpc="1"/>
          <a:lstStyle>
            <a:lvl1pPr algn="ctr">
              <a:defRPr sz="900">
                <a:solidFill>
                  <a:srgbClr val="898989"/>
                </a:solidFill>
              </a:defRPr>
            </a:lvl1pPr>
          </a:lstStyle>
          <a:p>
            <a:pPr eaLnBrk="0" fontAlgn="base" hangingPunct="0">
              <a:spcBef>
                <a:spcPct val="0"/>
              </a:spcBef>
              <a:spcAft>
                <a:spcPct val="0"/>
              </a:spcAft>
            </a:pPr>
            <a:fld id="{C9B4E03F-D6A4-4A7E-8646-668C9B0964F3}" type="slidenum">
              <a:rPr lang="zh-CN" altLang="en-US">
                <a:latin typeface="Verdana" panose="020B0604030504040204" pitchFamily="34" charset="0"/>
                <a:ea typeface="宋体" panose="02010600030101010101" pitchFamily="2" charset="-122"/>
              </a:rPr>
            </a:fld>
            <a:endParaRPr lang="zh-CN" altLang="en-US">
              <a:latin typeface="Verdana" panose="020B0604030504040204" pitchFamily="34" charset="0"/>
              <a:ea typeface="宋体" panose="02010600030101010101" pitchFamily="2" charset="-122"/>
            </a:endParaRPr>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40_标题和内容">
    <p:bg>
      <p:bgPr>
        <a:solidFill>
          <a:schemeClr val="bg1"/>
        </a:solidFill>
        <a:effectLst/>
      </p:bgPr>
    </p:bg>
    <p:spTree>
      <p:nvGrpSpPr>
        <p:cNvPr id="1" name=""/>
        <p:cNvGrpSpPr/>
        <p:nvPr/>
      </p:nvGrpSpPr>
      <p:grpSpPr>
        <a:xfrm>
          <a:off x="0" y="0"/>
          <a:ext cx="0" cy="0"/>
          <a:chOff x="0" y="0"/>
          <a:chExt cx="0" cy="0"/>
        </a:xfrm>
      </p:grpSpPr>
      <p:sp>
        <p:nvSpPr>
          <p:cNvPr id="3" name="矩形 2"/>
          <p:cNvSpPr/>
          <p:nvPr/>
        </p:nvSpPr>
        <p:spPr bwMode="auto">
          <a:xfrm>
            <a:off x="0" y="753534"/>
            <a:ext cx="9144000" cy="71967"/>
          </a:xfrm>
          <a:prstGeom prst="rect">
            <a:avLst/>
          </a:prstGeom>
          <a:gradFill flip="none" rotWithShape="1">
            <a:gsLst>
              <a:gs pos="90000">
                <a:srgbClr val="67D3FF">
                  <a:alpha val="0"/>
                </a:srgbClr>
              </a:gs>
              <a:gs pos="0">
                <a:srgbClr val="00B0F0">
                  <a:shade val="30000"/>
                  <a:satMod val="115000"/>
                </a:srgbClr>
              </a:gs>
              <a:gs pos="40000">
                <a:srgbClr val="00B0F0">
                  <a:shade val="67500"/>
                  <a:satMod val="115000"/>
                  <a:lumMod val="52000"/>
                  <a:lumOff val="48000"/>
                  <a:alpha val="48000"/>
                </a:srgbClr>
              </a:gs>
            </a:gsLst>
            <a:lin ang="0" scaled="1"/>
            <a:tileRect/>
          </a:gradFill>
          <a:ln w="9525" cap="flat" cmpd="sng" algn="ctr">
            <a:noFill/>
            <a:prstDash val="solid"/>
            <a:round/>
            <a:headEnd type="none" w="med" len="med"/>
            <a:tailEnd type="none" w="med" len="med"/>
          </a:ln>
          <a:effectLst/>
        </p:spPr>
        <p:txBody>
          <a:bodyPr wrap="none" lIns="77925" tIns="38963" rIns="77925" bIns="38963" anchor="ctr"/>
          <a:lstStyle/>
          <a:p>
            <a:pPr eaLnBrk="0" fontAlgn="base" hangingPunct="0">
              <a:defRPr/>
            </a:pPr>
            <a:endParaRPr lang="zh-CN" altLang="en-US" dirty="0">
              <a:solidFill>
                <a:srgbClr val="000000"/>
              </a:solidFill>
              <a:latin typeface="Arial" panose="020B0604020202020204" pitchFamily="34" charset="0"/>
              <a:ea typeface="宋体" panose="02010600030101010101" pitchFamily="2" charset="-122"/>
            </a:endParaRPr>
          </a:p>
        </p:txBody>
      </p:sp>
      <p:sp>
        <p:nvSpPr>
          <p:cNvPr id="2" name="标题 1"/>
          <p:cNvSpPr>
            <a:spLocks noGrp="1"/>
          </p:cNvSpPr>
          <p:nvPr>
            <p:ph type="title"/>
          </p:nvPr>
        </p:nvSpPr>
        <p:spPr>
          <a:xfrm>
            <a:off x="1" y="1"/>
            <a:ext cx="8243047" cy="752476"/>
          </a:xfrm>
          <a:prstGeom prst="rect">
            <a:avLst/>
          </a:prstGeom>
        </p:spPr>
        <p:txBody>
          <a:bodyPr lIns="77925" tIns="38963" rIns="77925" bIns="38963" anchor="ctr" anchorCtr="0"/>
          <a:lstStyle>
            <a:lvl1pPr algn="l">
              <a:defRPr sz="2000" b="1">
                <a:latin typeface="微软雅黑" panose="020B0503020204020204" pitchFamily="34" charset="-122"/>
                <a:ea typeface="微软雅黑" panose="020B0503020204020204" pitchFamily="34" charset="-122"/>
              </a:defRPr>
            </a:lvl1pPr>
          </a:lstStyle>
          <a:p>
            <a:r>
              <a:rPr lang="zh-CN" altLang="en-US" noProof="1"/>
              <a:t>单击此处编辑母版标题样式</a:t>
            </a:r>
            <a:endParaRPr lang="zh-CN" altLang="en-US" noProof="1"/>
          </a:p>
        </p:txBody>
      </p:sp>
      <p:sp>
        <p:nvSpPr>
          <p:cNvPr id="4" name="灯片编号占位符 5"/>
          <p:cNvSpPr>
            <a:spLocks noGrp="1"/>
          </p:cNvSpPr>
          <p:nvPr>
            <p:ph type="sldNum" sz="quarter" idx="10"/>
          </p:nvPr>
        </p:nvSpPr>
        <p:spPr>
          <a:xfrm>
            <a:off x="4799013" y="6538385"/>
            <a:ext cx="2133600" cy="239183"/>
          </a:xfrm>
          <a:prstGeom prst="rect">
            <a:avLst/>
          </a:prstGeom>
        </p:spPr>
        <p:txBody>
          <a:bodyPr vert="horz" wrap="square" lIns="77925" tIns="38963" rIns="77925" bIns="38963" numCol="1" anchor="t" anchorCtr="0" compatLnSpc="1"/>
          <a:lstStyle>
            <a:lvl1pPr algn="ctr">
              <a:defRPr sz="900">
                <a:solidFill>
                  <a:srgbClr val="898989"/>
                </a:solidFill>
              </a:defRPr>
            </a:lvl1pPr>
          </a:lstStyle>
          <a:p>
            <a:pPr eaLnBrk="0" fontAlgn="base" hangingPunct="0">
              <a:spcBef>
                <a:spcPct val="0"/>
              </a:spcBef>
              <a:spcAft>
                <a:spcPct val="0"/>
              </a:spcAft>
            </a:pPr>
            <a:fld id="{C9B4E03F-D6A4-4A7E-8646-668C9B0964F3}" type="slidenum">
              <a:rPr lang="zh-CN" altLang="en-US">
                <a:latin typeface="Verdana" panose="020B0604030504040204" pitchFamily="34" charset="0"/>
                <a:ea typeface="宋体" panose="02010600030101010101" pitchFamily="2" charset="-122"/>
              </a:rPr>
            </a:fld>
            <a:endParaRPr lang="zh-CN" altLang="en-US">
              <a:latin typeface="Verdana" panose="020B0604030504040204" pitchFamily="34" charset="0"/>
              <a:ea typeface="宋体" panose="02010600030101010101" pitchFamily="2" charset="-122"/>
            </a:endParaRPr>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56_标题和内容">
    <p:bg>
      <p:bgPr>
        <a:solidFill>
          <a:schemeClr val="bg1"/>
        </a:solidFill>
        <a:effectLst/>
      </p:bgPr>
    </p:bg>
    <p:spTree>
      <p:nvGrpSpPr>
        <p:cNvPr id="1" name=""/>
        <p:cNvGrpSpPr/>
        <p:nvPr/>
      </p:nvGrpSpPr>
      <p:grpSpPr>
        <a:xfrm>
          <a:off x="0" y="0"/>
          <a:ext cx="0" cy="0"/>
          <a:chOff x="0" y="0"/>
          <a:chExt cx="0" cy="0"/>
        </a:xfrm>
      </p:grpSpPr>
      <p:sp>
        <p:nvSpPr>
          <p:cNvPr id="3" name="矩形 2"/>
          <p:cNvSpPr/>
          <p:nvPr/>
        </p:nvSpPr>
        <p:spPr bwMode="auto">
          <a:xfrm>
            <a:off x="0" y="753534"/>
            <a:ext cx="9144000" cy="71967"/>
          </a:xfrm>
          <a:prstGeom prst="rect">
            <a:avLst/>
          </a:prstGeom>
          <a:gradFill flip="none" rotWithShape="1">
            <a:gsLst>
              <a:gs pos="90000">
                <a:srgbClr val="67D3FF">
                  <a:alpha val="0"/>
                </a:srgbClr>
              </a:gs>
              <a:gs pos="0">
                <a:srgbClr val="00B0F0">
                  <a:shade val="30000"/>
                  <a:satMod val="115000"/>
                </a:srgbClr>
              </a:gs>
              <a:gs pos="40000">
                <a:srgbClr val="00B0F0">
                  <a:shade val="67500"/>
                  <a:satMod val="115000"/>
                  <a:lumMod val="52000"/>
                  <a:lumOff val="48000"/>
                  <a:alpha val="48000"/>
                </a:srgbClr>
              </a:gs>
            </a:gsLst>
            <a:lin ang="0" scaled="1"/>
            <a:tileRect/>
          </a:gradFill>
          <a:ln w="9525" cap="flat" cmpd="sng" algn="ctr">
            <a:noFill/>
            <a:prstDash val="solid"/>
            <a:round/>
            <a:headEnd type="none" w="med" len="med"/>
            <a:tailEnd type="none" w="med" len="med"/>
          </a:ln>
          <a:effectLst/>
        </p:spPr>
        <p:txBody>
          <a:bodyPr wrap="none" lIns="77925" tIns="38963" rIns="77925" bIns="38963" anchor="ctr"/>
          <a:lstStyle/>
          <a:p>
            <a:pPr eaLnBrk="0" fontAlgn="base" hangingPunct="0">
              <a:defRPr/>
            </a:pPr>
            <a:endParaRPr lang="zh-CN" altLang="en-US" dirty="0">
              <a:solidFill>
                <a:srgbClr val="000000"/>
              </a:solidFill>
              <a:latin typeface="Arial" panose="020B0604020202020204" pitchFamily="34" charset="0"/>
              <a:ea typeface="宋体" panose="02010600030101010101" pitchFamily="2" charset="-122"/>
            </a:endParaRPr>
          </a:p>
        </p:txBody>
      </p:sp>
      <p:sp>
        <p:nvSpPr>
          <p:cNvPr id="2" name="标题 1"/>
          <p:cNvSpPr>
            <a:spLocks noGrp="1"/>
          </p:cNvSpPr>
          <p:nvPr>
            <p:ph type="title"/>
          </p:nvPr>
        </p:nvSpPr>
        <p:spPr>
          <a:xfrm>
            <a:off x="1" y="1"/>
            <a:ext cx="8243047" cy="752476"/>
          </a:xfrm>
          <a:prstGeom prst="rect">
            <a:avLst/>
          </a:prstGeom>
        </p:spPr>
        <p:txBody>
          <a:bodyPr lIns="77925" tIns="38963" rIns="77925" bIns="38963" anchor="ctr" anchorCtr="0"/>
          <a:lstStyle>
            <a:lvl1pPr algn="l">
              <a:defRPr sz="2000" b="1">
                <a:latin typeface="微软雅黑" panose="020B0503020204020204" pitchFamily="34" charset="-122"/>
                <a:ea typeface="微软雅黑" panose="020B0503020204020204" pitchFamily="34" charset="-122"/>
              </a:defRPr>
            </a:lvl1pPr>
          </a:lstStyle>
          <a:p>
            <a:r>
              <a:rPr lang="zh-CN" altLang="en-US" noProof="1"/>
              <a:t>单击此处编辑母版标题样式</a:t>
            </a:r>
            <a:endParaRPr lang="zh-CN" altLang="en-US" noProof="1"/>
          </a:p>
        </p:txBody>
      </p:sp>
      <p:sp>
        <p:nvSpPr>
          <p:cNvPr id="4" name="灯片编号占位符 5"/>
          <p:cNvSpPr>
            <a:spLocks noGrp="1"/>
          </p:cNvSpPr>
          <p:nvPr>
            <p:ph type="sldNum" sz="quarter" idx="10"/>
          </p:nvPr>
        </p:nvSpPr>
        <p:spPr>
          <a:xfrm>
            <a:off x="4799013" y="6538385"/>
            <a:ext cx="2133600" cy="239183"/>
          </a:xfrm>
          <a:prstGeom prst="rect">
            <a:avLst/>
          </a:prstGeom>
        </p:spPr>
        <p:txBody>
          <a:bodyPr vert="horz" wrap="square" lIns="77925" tIns="38963" rIns="77925" bIns="38963" numCol="1" anchor="t" anchorCtr="0" compatLnSpc="1"/>
          <a:lstStyle>
            <a:lvl1pPr algn="ctr">
              <a:defRPr sz="900">
                <a:solidFill>
                  <a:srgbClr val="898989"/>
                </a:solidFill>
              </a:defRPr>
            </a:lvl1pPr>
          </a:lstStyle>
          <a:p>
            <a:pPr eaLnBrk="0" fontAlgn="base" hangingPunct="0">
              <a:spcBef>
                <a:spcPct val="0"/>
              </a:spcBef>
              <a:spcAft>
                <a:spcPct val="0"/>
              </a:spcAft>
            </a:pPr>
            <a:fld id="{3929B160-184B-4D1F-A6ED-D88B310B5E25}" type="slidenum">
              <a:rPr lang="zh-CN" altLang="en-US">
                <a:latin typeface="Verdana" panose="020B0604030504040204" pitchFamily="34" charset="0"/>
                <a:ea typeface="宋体" panose="02010600030101010101" pitchFamily="2" charset="-122"/>
              </a:rPr>
            </a:fld>
            <a:endParaRPr lang="zh-CN" altLang="en-US">
              <a:latin typeface="Verdana" panose="020B0604030504040204" pitchFamily="34" charset="0"/>
              <a:ea typeface="宋体" panose="02010600030101010101" pitchFamily="2" charset="-122"/>
            </a:endParaRPr>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
        <p:nvSpPr>
          <p:cNvPr id="14" name="标题 1"/>
          <p:cNvSpPr>
            <a:spLocks noGrp="1"/>
          </p:cNvSpPr>
          <p:nvPr>
            <p:ph type="title"/>
          </p:nvPr>
        </p:nvSpPr>
        <p:spPr>
          <a:xfrm>
            <a:off x="561600" y="260649"/>
            <a:ext cx="6818712" cy="672075"/>
          </a:xfrm>
          <a:prstGeom prst="rect">
            <a:avLst/>
          </a:prstGeom>
        </p:spPr>
        <p:txBody>
          <a:bodyPr lIns="91432" tIns="45716" rIns="91432" bIns="45716"/>
          <a:lstStyle>
            <a:lvl1pPr marL="0" algn="l" defTabSz="914400" rtl="0" eaLnBrk="1" latinLnBrk="0" hangingPunct="1">
              <a:defRPr lang="zh-CN" altLang="en-US" sz="2000" b="1" i="0" kern="1200" dirty="0" smtClean="0">
                <a:solidFill>
                  <a:schemeClr val="tx1"/>
                </a:solidFill>
                <a:latin typeface="微软雅黑" panose="020B0503020204020204" pitchFamily="34" charset="-122"/>
                <a:ea typeface="微软雅黑" panose="020B0503020204020204" pitchFamily="34" charset="-122"/>
                <a:cs typeface="+mn-cs"/>
              </a:defRPr>
            </a:lvl1pPr>
          </a:lstStyle>
          <a:p>
            <a:r>
              <a:rPr lang="zh-CN" altLang="en-US" dirty="0"/>
              <a:t>单击此处编辑母版标题样式</a:t>
            </a:r>
            <a:endParaRPr lang="zh-CN" altLang="en-US" dirty="0"/>
          </a:p>
        </p:txBody>
      </p:sp>
      <p:grpSp>
        <p:nvGrpSpPr>
          <p:cNvPr id="3" name="组合 17"/>
          <p:cNvGrpSpPr/>
          <p:nvPr userDrawn="1"/>
        </p:nvGrpSpPr>
        <p:grpSpPr bwMode="auto">
          <a:xfrm>
            <a:off x="79199" y="309045"/>
            <a:ext cx="9064801" cy="719667"/>
            <a:chOff x="0" y="232392"/>
            <a:chExt cx="9262400" cy="539158"/>
          </a:xfrm>
        </p:grpSpPr>
        <p:sp>
          <p:nvSpPr>
            <p:cNvPr id="4" name="矩形 3"/>
            <p:cNvSpPr/>
            <p:nvPr/>
          </p:nvSpPr>
          <p:spPr>
            <a:xfrm>
              <a:off x="0" y="668476"/>
              <a:ext cx="9143218" cy="103074"/>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zh-CN" altLang="en-US" dirty="0">
                <a:solidFill>
                  <a:srgbClr val="FFFFFF"/>
                </a:solidFill>
              </a:endParaRPr>
            </a:p>
          </p:txBody>
        </p:sp>
        <p:sp>
          <p:nvSpPr>
            <p:cNvPr id="6" name="对角圆角矩形 5"/>
            <p:cNvSpPr/>
            <p:nvPr/>
          </p:nvSpPr>
          <p:spPr>
            <a:xfrm>
              <a:off x="7930457" y="232392"/>
              <a:ext cx="1331943" cy="359968"/>
            </a:xfrm>
            <a:prstGeom prst="round2Diag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zh-CN" altLang="en-US" sz="1400" dirty="0">
                <a:solidFill>
                  <a:srgbClr val="000000">
                    <a:lumMod val="65000"/>
                    <a:lumOff val="35000"/>
                  </a:srgbClr>
                </a:solidFill>
                <a:latin typeface="微软雅黑" panose="020B0503020204020204" pitchFamily="34" charset="-122"/>
                <a:ea typeface="微软雅黑" panose="020B0503020204020204" pitchFamily="34" charset="-122"/>
              </a:endParaRPr>
            </a:p>
          </p:txBody>
        </p:sp>
      </p:grpSp>
      <p:grpSp>
        <p:nvGrpSpPr>
          <p:cNvPr id="7" name="组合 6"/>
          <p:cNvGrpSpPr/>
          <p:nvPr userDrawn="1"/>
        </p:nvGrpSpPr>
        <p:grpSpPr>
          <a:xfrm>
            <a:off x="107505" y="224375"/>
            <a:ext cx="445834" cy="595668"/>
            <a:chOff x="107504" y="51470"/>
            <a:chExt cx="481011" cy="563561"/>
          </a:xfrm>
          <a:solidFill>
            <a:schemeClr val="tx2">
              <a:lumMod val="40000"/>
              <a:lumOff val="60000"/>
            </a:schemeClr>
          </a:solidFill>
        </p:grpSpPr>
        <p:sp>
          <p:nvSpPr>
            <p:cNvPr id="8" name="矩形 7"/>
            <p:cNvSpPr/>
            <p:nvPr/>
          </p:nvSpPr>
          <p:spPr bwMode="auto">
            <a:xfrm>
              <a:off x="107504" y="51470"/>
              <a:ext cx="425451" cy="563561"/>
            </a:xfrm>
            <a:prstGeom prst="rect">
              <a:avLst/>
            </a:prstGeom>
            <a:grpFill/>
            <a:ln w="12700" cap="flat" cmpd="sng" algn="ctr">
              <a:noFill/>
              <a:prstDash val="solid"/>
              <a:miter lim="800000"/>
            </a:ln>
            <a:effectLst/>
          </p:spPr>
          <p:txBody>
            <a:bodyPr anchor="ctr"/>
            <a:lstStyle/>
            <a:p>
              <a:pPr algn="ctr" defTabSz="914400">
                <a:defRPr/>
              </a:pPr>
              <a:endParaRPr lang="zh-CN" altLang="en-US" sz="1400" kern="0" dirty="0">
                <a:solidFill>
                  <a:prstClr val="white"/>
                </a:solidFill>
                <a:latin typeface="Calibri" panose="020F0502020204030204"/>
                <a:ea typeface="宋体" panose="02010600030101010101" pitchFamily="2" charset="-122"/>
              </a:endParaRPr>
            </a:p>
          </p:txBody>
        </p:sp>
        <p:cxnSp>
          <p:nvCxnSpPr>
            <p:cNvPr id="9" name="直接连接符 8"/>
            <p:cNvCxnSpPr/>
            <p:nvPr/>
          </p:nvCxnSpPr>
          <p:spPr bwMode="auto">
            <a:xfrm>
              <a:off x="588515" y="51470"/>
              <a:ext cx="0" cy="563561"/>
            </a:xfrm>
            <a:prstGeom prst="line">
              <a:avLst/>
            </a:prstGeom>
            <a:grpFill/>
            <a:ln w="28575" cap="flat" cmpd="sng" algn="ctr">
              <a:solidFill>
                <a:sysClr val="windowText" lastClr="000000">
                  <a:lumMod val="50000"/>
                  <a:lumOff val="50000"/>
                </a:sysClr>
              </a:solidFill>
              <a:prstDash val="solid"/>
              <a:miter lim="800000"/>
            </a:ln>
            <a:effectLst/>
          </p:spPr>
        </p:cxnSp>
      </p:grpSp>
      <p:grpSp>
        <p:nvGrpSpPr>
          <p:cNvPr id="10" name="组合 9"/>
          <p:cNvGrpSpPr/>
          <p:nvPr userDrawn="1"/>
        </p:nvGrpSpPr>
        <p:grpSpPr>
          <a:xfrm>
            <a:off x="8820486" y="224375"/>
            <a:ext cx="185469" cy="595668"/>
            <a:chOff x="7020272" y="233342"/>
            <a:chExt cx="103192" cy="563561"/>
          </a:xfrm>
          <a:solidFill>
            <a:schemeClr val="tx2">
              <a:lumMod val="40000"/>
              <a:lumOff val="60000"/>
            </a:schemeClr>
          </a:solidFill>
        </p:grpSpPr>
        <p:sp>
          <p:nvSpPr>
            <p:cNvPr id="11" name="矩形 10"/>
            <p:cNvSpPr/>
            <p:nvPr/>
          </p:nvSpPr>
          <p:spPr bwMode="auto">
            <a:xfrm flipH="1">
              <a:off x="7058377" y="233342"/>
              <a:ext cx="65087" cy="563561"/>
            </a:xfrm>
            <a:prstGeom prst="rect">
              <a:avLst/>
            </a:prstGeom>
            <a:grpFill/>
            <a:ln w="12700" cap="flat" cmpd="sng" algn="ctr">
              <a:noFill/>
              <a:prstDash val="solid"/>
              <a:miter lim="800000"/>
            </a:ln>
            <a:effectLst/>
          </p:spPr>
          <p:txBody>
            <a:bodyPr anchor="ctr"/>
            <a:lstStyle/>
            <a:p>
              <a:pPr algn="ctr" defTabSz="914400">
                <a:defRPr/>
              </a:pPr>
              <a:endParaRPr lang="zh-CN" altLang="en-US" sz="1400" kern="0" dirty="0">
                <a:solidFill>
                  <a:prstClr val="white"/>
                </a:solidFill>
                <a:latin typeface="Calibri" panose="020F0502020204030204"/>
                <a:ea typeface="宋体" panose="02010600030101010101" pitchFamily="2" charset="-122"/>
              </a:endParaRPr>
            </a:p>
          </p:txBody>
        </p:sp>
        <p:cxnSp>
          <p:nvCxnSpPr>
            <p:cNvPr id="12" name="直接连接符 11"/>
            <p:cNvCxnSpPr/>
            <p:nvPr/>
          </p:nvCxnSpPr>
          <p:spPr bwMode="auto">
            <a:xfrm flipH="1">
              <a:off x="7020272" y="233342"/>
              <a:ext cx="0" cy="563561"/>
            </a:xfrm>
            <a:prstGeom prst="line">
              <a:avLst/>
            </a:prstGeom>
            <a:grpFill/>
            <a:ln w="28575" cap="flat" cmpd="sng" algn="ctr">
              <a:solidFill>
                <a:sysClr val="windowText" lastClr="000000">
                  <a:lumMod val="50000"/>
                  <a:lumOff val="50000"/>
                </a:sysClr>
              </a:solidFill>
              <a:prstDash val="solid"/>
              <a:miter lim="800000"/>
            </a:ln>
            <a:effectLst/>
          </p:spPr>
        </p:cxnSp>
      </p:grpSp>
      <p:sp>
        <p:nvSpPr>
          <p:cNvPr id="13" name="Text Box 3"/>
          <p:cNvSpPr txBox="1">
            <a:spLocks noChangeArrowheads="1"/>
          </p:cNvSpPr>
          <p:nvPr userDrawn="1"/>
        </p:nvSpPr>
        <p:spPr bwMode="auto">
          <a:xfrm>
            <a:off x="8636241" y="6607365"/>
            <a:ext cx="616281" cy="261600"/>
          </a:xfrm>
          <a:prstGeom prst="rect">
            <a:avLst/>
          </a:prstGeom>
          <a:noFill/>
          <a:ln w="3175" algn="ctr">
            <a:noFill/>
            <a:miter lim="800000"/>
          </a:ln>
          <a:effectLst/>
        </p:spPr>
        <p:txBody>
          <a:bodyPr wrap="square" lIns="91431" tIns="45715" rIns="91431" bIns="45715">
            <a:spAutoFit/>
          </a:bodyPr>
          <a:lstStyle/>
          <a:p>
            <a:pPr algn="ctr" eaLnBrk="0" fontAlgn="base" hangingPunct="0">
              <a:lnSpc>
                <a:spcPct val="110000"/>
              </a:lnSpc>
              <a:spcBef>
                <a:spcPct val="50000"/>
              </a:spcBef>
              <a:spcAft>
                <a:spcPct val="0"/>
              </a:spcAft>
              <a:defRPr/>
            </a:pPr>
            <a:fld id="{7EA02B1A-709A-4B49-B163-E329CD0A6562}" type="slidenum">
              <a:rPr lang="en-US" altLang="zh-CN" sz="1000" b="1" i="1" smtClean="0">
                <a:solidFill>
                  <a:srgbClr val="000000"/>
                </a:solidFill>
                <a:latin typeface="微软雅黑" panose="020B0503020204020204" pitchFamily="34" charset="-122"/>
                <a:ea typeface="微软雅黑" panose="020B0503020204020204" pitchFamily="34" charset="-122"/>
              </a:rPr>
            </a:fld>
            <a:endParaRPr lang="en-US" altLang="zh-CN" sz="1000" b="1" i="1"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部门汇报材料">
    <p:spTree>
      <p:nvGrpSpPr>
        <p:cNvPr id="1" name=""/>
        <p:cNvGrpSpPr/>
        <p:nvPr/>
      </p:nvGrpSpPr>
      <p:grpSpPr>
        <a:xfrm>
          <a:off x="0" y="0"/>
          <a:ext cx="0" cy="0"/>
          <a:chOff x="0" y="0"/>
          <a:chExt cx="0" cy="0"/>
        </a:xfrm>
      </p:grpSpPr>
      <p:cxnSp>
        <p:nvCxnSpPr>
          <p:cNvPr id="7" name="直接连接符 9"/>
          <p:cNvCxnSpPr/>
          <p:nvPr userDrawn="1"/>
        </p:nvCxnSpPr>
        <p:spPr>
          <a:xfrm>
            <a:off x="0" y="908720"/>
            <a:ext cx="9144000" cy="1588"/>
          </a:xfrm>
          <a:prstGeom prst="line">
            <a:avLst/>
          </a:prstGeom>
          <a:ln w="28575">
            <a:solidFill>
              <a:schemeClr val="bg1">
                <a:lumMod val="50000"/>
                <a:alpha val="80000"/>
              </a:schemeClr>
            </a:solidFill>
          </a:ln>
          <a:effectLst>
            <a:innerShdw blurRad="469900" dist="50800" dir="7620000">
              <a:srgbClr val="FFFF00"/>
            </a:innerShdw>
          </a:effectLst>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5" name="标题 1"/>
          <p:cNvSpPr>
            <a:spLocks noGrp="1"/>
          </p:cNvSpPr>
          <p:nvPr>
            <p:ph type="title"/>
          </p:nvPr>
        </p:nvSpPr>
        <p:spPr>
          <a:xfrm>
            <a:off x="336492" y="143983"/>
            <a:ext cx="8350308" cy="620721"/>
          </a:xfrm>
        </p:spPr>
        <p:txBody>
          <a:bodyPr vert="horz" lIns="91440" tIns="45720" rIns="91440" bIns="45720" rtlCol="0" anchor="ctr">
            <a:normAutofit/>
          </a:bodyPr>
          <a:lstStyle>
            <a:lvl1pPr algn="l">
              <a:defRPr lang="zh-CN" altLang="en-US" sz="2000" b="1" dirty="0">
                <a:latin typeface="微软雅黑" panose="020B0503020204020204" pitchFamily="34" charset="-122"/>
                <a:ea typeface="微软雅黑" panose="020B0503020204020204" pitchFamily="34" charset="-122"/>
              </a:defRPr>
            </a:lvl1pPr>
          </a:lstStyle>
          <a:p>
            <a:pPr lvl="0" algn="l"/>
            <a:r>
              <a:rPr lang="zh-CN" altLang="en-US" dirty="0"/>
              <a:t>单击此处编辑母版标题样式</a:t>
            </a:r>
            <a:endParaRPr lang="zh-CN" altLang="en-US" dirty="0"/>
          </a:p>
        </p:txBody>
      </p:sp>
      <p:sp>
        <p:nvSpPr>
          <p:cNvPr id="9" name="日期占位符 3"/>
          <p:cNvSpPr>
            <a:spLocks noGrp="1"/>
          </p:cNvSpPr>
          <p:nvPr>
            <p:ph type="dt" sz="half" idx="14"/>
          </p:nvPr>
        </p:nvSpPr>
        <p:spPr>
          <a:xfrm>
            <a:off x="457200" y="6356350"/>
            <a:ext cx="2133600" cy="365125"/>
          </a:xfrm>
          <a:prstGeom prst="rect">
            <a:avLst/>
          </a:prstGeom>
        </p:spPr>
        <p:txBody>
          <a:bodyPr/>
          <a:lstStyle>
            <a:lvl1pPr>
              <a:defRPr/>
            </a:lvl1pPr>
          </a:lstStyle>
          <a:p>
            <a:pPr eaLnBrk="0" fontAlgn="base" hangingPunct="0">
              <a:spcBef>
                <a:spcPct val="0"/>
              </a:spcBef>
              <a:spcAft>
                <a:spcPct val="0"/>
              </a:spcAft>
              <a:defRPr/>
            </a:pPr>
            <a:endParaRPr lang="zh-CN" altLang="en-US" dirty="0">
              <a:solidFill>
                <a:srgbClr val="0860A8"/>
              </a:solidFill>
              <a:latin typeface="Verdana" panose="020B0604030504040204" pitchFamily="34" charset="0"/>
              <a:ea typeface="宋体" panose="02010600030101010101" pitchFamily="2" charset="-122"/>
            </a:endParaRPr>
          </a:p>
        </p:txBody>
      </p:sp>
      <p:sp>
        <p:nvSpPr>
          <p:cNvPr id="10" name="页脚占位符 4"/>
          <p:cNvSpPr>
            <a:spLocks noGrp="1"/>
          </p:cNvSpPr>
          <p:nvPr>
            <p:ph type="ftr" sz="quarter" idx="15"/>
          </p:nvPr>
        </p:nvSpPr>
        <p:spPr>
          <a:xfrm>
            <a:off x="3124200" y="6356350"/>
            <a:ext cx="2895600" cy="365125"/>
          </a:xfrm>
          <a:prstGeom prst="rect">
            <a:avLst/>
          </a:prstGeom>
        </p:spPr>
        <p:txBody>
          <a:bodyPr/>
          <a:lstStyle>
            <a:lvl1pPr>
              <a:defRPr/>
            </a:lvl1pPr>
          </a:lstStyle>
          <a:p>
            <a:pPr eaLnBrk="0" fontAlgn="base" hangingPunct="0">
              <a:spcBef>
                <a:spcPct val="0"/>
              </a:spcBef>
              <a:spcAft>
                <a:spcPct val="0"/>
              </a:spcAft>
              <a:defRPr/>
            </a:pPr>
            <a:endParaRPr lang="zh-CN" altLang="en-US">
              <a:solidFill>
                <a:srgbClr val="0860A8"/>
              </a:solidFill>
              <a:latin typeface="Verdana" panose="020B0604030504040204" pitchFamily="34" charset="0"/>
              <a:ea typeface="宋体" panose="02010600030101010101" pitchFamily="2" charset="-122"/>
            </a:endParaRPr>
          </a:p>
        </p:txBody>
      </p:sp>
      <p:sp>
        <p:nvSpPr>
          <p:cNvPr id="12" name="灯片编号占位符 5"/>
          <p:cNvSpPr>
            <a:spLocks noGrp="1"/>
          </p:cNvSpPr>
          <p:nvPr>
            <p:ph type="sldNum" sz="quarter" idx="16"/>
          </p:nvPr>
        </p:nvSpPr>
        <p:spPr>
          <a:xfrm>
            <a:off x="6835775" y="6350000"/>
            <a:ext cx="2133600" cy="365125"/>
          </a:xfrm>
          <a:prstGeom prst="rect">
            <a:avLst/>
          </a:prstGeom>
        </p:spPr>
        <p:txBody>
          <a:bodyPr vert="horz" lIns="91440" tIns="45720" rIns="91440" bIns="45720" rtlCol="0" anchor="ctr"/>
          <a:lstStyle>
            <a:lvl1pPr algn="r">
              <a:defRPr lang="zh-CN" altLang="en-US" sz="1000" smtClean="0">
                <a:solidFill>
                  <a:schemeClr val="tx1"/>
                </a:solidFill>
              </a:defRPr>
            </a:lvl1pPr>
          </a:lstStyle>
          <a:p>
            <a:pPr eaLnBrk="0" fontAlgn="base" hangingPunct="0">
              <a:spcBef>
                <a:spcPct val="0"/>
              </a:spcBef>
              <a:spcAft>
                <a:spcPct val="0"/>
              </a:spcAft>
            </a:pPr>
            <a:fld id="{91860737-D5BF-4A35-9D9C-9CD4CBABB218}" type="slidenum">
              <a:rPr lang="en-US" altLang="zh-CN">
                <a:solidFill>
                  <a:srgbClr val="000000"/>
                </a:solidFill>
                <a:latin typeface="Verdana" panose="020B0604030504040204" pitchFamily="34" charset="0"/>
                <a:ea typeface="宋体" panose="02010600030101010101" pitchFamily="2" charset="-122"/>
              </a:rPr>
            </a:fld>
            <a:endParaRPr lang="en-US" dirty="0">
              <a:solidFill>
                <a:srgbClr val="000000"/>
              </a:solidFill>
              <a:latin typeface="Verdana" panose="020B0604030504040204" pitchFamily="34" charset="0"/>
              <a:ea typeface="宋体" panose="02010600030101010101" pitchFamily="2" charset="-122"/>
            </a:endParaRPr>
          </a:p>
        </p:txBody>
      </p:sp>
      <p:pic>
        <p:nvPicPr>
          <p:cNvPr id="1027" name="Picture 3" descr="D:\工作\c.材料撰写\4G标志.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056276" y="224574"/>
            <a:ext cx="2050740" cy="54013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pic>
        <p:nvPicPr>
          <p:cNvPr id="2" name="图片 1" descr="ppt模板-02.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a:spLocks noChangeArrowheads="1"/>
          </p:cNvSpPr>
          <p:nvPr userDrawn="1"/>
        </p:nvSpPr>
        <p:spPr bwMode="auto">
          <a:xfrm>
            <a:off x="8748713" y="6608763"/>
            <a:ext cx="395287" cy="276225"/>
          </a:xfrm>
          <a:prstGeom prst="rect">
            <a:avLst/>
          </a:prstGeom>
          <a:no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fontAlgn="base">
              <a:spcBef>
                <a:spcPct val="0"/>
              </a:spcBef>
              <a:spcAft>
                <a:spcPct val="0"/>
              </a:spcAft>
              <a:defRPr/>
            </a:pPr>
            <a:fld id="{E0CDCC92-BD8E-4255-AEA7-FBCB4D619153}" type="slidenum">
              <a:rPr lang="zh-CN" altLang="en-US" sz="1200" b="1" smtClean="0">
                <a:solidFill>
                  <a:srgbClr val="9BBB59"/>
                </a:solidFill>
                <a:latin typeface="微软雅黑" panose="020B0503020204020204" pitchFamily="34" charset="-122"/>
                <a:ea typeface="微软雅黑" panose="020B0503020204020204" pitchFamily="34" charset="-122"/>
              </a:rPr>
            </a:fld>
            <a:endParaRPr lang="zh-CN" altLang="en-US" sz="1200" b="1">
              <a:solidFill>
                <a:srgbClr val="9BBB59"/>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pic>
        <p:nvPicPr>
          <p:cNvPr id="3" name="图片 11" descr="ppt模板-02.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12"/>
          <p:cNvSpPr txBox="1"/>
          <p:nvPr userDrawn="1"/>
        </p:nvSpPr>
        <p:spPr>
          <a:xfrm>
            <a:off x="8748713" y="6608763"/>
            <a:ext cx="395287" cy="276225"/>
          </a:xfrm>
          <a:prstGeom prst="rect">
            <a:avLst/>
          </a:prstGeom>
          <a:noFill/>
        </p:spPr>
        <p:txBody>
          <a:bodyPr>
            <a:spAutoFit/>
          </a:bodyPr>
          <a:lstStyle>
            <a:lvl1pPr eaLnBrk="0" hangingPunct="0">
              <a:defRPr>
                <a:solidFill>
                  <a:schemeClr val="tx2"/>
                </a:solidFill>
                <a:latin typeface="Verdana" panose="020B0604030504040204" pitchFamily="34" charset="0"/>
                <a:ea typeface="汉仪中圆简"/>
                <a:cs typeface="汉仪中圆简"/>
              </a:defRPr>
            </a:lvl1pPr>
            <a:lvl2pPr marL="742950" indent="-285750" eaLnBrk="0" hangingPunct="0">
              <a:defRPr>
                <a:solidFill>
                  <a:schemeClr val="tx2"/>
                </a:solidFill>
                <a:latin typeface="Verdana" panose="020B0604030504040204" pitchFamily="34" charset="0"/>
                <a:ea typeface="汉仪中圆简"/>
                <a:cs typeface="汉仪中圆简"/>
              </a:defRPr>
            </a:lvl2pPr>
            <a:lvl3pPr marL="1143000" indent="-228600" eaLnBrk="0" hangingPunct="0">
              <a:defRPr>
                <a:solidFill>
                  <a:schemeClr val="tx2"/>
                </a:solidFill>
                <a:latin typeface="Verdana" panose="020B0604030504040204" pitchFamily="34" charset="0"/>
                <a:ea typeface="汉仪中圆简"/>
                <a:cs typeface="汉仪中圆简"/>
              </a:defRPr>
            </a:lvl3pPr>
            <a:lvl4pPr marL="1600200" indent="-228600" eaLnBrk="0" hangingPunct="0">
              <a:defRPr>
                <a:solidFill>
                  <a:schemeClr val="tx2"/>
                </a:solidFill>
                <a:latin typeface="Verdana" panose="020B0604030504040204" pitchFamily="34" charset="0"/>
                <a:ea typeface="汉仪中圆简"/>
                <a:cs typeface="汉仪中圆简"/>
              </a:defRPr>
            </a:lvl4pPr>
            <a:lvl5pPr marL="2057400" indent="-228600" eaLnBrk="0" hangingPunct="0">
              <a:defRPr>
                <a:solidFill>
                  <a:schemeClr val="tx2"/>
                </a:solidFill>
                <a:latin typeface="Verdana" panose="020B0604030504040204" pitchFamily="34" charset="0"/>
                <a:ea typeface="汉仪中圆简"/>
                <a:cs typeface="汉仪中圆简"/>
              </a:defRPr>
            </a:lvl5pPr>
            <a:lvl6pPr marL="25146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6pPr>
            <a:lvl7pPr marL="29718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7pPr>
            <a:lvl8pPr marL="34290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8pPr>
            <a:lvl9pPr marL="38862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9pPr>
          </a:lstStyle>
          <a:p>
            <a:pPr algn="r" eaLnBrk="1" fontAlgn="base" hangingPunct="1">
              <a:spcBef>
                <a:spcPct val="0"/>
              </a:spcBef>
              <a:spcAft>
                <a:spcPct val="0"/>
              </a:spcAft>
              <a:defRPr/>
            </a:pPr>
            <a:fld id="{654CCF23-C6B2-42B5-AE9E-48A7E90F6A37}" type="slidenum">
              <a:rPr lang="zh-CN" altLang="en-US" sz="1200" b="1" smtClean="0">
                <a:solidFill>
                  <a:srgbClr val="FFFFFF"/>
                </a:solidFill>
                <a:latin typeface="微软雅黑" panose="020B0503020204020204" pitchFamily="34" charset="-122"/>
                <a:ea typeface="微软雅黑" panose="020B0503020204020204" pitchFamily="34" charset="-122"/>
              </a:rPr>
            </a:fld>
            <a:endParaRPr lang="zh-CN" altLang="en-US" sz="1200" b="1">
              <a:solidFill>
                <a:srgbClr val="FFFFFF"/>
              </a:solidFill>
              <a:latin typeface="微软雅黑" panose="020B0503020204020204" pitchFamily="34" charset="-122"/>
              <a:ea typeface="微软雅黑" panose="020B0503020204020204" pitchFamily="34" charset="-122"/>
            </a:endParaRPr>
          </a:p>
        </p:txBody>
      </p:sp>
      <p:sp>
        <p:nvSpPr>
          <p:cNvPr id="5" name="Title 4"/>
          <p:cNvSpPr>
            <a:spLocks noGrp="1"/>
          </p:cNvSpPr>
          <p:nvPr>
            <p:ph type="title"/>
          </p:nvPr>
        </p:nvSpPr>
        <p:spPr>
          <a:xfrm>
            <a:off x="190448" y="39204"/>
            <a:ext cx="7810552" cy="583648"/>
          </a:xfrm>
        </p:spPr>
        <p:txBody>
          <a:bodyPr/>
          <a:lstStyle>
            <a:lvl1pPr algn="l">
              <a:defRPr sz="2800">
                <a:solidFill>
                  <a:schemeClr val="bg1"/>
                </a:solidFill>
                <a:latin typeface="华文中宋" panose="02010600040101010101" pitchFamily="2" charset="-122"/>
                <a:ea typeface="华文中宋" panose="02010600040101010101" pitchFamily="2" charset="-122"/>
              </a:defRPr>
            </a:lvl1pPr>
          </a:lstStyle>
          <a:p>
            <a:r>
              <a:rPr lang="en-US" altLang="zh-CN"/>
              <a:t>Click to edit Master title style</a:t>
            </a:r>
            <a:endParaRPr lang="zh-CN" altLang="en-US"/>
          </a:p>
        </p:txBody>
      </p:sp>
    </p:spTree>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pic>
        <p:nvPicPr>
          <p:cNvPr id="2" name="图片 11" descr="ppt模板-03.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pic>
        <p:nvPicPr>
          <p:cNvPr id="2" name="图片 11" descr="ppt模板-02.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12"/>
          <p:cNvSpPr txBox="1"/>
          <p:nvPr userDrawn="1"/>
        </p:nvSpPr>
        <p:spPr>
          <a:xfrm>
            <a:off x="8748713" y="6608763"/>
            <a:ext cx="395287" cy="276225"/>
          </a:xfrm>
          <a:prstGeom prst="rect">
            <a:avLst/>
          </a:prstGeom>
          <a:noFill/>
        </p:spPr>
        <p:txBody>
          <a:bodyPr>
            <a:spAutoFit/>
          </a:bodyPr>
          <a:lstStyle>
            <a:lvl1pPr eaLnBrk="0" hangingPunct="0">
              <a:defRPr>
                <a:solidFill>
                  <a:schemeClr val="tx2"/>
                </a:solidFill>
                <a:latin typeface="Verdana" panose="020B0604030504040204" pitchFamily="34" charset="0"/>
                <a:ea typeface="汉仪中圆简"/>
                <a:cs typeface="汉仪中圆简"/>
              </a:defRPr>
            </a:lvl1pPr>
            <a:lvl2pPr marL="742950" indent="-285750" eaLnBrk="0" hangingPunct="0">
              <a:defRPr>
                <a:solidFill>
                  <a:schemeClr val="tx2"/>
                </a:solidFill>
                <a:latin typeface="Verdana" panose="020B0604030504040204" pitchFamily="34" charset="0"/>
                <a:ea typeface="汉仪中圆简"/>
                <a:cs typeface="汉仪中圆简"/>
              </a:defRPr>
            </a:lvl2pPr>
            <a:lvl3pPr marL="1143000" indent="-228600" eaLnBrk="0" hangingPunct="0">
              <a:defRPr>
                <a:solidFill>
                  <a:schemeClr val="tx2"/>
                </a:solidFill>
                <a:latin typeface="Verdana" panose="020B0604030504040204" pitchFamily="34" charset="0"/>
                <a:ea typeface="汉仪中圆简"/>
                <a:cs typeface="汉仪中圆简"/>
              </a:defRPr>
            </a:lvl3pPr>
            <a:lvl4pPr marL="1600200" indent="-228600" eaLnBrk="0" hangingPunct="0">
              <a:defRPr>
                <a:solidFill>
                  <a:schemeClr val="tx2"/>
                </a:solidFill>
                <a:latin typeface="Verdana" panose="020B0604030504040204" pitchFamily="34" charset="0"/>
                <a:ea typeface="汉仪中圆简"/>
                <a:cs typeface="汉仪中圆简"/>
              </a:defRPr>
            </a:lvl4pPr>
            <a:lvl5pPr marL="2057400" indent="-228600" eaLnBrk="0" hangingPunct="0">
              <a:defRPr>
                <a:solidFill>
                  <a:schemeClr val="tx2"/>
                </a:solidFill>
                <a:latin typeface="Verdana" panose="020B0604030504040204" pitchFamily="34" charset="0"/>
                <a:ea typeface="汉仪中圆简"/>
                <a:cs typeface="汉仪中圆简"/>
              </a:defRPr>
            </a:lvl5pPr>
            <a:lvl6pPr marL="25146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6pPr>
            <a:lvl7pPr marL="29718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7pPr>
            <a:lvl8pPr marL="34290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8pPr>
            <a:lvl9pPr marL="38862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9pPr>
          </a:lstStyle>
          <a:p>
            <a:pPr algn="r" eaLnBrk="1" fontAlgn="base" hangingPunct="1">
              <a:spcBef>
                <a:spcPct val="0"/>
              </a:spcBef>
              <a:spcAft>
                <a:spcPct val="0"/>
              </a:spcAft>
              <a:defRPr/>
            </a:pPr>
            <a:fld id="{C58323B1-6530-4965-AE3E-00B6D4A0A988}" type="slidenum">
              <a:rPr lang="zh-CN" altLang="en-US" sz="1200" b="1" smtClean="0">
                <a:solidFill>
                  <a:srgbClr val="FFFFFF"/>
                </a:solidFill>
                <a:latin typeface="微软雅黑" panose="020B0503020204020204" pitchFamily="34" charset="-122"/>
                <a:ea typeface="微软雅黑" panose="020B0503020204020204" pitchFamily="34" charset="-122"/>
              </a:rPr>
            </a:fld>
            <a:endParaRPr lang="zh-CN" altLang="en-US" sz="1200" b="1">
              <a:solidFill>
                <a:srgbClr val="FFFFFF"/>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pic>
        <p:nvPicPr>
          <p:cNvPr id="2" name="图片 11" descr="ppt模板-02.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12"/>
          <p:cNvSpPr txBox="1"/>
          <p:nvPr userDrawn="1"/>
        </p:nvSpPr>
        <p:spPr>
          <a:xfrm>
            <a:off x="8748713" y="6608763"/>
            <a:ext cx="395287" cy="276225"/>
          </a:xfrm>
          <a:prstGeom prst="rect">
            <a:avLst/>
          </a:prstGeom>
          <a:noFill/>
        </p:spPr>
        <p:txBody>
          <a:bodyPr>
            <a:spAutoFit/>
          </a:bodyPr>
          <a:lstStyle>
            <a:lvl1pPr eaLnBrk="0" hangingPunct="0">
              <a:defRPr>
                <a:solidFill>
                  <a:schemeClr val="tx2"/>
                </a:solidFill>
                <a:latin typeface="Verdana" panose="020B0604030504040204" pitchFamily="34" charset="0"/>
                <a:ea typeface="汉仪中圆简"/>
                <a:cs typeface="汉仪中圆简"/>
              </a:defRPr>
            </a:lvl1pPr>
            <a:lvl2pPr marL="742950" indent="-285750" eaLnBrk="0" hangingPunct="0">
              <a:defRPr>
                <a:solidFill>
                  <a:schemeClr val="tx2"/>
                </a:solidFill>
                <a:latin typeface="Verdana" panose="020B0604030504040204" pitchFamily="34" charset="0"/>
                <a:ea typeface="汉仪中圆简"/>
                <a:cs typeface="汉仪中圆简"/>
              </a:defRPr>
            </a:lvl2pPr>
            <a:lvl3pPr marL="1143000" indent="-228600" eaLnBrk="0" hangingPunct="0">
              <a:defRPr>
                <a:solidFill>
                  <a:schemeClr val="tx2"/>
                </a:solidFill>
                <a:latin typeface="Verdana" panose="020B0604030504040204" pitchFamily="34" charset="0"/>
                <a:ea typeface="汉仪中圆简"/>
                <a:cs typeface="汉仪中圆简"/>
              </a:defRPr>
            </a:lvl3pPr>
            <a:lvl4pPr marL="1600200" indent="-228600" eaLnBrk="0" hangingPunct="0">
              <a:defRPr>
                <a:solidFill>
                  <a:schemeClr val="tx2"/>
                </a:solidFill>
                <a:latin typeface="Verdana" panose="020B0604030504040204" pitchFamily="34" charset="0"/>
                <a:ea typeface="汉仪中圆简"/>
                <a:cs typeface="汉仪中圆简"/>
              </a:defRPr>
            </a:lvl4pPr>
            <a:lvl5pPr marL="2057400" indent="-228600" eaLnBrk="0" hangingPunct="0">
              <a:defRPr>
                <a:solidFill>
                  <a:schemeClr val="tx2"/>
                </a:solidFill>
                <a:latin typeface="Verdana" panose="020B0604030504040204" pitchFamily="34" charset="0"/>
                <a:ea typeface="汉仪中圆简"/>
                <a:cs typeface="汉仪中圆简"/>
              </a:defRPr>
            </a:lvl5pPr>
            <a:lvl6pPr marL="25146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6pPr>
            <a:lvl7pPr marL="29718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7pPr>
            <a:lvl8pPr marL="34290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8pPr>
            <a:lvl9pPr marL="38862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9pPr>
          </a:lstStyle>
          <a:p>
            <a:pPr algn="r" eaLnBrk="1" fontAlgn="base" hangingPunct="1">
              <a:spcBef>
                <a:spcPct val="0"/>
              </a:spcBef>
              <a:spcAft>
                <a:spcPct val="0"/>
              </a:spcAft>
              <a:defRPr/>
            </a:pPr>
            <a:fld id="{4E4EF237-E942-4B77-BE0C-51A5A6289900}" type="slidenum">
              <a:rPr lang="zh-CN" altLang="en-US" sz="1200" b="1" smtClean="0">
                <a:solidFill>
                  <a:srgbClr val="FFFFFF"/>
                </a:solidFill>
                <a:latin typeface="微软雅黑" panose="020B0503020204020204" pitchFamily="34" charset="-122"/>
                <a:ea typeface="微软雅黑" panose="020B0503020204020204" pitchFamily="34" charset="-122"/>
              </a:rPr>
            </a:fld>
            <a:endParaRPr lang="zh-CN" altLang="en-US" sz="1200" b="1">
              <a:solidFill>
                <a:srgbClr val="FFFFFF"/>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7" name="图片 6" descr="ppt模板-03.jpg"/>
          <p:cNvPicPr>
            <a:picLocks noChangeAspect="1"/>
          </p:cNvPicPr>
          <p:nvPr userDrawn="1"/>
        </p:nvPicPr>
        <p:blipFill>
          <a:blip r:embed="rId2" cstate="print"/>
          <a:stretch>
            <a:fillRect/>
          </a:stretch>
        </p:blipFill>
        <p:spPr>
          <a:xfrm>
            <a:off x="0" y="0"/>
            <a:ext cx="9144000" cy="6858000"/>
          </a:xfrm>
          <a:prstGeom prst="rect">
            <a:avLst/>
          </a:prstGeom>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pic>
        <p:nvPicPr>
          <p:cNvPr id="2" name="图片 11" descr="ppt模板-02.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12"/>
          <p:cNvSpPr txBox="1"/>
          <p:nvPr userDrawn="1"/>
        </p:nvSpPr>
        <p:spPr>
          <a:xfrm>
            <a:off x="8748713" y="6608763"/>
            <a:ext cx="395287" cy="276225"/>
          </a:xfrm>
          <a:prstGeom prst="rect">
            <a:avLst/>
          </a:prstGeom>
          <a:noFill/>
        </p:spPr>
        <p:txBody>
          <a:bodyPr>
            <a:spAutoFit/>
          </a:bodyPr>
          <a:lstStyle>
            <a:lvl1pPr eaLnBrk="0" hangingPunct="0">
              <a:defRPr>
                <a:solidFill>
                  <a:schemeClr val="tx2"/>
                </a:solidFill>
                <a:latin typeface="Verdana" panose="020B0604030504040204" pitchFamily="34" charset="0"/>
                <a:ea typeface="汉仪中圆简"/>
                <a:cs typeface="汉仪中圆简"/>
              </a:defRPr>
            </a:lvl1pPr>
            <a:lvl2pPr marL="742950" indent="-285750" eaLnBrk="0" hangingPunct="0">
              <a:defRPr>
                <a:solidFill>
                  <a:schemeClr val="tx2"/>
                </a:solidFill>
                <a:latin typeface="Verdana" panose="020B0604030504040204" pitchFamily="34" charset="0"/>
                <a:ea typeface="汉仪中圆简"/>
                <a:cs typeface="汉仪中圆简"/>
              </a:defRPr>
            </a:lvl2pPr>
            <a:lvl3pPr marL="1143000" indent="-228600" eaLnBrk="0" hangingPunct="0">
              <a:defRPr>
                <a:solidFill>
                  <a:schemeClr val="tx2"/>
                </a:solidFill>
                <a:latin typeface="Verdana" panose="020B0604030504040204" pitchFamily="34" charset="0"/>
                <a:ea typeface="汉仪中圆简"/>
                <a:cs typeface="汉仪中圆简"/>
              </a:defRPr>
            </a:lvl3pPr>
            <a:lvl4pPr marL="1600200" indent="-228600" eaLnBrk="0" hangingPunct="0">
              <a:defRPr>
                <a:solidFill>
                  <a:schemeClr val="tx2"/>
                </a:solidFill>
                <a:latin typeface="Verdana" panose="020B0604030504040204" pitchFamily="34" charset="0"/>
                <a:ea typeface="汉仪中圆简"/>
                <a:cs typeface="汉仪中圆简"/>
              </a:defRPr>
            </a:lvl4pPr>
            <a:lvl5pPr marL="2057400" indent="-228600" eaLnBrk="0" hangingPunct="0">
              <a:defRPr>
                <a:solidFill>
                  <a:schemeClr val="tx2"/>
                </a:solidFill>
                <a:latin typeface="Verdana" panose="020B0604030504040204" pitchFamily="34" charset="0"/>
                <a:ea typeface="汉仪中圆简"/>
                <a:cs typeface="汉仪中圆简"/>
              </a:defRPr>
            </a:lvl5pPr>
            <a:lvl6pPr marL="25146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6pPr>
            <a:lvl7pPr marL="29718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7pPr>
            <a:lvl8pPr marL="34290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8pPr>
            <a:lvl9pPr marL="38862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9pPr>
          </a:lstStyle>
          <a:p>
            <a:pPr algn="r" eaLnBrk="1" fontAlgn="base" hangingPunct="1">
              <a:spcBef>
                <a:spcPct val="0"/>
              </a:spcBef>
              <a:spcAft>
                <a:spcPct val="0"/>
              </a:spcAft>
              <a:defRPr/>
            </a:pPr>
            <a:fld id="{475F1E88-37C1-480E-9E2D-963B0E7255FE}" type="slidenum">
              <a:rPr lang="zh-CN" altLang="en-US" sz="1200" b="1" smtClean="0">
                <a:solidFill>
                  <a:srgbClr val="FFFFFF"/>
                </a:solidFill>
                <a:latin typeface="微软雅黑" panose="020B0503020204020204" pitchFamily="34" charset="-122"/>
                <a:ea typeface="微软雅黑" panose="020B0503020204020204" pitchFamily="34" charset="-122"/>
              </a:rPr>
            </a:fld>
            <a:endParaRPr lang="zh-CN" altLang="en-US" sz="1200" b="1">
              <a:solidFill>
                <a:srgbClr val="FFFFFF"/>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pic>
        <p:nvPicPr>
          <p:cNvPr id="2" name="图片 11" descr="ppt模板-02.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12"/>
          <p:cNvSpPr txBox="1"/>
          <p:nvPr userDrawn="1"/>
        </p:nvSpPr>
        <p:spPr>
          <a:xfrm>
            <a:off x="8748713" y="6608763"/>
            <a:ext cx="395287" cy="276225"/>
          </a:xfrm>
          <a:prstGeom prst="rect">
            <a:avLst/>
          </a:prstGeom>
          <a:noFill/>
        </p:spPr>
        <p:txBody>
          <a:bodyPr>
            <a:spAutoFit/>
          </a:bodyPr>
          <a:lstStyle>
            <a:lvl1pPr eaLnBrk="0" hangingPunct="0">
              <a:defRPr>
                <a:solidFill>
                  <a:schemeClr val="tx2"/>
                </a:solidFill>
                <a:latin typeface="Verdana" panose="020B0604030504040204" pitchFamily="34" charset="0"/>
                <a:ea typeface="汉仪中圆简"/>
                <a:cs typeface="汉仪中圆简"/>
              </a:defRPr>
            </a:lvl1pPr>
            <a:lvl2pPr marL="742950" indent="-285750" eaLnBrk="0" hangingPunct="0">
              <a:defRPr>
                <a:solidFill>
                  <a:schemeClr val="tx2"/>
                </a:solidFill>
                <a:latin typeface="Verdana" panose="020B0604030504040204" pitchFamily="34" charset="0"/>
                <a:ea typeface="汉仪中圆简"/>
                <a:cs typeface="汉仪中圆简"/>
              </a:defRPr>
            </a:lvl2pPr>
            <a:lvl3pPr marL="1143000" indent="-228600" eaLnBrk="0" hangingPunct="0">
              <a:defRPr>
                <a:solidFill>
                  <a:schemeClr val="tx2"/>
                </a:solidFill>
                <a:latin typeface="Verdana" panose="020B0604030504040204" pitchFamily="34" charset="0"/>
                <a:ea typeface="汉仪中圆简"/>
                <a:cs typeface="汉仪中圆简"/>
              </a:defRPr>
            </a:lvl3pPr>
            <a:lvl4pPr marL="1600200" indent="-228600" eaLnBrk="0" hangingPunct="0">
              <a:defRPr>
                <a:solidFill>
                  <a:schemeClr val="tx2"/>
                </a:solidFill>
                <a:latin typeface="Verdana" panose="020B0604030504040204" pitchFamily="34" charset="0"/>
                <a:ea typeface="汉仪中圆简"/>
                <a:cs typeface="汉仪中圆简"/>
              </a:defRPr>
            </a:lvl4pPr>
            <a:lvl5pPr marL="2057400" indent="-228600" eaLnBrk="0" hangingPunct="0">
              <a:defRPr>
                <a:solidFill>
                  <a:schemeClr val="tx2"/>
                </a:solidFill>
                <a:latin typeface="Verdana" panose="020B0604030504040204" pitchFamily="34" charset="0"/>
                <a:ea typeface="汉仪中圆简"/>
                <a:cs typeface="汉仪中圆简"/>
              </a:defRPr>
            </a:lvl5pPr>
            <a:lvl6pPr marL="25146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6pPr>
            <a:lvl7pPr marL="29718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7pPr>
            <a:lvl8pPr marL="34290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8pPr>
            <a:lvl9pPr marL="38862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9pPr>
          </a:lstStyle>
          <a:p>
            <a:pPr algn="r" eaLnBrk="1" fontAlgn="base" hangingPunct="1">
              <a:spcBef>
                <a:spcPct val="0"/>
              </a:spcBef>
              <a:spcAft>
                <a:spcPct val="0"/>
              </a:spcAft>
              <a:defRPr/>
            </a:pPr>
            <a:fld id="{926EAEC2-EFC7-46EB-98B5-B2975481175F}" type="slidenum">
              <a:rPr lang="zh-CN" altLang="en-US" sz="1200" b="1" smtClean="0">
                <a:solidFill>
                  <a:srgbClr val="FFFFFF"/>
                </a:solidFill>
                <a:latin typeface="微软雅黑" panose="020B0503020204020204" pitchFamily="34" charset="-122"/>
                <a:ea typeface="微软雅黑" panose="020B0503020204020204" pitchFamily="34" charset="-122"/>
              </a:rPr>
            </a:fld>
            <a:endParaRPr lang="zh-CN" altLang="en-US" sz="1200" b="1">
              <a:solidFill>
                <a:srgbClr val="FFFFFF"/>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9_标题和内容">
    <p:spTree>
      <p:nvGrpSpPr>
        <p:cNvPr id="1" name=""/>
        <p:cNvGrpSpPr/>
        <p:nvPr/>
      </p:nvGrpSpPr>
      <p:grpSpPr>
        <a:xfrm>
          <a:off x="0" y="0"/>
          <a:ext cx="0" cy="0"/>
          <a:chOff x="0" y="0"/>
          <a:chExt cx="0" cy="0"/>
        </a:xfrm>
      </p:grpSpPr>
      <p:pic>
        <p:nvPicPr>
          <p:cNvPr id="2" name="图片 11" descr="ppt模板-02.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12"/>
          <p:cNvSpPr txBox="1"/>
          <p:nvPr userDrawn="1"/>
        </p:nvSpPr>
        <p:spPr>
          <a:xfrm>
            <a:off x="8748713" y="6608763"/>
            <a:ext cx="395287" cy="276225"/>
          </a:xfrm>
          <a:prstGeom prst="rect">
            <a:avLst/>
          </a:prstGeom>
          <a:noFill/>
        </p:spPr>
        <p:txBody>
          <a:bodyPr>
            <a:spAutoFit/>
          </a:bodyPr>
          <a:lstStyle>
            <a:lvl1pPr eaLnBrk="0" hangingPunct="0">
              <a:defRPr>
                <a:solidFill>
                  <a:schemeClr val="tx2"/>
                </a:solidFill>
                <a:latin typeface="Verdana" panose="020B0604030504040204" pitchFamily="34" charset="0"/>
                <a:ea typeface="汉仪中圆简"/>
                <a:cs typeface="汉仪中圆简"/>
              </a:defRPr>
            </a:lvl1pPr>
            <a:lvl2pPr marL="742950" indent="-285750" eaLnBrk="0" hangingPunct="0">
              <a:defRPr>
                <a:solidFill>
                  <a:schemeClr val="tx2"/>
                </a:solidFill>
                <a:latin typeface="Verdana" panose="020B0604030504040204" pitchFamily="34" charset="0"/>
                <a:ea typeface="汉仪中圆简"/>
                <a:cs typeface="汉仪中圆简"/>
              </a:defRPr>
            </a:lvl2pPr>
            <a:lvl3pPr marL="1143000" indent="-228600" eaLnBrk="0" hangingPunct="0">
              <a:defRPr>
                <a:solidFill>
                  <a:schemeClr val="tx2"/>
                </a:solidFill>
                <a:latin typeface="Verdana" panose="020B0604030504040204" pitchFamily="34" charset="0"/>
                <a:ea typeface="汉仪中圆简"/>
                <a:cs typeface="汉仪中圆简"/>
              </a:defRPr>
            </a:lvl3pPr>
            <a:lvl4pPr marL="1600200" indent="-228600" eaLnBrk="0" hangingPunct="0">
              <a:defRPr>
                <a:solidFill>
                  <a:schemeClr val="tx2"/>
                </a:solidFill>
                <a:latin typeface="Verdana" panose="020B0604030504040204" pitchFamily="34" charset="0"/>
                <a:ea typeface="汉仪中圆简"/>
                <a:cs typeface="汉仪中圆简"/>
              </a:defRPr>
            </a:lvl4pPr>
            <a:lvl5pPr marL="2057400" indent="-228600" eaLnBrk="0" hangingPunct="0">
              <a:defRPr>
                <a:solidFill>
                  <a:schemeClr val="tx2"/>
                </a:solidFill>
                <a:latin typeface="Verdana" panose="020B0604030504040204" pitchFamily="34" charset="0"/>
                <a:ea typeface="汉仪中圆简"/>
                <a:cs typeface="汉仪中圆简"/>
              </a:defRPr>
            </a:lvl5pPr>
            <a:lvl6pPr marL="25146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6pPr>
            <a:lvl7pPr marL="29718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7pPr>
            <a:lvl8pPr marL="34290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8pPr>
            <a:lvl9pPr marL="38862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9pPr>
          </a:lstStyle>
          <a:p>
            <a:pPr algn="r" eaLnBrk="1" fontAlgn="base" hangingPunct="1">
              <a:spcBef>
                <a:spcPct val="0"/>
              </a:spcBef>
              <a:spcAft>
                <a:spcPct val="0"/>
              </a:spcAft>
              <a:defRPr/>
            </a:pPr>
            <a:fld id="{B2D1B376-BDB8-4352-98ED-1EA24A705836}" type="slidenum">
              <a:rPr lang="zh-CN" altLang="en-US" sz="1200" b="1" smtClean="0">
                <a:solidFill>
                  <a:srgbClr val="FFFFFF"/>
                </a:solidFill>
                <a:latin typeface="微软雅黑" panose="020B0503020204020204" pitchFamily="34" charset="-122"/>
                <a:ea typeface="微软雅黑" panose="020B0503020204020204" pitchFamily="34" charset="-122"/>
              </a:rPr>
            </a:fld>
            <a:endParaRPr lang="zh-CN" altLang="en-US" sz="1200" b="1">
              <a:solidFill>
                <a:srgbClr val="FFFFFF"/>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0_标题和内容">
    <p:spTree>
      <p:nvGrpSpPr>
        <p:cNvPr id="1" name=""/>
        <p:cNvGrpSpPr/>
        <p:nvPr/>
      </p:nvGrpSpPr>
      <p:grpSpPr>
        <a:xfrm>
          <a:off x="0" y="0"/>
          <a:ext cx="0" cy="0"/>
          <a:chOff x="0" y="0"/>
          <a:chExt cx="0" cy="0"/>
        </a:xfrm>
      </p:grpSpPr>
      <p:pic>
        <p:nvPicPr>
          <p:cNvPr id="2" name="图片 11" descr="ppt模板-02.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12"/>
          <p:cNvSpPr txBox="1"/>
          <p:nvPr userDrawn="1"/>
        </p:nvSpPr>
        <p:spPr>
          <a:xfrm>
            <a:off x="8748713" y="6608763"/>
            <a:ext cx="395287" cy="276225"/>
          </a:xfrm>
          <a:prstGeom prst="rect">
            <a:avLst/>
          </a:prstGeom>
          <a:noFill/>
        </p:spPr>
        <p:txBody>
          <a:bodyPr>
            <a:spAutoFit/>
          </a:bodyPr>
          <a:lstStyle>
            <a:lvl1pPr eaLnBrk="0" hangingPunct="0">
              <a:defRPr>
                <a:solidFill>
                  <a:schemeClr val="tx2"/>
                </a:solidFill>
                <a:latin typeface="Verdana" panose="020B0604030504040204" pitchFamily="34" charset="0"/>
                <a:ea typeface="汉仪中圆简"/>
                <a:cs typeface="汉仪中圆简"/>
              </a:defRPr>
            </a:lvl1pPr>
            <a:lvl2pPr marL="742950" indent="-285750" eaLnBrk="0" hangingPunct="0">
              <a:defRPr>
                <a:solidFill>
                  <a:schemeClr val="tx2"/>
                </a:solidFill>
                <a:latin typeface="Verdana" panose="020B0604030504040204" pitchFamily="34" charset="0"/>
                <a:ea typeface="汉仪中圆简"/>
                <a:cs typeface="汉仪中圆简"/>
              </a:defRPr>
            </a:lvl2pPr>
            <a:lvl3pPr marL="1143000" indent="-228600" eaLnBrk="0" hangingPunct="0">
              <a:defRPr>
                <a:solidFill>
                  <a:schemeClr val="tx2"/>
                </a:solidFill>
                <a:latin typeface="Verdana" panose="020B0604030504040204" pitchFamily="34" charset="0"/>
                <a:ea typeface="汉仪中圆简"/>
                <a:cs typeface="汉仪中圆简"/>
              </a:defRPr>
            </a:lvl3pPr>
            <a:lvl4pPr marL="1600200" indent="-228600" eaLnBrk="0" hangingPunct="0">
              <a:defRPr>
                <a:solidFill>
                  <a:schemeClr val="tx2"/>
                </a:solidFill>
                <a:latin typeface="Verdana" panose="020B0604030504040204" pitchFamily="34" charset="0"/>
                <a:ea typeface="汉仪中圆简"/>
                <a:cs typeface="汉仪中圆简"/>
              </a:defRPr>
            </a:lvl4pPr>
            <a:lvl5pPr marL="2057400" indent="-228600" eaLnBrk="0" hangingPunct="0">
              <a:defRPr>
                <a:solidFill>
                  <a:schemeClr val="tx2"/>
                </a:solidFill>
                <a:latin typeface="Verdana" panose="020B0604030504040204" pitchFamily="34" charset="0"/>
                <a:ea typeface="汉仪中圆简"/>
                <a:cs typeface="汉仪中圆简"/>
              </a:defRPr>
            </a:lvl5pPr>
            <a:lvl6pPr marL="25146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6pPr>
            <a:lvl7pPr marL="29718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7pPr>
            <a:lvl8pPr marL="34290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8pPr>
            <a:lvl9pPr marL="38862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9pPr>
          </a:lstStyle>
          <a:p>
            <a:pPr algn="r" eaLnBrk="1" fontAlgn="base" hangingPunct="1">
              <a:spcBef>
                <a:spcPct val="0"/>
              </a:spcBef>
              <a:spcAft>
                <a:spcPct val="0"/>
              </a:spcAft>
              <a:defRPr/>
            </a:pPr>
            <a:fld id="{BB284116-C2A1-4D14-A958-9C1414E5CBBC}" type="slidenum">
              <a:rPr lang="zh-CN" altLang="en-US" sz="1200" b="1" smtClean="0">
                <a:solidFill>
                  <a:srgbClr val="FFFFFF"/>
                </a:solidFill>
                <a:latin typeface="微软雅黑" panose="020B0503020204020204" pitchFamily="34" charset="-122"/>
                <a:ea typeface="微软雅黑" panose="020B0503020204020204" pitchFamily="34" charset="-122"/>
              </a:rPr>
            </a:fld>
            <a:endParaRPr lang="zh-CN" altLang="en-US" sz="1200" b="1">
              <a:solidFill>
                <a:srgbClr val="FFFFFF"/>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1_标题和内容">
    <p:spTree>
      <p:nvGrpSpPr>
        <p:cNvPr id="1" name=""/>
        <p:cNvGrpSpPr/>
        <p:nvPr/>
      </p:nvGrpSpPr>
      <p:grpSpPr>
        <a:xfrm>
          <a:off x="0" y="0"/>
          <a:ext cx="0" cy="0"/>
          <a:chOff x="0" y="0"/>
          <a:chExt cx="0" cy="0"/>
        </a:xfrm>
      </p:grpSpPr>
      <p:pic>
        <p:nvPicPr>
          <p:cNvPr id="2" name="图片 11" descr="ppt模板-02.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12"/>
          <p:cNvSpPr txBox="1"/>
          <p:nvPr userDrawn="1"/>
        </p:nvSpPr>
        <p:spPr>
          <a:xfrm>
            <a:off x="8748713" y="6608763"/>
            <a:ext cx="395287" cy="276225"/>
          </a:xfrm>
          <a:prstGeom prst="rect">
            <a:avLst/>
          </a:prstGeom>
          <a:noFill/>
        </p:spPr>
        <p:txBody>
          <a:bodyPr>
            <a:spAutoFit/>
          </a:bodyPr>
          <a:lstStyle>
            <a:lvl1pPr eaLnBrk="0" hangingPunct="0">
              <a:defRPr>
                <a:solidFill>
                  <a:schemeClr val="tx2"/>
                </a:solidFill>
                <a:latin typeface="Verdana" panose="020B0604030504040204" pitchFamily="34" charset="0"/>
                <a:ea typeface="汉仪中圆简"/>
                <a:cs typeface="汉仪中圆简"/>
              </a:defRPr>
            </a:lvl1pPr>
            <a:lvl2pPr marL="742950" indent="-285750" eaLnBrk="0" hangingPunct="0">
              <a:defRPr>
                <a:solidFill>
                  <a:schemeClr val="tx2"/>
                </a:solidFill>
                <a:latin typeface="Verdana" panose="020B0604030504040204" pitchFamily="34" charset="0"/>
                <a:ea typeface="汉仪中圆简"/>
                <a:cs typeface="汉仪中圆简"/>
              </a:defRPr>
            </a:lvl2pPr>
            <a:lvl3pPr marL="1143000" indent="-228600" eaLnBrk="0" hangingPunct="0">
              <a:defRPr>
                <a:solidFill>
                  <a:schemeClr val="tx2"/>
                </a:solidFill>
                <a:latin typeface="Verdana" panose="020B0604030504040204" pitchFamily="34" charset="0"/>
                <a:ea typeface="汉仪中圆简"/>
                <a:cs typeface="汉仪中圆简"/>
              </a:defRPr>
            </a:lvl3pPr>
            <a:lvl4pPr marL="1600200" indent="-228600" eaLnBrk="0" hangingPunct="0">
              <a:defRPr>
                <a:solidFill>
                  <a:schemeClr val="tx2"/>
                </a:solidFill>
                <a:latin typeface="Verdana" panose="020B0604030504040204" pitchFamily="34" charset="0"/>
                <a:ea typeface="汉仪中圆简"/>
                <a:cs typeface="汉仪中圆简"/>
              </a:defRPr>
            </a:lvl4pPr>
            <a:lvl5pPr marL="2057400" indent="-228600" eaLnBrk="0" hangingPunct="0">
              <a:defRPr>
                <a:solidFill>
                  <a:schemeClr val="tx2"/>
                </a:solidFill>
                <a:latin typeface="Verdana" panose="020B0604030504040204" pitchFamily="34" charset="0"/>
                <a:ea typeface="汉仪中圆简"/>
                <a:cs typeface="汉仪中圆简"/>
              </a:defRPr>
            </a:lvl5pPr>
            <a:lvl6pPr marL="25146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6pPr>
            <a:lvl7pPr marL="29718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7pPr>
            <a:lvl8pPr marL="34290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8pPr>
            <a:lvl9pPr marL="38862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9pPr>
          </a:lstStyle>
          <a:p>
            <a:pPr algn="r" eaLnBrk="1" fontAlgn="base" hangingPunct="1">
              <a:spcBef>
                <a:spcPct val="0"/>
              </a:spcBef>
              <a:spcAft>
                <a:spcPct val="0"/>
              </a:spcAft>
              <a:defRPr/>
            </a:pPr>
            <a:fld id="{EF8E4F14-A064-42C1-998E-D04EF4EEFAE7}" type="slidenum">
              <a:rPr lang="zh-CN" altLang="en-US" sz="1200" b="1" smtClean="0">
                <a:solidFill>
                  <a:srgbClr val="FFFFFF"/>
                </a:solidFill>
                <a:latin typeface="微软雅黑" panose="020B0503020204020204" pitchFamily="34" charset="-122"/>
                <a:ea typeface="微软雅黑" panose="020B0503020204020204" pitchFamily="34" charset="-122"/>
              </a:rPr>
            </a:fld>
            <a:endParaRPr lang="zh-CN" altLang="en-US" sz="1200" b="1">
              <a:solidFill>
                <a:srgbClr val="FFFFFF"/>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2_标题和内容">
    <p:spTree>
      <p:nvGrpSpPr>
        <p:cNvPr id="1" name=""/>
        <p:cNvGrpSpPr/>
        <p:nvPr/>
      </p:nvGrpSpPr>
      <p:grpSpPr>
        <a:xfrm>
          <a:off x="0" y="0"/>
          <a:ext cx="0" cy="0"/>
          <a:chOff x="0" y="0"/>
          <a:chExt cx="0" cy="0"/>
        </a:xfrm>
      </p:grpSpPr>
      <p:pic>
        <p:nvPicPr>
          <p:cNvPr id="2" name="图片 11" descr="ppt模板-02.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12"/>
          <p:cNvSpPr txBox="1"/>
          <p:nvPr userDrawn="1"/>
        </p:nvSpPr>
        <p:spPr>
          <a:xfrm>
            <a:off x="8748713" y="6608763"/>
            <a:ext cx="395287" cy="276225"/>
          </a:xfrm>
          <a:prstGeom prst="rect">
            <a:avLst/>
          </a:prstGeom>
          <a:noFill/>
        </p:spPr>
        <p:txBody>
          <a:bodyPr>
            <a:spAutoFit/>
          </a:bodyPr>
          <a:lstStyle>
            <a:lvl1pPr eaLnBrk="0" hangingPunct="0">
              <a:defRPr>
                <a:solidFill>
                  <a:schemeClr val="tx2"/>
                </a:solidFill>
                <a:latin typeface="Verdana" panose="020B0604030504040204" pitchFamily="34" charset="0"/>
                <a:ea typeface="汉仪中圆简"/>
                <a:cs typeface="汉仪中圆简"/>
              </a:defRPr>
            </a:lvl1pPr>
            <a:lvl2pPr marL="742950" indent="-285750" eaLnBrk="0" hangingPunct="0">
              <a:defRPr>
                <a:solidFill>
                  <a:schemeClr val="tx2"/>
                </a:solidFill>
                <a:latin typeface="Verdana" panose="020B0604030504040204" pitchFamily="34" charset="0"/>
                <a:ea typeface="汉仪中圆简"/>
                <a:cs typeface="汉仪中圆简"/>
              </a:defRPr>
            </a:lvl2pPr>
            <a:lvl3pPr marL="1143000" indent="-228600" eaLnBrk="0" hangingPunct="0">
              <a:defRPr>
                <a:solidFill>
                  <a:schemeClr val="tx2"/>
                </a:solidFill>
                <a:latin typeface="Verdana" panose="020B0604030504040204" pitchFamily="34" charset="0"/>
                <a:ea typeface="汉仪中圆简"/>
                <a:cs typeface="汉仪中圆简"/>
              </a:defRPr>
            </a:lvl3pPr>
            <a:lvl4pPr marL="1600200" indent="-228600" eaLnBrk="0" hangingPunct="0">
              <a:defRPr>
                <a:solidFill>
                  <a:schemeClr val="tx2"/>
                </a:solidFill>
                <a:latin typeface="Verdana" panose="020B0604030504040204" pitchFamily="34" charset="0"/>
                <a:ea typeface="汉仪中圆简"/>
                <a:cs typeface="汉仪中圆简"/>
              </a:defRPr>
            </a:lvl4pPr>
            <a:lvl5pPr marL="2057400" indent="-228600" eaLnBrk="0" hangingPunct="0">
              <a:defRPr>
                <a:solidFill>
                  <a:schemeClr val="tx2"/>
                </a:solidFill>
                <a:latin typeface="Verdana" panose="020B0604030504040204" pitchFamily="34" charset="0"/>
                <a:ea typeface="汉仪中圆简"/>
                <a:cs typeface="汉仪中圆简"/>
              </a:defRPr>
            </a:lvl5pPr>
            <a:lvl6pPr marL="25146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6pPr>
            <a:lvl7pPr marL="29718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7pPr>
            <a:lvl8pPr marL="34290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8pPr>
            <a:lvl9pPr marL="38862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9pPr>
          </a:lstStyle>
          <a:p>
            <a:pPr algn="r" eaLnBrk="1" fontAlgn="base" hangingPunct="1">
              <a:spcBef>
                <a:spcPct val="0"/>
              </a:spcBef>
              <a:spcAft>
                <a:spcPct val="0"/>
              </a:spcAft>
              <a:defRPr/>
            </a:pPr>
            <a:fld id="{443CF749-7E9A-4D45-B504-D051B5CA608E}" type="slidenum">
              <a:rPr lang="zh-CN" altLang="en-US" sz="1200" b="1" smtClean="0">
                <a:solidFill>
                  <a:srgbClr val="FFFFFF"/>
                </a:solidFill>
                <a:latin typeface="微软雅黑" panose="020B0503020204020204" pitchFamily="34" charset="-122"/>
                <a:ea typeface="微软雅黑" panose="020B0503020204020204" pitchFamily="34" charset="-122"/>
              </a:rPr>
            </a:fld>
            <a:endParaRPr lang="zh-CN" altLang="en-US" sz="1200" b="1">
              <a:solidFill>
                <a:srgbClr val="FFFFFF"/>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3_标题和内容">
    <p:spTree>
      <p:nvGrpSpPr>
        <p:cNvPr id="1" name=""/>
        <p:cNvGrpSpPr/>
        <p:nvPr/>
      </p:nvGrpSpPr>
      <p:grpSpPr>
        <a:xfrm>
          <a:off x="0" y="0"/>
          <a:ext cx="0" cy="0"/>
          <a:chOff x="0" y="0"/>
          <a:chExt cx="0" cy="0"/>
        </a:xfrm>
      </p:grpSpPr>
      <p:pic>
        <p:nvPicPr>
          <p:cNvPr id="2" name="图片 11" descr="ppt模板-02.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12"/>
          <p:cNvSpPr txBox="1"/>
          <p:nvPr userDrawn="1"/>
        </p:nvSpPr>
        <p:spPr>
          <a:xfrm>
            <a:off x="8748713" y="6608763"/>
            <a:ext cx="395287" cy="276225"/>
          </a:xfrm>
          <a:prstGeom prst="rect">
            <a:avLst/>
          </a:prstGeom>
          <a:noFill/>
        </p:spPr>
        <p:txBody>
          <a:bodyPr>
            <a:spAutoFit/>
          </a:bodyPr>
          <a:lstStyle>
            <a:lvl1pPr eaLnBrk="0" hangingPunct="0">
              <a:defRPr>
                <a:solidFill>
                  <a:schemeClr val="tx2"/>
                </a:solidFill>
                <a:latin typeface="Verdana" panose="020B0604030504040204" pitchFamily="34" charset="0"/>
                <a:ea typeface="汉仪中圆简"/>
                <a:cs typeface="汉仪中圆简"/>
              </a:defRPr>
            </a:lvl1pPr>
            <a:lvl2pPr marL="742950" indent="-285750" eaLnBrk="0" hangingPunct="0">
              <a:defRPr>
                <a:solidFill>
                  <a:schemeClr val="tx2"/>
                </a:solidFill>
                <a:latin typeface="Verdana" panose="020B0604030504040204" pitchFamily="34" charset="0"/>
                <a:ea typeface="汉仪中圆简"/>
                <a:cs typeface="汉仪中圆简"/>
              </a:defRPr>
            </a:lvl2pPr>
            <a:lvl3pPr marL="1143000" indent="-228600" eaLnBrk="0" hangingPunct="0">
              <a:defRPr>
                <a:solidFill>
                  <a:schemeClr val="tx2"/>
                </a:solidFill>
                <a:latin typeface="Verdana" panose="020B0604030504040204" pitchFamily="34" charset="0"/>
                <a:ea typeface="汉仪中圆简"/>
                <a:cs typeface="汉仪中圆简"/>
              </a:defRPr>
            </a:lvl3pPr>
            <a:lvl4pPr marL="1600200" indent="-228600" eaLnBrk="0" hangingPunct="0">
              <a:defRPr>
                <a:solidFill>
                  <a:schemeClr val="tx2"/>
                </a:solidFill>
                <a:latin typeface="Verdana" panose="020B0604030504040204" pitchFamily="34" charset="0"/>
                <a:ea typeface="汉仪中圆简"/>
                <a:cs typeface="汉仪中圆简"/>
              </a:defRPr>
            </a:lvl4pPr>
            <a:lvl5pPr marL="2057400" indent="-228600" eaLnBrk="0" hangingPunct="0">
              <a:defRPr>
                <a:solidFill>
                  <a:schemeClr val="tx2"/>
                </a:solidFill>
                <a:latin typeface="Verdana" panose="020B0604030504040204" pitchFamily="34" charset="0"/>
                <a:ea typeface="汉仪中圆简"/>
                <a:cs typeface="汉仪中圆简"/>
              </a:defRPr>
            </a:lvl5pPr>
            <a:lvl6pPr marL="25146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6pPr>
            <a:lvl7pPr marL="29718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7pPr>
            <a:lvl8pPr marL="34290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8pPr>
            <a:lvl9pPr marL="38862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9pPr>
          </a:lstStyle>
          <a:p>
            <a:pPr algn="r" eaLnBrk="1" fontAlgn="base" hangingPunct="1">
              <a:spcBef>
                <a:spcPct val="0"/>
              </a:spcBef>
              <a:spcAft>
                <a:spcPct val="0"/>
              </a:spcAft>
              <a:defRPr/>
            </a:pPr>
            <a:fld id="{07D43F28-E3C6-4C37-9A8A-10ADBB63A8BF}" type="slidenum">
              <a:rPr lang="zh-CN" altLang="en-US" sz="1200" b="1" smtClean="0">
                <a:solidFill>
                  <a:srgbClr val="FFFFFF"/>
                </a:solidFill>
                <a:latin typeface="微软雅黑" panose="020B0503020204020204" pitchFamily="34" charset="-122"/>
                <a:ea typeface="微软雅黑" panose="020B0503020204020204" pitchFamily="34" charset="-122"/>
              </a:rPr>
            </a:fld>
            <a:endParaRPr lang="zh-CN" altLang="en-US" sz="1200" b="1">
              <a:solidFill>
                <a:srgbClr val="FFFFFF"/>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4_标题和内容">
    <p:spTree>
      <p:nvGrpSpPr>
        <p:cNvPr id="1" name=""/>
        <p:cNvGrpSpPr/>
        <p:nvPr/>
      </p:nvGrpSpPr>
      <p:grpSpPr>
        <a:xfrm>
          <a:off x="0" y="0"/>
          <a:ext cx="0" cy="0"/>
          <a:chOff x="0" y="0"/>
          <a:chExt cx="0" cy="0"/>
        </a:xfrm>
      </p:grpSpPr>
      <p:pic>
        <p:nvPicPr>
          <p:cNvPr id="2" name="图片 11" descr="ppt模板-02.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12"/>
          <p:cNvSpPr txBox="1"/>
          <p:nvPr userDrawn="1"/>
        </p:nvSpPr>
        <p:spPr>
          <a:xfrm>
            <a:off x="8748713" y="6608763"/>
            <a:ext cx="395287" cy="276225"/>
          </a:xfrm>
          <a:prstGeom prst="rect">
            <a:avLst/>
          </a:prstGeom>
          <a:noFill/>
        </p:spPr>
        <p:txBody>
          <a:bodyPr>
            <a:spAutoFit/>
          </a:bodyPr>
          <a:lstStyle>
            <a:lvl1pPr eaLnBrk="0" hangingPunct="0">
              <a:defRPr>
                <a:solidFill>
                  <a:schemeClr val="tx2"/>
                </a:solidFill>
                <a:latin typeface="Verdana" panose="020B0604030504040204" pitchFamily="34" charset="0"/>
                <a:ea typeface="汉仪中圆简"/>
                <a:cs typeface="汉仪中圆简"/>
              </a:defRPr>
            </a:lvl1pPr>
            <a:lvl2pPr marL="742950" indent="-285750" eaLnBrk="0" hangingPunct="0">
              <a:defRPr>
                <a:solidFill>
                  <a:schemeClr val="tx2"/>
                </a:solidFill>
                <a:latin typeface="Verdana" panose="020B0604030504040204" pitchFamily="34" charset="0"/>
                <a:ea typeface="汉仪中圆简"/>
                <a:cs typeface="汉仪中圆简"/>
              </a:defRPr>
            </a:lvl2pPr>
            <a:lvl3pPr marL="1143000" indent="-228600" eaLnBrk="0" hangingPunct="0">
              <a:defRPr>
                <a:solidFill>
                  <a:schemeClr val="tx2"/>
                </a:solidFill>
                <a:latin typeface="Verdana" panose="020B0604030504040204" pitchFamily="34" charset="0"/>
                <a:ea typeface="汉仪中圆简"/>
                <a:cs typeface="汉仪中圆简"/>
              </a:defRPr>
            </a:lvl3pPr>
            <a:lvl4pPr marL="1600200" indent="-228600" eaLnBrk="0" hangingPunct="0">
              <a:defRPr>
                <a:solidFill>
                  <a:schemeClr val="tx2"/>
                </a:solidFill>
                <a:latin typeface="Verdana" panose="020B0604030504040204" pitchFamily="34" charset="0"/>
                <a:ea typeface="汉仪中圆简"/>
                <a:cs typeface="汉仪中圆简"/>
              </a:defRPr>
            </a:lvl4pPr>
            <a:lvl5pPr marL="2057400" indent="-228600" eaLnBrk="0" hangingPunct="0">
              <a:defRPr>
                <a:solidFill>
                  <a:schemeClr val="tx2"/>
                </a:solidFill>
                <a:latin typeface="Verdana" panose="020B0604030504040204" pitchFamily="34" charset="0"/>
                <a:ea typeface="汉仪中圆简"/>
                <a:cs typeface="汉仪中圆简"/>
              </a:defRPr>
            </a:lvl5pPr>
            <a:lvl6pPr marL="25146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6pPr>
            <a:lvl7pPr marL="29718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7pPr>
            <a:lvl8pPr marL="34290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8pPr>
            <a:lvl9pPr marL="38862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9pPr>
          </a:lstStyle>
          <a:p>
            <a:pPr algn="r" eaLnBrk="1" fontAlgn="base" hangingPunct="1">
              <a:spcBef>
                <a:spcPct val="0"/>
              </a:spcBef>
              <a:spcAft>
                <a:spcPct val="0"/>
              </a:spcAft>
              <a:defRPr/>
            </a:pPr>
            <a:fld id="{1EB4C9E0-48B9-4501-87F6-EF1B4AF9F01C}" type="slidenum">
              <a:rPr lang="zh-CN" altLang="en-US" sz="1200" b="1" smtClean="0">
                <a:solidFill>
                  <a:srgbClr val="FFFFFF"/>
                </a:solidFill>
                <a:latin typeface="微软雅黑" panose="020B0503020204020204" pitchFamily="34" charset="-122"/>
                <a:ea typeface="微软雅黑" panose="020B0503020204020204" pitchFamily="34" charset="-122"/>
              </a:rPr>
            </a:fld>
            <a:endParaRPr lang="zh-CN" altLang="en-US" sz="1200" b="1">
              <a:solidFill>
                <a:srgbClr val="FFFFFF"/>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5_标题和内容">
    <p:spTree>
      <p:nvGrpSpPr>
        <p:cNvPr id="1" name=""/>
        <p:cNvGrpSpPr/>
        <p:nvPr/>
      </p:nvGrpSpPr>
      <p:grpSpPr>
        <a:xfrm>
          <a:off x="0" y="0"/>
          <a:ext cx="0" cy="0"/>
          <a:chOff x="0" y="0"/>
          <a:chExt cx="0" cy="0"/>
        </a:xfrm>
      </p:grpSpPr>
      <p:pic>
        <p:nvPicPr>
          <p:cNvPr id="2" name="图片 11" descr="ppt模板-02.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12"/>
          <p:cNvSpPr txBox="1"/>
          <p:nvPr userDrawn="1"/>
        </p:nvSpPr>
        <p:spPr>
          <a:xfrm>
            <a:off x="8748713" y="6608763"/>
            <a:ext cx="395287" cy="276225"/>
          </a:xfrm>
          <a:prstGeom prst="rect">
            <a:avLst/>
          </a:prstGeom>
          <a:noFill/>
        </p:spPr>
        <p:txBody>
          <a:bodyPr>
            <a:spAutoFit/>
          </a:bodyPr>
          <a:lstStyle>
            <a:lvl1pPr eaLnBrk="0" hangingPunct="0">
              <a:defRPr>
                <a:solidFill>
                  <a:schemeClr val="tx2"/>
                </a:solidFill>
                <a:latin typeface="Verdana" panose="020B0604030504040204" pitchFamily="34" charset="0"/>
                <a:ea typeface="汉仪中圆简"/>
                <a:cs typeface="汉仪中圆简"/>
              </a:defRPr>
            </a:lvl1pPr>
            <a:lvl2pPr marL="742950" indent="-285750" eaLnBrk="0" hangingPunct="0">
              <a:defRPr>
                <a:solidFill>
                  <a:schemeClr val="tx2"/>
                </a:solidFill>
                <a:latin typeface="Verdana" panose="020B0604030504040204" pitchFamily="34" charset="0"/>
                <a:ea typeface="汉仪中圆简"/>
                <a:cs typeface="汉仪中圆简"/>
              </a:defRPr>
            </a:lvl2pPr>
            <a:lvl3pPr marL="1143000" indent="-228600" eaLnBrk="0" hangingPunct="0">
              <a:defRPr>
                <a:solidFill>
                  <a:schemeClr val="tx2"/>
                </a:solidFill>
                <a:latin typeface="Verdana" panose="020B0604030504040204" pitchFamily="34" charset="0"/>
                <a:ea typeface="汉仪中圆简"/>
                <a:cs typeface="汉仪中圆简"/>
              </a:defRPr>
            </a:lvl3pPr>
            <a:lvl4pPr marL="1600200" indent="-228600" eaLnBrk="0" hangingPunct="0">
              <a:defRPr>
                <a:solidFill>
                  <a:schemeClr val="tx2"/>
                </a:solidFill>
                <a:latin typeface="Verdana" panose="020B0604030504040204" pitchFamily="34" charset="0"/>
                <a:ea typeface="汉仪中圆简"/>
                <a:cs typeface="汉仪中圆简"/>
              </a:defRPr>
            </a:lvl4pPr>
            <a:lvl5pPr marL="2057400" indent="-228600" eaLnBrk="0" hangingPunct="0">
              <a:defRPr>
                <a:solidFill>
                  <a:schemeClr val="tx2"/>
                </a:solidFill>
                <a:latin typeface="Verdana" panose="020B0604030504040204" pitchFamily="34" charset="0"/>
                <a:ea typeface="汉仪中圆简"/>
                <a:cs typeface="汉仪中圆简"/>
              </a:defRPr>
            </a:lvl5pPr>
            <a:lvl6pPr marL="25146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6pPr>
            <a:lvl7pPr marL="29718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7pPr>
            <a:lvl8pPr marL="34290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8pPr>
            <a:lvl9pPr marL="38862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9pPr>
          </a:lstStyle>
          <a:p>
            <a:pPr algn="r" eaLnBrk="1" fontAlgn="base" hangingPunct="1">
              <a:spcBef>
                <a:spcPct val="0"/>
              </a:spcBef>
              <a:spcAft>
                <a:spcPct val="0"/>
              </a:spcAft>
              <a:defRPr/>
            </a:pPr>
            <a:fld id="{A6F9CEFA-5C72-4582-B858-BB5E651B45EE}" type="slidenum">
              <a:rPr lang="zh-CN" altLang="en-US" sz="1200" b="1" smtClean="0">
                <a:solidFill>
                  <a:srgbClr val="FFFFFF"/>
                </a:solidFill>
                <a:latin typeface="微软雅黑" panose="020B0503020204020204" pitchFamily="34" charset="-122"/>
                <a:ea typeface="微软雅黑" panose="020B0503020204020204" pitchFamily="34" charset="-122"/>
              </a:rPr>
            </a:fld>
            <a:endParaRPr lang="zh-CN" altLang="en-US" sz="1200" b="1">
              <a:solidFill>
                <a:srgbClr val="FFFFFF"/>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39_标题和内容">
    <p:bg>
      <p:bgPr>
        <a:solidFill>
          <a:schemeClr val="bg1"/>
        </a:solidFill>
        <a:effectLst/>
      </p:bgPr>
    </p:bg>
    <p:spTree>
      <p:nvGrpSpPr>
        <p:cNvPr id="1" name=""/>
        <p:cNvGrpSpPr/>
        <p:nvPr/>
      </p:nvGrpSpPr>
      <p:grpSpPr>
        <a:xfrm>
          <a:off x="0" y="0"/>
          <a:ext cx="0" cy="0"/>
          <a:chOff x="0" y="0"/>
          <a:chExt cx="0" cy="0"/>
        </a:xfrm>
      </p:grpSpPr>
      <p:sp>
        <p:nvSpPr>
          <p:cNvPr id="3" name="矩形 2"/>
          <p:cNvSpPr/>
          <p:nvPr/>
        </p:nvSpPr>
        <p:spPr bwMode="auto">
          <a:xfrm>
            <a:off x="0" y="753534"/>
            <a:ext cx="9144000" cy="71967"/>
          </a:xfrm>
          <a:prstGeom prst="rect">
            <a:avLst/>
          </a:prstGeom>
          <a:gradFill flip="none" rotWithShape="1">
            <a:gsLst>
              <a:gs pos="90000">
                <a:srgbClr val="67D3FF">
                  <a:alpha val="0"/>
                </a:srgbClr>
              </a:gs>
              <a:gs pos="0">
                <a:srgbClr val="00B0F0">
                  <a:shade val="30000"/>
                  <a:satMod val="115000"/>
                </a:srgbClr>
              </a:gs>
              <a:gs pos="40000">
                <a:srgbClr val="00B0F0">
                  <a:shade val="67500"/>
                  <a:satMod val="115000"/>
                  <a:lumMod val="52000"/>
                  <a:lumOff val="48000"/>
                  <a:alpha val="48000"/>
                </a:srgbClr>
              </a:gs>
            </a:gsLst>
            <a:lin ang="0" scaled="1"/>
            <a:tileRect/>
          </a:gradFill>
          <a:ln w="9525" cap="flat" cmpd="sng" algn="ctr">
            <a:noFill/>
            <a:prstDash val="solid"/>
            <a:round/>
            <a:headEnd type="none" w="med" len="med"/>
            <a:tailEnd type="none" w="med" len="med"/>
          </a:ln>
          <a:effectLst/>
        </p:spPr>
        <p:txBody>
          <a:bodyPr wrap="none" lIns="77925" tIns="38963" rIns="77925" bIns="38963" anchor="ctr"/>
          <a:lstStyle/>
          <a:p>
            <a:pPr eaLnBrk="0" fontAlgn="base" hangingPunct="0">
              <a:defRPr/>
            </a:pPr>
            <a:endParaRPr lang="zh-CN" altLang="en-US" dirty="0">
              <a:solidFill>
                <a:srgbClr val="000000"/>
              </a:solidFill>
              <a:latin typeface="Arial" panose="020B0604020202020204" pitchFamily="34" charset="0"/>
              <a:ea typeface="宋体" panose="02010600030101010101" pitchFamily="2" charset="-122"/>
            </a:endParaRPr>
          </a:p>
        </p:txBody>
      </p:sp>
      <p:sp>
        <p:nvSpPr>
          <p:cNvPr id="2" name="标题 1"/>
          <p:cNvSpPr>
            <a:spLocks noGrp="1"/>
          </p:cNvSpPr>
          <p:nvPr>
            <p:ph type="title"/>
          </p:nvPr>
        </p:nvSpPr>
        <p:spPr>
          <a:xfrm>
            <a:off x="1" y="1"/>
            <a:ext cx="8243047" cy="752476"/>
          </a:xfrm>
          <a:prstGeom prst="rect">
            <a:avLst/>
          </a:prstGeom>
        </p:spPr>
        <p:txBody>
          <a:bodyPr lIns="77925" tIns="38963" rIns="77925" bIns="38963" anchor="ctr" anchorCtr="0"/>
          <a:lstStyle>
            <a:lvl1pPr algn="l">
              <a:defRPr sz="2000" b="1">
                <a:latin typeface="微软雅黑" panose="020B0503020204020204" pitchFamily="34" charset="-122"/>
                <a:ea typeface="微软雅黑" panose="020B0503020204020204" pitchFamily="34" charset="-122"/>
              </a:defRPr>
            </a:lvl1pPr>
          </a:lstStyle>
          <a:p>
            <a:r>
              <a:rPr lang="zh-CN" altLang="en-US" noProof="1"/>
              <a:t>单击此处编辑母版标题样式</a:t>
            </a:r>
            <a:endParaRPr lang="zh-CN" altLang="en-US" noProof="1"/>
          </a:p>
        </p:txBody>
      </p:sp>
      <p:sp>
        <p:nvSpPr>
          <p:cNvPr id="4" name="灯片编号占位符 5"/>
          <p:cNvSpPr>
            <a:spLocks noGrp="1"/>
          </p:cNvSpPr>
          <p:nvPr>
            <p:ph type="sldNum" sz="quarter" idx="10"/>
          </p:nvPr>
        </p:nvSpPr>
        <p:spPr>
          <a:xfrm>
            <a:off x="4799013" y="6538385"/>
            <a:ext cx="2133600" cy="239183"/>
          </a:xfrm>
          <a:prstGeom prst="rect">
            <a:avLst/>
          </a:prstGeom>
        </p:spPr>
        <p:txBody>
          <a:bodyPr vert="horz" wrap="square" lIns="77925" tIns="38963" rIns="77925" bIns="38963" numCol="1" anchor="t" anchorCtr="0" compatLnSpc="1"/>
          <a:lstStyle>
            <a:lvl1pPr algn="ctr">
              <a:defRPr sz="900">
                <a:solidFill>
                  <a:srgbClr val="898989"/>
                </a:solidFill>
              </a:defRPr>
            </a:lvl1pPr>
          </a:lstStyle>
          <a:p>
            <a:pPr eaLnBrk="0" fontAlgn="base" hangingPunct="0">
              <a:spcBef>
                <a:spcPct val="0"/>
              </a:spcBef>
              <a:spcAft>
                <a:spcPct val="0"/>
              </a:spcAft>
            </a:pPr>
            <a:fld id="{C9B4E03F-D6A4-4A7E-8646-668C9B0964F3}" type="slidenum">
              <a:rPr lang="zh-CN" altLang="en-US">
                <a:latin typeface="Verdana" panose="020B0604030504040204" pitchFamily="34" charset="0"/>
                <a:ea typeface="宋体" panose="02010600030101010101" pitchFamily="2" charset="-122"/>
              </a:rPr>
            </a:fld>
            <a:endParaRPr lang="zh-CN" altLang="en-US">
              <a:latin typeface="Verdana" panose="020B0604030504040204" pitchFamily="34" charset="0"/>
              <a:ea typeface="宋体" panose="02010600030101010101" pitchFamily="2" charset="-122"/>
            </a:endParaRP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pic>
        <p:nvPicPr>
          <p:cNvPr id="7" name="图片 6" descr="ppt模板-02.jpg"/>
          <p:cNvPicPr>
            <a:picLocks noChangeAspect="1"/>
          </p:cNvPicPr>
          <p:nvPr userDrawn="1"/>
        </p:nvPicPr>
        <p:blipFill>
          <a:blip r:embed="rId2" cstate="print"/>
          <a:stretch>
            <a:fillRect/>
          </a:stretch>
        </p:blipFill>
        <p:spPr>
          <a:xfrm>
            <a:off x="0" y="0"/>
            <a:ext cx="9144000" cy="6858000"/>
          </a:xfrm>
          <a:prstGeom prst="rect">
            <a:avLst/>
          </a:prstGeom>
        </p:spPr>
      </p:pic>
      <p:sp>
        <p:nvSpPr>
          <p:cNvPr id="8" name="TextBox 7"/>
          <p:cNvSpPr txBox="1"/>
          <p:nvPr userDrawn="1"/>
        </p:nvSpPr>
        <p:spPr>
          <a:xfrm>
            <a:off x="8748464" y="6608385"/>
            <a:ext cx="395536" cy="276999"/>
          </a:xfrm>
          <a:prstGeom prst="rect">
            <a:avLst/>
          </a:prstGeom>
          <a:noFill/>
        </p:spPr>
        <p:txBody>
          <a:bodyPr wrap="square" rtlCol="0">
            <a:spAutoFit/>
          </a:bodyPr>
          <a:lstStyle/>
          <a:p>
            <a:pPr algn="r" fontAlgn="auto">
              <a:spcBef>
                <a:spcPts val="0"/>
              </a:spcBef>
              <a:spcAft>
                <a:spcPts val="0"/>
              </a:spcAft>
            </a:pPr>
            <a:fld id="{24173ED6-4A69-4FA8-8A09-51FC87ACF5D8}" type="slidenum">
              <a:rPr lang="zh-CN" altLang="en-US" sz="1200" b="1" smtClean="0">
                <a:solidFill>
                  <a:srgbClr val="9BBB59"/>
                </a:solidFill>
                <a:latin typeface="微软雅黑" panose="020B0503020204020204" pitchFamily="34" charset="-122"/>
                <a:ea typeface="微软雅黑" panose="020B0503020204020204" pitchFamily="34" charset="-122"/>
                <a:cs typeface="+mn-cs"/>
              </a:rPr>
            </a:fld>
            <a:endParaRPr lang="zh-CN" altLang="en-US" sz="1200" b="1" dirty="0">
              <a:solidFill>
                <a:srgbClr val="9BBB59"/>
              </a:solidFill>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40_标题和内容">
    <p:bg>
      <p:bgPr>
        <a:solidFill>
          <a:schemeClr val="bg1"/>
        </a:solidFill>
        <a:effectLst/>
      </p:bgPr>
    </p:bg>
    <p:spTree>
      <p:nvGrpSpPr>
        <p:cNvPr id="1" name=""/>
        <p:cNvGrpSpPr/>
        <p:nvPr/>
      </p:nvGrpSpPr>
      <p:grpSpPr>
        <a:xfrm>
          <a:off x="0" y="0"/>
          <a:ext cx="0" cy="0"/>
          <a:chOff x="0" y="0"/>
          <a:chExt cx="0" cy="0"/>
        </a:xfrm>
      </p:grpSpPr>
      <p:sp>
        <p:nvSpPr>
          <p:cNvPr id="3" name="矩形 2"/>
          <p:cNvSpPr/>
          <p:nvPr/>
        </p:nvSpPr>
        <p:spPr bwMode="auto">
          <a:xfrm>
            <a:off x="0" y="753534"/>
            <a:ext cx="9144000" cy="71967"/>
          </a:xfrm>
          <a:prstGeom prst="rect">
            <a:avLst/>
          </a:prstGeom>
          <a:gradFill flip="none" rotWithShape="1">
            <a:gsLst>
              <a:gs pos="90000">
                <a:srgbClr val="67D3FF">
                  <a:alpha val="0"/>
                </a:srgbClr>
              </a:gs>
              <a:gs pos="0">
                <a:srgbClr val="00B0F0">
                  <a:shade val="30000"/>
                  <a:satMod val="115000"/>
                </a:srgbClr>
              </a:gs>
              <a:gs pos="40000">
                <a:srgbClr val="00B0F0">
                  <a:shade val="67500"/>
                  <a:satMod val="115000"/>
                  <a:lumMod val="52000"/>
                  <a:lumOff val="48000"/>
                  <a:alpha val="48000"/>
                </a:srgbClr>
              </a:gs>
            </a:gsLst>
            <a:lin ang="0" scaled="1"/>
            <a:tileRect/>
          </a:gradFill>
          <a:ln w="9525" cap="flat" cmpd="sng" algn="ctr">
            <a:noFill/>
            <a:prstDash val="solid"/>
            <a:round/>
            <a:headEnd type="none" w="med" len="med"/>
            <a:tailEnd type="none" w="med" len="med"/>
          </a:ln>
          <a:effectLst/>
        </p:spPr>
        <p:txBody>
          <a:bodyPr wrap="none" lIns="77925" tIns="38963" rIns="77925" bIns="38963" anchor="ctr"/>
          <a:lstStyle/>
          <a:p>
            <a:pPr eaLnBrk="0" fontAlgn="base" hangingPunct="0">
              <a:defRPr/>
            </a:pPr>
            <a:endParaRPr lang="zh-CN" altLang="en-US" dirty="0">
              <a:solidFill>
                <a:srgbClr val="000000"/>
              </a:solidFill>
              <a:latin typeface="Arial" panose="020B0604020202020204" pitchFamily="34" charset="0"/>
              <a:ea typeface="宋体" panose="02010600030101010101" pitchFamily="2" charset="-122"/>
            </a:endParaRPr>
          </a:p>
        </p:txBody>
      </p:sp>
      <p:sp>
        <p:nvSpPr>
          <p:cNvPr id="2" name="标题 1"/>
          <p:cNvSpPr>
            <a:spLocks noGrp="1"/>
          </p:cNvSpPr>
          <p:nvPr>
            <p:ph type="title"/>
          </p:nvPr>
        </p:nvSpPr>
        <p:spPr>
          <a:xfrm>
            <a:off x="1" y="1"/>
            <a:ext cx="8243047" cy="752476"/>
          </a:xfrm>
          <a:prstGeom prst="rect">
            <a:avLst/>
          </a:prstGeom>
        </p:spPr>
        <p:txBody>
          <a:bodyPr lIns="77925" tIns="38963" rIns="77925" bIns="38963" anchor="ctr" anchorCtr="0"/>
          <a:lstStyle>
            <a:lvl1pPr algn="l">
              <a:defRPr sz="2000" b="1">
                <a:latin typeface="微软雅黑" panose="020B0503020204020204" pitchFamily="34" charset="-122"/>
                <a:ea typeface="微软雅黑" panose="020B0503020204020204" pitchFamily="34" charset="-122"/>
              </a:defRPr>
            </a:lvl1pPr>
          </a:lstStyle>
          <a:p>
            <a:r>
              <a:rPr lang="zh-CN" altLang="en-US" noProof="1"/>
              <a:t>单击此处编辑母版标题样式</a:t>
            </a:r>
            <a:endParaRPr lang="zh-CN" altLang="en-US" noProof="1"/>
          </a:p>
        </p:txBody>
      </p:sp>
      <p:sp>
        <p:nvSpPr>
          <p:cNvPr id="4" name="灯片编号占位符 5"/>
          <p:cNvSpPr>
            <a:spLocks noGrp="1"/>
          </p:cNvSpPr>
          <p:nvPr>
            <p:ph type="sldNum" sz="quarter" idx="10"/>
          </p:nvPr>
        </p:nvSpPr>
        <p:spPr>
          <a:xfrm>
            <a:off x="4799013" y="6538385"/>
            <a:ext cx="2133600" cy="239183"/>
          </a:xfrm>
          <a:prstGeom prst="rect">
            <a:avLst/>
          </a:prstGeom>
        </p:spPr>
        <p:txBody>
          <a:bodyPr vert="horz" wrap="square" lIns="77925" tIns="38963" rIns="77925" bIns="38963" numCol="1" anchor="t" anchorCtr="0" compatLnSpc="1"/>
          <a:lstStyle>
            <a:lvl1pPr algn="ctr">
              <a:defRPr sz="900">
                <a:solidFill>
                  <a:srgbClr val="898989"/>
                </a:solidFill>
              </a:defRPr>
            </a:lvl1pPr>
          </a:lstStyle>
          <a:p>
            <a:pPr eaLnBrk="0" fontAlgn="base" hangingPunct="0">
              <a:spcBef>
                <a:spcPct val="0"/>
              </a:spcBef>
              <a:spcAft>
                <a:spcPct val="0"/>
              </a:spcAft>
            </a:pPr>
            <a:fld id="{C9B4E03F-D6A4-4A7E-8646-668C9B0964F3}" type="slidenum">
              <a:rPr lang="zh-CN" altLang="en-US">
                <a:latin typeface="Verdana" panose="020B0604030504040204" pitchFamily="34" charset="0"/>
                <a:ea typeface="宋体" panose="02010600030101010101" pitchFamily="2" charset="-122"/>
              </a:rPr>
            </a:fld>
            <a:endParaRPr lang="zh-CN" altLang="en-US">
              <a:latin typeface="Verdana" panose="020B0604030504040204" pitchFamily="34" charset="0"/>
              <a:ea typeface="宋体" panose="02010600030101010101" pitchFamily="2" charset="-122"/>
            </a:endParaRPr>
          </a:p>
        </p:txBody>
      </p:sp>
    </p:spTree>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56_标题和内容">
    <p:bg>
      <p:bgPr>
        <a:solidFill>
          <a:schemeClr val="bg1"/>
        </a:solidFill>
        <a:effectLst/>
      </p:bgPr>
    </p:bg>
    <p:spTree>
      <p:nvGrpSpPr>
        <p:cNvPr id="1" name=""/>
        <p:cNvGrpSpPr/>
        <p:nvPr/>
      </p:nvGrpSpPr>
      <p:grpSpPr>
        <a:xfrm>
          <a:off x="0" y="0"/>
          <a:ext cx="0" cy="0"/>
          <a:chOff x="0" y="0"/>
          <a:chExt cx="0" cy="0"/>
        </a:xfrm>
      </p:grpSpPr>
      <p:sp>
        <p:nvSpPr>
          <p:cNvPr id="3" name="矩形 2"/>
          <p:cNvSpPr/>
          <p:nvPr/>
        </p:nvSpPr>
        <p:spPr bwMode="auto">
          <a:xfrm>
            <a:off x="0" y="753534"/>
            <a:ext cx="9144000" cy="71967"/>
          </a:xfrm>
          <a:prstGeom prst="rect">
            <a:avLst/>
          </a:prstGeom>
          <a:gradFill flip="none" rotWithShape="1">
            <a:gsLst>
              <a:gs pos="90000">
                <a:srgbClr val="67D3FF">
                  <a:alpha val="0"/>
                </a:srgbClr>
              </a:gs>
              <a:gs pos="0">
                <a:srgbClr val="00B0F0">
                  <a:shade val="30000"/>
                  <a:satMod val="115000"/>
                </a:srgbClr>
              </a:gs>
              <a:gs pos="40000">
                <a:srgbClr val="00B0F0">
                  <a:shade val="67500"/>
                  <a:satMod val="115000"/>
                  <a:lumMod val="52000"/>
                  <a:lumOff val="48000"/>
                  <a:alpha val="48000"/>
                </a:srgbClr>
              </a:gs>
            </a:gsLst>
            <a:lin ang="0" scaled="1"/>
            <a:tileRect/>
          </a:gradFill>
          <a:ln w="9525" cap="flat" cmpd="sng" algn="ctr">
            <a:noFill/>
            <a:prstDash val="solid"/>
            <a:round/>
            <a:headEnd type="none" w="med" len="med"/>
            <a:tailEnd type="none" w="med" len="med"/>
          </a:ln>
          <a:effectLst/>
        </p:spPr>
        <p:txBody>
          <a:bodyPr wrap="none" lIns="77925" tIns="38963" rIns="77925" bIns="38963" anchor="ctr"/>
          <a:lstStyle/>
          <a:p>
            <a:pPr eaLnBrk="0" fontAlgn="base" hangingPunct="0">
              <a:defRPr/>
            </a:pPr>
            <a:endParaRPr lang="zh-CN" altLang="en-US" dirty="0">
              <a:solidFill>
                <a:srgbClr val="000000"/>
              </a:solidFill>
              <a:latin typeface="Arial" panose="020B0604020202020204" pitchFamily="34" charset="0"/>
              <a:ea typeface="宋体" panose="02010600030101010101" pitchFamily="2" charset="-122"/>
            </a:endParaRPr>
          </a:p>
        </p:txBody>
      </p:sp>
      <p:sp>
        <p:nvSpPr>
          <p:cNvPr id="2" name="标题 1"/>
          <p:cNvSpPr>
            <a:spLocks noGrp="1"/>
          </p:cNvSpPr>
          <p:nvPr>
            <p:ph type="title"/>
          </p:nvPr>
        </p:nvSpPr>
        <p:spPr>
          <a:xfrm>
            <a:off x="1" y="1"/>
            <a:ext cx="8243047" cy="752476"/>
          </a:xfrm>
          <a:prstGeom prst="rect">
            <a:avLst/>
          </a:prstGeom>
        </p:spPr>
        <p:txBody>
          <a:bodyPr lIns="77925" tIns="38963" rIns="77925" bIns="38963" anchor="ctr" anchorCtr="0"/>
          <a:lstStyle>
            <a:lvl1pPr algn="l">
              <a:defRPr sz="2000" b="1">
                <a:latin typeface="微软雅黑" panose="020B0503020204020204" pitchFamily="34" charset="-122"/>
                <a:ea typeface="微软雅黑" panose="020B0503020204020204" pitchFamily="34" charset="-122"/>
              </a:defRPr>
            </a:lvl1pPr>
          </a:lstStyle>
          <a:p>
            <a:r>
              <a:rPr lang="zh-CN" altLang="en-US" noProof="1"/>
              <a:t>单击此处编辑母版标题样式</a:t>
            </a:r>
            <a:endParaRPr lang="zh-CN" altLang="en-US" noProof="1"/>
          </a:p>
        </p:txBody>
      </p:sp>
      <p:sp>
        <p:nvSpPr>
          <p:cNvPr id="4" name="灯片编号占位符 5"/>
          <p:cNvSpPr>
            <a:spLocks noGrp="1"/>
          </p:cNvSpPr>
          <p:nvPr>
            <p:ph type="sldNum" sz="quarter" idx="10"/>
          </p:nvPr>
        </p:nvSpPr>
        <p:spPr>
          <a:xfrm>
            <a:off x="4799013" y="6538385"/>
            <a:ext cx="2133600" cy="239183"/>
          </a:xfrm>
          <a:prstGeom prst="rect">
            <a:avLst/>
          </a:prstGeom>
        </p:spPr>
        <p:txBody>
          <a:bodyPr vert="horz" wrap="square" lIns="77925" tIns="38963" rIns="77925" bIns="38963" numCol="1" anchor="t" anchorCtr="0" compatLnSpc="1"/>
          <a:lstStyle>
            <a:lvl1pPr algn="ctr">
              <a:defRPr sz="900">
                <a:solidFill>
                  <a:srgbClr val="898989"/>
                </a:solidFill>
              </a:defRPr>
            </a:lvl1pPr>
          </a:lstStyle>
          <a:p>
            <a:pPr eaLnBrk="0" fontAlgn="base" hangingPunct="0">
              <a:spcBef>
                <a:spcPct val="0"/>
              </a:spcBef>
              <a:spcAft>
                <a:spcPct val="0"/>
              </a:spcAft>
            </a:pPr>
            <a:fld id="{3929B160-184B-4D1F-A6ED-D88B310B5E25}" type="slidenum">
              <a:rPr lang="zh-CN" altLang="en-US">
                <a:latin typeface="Verdana" panose="020B0604030504040204" pitchFamily="34" charset="0"/>
                <a:ea typeface="宋体" panose="02010600030101010101" pitchFamily="2" charset="-122"/>
              </a:rPr>
            </a:fld>
            <a:endParaRPr lang="zh-CN" altLang="en-US">
              <a:latin typeface="Verdana" panose="020B0604030504040204" pitchFamily="34" charset="0"/>
              <a:ea typeface="宋体" panose="02010600030101010101" pitchFamily="2" charset="-122"/>
            </a:endParaRPr>
          </a:p>
        </p:txBody>
      </p:sp>
    </p:spTree>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
        <p:nvSpPr>
          <p:cNvPr id="14" name="标题 1"/>
          <p:cNvSpPr>
            <a:spLocks noGrp="1"/>
          </p:cNvSpPr>
          <p:nvPr>
            <p:ph type="title"/>
          </p:nvPr>
        </p:nvSpPr>
        <p:spPr>
          <a:xfrm>
            <a:off x="561600" y="260649"/>
            <a:ext cx="6818712" cy="672075"/>
          </a:xfrm>
          <a:prstGeom prst="rect">
            <a:avLst/>
          </a:prstGeom>
        </p:spPr>
        <p:txBody>
          <a:bodyPr lIns="91432" tIns="45716" rIns="91432" bIns="45716"/>
          <a:lstStyle>
            <a:lvl1pPr marL="0" algn="l" defTabSz="914400" rtl="0" eaLnBrk="1" latinLnBrk="0" hangingPunct="1">
              <a:defRPr lang="zh-CN" altLang="en-US" sz="2000" b="1" i="0" kern="1200" dirty="0" smtClean="0">
                <a:solidFill>
                  <a:schemeClr val="tx1"/>
                </a:solidFill>
                <a:latin typeface="微软雅黑" panose="020B0503020204020204" pitchFamily="34" charset="-122"/>
                <a:ea typeface="微软雅黑" panose="020B0503020204020204" pitchFamily="34" charset="-122"/>
                <a:cs typeface="+mn-cs"/>
              </a:defRPr>
            </a:lvl1pPr>
          </a:lstStyle>
          <a:p>
            <a:r>
              <a:rPr lang="zh-CN" altLang="en-US" dirty="0"/>
              <a:t>单击此处编辑母版标题样式</a:t>
            </a:r>
            <a:endParaRPr lang="zh-CN" altLang="en-US" dirty="0"/>
          </a:p>
        </p:txBody>
      </p:sp>
      <p:grpSp>
        <p:nvGrpSpPr>
          <p:cNvPr id="3" name="组合 17"/>
          <p:cNvGrpSpPr/>
          <p:nvPr userDrawn="1"/>
        </p:nvGrpSpPr>
        <p:grpSpPr bwMode="auto">
          <a:xfrm>
            <a:off x="79199" y="309045"/>
            <a:ext cx="9064801" cy="719667"/>
            <a:chOff x="0" y="232392"/>
            <a:chExt cx="9262400" cy="539158"/>
          </a:xfrm>
        </p:grpSpPr>
        <p:sp>
          <p:nvSpPr>
            <p:cNvPr id="4" name="矩形 3"/>
            <p:cNvSpPr/>
            <p:nvPr/>
          </p:nvSpPr>
          <p:spPr>
            <a:xfrm>
              <a:off x="0" y="668476"/>
              <a:ext cx="9143218" cy="103074"/>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zh-CN" altLang="en-US" dirty="0">
                <a:solidFill>
                  <a:srgbClr val="FFFFFF"/>
                </a:solidFill>
              </a:endParaRPr>
            </a:p>
          </p:txBody>
        </p:sp>
        <p:sp>
          <p:nvSpPr>
            <p:cNvPr id="6" name="对角圆角矩形 5"/>
            <p:cNvSpPr/>
            <p:nvPr/>
          </p:nvSpPr>
          <p:spPr>
            <a:xfrm>
              <a:off x="7930457" y="232392"/>
              <a:ext cx="1331943" cy="359968"/>
            </a:xfrm>
            <a:prstGeom prst="round2Diag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zh-CN" altLang="en-US" sz="1400" dirty="0">
                <a:solidFill>
                  <a:srgbClr val="000000">
                    <a:lumMod val="65000"/>
                    <a:lumOff val="35000"/>
                  </a:srgbClr>
                </a:solidFill>
                <a:latin typeface="微软雅黑" panose="020B0503020204020204" pitchFamily="34" charset="-122"/>
                <a:ea typeface="微软雅黑" panose="020B0503020204020204" pitchFamily="34" charset="-122"/>
              </a:endParaRPr>
            </a:p>
          </p:txBody>
        </p:sp>
      </p:grpSp>
      <p:grpSp>
        <p:nvGrpSpPr>
          <p:cNvPr id="7" name="组合 6"/>
          <p:cNvGrpSpPr/>
          <p:nvPr userDrawn="1"/>
        </p:nvGrpSpPr>
        <p:grpSpPr>
          <a:xfrm>
            <a:off x="107505" y="224375"/>
            <a:ext cx="445834" cy="595668"/>
            <a:chOff x="107504" y="51470"/>
            <a:chExt cx="481011" cy="563561"/>
          </a:xfrm>
          <a:solidFill>
            <a:schemeClr val="tx2">
              <a:lumMod val="40000"/>
              <a:lumOff val="60000"/>
            </a:schemeClr>
          </a:solidFill>
        </p:grpSpPr>
        <p:sp>
          <p:nvSpPr>
            <p:cNvPr id="8" name="矩形 7"/>
            <p:cNvSpPr/>
            <p:nvPr/>
          </p:nvSpPr>
          <p:spPr bwMode="auto">
            <a:xfrm>
              <a:off x="107504" y="51470"/>
              <a:ext cx="425451" cy="563561"/>
            </a:xfrm>
            <a:prstGeom prst="rect">
              <a:avLst/>
            </a:prstGeom>
            <a:grpFill/>
            <a:ln w="12700" cap="flat" cmpd="sng" algn="ctr">
              <a:noFill/>
              <a:prstDash val="solid"/>
              <a:miter lim="800000"/>
            </a:ln>
            <a:effectLst/>
          </p:spPr>
          <p:txBody>
            <a:bodyPr anchor="ctr"/>
            <a:lstStyle/>
            <a:p>
              <a:pPr algn="ctr" defTabSz="914400">
                <a:defRPr/>
              </a:pPr>
              <a:endParaRPr lang="zh-CN" altLang="en-US" sz="1400" kern="0" dirty="0">
                <a:solidFill>
                  <a:prstClr val="white"/>
                </a:solidFill>
                <a:latin typeface="Calibri" panose="020F0502020204030204"/>
                <a:ea typeface="宋体" panose="02010600030101010101" pitchFamily="2" charset="-122"/>
              </a:endParaRPr>
            </a:p>
          </p:txBody>
        </p:sp>
        <p:cxnSp>
          <p:nvCxnSpPr>
            <p:cNvPr id="9" name="直接连接符 8"/>
            <p:cNvCxnSpPr/>
            <p:nvPr/>
          </p:nvCxnSpPr>
          <p:spPr bwMode="auto">
            <a:xfrm>
              <a:off x="588515" y="51470"/>
              <a:ext cx="0" cy="563561"/>
            </a:xfrm>
            <a:prstGeom prst="line">
              <a:avLst/>
            </a:prstGeom>
            <a:grpFill/>
            <a:ln w="28575" cap="flat" cmpd="sng" algn="ctr">
              <a:solidFill>
                <a:sysClr val="windowText" lastClr="000000">
                  <a:lumMod val="50000"/>
                  <a:lumOff val="50000"/>
                </a:sysClr>
              </a:solidFill>
              <a:prstDash val="solid"/>
              <a:miter lim="800000"/>
            </a:ln>
            <a:effectLst/>
          </p:spPr>
        </p:cxnSp>
      </p:grpSp>
      <p:grpSp>
        <p:nvGrpSpPr>
          <p:cNvPr id="10" name="组合 9"/>
          <p:cNvGrpSpPr/>
          <p:nvPr userDrawn="1"/>
        </p:nvGrpSpPr>
        <p:grpSpPr>
          <a:xfrm>
            <a:off x="8820486" y="224375"/>
            <a:ext cx="185469" cy="595668"/>
            <a:chOff x="7020272" y="233342"/>
            <a:chExt cx="103192" cy="563561"/>
          </a:xfrm>
          <a:solidFill>
            <a:schemeClr val="tx2">
              <a:lumMod val="40000"/>
              <a:lumOff val="60000"/>
            </a:schemeClr>
          </a:solidFill>
        </p:grpSpPr>
        <p:sp>
          <p:nvSpPr>
            <p:cNvPr id="11" name="矩形 10"/>
            <p:cNvSpPr/>
            <p:nvPr/>
          </p:nvSpPr>
          <p:spPr bwMode="auto">
            <a:xfrm flipH="1">
              <a:off x="7058377" y="233342"/>
              <a:ext cx="65087" cy="563561"/>
            </a:xfrm>
            <a:prstGeom prst="rect">
              <a:avLst/>
            </a:prstGeom>
            <a:grpFill/>
            <a:ln w="12700" cap="flat" cmpd="sng" algn="ctr">
              <a:noFill/>
              <a:prstDash val="solid"/>
              <a:miter lim="800000"/>
            </a:ln>
            <a:effectLst/>
          </p:spPr>
          <p:txBody>
            <a:bodyPr anchor="ctr"/>
            <a:lstStyle/>
            <a:p>
              <a:pPr algn="ctr" defTabSz="914400">
                <a:defRPr/>
              </a:pPr>
              <a:endParaRPr lang="zh-CN" altLang="en-US" sz="1400" kern="0" dirty="0">
                <a:solidFill>
                  <a:prstClr val="white"/>
                </a:solidFill>
                <a:latin typeface="Calibri" panose="020F0502020204030204"/>
                <a:ea typeface="宋体" panose="02010600030101010101" pitchFamily="2" charset="-122"/>
              </a:endParaRPr>
            </a:p>
          </p:txBody>
        </p:sp>
        <p:cxnSp>
          <p:nvCxnSpPr>
            <p:cNvPr id="12" name="直接连接符 11"/>
            <p:cNvCxnSpPr/>
            <p:nvPr/>
          </p:nvCxnSpPr>
          <p:spPr bwMode="auto">
            <a:xfrm flipH="1">
              <a:off x="7020272" y="233342"/>
              <a:ext cx="0" cy="563561"/>
            </a:xfrm>
            <a:prstGeom prst="line">
              <a:avLst/>
            </a:prstGeom>
            <a:grpFill/>
            <a:ln w="28575" cap="flat" cmpd="sng" algn="ctr">
              <a:solidFill>
                <a:sysClr val="windowText" lastClr="000000">
                  <a:lumMod val="50000"/>
                  <a:lumOff val="50000"/>
                </a:sysClr>
              </a:solidFill>
              <a:prstDash val="solid"/>
              <a:miter lim="800000"/>
            </a:ln>
            <a:effectLst/>
          </p:spPr>
        </p:cxnSp>
      </p:grpSp>
      <p:sp>
        <p:nvSpPr>
          <p:cNvPr id="13" name="Text Box 3"/>
          <p:cNvSpPr txBox="1">
            <a:spLocks noChangeArrowheads="1"/>
          </p:cNvSpPr>
          <p:nvPr userDrawn="1"/>
        </p:nvSpPr>
        <p:spPr bwMode="auto">
          <a:xfrm>
            <a:off x="8636241" y="6607365"/>
            <a:ext cx="616281" cy="261600"/>
          </a:xfrm>
          <a:prstGeom prst="rect">
            <a:avLst/>
          </a:prstGeom>
          <a:noFill/>
          <a:ln w="3175" algn="ctr">
            <a:noFill/>
            <a:miter lim="800000"/>
          </a:ln>
          <a:effectLst/>
        </p:spPr>
        <p:txBody>
          <a:bodyPr wrap="square" lIns="91431" tIns="45715" rIns="91431" bIns="45715">
            <a:spAutoFit/>
          </a:bodyPr>
          <a:lstStyle/>
          <a:p>
            <a:pPr algn="ctr" eaLnBrk="0" fontAlgn="base" hangingPunct="0">
              <a:lnSpc>
                <a:spcPct val="110000"/>
              </a:lnSpc>
              <a:spcBef>
                <a:spcPct val="50000"/>
              </a:spcBef>
              <a:spcAft>
                <a:spcPct val="0"/>
              </a:spcAft>
              <a:defRPr/>
            </a:pPr>
            <a:fld id="{7EA02B1A-709A-4B49-B163-E329CD0A6562}" type="slidenum">
              <a:rPr lang="en-US" altLang="zh-CN" sz="1000" b="1" i="1" smtClean="0">
                <a:solidFill>
                  <a:srgbClr val="000000"/>
                </a:solidFill>
                <a:latin typeface="微软雅黑" panose="020B0503020204020204" pitchFamily="34" charset="-122"/>
                <a:ea typeface="微软雅黑" panose="020B0503020204020204" pitchFamily="34" charset="-122"/>
              </a:rPr>
            </a:fld>
            <a:endParaRPr lang="en-US" altLang="zh-CN" sz="1000" b="1" i="1"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部门汇报材料">
    <p:spTree>
      <p:nvGrpSpPr>
        <p:cNvPr id="1" name=""/>
        <p:cNvGrpSpPr/>
        <p:nvPr/>
      </p:nvGrpSpPr>
      <p:grpSpPr>
        <a:xfrm>
          <a:off x="0" y="0"/>
          <a:ext cx="0" cy="0"/>
          <a:chOff x="0" y="0"/>
          <a:chExt cx="0" cy="0"/>
        </a:xfrm>
      </p:grpSpPr>
      <p:cxnSp>
        <p:nvCxnSpPr>
          <p:cNvPr id="7" name="直接连接符 9"/>
          <p:cNvCxnSpPr/>
          <p:nvPr userDrawn="1"/>
        </p:nvCxnSpPr>
        <p:spPr>
          <a:xfrm>
            <a:off x="0" y="908720"/>
            <a:ext cx="9144000" cy="1588"/>
          </a:xfrm>
          <a:prstGeom prst="line">
            <a:avLst/>
          </a:prstGeom>
          <a:ln w="28575">
            <a:solidFill>
              <a:schemeClr val="bg1">
                <a:lumMod val="50000"/>
                <a:alpha val="80000"/>
              </a:schemeClr>
            </a:solidFill>
          </a:ln>
          <a:effectLst>
            <a:innerShdw blurRad="469900" dist="50800" dir="7620000">
              <a:srgbClr val="FFFF00"/>
            </a:innerShdw>
          </a:effectLst>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5" name="标题 1"/>
          <p:cNvSpPr>
            <a:spLocks noGrp="1"/>
          </p:cNvSpPr>
          <p:nvPr>
            <p:ph type="title"/>
          </p:nvPr>
        </p:nvSpPr>
        <p:spPr>
          <a:xfrm>
            <a:off x="336492" y="143983"/>
            <a:ext cx="8350308" cy="620721"/>
          </a:xfrm>
        </p:spPr>
        <p:txBody>
          <a:bodyPr vert="horz" lIns="91440" tIns="45720" rIns="91440" bIns="45720" rtlCol="0" anchor="ctr">
            <a:normAutofit/>
          </a:bodyPr>
          <a:lstStyle>
            <a:lvl1pPr algn="l">
              <a:defRPr lang="zh-CN" altLang="en-US" sz="2000" b="1" dirty="0">
                <a:latin typeface="微软雅黑" panose="020B0503020204020204" pitchFamily="34" charset="-122"/>
                <a:ea typeface="微软雅黑" panose="020B0503020204020204" pitchFamily="34" charset="-122"/>
              </a:defRPr>
            </a:lvl1pPr>
          </a:lstStyle>
          <a:p>
            <a:pPr lvl="0" algn="l"/>
            <a:r>
              <a:rPr lang="zh-CN" altLang="en-US" dirty="0"/>
              <a:t>单击此处编辑母版标题样式</a:t>
            </a:r>
            <a:endParaRPr lang="zh-CN" altLang="en-US" dirty="0"/>
          </a:p>
        </p:txBody>
      </p:sp>
      <p:sp>
        <p:nvSpPr>
          <p:cNvPr id="9" name="日期占位符 3"/>
          <p:cNvSpPr>
            <a:spLocks noGrp="1"/>
          </p:cNvSpPr>
          <p:nvPr>
            <p:ph type="dt" sz="half" idx="14"/>
          </p:nvPr>
        </p:nvSpPr>
        <p:spPr>
          <a:xfrm>
            <a:off x="457200" y="6356350"/>
            <a:ext cx="2133600" cy="365125"/>
          </a:xfrm>
          <a:prstGeom prst="rect">
            <a:avLst/>
          </a:prstGeom>
        </p:spPr>
        <p:txBody>
          <a:bodyPr/>
          <a:lstStyle>
            <a:lvl1pPr>
              <a:defRPr/>
            </a:lvl1pPr>
          </a:lstStyle>
          <a:p>
            <a:pPr eaLnBrk="0" fontAlgn="base" hangingPunct="0">
              <a:spcBef>
                <a:spcPct val="0"/>
              </a:spcBef>
              <a:spcAft>
                <a:spcPct val="0"/>
              </a:spcAft>
              <a:defRPr/>
            </a:pPr>
            <a:endParaRPr lang="zh-CN" altLang="en-US" dirty="0">
              <a:solidFill>
                <a:srgbClr val="0860A8"/>
              </a:solidFill>
              <a:latin typeface="Verdana" panose="020B0604030504040204" pitchFamily="34" charset="0"/>
              <a:ea typeface="宋体" panose="02010600030101010101" pitchFamily="2" charset="-122"/>
            </a:endParaRPr>
          </a:p>
        </p:txBody>
      </p:sp>
      <p:sp>
        <p:nvSpPr>
          <p:cNvPr id="10" name="页脚占位符 4"/>
          <p:cNvSpPr>
            <a:spLocks noGrp="1"/>
          </p:cNvSpPr>
          <p:nvPr>
            <p:ph type="ftr" sz="quarter" idx="15"/>
          </p:nvPr>
        </p:nvSpPr>
        <p:spPr>
          <a:xfrm>
            <a:off x="3124200" y="6356350"/>
            <a:ext cx="2895600" cy="365125"/>
          </a:xfrm>
          <a:prstGeom prst="rect">
            <a:avLst/>
          </a:prstGeom>
        </p:spPr>
        <p:txBody>
          <a:bodyPr/>
          <a:lstStyle>
            <a:lvl1pPr>
              <a:defRPr/>
            </a:lvl1pPr>
          </a:lstStyle>
          <a:p>
            <a:pPr eaLnBrk="0" fontAlgn="base" hangingPunct="0">
              <a:spcBef>
                <a:spcPct val="0"/>
              </a:spcBef>
              <a:spcAft>
                <a:spcPct val="0"/>
              </a:spcAft>
              <a:defRPr/>
            </a:pPr>
            <a:endParaRPr lang="zh-CN" altLang="en-US">
              <a:solidFill>
                <a:srgbClr val="0860A8"/>
              </a:solidFill>
              <a:latin typeface="Verdana" panose="020B0604030504040204" pitchFamily="34" charset="0"/>
              <a:ea typeface="宋体" panose="02010600030101010101" pitchFamily="2" charset="-122"/>
            </a:endParaRPr>
          </a:p>
        </p:txBody>
      </p:sp>
      <p:sp>
        <p:nvSpPr>
          <p:cNvPr id="12" name="灯片编号占位符 5"/>
          <p:cNvSpPr>
            <a:spLocks noGrp="1"/>
          </p:cNvSpPr>
          <p:nvPr>
            <p:ph type="sldNum" sz="quarter" idx="16"/>
          </p:nvPr>
        </p:nvSpPr>
        <p:spPr>
          <a:xfrm>
            <a:off x="6835775" y="6350000"/>
            <a:ext cx="2133600" cy="365125"/>
          </a:xfrm>
          <a:prstGeom prst="rect">
            <a:avLst/>
          </a:prstGeom>
        </p:spPr>
        <p:txBody>
          <a:bodyPr vert="horz" lIns="91440" tIns="45720" rIns="91440" bIns="45720" rtlCol="0" anchor="ctr"/>
          <a:lstStyle>
            <a:lvl1pPr algn="r">
              <a:defRPr lang="zh-CN" altLang="en-US" sz="1000" smtClean="0">
                <a:solidFill>
                  <a:schemeClr val="tx1"/>
                </a:solidFill>
              </a:defRPr>
            </a:lvl1pPr>
          </a:lstStyle>
          <a:p>
            <a:pPr eaLnBrk="0" fontAlgn="base" hangingPunct="0">
              <a:spcBef>
                <a:spcPct val="0"/>
              </a:spcBef>
              <a:spcAft>
                <a:spcPct val="0"/>
              </a:spcAft>
            </a:pPr>
            <a:fld id="{91860737-D5BF-4A35-9D9C-9CD4CBABB218}" type="slidenum">
              <a:rPr lang="en-US" altLang="zh-CN">
                <a:solidFill>
                  <a:srgbClr val="000000"/>
                </a:solidFill>
                <a:latin typeface="Verdana" panose="020B0604030504040204" pitchFamily="34" charset="0"/>
                <a:ea typeface="宋体" panose="02010600030101010101" pitchFamily="2" charset="-122"/>
              </a:rPr>
            </a:fld>
            <a:endParaRPr lang="en-US" dirty="0">
              <a:solidFill>
                <a:srgbClr val="000000"/>
              </a:solidFill>
              <a:latin typeface="Verdana" panose="020B0604030504040204" pitchFamily="34" charset="0"/>
              <a:ea typeface="宋体" panose="02010600030101010101" pitchFamily="2" charset="-122"/>
            </a:endParaRPr>
          </a:p>
        </p:txBody>
      </p:sp>
      <p:pic>
        <p:nvPicPr>
          <p:cNvPr id="1027" name="Picture 3" descr="D:\工作\c.材料撰写\4G标志.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056276" y="224574"/>
            <a:ext cx="2050740" cy="54013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pic>
        <p:nvPicPr>
          <p:cNvPr id="7" name="图片 6" descr="ppt模板-02.jpg"/>
          <p:cNvPicPr>
            <a:picLocks noChangeAspect="1"/>
          </p:cNvPicPr>
          <p:nvPr userDrawn="1"/>
        </p:nvPicPr>
        <p:blipFill rotWithShape="1">
          <a:blip r:embed="rId2" cstate="print"/>
          <a:srcRect l="1" t="571" r="1" b="90654"/>
          <a:stretch>
            <a:fillRect/>
          </a:stretch>
        </p:blipFill>
        <p:spPr>
          <a:xfrm>
            <a:off x="0" y="3"/>
            <a:ext cx="9143280" cy="811288"/>
          </a:xfrm>
          <a:prstGeom prst="rect">
            <a:avLst/>
          </a:prstGeom>
        </p:spPr>
      </p:pic>
      <p:sp>
        <p:nvSpPr>
          <p:cNvPr id="8" name="TextBox 7"/>
          <p:cNvSpPr txBox="1"/>
          <p:nvPr userDrawn="1"/>
        </p:nvSpPr>
        <p:spPr>
          <a:xfrm>
            <a:off x="8748467" y="6608393"/>
            <a:ext cx="395536" cy="276995"/>
          </a:xfrm>
          <a:prstGeom prst="rect">
            <a:avLst/>
          </a:prstGeom>
          <a:noFill/>
        </p:spPr>
        <p:txBody>
          <a:bodyPr wrap="square" lIns="91436" tIns="45718" rIns="91436" bIns="45718" rtlCol="0">
            <a:spAutoFit/>
          </a:bodyPr>
          <a:lstStyle/>
          <a:p>
            <a:pPr algn="r"/>
            <a:fld id="{24173ED6-4A69-4FA8-8A09-51FC87ACF5D8}" type="slidenum">
              <a:rPr lang="zh-CN" altLang="en-US" sz="1200" b="1" smtClean="0">
                <a:solidFill>
                  <a:schemeClr val="accent3"/>
                </a:solidFill>
                <a:latin typeface="微软雅黑" panose="020B0503020204020204" pitchFamily="34" charset="-122"/>
                <a:ea typeface="微软雅黑" panose="020B0503020204020204" pitchFamily="34" charset="-122"/>
              </a:rPr>
            </a:fld>
            <a:endParaRPr lang="zh-CN" altLang="en-US" sz="1200" b="1" dirty="0">
              <a:solidFill>
                <a:schemeClr val="accent3"/>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35496" y="59026"/>
            <a:ext cx="8229600" cy="777686"/>
          </a:xfrm>
          <a:prstGeom prst="rect">
            <a:avLst/>
          </a:prstGeom>
        </p:spPr>
        <p:txBody>
          <a:bodyPr lIns="91436" tIns="45718" rIns="91436" bIns="45718"/>
          <a:lstStyle>
            <a:lvl1pPr algn="l">
              <a:defRPr sz="2000">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4" name="内容占位符 3"/>
          <p:cNvSpPr>
            <a:spLocks noGrp="1"/>
          </p:cNvSpPr>
          <p:nvPr>
            <p:ph sz="quarter" idx="10"/>
          </p:nvPr>
        </p:nvSpPr>
        <p:spPr>
          <a:xfrm>
            <a:off x="107955" y="1009531"/>
            <a:ext cx="8928100" cy="5599241"/>
          </a:xfrm>
          <a:prstGeom prst="rect">
            <a:avLst/>
          </a:prstGeom>
        </p:spPr>
        <p:txBody>
          <a:bodyPr lIns="91436" tIns="45718" rIns="91436" bIns="45718"/>
          <a:lstStyle>
            <a:lvl1pPr>
              <a:defRPr sz="2400">
                <a:latin typeface="微软雅黑" panose="020B0503020204020204" pitchFamily="34" charset="-122"/>
                <a:ea typeface="微软雅黑" panose="020B0503020204020204" pitchFamily="34" charset="-122"/>
              </a:defRPr>
            </a:lvl1pPr>
            <a:lvl2pPr>
              <a:defRPr sz="2000">
                <a:latin typeface="微软雅黑" panose="020B0503020204020204" pitchFamily="34" charset="-122"/>
                <a:ea typeface="微软雅黑" panose="020B0503020204020204" pitchFamily="34" charset="-122"/>
              </a:defRPr>
            </a:lvl2pPr>
            <a:lvl3pPr>
              <a:defRPr sz="1800">
                <a:latin typeface="微软雅黑" panose="020B0503020204020204" pitchFamily="34" charset="-122"/>
                <a:ea typeface="微软雅黑" panose="020B0503020204020204" pitchFamily="34" charset="-122"/>
              </a:defRPr>
            </a:lvl3pPr>
            <a:lvl4pPr>
              <a:defRPr sz="1600">
                <a:latin typeface="微软雅黑" panose="020B0503020204020204" pitchFamily="34" charset="-122"/>
                <a:ea typeface="微软雅黑" panose="020B0503020204020204" pitchFamily="34" charset="-122"/>
              </a:defRPr>
            </a:lvl4pPr>
            <a:lvl5pPr>
              <a:defRPr sz="160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pic>
        <p:nvPicPr>
          <p:cNvPr id="3" name="图片 11" descr="ppt模板-02.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12"/>
          <p:cNvSpPr txBox="1"/>
          <p:nvPr userDrawn="1"/>
        </p:nvSpPr>
        <p:spPr>
          <a:xfrm>
            <a:off x="8748721" y="6608769"/>
            <a:ext cx="395287" cy="276999"/>
          </a:xfrm>
          <a:prstGeom prst="rect">
            <a:avLst/>
          </a:prstGeom>
          <a:noFill/>
        </p:spPr>
        <p:txBody>
          <a:bodyPr>
            <a:spAutoFit/>
          </a:bodyPr>
          <a:lstStyle>
            <a:lvl1pPr eaLnBrk="0" hangingPunct="0">
              <a:defRPr>
                <a:solidFill>
                  <a:schemeClr val="tx2"/>
                </a:solidFill>
                <a:latin typeface="Verdana" panose="020B0604030504040204" pitchFamily="34" charset="0"/>
                <a:ea typeface="汉仪中圆简"/>
                <a:cs typeface="汉仪中圆简"/>
              </a:defRPr>
            </a:lvl1pPr>
            <a:lvl2pPr marL="742950" indent="-285750" eaLnBrk="0" hangingPunct="0">
              <a:defRPr>
                <a:solidFill>
                  <a:schemeClr val="tx2"/>
                </a:solidFill>
                <a:latin typeface="Verdana" panose="020B0604030504040204" pitchFamily="34" charset="0"/>
                <a:ea typeface="汉仪中圆简"/>
                <a:cs typeface="汉仪中圆简"/>
              </a:defRPr>
            </a:lvl2pPr>
            <a:lvl3pPr marL="1143000" indent="-228600" eaLnBrk="0" hangingPunct="0">
              <a:defRPr>
                <a:solidFill>
                  <a:schemeClr val="tx2"/>
                </a:solidFill>
                <a:latin typeface="Verdana" panose="020B0604030504040204" pitchFamily="34" charset="0"/>
                <a:ea typeface="汉仪中圆简"/>
                <a:cs typeface="汉仪中圆简"/>
              </a:defRPr>
            </a:lvl3pPr>
            <a:lvl4pPr marL="1600200" indent="-228600" eaLnBrk="0" hangingPunct="0">
              <a:defRPr>
                <a:solidFill>
                  <a:schemeClr val="tx2"/>
                </a:solidFill>
                <a:latin typeface="Verdana" panose="020B0604030504040204" pitchFamily="34" charset="0"/>
                <a:ea typeface="汉仪中圆简"/>
                <a:cs typeface="汉仪中圆简"/>
              </a:defRPr>
            </a:lvl4pPr>
            <a:lvl5pPr marL="2057400" indent="-228600" eaLnBrk="0" hangingPunct="0">
              <a:defRPr>
                <a:solidFill>
                  <a:schemeClr val="tx2"/>
                </a:solidFill>
                <a:latin typeface="Verdana" panose="020B0604030504040204" pitchFamily="34" charset="0"/>
                <a:ea typeface="汉仪中圆简"/>
                <a:cs typeface="汉仪中圆简"/>
              </a:defRPr>
            </a:lvl5pPr>
            <a:lvl6pPr marL="25146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6pPr>
            <a:lvl7pPr marL="29718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7pPr>
            <a:lvl8pPr marL="34290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8pPr>
            <a:lvl9pPr marL="38862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9pPr>
          </a:lstStyle>
          <a:p>
            <a:pPr algn="r" eaLnBrk="1" hangingPunct="1">
              <a:defRPr/>
            </a:pPr>
            <a:fld id="{654CCF23-C6B2-42B5-AE9E-48A7E90F6A37}" type="slidenum">
              <a:rPr lang="zh-CN" altLang="en-US" sz="1200" b="1" smtClean="0">
                <a:solidFill>
                  <a:srgbClr val="FFFFFF"/>
                </a:solidFill>
                <a:latin typeface="微软雅黑" panose="020B0503020204020204" pitchFamily="34" charset="-122"/>
                <a:ea typeface="微软雅黑" panose="020B0503020204020204" pitchFamily="34" charset="-122"/>
              </a:rPr>
            </a:fld>
            <a:endParaRPr lang="zh-CN" altLang="en-US" sz="1200" b="1">
              <a:solidFill>
                <a:srgbClr val="FFFFFF"/>
              </a:solidFill>
              <a:latin typeface="微软雅黑" panose="020B0503020204020204" pitchFamily="34" charset="-122"/>
              <a:ea typeface="微软雅黑" panose="020B0503020204020204" pitchFamily="34" charset="-122"/>
            </a:endParaRPr>
          </a:p>
        </p:txBody>
      </p:sp>
      <p:sp>
        <p:nvSpPr>
          <p:cNvPr id="5" name="Title 4"/>
          <p:cNvSpPr>
            <a:spLocks noGrp="1"/>
          </p:cNvSpPr>
          <p:nvPr>
            <p:ph type="title"/>
          </p:nvPr>
        </p:nvSpPr>
        <p:spPr>
          <a:xfrm>
            <a:off x="190448" y="39204"/>
            <a:ext cx="7810552" cy="583648"/>
          </a:xfrm>
        </p:spPr>
        <p:txBody>
          <a:bodyPr/>
          <a:lstStyle>
            <a:lvl1pPr algn="l">
              <a:defRPr sz="2800">
                <a:solidFill>
                  <a:schemeClr val="bg1"/>
                </a:solidFill>
                <a:latin typeface="华文中宋" panose="02010600040101010101" pitchFamily="2" charset="-122"/>
                <a:ea typeface="华文中宋" panose="02010600040101010101" pitchFamily="2" charset="-122"/>
              </a:defRPr>
            </a:lvl1pPr>
          </a:lstStyle>
          <a:p>
            <a:r>
              <a:rPr lang="en-US" altLang="zh-CN"/>
              <a:t>Click to edit Master title style</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pic>
        <p:nvPicPr>
          <p:cNvPr id="7" name="图片 6" descr="ppt模板-02.jpg"/>
          <p:cNvPicPr>
            <a:picLocks noChangeAspect="1"/>
          </p:cNvPicPr>
          <p:nvPr userDrawn="1"/>
        </p:nvPicPr>
        <p:blipFill>
          <a:blip r:embed="rId2" cstate="print"/>
          <a:stretch>
            <a:fillRect/>
          </a:stretch>
        </p:blipFill>
        <p:spPr>
          <a:xfrm>
            <a:off x="0" y="0"/>
            <a:ext cx="9144000" cy="6858000"/>
          </a:xfrm>
          <a:prstGeom prst="rect">
            <a:avLst/>
          </a:prstGeom>
          <a:ln>
            <a:solidFill>
              <a:schemeClr val="bg1">
                <a:lumMod val="85000"/>
              </a:schemeClr>
            </a:solidFill>
          </a:ln>
        </p:spPr>
      </p:pic>
      <p:sp>
        <p:nvSpPr>
          <p:cNvPr id="8" name="TextBox 7"/>
          <p:cNvSpPr txBox="1"/>
          <p:nvPr userDrawn="1"/>
        </p:nvSpPr>
        <p:spPr>
          <a:xfrm>
            <a:off x="8748464" y="6608385"/>
            <a:ext cx="395536" cy="276999"/>
          </a:xfrm>
          <a:prstGeom prst="rect">
            <a:avLst/>
          </a:prstGeom>
          <a:noFill/>
        </p:spPr>
        <p:txBody>
          <a:bodyPr wrap="square" rtlCol="0">
            <a:spAutoFit/>
          </a:bodyPr>
          <a:lstStyle/>
          <a:p>
            <a:pPr algn="r"/>
            <a:fld id="{24173ED6-4A69-4FA8-8A09-51FC87ACF5D8}" type="slidenum">
              <a:rPr lang="zh-CN" altLang="en-US" sz="1200" b="1" smtClean="0">
                <a:solidFill>
                  <a:schemeClr val="accent3"/>
                </a:solidFill>
                <a:latin typeface="微软雅黑" panose="020B0503020204020204" pitchFamily="34" charset="-122"/>
                <a:ea typeface="微软雅黑" panose="020B0503020204020204" pitchFamily="34" charset="-122"/>
              </a:rPr>
            </a:fld>
            <a:endParaRPr lang="zh-CN" altLang="en-US" sz="1200" b="1" dirty="0">
              <a:solidFill>
                <a:schemeClr val="accent3"/>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179512" y="116632"/>
            <a:ext cx="7632848" cy="461938"/>
          </a:xfrm>
          <a:prstGeom prst="rect">
            <a:avLst/>
          </a:prstGeom>
        </p:spPr>
        <p:txBody>
          <a:bodyPr anchor="ctr"/>
          <a:lstStyle>
            <a:lvl1pPr algn="l">
              <a:defRPr sz="24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10" name="内容占位符 9"/>
          <p:cNvSpPr>
            <a:spLocks noGrp="1"/>
          </p:cNvSpPr>
          <p:nvPr>
            <p:ph sz="quarter" idx="10"/>
          </p:nvPr>
        </p:nvSpPr>
        <p:spPr>
          <a:xfrm>
            <a:off x="395536" y="836613"/>
            <a:ext cx="8424614" cy="792187"/>
          </a:xfrm>
          <a:prstGeom prst="rect">
            <a:avLst/>
          </a:prstGeom>
          <a:ln w="9525">
            <a:solidFill>
              <a:schemeClr val="bg1">
                <a:lumMod val="75000"/>
              </a:schemeClr>
            </a:solidFill>
          </a:ln>
        </p:spPr>
        <p:txBody>
          <a:bodyPr lIns="36000" tIns="36000"/>
          <a:lstStyle>
            <a:lvl1pPr marL="0" indent="457200">
              <a:lnSpc>
                <a:spcPct val="120000"/>
              </a:lnSpc>
              <a:buNone/>
              <a:defRPr sz="1400">
                <a:latin typeface="微软雅黑" panose="020B0503020204020204" pitchFamily="34" charset="-122"/>
                <a:ea typeface="微软雅黑" panose="020B0503020204020204" pitchFamily="34" charset="-122"/>
              </a:defRPr>
            </a:lvl1pPr>
          </a:lstStyle>
          <a:p>
            <a:pPr lvl="0"/>
            <a:endParaRPr lang="zh-CN" altLang="en-US" dirty="0"/>
          </a:p>
        </p:txBody>
      </p:sp>
      <p:sp>
        <p:nvSpPr>
          <p:cNvPr id="12" name="内容占位符 9"/>
          <p:cNvSpPr>
            <a:spLocks noGrp="1"/>
          </p:cNvSpPr>
          <p:nvPr>
            <p:ph sz="quarter" idx="11"/>
          </p:nvPr>
        </p:nvSpPr>
        <p:spPr>
          <a:xfrm>
            <a:off x="5724128" y="1772817"/>
            <a:ext cx="3096022" cy="4608511"/>
          </a:xfrm>
          <a:prstGeom prst="rect">
            <a:avLst/>
          </a:prstGeom>
          <a:ln w="9525">
            <a:solidFill>
              <a:schemeClr val="bg1">
                <a:lumMod val="75000"/>
              </a:schemeClr>
            </a:solidFill>
          </a:ln>
        </p:spPr>
        <p:txBody>
          <a:bodyPr lIns="36000" tIns="36000" rIns="0"/>
          <a:lstStyle>
            <a:lvl1pPr marL="0" indent="0">
              <a:lnSpc>
                <a:spcPct val="120000"/>
              </a:lnSpc>
              <a:buNone/>
              <a:defRPr sz="1200">
                <a:latin typeface="微软雅黑" panose="020B0503020204020204" pitchFamily="34" charset="-122"/>
                <a:ea typeface="微软雅黑" panose="020B0503020204020204" pitchFamily="34" charset="-122"/>
              </a:defRPr>
            </a:lvl1pPr>
          </a:lstStyle>
          <a:p>
            <a:pPr lvl="0"/>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pic>
        <p:nvPicPr>
          <p:cNvPr id="2" name="图片 11" descr="ppt模板-03.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pic>
        <p:nvPicPr>
          <p:cNvPr id="2" name="图片 11" descr="ppt模板-02.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12"/>
          <p:cNvSpPr txBox="1"/>
          <p:nvPr userDrawn="1"/>
        </p:nvSpPr>
        <p:spPr>
          <a:xfrm>
            <a:off x="8748713" y="6608763"/>
            <a:ext cx="395287" cy="276225"/>
          </a:xfrm>
          <a:prstGeom prst="rect">
            <a:avLst/>
          </a:prstGeom>
          <a:noFill/>
        </p:spPr>
        <p:txBody>
          <a:bodyPr>
            <a:spAutoFit/>
          </a:bodyPr>
          <a:lstStyle>
            <a:lvl1pPr eaLnBrk="0" hangingPunct="0">
              <a:defRPr>
                <a:solidFill>
                  <a:schemeClr val="tx2"/>
                </a:solidFill>
                <a:latin typeface="Verdana" panose="020B0604030504040204" pitchFamily="34" charset="0"/>
                <a:ea typeface="汉仪中圆简"/>
                <a:cs typeface="汉仪中圆简"/>
              </a:defRPr>
            </a:lvl1pPr>
            <a:lvl2pPr marL="742950" indent="-285750" eaLnBrk="0" hangingPunct="0">
              <a:defRPr>
                <a:solidFill>
                  <a:schemeClr val="tx2"/>
                </a:solidFill>
                <a:latin typeface="Verdana" panose="020B0604030504040204" pitchFamily="34" charset="0"/>
                <a:ea typeface="汉仪中圆简"/>
                <a:cs typeface="汉仪中圆简"/>
              </a:defRPr>
            </a:lvl2pPr>
            <a:lvl3pPr marL="1143000" indent="-228600" eaLnBrk="0" hangingPunct="0">
              <a:defRPr>
                <a:solidFill>
                  <a:schemeClr val="tx2"/>
                </a:solidFill>
                <a:latin typeface="Verdana" panose="020B0604030504040204" pitchFamily="34" charset="0"/>
                <a:ea typeface="汉仪中圆简"/>
                <a:cs typeface="汉仪中圆简"/>
              </a:defRPr>
            </a:lvl3pPr>
            <a:lvl4pPr marL="1600200" indent="-228600" eaLnBrk="0" hangingPunct="0">
              <a:defRPr>
                <a:solidFill>
                  <a:schemeClr val="tx2"/>
                </a:solidFill>
                <a:latin typeface="Verdana" panose="020B0604030504040204" pitchFamily="34" charset="0"/>
                <a:ea typeface="汉仪中圆简"/>
                <a:cs typeface="汉仪中圆简"/>
              </a:defRPr>
            </a:lvl4pPr>
            <a:lvl5pPr marL="2057400" indent="-228600" eaLnBrk="0" hangingPunct="0">
              <a:defRPr>
                <a:solidFill>
                  <a:schemeClr val="tx2"/>
                </a:solidFill>
                <a:latin typeface="Verdana" panose="020B0604030504040204" pitchFamily="34" charset="0"/>
                <a:ea typeface="汉仪中圆简"/>
                <a:cs typeface="汉仪中圆简"/>
              </a:defRPr>
            </a:lvl5pPr>
            <a:lvl6pPr marL="25146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6pPr>
            <a:lvl7pPr marL="29718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7pPr>
            <a:lvl8pPr marL="34290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8pPr>
            <a:lvl9pPr marL="38862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9pPr>
          </a:lstStyle>
          <a:p>
            <a:pPr algn="r" eaLnBrk="1" fontAlgn="base" hangingPunct="1">
              <a:spcBef>
                <a:spcPct val="0"/>
              </a:spcBef>
              <a:spcAft>
                <a:spcPct val="0"/>
              </a:spcAft>
              <a:defRPr/>
            </a:pPr>
            <a:fld id="{C58323B1-6530-4965-AE3E-00B6D4A0A988}" type="slidenum">
              <a:rPr lang="zh-CN" altLang="en-US" sz="1200" b="1" smtClean="0">
                <a:solidFill>
                  <a:srgbClr val="FFFFFF"/>
                </a:solidFill>
                <a:latin typeface="微软雅黑" panose="020B0503020204020204" pitchFamily="34" charset="-122"/>
                <a:ea typeface="微软雅黑" panose="020B0503020204020204" pitchFamily="34" charset="-122"/>
              </a:rPr>
            </a:fld>
            <a:endParaRPr lang="zh-CN" altLang="en-US" sz="1200" b="1">
              <a:solidFill>
                <a:srgbClr val="FFFFFF"/>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6.xml"/><Relationship Id="rId8" Type="http://schemas.openxmlformats.org/officeDocument/2006/relationships/slideLayout" Target="../slideLayouts/slideLayout15.xml"/><Relationship Id="rId7" Type="http://schemas.openxmlformats.org/officeDocument/2006/relationships/slideLayout" Target="../slideLayouts/slideLayout14.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 Id="rId3" Type="http://schemas.openxmlformats.org/officeDocument/2006/relationships/slideLayout" Target="../slideLayouts/slideLayout10.xml"/><Relationship Id="rId21" Type="http://schemas.openxmlformats.org/officeDocument/2006/relationships/theme" Target="../theme/theme2.xml"/><Relationship Id="rId20" Type="http://schemas.openxmlformats.org/officeDocument/2006/relationships/image" Target="../media/image2.jpeg"/><Relationship Id="rId2" Type="http://schemas.openxmlformats.org/officeDocument/2006/relationships/slideLayout" Target="../slideLayouts/slideLayout9.xml"/><Relationship Id="rId19" Type="http://schemas.openxmlformats.org/officeDocument/2006/relationships/image" Target="../media/image5.png"/><Relationship Id="rId18" Type="http://schemas.openxmlformats.org/officeDocument/2006/relationships/slideLayout" Target="../slideLayouts/slideLayout25.xml"/><Relationship Id="rId17" Type="http://schemas.openxmlformats.org/officeDocument/2006/relationships/slideLayout" Target="../slideLayouts/slideLayout24.xml"/><Relationship Id="rId16" Type="http://schemas.openxmlformats.org/officeDocument/2006/relationships/slideLayout" Target="../slideLayouts/slideLayout23.xml"/><Relationship Id="rId15" Type="http://schemas.openxmlformats.org/officeDocument/2006/relationships/slideLayout" Target="../slideLayouts/slideLayout22.xml"/><Relationship Id="rId14" Type="http://schemas.openxmlformats.org/officeDocument/2006/relationships/slideLayout" Target="../slideLayouts/slideLayout21.xml"/><Relationship Id="rId13" Type="http://schemas.openxmlformats.org/officeDocument/2006/relationships/slideLayout" Target="../slideLayouts/slideLayout20.xml"/><Relationship Id="rId12" Type="http://schemas.openxmlformats.org/officeDocument/2006/relationships/slideLayout" Target="../slideLayouts/slideLayout19.xml"/><Relationship Id="rId11" Type="http://schemas.openxmlformats.org/officeDocument/2006/relationships/slideLayout" Target="../slideLayouts/slideLayout18.xml"/><Relationship Id="rId10" Type="http://schemas.openxmlformats.org/officeDocument/2006/relationships/slideLayout" Target="../slideLayouts/slideLayout17.xml"/><Relationship Id="rId1"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4.xml"/><Relationship Id="rId8" Type="http://schemas.openxmlformats.org/officeDocument/2006/relationships/slideLayout" Target="../slideLayouts/slideLayout33.xml"/><Relationship Id="rId7" Type="http://schemas.openxmlformats.org/officeDocument/2006/relationships/slideLayout" Target="../slideLayouts/slideLayout32.xml"/><Relationship Id="rId6" Type="http://schemas.openxmlformats.org/officeDocument/2006/relationships/slideLayout" Target="../slideLayouts/slideLayout31.xml"/><Relationship Id="rId5" Type="http://schemas.openxmlformats.org/officeDocument/2006/relationships/slideLayout" Target="../slideLayouts/slideLayout30.xml"/><Relationship Id="rId4" Type="http://schemas.openxmlformats.org/officeDocument/2006/relationships/slideLayout" Target="../slideLayouts/slideLayout29.xml"/><Relationship Id="rId3" Type="http://schemas.openxmlformats.org/officeDocument/2006/relationships/slideLayout" Target="../slideLayouts/slideLayout28.xml"/><Relationship Id="rId21" Type="http://schemas.openxmlformats.org/officeDocument/2006/relationships/theme" Target="../theme/theme3.xml"/><Relationship Id="rId20" Type="http://schemas.openxmlformats.org/officeDocument/2006/relationships/image" Target="../media/image2.jpeg"/><Relationship Id="rId2" Type="http://schemas.openxmlformats.org/officeDocument/2006/relationships/slideLayout" Target="../slideLayouts/slideLayout27.xml"/><Relationship Id="rId19" Type="http://schemas.openxmlformats.org/officeDocument/2006/relationships/image" Target="../media/image5.png"/><Relationship Id="rId18" Type="http://schemas.openxmlformats.org/officeDocument/2006/relationships/slideLayout" Target="../slideLayouts/slideLayout43.xml"/><Relationship Id="rId17" Type="http://schemas.openxmlformats.org/officeDocument/2006/relationships/slideLayout" Target="../slideLayouts/slideLayout42.xml"/><Relationship Id="rId16" Type="http://schemas.openxmlformats.org/officeDocument/2006/relationships/slideLayout" Target="../slideLayouts/slideLayout41.xml"/><Relationship Id="rId15" Type="http://schemas.openxmlformats.org/officeDocument/2006/relationships/slideLayout" Target="../slideLayouts/slideLayout40.xml"/><Relationship Id="rId14" Type="http://schemas.openxmlformats.org/officeDocument/2006/relationships/slideLayout" Target="../slideLayouts/slideLayout39.xml"/><Relationship Id="rId13" Type="http://schemas.openxmlformats.org/officeDocument/2006/relationships/slideLayout" Target="../slideLayouts/slideLayout38.xml"/><Relationship Id="rId12" Type="http://schemas.openxmlformats.org/officeDocument/2006/relationships/slideLayout" Target="../slideLayouts/slideLayout37.xml"/><Relationship Id="rId11" Type="http://schemas.openxmlformats.org/officeDocument/2006/relationships/slideLayout" Target="../slideLayouts/slideLayout36.xml"/><Relationship Id="rId10" Type="http://schemas.openxmlformats.org/officeDocument/2006/relationships/slideLayout" Target="../slideLayouts/slideLayout35.xml"/><Relationship Id="rId1"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00188" y="158750"/>
            <a:ext cx="74295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lstStyle/>
          <a:p>
            <a:pPr lvl="0"/>
            <a:r>
              <a:rPr lang="en-US" altLang="zh-TW"/>
              <a:t>Click to edit Master title style</a:t>
            </a:r>
            <a:endParaRPr lang="en-US" altLang="zh-CN"/>
          </a:p>
        </p:txBody>
      </p:sp>
      <p:sp>
        <p:nvSpPr>
          <p:cNvPr id="1027" name="Rectangle 3"/>
          <p:cNvSpPr>
            <a:spLocks noGrp="1" noChangeArrowheads="1"/>
          </p:cNvSpPr>
          <p:nvPr>
            <p:ph type="body" idx="1"/>
          </p:nvPr>
        </p:nvSpPr>
        <p:spPr bwMode="auto">
          <a:xfrm>
            <a:off x="455613" y="1201738"/>
            <a:ext cx="8237537" cy="484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p>
            <a:pPr lvl="0"/>
            <a:r>
              <a:rPr lang="en-US" altLang="zh-TW"/>
              <a:t>Click to edit Master text styles</a:t>
            </a:r>
            <a:endParaRPr lang="en-US" altLang="zh-TW"/>
          </a:p>
          <a:p>
            <a:pPr lvl="1"/>
            <a:r>
              <a:rPr lang="en-US" altLang="zh-TW"/>
              <a:t>Second level</a:t>
            </a:r>
            <a:endParaRPr lang="en-US" altLang="zh-TW"/>
          </a:p>
          <a:p>
            <a:pPr lvl="2"/>
            <a:r>
              <a:rPr lang="en-US" altLang="zh-TW"/>
              <a:t>Third level</a:t>
            </a:r>
            <a:endParaRPr lang="en-US" altLang="zh-TW"/>
          </a:p>
          <a:p>
            <a:pPr lvl="3"/>
            <a:r>
              <a:rPr lang="en-US" altLang="zh-TW"/>
              <a:t>Fourth level</a:t>
            </a:r>
            <a:endParaRPr lang="en-US" altLang="zh-TW"/>
          </a:p>
          <a:p>
            <a:pPr lvl="4"/>
            <a:r>
              <a:rPr lang="en-US" altLang="zh-TW"/>
              <a:t>Fifth level</a:t>
            </a:r>
            <a:endParaRPr lang="en-US" altLang="zh-CN"/>
          </a:p>
        </p:txBody>
      </p:sp>
      <p:sp>
        <p:nvSpPr>
          <p:cNvPr id="1028" name="Rectangle 4"/>
          <p:cNvSpPr>
            <a:spLocks noChangeArrowheads="1"/>
          </p:cNvSpPr>
          <p:nvPr/>
        </p:nvSpPr>
        <p:spPr bwMode="invGray">
          <a:xfrm>
            <a:off x="3175" y="6029325"/>
            <a:ext cx="9140825" cy="828675"/>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2"/>
                </a:solidFill>
                <a:latin typeface="Verdana" panose="020B0604030504040204" pitchFamily="34" charset="0"/>
                <a:ea typeface="宋体" panose="02010600030101010101" pitchFamily="2" charset="-122"/>
              </a:defRPr>
            </a:lvl1pPr>
            <a:lvl2pPr marL="742950" indent="-285750">
              <a:defRPr>
                <a:solidFill>
                  <a:schemeClr val="tx2"/>
                </a:solidFill>
                <a:latin typeface="Verdana" panose="020B0604030504040204" pitchFamily="34" charset="0"/>
                <a:ea typeface="宋体" panose="02010600030101010101" pitchFamily="2" charset="-122"/>
              </a:defRPr>
            </a:lvl2pPr>
            <a:lvl3pPr marL="1143000" indent="-228600">
              <a:defRPr>
                <a:solidFill>
                  <a:schemeClr val="tx2"/>
                </a:solidFill>
                <a:latin typeface="Verdana" panose="020B0604030504040204" pitchFamily="34" charset="0"/>
                <a:ea typeface="宋体" panose="02010600030101010101" pitchFamily="2" charset="-122"/>
              </a:defRPr>
            </a:lvl3pPr>
            <a:lvl4pPr marL="1600200" indent="-228600">
              <a:defRPr>
                <a:solidFill>
                  <a:schemeClr val="tx2"/>
                </a:solidFill>
                <a:latin typeface="Verdana" panose="020B0604030504040204" pitchFamily="34" charset="0"/>
                <a:ea typeface="宋体" panose="02010600030101010101" pitchFamily="2" charset="-122"/>
              </a:defRPr>
            </a:lvl4pPr>
            <a:lvl5pPr marL="2057400" indent="-228600">
              <a:defRPr>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2"/>
                </a:solidFill>
                <a:latin typeface="Verdana" panose="020B0604030504040204" pitchFamily="34" charset="0"/>
                <a:ea typeface="宋体" panose="02010600030101010101" pitchFamily="2" charset="-122"/>
              </a:defRPr>
            </a:lvl9pPr>
          </a:lstStyle>
          <a:p>
            <a:pPr fontAlgn="base">
              <a:spcBef>
                <a:spcPct val="0"/>
              </a:spcBef>
              <a:spcAft>
                <a:spcPct val="0"/>
              </a:spcAft>
              <a:defRPr/>
            </a:pPr>
            <a:endParaRPr lang="en-US" altLang="zh-CN">
              <a:solidFill>
                <a:srgbClr val="0860A8"/>
              </a:solidFill>
              <a:ea typeface="汉仪中圆简"/>
              <a:cs typeface="Arial" panose="020B0604020202020204" pitchFamily="34" charset="0"/>
            </a:endParaRPr>
          </a:p>
        </p:txBody>
      </p:sp>
      <p:sp>
        <p:nvSpPr>
          <p:cNvPr id="1029" name="Text Box 6"/>
          <p:cNvSpPr txBox="1">
            <a:spLocks noChangeArrowheads="1"/>
          </p:cNvSpPr>
          <p:nvPr/>
        </p:nvSpPr>
        <p:spPr bwMode="auto">
          <a:xfrm>
            <a:off x="3949700" y="6597650"/>
            <a:ext cx="1244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a:solidFill>
                  <a:schemeClr val="tx2"/>
                </a:solidFill>
                <a:latin typeface="Verdana" panose="020B0604030504040204" pitchFamily="34" charset="0"/>
                <a:ea typeface="宋体" panose="02010600030101010101" pitchFamily="2" charset="-122"/>
              </a:defRPr>
            </a:lvl1pPr>
            <a:lvl2pPr marL="742950" indent="-285750">
              <a:defRPr>
                <a:solidFill>
                  <a:schemeClr val="tx2"/>
                </a:solidFill>
                <a:latin typeface="Verdana" panose="020B0604030504040204" pitchFamily="34" charset="0"/>
                <a:ea typeface="宋体" panose="02010600030101010101" pitchFamily="2" charset="-122"/>
              </a:defRPr>
            </a:lvl2pPr>
            <a:lvl3pPr marL="1143000" indent="-228600">
              <a:defRPr>
                <a:solidFill>
                  <a:schemeClr val="tx2"/>
                </a:solidFill>
                <a:latin typeface="Verdana" panose="020B0604030504040204" pitchFamily="34" charset="0"/>
                <a:ea typeface="宋体" panose="02010600030101010101" pitchFamily="2" charset="-122"/>
              </a:defRPr>
            </a:lvl3pPr>
            <a:lvl4pPr marL="1600200" indent="-228600">
              <a:defRPr>
                <a:solidFill>
                  <a:schemeClr val="tx2"/>
                </a:solidFill>
                <a:latin typeface="Verdana" panose="020B0604030504040204" pitchFamily="34" charset="0"/>
                <a:ea typeface="宋体" panose="02010600030101010101" pitchFamily="2" charset="-122"/>
              </a:defRPr>
            </a:lvl4pPr>
            <a:lvl5pPr marL="2057400" indent="-228600">
              <a:defRPr>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2"/>
                </a:solidFill>
                <a:latin typeface="Verdana" panose="020B0604030504040204" pitchFamily="34" charset="0"/>
                <a:ea typeface="宋体" panose="02010600030101010101" pitchFamily="2" charset="-122"/>
              </a:defRPr>
            </a:lvl9pPr>
          </a:lstStyle>
          <a:p>
            <a:pPr fontAlgn="base">
              <a:spcBef>
                <a:spcPct val="0"/>
              </a:spcBef>
              <a:spcAft>
                <a:spcPct val="0"/>
              </a:spcAft>
              <a:defRPr/>
            </a:pPr>
            <a:r>
              <a:rPr lang="en-GB" altLang="zh-CN" sz="1000">
                <a:solidFill>
                  <a:srgbClr val="FFFFFF"/>
                </a:solidFill>
                <a:latin typeface="Arial" panose="020B0604020202020204" pitchFamily="34" charset="0"/>
                <a:ea typeface="汉仪中圆简"/>
                <a:cs typeface="Arial" panose="020B0604020202020204" pitchFamily="34" charset="0"/>
              </a:rPr>
              <a:t>Intel Confidential</a:t>
            </a:r>
            <a:endParaRPr lang="en-US" altLang="zh-CN" sz="1000">
              <a:solidFill>
                <a:srgbClr val="FFFFFF"/>
              </a:solidFill>
              <a:latin typeface="Arial" panose="020B0604020202020204" pitchFamily="34" charset="0"/>
              <a:ea typeface="汉仪中圆简"/>
              <a:cs typeface="Arial" panose="020B0604020202020204" pitchFamily="34" charset="0"/>
            </a:endParaRPr>
          </a:p>
        </p:txBody>
      </p:sp>
      <p:sp>
        <p:nvSpPr>
          <p:cNvPr id="391175" name="Rectangle 7"/>
          <p:cNvSpPr>
            <a:spLocks noChangeArrowheads="1"/>
          </p:cNvSpPr>
          <p:nvPr/>
        </p:nvSpPr>
        <p:spPr bwMode="auto">
          <a:xfrm>
            <a:off x="0" y="6273800"/>
            <a:ext cx="396875" cy="457200"/>
          </a:xfrm>
          <a:prstGeom prst="rect">
            <a:avLst/>
          </a:prstGeom>
          <a:noFill/>
          <a:ln w="9525">
            <a:noFill/>
            <a:miter lim="800000"/>
          </a:ln>
          <a:effectLst/>
        </p:spPr>
        <p:txBody>
          <a:bodyPr anchor="b"/>
          <a:lstStyle>
            <a:lvl1pPr eaLnBrk="0" hangingPunct="0">
              <a:defRPr>
                <a:solidFill>
                  <a:schemeClr val="tx2"/>
                </a:solidFill>
                <a:latin typeface="Verdana" panose="020B0604030504040204" pitchFamily="34" charset="0"/>
                <a:ea typeface="汉仪中圆简"/>
                <a:cs typeface="汉仪中圆简"/>
              </a:defRPr>
            </a:lvl1pPr>
            <a:lvl2pPr marL="742950" indent="-285750" eaLnBrk="0" hangingPunct="0">
              <a:defRPr>
                <a:solidFill>
                  <a:schemeClr val="tx2"/>
                </a:solidFill>
                <a:latin typeface="Verdana" panose="020B0604030504040204" pitchFamily="34" charset="0"/>
                <a:ea typeface="汉仪中圆简"/>
                <a:cs typeface="汉仪中圆简"/>
              </a:defRPr>
            </a:lvl2pPr>
            <a:lvl3pPr marL="1143000" indent="-228600" eaLnBrk="0" hangingPunct="0">
              <a:defRPr>
                <a:solidFill>
                  <a:schemeClr val="tx2"/>
                </a:solidFill>
                <a:latin typeface="Verdana" panose="020B0604030504040204" pitchFamily="34" charset="0"/>
                <a:ea typeface="汉仪中圆简"/>
                <a:cs typeface="汉仪中圆简"/>
              </a:defRPr>
            </a:lvl3pPr>
            <a:lvl4pPr marL="1600200" indent="-228600" eaLnBrk="0" hangingPunct="0">
              <a:defRPr>
                <a:solidFill>
                  <a:schemeClr val="tx2"/>
                </a:solidFill>
                <a:latin typeface="Verdana" panose="020B0604030504040204" pitchFamily="34" charset="0"/>
                <a:ea typeface="汉仪中圆简"/>
                <a:cs typeface="汉仪中圆简"/>
              </a:defRPr>
            </a:lvl4pPr>
            <a:lvl5pPr marL="2057400" indent="-228600" eaLnBrk="0" hangingPunct="0">
              <a:defRPr>
                <a:solidFill>
                  <a:schemeClr val="tx2"/>
                </a:solidFill>
                <a:latin typeface="Verdana" panose="020B0604030504040204" pitchFamily="34" charset="0"/>
                <a:ea typeface="汉仪中圆简"/>
                <a:cs typeface="汉仪中圆简"/>
              </a:defRPr>
            </a:lvl5pPr>
            <a:lvl6pPr marL="25146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6pPr>
            <a:lvl7pPr marL="29718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7pPr>
            <a:lvl8pPr marL="34290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8pPr>
            <a:lvl9pPr marL="38862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9pPr>
          </a:lstStyle>
          <a:p>
            <a:pPr algn="r" eaLnBrk="1" fontAlgn="base" hangingPunct="1">
              <a:spcBef>
                <a:spcPct val="0"/>
              </a:spcBef>
              <a:spcAft>
                <a:spcPct val="0"/>
              </a:spcAft>
              <a:defRPr/>
            </a:pPr>
            <a:fld id="{92F207CD-F20B-4660-97AD-72E9D1CF8C3A}" type="slidenum">
              <a:rPr lang="en-US" altLang="zh-CN" sz="1000" smtClean="0">
                <a:solidFill>
                  <a:srgbClr val="FFFFFF"/>
                </a:solidFill>
                <a:latin typeface="Arial" panose="020B0604020202020204" pitchFamily="34" charset="0"/>
              </a:rPr>
            </a:fld>
            <a:endParaRPr lang="en-US" altLang="zh-CN" sz="1000">
              <a:solidFill>
                <a:srgbClr val="FFFFFF"/>
              </a:solidFill>
              <a:latin typeface="Arial" panose="020B0604020202020204" pitchFamily="34" charset="0"/>
            </a:endParaRPr>
          </a:p>
        </p:txBody>
      </p:sp>
      <p:sp>
        <p:nvSpPr>
          <p:cNvPr id="391176" name="Rectangle 8"/>
          <p:cNvSpPr>
            <a:spLocks noChangeArrowheads="1"/>
          </p:cNvSpPr>
          <p:nvPr/>
        </p:nvSpPr>
        <p:spPr bwMode="auto">
          <a:xfrm>
            <a:off x="0" y="6273800"/>
            <a:ext cx="396875" cy="457200"/>
          </a:xfrm>
          <a:prstGeom prst="rect">
            <a:avLst/>
          </a:prstGeom>
          <a:noFill/>
          <a:ln w="9525">
            <a:noFill/>
            <a:miter lim="800000"/>
          </a:ln>
          <a:effectLst/>
        </p:spPr>
        <p:txBody>
          <a:bodyPr anchor="b"/>
          <a:lstStyle>
            <a:lvl1pPr eaLnBrk="0" hangingPunct="0">
              <a:defRPr>
                <a:solidFill>
                  <a:schemeClr val="tx2"/>
                </a:solidFill>
                <a:latin typeface="Verdana" panose="020B0604030504040204" pitchFamily="34" charset="0"/>
                <a:ea typeface="汉仪中圆简"/>
                <a:cs typeface="汉仪中圆简"/>
              </a:defRPr>
            </a:lvl1pPr>
            <a:lvl2pPr marL="742950" indent="-285750" eaLnBrk="0" hangingPunct="0">
              <a:defRPr>
                <a:solidFill>
                  <a:schemeClr val="tx2"/>
                </a:solidFill>
                <a:latin typeface="Verdana" panose="020B0604030504040204" pitchFamily="34" charset="0"/>
                <a:ea typeface="汉仪中圆简"/>
                <a:cs typeface="汉仪中圆简"/>
              </a:defRPr>
            </a:lvl2pPr>
            <a:lvl3pPr marL="1143000" indent="-228600" eaLnBrk="0" hangingPunct="0">
              <a:defRPr>
                <a:solidFill>
                  <a:schemeClr val="tx2"/>
                </a:solidFill>
                <a:latin typeface="Verdana" panose="020B0604030504040204" pitchFamily="34" charset="0"/>
                <a:ea typeface="汉仪中圆简"/>
                <a:cs typeface="汉仪中圆简"/>
              </a:defRPr>
            </a:lvl3pPr>
            <a:lvl4pPr marL="1600200" indent="-228600" eaLnBrk="0" hangingPunct="0">
              <a:defRPr>
                <a:solidFill>
                  <a:schemeClr val="tx2"/>
                </a:solidFill>
                <a:latin typeface="Verdana" panose="020B0604030504040204" pitchFamily="34" charset="0"/>
                <a:ea typeface="汉仪中圆简"/>
                <a:cs typeface="汉仪中圆简"/>
              </a:defRPr>
            </a:lvl4pPr>
            <a:lvl5pPr marL="2057400" indent="-228600" eaLnBrk="0" hangingPunct="0">
              <a:defRPr>
                <a:solidFill>
                  <a:schemeClr val="tx2"/>
                </a:solidFill>
                <a:latin typeface="Verdana" panose="020B0604030504040204" pitchFamily="34" charset="0"/>
                <a:ea typeface="汉仪中圆简"/>
                <a:cs typeface="汉仪中圆简"/>
              </a:defRPr>
            </a:lvl5pPr>
            <a:lvl6pPr marL="25146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6pPr>
            <a:lvl7pPr marL="29718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7pPr>
            <a:lvl8pPr marL="34290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8pPr>
            <a:lvl9pPr marL="38862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9pPr>
          </a:lstStyle>
          <a:p>
            <a:pPr algn="r" eaLnBrk="1" fontAlgn="base" hangingPunct="1">
              <a:spcBef>
                <a:spcPct val="0"/>
              </a:spcBef>
              <a:spcAft>
                <a:spcPct val="0"/>
              </a:spcAft>
              <a:defRPr/>
            </a:pPr>
            <a:fld id="{F98CCA6D-3BA0-47A4-BA1D-7187847A2695}" type="slidenum">
              <a:rPr lang="en-US" altLang="zh-CN" sz="1000" smtClean="0">
                <a:solidFill>
                  <a:srgbClr val="FFFFFF"/>
                </a:solidFill>
                <a:latin typeface="Arial" panose="020B0604020202020204" pitchFamily="34" charset="0"/>
              </a:rPr>
            </a:fld>
            <a:endParaRPr lang="en-US" altLang="zh-CN" sz="1000">
              <a:solidFill>
                <a:srgbClr val="FFFFFF"/>
              </a:solidFill>
              <a:latin typeface="Arial" panose="020B0604020202020204" pitchFamily="34" charset="0"/>
            </a:endParaRPr>
          </a:p>
        </p:txBody>
      </p:sp>
      <p:pic>
        <p:nvPicPr>
          <p:cNvPr id="1032" name="Picture 10" descr="intel_wht_100 [Converted]"/>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7889875" y="6165850"/>
            <a:ext cx="806450" cy="53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3" name="Rectangle 21"/>
          <p:cNvSpPr>
            <a:spLocks noChangeArrowheads="1"/>
          </p:cNvSpPr>
          <p:nvPr/>
        </p:nvSpPr>
        <p:spPr bwMode="auto">
          <a:xfrm>
            <a:off x="904875" y="6135688"/>
            <a:ext cx="65182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nchor="ctr">
            <a:spAutoFit/>
          </a:bodyPr>
          <a:lstStyle>
            <a:lvl1pPr>
              <a:defRPr>
                <a:solidFill>
                  <a:schemeClr val="tx2"/>
                </a:solidFill>
                <a:latin typeface="Verdana" panose="020B0604030504040204" pitchFamily="34" charset="0"/>
                <a:ea typeface="宋体" panose="02010600030101010101" pitchFamily="2" charset="-122"/>
              </a:defRPr>
            </a:lvl1pPr>
            <a:lvl2pPr marL="742950" indent="-285750">
              <a:defRPr>
                <a:solidFill>
                  <a:schemeClr val="tx2"/>
                </a:solidFill>
                <a:latin typeface="Verdana" panose="020B0604030504040204" pitchFamily="34" charset="0"/>
                <a:ea typeface="宋体" panose="02010600030101010101" pitchFamily="2" charset="-122"/>
              </a:defRPr>
            </a:lvl2pPr>
            <a:lvl3pPr marL="1143000" indent="-228600">
              <a:defRPr>
                <a:solidFill>
                  <a:schemeClr val="tx2"/>
                </a:solidFill>
                <a:latin typeface="Verdana" panose="020B0604030504040204" pitchFamily="34" charset="0"/>
                <a:ea typeface="宋体" panose="02010600030101010101" pitchFamily="2" charset="-122"/>
              </a:defRPr>
            </a:lvl3pPr>
            <a:lvl4pPr marL="1600200" indent="-228600">
              <a:defRPr>
                <a:solidFill>
                  <a:schemeClr val="tx2"/>
                </a:solidFill>
                <a:latin typeface="Verdana" panose="020B0604030504040204" pitchFamily="34" charset="0"/>
                <a:ea typeface="宋体" panose="02010600030101010101" pitchFamily="2" charset="-122"/>
              </a:defRPr>
            </a:lvl4pPr>
            <a:lvl5pPr marL="2057400" indent="-228600">
              <a:defRPr>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2"/>
                </a:solidFill>
                <a:latin typeface="Verdana" panose="020B0604030504040204" pitchFamily="34" charset="0"/>
                <a:ea typeface="宋体" panose="02010600030101010101" pitchFamily="2" charset="-122"/>
              </a:defRPr>
            </a:lvl9pPr>
          </a:lstStyle>
          <a:p>
            <a:pPr algn="ctr" eaLnBrk="0" fontAlgn="base" hangingPunct="0">
              <a:spcBef>
                <a:spcPct val="0"/>
              </a:spcBef>
              <a:spcAft>
                <a:spcPct val="0"/>
              </a:spcAft>
              <a:defRPr/>
            </a:pPr>
            <a:r>
              <a:rPr lang="en-US" altLang="zh-CN" sz="800">
                <a:solidFill>
                  <a:srgbClr val="FFFFFF"/>
                </a:solidFill>
                <a:latin typeface="Neo Sans Intel"/>
                <a:ea typeface="汉仪中圆简"/>
                <a:cs typeface="Arial" panose="020B0604020202020204" pitchFamily="34" charset="0"/>
              </a:rPr>
              <a:t>Intel and the Intel logo are trademarks or registered trademarks of Intel Corporation or its subsidiaries in the United States and other countries.  *Other names and brands may be claimed as the property of others.  All products, dates, and figures are preliminary and are subject to change without any notice.  Copyright © 2010, Intel Corporation.</a:t>
            </a:r>
            <a:endParaRPr lang="en-US" altLang="zh-CN" sz="800">
              <a:solidFill>
                <a:srgbClr val="FFFFFF"/>
              </a:solidFill>
              <a:latin typeface="Neo Sans Intel"/>
              <a:ea typeface="汉仪中圆简"/>
              <a:cs typeface="Arial" panose="020B0604020202020204" pitchFamily="34" charset="0"/>
            </a:endParaRPr>
          </a:p>
        </p:txBody>
      </p:sp>
      <p:pic>
        <p:nvPicPr>
          <p:cNvPr id="1034" name="图片 6" descr="ppt模板-02.jpg"/>
          <p:cNvPicPr>
            <a:picLocks noChangeAspect="1"/>
          </p:cNvPicPr>
          <p:nvPr userDrawn="1"/>
        </p:nvPicPr>
        <p:blipFill>
          <a:blip r:embed="rId20">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 id="2147483671" r:id="rId15"/>
    <p:sldLayoutId id="2147483672" r:id="rId16"/>
    <p:sldLayoutId id="2147483673" r:id="rId17"/>
    <p:sldLayoutId id="2147483674" r:id="rId18"/>
  </p:sldLayoutIdLst>
  <p:transition>
    <p:fade/>
  </p:transition>
  <p:hf hdr="0" ftr="0" dt="0"/>
  <p:txStyles>
    <p:titleStyle>
      <a:lvl1pPr algn="ctr" rtl="0" eaLnBrk="0" fontAlgn="base" hangingPunct="0">
        <a:spcBef>
          <a:spcPct val="0"/>
        </a:spcBef>
        <a:spcAft>
          <a:spcPct val="0"/>
        </a:spcAft>
        <a:defRPr sz="3200" b="1">
          <a:solidFill>
            <a:schemeClr val="tx2"/>
          </a:solidFill>
          <a:latin typeface="+mj-lt"/>
          <a:ea typeface="+mj-ea"/>
          <a:cs typeface="汉仪中圆简"/>
        </a:defRPr>
      </a:lvl1pPr>
      <a:lvl2pPr algn="ctr" rtl="0" eaLnBrk="0" fontAlgn="base" hangingPunct="0">
        <a:spcBef>
          <a:spcPct val="0"/>
        </a:spcBef>
        <a:spcAft>
          <a:spcPct val="0"/>
        </a:spcAft>
        <a:defRPr sz="3200" b="1">
          <a:solidFill>
            <a:schemeClr val="tx2"/>
          </a:solidFill>
          <a:latin typeface="Neo Sans Intel"/>
          <a:ea typeface="汉仪中圆简"/>
          <a:cs typeface="汉仪中圆简"/>
        </a:defRPr>
      </a:lvl2pPr>
      <a:lvl3pPr algn="ctr" rtl="0" eaLnBrk="0" fontAlgn="base" hangingPunct="0">
        <a:spcBef>
          <a:spcPct val="0"/>
        </a:spcBef>
        <a:spcAft>
          <a:spcPct val="0"/>
        </a:spcAft>
        <a:defRPr sz="3200" b="1">
          <a:solidFill>
            <a:schemeClr val="tx2"/>
          </a:solidFill>
          <a:latin typeface="Neo Sans Intel"/>
          <a:ea typeface="汉仪中圆简"/>
          <a:cs typeface="汉仪中圆简"/>
        </a:defRPr>
      </a:lvl3pPr>
      <a:lvl4pPr algn="ctr" rtl="0" eaLnBrk="0" fontAlgn="base" hangingPunct="0">
        <a:spcBef>
          <a:spcPct val="0"/>
        </a:spcBef>
        <a:spcAft>
          <a:spcPct val="0"/>
        </a:spcAft>
        <a:defRPr sz="3200" b="1">
          <a:solidFill>
            <a:schemeClr val="tx2"/>
          </a:solidFill>
          <a:latin typeface="Neo Sans Intel"/>
          <a:ea typeface="汉仪中圆简"/>
          <a:cs typeface="汉仪中圆简"/>
        </a:defRPr>
      </a:lvl4pPr>
      <a:lvl5pPr algn="ctr" rtl="0" eaLnBrk="0" fontAlgn="base" hangingPunct="0">
        <a:spcBef>
          <a:spcPct val="0"/>
        </a:spcBef>
        <a:spcAft>
          <a:spcPct val="0"/>
        </a:spcAft>
        <a:defRPr sz="3200" b="1">
          <a:solidFill>
            <a:schemeClr val="tx2"/>
          </a:solidFill>
          <a:latin typeface="Neo Sans Intel"/>
          <a:ea typeface="汉仪中圆简"/>
          <a:cs typeface="汉仪中圆简"/>
        </a:defRPr>
      </a:lvl5pPr>
      <a:lvl6pPr marL="457200" algn="l" rtl="0" eaLnBrk="1" fontAlgn="base" hangingPunct="1">
        <a:spcBef>
          <a:spcPct val="0"/>
        </a:spcBef>
        <a:spcAft>
          <a:spcPct val="0"/>
        </a:spcAft>
        <a:defRPr sz="3200" b="1">
          <a:solidFill>
            <a:schemeClr val="tx2"/>
          </a:solidFill>
          <a:latin typeface="Verdana" panose="020B0604030504040204" pitchFamily="34" charset="0"/>
        </a:defRPr>
      </a:lvl6pPr>
      <a:lvl7pPr marL="914400" algn="l" rtl="0" eaLnBrk="1" fontAlgn="base" hangingPunct="1">
        <a:spcBef>
          <a:spcPct val="0"/>
        </a:spcBef>
        <a:spcAft>
          <a:spcPct val="0"/>
        </a:spcAft>
        <a:defRPr sz="3200" b="1">
          <a:solidFill>
            <a:schemeClr val="tx2"/>
          </a:solidFill>
          <a:latin typeface="Verdana" panose="020B0604030504040204" pitchFamily="34" charset="0"/>
        </a:defRPr>
      </a:lvl7pPr>
      <a:lvl8pPr marL="1371600" algn="l" rtl="0" eaLnBrk="1" fontAlgn="base" hangingPunct="1">
        <a:spcBef>
          <a:spcPct val="0"/>
        </a:spcBef>
        <a:spcAft>
          <a:spcPct val="0"/>
        </a:spcAft>
        <a:defRPr sz="3200" b="1">
          <a:solidFill>
            <a:schemeClr val="tx2"/>
          </a:solidFill>
          <a:latin typeface="Verdana" panose="020B0604030504040204" pitchFamily="34" charset="0"/>
        </a:defRPr>
      </a:lvl8pPr>
      <a:lvl9pPr marL="1828800" algn="l" rtl="0" eaLnBrk="1" fontAlgn="base" hangingPunct="1">
        <a:spcBef>
          <a:spcPct val="0"/>
        </a:spcBef>
        <a:spcAft>
          <a:spcPct val="0"/>
        </a:spcAft>
        <a:defRPr sz="3200" b="1">
          <a:solidFill>
            <a:schemeClr val="tx2"/>
          </a:solidFill>
          <a:latin typeface="Verdana" panose="020B0604030504040204" pitchFamily="34" charset="0"/>
        </a:defRPr>
      </a:lvl9pPr>
    </p:titleStyle>
    <p:bodyStyle>
      <a:lvl1pPr marL="225425" indent="-225425" algn="l" rtl="0" eaLnBrk="0" fontAlgn="base" hangingPunct="0">
        <a:spcBef>
          <a:spcPct val="20000"/>
        </a:spcBef>
        <a:spcAft>
          <a:spcPct val="0"/>
        </a:spcAft>
        <a:buChar char="•"/>
        <a:defRPr sz="2400">
          <a:solidFill>
            <a:schemeClr val="tx1"/>
          </a:solidFill>
          <a:latin typeface="+mn-lt"/>
          <a:ea typeface="+mn-ea"/>
          <a:cs typeface="汉仪中圆简"/>
        </a:defRPr>
      </a:lvl1pPr>
      <a:lvl2pPr marL="576580" indent="-236855" algn="l" rtl="0" eaLnBrk="0" fontAlgn="base" hangingPunct="0">
        <a:spcBef>
          <a:spcPct val="20000"/>
        </a:spcBef>
        <a:spcAft>
          <a:spcPct val="0"/>
        </a:spcAft>
        <a:buFont typeface="Verdana" panose="020B0604030504040204" pitchFamily="34" charset="0"/>
        <a:buChar char="–"/>
        <a:defRPr sz="2000">
          <a:solidFill>
            <a:schemeClr val="tx1"/>
          </a:solidFill>
          <a:latin typeface="+mn-lt"/>
          <a:ea typeface="汉仪中圆简"/>
          <a:cs typeface="汉仪中圆简"/>
        </a:defRPr>
      </a:lvl2pPr>
      <a:lvl3pPr marL="914400" indent="-224155" algn="l" rtl="0" eaLnBrk="0" fontAlgn="base" hangingPunct="0">
        <a:spcBef>
          <a:spcPct val="20000"/>
        </a:spcBef>
        <a:spcAft>
          <a:spcPct val="0"/>
        </a:spcAft>
        <a:buFont typeface="Verdana" panose="020B0604030504040204" pitchFamily="34" charset="0"/>
        <a:buChar char="–"/>
        <a:defRPr>
          <a:solidFill>
            <a:schemeClr val="tx1"/>
          </a:solidFill>
          <a:latin typeface="+mn-lt"/>
          <a:ea typeface="汉仪中圆简"/>
          <a:cs typeface="汉仪中圆简"/>
        </a:defRPr>
      </a:lvl3pPr>
      <a:lvl4pPr marL="1265555" indent="-236855" algn="l" rtl="0" eaLnBrk="0" fontAlgn="base" hangingPunct="0">
        <a:spcBef>
          <a:spcPct val="20000"/>
        </a:spcBef>
        <a:spcAft>
          <a:spcPct val="0"/>
        </a:spcAft>
        <a:buFont typeface="Verdana" panose="020B0604030504040204" pitchFamily="34" charset="0"/>
        <a:buChar char="–"/>
        <a:defRPr sz="1600">
          <a:solidFill>
            <a:schemeClr val="tx1"/>
          </a:solidFill>
          <a:latin typeface="+mn-lt"/>
          <a:ea typeface="汉仪中圆简"/>
          <a:cs typeface="汉仪中圆简"/>
        </a:defRPr>
      </a:lvl4pPr>
      <a:lvl5pPr marL="1660525" indent="-234950" algn="l" rtl="0" eaLnBrk="0" fontAlgn="base" hangingPunct="0">
        <a:spcBef>
          <a:spcPct val="20000"/>
        </a:spcBef>
        <a:spcAft>
          <a:spcPct val="0"/>
        </a:spcAft>
        <a:buFont typeface="Verdana" panose="020B0604030504040204" pitchFamily="34" charset="0"/>
        <a:buChar char="–"/>
        <a:defRPr sz="1400">
          <a:solidFill>
            <a:schemeClr val="tx1"/>
          </a:solidFill>
          <a:latin typeface="+mn-lt"/>
          <a:ea typeface="汉仪中圆简"/>
          <a:cs typeface="汉仪中圆简"/>
        </a:defRPr>
      </a:lvl5pPr>
      <a:lvl6pPr marL="2117725" indent="-234950" algn="l" rtl="0" eaLnBrk="1" fontAlgn="base" hangingPunct="1">
        <a:spcBef>
          <a:spcPct val="20000"/>
        </a:spcBef>
        <a:spcAft>
          <a:spcPct val="0"/>
        </a:spcAft>
        <a:buFont typeface="Verdana" panose="020B0604030504040204" pitchFamily="34" charset="0"/>
        <a:buChar char="–"/>
        <a:defRPr sz="1400">
          <a:solidFill>
            <a:schemeClr val="tx1"/>
          </a:solidFill>
          <a:latin typeface="+mn-lt"/>
        </a:defRPr>
      </a:lvl6pPr>
      <a:lvl7pPr marL="2574925" indent="-234950" algn="l" rtl="0" eaLnBrk="1" fontAlgn="base" hangingPunct="1">
        <a:spcBef>
          <a:spcPct val="20000"/>
        </a:spcBef>
        <a:spcAft>
          <a:spcPct val="0"/>
        </a:spcAft>
        <a:buFont typeface="Verdana" panose="020B0604030504040204" pitchFamily="34" charset="0"/>
        <a:buChar char="–"/>
        <a:defRPr sz="1400">
          <a:solidFill>
            <a:schemeClr val="tx1"/>
          </a:solidFill>
          <a:latin typeface="+mn-lt"/>
        </a:defRPr>
      </a:lvl7pPr>
      <a:lvl8pPr marL="3032125" indent="-234950" algn="l" rtl="0" eaLnBrk="1" fontAlgn="base" hangingPunct="1">
        <a:spcBef>
          <a:spcPct val="20000"/>
        </a:spcBef>
        <a:spcAft>
          <a:spcPct val="0"/>
        </a:spcAft>
        <a:buFont typeface="Verdana" panose="020B0604030504040204" pitchFamily="34" charset="0"/>
        <a:buChar char="–"/>
        <a:defRPr sz="1400">
          <a:solidFill>
            <a:schemeClr val="tx1"/>
          </a:solidFill>
          <a:latin typeface="+mn-lt"/>
        </a:defRPr>
      </a:lvl8pPr>
      <a:lvl9pPr marL="3489325" indent="-234950" algn="l" rtl="0" eaLnBrk="1" fontAlgn="base" hangingPunct="1">
        <a:spcBef>
          <a:spcPct val="20000"/>
        </a:spcBef>
        <a:spcAft>
          <a:spcPct val="0"/>
        </a:spcAft>
        <a:buFont typeface="Verdana" panose="020B0604030504040204" pitchFamily="34"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00188" y="158750"/>
            <a:ext cx="74295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lstStyle/>
          <a:p>
            <a:pPr lvl="0"/>
            <a:r>
              <a:rPr lang="en-US" altLang="zh-TW"/>
              <a:t>Click to edit Master title style</a:t>
            </a:r>
            <a:endParaRPr lang="en-US" altLang="zh-CN"/>
          </a:p>
        </p:txBody>
      </p:sp>
      <p:sp>
        <p:nvSpPr>
          <p:cNvPr id="1027" name="Rectangle 3"/>
          <p:cNvSpPr>
            <a:spLocks noGrp="1" noChangeArrowheads="1"/>
          </p:cNvSpPr>
          <p:nvPr>
            <p:ph type="body" idx="1"/>
          </p:nvPr>
        </p:nvSpPr>
        <p:spPr bwMode="auto">
          <a:xfrm>
            <a:off x="455613" y="1201738"/>
            <a:ext cx="8237537" cy="484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p>
            <a:pPr lvl="0"/>
            <a:r>
              <a:rPr lang="en-US" altLang="zh-TW"/>
              <a:t>Click to edit Master text styles</a:t>
            </a:r>
            <a:endParaRPr lang="en-US" altLang="zh-TW"/>
          </a:p>
          <a:p>
            <a:pPr lvl="1"/>
            <a:r>
              <a:rPr lang="en-US" altLang="zh-TW"/>
              <a:t>Second level</a:t>
            </a:r>
            <a:endParaRPr lang="en-US" altLang="zh-TW"/>
          </a:p>
          <a:p>
            <a:pPr lvl="2"/>
            <a:r>
              <a:rPr lang="en-US" altLang="zh-TW"/>
              <a:t>Third level</a:t>
            </a:r>
            <a:endParaRPr lang="en-US" altLang="zh-TW"/>
          </a:p>
          <a:p>
            <a:pPr lvl="3"/>
            <a:r>
              <a:rPr lang="en-US" altLang="zh-TW"/>
              <a:t>Fourth level</a:t>
            </a:r>
            <a:endParaRPr lang="en-US" altLang="zh-TW"/>
          </a:p>
          <a:p>
            <a:pPr lvl="4"/>
            <a:r>
              <a:rPr lang="en-US" altLang="zh-TW"/>
              <a:t>Fifth level</a:t>
            </a:r>
            <a:endParaRPr lang="en-US" altLang="zh-CN"/>
          </a:p>
        </p:txBody>
      </p:sp>
      <p:sp>
        <p:nvSpPr>
          <p:cNvPr id="1028" name="Rectangle 4"/>
          <p:cNvSpPr>
            <a:spLocks noChangeArrowheads="1"/>
          </p:cNvSpPr>
          <p:nvPr/>
        </p:nvSpPr>
        <p:spPr bwMode="invGray">
          <a:xfrm>
            <a:off x="3175" y="6029325"/>
            <a:ext cx="9140825" cy="828675"/>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2"/>
                </a:solidFill>
                <a:latin typeface="Verdana" panose="020B0604030504040204" pitchFamily="34" charset="0"/>
                <a:ea typeface="宋体" panose="02010600030101010101" pitchFamily="2" charset="-122"/>
              </a:defRPr>
            </a:lvl1pPr>
            <a:lvl2pPr marL="742950" indent="-285750">
              <a:defRPr>
                <a:solidFill>
                  <a:schemeClr val="tx2"/>
                </a:solidFill>
                <a:latin typeface="Verdana" panose="020B0604030504040204" pitchFamily="34" charset="0"/>
                <a:ea typeface="宋体" panose="02010600030101010101" pitchFamily="2" charset="-122"/>
              </a:defRPr>
            </a:lvl2pPr>
            <a:lvl3pPr marL="1143000" indent="-228600">
              <a:defRPr>
                <a:solidFill>
                  <a:schemeClr val="tx2"/>
                </a:solidFill>
                <a:latin typeface="Verdana" panose="020B0604030504040204" pitchFamily="34" charset="0"/>
                <a:ea typeface="宋体" panose="02010600030101010101" pitchFamily="2" charset="-122"/>
              </a:defRPr>
            </a:lvl3pPr>
            <a:lvl4pPr marL="1600200" indent="-228600">
              <a:defRPr>
                <a:solidFill>
                  <a:schemeClr val="tx2"/>
                </a:solidFill>
                <a:latin typeface="Verdana" panose="020B0604030504040204" pitchFamily="34" charset="0"/>
                <a:ea typeface="宋体" panose="02010600030101010101" pitchFamily="2" charset="-122"/>
              </a:defRPr>
            </a:lvl4pPr>
            <a:lvl5pPr marL="2057400" indent="-228600">
              <a:defRPr>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2"/>
                </a:solidFill>
                <a:latin typeface="Verdana" panose="020B0604030504040204" pitchFamily="34" charset="0"/>
                <a:ea typeface="宋体" panose="02010600030101010101" pitchFamily="2" charset="-122"/>
              </a:defRPr>
            </a:lvl9pPr>
          </a:lstStyle>
          <a:p>
            <a:pPr fontAlgn="base">
              <a:spcBef>
                <a:spcPct val="0"/>
              </a:spcBef>
              <a:spcAft>
                <a:spcPct val="0"/>
              </a:spcAft>
              <a:defRPr/>
            </a:pPr>
            <a:endParaRPr lang="en-US" altLang="zh-CN">
              <a:solidFill>
                <a:srgbClr val="0860A8"/>
              </a:solidFill>
              <a:ea typeface="汉仪中圆简"/>
              <a:cs typeface="Arial" panose="020B0604020202020204" pitchFamily="34" charset="0"/>
            </a:endParaRPr>
          </a:p>
        </p:txBody>
      </p:sp>
      <p:sp>
        <p:nvSpPr>
          <p:cNvPr id="1029" name="Text Box 6"/>
          <p:cNvSpPr txBox="1">
            <a:spLocks noChangeArrowheads="1"/>
          </p:cNvSpPr>
          <p:nvPr/>
        </p:nvSpPr>
        <p:spPr bwMode="auto">
          <a:xfrm>
            <a:off x="3949700" y="6597650"/>
            <a:ext cx="1244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spAutoFit/>
          </a:bodyPr>
          <a:lstStyle>
            <a:lvl1pPr>
              <a:defRPr>
                <a:solidFill>
                  <a:schemeClr val="tx2"/>
                </a:solidFill>
                <a:latin typeface="Verdana" panose="020B0604030504040204" pitchFamily="34" charset="0"/>
                <a:ea typeface="宋体" panose="02010600030101010101" pitchFamily="2" charset="-122"/>
              </a:defRPr>
            </a:lvl1pPr>
            <a:lvl2pPr marL="742950" indent="-285750">
              <a:defRPr>
                <a:solidFill>
                  <a:schemeClr val="tx2"/>
                </a:solidFill>
                <a:latin typeface="Verdana" panose="020B0604030504040204" pitchFamily="34" charset="0"/>
                <a:ea typeface="宋体" panose="02010600030101010101" pitchFamily="2" charset="-122"/>
              </a:defRPr>
            </a:lvl2pPr>
            <a:lvl3pPr marL="1143000" indent="-228600">
              <a:defRPr>
                <a:solidFill>
                  <a:schemeClr val="tx2"/>
                </a:solidFill>
                <a:latin typeface="Verdana" panose="020B0604030504040204" pitchFamily="34" charset="0"/>
                <a:ea typeface="宋体" panose="02010600030101010101" pitchFamily="2" charset="-122"/>
              </a:defRPr>
            </a:lvl3pPr>
            <a:lvl4pPr marL="1600200" indent="-228600">
              <a:defRPr>
                <a:solidFill>
                  <a:schemeClr val="tx2"/>
                </a:solidFill>
                <a:latin typeface="Verdana" panose="020B0604030504040204" pitchFamily="34" charset="0"/>
                <a:ea typeface="宋体" panose="02010600030101010101" pitchFamily="2" charset="-122"/>
              </a:defRPr>
            </a:lvl4pPr>
            <a:lvl5pPr marL="2057400" indent="-228600">
              <a:defRPr>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2"/>
                </a:solidFill>
                <a:latin typeface="Verdana" panose="020B0604030504040204" pitchFamily="34" charset="0"/>
                <a:ea typeface="宋体" panose="02010600030101010101" pitchFamily="2" charset="-122"/>
              </a:defRPr>
            </a:lvl9pPr>
          </a:lstStyle>
          <a:p>
            <a:pPr fontAlgn="base">
              <a:spcBef>
                <a:spcPct val="0"/>
              </a:spcBef>
              <a:spcAft>
                <a:spcPct val="0"/>
              </a:spcAft>
              <a:defRPr/>
            </a:pPr>
            <a:r>
              <a:rPr lang="en-GB" altLang="zh-CN" sz="1000">
                <a:solidFill>
                  <a:srgbClr val="FFFFFF"/>
                </a:solidFill>
                <a:latin typeface="Arial" panose="020B0604020202020204" pitchFamily="34" charset="0"/>
                <a:ea typeface="汉仪中圆简"/>
                <a:cs typeface="Arial" panose="020B0604020202020204" pitchFamily="34" charset="0"/>
              </a:rPr>
              <a:t>Intel Confidential</a:t>
            </a:r>
            <a:endParaRPr lang="en-US" altLang="zh-CN" sz="1000">
              <a:solidFill>
                <a:srgbClr val="FFFFFF"/>
              </a:solidFill>
              <a:latin typeface="Arial" panose="020B0604020202020204" pitchFamily="34" charset="0"/>
              <a:ea typeface="汉仪中圆简"/>
              <a:cs typeface="Arial" panose="020B0604020202020204" pitchFamily="34" charset="0"/>
            </a:endParaRPr>
          </a:p>
        </p:txBody>
      </p:sp>
      <p:sp>
        <p:nvSpPr>
          <p:cNvPr id="391175" name="Rectangle 7"/>
          <p:cNvSpPr>
            <a:spLocks noChangeArrowheads="1"/>
          </p:cNvSpPr>
          <p:nvPr/>
        </p:nvSpPr>
        <p:spPr bwMode="auto">
          <a:xfrm>
            <a:off x="0" y="6273800"/>
            <a:ext cx="396875" cy="457200"/>
          </a:xfrm>
          <a:prstGeom prst="rect">
            <a:avLst/>
          </a:prstGeom>
          <a:noFill/>
          <a:ln w="9525">
            <a:noFill/>
            <a:miter lim="800000"/>
          </a:ln>
          <a:effectLst/>
        </p:spPr>
        <p:txBody>
          <a:bodyPr anchor="b"/>
          <a:lstStyle>
            <a:lvl1pPr eaLnBrk="0" hangingPunct="0">
              <a:defRPr>
                <a:solidFill>
                  <a:schemeClr val="tx2"/>
                </a:solidFill>
                <a:latin typeface="Verdana" panose="020B0604030504040204" pitchFamily="34" charset="0"/>
                <a:ea typeface="汉仪中圆简"/>
                <a:cs typeface="汉仪中圆简"/>
              </a:defRPr>
            </a:lvl1pPr>
            <a:lvl2pPr marL="742950" indent="-285750" eaLnBrk="0" hangingPunct="0">
              <a:defRPr>
                <a:solidFill>
                  <a:schemeClr val="tx2"/>
                </a:solidFill>
                <a:latin typeface="Verdana" panose="020B0604030504040204" pitchFamily="34" charset="0"/>
                <a:ea typeface="汉仪中圆简"/>
                <a:cs typeface="汉仪中圆简"/>
              </a:defRPr>
            </a:lvl2pPr>
            <a:lvl3pPr marL="1143000" indent="-228600" eaLnBrk="0" hangingPunct="0">
              <a:defRPr>
                <a:solidFill>
                  <a:schemeClr val="tx2"/>
                </a:solidFill>
                <a:latin typeface="Verdana" panose="020B0604030504040204" pitchFamily="34" charset="0"/>
                <a:ea typeface="汉仪中圆简"/>
                <a:cs typeface="汉仪中圆简"/>
              </a:defRPr>
            </a:lvl3pPr>
            <a:lvl4pPr marL="1600200" indent="-228600" eaLnBrk="0" hangingPunct="0">
              <a:defRPr>
                <a:solidFill>
                  <a:schemeClr val="tx2"/>
                </a:solidFill>
                <a:latin typeface="Verdana" panose="020B0604030504040204" pitchFamily="34" charset="0"/>
                <a:ea typeface="汉仪中圆简"/>
                <a:cs typeface="汉仪中圆简"/>
              </a:defRPr>
            </a:lvl4pPr>
            <a:lvl5pPr marL="2057400" indent="-228600" eaLnBrk="0" hangingPunct="0">
              <a:defRPr>
                <a:solidFill>
                  <a:schemeClr val="tx2"/>
                </a:solidFill>
                <a:latin typeface="Verdana" panose="020B0604030504040204" pitchFamily="34" charset="0"/>
                <a:ea typeface="汉仪中圆简"/>
                <a:cs typeface="汉仪中圆简"/>
              </a:defRPr>
            </a:lvl5pPr>
            <a:lvl6pPr marL="25146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6pPr>
            <a:lvl7pPr marL="29718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7pPr>
            <a:lvl8pPr marL="34290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8pPr>
            <a:lvl9pPr marL="38862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9pPr>
          </a:lstStyle>
          <a:p>
            <a:pPr algn="r" eaLnBrk="1" fontAlgn="base" hangingPunct="1">
              <a:spcBef>
                <a:spcPct val="0"/>
              </a:spcBef>
              <a:spcAft>
                <a:spcPct val="0"/>
              </a:spcAft>
              <a:defRPr/>
            </a:pPr>
            <a:fld id="{92F207CD-F20B-4660-97AD-72E9D1CF8C3A}" type="slidenum">
              <a:rPr lang="en-US" altLang="zh-CN" sz="1000" smtClean="0">
                <a:solidFill>
                  <a:srgbClr val="FFFFFF"/>
                </a:solidFill>
                <a:latin typeface="Arial" panose="020B0604020202020204" pitchFamily="34" charset="0"/>
              </a:rPr>
            </a:fld>
            <a:endParaRPr lang="en-US" altLang="zh-CN" sz="1000">
              <a:solidFill>
                <a:srgbClr val="FFFFFF"/>
              </a:solidFill>
              <a:latin typeface="Arial" panose="020B0604020202020204" pitchFamily="34" charset="0"/>
            </a:endParaRPr>
          </a:p>
        </p:txBody>
      </p:sp>
      <p:sp>
        <p:nvSpPr>
          <p:cNvPr id="391176" name="Rectangle 8"/>
          <p:cNvSpPr>
            <a:spLocks noChangeArrowheads="1"/>
          </p:cNvSpPr>
          <p:nvPr/>
        </p:nvSpPr>
        <p:spPr bwMode="auto">
          <a:xfrm>
            <a:off x="0" y="6273800"/>
            <a:ext cx="396875" cy="457200"/>
          </a:xfrm>
          <a:prstGeom prst="rect">
            <a:avLst/>
          </a:prstGeom>
          <a:noFill/>
          <a:ln w="9525">
            <a:noFill/>
            <a:miter lim="800000"/>
          </a:ln>
          <a:effectLst/>
        </p:spPr>
        <p:txBody>
          <a:bodyPr anchor="b"/>
          <a:lstStyle>
            <a:lvl1pPr eaLnBrk="0" hangingPunct="0">
              <a:defRPr>
                <a:solidFill>
                  <a:schemeClr val="tx2"/>
                </a:solidFill>
                <a:latin typeface="Verdana" panose="020B0604030504040204" pitchFamily="34" charset="0"/>
                <a:ea typeface="汉仪中圆简"/>
                <a:cs typeface="汉仪中圆简"/>
              </a:defRPr>
            </a:lvl1pPr>
            <a:lvl2pPr marL="742950" indent="-285750" eaLnBrk="0" hangingPunct="0">
              <a:defRPr>
                <a:solidFill>
                  <a:schemeClr val="tx2"/>
                </a:solidFill>
                <a:latin typeface="Verdana" panose="020B0604030504040204" pitchFamily="34" charset="0"/>
                <a:ea typeface="汉仪中圆简"/>
                <a:cs typeface="汉仪中圆简"/>
              </a:defRPr>
            </a:lvl2pPr>
            <a:lvl3pPr marL="1143000" indent="-228600" eaLnBrk="0" hangingPunct="0">
              <a:defRPr>
                <a:solidFill>
                  <a:schemeClr val="tx2"/>
                </a:solidFill>
                <a:latin typeface="Verdana" panose="020B0604030504040204" pitchFamily="34" charset="0"/>
                <a:ea typeface="汉仪中圆简"/>
                <a:cs typeface="汉仪中圆简"/>
              </a:defRPr>
            </a:lvl3pPr>
            <a:lvl4pPr marL="1600200" indent="-228600" eaLnBrk="0" hangingPunct="0">
              <a:defRPr>
                <a:solidFill>
                  <a:schemeClr val="tx2"/>
                </a:solidFill>
                <a:latin typeface="Verdana" panose="020B0604030504040204" pitchFamily="34" charset="0"/>
                <a:ea typeface="汉仪中圆简"/>
                <a:cs typeface="汉仪中圆简"/>
              </a:defRPr>
            </a:lvl4pPr>
            <a:lvl5pPr marL="2057400" indent="-228600" eaLnBrk="0" hangingPunct="0">
              <a:defRPr>
                <a:solidFill>
                  <a:schemeClr val="tx2"/>
                </a:solidFill>
                <a:latin typeface="Verdana" panose="020B0604030504040204" pitchFamily="34" charset="0"/>
                <a:ea typeface="汉仪中圆简"/>
                <a:cs typeface="汉仪中圆简"/>
              </a:defRPr>
            </a:lvl5pPr>
            <a:lvl6pPr marL="25146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6pPr>
            <a:lvl7pPr marL="29718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7pPr>
            <a:lvl8pPr marL="34290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8pPr>
            <a:lvl9pPr marL="3886200" indent="-228600" eaLnBrk="0" fontAlgn="base" hangingPunct="0">
              <a:spcBef>
                <a:spcPct val="0"/>
              </a:spcBef>
              <a:spcAft>
                <a:spcPct val="0"/>
              </a:spcAft>
              <a:defRPr>
                <a:solidFill>
                  <a:schemeClr val="tx2"/>
                </a:solidFill>
                <a:latin typeface="Verdana" panose="020B0604030504040204" pitchFamily="34" charset="0"/>
                <a:ea typeface="汉仪中圆简"/>
                <a:cs typeface="汉仪中圆简"/>
              </a:defRPr>
            </a:lvl9pPr>
          </a:lstStyle>
          <a:p>
            <a:pPr algn="r" eaLnBrk="1" fontAlgn="base" hangingPunct="1">
              <a:spcBef>
                <a:spcPct val="0"/>
              </a:spcBef>
              <a:spcAft>
                <a:spcPct val="0"/>
              </a:spcAft>
              <a:defRPr/>
            </a:pPr>
            <a:fld id="{F98CCA6D-3BA0-47A4-BA1D-7187847A2695}" type="slidenum">
              <a:rPr lang="en-US" altLang="zh-CN" sz="1000" smtClean="0">
                <a:solidFill>
                  <a:srgbClr val="FFFFFF"/>
                </a:solidFill>
                <a:latin typeface="Arial" panose="020B0604020202020204" pitchFamily="34" charset="0"/>
              </a:rPr>
            </a:fld>
            <a:endParaRPr lang="en-US" altLang="zh-CN" sz="1000">
              <a:solidFill>
                <a:srgbClr val="FFFFFF"/>
              </a:solidFill>
              <a:latin typeface="Arial" panose="020B0604020202020204" pitchFamily="34" charset="0"/>
            </a:endParaRPr>
          </a:p>
        </p:txBody>
      </p:sp>
      <p:pic>
        <p:nvPicPr>
          <p:cNvPr id="1032" name="Picture 10" descr="intel_wht_100 [Converted]"/>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7889875" y="6165850"/>
            <a:ext cx="806450" cy="53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3" name="Rectangle 21"/>
          <p:cNvSpPr>
            <a:spLocks noChangeArrowheads="1"/>
          </p:cNvSpPr>
          <p:nvPr/>
        </p:nvSpPr>
        <p:spPr bwMode="auto">
          <a:xfrm>
            <a:off x="904875" y="6135688"/>
            <a:ext cx="65182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anchor="ctr">
            <a:spAutoFit/>
          </a:bodyPr>
          <a:lstStyle>
            <a:lvl1pPr>
              <a:defRPr>
                <a:solidFill>
                  <a:schemeClr val="tx2"/>
                </a:solidFill>
                <a:latin typeface="Verdana" panose="020B0604030504040204" pitchFamily="34" charset="0"/>
                <a:ea typeface="宋体" panose="02010600030101010101" pitchFamily="2" charset="-122"/>
              </a:defRPr>
            </a:lvl1pPr>
            <a:lvl2pPr marL="742950" indent="-285750">
              <a:defRPr>
                <a:solidFill>
                  <a:schemeClr val="tx2"/>
                </a:solidFill>
                <a:latin typeface="Verdana" panose="020B0604030504040204" pitchFamily="34" charset="0"/>
                <a:ea typeface="宋体" panose="02010600030101010101" pitchFamily="2" charset="-122"/>
              </a:defRPr>
            </a:lvl2pPr>
            <a:lvl3pPr marL="1143000" indent="-228600">
              <a:defRPr>
                <a:solidFill>
                  <a:schemeClr val="tx2"/>
                </a:solidFill>
                <a:latin typeface="Verdana" panose="020B0604030504040204" pitchFamily="34" charset="0"/>
                <a:ea typeface="宋体" panose="02010600030101010101" pitchFamily="2" charset="-122"/>
              </a:defRPr>
            </a:lvl3pPr>
            <a:lvl4pPr marL="1600200" indent="-228600">
              <a:defRPr>
                <a:solidFill>
                  <a:schemeClr val="tx2"/>
                </a:solidFill>
                <a:latin typeface="Verdana" panose="020B0604030504040204" pitchFamily="34" charset="0"/>
                <a:ea typeface="宋体" panose="02010600030101010101" pitchFamily="2" charset="-122"/>
              </a:defRPr>
            </a:lvl4pPr>
            <a:lvl5pPr marL="2057400" indent="-228600">
              <a:defRPr>
                <a:solidFill>
                  <a:schemeClr val="tx2"/>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2"/>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2"/>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2"/>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2"/>
                </a:solidFill>
                <a:latin typeface="Verdana" panose="020B0604030504040204" pitchFamily="34" charset="0"/>
                <a:ea typeface="宋体" panose="02010600030101010101" pitchFamily="2" charset="-122"/>
              </a:defRPr>
            </a:lvl9pPr>
          </a:lstStyle>
          <a:p>
            <a:pPr algn="ctr" eaLnBrk="0" fontAlgn="base" hangingPunct="0">
              <a:spcBef>
                <a:spcPct val="0"/>
              </a:spcBef>
              <a:spcAft>
                <a:spcPct val="0"/>
              </a:spcAft>
              <a:defRPr/>
            </a:pPr>
            <a:r>
              <a:rPr lang="en-US" altLang="zh-CN" sz="800">
                <a:solidFill>
                  <a:srgbClr val="FFFFFF"/>
                </a:solidFill>
                <a:latin typeface="Neo Sans Intel"/>
                <a:ea typeface="汉仪中圆简"/>
                <a:cs typeface="Arial" panose="020B0604020202020204" pitchFamily="34" charset="0"/>
              </a:rPr>
              <a:t>Intel and the Intel logo are trademarks or registered trademarks of Intel Corporation or its subsidiaries in the United States and other countries.  *Other names and brands may be claimed as the property of others.  All products, dates, and figures are preliminary and are subject to change without any notice.  Copyright © 2010, Intel Corporation.</a:t>
            </a:r>
            <a:endParaRPr lang="en-US" altLang="zh-CN" sz="800">
              <a:solidFill>
                <a:srgbClr val="FFFFFF"/>
              </a:solidFill>
              <a:latin typeface="Neo Sans Intel"/>
              <a:ea typeface="汉仪中圆简"/>
              <a:cs typeface="Arial" panose="020B0604020202020204" pitchFamily="34" charset="0"/>
            </a:endParaRPr>
          </a:p>
        </p:txBody>
      </p:sp>
      <p:pic>
        <p:nvPicPr>
          <p:cNvPr id="1034" name="图片 6" descr="ppt模板-02.jpg"/>
          <p:cNvPicPr>
            <a:picLocks noChangeAspect="1"/>
          </p:cNvPicPr>
          <p:nvPr userDrawn="1"/>
        </p:nvPicPr>
        <p:blipFill>
          <a:blip r:embed="rId20">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2" r:id="rId17"/>
    <p:sldLayoutId id="2147483693" r:id="rId18"/>
  </p:sldLayoutIdLst>
  <p:transition>
    <p:fade/>
  </p:transition>
  <p:hf hdr="0" ftr="0" dt="0"/>
  <p:txStyles>
    <p:titleStyle>
      <a:lvl1pPr algn="ctr" rtl="0" eaLnBrk="0" fontAlgn="base" hangingPunct="0">
        <a:spcBef>
          <a:spcPct val="0"/>
        </a:spcBef>
        <a:spcAft>
          <a:spcPct val="0"/>
        </a:spcAft>
        <a:defRPr sz="3200" b="1">
          <a:solidFill>
            <a:schemeClr val="tx2"/>
          </a:solidFill>
          <a:latin typeface="+mj-lt"/>
          <a:ea typeface="+mj-ea"/>
          <a:cs typeface="汉仪中圆简"/>
        </a:defRPr>
      </a:lvl1pPr>
      <a:lvl2pPr algn="ctr" rtl="0" eaLnBrk="0" fontAlgn="base" hangingPunct="0">
        <a:spcBef>
          <a:spcPct val="0"/>
        </a:spcBef>
        <a:spcAft>
          <a:spcPct val="0"/>
        </a:spcAft>
        <a:defRPr sz="3200" b="1">
          <a:solidFill>
            <a:schemeClr val="tx2"/>
          </a:solidFill>
          <a:latin typeface="Neo Sans Intel"/>
          <a:ea typeface="汉仪中圆简"/>
          <a:cs typeface="汉仪中圆简"/>
        </a:defRPr>
      </a:lvl2pPr>
      <a:lvl3pPr algn="ctr" rtl="0" eaLnBrk="0" fontAlgn="base" hangingPunct="0">
        <a:spcBef>
          <a:spcPct val="0"/>
        </a:spcBef>
        <a:spcAft>
          <a:spcPct val="0"/>
        </a:spcAft>
        <a:defRPr sz="3200" b="1">
          <a:solidFill>
            <a:schemeClr val="tx2"/>
          </a:solidFill>
          <a:latin typeface="Neo Sans Intel"/>
          <a:ea typeface="汉仪中圆简"/>
          <a:cs typeface="汉仪中圆简"/>
        </a:defRPr>
      </a:lvl3pPr>
      <a:lvl4pPr algn="ctr" rtl="0" eaLnBrk="0" fontAlgn="base" hangingPunct="0">
        <a:spcBef>
          <a:spcPct val="0"/>
        </a:spcBef>
        <a:spcAft>
          <a:spcPct val="0"/>
        </a:spcAft>
        <a:defRPr sz="3200" b="1">
          <a:solidFill>
            <a:schemeClr val="tx2"/>
          </a:solidFill>
          <a:latin typeface="Neo Sans Intel"/>
          <a:ea typeface="汉仪中圆简"/>
          <a:cs typeface="汉仪中圆简"/>
        </a:defRPr>
      </a:lvl4pPr>
      <a:lvl5pPr algn="ctr" rtl="0" eaLnBrk="0" fontAlgn="base" hangingPunct="0">
        <a:spcBef>
          <a:spcPct val="0"/>
        </a:spcBef>
        <a:spcAft>
          <a:spcPct val="0"/>
        </a:spcAft>
        <a:defRPr sz="3200" b="1">
          <a:solidFill>
            <a:schemeClr val="tx2"/>
          </a:solidFill>
          <a:latin typeface="Neo Sans Intel"/>
          <a:ea typeface="汉仪中圆简"/>
          <a:cs typeface="汉仪中圆简"/>
        </a:defRPr>
      </a:lvl5pPr>
      <a:lvl6pPr marL="457200" algn="l" rtl="0" eaLnBrk="1" fontAlgn="base" hangingPunct="1">
        <a:spcBef>
          <a:spcPct val="0"/>
        </a:spcBef>
        <a:spcAft>
          <a:spcPct val="0"/>
        </a:spcAft>
        <a:defRPr sz="3200" b="1">
          <a:solidFill>
            <a:schemeClr val="tx2"/>
          </a:solidFill>
          <a:latin typeface="Verdana" panose="020B0604030504040204" pitchFamily="34" charset="0"/>
        </a:defRPr>
      </a:lvl6pPr>
      <a:lvl7pPr marL="914400" algn="l" rtl="0" eaLnBrk="1" fontAlgn="base" hangingPunct="1">
        <a:spcBef>
          <a:spcPct val="0"/>
        </a:spcBef>
        <a:spcAft>
          <a:spcPct val="0"/>
        </a:spcAft>
        <a:defRPr sz="3200" b="1">
          <a:solidFill>
            <a:schemeClr val="tx2"/>
          </a:solidFill>
          <a:latin typeface="Verdana" panose="020B0604030504040204" pitchFamily="34" charset="0"/>
        </a:defRPr>
      </a:lvl7pPr>
      <a:lvl8pPr marL="1371600" algn="l" rtl="0" eaLnBrk="1" fontAlgn="base" hangingPunct="1">
        <a:spcBef>
          <a:spcPct val="0"/>
        </a:spcBef>
        <a:spcAft>
          <a:spcPct val="0"/>
        </a:spcAft>
        <a:defRPr sz="3200" b="1">
          <a:solidFill>
            <a:schemeClr val="tx2"/>
          </a:solidFill>
          <a:latin typeface="Verdana" panose="020B0604030504040204" pitchFamily="34" charset="0"/>
        </a:defRPr>
      </a:lvl8pPr>
      <a:lvl9pPr marL="1828800" algn="l" rtl="0" eaLnBrk="1" fontAlgn="base" hangingPunct="1">
        <a:spcBef>
          <a:spcPct val="0"/>
        </a:spcBef>
        <a:spcAft>
          <a:spcPct val="0"/>
        </a:spcAft>
        <a:defRPr sz="3200" b="1">
          <a:solidFill>
            <a:schemeClr val="tx2"/>
          </a:solidFill>
          <a:latin typeface="Verdana" panose="020B0604030504040204" pitchFamily="34" charset="0"/>
        </a:defRPr>
      </a:lvl9pPr>
    </p:titleStyle>
    <p:bodyStyle>
      <a:lvl1pPr marL="225425" indent="-225425" algn="l" rtl="0" eaLnBrk="0" fontAlgn="base" hangingPunct="0">
        <a:spcBef>
          <a:spcPct val="20000"/>
        </a:spcBef>
        <a:spcAft>
          <a:spcPct val="0"/>
        </a:spcAft>
        <a:buChar char="•"/>
        <a:defRPr sz="2400">
          <a:solidFill>
            <a:schemeClr val="tx1"/>
          </a:solidFill>
          <a:latin typeface="+mn-lt"/>
          <a:ea typeface="+mn-ea"/>
          <a:cs typeface="汉仪中圆简"/>
        </a:defRPr>
      </a:lvl1pPr>
      <a:lvl2pPr marL="576580" indent="-236855" algn="l" rtl="0" eaLnBrk="0" fontAlgn="base" hangingPunct="0">
        <a:spcBef>
          <a:spcPct val="20000"/>
        </a:spcBef>
        <a:spcAft>
          <a:spcPct val="0"/>
        </a:spcAft>
        <a:buFont typeface="Verdana" panose="020B0604030504040204" pitchFamily="34" charset="0"/>
        <a:buChar char="–"/>
        <a:defRPr sz="2000">
          <a:solidFill>
            <a:schemeClr val="tx1"/>
          </a:solidFill>
          <a:latin typeface="+mn-lt"/>
          <a:ea typeface="汉仪中圆简"/>
          <a:cs typeface="汉仪中圆简"/>
        </a:defRPr>
      </a:lvl2pPr>
      <a:lvl3pPr marL="914400" indent="-224155" algn="l" rtl="0" eaLnBrk="0" fontAlgn="base" hangingPunct="0">
        <a:spcBef>
          <a:spcPct val="20000"/>
        </a:spcBef>
        <a:spcAft>
          <a:spcPct val="0"/>
        </a:spcAft>
        <a:buFont typeface="Verdana" panose="020B0604030504040204" pitchFamily="34" charset="0"/>
        <a:buChar char="–"/>
        <a:defRPr>
          <a:solidFill>
            <a:schemeClr val="tx1"/>
          </a:solidFill>
          <a:latin typeface="+mn-lt"/>
          <a:ea typeface="汉仪中圆简"/>
          <a:cs typeface="汉仪中圆简"/>
        </a:defRPr>
      </a:lvl3pPr>
      <a:lvl4pPr marL="1265555" indent="-236855" algn="l" rtl="0" eaLnBrk="0" fontAlgn="base" hangingPunct="0">
        <a:spcBef>
          <a:spcPct val="20000"/>
        </a:spcBef>
        <a:spcAft>
          <a:spcPct val="0"/>
        </a:spcAft>
        <a:buFont typeface="Verdana" panose="020B0604030504040204" pitchFamily="34" charset="0"/>
        <a:buChar char="–"/>
        <a:defRPr sz="1600">
          <a:solidFill>
            <a:schemeClr val="tx1"/>
          </a:solidFill>
          <a:latin typeface="+mn-lt"/>
          <a:ea typeface="汉仪中圆简"/>
          <a:cs typeface="汉仪中圆简"/>
        </a:defRPr>
      </a:lvl4pPr>
      <a:lvl5pPr marL="1660525" indent="-234950" algn="l" rtl="0" eaLnBrk="0" fontAlgn="base" hangingPunct="0">
        <a:spcBef>
          <a:spcPct val="20000"/>
        </a:spcBef>
        <a:spcAft>
          <a:spcPct val="0"/>
        </a:spcAft>
        <a:buFont typeface="Verdana" panose="020B0604030504040204" pitchFamily="34" charset="0"/>
        <a:buChar char="–"/>
        <a:defRPr sz="1400">
          <a:solidFill>
            <a:schemeClr val="tx1"/>
          </a:solidFill>
          <a:latin typeface="+mn-lt"/>
          <a:ea typeface="汉仪中圆简"/>
          <a:cs typeface="汉仪中圆简"/>
        </a:defRPr>
      </a:lvl5pPr>
      <a:lvl6pPr marL="2117725" indent="-234950" algn="l" rtl="0" eaLnBrk="1" fontAlgn="base" hangingPunct="1">
        <a:spcBef>
          <a:spcPct val="20000"/>
        </a:spcBef>
        <a:spcAft>
          <a:spcPct val="0"/>
        </a:spcAft>
        <a:buFont typeface="Verdana" panose="020B0604030504040204" pitchFamily="34" charset="0"/>
        <a:buChar char="–"/>
        <a:defRPr sz="1400">
          <a:solidFill>
            <a:schemeClr val="tx1"/>
          </a:solidFill>
          <a:latin typeface="+mn-lt"/>
        </a:defRPr>
      </a:lvl6pPr>
      <a:lvl7pPr marL="2574925" indent="-234950" algn="l" rtl="0" eaLnBrk="1" fontAlgn="base" hangingPunct="1">
        <a:spcBef>
          <a:spcPct val="20000"/>
        </a:spcBef>
        <a:spcAft>
          <a:spcPct val="0"/>
        </a:spcAft>
        <a:buFont typeface="Verdana" panose="020B0604030504040204" pitchFamily="34" charset="0"/>
        <a:buChar char="–"/>
        <a:defRPr sz="1400">
          <a:solidFill>
            <a:schemeClr val="tx1"/>
          </a:solidFill>
          <a:latin typeface="+mn-lt"/>
        </a:defRPr>
      </a:lvl7pPr>
      <a:lvl8pPr marL="3032125" indent="-234950" algn="l" rtl="0" eaLnBrk="1" fontAlgn="base" hangingPunct="1">
        <a:spcBef>
          <a:spcPct val="20000"/>
        </a:spcBef>
        <a:spcAft>
          <a:spcPct val="0"/>
        </a:spcAft>
        <a:buFont typeface="Verdana" panose="020B0604030504040204" pitchFamily="34" charset="0"/>
        <a:buChar char="–"/>
        <a:defRPr sz="1400">
          <a:solidFill>
            <a:schemeClr val="tx1"/>
          </a:solidFill>
          <a:latin typeface="+mn-lt"/>
        </a:defRPr>
      </a:lvl8pPr>
      <a:lvl9pPr marL="3489325" indent="-234950" algn="l" rtl="0" eaLnBrk="1" fontAlgn="base" hangingPunct="1">
        <a:spcBef>
          <a:spcPct val="20000"/>
        </a:spcBef>
        <a:spcAft>
          <a:spcPct val="0"/>
        </a:spcAft>
        <a:buFont typeface="Verdana" panose="020B0604030504040204" pitchFamily="34"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17.png"/><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27584" y="1628800"/>
            <a:ext cx="7318026" cy="1569660"/>
          </a:xfrm>
          <a:prstGeom prst="rect">
            <a:avLst/>
          </a:prstGeom>
          <a:noFill/>
        </p:spPr>
        <p:txBody>
          <a:bodyPr wrap="square" rtlCol="0">
            <a:spAutoFit/>
          </a:bodyPr>
          <a:lstStyle/>
          <a:p>
            <a:pPr algn="ctr"/>
            <a:r>
              <a:rPr lang="en-US" altLang="zh-CN" sz="4800" b="1" dirty="0">
                <a:solidFill>
                  <a:srgbClr val="0070C0"/>
                </a:solidFill>
                <a:latin typeface="微软雅黑" panose="020B0503020204020204" pitchFamily="34" charset="-122"/>
                <a:ea typeface="微软雅黑" panose="020B0503020204020204" pitchFamily="34" charset="-122"/>
              </a:rPr>
              <a:t>2019</a:t>
            </a:r>
            <a:r>
              <a:rPr lang="zh-CN" altLang="en-US" sz="4800" b="1" dirty="0">
                <a:solidFill>
                  <a:srgbClr val="0070C0"/>
                </a:solidFill>
                <a:latin typeface="微软雅黑" panose="020B0503020204020204" pitchFamily="34" charset="-122"/>
                <a:ea typeface="微软雅黑" panose="020B0503020204020204" pitchFamily="34" charset="-122"/>
              </a:rPr>
              <a:t>年上海公司供应链系统能力提升建设工程</a:t>
            </a:r>
            <a:endParaRPr lang="en-US" altLang="zh-CN" sz="3600" b="1" dirty="0">
              <a:solidFill>
                <a:srgbClr val="0070C0"/>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237023" y="5013176"/>
            <a:ext cx="6669954" cy="830997"/>
          </a:xfrm>
          <a:prstGeom prst="rect">
            <a:avLst/>
          </a:prstGeom>
          <a:noFill/>
        </p:spPr>
        <p:txBody>
          <a:bodyPr wrap="square" rtlCol="0">
            <a:spAutoFit/>
          </a:bodyPr>
          <a:lstStyle/>
          <a:p>
            <a:pPr algn="ctr">
              <a:lnSpc>
                <a:spcPct val="120000"/>
              </a:lnSpc>
            </a:pPr>
            <a:r>
              <a:rPr lang="zh-CN" altLang="en-US" sz="2000" b="1" dirty="0">
                <a:solidFill>
                  <a:srgbClr val="0070C0"/>
                </a:solidFill>
                <a:latin typeface="微软雅黑" panose="020B0503020204020204" pitchFamily="34" charset="-122"/>
                <a:ea typeface="微软雅黑" panose="020B0503020204020204" pitchFamily="34" charset="-122"/>
              </a:rPr>
              <a:t>信息系统运营部</a:t>
            </a:r>
            <a:endParaRPr lang="en-US" altLang="zh-CN" sz="2000" b="1" dirty="0">
              <a:solidFill>
                <a:srgbClr val="0070C0"/>
              </a:solidFill>
              <a:latin typeface="微软雅黑" panose="020B0503020204020204" pitchFamily="34" charset="-122"/>
              <a:ea typeface="微软雅黑" panose="020B0503020204020204" pitchFamily="34" charset="-122"/>
            </a:endParaRPr>
          </a:p>
          <a:p>
            <a:pPr algn="ctr">
              <a:lnSpc>
                <a:spcPct val="120000"/>
              </a:lnSpc>
            </a:pPr>
            <a:r>
              <a:rPr lang="en-US" altLang="zh-CN" sz="2000" b="1" dirty="0">
                <a:solidFill>
                  <a:srgbClr val="0070C0"/>
                </a:solidFill>
                <a:latin typeface="微软雅黑" panose="020B0503020204020204" pitchFamily="34" charset="-122"/>
                <a:ea typeface="微软雅黑" panose="020B0503020204020204" pitchFamily="34" charset="-122"/>
              </a:rPr>
              <a:t>2019</a:t>
            </a:r>
            <a:r>
              <a:rPr lang="zh-CN" altLang="en-US" sz="2000" b="1" dirty="0">
                <a:solidFill>
                  <a:srgbClr val="0070C0"/>
                </a:solidFill>
                <a:latin typeface="微软雅黑" panose="020B0503020204020204" pitchFamily="34" charset="-122"/>
                <a:ea typeface="微软雅黑" panose="020B0503020204020204" pitchFamily="34" charset="-122"/>
              </a:rPr>
              <a:t>年</a:t>
            </a:r>
            <a:r>
              <a:rPr lang="en-US" altLang="zh-CN" sz="2000" b="1" dirty="0">
                <a:solidFill>
                  <a:srgbClr val="0070C0"/>
                </a:solidFill>
                <a:latin typeface="微软雅黑" panose="020B0503020204020204" pitchFamily="34" charset="-122"/>
                <a:ea typeface="微软雅黑" panose="020B0503020204020204" pitchFamily="34" charset="-122"/>
              </a:rPr>
              <a:t>5</a:t>
            </a:r>
            <a:r>
              <a:rPr lang="zh-CN" altLang="en-US" sz="2000" b="1" dirty="0">
                <a:solidFill>
                  <a:srgbClr val="0070C0"/>
                </a:solidFill>
                <a:latin typeface="微软雅黑" panose="020B0503020204020204" pitchFamily="34" charset="-122"/>
                <a:ea typeface="微软雅黑" panose="020B0503020204020204" pitchFamily="34" charset="-122"/>
              </a:rPr>
              <a:t>月</a:t>
            </a:r>
            <a:endParaRPr lang="zh-CN" altLang="en-US" sz="2000" b="1" dirty="0">
              <a:solidFill>
                <a:srgbClr val="0070C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107950" y="805940"/>
            <a:ext cx="3723704" cy="257133"/>
          </a:xfrm>
          <a:prstGeom prst="rect">
            <a:avLst/>
          </a:prstGeom>
          <a:solidFill>
            <a:schemeClr val="accent5">
              <a:lumMod val="75000"/>
            </a:schemeClr>
          </a:solidFill>
        </p:spPr>
        <p:style>
          <a:lnRef idx="1">
            <a:schemeClr val="accent5"/>
          </a:lnRef>
          <a:fillRef idx="3">
            <a:schemeClr val="accent5"/>
          </a:fillRef>
          <a:effectRef idx="2">
            <a:schemeClr val="accent5"/>
          </a:effectRef>
          <a:fontRef idx="minor">
            <a:schemeClr val="lt1"/>
          </a:fontRef>
        </p:style>
        <p:txBody>
          <a:bodyPr rtlCol="0" anchor="ctr"/>
          <a:lstStyle/>
          <a:p>
            <a:r>
              <a:rPr lang="zh-CN" altLang="en-US" sz="1200" b="1" dirty="0">
                <a:latin typeface="微软雅黑" panose="020B0503020204020204" pitchFamily="34" charset="-122"/>
                <a:ea typeface="微软雅黑" panose="020B0503020204020204" pitchFamily="34" charset="-122"/>
              </a:rPr>
              <a:t>框架订单系统能力提升试点改造</a:t>
            </a:r>
            <a:endParaRPr lang="zh-CN" altLang="en-US" sz="1200" b="1" dirty="0">
              <a:latin typeface="微软雅黑" panose="020B0503020204020204" pitchFamily="34" charset="-122"/>
              <a:ea typeface="微软雅黑" panose="020B0503020204020204" pitchFamily="34" charset="-122"/>
            </a:endParaRPr>
          </a:p>
        </p:txBody>
      </p:sp>
      <p:sp>
        <p:nvSpPr>
          <p:cNvPr id="33" name="Rectangle 30"/>
          <p:cNvSpPr>
            <a:spLocks noChangeArrowheads="1"/>
          </p:cNvSpPr>
          <p:nvPr/>
        </p:nvSpPr>
        <p:spPr bwMode="auto">
          <a:xfrm>
            <a:off x="1747178" y="1146316"/>
            <a:ext cx="6899516" cy="591440"/>
          </a:xfrm>
          <a:prstGeom prst="rect">
            <a:avLst/>
          </a:prstGeom>
          <a:solidFill>
            <a:schemeClr val="bg1"/>
          </a:solidFill>
          <a:ln w="9525" algn="ctr">
            <a:solidFill>
              <a:schemeClr val="tx1"/>
            </a:solidFill>
            <a:prstDash val="dash"/>
            <a:miter lim="800000"/>
          </a:ln>
        </p:spPr>
        <p:txBody>
          <a:bodyPr wrap="square" lIns="90000" tIns="46800" rIns="90000" bIns="36000" anchor="ctr">
            <a:spAutoFit/>
          </a:bodyPr>
          <a:lstStyle/>
          <a:p>
            <a:pPr marL="171450" lvl="0" indent="-171450">
              <a:buClr>
                <a:schemeClr val="accent1"/>
              </a:buClr>
              <a:buFont typeface="Wingdings" panose="05000000000000000000" pitchFamily="2" charset="2"/>
              <a:buChar char="n"/>
            </a:pPr>
            <a:r>
              <a:rPr lang="zh-CN" altLang="en-US" sz="1100" dirty="0">
                <a:solidFill>
                  <a:prstClr val="black"/>
                </a:solidFill>
                <a:latin typeface="微软雅黑" panose="020B0503020204020204" pitchFamily="34" charset="-122"/>
                <a:ea typeface="微软雅黑" panose="020B0503020204020204" pitchFamily="34" charset="-122"/>
              </a:rPr>
              <a:t>通过框架订单系统与内审系统接口对接将内审订单同步框架框架订单系统，由框架系统实现对订单管理相关控校验（合同上限、物料、配额等），校验通过则订单生效并返回内审系统；同步实现订单查询功能、订单导入供应链功能。</a:t>
            </a:r>
            <a:endParaRPr lang="zh-CN" altLang="en-US" sz="1100" dirty="0">
              <a:solidFill>
                <a:prstClr val="black"/>
              </a:solidFill>
              <a:latin typeface="微软雅黑" panose="020B0503020204020204" pitchFamily="34" charset="-122"/>
              <a:ea typeface="微软雅黑" panose="020B0503020204020204" pitchFamily="34" charset="-122"/>
            </a:endParaRPr>
          </a:p>
        </p:txBody>
      </p:sp>
      <p:sp>
        <p:nvSpPr>
          <p:cNvPr id="34" name="圆角矩形 22"/>
          <p:cNvSpPr/>
          <p:nvPr/>
        </p:nvSpPr>
        <p:spPr>
          <a:xfrm>
            <a:off x="92115" y="1296807"/>
            <a:ext cx="1586230" cy="281836"/>
          </a:xfrm>
          <a:prstGeom prst="roundRect">
            <a:avLst>
              <a:gd name="adj" fmla="val 9625"/>
            </a:avLst>
          </a:prstGeom>
          <a:solidFill>
            <a:srgbClr val="0742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900" b="1" dirty="0">
                <a:solidFill>
                  <a:schemeClr val="bg1"/>
                </a:solidFill>
                <a:latin typeface="微软雅黑" panose="020B0503020204020204" pitchFamily="34" charset="-122"/>
                <a:ea typeface="微软雅黑" panose="020B0503020204020204" pitchFamily="34" charset="-122"/>
              </a:rPr>
              <a:t>内审订单流程管理</a:t>
            </a:r>
            <a:endParaRPr lang="zh-CN" altLang="en-US" sz="900" b="1" dirty="0">
              <a:solidFill>
                <a:schemeClr val="bg1"/>
              </a:solidFill>
              <a:latin typeface="微软雅黑" panose="020B0503020204020204" pitchFamily="34" charset="-122"/>
              <a:ea typeface="微软雅黑" panose="020B0503020204020204" pitchFamily="34" charset="-122"/>
            </a:endParaRPr>
          </a:p>
        </p:txBody>
      </p:sp>
      <p:sp>
        <p:nvSpPr>
          <p:cNvPr id="35" name="Rectangle 30"/>
          <p:cNvSpPr>
            <a:spLocks noChangeArrowheads="1"/>
          </p:cNvSpPr>
          <p:nvPr/>
        </p:nvSpPr>
        <p:spPr bwMode="auto">
          <a:xfrm>
            <a:off x="1769312" y="1812010"/>
            <a:ext cx="6899516" cy="462815"/>
          </a:xfrm>
          <a:prstGeom prst="rect">
            <a:avLst/>
          </a:prstGeom>
          <a:solidFill>
            <a:schemeClr val="bg1"/>
          </a:solidFill>
          <a:ln w="9525" algn="ctr">
            <a:solidFill>
              <a:schemeClr val="tx1"/>
            </a:solidFill>
            <a:prstDash val="dash"/>
            <a:miter lim="800000"/>
          </a:ln>
        </p:spPr>
        <p:txBody>
          <a:bodyPr wrap="square" lIns="90000" tIns="46800" rIns="90000" bIns="36000" anchor="ctr">
            <a:spAutoFit/>
          </a:bodyPr>
          <a:lstStyle/>
          <a:p>
            <a:pPr indent="-180975" fontAlgn="ctr">
              <a:lnSpc>
                <a:spcPct val="112000"/>
              </a:lnSpc>
              <a:buClr>
                <a:schemeClr val="tx2">
                  <a:lumMod val="60000"/>
                  <a:lumOff val="40000"/>
                </a:schemeClr>
              </a:buClr>
              <a:buSzPct val="100000"/>
              <a:buFont typeface="Wingdings" panose="05000000000000000000" pitchFamily="2" charset="2"/>
              <a:buChar char="n"/>
            </a:pPr>
            <a:r>
              <a:rPr lang="zh-CN" altLang="en-US" sz="1100" dirty="0">
                <a:solidFill>
                  <a:prstClr val="black"/>
                </a:solidFill>
                <a:latin typeface="微软雅黑" panose="020B0503020204020204" pitchFamily="34" charset="-122"/>
                <a:ea typeface="微软雅黑" panose="020B0503020204020204" pitchFamily="34" charset="-122"/>
              </a:rPr>
              <a:t>实现工程设计、施工、监理类订单的起草、审批、打印等功能，整合流程引擎依据各个工程部门、属地分公司管理办法实现订单个特殊流程审核</a:t>
            </a:r>
            <a:endParaRPr lang="zh-CN" altLang="en-US" sz="1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6" name="圆角矩形 22"/>
          <p:cNvSpPr/>
          <p:nvPr/>
        </p:nvSpPr>
        <p:spPr>
          <a:xfrm>
            <a:off x="89387" y="1916832"/>
            <a:ext cx="1586230" cy="273050"/>
          </a:xfrm>
          <a:prstGeom prst="roundRect">
            <a:avLst>
              <a:gd name="adj" fmla="val 9625"/>
            </a:avLst>
          </a:prstGeom>
          <a:solidFill>
            <a:srgbClr val="0742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900" b="1" kern="0" dirty="0">
                <a:solidFill>
                  <a:schemeClr val="bg1"/>
                </a:solidFill>
                <a:latin typeface="微软雅黑" panose="020B0503020204020204" pitchFamily="34" charset="-122"/>
                <a:ea typeface="微软雅黑" panose="020B0503020204020204" pitchFamily="34" charset="-122"/>
              </a:rPr>
              <a:t>工程类订单管理</a:t>
            </a:r>
            <a:endParaRPr lang="zh-CN" altLang="en-US" sz="900" b="1" kern="0" dirty="0">
              <a:solidFill>
                <a:schemeClr val="bg1"/>
              </a:solidFill>
              <a:latin typeface="微软雅黑" panose="020B0503020204020204" pitchFamily="34" charset="-122"/>
              <a:ea typeface="微软雅黑" panose="020B0503020204020204" pitchFamily="34" charset="-122"/>
            </a:endParaRPr>
          </a:p>
        </p:txBody>
      </p:sp>
      <p:sp>
        <p:nvSpPr>
          <p:cNvPr id="37" name="Rectangle 30"/>
          <p:cNvSpPr>
            <a:spLocks noChangeArrowheads="1"/>
          </p:cNvSpPr>
          <p:nvPr/>
        </p:nvSpPr>
        <p:spPr bwMode="auto">
          <a:xfrm>
            <a:off x="1747178" y="2344117"/>
            <a:ext cx="6899516" cy="462815"/>
          </a:xfrm>
          <a:prstGeom prst="rect">
            <a:avLst/>
          </a:prstGeom>
          <a:solidFill>
            <a:schemeClr val="bg1"/>
          </a:solidFill>
          <a:ln w="9525" algn="ctr">
            <a:solidFill>
              <a:schemeClr val="tx1"/>
            </a:solidFill>
            <a:prstDash val="dash"/>
            <a:miter lim="800000"/>
          </a:ln>
        </p:spPr>
        <p:txBody>
          <a:bodyPr wrap="square" lIns="90000" tIns="46800" rIns="90000" bIns="36000" anchor="ctr">
            <a:spAutoFit/>
          </a:bodyPr>
          <a:lstStyle/>
          <a:p>
            <a:pPr indent="-180975" fontAlgn="ctr">
              <a:lnSpc>
                <a:spcPct val="112000"/>
              </a:lnSpc>
              <a:buClr>
                <a:schemeClr val="tx2">
                  <a:lumMod val="60000"/>
                  <a:lumOff val="40000"/>
                </a:schemeClr>
              </a:buClr>
              <a:buSzPct val="100000"/>
              <a:buFont typeface="Wingdings" panose="05000000000000000000" pitchFamily="2" charset="2"/>
              <a:buChar char="n"/>
            </a:pPr>
            <a:r>
              <a:rPr lang="zh-CN" altLang="en-US" sz="1100" dirty="0">
                <a:solidFill>
                  <a:prstClr val="black"/>
                </a:solidFill>
                <a:latin typeface="微软雅黑" panose="020B0503020204020204" pitchFamily="34" charset="-122"/>
                <a:ea typeface="微软雅黑" panose="020B0503020204020204" pitchFamily="34" charset="-122"/>
              </a:rPr>
              <a:t>通过框架订单系统与物资中心系统对接，实现集采手机终端物资申请结果导入框架订单系统系统，然后实现采购申请的分配、下单审批等功能，订单生效后反馈物资中心做后续送货信息。</a:t>
            </a:r>
            <a:endParaRPr lang="zh-CN" altLang="en-US" sz="1100" dirty="0">
              <a:solidFill>
                <a:prstClr val="black"/>
              </a:solidFill>
              <a:latin typeface="微软雅黑" panose="020B0503020204020204" pitchFamily="34" charset="-122"/>
              <a:ea typeface="微软雅黑" panose="020B0503020204020204" pitchFamily="34" charset="-122"/>
            </a:endParaRPr>
          </a:p>
        </p:txBody>
      </p:sp>
      <p:sp>
        <p:nvSpPr>
          <p:cNvPr id="38" name="圆角矩形 22"/>
          <p:cNvSpPr/>
          <p:nvPr/>
        </p:nvSpPr>
        <p:spPr>
          <a:xfrm>
            <a:off x="92115" y="2456225"/>
            <a:ext cx="1586230" cy="281305"/>
          </a:xfrm>
          <a:prstGeom prst="roundRect">
            <a:avLst>
              <a:gd name="adj" fmla="val 9625"/>
            </a:avLst>
          </a:prstGeom>
          <a:solidFill>
            <a:srgbClr val="0742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900" b="1" dirty="0">
                <a:solidFill>
                  <a:schemeClr val="bg1"/>
                </a:solidFill>
                <a:latin typeface="微软雅黑" panose="020B0503020204020204" pitchFamily="34" charset="-122"/>
                <a:ea typeface="微软雅黑" panose="020B0503020204020204" pitchFamily="34" charset="-122"/>
                <a:cs typeface="+mj-cs"/>
                <a:sym typeface="+mn-ea"/>
              </a:rPr>
              <a:t>集采手机终端订单管理</a:t>
            </a:r>
            <a:endParaRPr lang="zh-CN" altLang="en-US" sz="900" b="1" dirty="0">
              <a:solidFill>
                <a:schemeClr val="bg1"/>
              </a:solidFill>
              <a:latin typeface="微软雅黑" panose="020B0503020204020204" pitchFamily="34" charset="-122"/>
              <a:ea typeface="微软雅黑" panose="020B0503020204020204" pitchFamily="34" charset="-122"/>
            </a:endParaRPr>
          </a:p>
        </p:txBody>
      </p:sp>
      <p:sp>
        <p:nvSpPr>
          <p:cNvPr id="39" name="Rectangle 30"/>
          <p:cNvSpPr>
            <a:spLocks noChangeArrowheads="1"/>
          </p:cNvSpPr>
          <p:nvPr/>
        </p:nvSpPr>
        <p:spPr bwMode="auto">
          <a:xfrm>
            <a:off x="1744450" y="2894177"/>
            <a:ext cx="6899516" cy="462815"/>
          </a:xfrm>
          <a:prstGeom prst="rect">
            <a:avLst/>
          </a:prstGeom>
          <a:solidFill>
            <a:schemeClr val="bg1"/>
          </a:solidFill>
          <a:ln w="9525" algn="ctr">
            <a:solidFill>
              <a:schemeClr val="tx1"/>
            </a:solidFill>
            <a:prstDash val="dash"/>
            <a:miter lim="800000"/>
          </a:ln>
        </p:spPr>
        <p:txBody>
          <a:bodyPr wrap="square" lIns="90000" tIns="46800" rIns="90000" bIns="36000" anchor="ctr">
            <a:spAutoFit/>
          </a:bodyPr>
          <a:lstStyle/>
          <a:p>
            <a:pPr indent="-180975" fontAlgn="ctr">
              <a:lnSpc>
                <a:spcPct val="112000"/>
              </a:lnSpc>
              <a:buClr>
                <a:schemeClr val="tx2">
                  <a:lumMod val="60000"/>
                  <a:lumOff val="40000"/>
                </a:schemeClr>
              </a:buClr>
              <a:buSzPct val="100000"/>
              <a:buFont typeface="Wingdings" panose="05000000000000000000" pitchFamily="2" charset="2"/>
              <a:buChar char="n"/>
            </a:pPr>
            <a:r>
              <a:rPr lang="zh-CN" altLang="en-US" sz="1100" dirty="0">
                <a:solidFill>
                  <a:prstClr val="black"/>
                </a:solidFill>
                <a:latin typeface="微软雅黑" panose="020B0503020204020204" pitchFamily="34" charset="-122"/>
                <a:ea typeface="微软雅黑" panose="020B0503020204020204" pitchFamily="34" charset="-122"/>
              </a:rPr>
              <a:t>通过框架合同部门配额管控，价格变更流程实现部门配额、价格调整的功能；实现总控合同、供应商采购偏离度维护管理，订单环节实现逻辑校验管控</a:t>
            </a:r>
            <a:endParaRPr lang="zh-CN" altLang="en-US" sz="1100" dirty="0">
              <a:solidFill>
                <a:prstClr val="black"/>
              </a:solidFill>
              <a:latin typeface="微软雅黑" panose="020B0503020204020204" pitchFamily="34" charset="-122"/>
              <a:ea typeface="微软雅黑" panose="020B0503020204020204" pitchFamily="34" charset="-122"/>
            </a:endParaRPr>
          </a:p>
        </p:txBody>
      </p:sp>
      <p:sp>
        <p:nvSpPr>
          <p:cNvPr id="40" name="圆角矩形 22"/>
          <p:cNvSpPr/>
          <p:nvPr/>
        </p:nvSpPr>
        <p:spPr>
          <a:xfrm>
            <a:off x="92115" y="2996952"/>
            <a:ext cx="1586230" cy="273050"/>
          </a:xfrm>
          <a:prstGeom prst="roundRect">
            <a:avLst>
              <a:gd name="adj" fmla="val 9625"/>
            </a:avLst>
          </a:prstGeom>
          <a:solidFill>
            <a:srgbClr val="0742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900" b="1" dirty="0">
                <a:solidFill>
                  <a:prstClr val="white"/>
                </a:solidFill>
                <a:latin typeface="微软雅黑" panose="020B0503020204020204" pitchFamily="34" charset="-122"/>
                <a:ea typeface="微软雅黑" panose="020B0503020204020204" pitchFamily="34" charset="-122"/>
              </a:rPr>
              <a:t>业务精细化管理能力提升</a:t>
            </a:r>
            <a:endParaRPr lang="zh-CN" altLang="en-US" sz="900" b="1" kern="0" dirty="0">
              <a:solidFill>
                <a:schemeClr val="bg1"/>
              </a:solidFill>
              <a:latin typeface="微软雅黑" panose="020B0503020204020204" pitchFamily="34" charset="-122"/>
              <a:ea typeface="微软雅黑" panose="020B0503020204020204" pitchFamily="34" charset="-122"/>
            </a:endParaRPr>
          </a:p>
        </p:txBody>
      </p:sp>
      <p:sp>
        <p:nvSpPr>
          <p:cNvPr id="45" name="矩形 16"/>
          <p:cNvSpPr/>
          <p:nvPr/>
        </p:nvSpPr>
        <p:spPr>
          <a:xfrm>
            <a:off x="89387" y="3517582"/>
            <a:ext cx="3723704" cy="257133"/>
          </a:xfrm>
          <a:prstGeom prst="rect">
            <a:avLst/>
          </a:prstGeom>
          <a:solidFill>
            <a:schemeClr val="accent5">
              <a:lumMod val="75000"/>
            </a:schemeClr>
          </a:solidFill>
        </p:spPr>
        <p:style>
          <a:lnRef idx="1">
            <a:schemeClr val="accent5"/>
          </a:lnRef>
          <a:fillRef idx="3">
            <a:schemeClr val="accent5"/>
          </a:fillRef>
          <a:effectRef idx="2">
            <a:schemeClr val="accent5"/>
          </a:effectRef>
          <a:fontRef idx="minor">
            <a:schemeClr val="lt1"/>
          </a:fontRef>
        </p:style>
        <p:txBody>
          <a:bodyPr rtlCol="0" anchor="ctr"/>
          <a:lstStyle/>
          <a:p>
            <a:r>
              <a:rPr lang="zh-CN" altLang="en-US" sz="1200" b="1" dirty="0">
                <a:latin typeface="微软雅黑" panose="020B0503020204020204" pitchFamily="34" charset="-122"/>
                <a:ea typeface="微软雅黑" panose="020B0503020204020204" pitchFamily="34" charset="-122"/>
              </a:rPr>
              <a:t>可视化采购平台能力提升试点改造</a:t>
            </a:r>
            <a:endParaRPr lang="zh-CN" altLang="en-US" sz="1200" b="1" dirty="0">
              <a:latin typeface="微软雅黑" panose="020B0503020204020204" pitchFamily="34" charset="-122"/>
              <a:ea typeface="微软雅黑" panose="020B0503020204020204" pitchFamily="34" charset="-122"/>
            </a:endParaRPr>
          </a:p>
        </p:txBody>
      </p:sp>
      <p:sp>
        <p:nvSpPr>
          <p:cNvPr id="60" name="标题 1"/>
          <p:cNvSpPr txBox="1"/>
          <p:nvPr/>
        </p:nvSpPr>
        <p:spPr>
          <a:xfrm>
            <a:off x="35496" y="116632"/>
            <a:ext cx="7272808" cy="4937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defPPr>
              <a:defRPr lang="zh-CN"/>
            </a:defPPr>
            <a:lvl1pPr>
              <a:spcBef>
                <a:spcPct val="0"/>
              </a:spcBef>
              <a:buNone/>
              <a:defRPr sz="3200" b="1">
                <a:solidFill>
                  <a:schemeClr val="bg1"/>
                </a:solidFill>
                <a:latin typeface="微软雅黑" panose="020B0503020204020204" pitchFamily="34" charset="-122"/>
                <a:ea typeface="微软雅黑" panose="020B0503020204020204" pitchFamily="34" charset="-122"/>
                <a:cs typeface="+mj-cs"/>
              </a:defRPr>
            </a:lvl1pPr>
          </a:lstStyle>
          <a:p>
            <a:r>
              <a:rPr lang="zh-CN" altLang="en-US" sz="2400" dirty="0"/>
              <a:t>需求分析</a:t>
            </a:r>
            <a:endParaRPr lang="zh-CN" altLang="en-US" sz="2400" dirty="0"/>
          </a:p>
        </p:txBody>
      </p:sp>
      <p:sp>
        <p:nvSpPr>
          <p:cNvPr id="21" name="Rectangle 30"/>
          <p:cNvSpPr>
            <a:spLocks noChangeArrowheads="1"/>
          </p:cNvSpPr>
          <p:nvPr/>
        </p:nvSpPr>
        <p:spPr bwMode="auto">
          <a:xfrm>
            <a:off x="1741900" y="3838534"/>
            <a:ext cx="6899516" cy="591440"/>
          </a:xfrm>
          <a:prstGeom prst="rect">
            <a:avLst/>
          </a:prstGeom>
          <a:solidFill>
            <a:schemeClr val="bg1"/>
          </a:solidFill>
          <a:ln w="9525" algn="ctr">
            <a:solidFill>
              <a:schemeClr val="tx1"/>
            </a:solidFill>
            <a:prstDash val="dash"/>
            <a:miter lim="800000"/>
          </a:ln>
        </p:spPr>
        <p:txBody>
          <a:bodyPr wrap="square" lIns="90000" tIns="46800" rIns="90000" bIns="36000" anchor="ctr">
            <a:spAutoFit/>
          </a:bodyPr>
          <a:lstStyle/>
          <a:p>
            <a:pPr marL="171450" lvl="0" indent="-171450">
              <a:buClr>
                <a:schemeClr val="accent1"/>
              </a:buClr>
              <a:buFont typeface="Wingdings" panose="05000000000000000000" pitchFamily="2" charset="2"/>
              <a:buChar char="n"/>
            </a:pPr>
            <a:r>
              <a:rPr lang="zh-CN" altLang="en-US" sz="1100" dirty="0">
                <a:solidFill>
                  <a:prstClr val="black"/>
                </a:solidFill>
                <a:latin typeface="微软雅黑" panose="020B0503020204020204" pitchFamily="34" charset="-122"/>
                <a:ea typeface="微软雅黑" panose="020B0503020204020204" pitchFamily="34" charset="-122"/>
              </a:rPr>
              <a:t>完善标准配置物资库管理，统一采购申请入口；通过接口同步标准物资与华为、长飞等供应商，供应商按照标准配置回复反馈供应商库存备货信息、发货信息、物流信息，从而实现物流贯穿跟踪；实现各个环节配置各个节点提醒设置，实现预警短信提醒</a:t>
            </a:r>
            <a:endParaRPr lang="zh-CN" altLang="en-US" sz="1100" dirty="0">
              <a:solidFill>
                <a:prstClr val="black"/>
              </a:solidFill>
              <a:latin typeface="微软雅黑" panose="020B0503020204020204" pitchFamily="34" charset="-122"/>
              <a:ea typeface="微软雅黑" panose="020B0503020204020204" pitchFamily="34" charset="-122"/>
            </a:endParaRPr>
          </a:p>
        </p:txBody>
      </p:sp>
      <p:sp>
        <p:nvSpPr>
          <p:cNvPr id="22" name="圆角矩形 22"/>
          <p:cNvSpPr/>
          <p:nvPr/>
        </p:nvSpPr>
        <p:spPr>
          <a:xfrm>
            <a:off x="86837" y="3989024"/>
            <a:ext cx="1586230" cy="281836"/>
          </a:xfrm>
          <a:prstGeom prst="roundRect">
            <a:avLst>
              <a:gd name="adj" fmla="val 9625"/>
            </a:avLst>
          </a:prstGeom>
          <a:solidFill>
            <a:srgbClr val="0742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900" b="1" dirty="0">
                <a:solidFill>
                  <a:schemeClr val="bg1"/>
                </a:solidFill>
                <a:latin typeface="微软雅黑" panose="020B0503020204020204" pitchFamily="34" charset="-122"/>
                <a:ea typeface="微软雅黑" panose="020B0503020204020204" pitchFamily="34" charset="-122"/>
              </a:rPr>
              <a:t>标准化物资贯穿跟踪</a:t>
            </a:r>
            <a:endParaRPr lang="zh-CN" altLang="en-US" sz="900" b="1" dirty="0">
              <a:solidFill>
                <a:schemeClr val="bg1"/>
              </a:solidFill>
              <a:latin typeface="微软雅黑" panose="020B0503020204020204" pitchFamily="34" charset="-122"/>
              <a:ea typeface="微软雅黑" panose="020B0503020204020204" pitchFamily="34" charset="-122"/>
            </a:endParaRPr>
          </a:p>
        </p:txBody>
      </p:sp>
      <p:sp>
        <p:nvSpPr>
          <p:cNvPr id="23" name="Rectangle 30"/>
          <p:cNvSpPr>
            <a:spLocks noChangeArrowheads="1"/>
          </p:cNvSpPr>
          <p:nvPr/>
        </p:nvSpPr>
        <p:spPr bwMode="auto">
          <a:xfrm>
            <a:off x="1728253" y="5027996"/>
            <a:ext cx="6899516" cy="273212"/>
          </a:xfrm>
          <a:prstGeom prst="rect">
            <a:avLst/>
          </a:prstGeom>
          <a:solidFill>
            <a:schemeClr val="bg1"/>
          </a:solidFill>
          <a:ln w="9525" algn="ctr">
            <a:solidFill>
              <a:schemeClr val="tx1"/>
            </a:solidFill>
            <a:prstDash val="dash"/>
            <a:miter lim="800000"/>
          </a:ln>
        </p:spPr>
        <p:txBody>
          <a:bodyPr wrap="square" lIns="90000" tIns="46800" rIns="90000" bIns="36000" anchor="ctr">
            <a:spAutoFit/>
          </a:bodyPr>
          <a:lstStyle/>
          <a:p>
            <a:pPr indent="-180975" fontAlgn="ctr">
              <a:lnSpc>
                <a:spcPct val="112000"/>
              </a:lnSpc>
              <a:buClr>
                <a:schemeClr val="tx2">
                  <a:lumMod val="60000"/>
                  <a:lumOff val="40000"/>
                </a:schemeClr>
              </a:buClr>
              <a:buSzPct val="100000"/>
              <a:buFont typeface="Wingdings" panose="05000000000000000000" pitchFamily="2" charset="2"/>
              <a:buChar char="n"/>
            </a:pPr>
            <a:r>
              <a:rPr lang="zh-CN" altLang="en-US" sz="1100" dirty="0">
                <a:latin typeface="微软雅黑" panose="020B0503020204020204" pitchFamily="34" charset="-122"/>
                <a:ea typeface="微软雅黑" panose="020B0503020204020204" pitchFamily="34" charset="-122"/>
              </a:rPr>
              <a:t>可视化采购平台整合流程引擎实现订单审批流程配置化管理，同时接入</a:t>
            </a:r>
            <a:r>
              <a:rPr lang="en-US" altLang="zh-CN" sz="1100" dirty="0">
                <a:latin typeface="微软雅黑" panose="020B0503020204020204" pitchFamily="34" charset="-122"/>
                <a:ea typeface="微软雅黑" panose="020B0503020204020204" pitchFamily="34" charset="-122"/>
              </a:rPr>
              <a:t>MOA</a:t>
            </a:r>
            <a:r>
              <a:rPr lang="zh-CN" altLang="en-US" sz="1100" dirty="0">
                <a:latin typeface="微软雅黑" panose="020B0503020204020204" pitchFamily="34" charset="-122"/>
                <a:ea typeface="微软雅黑" panose="020B0503020204020204" pitchFamily="34" charset="-122"/>
              </a:rPr>
              <a:t>实现可视化订单手机审批功能。</a:t>
            </a:r>
            <a:endParaRPr lang="zh-CN" altLang="en-US" sz="1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4" name="圆角矩形 22"/>
          <p:cNvSpPr/>
          <p:nvPr/>
        </p:nvSpPr>
        <p:spPr>
          <a:xfrm>
            <a:off x="73190" y="5027996"/>
            <a:ext cx="1586230" cy="273050"/>
          </a:xfrm>
          <a:prstGeom prst="roundRect">
            <a:avLst>
              <a:gd name="adj" fmla="val 9625"/>
            </a:avLst>
          </a:prstGeom>
          <a:solidFill>
            <a:srgbClr val="0742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900" b="1" kern="0" dirty="0">
                <a:solidFill>
                  <a:schemeClr val="bg1"/>
                </a:solidFill>
                <a:latin typeface="微软雅黑" panose="020B0503020204020204" pitchFamily="34" charset="-122"/>
                <a:ea typeface="微软雅黑" panose="020B0503020204020204" pitchFamily="34" charset="-122"/>
              </a:rPr>
              <a:t>移动办公能力提升</a:t>
            </a:r>
            <a:endParaRPr lang="zh-CN" altLang="en-US" sz="900" b="1" kern="0" dirty="0">
              <a:solidFill>
                <a:schemeClr val="bg1"/>
              </a:solidFill>
              <a:latin typeface="微软雅黑" panose="020B0503020204020204" pitchFamily="34" charset="-122"/>
              <a:ea typeface="微软雅黑" panose="020B0503020204020204" pitchFamily="34" charset="-122"/>
            </a:endParaRPr>
          </a:p>
        </p:txBody>
      </p:sp>
      <p:sp>
        <p:nvSpPr>
          <p:cNvPr id="29" name="Rectangle 30"/>
          <p:cNvSpPr>
            <a:spLocks noChangeArrowheads="1"/>
          </p:cNvSpPr>
          <p:nvPr/>
        </p:nvSpPr>
        <p:spPr bwMode="auto">
          <a:xfrm>
            <a:off x="1741900" y="4509120"/>
            <a:ext cx="6899516" cy="462815"/>
          </a:xfrm>
          <a:prstGeom prst="rect">
            <a:avLst/>
          </a:prstGeom>
          <a:solidFill>
            <a:schemeClr val="bg1"/>
          </a:solidFill>
          <a:ln w="9525" algn="ctr">
            <a:solidFill>
              <a:schemeClr val="tx1"/>
            </a:solidFill>
            <a:prstDash val="dash"/>
            <a:miter lim="800000"/>
          </a:ln>
        </p:spPr>
        <p:txBody>
          <a:bodyPr wrap="square" lIns="90000" tIns="46800" rIns="90000" bIns="36000" anchor="ctr">
            <a:spAutoFit/>
          </a:bodyPr>
          <a:lstStyle/>
          <a:p>
            <a:pPr indent="-180975" fontAlgn="ctr">
              <a:lnSpc>
                <a:spcPct val="112000"/>
              </a:lnSpc>
              <a:buClr>
                <a:schemeClr val="tx2">
                  <a:lumMod val="60000"/>
                  <a:lumOff val="40000"/>
                </a:schemeClr>
              </a:buClr>
              <a:buSzPct val="100000"/>
              <a:buFont typeface="Wingdings" panose="05000000000000000000" pitchFamily="2" charset="2"/>
              <a:buChar char="n"/>
            </a:pPr>
            <a:r>
              <a:rPr lang="zh-CN" altLang="en-US" sz="1100" dirty="0">
                <a:latin typeface="微软雅黑" panose="020B0503020204020204" pitchFamily="34" charset="-122"/>
                <a:ea typeface="微软雅黑" panose="020B0503020204020204" pitchFamily="34" charset="-122"/>
              </a:rPr>
              <a:t>建立标准物资库存管理功能，通过对接供应链系统获取上架标准物资实时库存信息，结合可视化系统对在途库存的管控实现采购申请、采购订单环节的呆滞库存申请、采购管控</a:t>
            </a:r>
            <a:endParaRPr lang="zh-CN" altLang="en-US" sz="1100" dirty="0">
              <a:latin typeface="微软雅黑" panose="020B0503020204020204" pitchFamily="34" charset="-122"/>
              <a:ea typeface="微软雅黑" panose="020B0503020204020204" pitchFamily="34" charset="-122"/>
            </a:endParaRPr>
          </a:p>
        </p:txBody>
      </p:sp>
      <p:sp>
        <p:nvSpPr>
          <p:cNvPr id="30" name="圆角矩形 22"/>
          <p:cNvSpPr/>
          <p:nvPr/>
        </p:nvSpPr>
        <p:spPr>
          <a:xfrm>
            <a:off x="73190" y="4594793"/>
            <a:ext cx="1586230" cy="273050"/>
          </a:xfrm>
          <a:prstGeom prst="roundRect">
            <a:avLst>
              <a:gd name="adj" fmla="val 9625"/>
            </a:avLst>
          </a:prstGeom>
          <a:solidFill>
            <a:srgbClr val="0742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900" b="1" kern="0" dirty="0">
                <a:solidFill>
                  <a:schemeClr val="bg1"/>
                </a:solidFill>
                <a:latin typeface="微软雅黑" panose="020B0503020204020204" pitchFamily="34" charset="-122"/>
                <a:ea typeface="微软雅黑" panose="020B0503020204020204" pitchFamily="34" charset="-122"/>
              </a:rPr>
              <a:t>标准物资呆滞库存管控</a:t>
            </a:r>
            <a:endParaRPr lang="zh-CN" altLang="en-US" sz="900" b="1" kern="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bwMode="auto">
          <a:xfrm>
            <a:off x="0" y="0"/>
            <a:ext cx="8229600" cy="777600"/>
          </a:xfrm>
          <a:noFill/>
          <a:ln>
            <a:miter lim="800000"/>
          </a:ln>
        </p:spPr>
        <p:txBody>
          <a:bodyPr vert="horz" wrap="square" lIns="91436" tIns="45718" rIns="91436" bIns="45718" numCol="1" anchor="ctr" anchorCtr="0" compatLnSpc="1"/>
          <a:lstStyle/>
          <a:p>
            <a:pPr eaLnBrk="1" hangingPunct="1"/>
            <a:r>
              <a:rPr lang="zh-CN" altLang="en-US" sz="2400" b="1" dirty="0"/>
              <a:t>目录</a:t>
            </a:r>
            <a:endParaRPr lang="en-US" altLang="zh-CN" sz="2800" b="1" dirty="0"/>
          </a:p>
        </p:txBody>
      </p:sp>
      <p:cxnSp>
        <p:nvCxnSpPr>
          <p:cNvPr id="82" name="直接连接符 81"/>
          <p:cNvCxnSpPr/>
          <p:nvPr/>
        </p:nvCxnSpPr>
        <p:spPr>
          <a:xfrm>
            <a:off x="2343150" y="923930"/>
            <a:ext cx="0" cy="5701664"/>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2" name="组合 43"/>
          <p:cNvGrpSpPr/>
          <p:nvPr/>
        </p:nvGrpSpPr>
        <p:grpSpPr>
          <a:xfrm>
            <a:off x="715804" y="1535431"/>
            <a:ext cx="1061561" cy="4831080"/>
            <a:chOff x="715804" y="1535431"/>
            <a:chExt cx="1061561" cy="4831080"/>
          </a:xfrm>
        </p:grpSpPr>
        <p:sp>
          <p:nvSpPr>
            <p:cNvPr id="83" name="Oval 6" descr="#wm#_48_07_*Z"/>
            <p:cNvSpPr>
              <a:spLocks noChangeArrowheads="1"/>
            </p:cNvSpPr>
            <p:nvPr>
              <p:custDataLst>
                <p:tags r:id="rId1"/>
              </p:custDataLst>
            </p:nvPr>
          </p:nvSpPr>
          <p:spPr bwMode="auto">
            <a:xfrm>
              <a:off x="715804" y="1535431"/>
              <a:ext cx="814387" cy="1089660"/>
            </a:xfrm>
            <a:prstGeom prst="ellipse">
              <a:avLst/>
            </a:prstGeom>
            <a:solidFill>
              <a:schemeClr val="accent5">
                <a:alpha val="69000"/>
              </a:schemeClr>
            </a:solidFill>
            <a:ln>
              <a:noFill/>
            </a:ln>
            <a:effectLst/>
          </p:spPr>
          <p:txBody>
            <a:bodyPr lIns="0" tIns="0" rIns="0" bIns="0" anchor="ctr"/>
            <a:lstStyle>
              <a:lvl1pPr>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2pPr>
              <a:lvl3pPr marL="11430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3pPr>
              <a:lvl4pPr marL="16002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9pPr>
            </a:lstStyle>
            <a:p>
              <a:pPr algn="ctr" eaLnBrk="1" hangingPunct="1">
                <a:spcBef>
                  <a:spcPct val="0"/>
                </a:spcBef>
                <a:buFont typeface="Arial" panose="020B0604020202020204" pitchFamily="34" charset="0"/>
                <a:buNone/>
                <a:defRPr/>
              </a:pPr>
              <a:r>
                <a:rPr lang="zh-CN" altLang="en-US" sz="4400" b="1" kern="0"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rPr>
                <a:t>目</a:t>
              </a:r>
              <a:endParaRPr lang="zh-CN" altLang="zh-CN" sz="4400" b="1" kern="0"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4" name="Oval 7" descr="#wm#_48_07_*Z"/>
            <p:cNvSpPr>
              <a:spLocks noChangeArrowheads="1"/>
            </p:cNvSpPr>
            <p:nvPr>
              <p:custDataLst>
                <p:tags r:id="rId2"/>
              </p:custDataLst>
            </p:nvPr>
          </p:nvSpPr>
          <p:spPr bwMode="auto">
            <a:xfrm>
              <a:off x="1283017" y="2348866"/>
              <a:ext cx="494348" cy="661035"/>
            </a:xfrm>
            <a:prstGeom prst="ellipse">
              <a:avLst/>
            </a:prstGeom>
            <a:solidFill>
              <a:schemeClr val="accent6">
                <a:lumMod val="60000"/>
                <a:lumOff val="40000"/>
                <a:alpha val="35000"/>
              </a:schemeClr>
            </a:solidFill>
            <a:ln>
              <a:noFill/>
            </a:ln>
            <a:effectLst/>
          </p:spPr>
          <p:txBody>
            <a:bodyPr lIns="0" tIns="0" rIns="0" bIns="0" anchor="ctr"/>
            <a:lstStyle>
              <a:lvl1pPr>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2pPr>
              <a:lvl3pPr marL="11430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3pPr>
              <a:lvl4pPr marL="16002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9pPr>
            </a:lstStyle>
            <a:p>
              <a:pPr algn="ctr" eaLnBrk="1" hangingPunct="1">
                <a:spcBef>
                  <a:spcPct val="0"/>
                </a:spcBef>
                <a:buFont typeface="Arial" panose="020B0604020202020204" pitchFamily="34" charset="0"/>
                <a:buNone/>
                <a:defRPr/>
              </a:pPr>
              <a:r>
                <a:rPr lang="zh-CN" altLang="en-US" sz="2400" kern="0" dirty="0">
                  <a:solidFill>
                    <a:schemeClr val="accent2"/>
                  </a:solidFill>
                  <a:latin typeface="微软雅黑" panose="020B0503020204020204" pitchFamily="34" charset="-122"/>
                  <a:ea typeface="微软雅黑" panose="020B0503020204020204" pitchFamily="34" charset="-122"/>
                </a:rPr>
                <a:t>录</a:t>
              </a:r>
              <a:endParaRPr lang="zh-CN" altLang="zh-CN" sz="2400" kern="0" dirty="0">
                <a:solidFill>
                  <a:schemeClr val="accent2"/>
                </a:solidFill>
                <a:latin typeface="微软雅黑" panose="020B0503020204020204" pitchFamily="34" charset="-122"/>
                <a:ea typeface="微软雅黑" panose="020B0503020204020204" pitchFamily="34" charset="-122"/>
              </a:endParaRPr>
            </a:p>
          </p:txBody>
        </p:sp>
        <p:sp>
          <p:nvSpPr>
            <p:cNvPr id="85" name="文本框 31"/>
            <p:cNvSpPr txBox="1">
              <a:spLocks noChangeArrowheads="1"/>
            </p:cNvSpPr>
            <p:nvPr>
              <p:custDataLst>
                <p:tags r:id="rId3"/>
              </p:custDataLst>
            </p:nvPr>
          </p:nvSpPr>
          <p:spPr bwMode="auto">
            <a:xfrm>
              <a:off x="927259" y="2680337"/>
              <a:ext cx="325755" cy="195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r>
                <a:rPr lang="en-US" altLang="zh-CN" dirty="0">
                  <a:solidFill>
                    <a:schemeClr val="bg1">
                      <a:lumMod val="65000"/>
                    </a:schemeClr>
                  </a:solidFill>
                  <a:latin typeface="微软雅黑" panose="020B0503020204020204" pitchFamily="34" charset="-122"/>
                  <a:ea typeface="微软雅黑" panose="020B0503020204020204" pitchFamily="34" charset="-122"/>
                </a:rPr>
                <a:t>CONTENTS</a:t>
              </a:r>
              <a:endParaRPr lang="zh-CN" altLang="en-US"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86" name="KSO_Shape"/>
            <p:cNvSpPr/>
            <p:nvPr/>
          </p:nvSpPr>
          <p:spPr bwMode="auto">
            <a:xfrm>
              <a:off x="734377" y="4183381"/>
              <a:ext cx="938689" cy="2183130"/>
            </a:xfrm>
            <a:custGeom>
              <a:avLst/>
              <a:gdLst>
                <a:gd name="T0" fmla="*/ 499059 w 1487487"/>
                <a:gd name="T1" fmla="*/ 966084 h 2590800"/>
                <a:gd name="T2" fmla="*/ 109570 w 1487487"/>
                <a:gd name="T3" fmla="*/ 649281 h 2590800"/>
                <a:gd name="T4" fmla="*/ 138378 w 1487487"/>
                <a:gd name="T5" fmla="*/ 649781 h 2590800"/>
                <a:gd name="T6" fmla="*/ 133382 w 1487487"/>
                <a:gd name="T7" fmla="*/ 565077 h 2590800"/>
                <a:gd name="T8" fmla="*/ 324627 w 1487487"/>
                <a:gd name="T9" fmla="*/ 355159 h 2590800"/>
                <a:gd name="T10" fmla="*/ 349893 w 1487487"/>
                <a:gd name="T11" fmla="*/ 744224 h 2590800"/>
                <a:gd name="T12" fmla="*/ 294542 w 1487487"/>
                <a:gd name="T13" fmla="*/ 601367 h 2590800"/>
                <a:gd name="T14" fmla="*/ 277920 w 1487487"/>
                <a:gd name="T15" fmla="*/ 297649 h 2590800"/>
                <a:gd name="T16" fmla="*/ 214616 w 1487487"/>
                <a:gd name="T17" fmla="*/ 493426 h 2590800"/>
                <a:gd name="T18" fmla="*/ 172347 w 1487487"/>
                <a:gd name="T19" fmla="*/ 736554 h 2590800"/>
                <a:gd name="T20" fmla="*/ 311304 w 1487487"/>
                <a:gd name="T21" fmla="*/ 752896 h 2590800"/>
                <a:gd name="T22" fmla="*/ 431790 w 1487487"/>
                <a:gd name="T23" fmla="*/ 736720 h 2590800"/>
                <a:gd name="T24" fmla="*/ 428629 w 1487487"/>
                <a:gd name="T25" fmla="*/ 473249 h 2590800"/>
                <a:gd name="T26" fmla="*/ 346252 w 1487487"/>
                <a:gd name="T27" fmla="*/ 243795 h 2590800"/>
                <a:gd name="T28" fmla="*/ 823188 w 1487487"/>
                <a:gd name="T29" fmla="*/ 59531 h 2590800"/>
                <a:gd name="T30" fmla="*/ 884652 w 1487487"/>
                <a:gd name="T31" fmla="*/ 236887 h 2590800"/>
                <a:gd name="T32" fmla="*/ 1019908 w 1487487"/>
                <a:gd name="T33" fmla="*/ 349674 h 2590800"/>
                <a:gd name="T34" fmla="*/ 1040729 w 1487487"/>
                <a:gd name="T35" fmla="*/ 731749 h 2590800"/>
                <a:gd name="T36" fmla="*/ 1008082 w 1487487"/>
                <a:gd name="T37" fmla="*/ 991526 h 2590800"/>
                <a:gd name="T38" fmla="*/ 950948 w 1487487"/>
                <a:gd name="T39" fmla="*/ 964496 h 2590800"/>
                <a:gd name="T40" fmla="*/ 962608 w 1487487"/>
                <a:gd name="T41" fmla="*/ 1336226 h 2590800"/>
                <a:gd name="T42" fmla="*/ 999086 w 1487487"/>
                <a:gd name="T43" fmla="*/ 1531601 h 2590800"/>
                <a:gd name="T44" fmla="*/ 1092200 w 1487487"/>
                <a:gd name="T45" fmla="*/ 1888315 h 2590800"/>
                <a:gd name="T46" fmla="*/ 977432 w 1487487"/>
                <a:gd name="T47" fmla="*/ 1822913 h 2590800"/>
                <a:gd name="T48" fmla="*/ 852670 w 1487487"/>
                <a:gd name="T49" fmla="*/ 1360920 h 2590800"/>
                <a:gd name="T50" fmla="*/ 772217 w 1487487"/>
                <a:gd name="T51" fmla="*/ 1298854 h 2590800"/>
                <a:gd name="T52" fmla="*/ 793704 w 1487487"/>
                <a:gd name="T53" fmla="*/ 1649060 h 2590800"/>
                <a:gd name="T54" fmla="*/ 735071 w 1487487"/>
                <a:gd name="T55" fmla="*/ 1703952 h 2590800"/>
                <a:gd name="T56" fmla="*/ 654951 w 1487487"/>
                <a:gd name="T57" fmla="*/ 1677590 h 2590800"/>
                <a:gd name="T58" fmla="*/ 683267 w 1487487"/>
                <a:gd name="T59" fmla="*/ 1414476 h 2590800"/>
                <a:gd name="T60" fmla="*/ 633296 w 1487487"/>
                <a:gd name="T61" fmla="*/ 995196 h 2590800"/>
                <a:gd name="T62" fmla="*/ 599482 w 1487487"/>
                <a:gd name="T63" fmla="*/ 1006041 h 2590800"/>
                <a:gd name="T64" fmla="*/ 566501 w 1487487"/>
                <a:gd name="T65" fmla="*/ 907936 h 2590800"/>
                <a:gd name="T66" fmla="*/ 632463 w 1487487"/>
                <a:gd name="T67" fmla="*/ 373199 h 2590800"/>
                <a:gd name="T68" fmla="*/ 726909 w 1487487"/>
                <a:gd name="T69" fmla="*/ 291779 h 2590800"/>
                <a:gd name="T70" fmla="*/ 714749 w 1487487"/>
                <a:gd name="T71" fmla="*/ 222371 h 2590800"/>
                <a:gd name="T72" fmla="*/ 732406 w 1487487"/>
                <a:gd name="T73" fmla="*/ 121430 h 2590800"/>
                <a:gd name="T74" fmla="*/ 288578 w 1487487"/>
                <a:gd name="T75" fmla="*/ 0 h 2590800"/>
                <a:gd name="T76" fmla="*/ 379498 w 1487487"/>
                <a:gd name="T77" fmla="*/ 105046 h 2590800"/>
                <a:gd name="T78" fmla="*/ 346693 w 1487487"/>
                <a:gd name="T79" fmla="*/ 237436 h 2590800"/>
                <a:gd name="T80" fmla="*/ 459260 w 1487487"/>
                <a:gd name="T81" fmla="*/ 362657 h 2590800"/>
                <a:gd name="T82" fmla="*/ 503721 w 1487487"/>
                <a:gd name="T83" fmla="*/ 708306 h 2590800"/>
                <a:gd name="T84" fmla="*/ 534194 w 1487487"/>
                <a:gd name="T85" fmla="*/ 959582 h 2590800"/>
                <a:gd name="T86" fmla="*/ 459760 w 1487487"/>
                <a:gd name="T87" fmla="*/ 1034447 h 2590800"/>
                <a:gd name="T88" fmla="*/ 466088 w 1487487"/>
                <a:gd name="T89" fmla="*/ 967085 h 2590800"/>
                <a:gd name="T90" fmla="*/ 452433 w 1487487"/>
                <a:gd name="T91" fmla="*/ 964083 h 2590800"/>
                <a:gd name="T92" fmla="*/ 406807 w 1487487"/>
                <a:gd name="T93" fmla="*/ 1582517 h 2590800"/>
                <a:gd name="T94" fmla="*/ 550181 w 1487487"/>
                <a:gd name="T95" fmla="*/ 1699568 h 2590800"/>
                <a:gd name="T96" fmla="*/ 379831 w 1487487"/>
                <a:gd name="T97" fmla="*/ 1720243 h 2590800"/>
                <a:gd name="T98" fmla="*/ 289244 w 1487487"/>
                <a:gd name="T99" fmla="*/ 1668554 h 2590800"/>
                <a:gd name="T100" fmla="*/ 303232 w 1487487"/>
                <a:gd name="T101" fmla="*/ 1558174 h 2590800"/>
                <a:gd name="T102" fmla="*/ 283582 w 1487487"/>
                <a:gd name="T103" fmla="*/ 1166338 h 2590800"/>
                <a:gd name="T104" fmla="*/ 237956 w 1487487"/>
                <a:gd name="T105" fmla="*/ 1543000 h 2590800"/>
                <a:gd name="T106" fmla="*/ 257439 w 1487487"/>
                <a:gd name="T107" fmla="*/ 1752757 h 2590800"/>
                <a:gd name="T108" fmla="*/ 145871 w 1487487"/>
                <a:gd name="T109" fmla="*/ 1766096 h 2590800"/>
                <a:gd name="T110" fmla="*/ 146037 w 1487487"/>
                <a:gd name="T111" fmla="*/ 1280220 h 2590800"/>
                <a:gd name="T112" fmla="*/ 69439 w 1487487"/>
                <a:gd name="T113" fmla="*/ 934404 h 2590800"/>
                <a:gd name="T114" fmla="*/ 7160 w 1487487"/>
                <a:gd name="T115" fmla="*/ 692132 h 2590800"/>
                <a:gd name="T116" fmla="*/ 34969 w 1487487"/>
                <a:gd name="T117" fmla="*/ 470537 h 2590800"/>
                <a:gd name="T118" fmla="*/ 61279 w 1487487"/>
                <a:gd name="T119" fmla="*/ 323640 h 2590800"/>
                <a:gd name="T120" fmla="*/ 223303 w 1487487"/>
                <a:gd name="T121" fmla="*/ 235935 h 2590800"/>
                <a:gd name="T122" fmla="*/ 213811 w 1487487"/>
                <a:gd name="T123" fmla="*/ 157568 h 2590800"/>
                <a:gd name="T124" fmla="*/ 213145 w 1487487"/>
                <a:gd name="T125" fmla="*/ 57858 h 259080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487487" h="2590800">
                  <a:moveTo>
                    <a:pt x="674915" y="1311380"/>
                  </a:moveTo>
                  <a:lnTo>
                    <a:pt x="673100" y="1311607"/>
                  </a:lnTo>
                  <a:lnTo>
                    <a:pt x="669472" y="1311834"/>
                  </a:lnTo>
                  <a:lnTo>
                    <a:pt x="666524" y="1312287"/>
                  </a:lnTo>
                  <a:lnTo>
                    <a:pt x="665163" y="1312967"/>
                  </a:lnTo>
                  <a:lnTo>
                    <a:pt x="664256" y="1313648"/>
                  </a:lnTo>
                  <a:lnTo>
                    <a:pt x="663802" y="1314328"/>
                  </a:lnTo>
                  <a:lnTo>
                    <a:pt x="663122" y="1315915"/>
                  </a:lnTo>
                  <a:lnTo>
                    <a:pt x="662895" y="1317503"/>
                  </a:lnTo>
                  <a:lnTo>
                    <a:pt x="662895" y="1319770"/>
                  </a:lnTo>
                  <a:lnTo>
                    <a:pt x="662895" y="1324759"/>
                  </a:lnTo>
                  <a:lnTo>
                    <a:pt x="662895" y="1329748"/>
                  </a:lnTo>
                  <a:lnTo>
                    <a:pt x="662441" y="1340859"/>
                  </a:lnTo>
                  <a:lnTo>
                    <a:pt x="662215" y="1346529"/>
                  </a:lnTo>
                  <a:lnTo>
                    <a:pt x="661761" y="1352424"/>
                  </a:lnTo>
                  <a:lnTo>
                    <a:pt x="660854" y="1357413"/>
                  </a:lnTo>
                  <a:lnTo>
                    <a:pt x="660400" y="1359454"/>
                  </a:lnTo>
                  <a:lnTo>
                    <a:pt x="659720" y="1361041"/>
                  </a:lnTo>
                  <a:lnTo>
                    <a:pt x="658133" y="1363536"/>
                  </a:lnTo>
                  <a:lnTo>
                    <a:pt x="657225" y="1365123"/>
                  </a:lnTo>
                  <a:lnTo>
                    <a:pt x="657225" y="1365577"/>
                  </a:lnTo>
                  <a:lnTo>
                    <a:pt x="657225" y="1366030"/>
                  </a:lnTo>
                  <a:lnTo>
                    <a:pt x="657679" y="1366257"/>
                  </a:lnTo>
                  <a:lnTo>
                    <a:pt x="658359" y="1366257"/>
                  </a:lnTo>
                  <a:lnTo>
                    <a:pt x="660400" y="1366257"/>
                  </a:lnTo>
                  <a:lnTo>
                    <a:pt x="662668" y="1365577"/>
                  </a:lnTo>
                  <a:lnTo>
                    <a:pt x="665163" y="1364216"/>
                  </a:lnTo>
                  <a:lnTo>
                    <a:pt x="668338" y="1362175"/>
                  </a:lnTo>
                  <a:lnTo>
                    <a:pt x="672193" y="1359454"/>
                  </a:lnTo>
                  <a:lnTo>
                    <a:pt x="676729" y="1356053"/>
                  </a:lnTo>
                  <a:lnTo>
                    <a:pt x="678770" y="1354012"/>
                  </a:lnTo>
                  <a:lnTo>
                    <a:pt x="680131" y="1352198"/>
                  </a:lnTo>
                  <a:lnTo>
                    <a:pt x="681491" y="1350157"/>
                  </a:lnTo>
                  <a:lnTo>
                    <a:pt x="681718" y="1349023"/>
                  </a:lnTo>
                  <a:lnTo>
                    <a:pt x="681945" y="1348116"/>
                  </a:lnTo>
                  <a:lnTo>
                    <a:pt x="681945" y="1342674"/>
                  </a:lnTo>
                  <a:lnTo>
                    <a:pt x="681718" y="1335871"/>
                  </a:lnTo>
                  <a:lnTo>
                    <a:pt x="681038" y="1319770"/>
                  </a:lnTo>
                  <a:lnTo>
                    <a:pt x="681038" y="1317956"/>
                  </a:lnTo>
                  <a:lnTo>
                    <a:pt x="680811" y="1316369"/>
                  </a:lnTo>
                  <a:lnTo>
                    <a:pt x="680131" y="1315235"/>
                  </a:lnTo>
                  <a:lnTo>
                    <a:pt x="679677" y="1313874"/>
                  </a:lnTo>
                  <a:lnTo>
                    <a:pt x="679224" y="1313194"/>
                  </a:lnTo>
                  <a:lnTo>
                    <a:pt x="678317" y="1312741"/>
                  </a:lnTo>
                  <a:lnTo>
                    <a:pt x="677636" y="1312060"/>
                  </a:lnTo>
                  <a:lnTo>
                    <a:pt x="676956" y="1311607"/>
                  </a:lnTo>
                  <a:lnTo>
                    <a:pt x="674915" y="1311380"/>
                  </a:lnTo>
                  <a:close/>
                  <a:moveTo>
                    <a:pt x="416083" y="806751"/>
                  </a:moveTo>
                  <a:lnTo>
                    <a:pt x="416083" y="808111"/>
                  </a:lnTo>
                  <a:lnTo>
                    <a:pt x="416174" y="808654"/>
                  </a:lnTo>
                  <a:lnTo>
                    <a:pt x="416083" y="806751"/>
                  </a:lnTo>
                  <a:close/>
                  <a:moveTo>
                    <a:pt x="181202" y="761476"/>
                  </a:moveTo>
                  <a:lnTo>
                    <a:pt x="180295" y="762610"/>
                  </a:lnTo>
                  <a:lnTo>
                    <a:pt x="179388" y="764424"/>
                  </a:lnTo>
                  <a:lnTo>
                    <a:pt x="178480" y="766691"/>
                  </a:lnTo>
                  <a:lnTo>
                    <a:pt x="177347" y="769866"/>
                  </a:lnTo>
                  <a:lnTo>
                    <a:pt x="176439" y="773494"/>
                  </a:lnTo>
                  <a:lnTo>
                    <a:pt x="175986" y="778030"/>
                  </a:lnTo>
                  <a:lnTo>
                    <a:pt x="175532" y="783472"/>
                  </a:lnTo>
                  <a:lnTo>
                    <a:pt x="175305" y="792996"/>
                  </a:lnTo>
                  <a:lnTo>
                    <a:pt x="175079" y="796851"/>
                  </a:lnTo>
                  <a:lnTo>
                    <a:pt x="174625" y="800026"/>
                  </a:lnTo>
                  <a:lnTo>
                    <a:pt x="174172" y="802747"/>
                  </a:lnTo>
                  <a:lnTo>
                    <a:pt x="173264" y="805241"/>
                  </a:lnTo>
                  <a:lnTo>
                    <a:pt x="172357" y="807509"/>
                  </a:lnTo>
                  <a:lnTo>
                    <a:pt x="171677" y="809550"/>
                  </a:lnTo>
                  <a:lnTo>
                    <a:pt x="168955" y="814085"/>
                  </a:lnTo>
                  <a:lnTo>
                    <a:pt x="165327" y="819754"/>
                  </a:lnTo>
                  <a:lnTo>
                    <a:pt x="160791" y="827011"/>
                  </a:lnTo>
                  <a:lnTo>
                    <a:pt x="155122" y="836988"/>
                  </a:lnTo>
                  <a:lnTo>
                    <a:pt x="153534" y="839710"/>
                  </a:lnTo>
                  <a:lnTo>
                    <a:pt x="152627" y="842431"/>
                  </a:lnTo>
                  <a:lnTo>
                    <a:pt x="151493" y="844925"/>
                  </a:lnTo>
                  <a:lnTo>
                    <a:pt x="150813" y="847193"/>
                  </a:lnTo>
                  <a:lnTo>
                    <a:pt x="150132" y="851955"/>
                  </a:lnTo>
                  <a:lnTo>
                    <a:pt x="149905" y="856263"/>
                  </a:lnTo>
                  <a:lnTo>
                    <a:pt x="149905" y="859892"/>
                  </a:lnTo>
                  <a:lnTo>
                    <a:pt x="149905" y="863520"/>
                  </a:lnTo>
                  <a:lnTo>
                    <a:pt x="149905" y="866695"/>
                  </a:lnTo>
                  <a:lnTo>
                    <a:pt x="149452" y="869869"/>
                  </a:lnTo>
                  <a:lnTo>
                    <a:pt x="148998" y="873044"/>
                  </a:lnTo>
                  <a:lnTo>
                    <a:pt x="148772" y="876445"/>
                  </a:lnTo>
                  <a:lnTo>
                    <a:pt x="148772" y="879620"/>
                  </a:lnTo>
                  <a:lnTo>
                    <a:pt x="149225" y="883022"/>
                  </a:lnTo>
                  <a:lnTo>
                    <a:pt x="149905" y="884836"/>
                  </a:lnTo>
                  <a:lnTo>
                    <a:pt x="150359" y="886196"/>
                  </a:lnTo>
                  <a:lnTo>
                    <a:pt x="151039" y="888010"/>
                  </a:lnTo>
                  <a:lnTo>
                    <a:pt x="152400" y="889598"/>
                  </a:lnTo>
                  <a:lnTo>
                    <a:pt x="153534" y="891412"/>
                  </a:lnTo>
                  <a:lnTo>
                    <a:pt x="155122" y="892773"/>
                  </a:lnTo>
                  <a:lnTo>
                    <a:pt x="157163" y="894587"/>
                  </a:lnTo>
                  <a:lnTo>
                    <a:pt x="159204" y="896174"/>
                  </a:lnTo>
                  <a:lnTo>
                    <a:pt x="161472" y="897761"/>
                  </a:lnTo>
                  <a:lnTo>
                    <a:pt x="163059" y="899122"/>
                  </a:lnTo>
                  <a:lnTo>
                    <a:pt x="164420" y="900936"/>
                  </a:lnTo>
                  <a:lnTo>
                    <a:pt x="165554" y="902750"/>
                  </a:lnTo>
                  <a:lnTo>
                    <a:pt x="166234" y="904564"/>
                  </a:lnTo>
                  <a:lnTo>
                    <a:pt x="166688" y="906378"/>
                  </a:lnTo>
                  <a:lnTo>
                    <a:pt x="167368" y="908419"/>
                  </a:lnTo>
                  <a:lnTo>
                    <a:pt x="167368" y="910007"/>
                  </a:lnTo>
                  <a:lnTo>
                    <a:pt x="167368" y="914315"/>
                  </a:lnTo>
                  <a:lnTo>
                    <a:pt x="166688" y="919304"/>
                  </a:lnTo>
                  <a:lnTo>
                    <a:pt x="166234" y="924520"/>
                  </a:lnTo>
                  <a:lnTo>
                    <a:pt x="166007" y="930415"/>
                  </a:lnTo>
                  <a:lnTo>
                    <a:pt x="166007" y="955133"/>
                  </a:lnTo>
                  <a:lnTo>
                    <a:pt x="167822" y="953999"/>
                  </a:lnTo>
                  <a:lnTo>
                    <a:pt x="172130" y="950597"/>
                  </a:lnTo>
                  <a:lnTo>
                    <a:pt x="178254" y="945382"/>
                  </a:lnTo>
                  <a:lnTo>
                    <a:pt x="181655" y="941980"/>
                  </a:lnTo>
                  <a:lnTo>
                    <a:pt x="185284" y="938806"/>
                  </a:lnTo>
                  <a:lnTo>
                    <a:pt x="188232" y="935404"/>
                  </a:lnTo>
                  <a:lnTo>
                    <a:pt x="190273" y="932683"/>
                  </a:lnTo>
                  <a:lnTo>
                    <a:pt x="191407" y="930642"/>
                  </a:lnTo>
                  <a:lnTo>
                    <a:pt x="191634" y="928601"/>
                  </a:lnTo>
                  <a:lnTo>
                    <a:pt x="191634" y="926560"/>
                  </a:lnTo>
                  <a:lnTo>
                    <a:pt x="191407" y="924520"/>
                  </a:lnTo>
                  <a:lnTo>
                    <a:pt x="190727" y="922252"/>
                  </a:lnTo>
                  <a:lnTo>
                    <a:pt x="190727" y="919531"/>
                  </a:lnTo>
                  <a:lnTo>
                    <a:pt x="190500" y="916129"/>
                  </a:lnTo>
                  <a:lnTo>
                    <a:pt x="190273" y="912728"/>
                  </a:lnTo>
                  <a:lnTo>
                    <a:pt x="189366" y="904791"/>
                  </a:lnTo>
                  <a:lnTo>
                    <a:pt x="188459" y="896174"/>
                  </a:lnTo>
                  <a:lnTo>
                    <a:pt x="188005" y="892092"/>
                  </a:lnTo>
                  <a:lnTo>
                    <a:pt x="188005" y="887784"/>
                  </a:lnTo>
                  <a:lnTo>
                    <a:pt x="188005" y="885743"/>
                  </a:lnTo>
                  <a:lnTo>
                    <a:pt x="188459" y="883702"/>
                  </a:lnTo>
                  <a:lnTo>
                    <a:pt x="189139" y="881888"/>
                  </a:lnTo>
                  <a:lnTo>
                    <a:pt x="189820" y="880074"/>
                  </a:lnTo>
                  <a:lnTo>
                    <a:pt x="191407" y="876219"/>
                  </a:lnTo>
                  <a:lnTo>
                    <a:pt x="193448" y="872137"/>
                  </a:lnTo>
                  <a:lnTo>
                    <a:pt x="195036" y="867828"/>
                  </a:lnTo>
                  <a:lnTo>
                    <a:pt x="196170" y="865561"/>
                  </a:lnTo>
                  <a:lnTo>
                    <a:pt x="196623" y="863066"/>
                  </a:lnTo>
                  <a:lnTo>
                    <a:pt x="197304" y="860799"/>
                  </a:lnTo>
                  <a:lnTo>
                    <a:pt x="197757" y="857851"/>
                  </a:lnTo>
                  <a:lnTo>
                    <a:pt x="197984" y="855130"/>
                  </a:lnTo>
                  <a:lnTo>
                    <a:pt x="197757" y="852182"/>
                  </a:lnTo>
                  <a:lnTo>
                    <a:pt x="197304" y="849234"/>
                  </a:lnTo>
                  <a:lnTo>
                    <a:pt x="196850" y="846739"/>
                  </a:lnTo>
                  <a:lnTo>
                    <a:pt x="195943" y="842431"/>
                  </a:lnTo>
                  <a:lnTo>
                    <a:pt x="193675" y="836308"/>
                  </a:lnTo>
                  <a:lnTo>
                    <a:pt x="192995" y="833360"/>
                  </a:lnTo>
                  <a:lnTo>
                    <a:pt x="192768" y="831773"/>
                  </a:lnTo>
                  <a:lnTo>
                    <a:pt x="192768" y="829959"/>
                  </a:lnTo>
                  <a:lnTo>
                    <a:pt x="192995" y="828145"/>
                  </a:lnTo>
                  <a:lnTo>
                    <a:pt x="193448" y="826104"/>
                  </a:lnTo>
                  <a:lnTo>
                    <a:pt x="194129" y="823383"/>
                  </a:lnTo>
                  <a:lnTo>
                    <a:pt x="194809" y="820435"/>
                  </a:lnTo>
                  <a:lnTo>
                    <a:pt x="196623" y="814765"/>
                  </a:lnTo>
                  <a:lnTo>
                    <a:pt x="197757" y="810457"/>
                  </a:lnTo>
                  <a:lnTo>
                    <a:pt x="198211" y="808416"/>
                  </a:lnTo>
                  <a:lnTo>
                    <a:pt x="198211" y="806829"/>
                  </a:lnTo>
                  <a:lnTo>
                    <a:pt x="198211" y="805015"/>
                  </a:lnTo>
                  <a:lnTo>
                    <a:pt x="197984" y="803427"/>
                  </a:lnTo>
                  <a:lnTo>
                    <a:pt x="197304" y="801840"/>
                  </a:lnTo>
                  <a:lnTo>
                    <a:pt x="196850" y="800479"/>
                  </a:lnTo>
                  <a:lnTo>
                    <a:pt x="195036" y="797305"/>
                  </a:lnTo>
                  <a:lnTo>
                    <a:pt x="192541" y="794130"/>
                  </a:lnTo>
                  <a:lnTo>
                    <a:pt x="189366" y="790275"/>
                  </a:lnTo>
                  <a:lnTo>
                    <a:pt x="187779" y="788234"/>
                  </a:lnTo>
                  <a:lnTo>
                    <a:pt x="186191" y="786193"/>
                  </a:lnTo>
                  <a:lnTo>
                    <a:pt x="185284" y="784379"/>
                  </a:lnTo>
                  <a:lnTo>
                    <a:pt x="184150" y="782338"/>
                  </a:lnTo>
                  <a:lnTo>
                    <a:pt x="183470" y="780751"/>
                  </a:lnTo>
                  <a:lnTo>
                    <a:pt x="183016" y="778937"/>
                  </a:lnTo>
                  <a:lnTo>
                    <a:pt x="182109" y="775308"/>
                  </a:lnTo>
                  <a:lnTo>
                    <a:pt x="181655" y="771907"/>
                  </a:lnTo>
                  <a:lnTo>
                    <a:pt x="181655" y="768505"/>
                  </a:lnTo>
                  <a:lnTo>
                    <a:pt x="181429" y="764877"/>
                  </a:lnTo>
                  <a:lnTo>
                    <a:pt x="181202" y="761476"/>
                  </a:lnTo>
                  <a:close/>
                  <a:moveTo>
                    <a:pt x="411555" y="377825"/>
                  </a:moveTo>
                  <a:lnTo>
                    <a:pt x="412234" y="378052"/>
                  </a:lnTo>
                  <a:lnTo>
                    <a:pt x="412913" y="378505"/>
                  </a:lnTo>
                  <a:lnTo>
                    <a:pt x="414045" y="379185"/>
                  </a:lnTo>
                  <a:lnTo>
                    <a:pt x="414724" y="380319"/>
                  </a:lnTo>
                  <a:lnTo>
                    <a:pt x="416536" y="382813"/>
                  </a:lnTo>
                  <a:lnTo>
                    <a:pt x="418120" y="385306"/>
                  </a:lnTo>
                  <a:lnTo>
                    <a:pt x="419478" y="387800"/>
                  </a:lnTo>
                  <a:lnTo>
                    <a:pt x="421063" y="390974"/>
                  </a:lnTo>
                  <a:lnTo>
                    <a:pt x="424685" y="399815"/>
                  </a:lnTo>
                  <a:lnTo>
                    <a:pt x="425591" y="402083"/>
                  </a:lnTo>
                  <a:lnTo>
                    <a:pt x="426496" y="404123"/>
                  </a:lnTo>
                  <a:lnTo>
                    <a:pt x="426722" y="405256"/>
                  </a:lnTo>
                  <a:lnTo>
                    <a:pt x="426496" y="406390"/>
                  </a:lnTo>
                  <a:lnTo>
                    <a:pt x="425817" y="407297"/>
                  </a:lnTo>
                  <a:lnTo>
                    <a:pt x="425138" y="408204"/>
                  </a:lnTo>
                  <a:lnTo>
                    <a:pt x="423100" y="410697"/>
                  </a:lnTo>
                  <a:lnTo>
                    <a:pt x="421742" y="412511"/>
                  </a:lnTo>
                  <a:lnTo>
                    <a:pt x="420610" y="414778"/>
                  </a:lnTo>
                  <a:lnTo>
                    <a:pt x="419252" y="417272"/>
                  </a:lnTo>
                  <a:lnTo>
                    <a:pt x="418347" y="419992"/>
                  </a:lnTo>
                  <a:lnTo>
                    <a:pt x="417215" y="422713"/>
                  </a:lnTo>
                  <a:lnTo>
                    <a:pt x="416536" y="425660"/>
                  </a:lnTo>
                  <a:lnTo>
                    <a:pt x="416083" y="428380"/>
                  </a:lnTo>
                  <a:lnTo>
                    <a:pt x="416083" y="430647"/>
                  </a:lnTo>
                  <a:lnTo>
                    <a:pt x="416083" y="432914"/>
                  </a:lnTo>
                  <a:lnTo>
                    <a:pt x="416536" y="435408"/>
                  </a:lnTo>
                  <a:lnTo>
                    <a:pt x="417215" y="438129"/>
                  </a:lnTo>
                  <a:lnTo>
                    <a:pt x="418573" y="441076"/>
                  </a:lnTo>
                  <a:lnTo>
                    <a:pt x="420610" y="444703"/>
                  </a:lnTo>
                  <a:lnTo>
                    <a:pt x="423100" y="448557"/>
                  </a:lnTo>
                  <a:lnTo>
                    <a:pt x="426722" y="453318"/>
                  </a:lnTo>
                  <a:lnTo>
                    <a:pt x="431024" y="458305"/>
                  </a:lnTo>
                  <a:lnTo>
                    <a:pt x="433061" y="461252"/>
                  </a:lnTo>
                  <a:lnTo>
                    <a:pt x="434872" y="464653"/>
                  </a:lnTo>
                  <a:lnTo>
                    <a:pt x="436909" y="467827"/>
                  </a:lnTo>
                  <a:lnTo>
                    <a:pt x="438494" y="471454"/>
                  </a:lnTo>
                  <a:lnTo>
                    <a:pt x="439852" y="475308"/>
                  </a:lnTo>
                  <a:lnTo>
                    <a:pt x="440984" y="478935"/>
                  </a:lnTo>
                  <a:lnTo>
                    <a:pt x="442116" y="483016"/>
                  </a:lnTo>
                  <a:lnTo>
                    <a:pt x="443022" y="487324"/>
                  </a:lnTo>
                  <a:lnTo>
                    <a:pt x="444606" y="495938"/>
                  </a:lnTo>
                  <a:lnTo>
                    <a:pt x="445965" y="505233"/>
                  </a:lnTo>
                  <a:lnTo>
                    <a:pt x="447776" y="523823"/>
                  </a:lnTo>
                  <a:lnTo>
                    <a:pt x="451171" y="550574"/>
                  </a:lnTo>
                  <a:lnTo>
                    <a:pt x="455925" y="585713"/>
                  </a:lnTo>
                  <a:lnTo>
                    <a:pt x="460453" y="619266"/>
                  </a:lnTo>
                  <a:lnTo>
                    <a:pt x="463622" y="642163"/>
                  </a:lnTo>
                  <a:lnTo>
                    <a:pt x="464980" y="652365"/>
                  </a:lnTo>
                  <a:lnTo>
                    <a:pt x="467923" y="667781"/>
                  </a:lnTo>
                  <a:lnTo>
                    <a:pt x="471545" y="686370"/>
                  </a:lnTo>
                  <a:lnTo>
                    <a:pt x="475846" y="706774"/>
                  </a:lnTo>
                  <a:lnTo>
                    <a:pt x="484222" y="745314"/>
                  </a:lnTo>
                  <a:lnTo>
                    <a:pt x="487618" y="759823"/>
                  </a:lnTo>
                  <a:lnTo>
                    <a:pt x="489882" y="768664"/>
                  </a:lnTo>
                  <a:lnTo>
                    <a:pt x="490787" y="772745"/>
                  </a:lnTo>
                  <a:lnTo>
                    <a:pt x="491919" y="778639"/>
                  </a:lnTo>
                  <a:lnTo>
                    <a:pt x="493957" y="795415"/>
                  </a:lnTo>
                  <a:lnTo>
                    <a:pt x="496220" y="816952"/>
                  </a:lnTo>
                  <a:lnTo>
                    <a:pt x="498258" y="840530"/>
                  </a:lnTo>
                  <a:lnTo>
                    <a:pt x="500295" y="864334"/>
                  </a:lnTo>
                  <a:lnTo>
                    <a:pt x="501653" y="886097"/>
                  </a:lnTo>
                  <a:lnTo>
                    <a:pt x="503012" y="903553"/>
                  </a:lnTo>
                  <a:lnTo>
                    <a:pt x="503238" y="914209"/>
                  </a:lnTo>
                  <a:lnTo>
                    <a:pt x="503238" y="929171"/>
                  </a:lnTo>
                  <a:lnTo>
                    <a:pt x="503012" y="945267"/>
                  </a:lnTo>
                  <a:lnTo>
                    <a:pt x="502559" y="958869"/>
                  </a:lnTo>
                  <a:lnTo>
                    <a:pt x="502332" y="964084"/>
                  </a:lnTo>
                  <a:lnTo>
                    <a:pt x="501653" y="966804"/>
                  </a:lnTo>
                  <a:lnTo>
                    <a:pt x="499616" y="971565"/>
                  </a:lnTo>
                  <a:lnTo>
                    <a:pt x="496447" y="978366"/>
                  </a:lnTo>
                  <a:lnTo>
                    <a:pt x="492146" y="987888"/>
                  </a:lnTo>
                  <a:lnTo>
                    <a:pt x="486486" y="999676"/>
                  </a:lnTo>
                  <a:lnTo>
                    <a:pt x="483996" y="1005344"/>
                  </a:lnTo>
                  <a:lnTo>
                    <a:pt x="481959" y="1009425"/>
                  </a:lnTo>
                  <a:lnTo>
                    <a:pt x="481053" y="1010558"/>
                  </a:lnTo>
                  <a:lnTo>
                    <a:pt x="480148" y="1011692"/>
                  </a:lnTo>
                  <a:lnTo>
                    <a:pt x="479468" y="1012372"/>
                  </a:lnTo>
                  <a:lnTo>
                    <a:pt x="478789" y="1012598"/>
                  </a:lnTo>
                  <a:lnTo>
                    <a:pt x="477884" y="1012825"/>
                  </a:lnTo>
                  <a:lnTo>
                    <a:pt x="477205" y="1012598"/>
                  </a:lnTo>
                  <a:lnTo>
                    <a:pt x="476525" y="1012145"/>
                  </a:lnTo>
                  <a:lnTo>
                    <a:pt x="475620" y="1011465"/>
                  </a:lnTo>
                  <a:lnTo>
                    <a:pt x="474262" y="1009198"/>
                  </a:lnTo>
                  <a:lnTo>
                    <a:pt x="472451" y="1006251"/>
                  </a:lnTo>
                  <a:lnTo>
                    <a:pt x="469055" y="1002170"/>
                  </a:lnTo>
                  <a:lnTo>
                    <a:pt x="464301" y="996956"/>
                  </a:lnTo>
                  <a:lnTo>
                    <a:pt x="458189" y="990381"/>
                  </a:lnTo>
                  <a:lnTo>
                    <a:pt x="451624" y="983580"/>
                  </a:lnTo>
                  <a:lnTo>
                    <a:pt x="438720" y="970885"/>
                  </a:lnTo>
                  <a:lnTo>
                    <a:pt x="430118" y="962723"/>
                  </a:lnTo>
                  <a:lnTo>
                    <a:pt x="428081" y="960456"/>
                  </a:lnTo>
                  <a:lnTo>
                    <a:pt x="426722" y="958189"/>
                  </a:lnTo>
                  <a:lnTo>
                    <a:pt x="425591" y="955922"/>
                  </a:lnTo>
                  <a:lnTo>
                    <a:pt x="424911" y="952975"/>
                  </a:lnTo>
                  <a:lnTo>
                    <a:pt x="424459" y="949575"/>
                  </a:lnTo>
                  <a:lnTo>
                    <a:pt x="424006" y="945494"/>
                  </a:lnTo>
                  <a:lnTo>
                    <a:pt x="423553" y="934839"/>
                  </a:lnTo>
                  <a:lnTo>
                    <a:pt x="422421" y="913528"/>
                  </a:lnTo>
                  <a:lnTo>
                    <a:pt x="420837" y="882470"/>
                  </a:lnTo>
                  <a:lnTo>
                    <a:pt x="419252" y="852318"/>
                  </a:lnTo>
                  <a:lnTo>
                    <a:pt x="418120" y="834409"/>
                  </a:lnTo>
                  <a:lnTo>
                    <a:pt x="416536" y="816272"/>
                  </a:lnTo>
                  <a:lnTo>
                    <a:pt x="416309" y="811501"/>
                  </a:lnTo>
                  <a:lnTo>
                    <a:pt x="416309" y="809471"/>
                  </a:lnTo>
                  <a:lnTo>
                    <a:pt x="416174" y="808659"/>
                  </a:lnTo>
                  <a:lnTo>
                    <a:pt x="416308" y="811489"/>
                  </a:lnTo>
                  <a:lnTo>
                    <a:pt x="416309" y="811501"/>
                  </a:lnTo>
                  <a:lnTo>
                    <a:pt x="416309" y="811511"/>
                  </a:lnTo>
                  <a:lnTo>
                    <a:pt x="415856" y="813778"/>
                  </a:lnTo>
                  <a:lnTo>
                    <a:pt x="415177" y="816045"/>
                  </a:lnTo>
                  <a:lnTo>
                    <a:pt x="414045" y="818993"/>
                  </a:lnTo>
                  <a:lnTo>
                    <a:pt x="412913" y="820126"/>
                  </a:lnTo>
                  <a:lnTo>
                    <a:pt x="412008" y="821486"/>
                  </a:lnTo>
                  <a:lnTo>
                    <a:pt x="410197" y="823527"/>
                  </a:lnTo>
                  <a:lnTo>
                    <a:pt x="408612" y="824433"/>
                  </a:lnTo>
                  <a:lnTo>
                    <a:pt x="407933" y="824887"/>
                  </a:lnTo>
                  <a:lnTo>
                    <a:pt x="407707" y="824887"/>
                  </a:lnTo>
                  <a:lnTo>
                    <a:pt x="407254" y="824660"/>
                  </a:lnTo>
                  <a:lnTo>
                    <a:pt x="406575" y="823980"/>
                  </a:lnTo>
                  <a:lnTo>
                    <a:pt x="405896" y="822620"/>
                  </a:lnTo>
                  <a:lnTo>
                    <a:pt x="404538" y="821033"/>
                  </a:lnTo>
                  <a:lnTo>
                    <a:pt x="403179" y="819219"/>
                  </a:lnTo>
                  <a:lnTo>
                    <a:pt x="401142" y="817859"/>
                  </a:lnTo>
                  <a:lnTo>
                    <a:pt x="399784" y="817179"/>
                  </a:lnTo>
                  <a:lnTo>
                    <a:pt x="397973" y="816952"/>
                  </a:lnTo>
                  <a:lnTo>
                    <a:pt x="397746" y="816272"/>
                  </a:lnTo>
                  <a:lnTo>
                    <a:pt x="397520" y="815365"/>
                  </a:lnTo>
                  <a:lnTo>
                    <a:pt x="397520" y="810151"/>
                  </a:lnTo>
                  <a:lnTo>
                    <a:pt x="397067" y="795415"/>
                  </a:lnTo>
                  <a:lnTo>
                    <a:pt x="396388" y="772291"/>
                  </a:lnTo>
                  <a:lnTo>
                    <a:pt x="395482" y="747581"/>
                  </a:lnTo>
                  <a:lnTo>
                    <a:pt x="395256" y="727631"/>
                  </a:lnTo>
                  <a:lnTo>
                    <a:pt x="395256" y="615638"/>
                  </a:lnTo>
                  <a:lnTo>
                    <a:pt x="395030" y="508634"/>
                  </a:lnTo>
                  <a:lnTo>
                    <a:pt x="395030" y="501153"/>
                  </a:lnTo>
                  <a:lnTo>
                    <a:pt x="395256" y="495712"/>
                  </a:lnTo>
                  <a:lnTo>
                    <a:pt x="396388" y="490497"/>
                  </a:lnTo>
                  <a:lnTo>
                    <a:pt x="398425" y="482789"/>
                  </a:lnTo>
                  <a:lnTo>
                    <a:pt x="399331" y="478482"/>
                  </a:lnTo>
                  <a:lnTo>
                    <a:pt x="399784" y="475081"/>
                  </a:lnTo>
                  <a:lnTo>
                    <a:pt x="400915" y="469414"/>
                  </a:lnTo>
                  <a:lnTo>
                    <a:pt x="401595" y="464200"/>
                  </a:lnTo>
                  <a:lnTo>
                    <a:pt x="402726" y="461026"/>
                  </a:lnTo>
                  <a:lnTo>
                    <a:pt x="403632" y="457172"/>
                  </a:lnTo>
                  <a:lnTo>
                    <a:pt x="404085" y="454905"/>
                  </a:lnTo>
                  <a:lnTo>
                    <a:pt x="404311" y="453318"/>
                  </a:lnTo>
                  <a:lnTo>
                    <a:pt x="404538" y="451504"/>
                  </a:lnTo>
                  <a:lnTo>
                    <a:pt x="404311" y="449691"/>
                  </a:lnTo>
                  <a:lnTo>
                    <a:pt x="404085" y="448104"/>
                  </a:lnTo>
                  <a:lnTo>
                    <a:pt x="403632" y="446743"/>
                  </a:lnTo>
                  <a:lnTo>
                    <a:pt x="402726" y="443796"/>
                  </a:lnTo>
                  <a:lnTo>
                    <a:pt x="401142" y="441302"/>
                  </a:lnTo>
                  <a:lnTo>
                    <a:pt x="399784" y="439035"/>
                  </a:lnTo>
                  <a:lnTo>
                    <a:pt x="398652" y="437222"/>
                  </a:lnTo>
                  <a:lnTo>
                    <a:pt x="397973" y="435408"/>
                  </a:lnTo>
                  <a:lnTo>
                    <a:pt x="397520" y="433368"/>
                  </a:lnTo>
                  <a:lnTo>
                    <a:pt x="396614" y="431327"/>
                  </a:lnTo>
                  <a:lnTo>
                    <a:pt x="395482" y="429514"/>
                  </a:lnTo>
                  <a:lnTo>
                    <a:pt x="394124" y="427020"/>
                  </a:lnTo>
                  <a:lnTo>
                    <a:pt x="390502" y="422033"/>
                  </a:lnTo>
                  <a:lnTo>
                    <a:pt x="386427" y="416818"/>
                  </a:lnTo>
                  <a:lnTo>
                    <a:pt x="382353" y="411604"/>
                  </a:lnTo>
                  <a:lnTo>
                    <a:pt x="380542" y="409110"/>
                  </a:lnTo>
                  <a:lnTo>
                    <a:pt x="379410" y="406843"/>
                  </a:lnTo>
                  <a:lnTo>
                    <a:pt x="378504" y="404803"/>
                  </a:lnTo>
                  <a:lnTo>
                    <a:pt x="377825" y="402989"/>
                  </a:lnTo>
                  <a:lnTo>
                    <a:pt x="377825" y="401402"/>
                  </a:lnTo>
                  <a:lnTo>
                    <a:pt x="378051" y="399815"/>
                  </a:lnTo>
                  <a:lnTo>
                    <a:pt x="382126" y="389840"/>
                  </a:lnTo>
                  <a:lnTo>
                    <a:pt x="384390" y="384173"/>
                  </a:lnTo>
                  <a:lnTo>
                    <a:pt x="386201" y="380319"/>
                  </a:lnTo>
                  <a:lnTo>
                    <a:pt x="386654" y="379865"/>
                  </a:lnTo>
                  <a:lnTo>
                    <a:pt x="387106" y="379412"/>
                  </a:lnTo>
                  <a:lnTo>
                    <a:pt x="388917" y="378732"/>
                  </a:lnTo>
                  <a:lnTo>
                    <a:pt x="390955" y="378279"/>
                  </a:lnTo>
                  <a:lnTo>
                    <a:pt x="393219" y="378279"/>
                  </a:lnTo>
                  <a:lnTo>
                    <a:pt x="397973" y="378279"/>
                  </a:lnTo>
                  <a:lnTo>
                    <a:pt x="401595" y="378505"/>
                  </a:lnTo>
                  <a:lnTo>
                    <a:pt x="405669" y="378279"/>
                  </a:lnTo>
                  <a:lnTo>
                    <a:pt x="411555" y="377825"/>
                  </a:lnTo>
                  <a:close/>
                  <a:moveTo>
                    <a:pt x="325154" y="307975"/>
                  </a:moveTo>
                  <a:lnTo>
                    <a:pt x="322661" y="312964"/>
                  </a:lnTo>
                  <a:lnTo>
                    <a:pt x="320394" y="317727"/>
                  </a:lnTo>
                  <a:lnTo>
                    <a:pt x="317901" y="322489"/>
                  </a:lnTo>
                  <a:lnTo>
                    <a:pt x="316768" y="324984"/>
                  </a:lnTo>
                  <a:lnTo>
                    <a:pt x="315181" y="328159"/>
                  </a:lnTo>
                  <a:lnTo>
                    <a:pt x="312688" y="335870"/>
                  </a:lnTo>
                  <a:lnTo>
                    <a:pt x="308835" y="347209"/>
                  </a:lnTo>
                  <a:lnTo>
                    <a:pt x="312688" y="357188"/>
                  </a:lnTo>
                  <a:lnTo>
                    <a:pt x="321074" y="379413"/>
                  </a:lnTo>
                  <a:lnTo>
                    <a:pt x="330593" y="403452"/>
                  </a:lnTo>
                  <a:lnTo>
                    <a:pt x="334673" y="413204"/>
                  </a:lnTo>
                  <a:lnTo>
                    <a:pt x="337393" y="419327"/>
                  </a:lnTo>
                  <a:lnTo>
                    <a:pt x="339432" y="422955"/>
                  </a:lnTo>
                  <a:lnTo>
                    <a:pt x="341019" y="426811"/>
                  </a:lnTo>
                  <a:lnTo>
                    <a:pt x="342605" y="430439"/>
                  </a:lnTo>
                  <a:lnTo>
                    <a:pt x="343285" y="433614"/>
                  </a:lnTo>
                  <a:lnTo>
                    <a:pt x="343739" y="437016"/>
                  </a:lnTo>
                  <a:lnTo>
                    <a:pt x="343965" y="440191"/>
                  </a:lnTo>
                  <a:lnTo>
                    <a:pt x="343739" y="443366"/>
                  </a:lnTo>
                  <a:lnTo>
                    <a:pt x="343059" y="446314"/>
                  </a:lnTo>
                  <a:lnTo>
                    <a:pt x="340339" y="457427"/>
                  </a:lnTo>
                  <a:lnTo>
                    <a:pt x="334673" y="481693"/>
                  </a:lnTo>
                  <a:lnTo>
                    <a:pt x="319034" y="554038"/>
                  </a:lnTo>
                  <a:lnTo>
                    <a:pt x="301809" y="630464"/>
                  </a:lnTo>
                  <a:lnTo>
                    <a:pt x="295236" y="660173"/>
                  </a:lnTo>
                  <a:lnTo>
                    <a:pt x="292290" y="671059"/>
                  </a:lnTo>
                  <a:lnTo>
                    <a:pt x="290703" y="678543"/>
                  </a:lnTo>
                  <a:lnTo>
                    <a:pt x="285491" y="696686"/>
                  </a:lnTo>
                  <a:lnTo>
                    <a:pt x="284131" y="703036"/>
                  </a:lnTo>
                  <a:lnTo>
                    <a:pt x="282998" y="708479"/>
                  </a:lnTo>
                  <a:lnTo>
                    <a:pt x="282544" y="713695"/>
                  </a:lnTo>
                  <a:lnTo>
                    <a:pt x="282318" y="718911"/>
                  </a:lnTo>
                  <a:lnTo>
                    <a:pt x="282091" y="733425"/>
                  </a:lnTo>
                  <a:lnTo>
                    <a:pt x="282091" y="742497"/>
                  </a:lnTo>
                  <a:lnTo>
                    <a:pt x="281411" y="751568"/>
                  </a:lnTo>
                  <a:lnTo>
                    <a:pt x="280731" y="760186"/>
                  </a:lnTo>
                  <a:lnTo>
                    <a:pt x="280051" y="768577"/>
                  </a:lnTo>
                  <a:lnTo>
                    <a:pt x="278691" y="776741"/>
                  </a:lnTo>
                  <a:lnTo>
                    <a:pt x="277105" y="783772"/>
                  </a:lnTo>
                  <a:lnTo>
                    <a:pt x="275745" y="790348"/>
                  </a:lnTo>
                  <a:lnTo>
                    <a:pt x="273705" y="796018"/>
                  </a:lnTo>
                  <a:lnTo>
                    <a:pt x="272345" y="799420"/>
                  </a:lnTo>
                  <a:lnTo>
                    <a:pt x="271665" y="802822"/>
                  </a:lnTo>
                  <a:lnTo>
                    <a:pt x="270759" y="805543"/>
                  </a:lnTo>
                  <a:lnTo>
                    <a:pt x="270305" y="808264"/>
                  </a:lnTo>
                  <a:lnTo>
                    <a:pt x="269852" y="813480"/>
                  </a:lnTo>
                  <a:lnTo>
                    <a:pt x="269625" y="818243"/>
                  </a:lnTo>
                  <a:lnTo>
                    <a:pt x="269625" y="823005"/>
                  </a:lnTo>
                  <a:lnTo>
                    <a:pt x="269399" y="827768"/>
                  </a:lnTo>
                  <a:lnTo>
                    <a:pt x="269172" y="830489"/>
                  </a:lnTo>
                  <a:lnTo>
                    <a:pt x="268492" y="833211"/>
                  </a:lnTo>
                  <a:lnTo>
                    <a:pt x="267812" y="836159"/>
                  </a:lnTo>
                  <a:lnTo>
                    <a:pt x="267132" y="839561"/>
                  </a:lnTo>
                  <a:lnTo>
                    <a:pt x="265999" y="842963"/>
                  </a:lnTo>
                  <a:lnTo>
                    <a:pt x="265319" y="846818"/>
                  </a:lnTo>
                  <a:lnTo>
                    <a:pt x="263733" y="854982"/>
                  </a:lnTo>
                  <a:lnTo>
                    <a:pt x="262826" y="863600"/>
                  </a:lnTo>
                  <a:lnTo>
                    <a:pt x="261919" y="873125"/>
                  </a:lnTo>
                  <a:lnTo>
                    <a:pt x="261013" y="883104"/>
                  </a:lnTo>
                  <a:lnTo>
                    <a:pt x="259653" y="893763"/>
                  </a:lnTo>
                  <a:lnTo>
                    <a:pt x="258066" y="904422"/>
                  </a:lnTo>
                  <a:lnTo>
                    <a:pt x="256933" y="909864"/>
                  </a:lnTo>
                  <a:lnTo>
                    <a:pt x="255573" y="915534"/>
                  </a:lnTo>
                  <a:lnTo>
                    <a:pt x="249681" y="940707"/>
                  </a:lnTo>
                  <a:lnTo>
                    <a:pt x="242428" y="967922"/>
                  </a:lnTo>
                  <a:lnTo>
                    <a:pt x="239481" y="980848"/>
                  </a:lnTo>
                  <a:lnTo>
                    <a:pt x="236762" y="992188"/>
                  </a:lnTo>
                  <a:lnTo>
                    <a:pt x="234722" y="1001713"/>
                  </a:lnTo>
                  <a:lnTo>
                    <a:pt x="233589" y="1008289"/>
                  </a:lnTo>
                  <a:lnTo>
                    <a:pt x="233362" y="1012598"/>
                  </a:lnTo>
                  <a:lnTo>
                    <a:pt x="233362" y="1015547"/>
                  </a:lnTo>
                  <a:lnTo>
                    <a:pt x="233589" y="1016907"/>
                  </a:lnTo>
                  <a:lnTo>
                    <a:pt x="234269" y="1017588"/>
                  </a:lnTo>
                  <a:lnTo>
                    <a:pt x="234722" y="1018268"/>
                  </a:lnTo>
                  <a:lnTo>
                    <a:pt x="235402" y="1018948"/>
                  </a:lnTo>
                  <a:lnTo>
                    <a:pt x="236082" y="1019402"/>
                  </a:lnTo>
                  <a:lnTo>
                    <a:pt x="237215" y="1019629"/>
                  </a:lnTo>
                  <a:lnTo>
                    <a:pt x="239935" y="1019856"/>
                  </a:lnTo>
                  <a:lnTo>
                    <a:pt x="247641" y="1019629"/>
                  </a:lnTo>
                  <a:lnTo>
                    <a:pt x="256027" y="1019856"/>
                  </a:lnTo>
                  <a:lnTo>
                    <a:pt x="261693" y="1020082"/>
                  </a:lnTo>
                  <a:lnTo>
                    <a:pt x="265546" y="1020082"/>
                  </a:lnTo>
                  <a:lnTo>
                    <a:pt x="266906" y="1020082"/>
                  </a:lnTo>
                  <a:lnTo>
                    <a:pt x="267812" y="1019629"/>
                  </a:lnTo>
                  <a:lnTo>
                    <a:pt x="268945" y="1019629"/>
                  </a:lnTo>
                  <a:lnTo>
                    <a:pt x="270305" y="1019629"/>
                  </a:lnTo>
                  <a:lnTo>
                    <a:pt x="274158" y="1019856"/>
                  </a:lnTo>
                  <a:lnTo>
                    <a:pt x="279371" y="1020309"/>
                  </a:lnTo>
                  <a:lnTo>
                    <a:pt x="293877" y="1025298"/>
                  </a:lnTo>
                  <a:lnTo>
                    <a:pt x="326967" y="1026886"/>
                  </a:lnTo>
                  <a:lnTo>
                    <a:pt x="351898" y="1028247"/>
                  </a:lnTo>
                  <a:lnTo>
                    <a:pt x="366857" y="1028700"/>
                  </a:lnTo>
                  <a:lnTo>
                    <a:pt x="369803" y="1028473"/>
                  </a:lnTo>
                  <a:lnTo>
                    <a:pt x="372296" y="1028020"/>
                  </a:lnTo>
                  <a:lnTo>
                    <a:pt x="374563" y="1026886"/>
                  </a:lnTo>
                  <a:lnTo>
                    <a:pt x="376602" y="1025752"/>
                  </a:lnTo>
                  <a:lnTo>
                    <a:pt x="380909" y="1022577"/>
                  </a:lnTo>
                  <a:lnTo>
                    <a:pt x="383175" y="1021216"/>
                  </a:lnTo>
                  <a:lnTo>
                    <a:pt x="385442" y="1019629"/>
                  </a:lnTo>
                  <a:lnTo>
                    <a:pt x="387028" y="1019175"/>
                  </a:lnTo>
                  <a:lnTo>
                    <a:pt x="388615" y="1018722"/>
                  </a:lnTo>
                  <a:lnTo>
                    <a:pt x="391561" y="1018268"/>
                  </a:lnTo>
                  <a:lnTo>
                    <a:pt x="395187" y="1018268"/>
                  </a:lnTo>
                  <a:lnTo>
                    <a:pt x="398814" y="1018722"/>
                  </a:lnTo>
                  <a:lnTo>
                    <a:pt x="402440" y="1019175"/>
                  </a:lnTo>
                  <a:lnTo>
                    <a:pt x="406066" y="1019856"/>
                  </a:lnTo>
                  <a:lnTo>
                    <a:pt x="412866" y="1021670"/>
                  </a:lnTo>
                  <a:lnTo>
                    <a:pt x="418985" y="1022577"/>
                  </a:lnTo>
                  <a:lnTo>
                    <a:pt x="421705" y="1023257"/>
                  </a:lnTo>
                  <a:lnTo>
                    <a:pt x="423971" y="1023938"/>
                  </a:lnTo>
                  <a:lnTo>
                    <a:pt x="426011" y="1025072"/>
                  </a:lnTo>
                  <a:lnTo>
                    <a:pt x="427824" y="1026432"/>
                  </a:lnTo>
                  <a:lnTo>
                    <a:pt x="428504" y="1027339"/>
                  </a:lnTo>
                  <a:lnTo>
                    <a:pt x="429184" y="1028247"/>
                  </a:lnTo>
                  <a:lnTo>
                    <a:pt x="429638" y="1029154"/>
                  </a:lnTo>
                  <a:lnTo>
                    <a:pt x="429864" y="1030514"/>
                  </a:lnTo>
                  <a:lnTo>
                    <a:pt x="430317" y="1031875"/>
                  </a:lnTo>
                  <a:lnTo>
                    <a:pt x="430771" y="1032782"/>
                  </a:lnTo>
                  <a:lnTo>
                    <a:pt x="431677" y="1033463"/>
                  </a:lnTo>
                  <a:lnTo>
                    <a:pt x="432357" y="1033916"/>
                  </a:lnTo>
                  <a:lnTo>
                    <a:pt x="433717" y="1034370"/>
                  </a:lnTo>
                  <a:lnTo>
                    <a:pt x="434624" y="1034370"/>
                  </a:lnTo>
                  <a:lnTo>
                    <a:pt x="437344" y="1034370"/>
                  </a:lnTo>
                  <a:lnTo>
                    <a:pt x="444370" y="1033916"/>
                  </a:lnTo>
                  <a:lnTo>
                    <a:pt x="447769" y="1033916"/>
                  </a:lnTo>
                  <a:lnTo>
                    <a:pt x="451622" y="1034143"/>
                  </a:lnTo>
                  <a:lnTo>
                    <a:pt x="457288" y="1035050"/>
                  </a:lnTo>
                  <a:lnTo>
                    <a:pt x="465448" y="1036184"/>
                  </a:lnTo>
                  <a:lnTo>
                    <a:pt x="488112" y="1038452"/>
                  </a:lnTo>
                  <a:lnTo>
                    <a:pt x="510550" y="1040720"/>
                  </a:lnTo>
                  <a:lnTo>
                    <a:pt x="519616" y="1041173"/>
                  </a:lnTo>
                  <a:lnTo>
                    <a:pt x="525736" y="1041400"/>
                  </a:lnTo>
                  <a:lnTo>
                    <a:pt x="531175" y="1041173"/>
                  </a:lnTo>
                  <a:lnTo>
                    <a:pt x="537748" y="1040720"/>
                  </a:lnTo>
                  <a:lnTo>
                    <a:pt x="552253" y="1039132"/>
                  </a:lnTo>
                  <a:lnTo>
                    <a:pt x="565172" y="1037318"/>
                  </a:lnTo>
                  <a:lnTo>
                    <a:pt x="569932" y="1036638"/>
                  </a:lnTo>
                  <a:lnTo>
                    <a:pt x="572425" y="1036184"/>
                  </a:lnTo>
                  <a:lnTo>
                    <a:pt x="576504" y="1034823"/>
                  </a:lnTo>
                  <a:lnTo>
                    <a:pt x="577637" y="1034370"/>
                  </a:lnTo>
                  <a:lnTo>
                    <a:pt x="578771" y="1033916"/>
                  </a:lnTo>
                  <a:lnTo>
                    <a:pt x="579677" y="1032782"/>
                  </a:lnTo>
                  <a:lnTo>
                    <a:pt x="580811" y="1031648"/>
                  </a:lnTo>
                  <a:lnTo>
                    <a:pt x="583757" y="1026659"/>
                  </a:lnTo>
                  <a:lnTo>
                    <a:pt x="584664" y="1025072"/>
                  </a:lnTo>
                  <a:lnTo>
                    <a:pt x="585570" y="1023257"/>
                  </a:lnTo>
                  <a:lnTo>
                    <a:pt x="586250" y="1021443"/>
                  </a:lnTo>
                  <a:lnTo>
                    <a:pt x="586477" y="1019629"/>
                  </a:lnTo>
                  <a:lnTo>
                    <a:pt x="587383" y="1015773"/>
                  </a:lnTo>
                  <a:lnTo>
                    <a:pt x="587610" y="1012372"/>
                  </a:lnTo>
                  <a:lnTo>
                    <a:pt x="587837" y="1005114"/>
                  </a:lnTo>
                  <a:lnTo>
                    <a:pt x="588063" y="1001939"/>
                  </a:lnTo>
                  <a:lnTo>
                    <a:pt x="588970" y="998538"/>
                  </a:lnTo>
                  <a:lnTo>
                    <a:pt x="589423" y="997177"/>
                  </a:lnTo>
                  <a:lnTo>
                    <a:pt x="589876" y="995136"/>
                  </a:lnTo>
                  <a:lnTo>
                    <a:pt x="590330" y="989920"/>
                  </a:lnTo>
                  <a:lnTo>
                    <a:pt x="590556" y="984250"/>
                  </a:lnTo>
                  <a:lnTo>
                    <a:pt x="590556" y="977673"/>
                  </a:lnTo>
                  <a:lnTo>
                    <a:pt x="590783" y="964066"/>
                  </a:lnTo>
                  <a:lnTo>
                    <a:pt x="591236" y="958170"/>
                  </a:lnTo>
                  <a:lnTo>
                    <a:pt x="591916" y="952500"/>
                  </a:lnTo>
                  <a:lnTo>
                    <a:pt x="592143" y="948418"/>
                  </a:lnTo>
                  <a:lnTo>
                    <a:pt x="592596" y="941388"/>
                  </a:lnTo>
                  <a:lnTo>
                    <a:pt x="593956" y="920297"/>
                  </a:lnTo>
                  <a:lnTo>
                    <a:pt x="596449" y="861106"/>
                  </a:lnTo>
                  <a:lnTo>
                    <a:pt x="599169" y="801007"/>
                  </a:lnTo>
                  <a:lnTo>
                    <a:pt x="600302" y="779009"/>
                  </a:lnTo>
                  <a:lnTo>
                    <a:pt x="600755" y="766536"/>
                  </a:lnTo>
                  <a:lnTo>
                    <a:pt x="601435" y="756330"/>
                  </a:lnTo>
                  <a:lnTo>
                    <a:pt x="601662" y="752929"/>
                  </a:lnTo>
                  <a:lnTo>
                    <a:pt x="601435" y="749754"/>
                  </a:lnTo>
                  <a:lnTo>
                    <a:pt x="601209" y="747032"/>
                  </a:lnTo>
                  <a:lnTo>
                    <a:pt x="600529" y="744538"/>
                  </a:lnTo>
                  <a:lnTo>
                    <a:pt x="599396" y="742043"/>
                  </a:lnTo>
                  <a:lnTo>
                    <a:pt x="598036" y="738868"/>
                  </a:lnTo>
                  <a:lnTo>
                    <a:pt x="597129" y="737054"/>
                  </a:lnTo>
                  <a:lnTo>
                    <a:pt x="596676" y="735239"/>
                  </a:lnTo>
                  <a:lnTo>
                    <a:pt x="596449" y="733198"/>
                  </a:lnTo>
                  <a:lnTo>
                    <a:pt x="596223" y="730930"/>
                  </a:lnTo>
                  <a:lnTo>
                    <a:pt x="596223" y="725941"/>
                  </a:lnTo>
                  <a:lnTo>
                    <a:pt x="596676" y="721179"/>
                  </a:lnTo>
                  <a:lnTo>
                    <a:pt x="597129" y="716189"/>
                  </a:lnTo>
                  <a:lnTo>
                    <a:pt x="598036" y="710973"/>
                  </a:lnTo>
                  <a:lnTo>
                    <a:pt x="599396" y="701902"/>
                  </a:lnTo>
                  <a:lnTo>
                    <a:pt x="599396" y="699634"/>
                  </a:lnTo>
                  <a:lnTo>
                    <a:pt x="599396" y="696686"/>
                  </a:lnTo>
                  <a:lnTo>
                    <a:pt x="598942" y="693057"/>
                  </a:lnTo>
                  <a:lnTo>
                    <a:pt x="598262" y="688975"/>
                  </a:lnTo>
                  <a:lnTo>
                    <a:pt x="596223" y="680130"/>
                  </a:lnTo>
                  <a:lnTo>
                    <a:pt x="593729" y="670379"/>
                  </a:lnTo>
                  <a:lnTo>
                    <a:pt x="590556" y="660627"/>
                  </a:lnTo>
                  <a:lnTo>
                    <a:pt x="587383" y="651555"/>
                  </a:lnTo>
                  <a:lnTo>
                    <a:pt x="585570" y="647473"/>
                  </a:lnTo>
                  <a:lnTo>
                    <a:pt x="583757" y="643618"/>
                  </a:lnTo>
                  <a:lnTo>
                    <a:pt x="582170" y="640670"/>
                  </a:lnTo>
                  <a:lnTo>
                    <a:pt x="580357" y="638175"/>
                  </a:lnTo>
                  <a:lnTo>
                    <a:pt x="578544" y="634773"/>
                  </a:lnTo>
                  <a:lnTo>
                    <a:pt x="575598" y="629557"/>
                  </a:lnTo>
                  <a:lnTo>
                    <a:pt x="568118" y="614136"/>
                  </a:lnTo>
                  <a:lnTo>
                    <a:pt x="558373" y="593498"/>
                  </a:lnTo>
                  <a:lnTo>
                    <a:pt x="548400" y="570820"/>
                  </a:lnTo>
                  <a:lnTo>
                    <a:pt x="538428" y="547234"/>
                  </a:lnTo>
                  <a:lnTo>
                    <a:pt x="533895" y="535895"/>
                  </a:lnTo>
                  <a:lnTo>
                    <a:pt x="529589" y="525689"/>
                  </a:lnTo>
                  <a:lnTo>
                    <a:pt x="525962" y="515938"/>
                  </a:lnTo>
                  <a:lnTo>
                    <a:pt x="523242" y="507773"/>
                  </a:lnTo>
                  <a:lnTo>
                    <a:pt x="521203" y="501197"/>
                  </a:lnTo>
                  <a:lnTo>
                    <a:pt x="520296" y="496207"/>
                  </a:lnTo>
                  <a:lnTo>
                    <a:pt x="519616" y="492352"/>
                  </a:lnTo>
                  <a:lnTo>
                    <a:pt x="518709" y="488270"/>
                  </a:lnTo>
                  <a:lnTo>
                    <a:pt x="517350" y="483961"/>
                  </a:lnTo>
                  <a:lnTo>
                    <a:pt x="515990" y="480105"/>
                  </a:lnTo>
                  <a:lnTo>
                    <a:pt x="512590" y="471488"/>
                  </a:lnTo>
                  <a:lnTo>
                    <a:pt x="508737" y="463097"/>
                  </a:lnTo>
                  <a:lnTo>
                    <a:pt x="505111" y="455159"/>
                  </a:lnTo>
                  <a:lnTo>
                    <a:pt x="501031" y="448129"/>
                  </a:lnTo>
                  <a:lnTo>
                    <a:pt x="497405" y="442005"/>
                  </a:lnTo>
                  <a:lnTo>
                    <a:pt x="494458" y="437243"/>
                  </a:lnTo>
                  <a:lnTo>
                    <a:pt x="488112" y="427038"/>
                  </a:lnTo>
                  <a:lnTo>
                    <a:pt x="484486" y="420914"/>
                  </a:lnTo>
                  <a:lnTo>
                    <a:pt x="481313" y="414338"/>
                  </a:lnTo>
                  <a:lnTo>
                    <a:pt x="477913" y="407534"/>
                  </a:lnTo>
                  <a:lnTo>
                    <a:pt x="476780" y="404359"/>
                  </a:lnTo>
                  <a:lnTo>
                    <a:pt x="475647" y="400730"/>
                  </a:lnTo>
                  <a:lnTo>
                    <a:pt x="474740" y="397329"/>
                  </a:lnTo>
                  <a:lnTo>
                    <a:pt x="473834" y="394154"/>
                  </a:lnTo>
                  <a:lnTo>
                    <a:pt x="473380" y="390752"/>
                  </a:lnTo>
                  <a:lnTo>
                    <a:pt x="473154" y="387804"/>
                  </a:lnTo>
                  <a:lnTo>
                    <a:pt x="472927" y="368754"/>
                  </a:lnTo>
                  <a:lnTo>
                    <a:pt x="473380" y="362630"/>
                  </a:lnTo>
                  <a:lnTo>
                    <a:pt x="474060" y="352879"/>
                  </a:lnTo>
                  <a:lnTo>
                    <a:pt x="475647" y="340179"/>
                  </a:lnTo>
                  <a:lnTo>
                    <a:pt x="473834" y="337911"/>
                  </a:lnTo>
                  <a:lnTo>
                    <a:pt x="472700" y="335643"/>
                  </a:lnTo>
                  <a:lnTo>
                    <a:pt x="472020" y="333602"/>
                  </a:lnTo>
                  <a:lnTo>
                    <a:pt x="471567" y="331561"/>
                  </a:lnTo>
                  <a:lnTo>
                    <a:pt x="471340" y="328839"/>
                  </a:lnTo>
                  <a:lnTo>
                    <a:pt x="471114" y="327705"/>
                  </a:lnTo>
                  <a:lnTo>
                    <a:pt x="470434" y="327025"/>
                  </a:lnTo>
                  <a:lnTo>
                    <a:pt x="469527" y="326798"/>
                  </a:lnTo>
                  <a:lnTo>
                    <a:pt x="468621" y="326798"/>
                  </a:lnTo>
                  <a:lnTo>
                    <a:pt x="467261" y="327025"/>
                  </a:lnTo>
                  <a:lnTo>
                    <a:pt x="466128" y="329747"/>
                  </a:lnTo>
                  <a:lnTo>
                    <a:pt x="464541" y="332468"/>
                  </a:lnTo>
                  <a:lnTo>
                    <a:pt x="462501" y="336097"/>
                  </a:lnTo>
                  <a:lnTo>
                    <a:pt x="460915" y="338138"/>
                  </a:lnTo>
                  <a:lnTo>
                    <a:pt x="458422" y="340405"/>
                  </a:lnTo>
                  <a:lnTo>
                    <a:pt x="455249" y="343127"/>
                  </a:lnTo>
                  <a:lnTo>
                    <a:pt x="451396" y="346075"/>
                  </a:lnTo>
                  <a:lnTo>
                    <a:pt x="447316" y="349023"/>
                  </a:lnTo>
                  <a:lnTo>
                    <a:pt x="442783" y="351745"/>
                  </a:lnTo>
                  <a:lnTo>
                    <a:pt x="438023" y="354693"/>
                  </a:lnTo>
                  <a:lnTo>
                    <a:pt x="433037" y="357188"/>
                  </a:lnTo>
                  <a:lnTo>
                    <a:pt x="427824" y="359229"/>
                  </a:lnTo>
                  <a:lnTo>
                    <a:pt x="421705" y="361497"/>
                  </a:lnTo>
                  <a:lnTo>
                    <a:pt x="415132" y="363311"/>
                  </a:lnTo>
                  <a:lnTo>
                    <a:pt x="408559" y="364672"/>
                  </a:lnTo>
                  <a:lnTo>
                    <a:pt x="402213" y="366032"/>
                  </a:lnTo>
                  <a:lnTo>
                    <a:pt x="396321" y="366939"/>
                  </a:lnTo>
                  <a:lnTo>
                    <a:pt x="391334" y="367620"/>
                  </a:lnTo>
                  <a:lnTo>
                    <a:pt x="387481" y="367393"/>
                  </a:lnTo>
                  <a:lnTo>
                    <a:pt x="384082" y="366713"/>
                  </a:lnTo>
                  <a:lnTo>
                    <a:pt x="379549" y="366032"/>
                  </a:lnTo>
                  <a:lnTo>
                    <a:pt x="369576" y="363311"/>
                  </a:lnTo>
                  <a:lnTo>
                    <a:pt x="359377" y="359909"/>
                  </a:lnTo>
                  <a:lnTo>
                    <a:pt x="351671" y="357188"/>
                  </a:lnTo>
                  <a:lnTo>
                    <a:pt x="350765" y="356734"/>
                  </a:lnTo>
                  <a:lnTo>
                    <a:pt x="350085" y="355827"/>
                  </a:lnTo>
                  <a:lnTo>
                    <a:pt x="348272" y="353786"/>
                  </a:lnTo>
                  <a:lnTo>
                    <a:pt x="346232" y="351291"/>
                  </a:lnTo>
                  <a:lnTo>
                    <a:pt x="343965" y="348116"/>
                  </a:lnTo>
                  <a:lnTo>
                    <a:pt x="339659" y="340179"/>
                  </a:lnTo>
                  <a:lnTo>
                    <a:pt x="335353" y="331334"/>
                  </a:lnTo>
                  <a:lnTo>
                    <a:pt x="331273" y="322716"/>
                  </a:lnTo>
                  <a:lnTo>
                    <a:pt x="328100" y="315232"/>
                  </a:lnTo>
                  <a:lnTo>
                    <a:pt x="325154" y="307975"/>
                  </a:lnTo>
                  <a:close/>
                  <a:moveTo>
                    <a:pt x="1114989" y="80962"/>
                  </a:moveTo>
                  <a:lnTo>
                    <a:pt x="1121114" y="80962"/>
                  </a:lnTo>
                  <a:lnTo>
                    <a:pt x="1127012" y="81189"/>
                  </a:lnTo>
                  <a:lnTo>
                    <a:pt x="1133137" y="81416"/>
                  </a:lnTo>
                  <a:lnTo>
                    <a:pt x="1139262" y="81870"/>
                  </a:lnTo>
                  <a:lnTo>
                    <a:pt x="1144934" y="82550"/>
                  </a:lnTo>
                  <a:lnTo>
                    <a:pt x="1150378" y="83685"/>
                  </a:lnTo>
                  <a:lnTo>
                    <a:pt x="1155142" y="85046"/>
                  </a:lnTo>
                  <a:lnTo>
                    <a:pt x="1159906" y="86181"/>
                  </a:lnTo>
                  <a:lnTo>
                    <a:pt x="1163763" y="87996"/>
                  </a:lnTo>
                  <a:lnTo>
                    <a:pt x="1167846" y="90038"/>
                  </a:lnTo>
                  <a:lnTo>
                    <a:pt x="1171930" y="92761"/>
                  </a:lnTo>
                  <a:lnTo>
                    <a:pt x="1176240" y="95938"/>
                  </a:lnTo>
                  <a:lnTo>
                    <a:pt x="1180777" y="99342"/>
                  </a:lnTo>
                  <a:lnTo>
                    <a:pt x="1185314" y="103426"/>
                  </a:lnTo>
                  <a:lnTo>
                    <a:pt x="1189851" y="107510"/>
                  </a:lnTo>
                  <a:lnTo>
                    <a:pt x="1194615" y="112049"/>
                  </a:lnTo>
                  <a:lnTo>
                    <a:pt x="1198926" y="116587"/>
                  </a:lnTo>
                  <a:lnTo>
                    <a:pt x="1203236" y="121125"/>
                  </a:lnTo>
                  <a:lnTo>
                    <a:pt x="1206866" y="125663"/>
                  </a:lnTo>
                  <a:lnTo>
                    <a:pt x="1210495" y="130201"/>
                  </a:lnTo>
                  <a:lnTo>
                    <a:pt x="1213671" y="134966"/>
                  </a:lnTo>
                  <a:lnTo>
                    <a:pt x="1216393" y="139278"/>
                  </a:lnTo>
                  <a:lnTo>
                    <a:pt x="1218662" y="142908"/>
                  </a:lnTo>
                  <a:lnTo>
                    <a:pt x="1220023" y="146766"/>
                  </a:lnTo>
                  <a:lnTo>
                    <a:pt x="1220931" y="149715"/>
                  </a:lnTo>
                  <a:lnTo>
                    <a:pt x="1221384" y="153573"/>
                  </a:lnTo>
                  <a:lnTo>
                    <a:pt x="1221838" y="158792"/>
                  </a:lnTo>
                  <a:lnTo>
                    <a:pt x="1222745" y="171726"/>
                  </a:lnTo>
                  <a:lnTo>
                    <a:pt x="1223426" y="187382"/>
                  </a:lnTo>
                  <a:lnTo>
                    <a:pt x="1223880" y="204627"/>
                  </a:lnTo>
                  <a:lnTo>
                    <a:pt x="1223880" y="222099"/>
                  </a:lnTo>
                  <a:lnTo>
                    <a:pt x="1223426" y="237983"/>
                  </a:lnTo>
                  <a:lnTo>
                    <a:pt x="1223199" y="245244"/>
                  </a:lnTo>
                  <a:lnTo>
                    <a:pt x="1222292" y="251371"/>
                  </a:lnTo>
                  <a:lnTo>
                    <a:pt x="1221838" y="256590"/>
                  </a:lnTo>
                  <a:lnTo>
                    <a:pt x="1220931" y="260674"/>
                  </a:lnTo>
                  <a:lnTo>
                    <a:pt x="1218889" y="268389"/>
                  </a:lnTo>
                  <a:lnTo>
                    <a:pt x="1216620" y="278146"/>
                  </a:lnTo>
                  <a:lnTo>
                    <a:pt x="1214352" y="289037"/>
                  </a:lnTo>
                  <a:lnTo>
                    <a:pt x="1211403" y="300610"/>
                  </a:lnTo>
                  <a:lnTo>
                    <a:pt x="1208454" y="311728"/>
                  </a:lnTo>
                  <a:lnTo>
                    <a:pt x="1206639" y="317174"/>
                  </a:lnTo>
                  <a:lnTo>
                    <a:pt x="1204824" y="322166"/>
                  </a:lnTo>
                  <a:lnTo>
                    <a:pt x="1202782" y="326704"/>
                  </a:lnTo>
                  <a:lnTo>
                    <a:pt x="1200514" y="330789"/>
                  </a:lnTo>
                  <a:lnTo>
                    <a:pt x="1198245" y="334192"/>
                  </a:lnTo>
                  <a:lnTo>
                    <a:pt x="1197338" y="335554"/>
                  </a:lnTo>
                  <a:lnTo>
                    <a:pt x="1195976" y="336915"/>
                  </a:lnTo>
                  <a:lnTo>
                    <a:pt x="1186675" y="345765"/>
                  </a:lnTo>
                  <a:lnTo>
                    <a:pt x="1182592" y="349622"/>
                  </a:lnTo>
                  <a:lnTo>
                    <a:pt x="1178962" y="352799"/>
                  </a:lnTo>
                  <a:lnTo>
                    <a:pt x="1176013" y="356202"/>
                  </a:lnTo>
                  <a:lnTo>
                    <a:pt x="1173971" y="358925"/>
                  </a:lnTo>
                  <a:lnTo>
                    <a:pt x="1173291" y="360514"/>
                  </a:lnTo>
                  <a:lnTo>
                    <a:pt x="1172837" y="361648"/>
                  </a:lnTo>
                  <a:lnTo>
                    <a:pt x="1172157" y="363010"/>
                  </a:lnTo>
                  <a:lnTo>
                    <a:pt x="1172157" y="364371"/>
                  </a:lnTo>
                  <a:lnTo>
                    <a:pt x="1172157" y="382524"/>
                  </a:lnTo>
                  <a:lnTo>
                    <a:pt x="1181231" y="385474"/>
                  </a:lnTo>
                  <a:lnTo>
                    <a:pt x="1198472" y="408618"/>
                  </a:lnTo>
                  <a:lnTo>
                    <a:pt x="1229324" y="415653"/>
                  </a:lnTo>
                  <a:lnTo>
                    <a:pt x="1255413" y="422006"/>
                  </a:lnTo>
                  <a:lnTo>
                    <a:pt x="1277872" y="427906"/>
                  </a:lnTo>
                  <a:lnTo>
                    <a:pt x="1287853" y="430629"/>
                  </a:lnTo>
                  <a:lnTo>
                    <a:pt x="1299650" y="434032"/>
                  </a:lnTo>
                  <a:lnTo>
                    <a:pt x="1312354" y="438117"/>
                  </a:lnTo>
                  <a:lnTo>
                    <a:pt x="1325511" y="442201"/>
                  </a:lnTo>
                  <a:lnTo>
                    <a:pt x="1337989" y="446512"/>
                  </a:lnTo>
                  <a:lnTo>
                    <a:pt x="1349331" y="450597"/>
                  </a:lnTo>
                  <a:lnTo>
                    <a:pt x="1354095" y="453093"/>
                  </a:lnTo>
                  <a:lnTo>
                    <a:pt x="1358406" y="454908"/>
                  </a:lnTo>
                  <a:lnTo>
                    <a:pt x="1362262" y="456950"/>
                  </a:lnTo>
                  <a:lnTo>
                    <a:pt x="1365211" y="458765"/>
                  </a:lnTo>
                  <a:lnTo>
                    <a:pt x="1369522" y="462169"/>
                  </a:lnTo>
                  <a:lnTo>
                    <a:pt x="1372925" y="464892"/>
                  </a:lnTo>
                  <a:lnTo>
                    <a:pt x="1377462" y="468976"/>
                  </a:lnTo>
                  <a:lnTo>
                    <a:pt x="1379276" y="470338"/>
                  </a:lnTo>
                  <a:lnTo>
                    <a:pt x="1380411" y="471018"/>
                  </a:lnTo>
                  <a:lnTo>
                    <a:pt x="1381999" y="471472"/>
                  </a:lnTo>
                  <a:lnTo>
                    <a:pt x="1383814" y="471699"/>
                  </a:lnTo>
                  <a:lnTo>
                    <a:pt x="1384721" y="471699"/>
                  </a:lnTo>
                  <a:lnTo>
                    <a:pt x="1385855" y="472153"/>
                  </a:lnTo>
                  <a:lnTo>
                    <a:pt x="1386536" y="472834"/>
                  </a:lnTo>
                  <a:lnTo>
                    <a:pt x="1387670" y="473514"/>
                  </a:lnTo>
                  <a:lnTo>
                    <a:pt x="1389031" y="475557"/>
                  </a:lnTo>
                  <a:lnTo>
                    <a:pt x="1390846" y="478279"/>
                  </a:lnTo>
                  <a:lnTo>
                    <a:pt x="1392434" y="481683"/>
                  </a:lnTo>
                  <a:lnTo>
                    <a:pt x="1394022" y="485767"/>
                  </a:lnTo>
                  <a:lnTo>
                    <a:pt x="1396971" y="494617"/>
                  </a:lnTo>
                  <a:lnTo>
                    <a:pt x="1397879" y="499155"/>
                  </a:lnTo>
                  <a:lnTo>
                    <a:pt x="1399467" y="507551"/>
                  </a:lnTo>
                  <a:lnTo>
                    <a:pt x="1403777" y="533418"/>
                  </a:lnTo>
                  <a:lnTo>
                    <a:pt x="1409448" y="568362"/>
                  </a:lnTo>
                  <a:lnTo>
                    <a:pt x="1415347" y="607617"/>
                  </a:lnTo>
                  <a:lnTo>
                    <a:pt x="1421472" y="647553"/>
                  </a:lnTo>
                  <a:lnTo>
                    <a:pt x="1426463" y="683632"/>
                  </a:lnTo>
                  <a:lnTo>
                    <a:pt x="1429865" y="711542"/>
                  </a:lnTo>
                  <a:lnTo>
                    <a:pt x="1431000" y="721072"/>
                  </a:lnTo>
                  <a:lnTo>
                    <a:pt x="1431227" y="726971"/>
                  </a:lnTo>
                  <a:lnTo>
                    <a:pt x="1431000" y="736048"/>
                  </a:lnTo>
                  <a:lnTo>
                    <a:pt x="1430319" y="746713"/>
                  </a:lnTo>
                  <a:lnTo>
                    <a:pt x="1428277" y="770538"/>
                  </a:lnTo>
                  <a:lnTo>
                    <a:pt x="1427597" y="782564"/>
                  </a:lnTo>
                  <a:lnTo>
                    <a:pt x="1427370" y="793683"/>
                  </a:lnTo>
                  <a:lnTo>
                    <a:pt x="1427370" y="798902"/>
                  </a:lnTo>
                  <a:lnTo>
                    <a:pt x="1427597" y="803667"/>
                  </a:lnTo>
                  <a:lnTo>
                    <a:pt x="1428051" y="807751"/>
                  </a:lnTo>
                  <a:lnTo>
                    <a:pt x="1428731" y="811608"/>
                  </a:lnTo>
                  <a:lnTo>
                    <a:pt x="1430319" y="820685"/>
                  </a:lnTo>
                  <a:lnTo>
                    <a:pt x="1433041" y="834526"/>
                  </a:lnTo>
                  <a:lnTo>
                    <a:pt x="1435764" y="850637"/>
                  </a:lnTo>
                  <a:lnTo>
                    <a:pt x="1438486" y="868109"/>
                  </a:lnTo>
                  <a:lnTo>
                    <a:pt x="1441208" y="885581"/>
                  </a:lnTo>
                  <a:lnTo>
                    <a:pt x="1443250" y="901918"/>
                  </a:lnTo>
                  <a:lnTo>
                    <a:pt x="1444157" y="908725"/>
                  </a:lnTo>
                  <a:lnTo>
                    <a:pt x="1444611" y="915079"/>
                  </a:lnTo>
                  <a:lnTo>
                    <a:pt x="1444838" y="919844"/>
                  </a:lnTo>
                  <a:lnTo>
                    <a:pt x="1444611" y="923701"/>
                  </a:lnTo>
                  <a:lnTo>
                    <a:pt x="1444157" y="927332"/>
                  </a:lnTo>
                  <a:lnTo>
                    <a:pt x="1443250" y="931643"/>
                  </a:lnTo>
                  <a:lnTo>
                    <a:pt x="1442116" y="936181"/>
                  </a:lnTo>
                  <a:lnTo>
                    <a:pt x="1440301" y="941400"/>
                  </a:lnTo>
                  <a:lnTo>
                    <a:pt x="1436217" y="953200"/>
                  </a:lnTo>
                  <a:lnTo>
                    <a:pt x="1431453" y="964999"/>
                  </a:lnTo>
                  <a:lnTo>
                    <a:pt x="1426689" y="976571"/>
                  </a:lnTo>
                  <a:lnTo>
                    <a:pt x="1421699" y="987009"/>
                  </a:lnTo>
                  <a:lnTo>
                    <a:pt x="1417388" y="995178"/>
                  </a:lnTo>
                  <a:lnTo>
                    <a:pt x="1415800" y="998127"/>
                  </a:lnTo>
                  <a:lnTo>
                    <a:pt x="1414212" y="1000170"/>
                  </a:lnTo>
                  <a:lnTo>
                    <a:pt x="1412851" y="1001985"/>
                  </a:lnTo>
                  <a:lnTo>
                    <a:pt x="1411944" y="1004708"/>
                  </a:lnTo>
                  <a:lnTo>
                    <a:pt x="1410583" y="1007885"/>
                  </a:lnTo>
                  <a:lnTo>
                    <a:pt x="1409675" y="1011742"/>
                  </a:lnTo>
                  <a:lnTo>
                    <a:pt x="1407407" y="1020364"/>
                  </a:lnTo>
                  <a:lnTo>
                    <a:pt x="1405138" y="1029668"/>
                  </a:lnTo>
                  <a:lnTo>
                    <a:pt x="1402870" y="1039879"/>
                  </a:lnTo>
                  <a:lnTo>
                    <a:pt x="1400147" y="1049409"/>
                  </a:lnTo>
                  <a:lnTo>
                    <a:pt x="1399013" y="1053947"/>
                  </a:lnTo>
                  <a:lnTo>
                    <a:pt x="1397425" y="1058031"/>
                  </a:lnTo>
                  <a:lnTo>
                    <a:pt x="1395837" y="1062116"/>
                  </a:lnTo>
                  <a:lnTo>
                    <a:pt x="1394249" y="1065292"/>
                  </a:lnTo>
                  <a:lnTo>
                    <a:pt x="1376101" y="1098648"/>
                  </a:lnTo>
                  <a:lnTo>
                    <a:pt x="1365211" y="1119070"/>
                  </a:lnTo>
                  <a:lnTo>
                    <a:pt x="1364758" y="1121566"/>
                  </a:lnTo>
                  <a:lnTo>
                    <a:pt x="1364531" y="1124743"/>
                  </a:lnTo>
                  <a:lnTo>
                    <a:pt x="1364304" y="1129054"/>
                  </a:lnTo>
                  <a:lnTo>
                    <a:pt x="1364304" y="1134500"/>
                  </a:lnTo>
                  <a:lnTo>
                    <a:pt x="1364531" y="1141080"/>
                  </a:lnTo>
                  <a:lnTo>
                    <a:pt x="1365211" y="1149249"/>
                  </a:lnTo>
                  <a:lnTo>
                    <a:pt x="1366573" y="1158098"/>
                  </a:lnTo>
                  <a:lnTo>
                    <a:pt x="1367253" y="1164225"/>
                  </a:lnTo>
                  <a:lnTo>
                    <a:pt x="1367934" y="1172393"/>
                  </a:lnTo>
                  <a:lnTo>
                    <a:pt x="1369295" y="1193042"/>
                  </a:lnTo>
                  <a:lnTo>
                    <a:pt x="1370656" y="1218456"/>
                  </a:lnTo>
                  <a:lnTo>
                    <a:pt x="1371790" y="1245685"/>
                  </a:lnTo>
                  <a:lnTo>
                    <a:pt x="1374059" y="1295605"/>
                  </a:lnTo>
                  <a:lnTo>
                    <a:pt x="1374966" y="1313077"/>
                  </a:lnTo>
                  <a:lnTo>
                    <a:pt x="1375647" y="1322380"/>
                  </a:lnTo>
                  <a:lnTo>
                    <a:pt x="1377008" y="1330776"/>
                  </a:lnTo>
                  <a:lnTo>
                    <a:pt x="1377688" y="1334633"/>
                  </a:lnTo>
                  <a:lnTo>
                    <a:pt x="1378142" y="1338037"/>
                  </a:lnTo>
                  <a:lnTo>
                    <a:pt x="1378369" y="1341440"/>
                  </a:lnTo>
                  <a:lnTo>
                    <a:pt x="1377915" y="1343936"/>
                  </a:lnTo>
                  <a:lnTo>
                    <a:pt x="1377688" y="1345071"/>
                  </a:lnTo>
                  <a:lnTo>
                    <a:pt x="1377235" y="1345752"/>
                  </a:lnTo>
                  <a:lnTo>
                    <a:pt x="1376327" y="1346432"/>
                  </a:lnTo>
                  <a:lnTo>
                    <a:pt x="1375647" y="1347113"/>
                  </a:lnTo>
                  <a:lnTo>
                    <a:pt x="1373832" y="1347567"/>
                  </a:lnTo>
                  <a:lnTo>
                    <a:pt x="1372925" y="1348475"/>
                  </a:lnTo>
                  <a:lnTo>
                    <a:pt x="1372017" y="1349836"/>
                  </a:lnTo>
                  <a:lnTo>
                    <a:pt x="1371790" y="1351651"/>
                  </a:lnTo>
                  <a:lnTo>
                    <a:pt x="1372017" y="1353920"/>
                  </a:lnTo>
                  <a:lnTo>
                    <a:pt x="1372698" y="1357097"/>
                  </a:lnTo>
                  <a:lnTo>
                    <a:pt x="1374513" y="1366174"/>
                  </a:lnTo>
                  <a:lnTo>
                    <a:pt x="1375193" y="1371392"/>
                  </a:lnTo>
                  <a:lnTo>
                    <a:pt x="1375420" y="1373435"/>
                  </a:lnTo>
                  <a:lnTo>
                    <a:pt x="1375193" y="1375477"/>
                  </a:lnTo>
                  <a:lnTo>
                    <a:pt x="1375193" y="1376838"/>
                  </a:lnTo>
                  <a:lnTo>
                    <a:pt x="1374739" y="1378427"/>
                  </a:lnTo>
                  <a:lnTo>
                    <a:pt x="1373832" y="1379788"/>
                  </a:lnTo>
                  <a:lnTo>
                    <a:pt x="1372925" y="1380696"/>
                  </a:lnTo>
                  <a:lnTo>
                    <a:pt x="1371563" y="1381830"/>
                  </a:lnTo>
                  <a:lnTo>
                    <a:pt x="1370202" y="1382511"/>
                  </a:lnTo>
                  <a:lnTo>
                    <a:pt x="1368387" y="1382965"/>
                  </a:lnTo>
                  <a:lnTo>
                    <a:pt x="1366119" y="1383419"/>
                  </a:lnTo>
                  <a:lnTo>
                    <a:pt x="1363623" y="1384099"/>
                  </a:lnTo>
                  <a:lnTo>
                    <a:pt x="1360447" y="1384099"/>
                  </a:lnTo>
                  <a:lnTo>
                    <a:pt x="1353415" y="1384326"/>
                  </a:lnTo>
                  <a:lnTo>
                    <a:pt x="1346382" y="1384099"/>
                  </a:lnTo>
                  <a:lnTo>
                    <a:pt x="1343206" y="1383872"/>
                  </a:lnTo>
                  <a:lnTo>
                    <a:pt x="1340711" y="1383192"/>
                  </a:lnTo>
                  <a:lnTo>
                    <a:pt x="1338215" y="1382511"/>
                  </a:lnTo>
                  <a:lnTo>
                    <a:pt x="1336174" y="1381830"/>
                  </a:lnTo>
                  <a:lnTo>
                    <a:pt x="1334359" y="1380696"/>
                  </a:lnTo>
                  <a:lnTo>
                    <a:pt x="1332771" y="1379788"/>
                  </a:lnTo>
                  <a:lnTo>
                    <a:pt x="1331410" y="1378427"/>
                  </a:lnTo>
                  <a:lnTo>
                    <a:pt x="1330049" y="1376838"/>
                  </a:lnTo>
                  <a:lnTo>
                    <a:pt x="1329141" y="1375250"/>
                  </a:lnTo>
                  <a:lnTo>
                    <a:pt x="1328007" y="1373208"/>
                  </a:lnTo>
                  <a:lnTo>
                    <a:pt x="1326192" y="1368670"/>
                  </a:lnTo>
                  <a:lnTo>
                    <a:pt x="1324150" y="1362997"/>
                  </a:lnTo>
                  <a:lnTo>
                    <a:pt x="1321882" y="1356416"/>
                  </a:lnTo>
                  <a:lnTo>
                    <a:pt x="1318933" y="1349382"/>
                  </a:lnTo>
                  <a:lnTo>
                    <a:pt x="1315076" y="1341667"/>
                  </a:lnTo>
                  <a:lnTo>
                    <a:pt x="1311219" y="1334406"/>
                  </a:lnTo>
                  <a:lnTo>
                    <a:pt x="1307363" y="1327145"/>
                  </a:lnTo>
                  <a:lnTo>
                    <a:pt x="1303506" y="1321019"/>
                  </a:lnTo>
                  <a:lnTo>
                    <a:pt x="1299650" y="1316027"/>
                  </a:lnTo>
                  <a:lnTo>
                    <a:pt x="1297835" y="1313984"/>
                  </a:lnTo>
                  <a:lnTo>
                    <a:pt x="1296474" y="1312850"/>
                  </a:lnTo>
                  <a:lnTo>
                    <a:pt x="1295113" y="1311715"/>
                  </a:lnTo>
                  <a:lnTo>
                    <a:pt x="1293978" y="1311715"/>
                  </a:lnTo>
                  <a:lnTo>
                    <a:pt x="1293525" y="1311715"/>
                  </a:lnTo>
                  <a:lnTo>
                    <a:pt x="1293071" y="1311942"/>
                  </a:lnTo>
                  <a:lnTo>
                    <a:pt x="1292617" y="1313077"/>
                  </a:lnTo>
                  <a:lnTo>
                    <a:pt x="1292164" y="1314665"/>
                  </a:lnTo>
                  <a:lnTo>
                    <a:pt x="1291710" y="1316254"/>
                  </a:lnTo>
                  <a:lnTo>
                    <a:pt x="1291483" y="1321472"/>
                  </a:lnTo>
                  <a:lnTo>
                    <a:pt x="1291710" y="1327145"/>
                  </a:lnTo>
                  <a:lnTo>
                    <a:pt x="1292164" y="1333726"/>
                  </a:lnTo>
                  <a:lnTo>
                    <a:pt x="1292390" y="1340533"/>
                  </a:lnTo>
                  <a:lnTo>
                    <a:pt x="1292617" y="1347113"/>
                  </a:lnTo>
                  <a:lnTo>
                    <a:pt x="1292844" y="1352332"/>
                  </a:lnTo>
                  <a:lnTo>
                    <a:pt x="1293298" y="1362770"/>
                  </a:lnTo>
                  <a:lnTo>
                    <a:pt x="1295566" y="1394310"/>
                  </a:lnTo>
                  <a:lnTo>
                    <a:pt x="1302372" y="1484393"/>
                  </a:lnTo>
                  <a:lnTo>
                    <a:pt x="1308951" y="1574930"/>
                  </a:lnTo>
                  <a:lnTo>
                    <a:pt x="1311219" y="1606924"/>
                  </a:lnTo>
                  <a:lnTo>
                    <a:pt x="1311900" y="1617588"/>
                  </a:lnTo>
                  <a:lnTo>
                    <a:pt x="1312127" y="1623261"/>
                  </a:lnTo>
                  <a:lnTo>
                    <a:pt x="1311900" y="1638464"/>
                  </a:lnTo>
                  <a:lnTo>
                    <a:pt x="1310993" y="1655482"/>
                  </a:lnTo>
                  <a:lnTo>
                    <a:pt x="1310539" y="1663878"/>
                  </a:lnTo>
                  <a:lnTo>
                    <a:pt x="1310085" y="1671139"/>
                  </a:lnTo>
                  <a:lnTo>
                    <a:pt x="1308951" y="1677265"/>
                  </a:lnTo>
                  <a:lnTo>
                    <a:pt x="1308270" y="1681804"/>
                  </a:lnTo>
                  <a:lnTo>
                    <a:pt x="1307590" y="1685434"/>
                  </a:lnTo>
                  <a:lnTo>
                    <a:pt x="1306909" y="1689065"/>
                  </a:lnTo>
                  <a:lnTo>
                    <a:pt x="1306682" y="1692468"/>
                  </a:lnTo>
                  <a:lnTo>
                    <a:pt x="1306909" y="1696553"/>
                  </a:lnTo>
                  <a:lnTo>
                    <a:pt x="1307363" y="1700637"/>
                  </a:lnTo>
                  <a:lnTo>
                    <a:pt x="1307817" y="1705402"/>
                  </a:lnTo>
                  <a:lnTo>
                    <a:pt x="1309631" y="1717428"/>
                  </a:lnTo>
                  <a:lnTo>
                    <a:pt x="1310539" y="1725143"/>
                  </a:lnTo>
                  <a:lnTo>
                    <a:pt x="1311673" y="1734900"/>
                  </a:lnTo>
                  <a:lnTo>
                    <a:pt x="1313034" y="1756230"/>
                  </a:lnTo>
                  <a:lnTo>
                    <a:pt x="1314395" y="1776198"/>
                  </a:lnTo>
                  <a:lnTo>
                    <a:pt x="1314849" y="1788905"/>
                  </a:lnTo>
                  <a:lnTo>
                    <a:pt x="1314622" y="1792989"/>
                  </a:lnTo>
                  <a:lnTo>
                    <a:pt x="1314169" y="1797300"/>
                  </a:lnTo>
                  <a:lnTo>
                    <a:pt x="1312807" y="1805923"/>
                  </a:lnTo>
                  <a:lnTo>
                    <a:pt x="1311673" y="1813638"/>
                  </a:lnTo>
                  <a:lnTo>
                    <a:pt x="1310993" y="1817268"/>
                  </a:lnTo>
                  <a:lnTo>
                    <a:pt x="1310766" y="1819991"/>
                  </a:lnTo>
                  <a:lnTo>
                    <a:pt x="1310993" y="1821126"/>
                  </a:lnTo>
                  <a:lnTo>
                    <a:pt x="1311219" y="1822260"/>
                  </a:lnTo>
                  <a:lnTo>
                    <a:pt x="1311900" y="1823849"/>
                  </a:lnTo>
                  <a:lnTo>
                    <a:pt x="1312581" y="1824983"/>
                  </a:lnTo>
                  <a:lnTo>
                    <a:pt x="1314622" y="1827933"/>
                  </a:lnTo>
                  <a:lnTo>
                    <a:pt x="1317118" y="1830883"/>
                  </a:lnTo>
                  <a:lnTo>
                    <a:pt x="1322789" y="1837463"/>
                  </a:lnTo>
                  <a:lnTo>
                    <a:pt x="1325511" y="1840867"/>
                  </a:lnTo>
                  <a:lnTo>
                    <a:pt x="1328234" y="1844270"/>
                  </a:lnTo>
                  <a:lnTo>
                    <a:pt x="1329368" y="1846312"/>
                  </a:lnTo>
                  <a:lnTo>
                    <a:pt x="1330275" y="1848355"/>
                  </a:lnTo>
                  <a:lnTo>
                    <a:pt x="1332090" y="1852666"/>
                  </a:lnTo>
                  <a:lnTo>
                    <a:pt x="1333451" y="1857204"/>
                  </a:lnTo>
                  <a:lnTo>
                    <a:pt x="1334359" y="1862196"/>
                  </a:lnTo>
                  <a:lnTo>
                    <a:pt x="1336401" y="1871272"/>
                  </a:lnTo>
                  <a:lnTo>
                    <a:pt x="1337308" y="1875357"/>
                  </a:lnTo>
                  <a:lnTo>
                    <a:pt x="1338669" y="1878534"/>
                  </a:lnTo>
                  <a:lnTo>
                    <a:pt x="1340711" y="1882618"/>
                  </a:lnTo>
                  <a:lnTo>
                    <a:pt x="1343433" y="1888518"/>
                  </a:lnTo>
                  <a:lnTo>
                    <a:pt x="1346836" y="1896006"/>
                  </a:lnTo>
                  <a:lnTo>
                    <a:pt x="1348651" y="1900544"/>
                  </a:lnTo>
                  <a:lnTo>
                    <a:pt x="1350239" y="1905763"/>
                  </a:lnTo>
                  <a:lnTo>
                    <a:pt x="1352054" y="1910981"/>
                  </a:lnTo>
                  <a:lnTo>
                    <a:pt x="1353869" y="1917108"/>
                  </a:lnTo>
                  <a:lnTo>
                    <a:pt x="1355683" y="1923461"/>
                  </a:lnTo>
                  <a:lnTo>
                    <a:pt x="1357271" y="1930496"/>
                  </a:lnTo>
                  <a:lnTo>
                    <a:pt x="1358406" y="1937984"/>
                  </a:lnTo>
                  <a:lnTo>
                    <a:pt x="1359767" y="1945699"/>
                  </a:lnTo>
                  <a:lnTo>
                    <a:pt x="1360447" y="1954094"/>
                  </a:lnTo>
                  <a:lnTo>
                    <a:pt x="1361128" y="1962944"/>
                  </a:lnTo>
                  <a:lnTo>
                    <a:pt x="1362035" y="1981777"/>
                  </a:lnTo>
                  <a:lnTo>
                    <a:pt x="1362716" y="2000157"/>
                  </a:lnTo>
                  <a:lnTo>
                    <a:pt x="1362943" y="2018536"/>
                  </a:lnTo>
                  <a:lnTo>
                    <a:pt x="1363170" y="2035554"/>
                  </a:lnTo>
                  <a:lnTo>
                    <a:pt x="1362943" y="2050757"/>
                  </a:lnTo>
                  <a:lnTo>
                    <a:pt x="1362716" y="2063464"/>
                  </a:lnTo>
                  <a:lnTo>
                    <a:pt x="1362035" y="2072767"/>
                  </a:lnTo>
                  <a:lnTo>
                    <a:pt x="1361809" y="2076171"/>
                  </a:lnTo>
                  <a:lnTo>
                    <a:pt x="1361128" y="2078667"/>
                  </a:lnTo>
                  <a:lnTo>
                    <a:pt x="1360674" y="2080482"/>
                  </a:lnTo>
                  <a:lnTo>
                    <a:pt x="1360674" y="2082978"/>
                  </a:lnTo>
                  <a:lnTo>
                    <a:pt x="1360674" y="2088651"/>
                  </a:lnTo>
                  <a:lnTo>
                    <a:pt x="1361128" y="2095231"/>
                  </a:lnTo>
                  <a:lnTo>
                    <a:pt x="1362035" y="2102946"/>
                  </a:lnTo>
                  <a:lnTo>
                    <a:pt x="1363170" y="2111115"/>
                  </a:lnTo>
                  <a:lnTo>
                    <a:pt x="1364758" y="2119057"/>
                  </a:lnTo>
                  <a:lnTo>
                    <a:pt x="1367934" y="2135621"/>
                  </a:lnTo>
                  <a:lnTo>
                    <a:pt x="1370202" y="2147194"/>
                  </a:lnTo>
                  <a:lnTo>
                    <a:pt x="1374059" y="2164666"/>
                  </a:lnTo>
                  <a:lnTo>
                    <a:pt x="1384721" y="2209820"/>
                  </a:lnTo>
                  <a:lnTo>
                    <a:pt x="1395156" y="2254067"/>
                  </a:lnTo>
                  <a:lnTo>
                    <a:pt x="1398786" y="2270405"/>
                  </a:lnTo>
                  <a:lnTo>
                    <a:pt x="1400828" y="2280389"/>
                  </a:lnTo>
                  <a:lnTo>
                    <a:pt x="1402870" y="2294003"/>
                  </a:lnTo>
                  <a:lnTo>
                    <a:pt x="1404231" y="2308979"/>
                  </a:lnTo>
                  <a:lnTo>
                    <a:pt x="1405592" y="2323275"/>
                  </a:lnTo>
                  <a:lnTo>
                    <a:pt x="1405819" y="2328947"/>
                  </a:lnTo>
                  <a:lnTo>
                    <a:pt x="1406045" y="2333712"/>
                  </a:lnTo>
                  <a:lnTo>
                    <a:pt x="1406045" y="2369791"/>
                  </a:lnTo>
                  <a:lnTo>
                    <a:pt x="1406045" y="2380002"/>
                  </a:lnTo>
                  <a:lnTo>
                    <a:pt x="1406045" y="2389078"/>
                  </a:lnTo>
                  <a:lnTo>
                    <a:pt x="1406499" y="2396339"/>
                  </a:lnTo>
                  <a:lnTo>
                    <a:pt x="1406953" y="2399743"/>
                  </a:lnTo>
                  <a:lnTo>
                    <a:pt x="1407407" y="2402239"/>
                  </a:lnTo>
                  <a:lnTo>
                    <a:pt x="1407860" y="2403827"/>
                  </a:lnTo>
                  <a:lnTo>
                    <a:pt x="1409221" y="2406323"/>
                  </a:lnTo>
                  <a:lnTo>
                    <a:pt x="1412624" y="2412677"/>
                  </a:lnTo>
                  <a:lnTo>
                    <a:pt x="1423513" y="2430603"/>
                  </a:lnTo>
                  <a:lnTo>
                    <a:pt x="1429639" y="2440813"/>
                  </a:lnTo>
                  <a:lnTo>
                    <a:pt x="1435310" y="2450570"/>
                  </a:lnTo>
                  <a:lnTo>
                    <a:pt x="1440074" y="2459874"/>
                  </a:lnTo>
                  <a:lnTo>
                    <a:pt x="1441889" y="2463958"/>
                  </a:lnTo>
                  <a:lnTo>
                    <a:pt x="1443250" y="2467362"/>
                  </a:lnTo>
                  <a:lnTo>
                    <a:pt x="1446880" y="2475757"/>
                  </a:lnTo>
                  <a:lnTo>
                    <a:pt x="1451644" y="2486649"/>
                  </a:lnTo>
                  <a:lnTo>
                    <a:pt x="1464348" y="2512290"/>
                  </a:lnTo>
                  <a:lnTo>
                    <a:pt x="1476598" y="2537023"/>
                  </a:lnTo>
                  <a:lnTo>
                    <a:pt x="1481362" y="2546780"/>
                  </a:lnTo>
                  <a:lnTo>
                    <a:pt x="1484311" y="2553587"/>
                  </a:lnTo>
                  <a:lnTo>
                    <a:pt x="1485218" y="2555856"/>
                  </a:lnTo>
                  <a:lnTo>
                    <a:pt x="1485899" y="2558352"/>
                  </a:lnTo>
                  <a:lnTo>
                    <a:pt x="1486806" y="2563117"/>
                  </a:lnTo>
                  <a:lnTo>
                    <a:pt x="1487487" y="2568109"/>
                  </a:lnTo>
                  <a:lnTo>
                    <a:pt x="1487487" y="2572421"/>
                  </a:lnTo>
                  <a:lnTo>
                    <a:pt x="1487487" y="2575824"/>
                  </a:lnTo>
                  <a:lnTo>
                    <a:pt x="1487260" y="2578774"/>
                  </a:lnTo>
                  <a:lnTo>
                    <a:pt x="1486806" y="2581270"/>
                  </a:lnTo>
                  <a:lnTo>
                    <a:pt x="1485672" y="2582631"/>
                  </a:lnTo>
                  <a:lnTo>
                    <a:pt x="1483857" y="2584220"/>
                  </a:lnTo>
                  <a:lnTo>
                    <a:pt x="1481362" y="2586035"/>
                  </a:lnTo>
                  <a:lnTo>
                    <a:pt x="1477959" y="2587850"/>
                  </a:lnTo>
                  <a:lnTo>
                    <a:pt x="1475917" y="2588531"/>
                  </a:lnTo>
                  <a:lnTo>
                    <a:pt x="1473876" y="2589439"/>
                  </a:lnTo>
                  <a:lnTo>
                    <a:pt x="1471380" y="2590119"/>
                  </a:lnTo>
                  <a:lnTo>
                    <a:pt x="1468885" y="2590573"/>
                  </a:lnTo>
                  <a:lnTo>
                    <a:pt x="1466163" y="2590800"/>
                  </a:lnTo>
                  <a:lnTo>
                    <a:pt x="1462987" y="2590800"/>
                  </a:lnTo>
                  <a:lnTo>
                    <a:pt x="1455727" y="2590800"/>
                  </a:lnTo>
                  <a:lnTo>
                    <a:pt x="1447107" y="2590346"/>
                  </a:lnTo>
                  <a:lnTo>
                    <a:pt x="1437579" y="2589666"/>
                  </a:lnTo>
                  <a:lnTo>
                    <a:pt x="1427597" y="2588304"/>
                  </a:lnTo>
                  <a:lnTo>
                    <a:pt x="1422606" y="2587623"/>
                  </a:lnTo>
                  <a:lnTo>
                    <a:pt x="1417842" y="2586262"/>
                  </a:lnTo>
                  <a:lnTo>
                    <a:pt x="1412851" y="2585354"/>
                  </a:lnTo>
                  <a:lnTo>
                    <a:pt x="1408314" y="2583766"/>
                  </a:lnTo>
                  <a:lnTo>
                    <a:pt x="1404004" y="2582178"/>
                  </a:lnTo>
                  <a:lnTo>
                    <a:pt x="1399920" y="2580362"/>
                  </a:lnTo>
                  <a:lnTo>
                    <a:pt x="1396291" y="2578320"/>
                  </a:lnTo>
                  <a:lnTo>
                    <a:pt x="1392888" y="2576051"/>
                  </a:lnTo>
                  <a:lnTo>
                    <a:pt x="1386309" y="2570378"/>
                  </a:lnTo>
                  <a:lnTo>
                    <a:pt x="1378142" y="2563117"/>
                  </a:lnTo>
                  <a:lnTo>
                    <a:pt x="1369522" y="2555175"/>
                  </a:lnTo>
                  <a:lnTo>
                    <a:pt x="1361128" y="2546553"/>
                  </a:lnTo>
                  <a:lnTo>
                    <a:pt x="1353188" y="2538157"/>
                  </a:lnTo>
                  <a:lnTo>
                    <a:pt x="1345929" y="2530442"/>
                  </a:lnTo>
                  <a:lnTo>
                    <a:pt x="1340711" y="2523862"/>
                  </a:lnTo>
                  <a:lnTo>
                    <a:pt x="1338669" y="2521366"/>
                  </a:lnTo>
                  <a:lnTo>
                    <a:pt x="1337308" y="2519324"/>
                  </a:lnTo>
                  <a:lnTo>
                    <a:pt x="1336401" y="2517282"/>
                  </a:lnTo>
                  <a:lnTo>
                    <a:pt x="1335720" y="2514786"/>
                  </a:lnTo>
                  <a:lnTo>
                    <a:pt x="1334813" y="2511836"/>
                  </a:lnTo>
                  <a:lnTo>
                    <a:pt x="1334359" y="2508659"/>
                  </a:lnTo>
                  <a:lnTo>
                    <a:pt x="1333451" y="2501398"/>
                  </a:lnTo>
                  <a:lnTo>
                    <a:pt x="1332317" y="2493683"/>
                  </a:lnTo>
                  <a:lnTo>
                    <a:pt x="1331183" y="2479161"/>
                  </a:lnTo>
                  <a:lnTo>
                    <a:pt x="1330275" y="2473261"/>
                  </a:lnTo>
                  <a:lnTo>
                    <a:pt x="1330049" y="2470992"/>
                  </a:lnTo>
                  <a:lnTo>
                    <a:pt x="1329595" y="2469177"/>
                  </a:lnTo>
                  <a:lnTo>
                    <a:pt x="1328914" y="2467589"/>
                  </a:lnTo>
                  <a:lnTo>
                    <a:pt x="1328234" y="2466227"/>
                  </a:lnTo>
                  <a:lnTo>
                    <a:pt x="1327326" y="2464866"/>
                  </a:lnTo>
                  <a:lnTo>
                    <a:pt x="1326419" y="2463958"/>
                  </a:lnTo>
                  <a:lnTo>
                    <a:pt x="1324150" y="2462143"/>
                  </a:lnTo>
                  <a:lnTo>
                    <a:pt x="1321655" y="2460781"/>
                  </a:lnTo>
                  <a:lnTo>
                    <a:pt x="1319159" y="2460101"/>
                  </a:lnTo>
                  <a:lnTo>
                    <a:pt x="1316664" y="2459193"/>
                  </a:lnTo>
                  <a:lnTo>
                    <a:pt x="1314395" y="2458966"/>
                  </a:lnTo>
                  <a:lnTo>
                    <a:pt x="1312127" y="2458966"/>
                  </a:lnTo>
                  <a:lnTo>
                    <a:pt x="1310766" y="2458512"/>
                  </a:lnTo>
                  <a:lnTo>
                    <a:pt x="1308951" y="2457605"/>
                  </a:lnTo>
                  <a:lnTo>
                    <a:pt x="1306456" y="2456016"/>
                  </a:lnTo>
                  <a:lnTo>
                    <a:pt x="1303733" y="2453974"/>
                  </a:lnTo>
                  <a:lnTo>
                    <a:pt x="1297381" y="2448755"/>
                  </a:lnTo>
                  <a:lnTo>
                    <a:pt x="1290349" y="2442856"/>
                  </a:lnTo>
                  <a:lnTo>
                    <a:pt x="1278098" y="2431510"/>
                  </a:lnTo>
                  <a:lnTo>
                    <a:pt x="1272654" y="2426291"/>
                  </a:lnTo>
                  <a:lnTo>
                    <a:pt x="1272654" y="2411996"/>
                  </a:lnTo>
                  <a:lnTo>
                    <a:pt x="1263353" y="2405643"/>
                  </a:lnTo>
                  <a:lnTo>
                    <a:pt x="1262899" y="2397474"/>
                  </a:lnTo>
                  <a:lnTo>
                    <a:pt x="1261992" y="2378867"/>
                  </a:lnTo>
                  <a:lnTo>
                    <a:pt x="1261084" y="2368656"/>
                  </a:lnTo>
                  <a:lnTo>
                    <a:pt x="1260177" y="2358672"/>
                  </a:lnTo>
                  <a:lnTo>
                    <a:pt x="1259043" y="2350504"/>
                  </a:lnTo>
                  <a:lnTo>
                    <a:pt x="1258589" y="2347554"/>
                  </a:lnTo>
                  <a:lnTo>
                    <a:pt x="1258135" y="2345285"/>
                  </a:lnTo>
                  <a:lnTo>
                    <a:pt x="1254959" y="2333032"/>
                  </a:lnTo>
                  <a:lnTo>
                    <a:pt x="1248380" y="2306937"/>
                  </a:lnTo>
                  <a:lnTo>
                    <a:pt x="1230005" y="2230242"/>
                  </a:lnTo>
                  <a:lnTo>
                    <a:pt x="1220023" y="2188264"/>
                  </a:lnTo>
                  <a:lnTo>
                    <a:pt x="1211403" y="2149690"/>
                  </a:lnTo>
                  <a:lnTo>
                    <a:pt x="1204597" y="2119284"/>
                  </a:lnTo>
                  <a:lnTo>
                    <a:pt x="1202328" y="2108619"/>
                  </a:lnTo>
                  <a:lnTo>
                    <a:pt x="1201194" y="2101358"/>
                  </a:lnTo>
                  <a:lnTo>
                    <a:pt x="1194162" y="2055749"/>
                  </a:lnTo>
                  <a:lnTo>
                    <a:pt x="1182365" y="1979735"/>
                  </a:lnTo>
                  <a:lnTo>
                    <a:pt x="1169661" y="1901905"/>
                  </a:lnTo>
                  <a:lnTo>
                    <a:pt x="1161267" y="1850851"/>
                  </a:lnTo>
                  <a:lnTo>
                    <a:pt x="1151739" y="1797300"/>
                  </a:lnTo>
                  <a:lnTo>
                    <a:pt x="1136540" y="1713798"/>
                  </a:lnTo>
                  <a:lnTo>
                    <a:pt x="1121567" y="1633018"/>
                  </a:lnTo>
                  <a:lnTo>
                    <a:pt x="1115896" y="1603747"/>
                  </a:lnTo>
                  <a:lnTo>
                    <a:pt x="1112720" y="1587410"/>
                  </a:lnTo>
                  <a:lnTo>
                    <a:pt x="1105007" y="1551785"/>
                  </a:lnTo>
                  <a:lnTo>
                    <a:pt x="1093210" y="1494377"/>
                  </a:lnTo>
                  <a:lnTo>
                    <a:pt x="1081868" y="1438104"/>
                  </a:lnTo>
                  <a:lnTo>
                    <a:pt x="1077784" y="1417228"/>
                  </a:lnTo>
                  <a:lnTo>
                    <a:pt x="1075743" y="1405429"/>
                  </a:lnTo>
                  <a:lnTo>
                    <a:pt x="1074155" y="1398168"/>
                  </a:lnTo>
                  <a:lnTo>
                    <a:pt x="1072340" y="1390453"/>
                  </a:lnTo>
                  <a:lnTo>
                    <a:pt x="1068256" y="1375250"/>
                  </a:lnTo>
                  <a:lnTo>
                    <a:pt x="1065080" y="1362997"/>
                  </a:lnTo>
                  <a:lnTo>
                    <a:pt x="1063492" y="1358232"/>
                  </a:lnTo>
                  <a:lnTo>
                    <a:pt x="1063946" y="1388184"/>
                  </a:lnTo>
                  <a:lnTo>
                    <a:pt x="1064853" y="1426531"/>
                  </a:lnTo>
                  <a:lnTo>
                    <a:pt x="1064627" y="1433565"/>
                  </a:lnTo>
                  <a:lnTo>
                    <a:pt x="1063492" y="1444457"/>
                  </a:lnTo>
                  <a:lnTo>
                    <a:pt x="1060997" y="1475090"/>
                  </a:lnTo>
                  <a:lnTo>
                    <a:pt x="1059409" y="1492108"/>
                  </a:lnTo>
                  <a:lnTo>
                    <a:pt x="1058275" y="1508445"/>
                  </a:lnTo>
                  <a:lnTo>
                    <a:pt x="1057140" y="1523421"/>
                  </a:lnTo>
                  <a:lnTo>
                    <a:pt x="1056913" y="1535674"/>
                  </a:lnTo>
                  <a:lnTo>
                    <a:pt x="1057367" y="1568803"/>
                  </a:lnTo>
                  <a:lnTo>
                    <a:pt x="1058048" y="1616454"/>
                  </a:lnTo>
                  <a:lnTo>
                    <a:pt x="1058275" y="1640960"/>
                  </a:lnTo>
                  <a:lnTo>
                    <a:pt x="1058048" y="1662743"/>
                  </a:lnTo>
                  <a:lnTo>
                    <a:pt x="1057594" y="1680442"/>
                  </a:lnTo>
                  <a:lnTo>
                    <a:pt x="1057367" y="1687023"/>
                  </a:lnTo>
                  <a:lnTo>
                    <a:pt x="1056913" y="1691561"/>
                  </a:lnTo>
                  <a:lnTo>
                    <a:pt x="1056006" y="1699049"/>
                  </a:lnTo>
                  <a:lnTo>
                    <a:pt x="1054418" y="1706990"/>
                  </a:lnTo>
                  <a:lnTo>
                    <a:pt x="1053057" y="1715159"/>
                  </a:lnTo>
                  <a:lnTo>
                    <a:pt x="1051923" y="1724009"/>
                  </a:lnTo>
                  <a:lnTo>
                    <a:pt x="1050788" y="1733539"/>
                  </a:lnTo>
                  <a:lnTo>
                    <a:pt x="1050561" y="1738304"/>
                  </a:lnTo>
                  <a:lnTo>
                    <a:pt x="1050561" y="1743750"/>
                  </a:lnTo>
                  <a:lnTo>
                    <a:pt x="1050561" y="1748969"/>
                  </a:lnTo>
                  <a:lnTo>
                    <a:pt x="1050561" y="1754641"/>
                  </a:lnTo>
                  <a:lnTo>
                    <a:pt x="1051015" y="1760541"/>
                  </a:lnTo>
                  <a:lnTo>
                    <a:pt x="1051696" y="1766441"/>
                  </a:lnTo>
                  <a:lnTo>
                    <a:pt x="1052603" y="1772794"/>
                  </a:lnTo>
                  <a:lnTo>
                    <a:pt x="1053964" y="1780055"/>
                  </a:lnTo>
                  <a:lnTo>
                    <a:pt x="1057594" y="1796166"/>
                  </a:lnTo>
                  <a:lnTo>
                    <a:pt x="1061677" y="1813638"/>
                  </a:lnTo>
                  <a:lnTo>
                    <a:pt x="1065988" y="1832017"/>
                  </a:lnTo>
                  <a:lnTo>
                    <a:pt x="1068029" y="1841094"/>
                  </a:lnTo>
                  <a:lnTo>
                    <a:pt x="1069844" y="1850170"/>
                  </a:lnTo>
                  <a:lnTo>
                    <a:pt x="1071432" y="1859019"/>
                  </a:lnTo>
                  <a:lnTo>
                    <a:pt x="1072567" y="1867415"/>
                  </a:lnTo>
                  <a:lnTo>
                    <a:pt x="1073474" y="1875584"/>
                  </a:lnTo>
                  <a:lnTo>
                    <a:pt x="1073928" y="1883072"/>
                  </a:lnTo>
                  <a:lnTo>
                    <a:pt x="1073701" y="1886702"/>
                  </a:lnTo>
                  <a:lnTo>
                    <a:pt x="1073701" y="1890333"/>
                  </a:lnTo>
                  <a:lnTo>
                    <a:pt x="1073247" y="1893283"/>
                  </a:lnTo>
                  <a:lnTo>
                    <a:pt x="1072567" y="1896232"/>
                  </a:lnTo>
                  <a:lnTo>
                    <a:pt x="1072113" y="1899636"/>
                  </a:lnTo>
                  <a:lnTo>
                    <a:pt x="1071659" y="1903267"/>
                  </a:lnTo>
                  <a:lnTo>
                    <a:pt x="1070979" y="1912343"/>
                  </a:lnTo>
                  <a:lnTo>
                    <a:pt x="1070298" y="1922781"/>
                  </a:lnTo>
                  <a:lnTo>
                    <a:pt x="1070071" y="1934807"/>
                  </a:lnTo>
                  <a:lnTo>
                    <a:pt x="1070071" y="1947968"/>
                  </a:lnTo>
                  <a:lnTo>
                    <a:pt x="1070298" y="1962036"/>
                  </a:lnTo>
                  <a:lnTo>
                    <a:pt x="1071205" y="1990853"/>
                  </a:lnTo>
                  <a:lnTo>
                    <a:pt x="1072113" y="2019217"/>
                  </a:lnTo>
                  <a:lnTo>
                    <a:pt x="1073247" y="2044858"/>
                  </a:lnTo>
                  <a:lnTo>
                    <a:pt x="1073928" y="2064826"/>
                  </a:lnTo>
                  <a:lnTo>
                    <a:pt x="1074381" y="2076852"/>
                  </a:lnTo>
                  <a:lnTo>
                    <a:pt x="1074381" y="2095231"/>
                  </a:lnTo>
                  <a:lnTo>
                    <a:pt x="1075062" y="2118376"/>
                  </a:lnTo>
                  <a:lnTo>
                    <a:pt x="1076423" y="2142655"/>
                  </a:lnTo>
                  <a:lnTo>
                    <a:pt x="1077104" y="2154001"/>
                  </a:lnTo>
                  <a:lnTo>
                    <a:pt x="1078238" y="2164439"/>
                  </a:lnTo>
                  <a:lnTo>
                    <a:pt x="1078919" y="2174423"/>
                  </a:lnTo>
                  <a:lnTo>
                    <a:pt x="1079372" y="2183726"/>
                  </a:lnTo>
                  <a:lnTo>
                    <a:pt x="1080053" y="2200971"/>
                  </a:lnTo>
                  <a:lnTo>
                    <a:pt x="1080280" y="2215266"/>
                  </a:lnTo>
                  <a:lnTo>
                    <a:pt x="1080507" y="2220485"/>
                  </a:lnTo>
                  <a:lnTo>
                    <a:pt x="1080733" y="2224796"/>
                  </a:lnTo>
                  <a:lnTo>
                    <a:pt x="1081187" y="2228654"/>
                  </a:lnTo>
                  <a:lnTo>
                    <a:pt x="1081414" y="2232284"/>
                  </a:lnTo>
                  <a:lnTo>
                    <a:pt x="1081187" y="2238411"/>
                  </a:lnTo>
                  <a:lnTo>
                    <a:pt x="1080960" y="2242722"/>
                  </a:lnTo>
                  <a:lnTo>
                    <a:pt x="1080733" y="2244537"/>
                  </a:lnTo>
                  <a:lnTo>
                    <a:pt x="1080280" y="2246353"/>
                  </a:lnTo>
                  <a:lnTo>
                    <a:pt x="1078919" y="2250664"/>
                  </a:lnTo>
                  <a:lnTo>
                    <a:pt x="1078238" y="2253387"/>
                  </a:lnTo>
                  <a:lnTo>
                    <a:pt x="1077557" y="2256790"/>
                  </a:lnTo>
                  <a:lnTo>
                    <a:pt x="1077104" y="2260421"/>
                  </a:lnTo>
                  <a:lnTo>
                    <a:pt x="1076877" y="2263825"/>
                  </a:lnTo>
                  <a:lnTo>
                    <a:pt x="1076650" y="2265640"/>
                  </a:lnTo>
                  <a:lnTo>
                    <a:pt x="1075969" y="2267455"/>
                  </a:lnTo>
                  <a:lnTo>
                    <a:pt x="1074608" y="2269270"/>
                  </a:lnTo>
                  <a:lnTo>
                    <a:pt x="1073474" y="2270632"/>
                  </a:lnTo>
                  <a:lnTo>
                    <a:pt x="1071659" y="2272220"/>
                  </a:lnTo>
                  <a:lnTo>
                    <a:pt x="1069617" y="2273582"/>
                  </a:lnTo>
                  <a:lnTo>
                    <a:pt x="1065080" y="2276305"/>
                  </a:lnTo>
                  <a:lnTo>
                    <a:pt x="1060316" y="2278574"/>
                  </a:lnTo>
                  <a:lnTo>
                    <a:pt x="1055552" y="2280616"/>
                  </a:lnTo>
                  <a:lnTo>
                    <a:pt x="1051923" y="2282431"/>
                  </a:lnTo>
                  <a:lnTo>
                    <a:pt x="1048973" y="2283566"/>
                  </a:lnTo>
                  <a:lnTo>
                    <a:pt x="1048066" y="2284246"/>
                  </a:lnTo>
                  <a:lnTo>
                    <a:pt x="1046705" y="2284700"/>
                  </a:lnTo>
                  <a:lnTo>
                    <a:pt x="1044209" y="2284927"/>
                  </a:lnTo>
                  <a:lnTo>
                    <a:pt x="1041487" y="2285154"/>
                  </a:lnTo>
                  <a:lnTo>
                    <a:pt x="1038084" y="2284927"/>
                  </a:lnTo>
                  <a:lnTo>
                    <a:pt x="1032186" y="2284246"/>
                  </a:lnTo>
                  <a:lnTo>
                    <a:pt x="1029010" y="2283793"/>
                  </a:lnTo>
                  <a:lnTo>
                    <a:pt x="1026515" y="2283566"/>
                  </a:lnTo>
                  <a:lnTo>
                    <a:pt x="1025153" y="2283566"/>
                  </a:lnTo>
                  <a:lnTo>
                    <a:pt x="1023792" y="2283793"/>
                  </a:lnTo>
                  <a:lnTo>
                    <a:pt x="1020616" y="2284927"/>
                  </a:lnTo>
                  <a:lnTo>
                    <a:pt x="1017440" y="2286515"/>
                  </a:lnTo>
                  <a:lnTo>
                    <a:pt x="1014038" y="2288331"/>
                  </a:lnTo>
                  <a:lnTo>
                    <a:pt x="1011088" y="2290827"/>
                  </a:lnTo>
                  <a:lnTo>
                    <a:pt x="1008820" y="2293323"/>
                  </a:lnTo>
                  <a:lnTo>
                    <a:pt x="1007686" y="2294230"/>
                  </a:lnTo>
                  <a:lnTo>
                    <a:pt x="1007232" y="2295592"/>
                  </a:lnTo>
                  <a:lnTo>
                    <a:pt x="1006778" y="2296726"/>
                  </a:lnTo>
                  <a:lnTo>
                    <a:pt x="1006551" y="2298088"/>
                  </a:lnTo>
                  <a:lnTo>
                    <a:pt x="1006551" y="2300811"/>
                  </a:lnTo>
                  <a:lnTo>
                    <a:pt x="1005644" y="2304441"/>
                  </a:lnTo>
                  <a:lnTo>
                    <a:pt x="1004736" y="2308753"/>
                  </a:lnTo>
                  <a:lnTo>
                    <a:pt x="1003148" y="2313064"/>
                  </a:lnTo>
                  <a:lnTo>
                    <a:pt x="1001107" y="2317375"/>
                  </a:lnTo>
                  <a:lnTo>
                    <a:pt x="999972" y="2319644"/>
                  </a:lnTo>
                  <a:lnTo>
                    <a:pt x="998384" y="2321686"/>
                  </a:lnTo>
                  <a:lnTo>
                    <a:pt x="996796" y="2323728"/>
                  </a:lnTo>
                  <a:lnTo>
                    <a:pt x="995208" y="2325771"/>
                  </a:lnTo>
                  <a:lnTo>
                    <a:pt x="993167" y="2327586"/>
                  </a:lnTo>
                  <a:lnTo>
                    <a:pt x="990898" y="2328947"/>
                  </a:lnTo>
                  <a:lnTo>
                    <a:pt x="987949" y="2330763"/>
                  </a:lnTo>
                  <a:lnTo>
                    <a:pt x="983866" y="2332351"/>
                  </a:lnTo>
                  <a:lnTo>
                    <a:pt x="979102" y="2334393"/>
                  </a:lnTo>
                  <a:lnTo>
                    <a:pt x="973657" y="2336208"/>
                  </a:lnTo>
                  <a:lnTo>
                    <a:pt x="960726" y="2340066"/>
                  </a:lnTo>
                  <a:lnTo>
                    <a:pt x="946434" y="2343923"/>
                  </a:lnTo>
                  <a:lnTo>
                    <a:pt x="932369" y="2347781"/>
                  </a:lnTo>
                  <a:lnTo>
                    <a:pt x="919438" y="2350731"/>
                  </a:lnTo>
                  <a:lnTo>
                    <a:pt x="902197" y="2355042"/>
                  </a:lnTo>
                  <a:lnTo>
                    <a:pt x="899475" y="2355723"/>
                  </a:lnTo>
                  <a:lnTo>
                    <a:pt x="896753" y="2355723"/>
                  </a:lnTo>
                  <a:lnTo>
                    <a:pt x="893804" y="2354815"/>
                  </a:lnTo>
                  <a:lnTo>
                    <a:pt x="890401" y="2354134"/>
                  </a:lnTo>
                  <a:lnTo>
                    <a:pt x="887225" y="2352546"/>
                  </a:lnTo>
                  <a:lnTo>
                    <a:pt x="883822" y="2350731"/>
                  </a:lnTo>
                  <a:lnTo>
                    <a:pt x="880646" y="2348462"/>
                  </a:lnTo>
                  <a:lnTo>
                    <a:pt x="877697" y="2345739"/>
                  </a:lnTo>
                  <a:lnTo>
                    <a:pt x="874975" y="2342789"/>
                  </a:lnTo>
                  <a:lnTo>
                    <a:pt x="872706" y="2339385"/>
                  </a:lnTo>
                  <a:lnTo>
                    <a:pt x="871799" y="2337343"/>
                  </a:lnTo>
                  <a:lnTo>
                    <a:pt x="870891" y="2335301"/>
                  </a:lnTo>
                  <a:lnTo>
                    <a:pt x="870437" y="2333259"/>
                  </a:lnTo>
                  <a:lnTo>
                    <a:pt x="869984" y="2331216"/>
                  </a:lnTo>
                  <a:lnTo>
                    <a:pt x="869530" y="2328947"/>
                  </a:lnTo>
                  <a:lnTo>
                    <a:pt x="869530" y="2326678"/>
                  </a:lnTo>
                  <a:lnTo>
                    <a:pt x="869530" y="2324182"/>
                  </a:lnTo>
                  <a:lnTo>
                    <a:pt x="869757" y="2321913"/>
                  </a:lnTo>
                  <a:lnTo>
                    <a:pt x="870211" y="2319190"/>
                  </a:lnTo>
                  <a:lnTo>
                    <a:pt x="870891" y="2316467"/>
                  </a:lnTo>
                  <a:lnTo>
                    <a:pt x="872025" y="2313745"/>
                  </a:lnTo>
                  <a:lnTo>
                    <a:pt x="872933" y="2311022"/>
                  </a:lnTo>
                  <a:lnTo>
                    <a:pt x="876109" y="2305122"/>
                  </a:lnTo>
                  <a:lnTo>
                    <a:pt x="879512" y="2299449"/>
                  </a:lnTo>
                  <a:lnTo>
                    <a:pt x="883368" y="2293550"/>
                  </a:lnTo>
                  <a:lnTo>
                    <a:pt x="887678" y="2287423"/>
                  </a:lnTo>
                  <a:lnTo>
                    <a:pt x="891989" y="2281523"/>
                  </a:lnTo>
                  <a:lnTo>
                    <a:pt x="896526" y="2276078"/>
                  </a:lnTo>
                  <a:lnTo>
                    <a:pt x="906281" y="2264959"/>
                  </a:lnTo>
                  <a:lnTo>
                    <a:pt x="915355" y="2254975"/>
                  </a:lnTo>
                  <a:lnTo>
                    <a:pt x="923749" y="2246353"/>
                  </a:lnTo>
                  <a:lnTo>
                    <a:pt x="935318" y="2234553"/>
                  </a:lnTo>
                  <a:lnTo>
                    <a:pt x="936906" y="2232965"/>
                  </a:lnTo>
                  <a:lnTo>
                    <a:pt x="938267" y="2231604"/>
                  </a:lnTo>
                  <a:lnTo>
                    <a:pt x="940990" y="2229788"/>
                  </a:lnTo>
                  <a:lnTo>
                    <a:pt x="943258" y="2228654"/>
                  </a:lnTo>
                  <a:lnTo>
                    <a:pt x="944619" y="2227292"/>
                  </a:lnTo>
                  <a:lnTo>
                    <a:pt x="945527" y="2226838"/>
                  </a:lnTo>
                  <a:lnTo>
                    <a:pt x="945981" y="2226158"/>
                  </a:lnTo>
                  <a:lnTo>
                    <a:pt x="946434" y="2225023"/>
                  </a:lnTo>
                  <a:lnTo>
                    <a:pt x="946888" y="2223889"/>
                  </a:lnTo>
                  <a:lnTo>
                    <a:pt x="947795" y="2220485"/>
                  </a:lnTo>
                  <a:lnTo>
                    <a:pt x="948249" y="2215266"/>
                  </a:lnTo>
                  <a:lnTo>
                    <a:pt x="949610" y="2199382"/>
                  </a:lnTo>
                  <a:lnTo>
                    <a:pt x="950518" y="2179868"/>
                  </a:lnTo>
                  <a:lnTo>
                    <a:pt x="950971" y="2170338"/>
                  </a:lnTo>
                  <a:lnTo>
                    <a:pt x="951198" y="2161489"/>
                  </a:lnTo>
                  <a:lnTo>
                    <a:pt x="951198" y="2153774"/>
                  </a:lnTo>
                  <a:lnTo>
                    <a:pt x="950971" y="2148555"/>
                  </a:lnTo>
                  <a:lnTo>
                    <a:pt x="950745" y="2146286"/>
                  </a:lnTo>
                  <a:lnTo>
                    <a:pt x="950745" y="2144017"/>
                  </a:lnTo>
                  <a:lnTo>
                    <a:pt x="951425" y="2138571"/>
                  </a:lnTo>
                  <a:lnTo>
                    <a:pt x="952559" y="2132898"/>
                  </a:lnTo>
                  <a:lnTo>
                    <a:pt x="953921" y="2127226"/>
                  </a:lnTo>
                  <a:lnTo>
                    <a:pt x="956643" y="2116788"/>
                  </a:lnTo>
                  <a:lnTo>
                    <a:pt x="957323" y="2112476"/>
                  </a:lnTo>
                  <a:lnTo>
                    <a:pt x="957777" y="2109527"/>
                  </a:lnTo>
                  <a:lnTo>
                    <a:pt x="957550" y="2104308"/>
                  </a:lnTo>
                  <a:lnTo>
                    <a:pt x="957097" y="2095005"/>
                  </a:lnTo>
                  <a:lnTo>
                    <a:pt x="956189" y="2082071"/>
                  </a:lnTo>
                  <a:lnTo>
                    <a:pt x="954828" y="2066868"/>
                  </a:lnTo>
                  <a:lnTo>
                    <a:pt x="953013" y="2050530"/>
                  </a:lnTo>
                  <a:lnTo>
                    <a:pt x="950971" y="2033739"/>
                  </a:lnTo>
                  <a:lnTo>
                    <a:pt x="948476" y="2017629"/>
                  </a:lnTo>
                  <a:lnTo>
                    <a:pt x="947115" y="2010368"/>
                  </a:lnTo>
                  <a:lnTo>
                    <a:pt x="945754" y="2003787"/>
                  </a:lnTo>
                  <a:lnTo>
                    <a:pt x="941897" y="1984954"/>
                  </a:lnTo>
                  <a:lnTo>
                    <a:pt x="936679" y="1957498"/>
                  </a:lnTo>
                  <a:lnTo>
                    <a:pt x="930554" y="1923688"/>
                  </a:lnTo>
                  <a:lnTo>
                    <a:pt x="924429" y="1887837"/>
                  </a:lnTo>
                  <a:lnTo>
                    <a:pt x="918531" y="1853120"/>
                  </a:lnTo>
                  <a:lnTo>
                    <a:pt x="913994" y="1822941"/>
                  </a:lnTo>
                  <a:lnTo>
                    <a:pt x="911045" y="1800931"/>
                  </a:lnTo>
                  <a:lnTo>
                    <a:pt x="910137" y="1794123"/>
                  </a:lnTo>
                  <a:lnTo>
                    <a:pt x="909910" y="1790720"/>
                  </a:lnTo>
                  <a:lnTo>
                    <a:pt x="910591" y="1786635"/>
                  </a:lnTo>
                  <a:lnTo>
                    <a:pt x="911045" y="1781643"/>
                  </a:lnTo>
                  <a:lnTo>
                    <a:pt x="911725" y="1771433"/>
                  </a:lnTo>
                  <a:lnTo>
                    <a:pt x="912179" y="1765987"/>
                  </a:lnTo>
                  <a:lnTo>
                    <a:pt x="913086" y="1760995"/>
                  </a:lnTo>
                  <a:lnTo>
                    <a:pt x="913994" y="1756684"/>
                  </a:lnTo>
                  <a:lnTo>
                    <a:pt x="914448" y="1754868"/>
                  </a:lnTo>
                  <a:lnTo>
                    <a:pt x="915355" y="1753053"/>
                  </a:lnTo>
                  <a:lnTo>
                    <a:pt x="916036" y="1751238"/>
                  </a:lnTo>
                  <a:lnTo>
                    <a:pt x="916489" y="1749196"/>
                  </a:lnTo>
                  <a:lnTo>
                    <a:pt x="917170" y="1746473"/>
                  </a:lnTo>
                  <a:lnTo>
                    <a:pt x="917397" y="1743750"/>
                  </a:lnTo>
                  <a:lnTo>
                    <a:pt x="917850" y="1737169"/>
                  </a:lnTo>
                  <a:lnTo>
                    <a:pt x="917850" y="1729681"/>
                  </a:lnTo>
                  <a:lnTo>
                    <a:pt x="917850" y="1722420"/>
                  </a:lnTo>
                  <a:lnTo>
                    <a:pt x="917624" y="1715159"/>
                  </a:lnTo>
                  <a:lnTo>
                    <a:pt x="916489" y="1702906"/>
                  </a:lnTo>
                  <a:lnTo>
                    <a:pt x="898341" y="1544297"/>
                  </a:lnTo>
                  <a:lnTo>
                    <a:pt x="886317" y="1439238"/>
                  </a:lnTo>
                  <a:lnTo>
                    <a:pt x="882461" y="1403613"/>
                  </a:lnTo>
                  <a:lnTo>
                    <a:pt x="881327" y="1392722"/>
                  </a:lnTo>
                  <a:lnTo>
                    <a:pt x="880873" y="1387503"/>
                  </a:lnTo>
                  <a:lnTo>
                    <a:pt x="881100" y="1381603"/>
                  </a:lnTo>
                  <a:lnTo>
                    <a:pt x="881100" y="1379561"/>
                  </a:lnTo>
                  <a:lnTo>
                    <a:pt x="880873" y="1377973"/>
                  </a:lnTo>
                  <a:lnTo>
                    <a:pt x="880646" y="1376384"/>
                  </a:lnTo>
                  <a:lnTo>
                    <a:pt x="879739" y="1374796"/>
                  </a:lnTo>
                  <a:lnTo>
                    <a:pt x="878604" y="1373208"/>
                  </a:lnTo>
                  <a:lnTo>
                    <a:pt x="877016" y="1371166"/>
                  </a:lnTo>
                  <a:lnTo>
                    <a:pt x="875201" y="1369123"/>
                  </a:lnTo>
                  <a:lnTo>
                    <a:pt x="873840" y="1367308"/>
                  </a:lnTo>
                  <a:lnTo>
                    <a:pt x="870891" y="1364812"/>
                  </a:lnTo>
                  <a:lnTo>
                    <a:pt x="869530" y="1362997"/>
                  </a:lnTo>
                  <a:lnTo>
                    <a:pt x="867715" y="1360728"/>
                  </a:lnTo>
                  <a:lnTo>
                    <a:pt x="865447" y="1357551"/>
                  </a:lnTo>
                  <a:lnTo>
                    <a:pt x="862497" y="1353467"/>
                  </a:lnTo>
                  <a:lnTo>
                    <a:pt x="859548" y="1348702"/>
                  </a:lnTo>
                  <a:lnTo>
                    <a:pt x="856826" y="1345525"/>
                  </a:lnTo>
                  <a:lnTo>
                    <a:pt x="855238" y="1344163"/>
                  </a:lnTo>
                  <a:lnTo>
                    <a:pt x="853877" y="1343256"/>
                  </a:lnTo>
                  <a:lnTo>
                    <a:pt x="852743" y="1342802"/>
                  </a:lnTo>
                  <a:lnTo>
                    <a:pt x="851608" y="1342121"/>
                  </a:lnTo>
                  <a:lnTo>
                    <a:pt x="850701" y="1342348"/>
                  </a:lnTo>
                  <a:lnTo>
                    <a:pt x="850020" y="1342802"/>
                  </a:lnTo>
                  <a:lnTo>
                    <a:pt x="849113" y="1343483"/>
                  </a:lnTo>
                  <a:lnTo>
                    <a:pt x="848432" y="1344844"/>
                  </a:lnTo>
                  <a:lnTo>
                    <a:pt x="848205" y="1346206"/>
                  </a:lnTo>
                  <a:lnTo>
                    <a:pt x="847979" y="1348248"/>
                  </a:lnTo>
                  <a:lnTo>
                    <a:pt x="847752" y="1350517"/>
                  </a:lnTo>
                  <a:lnTo>
                    <a:pt x="847979" y="1353467"/>
                  </a:lnTo>
                  <a:lnTo>
                    <a:pt x="848205" y="1359593"/>
                  </a:lnTo>
                  <a:lnTo>
                    <a:pt x="848205" y="1366174"/>
                  </a:lnTo>
                  <a:lnTo>
                    <a:pt x="848205" y="1372981"/>
                  </a:lnTo>
                  <a:lnTo>
                    <a:pt x="847752" y="1378880"/>
                  </a:lnTo>
                  <a:lnTo>
                    <a:pt x="846844" y="1388637"/>
                  </a:lnTo>
                  <a:lnTo>
                    <a:pt x="846617" y="1392495"/>
                  </a:lnTo>
                  <a:lnTo>
                    <a:pt x="843668" y="1392495"/>
                  </a:lnTo>
                  <a:lnTo>
                    <a:pt x="840492" y="1391814"/>
                  </a:lnTo>
                  <a:lnTo>
                    <a:pt x="837089" y="1390907"/>
                  </a:lnTo>
                  <a:lnTo>
                    <a:pt x="835275" y="1389999"/>
                  </a:lnTo>
                  <a:lnTo>
                    <a:pt x="833460" y="1389318"/>
                  </a:lnTo>
                  <a:lnTo>
                    <a:pt x="831872" y="1388184"/>
                  </a:lnTo>
                  <a:lnTo>
                    <a:pt x="830057" y="1386595"/>
                  </a:lnTo>
                  <a:lnTo>
                    <a:pt x="828923" y="1384780"/>
                  </a:lnTo>
                  <a:lnTo>
                    <a:pt x="827788" y="1382738"/>
                  </a:lnTo>
                  <a:lnTo>
                    <a:pt x="827108" y="1380242"/>
                  </a:lnTo>
                  <a:lnTo>
                    <a:pt x="826654" y="1377519"/>
                  </a:lnTo>
                  <a:lnTo>
                    <a:pt x="826427" y="1374569"/>
                  </a:lnTo>
                  <a:lnTo>
                    <a:pt x="825747" y="1372527"/>
                  </a:lnTo>
                  <a:lnTo>
                    <a:pt x="825066" y="1370939"/>
                  </a:lnTo>
                  <a:lnTo>
                    <a:pt x="824386" y="1369350"/>
                  </a:lnTo>
                  <a:lnTo>
                    <a:pt x="823251" y="1368670"/>
                  </a:lnTo>
                  <a:lnTo>
                    <a:pt x="822344" y="1367762"/>
                  </a:lnTo>
                  <a:lnTo>
                    <a:pt x="821210" y="1367535"/>
                  </a:lnTo>
                  <a:lnTo>
                    <a:pt x="820302" y="1367308"/>
                  </a:lnTo>
                  <a:lnTo>
                    <a:pt x="819168" y="1367535"/>
                  </a:lnTo>
                  <a:lnTo>
                    <a:pt x="818260" y="1367762"/>
                  </a:lnTo>
                  <a:lnTo>
                    <a:pt x="816446" y="1368216"/>
                  </a:lnTo>
                  <a:lnTo>
                    <a:pt x="814858" y="1369350"/>
                  </a:lnTo>
                  <a:lnTo>
                    <a:pt x="812589" y="1367989"/>
                  </a:lnTo>
                  <a:lnTo>
                    <a:pt x="810547" y="1366627"/>
                  </a:lnTo>
                  <a:lnTo>
                    <a:pt x="808279" y="1364585"/>
                  </a:lnTo>
                  <a:lnTo>
                    <a:pt x="805783" y="1362543"/>
                  </a:lnTo>
                  <a:lnTo>
                    <a:pt x="803742" y="1360047"/>
                  </a:lnTo>
                  <a:lnTo>
                    <a:pt x="803061" y="1358686"/>
                  </a:lnTo>
                  <a:lnTo>
                    <a:pt x="802380" y="1357324"/>
                  </a:lnTo>
                  <a:lnTo>
                    <a:pt x="801700" y="1356190"/>
                  </a:lnTo>
                  <a:lnTo>
                    <a:pt x="801700" y="1354828"/>
                  </a:lnTo>
                  <a:lnTo>
                    <a:pt x="801473" y="1353920"/>
                  </a:lnTo>
                  <a:lnTo>
                    <a:pt x="801019" y="1352786"/>
                  </a:lnTo>
                  <a:lnTo>
                    <a:pt x="800339" y="1352332"/>
                  </a:lnTo>
                  <a:lnTo>
                    <a:pt x="799431" y="1351878"/>
                  </a:lnTo>
                  <a:lnTo>
                    <a:pt x="798297" y="1351424"/>
                  </a:lnTo>
                  <a:lnTo>
                    <a:pt x="796936" y="1350971"/>
                  </a:lnTo>
                  <a:lnTo>
                    <a:pt x="794440" y="1350744"/>
                  </a:lnTo>
                  <a:lnTo>
                    <a:pt x="791718" y="1350971"/>
                  </a:lnTo>
                  <a:lnTo>
                    <a:pt x="789450" y="1351424"/>
                  </a:lnTo>
                  <a:lnTo>
                    <a:pt x="787181" y="1351878"/>
                  </a:lnTo>
                  <a:lnTo>
                    <a:pt x="784459" y="1347794"/>
                  </a:lnTo>
                  <a:lnTo>
                    <a:pt x="782190" y="1345071"/>
                  </a:lnTo>
                  <a:lnTo>
                    <a:pt x="779922" y="1342802"/>
                  </a:lnTo>
                  <a:lnTo>
                    <a:pt x="777653" y="1341214"/>
                  </a:lnTo>
                  <a:lnTo>
                    <a:pt x="775385" y="1339852"/>
                  </a:lnTo>
                  <a:lnTo>
                    <a:pt x="773570" y="1338944"/>
                  </a:lnTo>
                  <a:lnTo>
                    <a:pt x="771528" y="1337810"/>
                  </a:lnTo>
                  <a:lnTo>
                    <a:pt x="770167" y="1336902"/>
                  </a:lnTo>
                  <a:lnTo>
                    <a:pt x="769033" y="1335768"/>
                  </a:lnTo>
                  <a:lnTo>
                    <a:pt x="768352" y="1334406"/>
                  </a:lnTo>
                  <a:lnTo>
                    <a:pt x="767671" y="1332364"/>
                  </a:lnTo>
                  <a:lnTo>
                    <a:pt x="766991" y="1329868"/>
                  </a:lnTo>
                  <a:lnTo>
                    <a:pt x="765857" y="1323515"/>
                  </a:lnTo>
                  <a:lnTo>
                    <a:pt x="764495" y="1315800"/>
                  </a:lnTo>
                  <a:lnTo>
                    <a:pt x="764042" y="1307631"/>
                  </a:lnTo>
                  <a:lnTo>
                    <a:pt x="763588" y="1299689"/>
                  </a:lnTo>
                  <a:lnTo>
                    <a:pt x="763815" y="1291747"/>
                  </a:lnTo>
                  <a:lnTo>
                    <a:pt x="764042" y="1288117"/>
                  </a:lnTo>
                  <a:lnTo>
                    <a:pt x="764495" y="1284940"/>
                  </a:lnTo>
                  <a:lnTo>
                    <a:pt x="768352" y="1259073"/>
                  </a:lnTo>
                  <a:lnTo>
                    <a:pt x="771301" y="1237970"/>
                  </a:lnTo>
                  <a:lnTo>
                    <a:pt x="771528" y="1234793"/>
                  </a:lnTo>
                  <a:lnTo>
                    <a:pt x="771528" y="1232524"/>
                  </a:lnTo>
                  <a:lnTo>
                    <a:pt x="771301" y="1230936"/>
                  </a:lnTo>
                  <a:lnTo>
                    <a:pt x="771074" y="1230709"/>
                  </a:lnTo>
                  <a:lnTo>
                    <a:pt x="770621" y="1230482"/>
                  </a:lnTo>
                  <a:lnTo>
                    <a:pt x="769713" y="1230255"/>
                  </a:lnTo>
                  <a:lnTo>
                    <a:pt x="767898" y="1230482"/>
                  </a:lnTo>
                  <a:lnTo>
                    <a:pt x="762907" y="1231390"/>
                  </a:lnTo>
                  <a:lnTo>
                    <a:pt x="762681" y="1231390"/>
                  </a:lnTo>
                  <a:lnTo>
                    <a:pt x="762454" y="1230936"/>
                  </a:lnTo>
                  <a:lnTo>
                    <a:pt x="761773" y="1229121"/>
                  </a:lnTo>
                  <a:lnTo>
                    <a:pt x="761546" y="1226398"/>
                  </a:lnTo>
                  <a:lnTo>
                    <a:pt x="761093" y="1222313"/>
                  </a:lnTo>
                  <a:lnTo>
                    <a:pt x="760412" y="1211422"/>
                  </a:lnTo>
                  <a:lnTo>
                    <a:pt x="760412" y="1196900"/>
                  </a:lnTo>
                  <a:lnTo>
                    <a:pt x="760412" y="1179428"/>
                  </a:lnTo>
                  <a:lnTo>
                    <a:pt x="761093" y="1159687"/>
                  </a:lnTo>
                  <a:lnTo>
                    <a:pt x="761546" y="1138357"/>
                  </a:lnTo>
                  <a:lnTo>
                    <a:pt x="762227" y="1115893"/>
                  </a:lnTo>
                  <a:lnTo>
                    <a:pt x="764269" y="1069604"/>
                  </a:lnTo>
                  <a:lnTo>
                    <a:pt x="766764" y="1026037"/>
                  </a:lnTo>
                  <a:lnTo>
                    <a:pt x="769033" y="990186"/>
                  </a:lnTo>
                  <a:lnTo>
                    <a:pt x="770394" y="976117"/>
                  </a:lnTo>
                  <a:lnTo>
                    <a:pt x="771301" y="966133"/>
                  </a:lnTo>
                  <a:lnTo>
                    <a:pt x="772662" y="956603"/>
                  </a:lnTo>
                  <a:lnTo>
                    <a:pt x="774477" y="945031"/>
                  </a:lnTo>
                  <a:lnTo>
                    <a:pt x="779241" y="916894"/>
                  </a:lnTo>
                  <a:lnTo>
                    <a:pt x="785139" y="884446"/>
                  </a:lnTo>
                  <a:lnTo>
                    <a:pt x="791718" y="849956"/>
                  </a:lnTo>
                  <a:lnTo>
                    <a:pt x="803742" y="786648"/>
                  </a:lnTo>
                  <a:lnTo>
                    <a:pt x="808279" y="763050"/>
                  </a:lnTo>
                  <a:lnTo>
                    <a:pt x="811001" y="748301"/>
                  </a:lnTo>
                  <a:lnTo>
                    <a:pt x="814177" y="725383"/>
                  </a:lnTo>
                  <a:lnTo>
                    <a:pt x="818034" y="698154"/>
                  </a:lnTo>
                  <a:lnTo>
                    <a:pt x="821210" y="672740"/>
                  </a:lnTo>
                  <a:lnTo>
                    <a:pt x="822798" y="662529"/>
                  </a:lnTo>
                  <a:lnTo>
                    <a:pt x="824159" y="655495"/>
                  </a:lnTo>
                  <a:lnTo>
                    <a:pt x="826427" y="645738"/>
                  </a:lnTo>
                  <a:lnTo>
                    <a:pt x="830738" y="628039"/>
                  </a:lnTo>
                  <a:lnTo>
                    <a:pt x="842534" y="581069"/>
                  </a:lnTo>
                  <a:lnTo>
                    <a:pt x="854784" y="534099"/>
                  </a:lnTo>
                  <a:lnTo>
                    <a:pt x="859095" y="516854"/>
                  </a:lnTo>
                  <a:lnTo>
                    <a:pt x="861363" y="507551"/>
                  </a:lnTo>
                  <a:lnTo>
                    <a:pt x="861817" y="505055"/>
                  </a:lnTo>
                  <a:lnTo>
                    <a:pt x="862497" y="502786"/>
                  </a:lnTo>
                  <a:lnTo>
                    <a:pt x="863632" y="500063"/>
                  </a:lnTo>
                  <a:lnTo>
                    <a:pt x="864539" y="497567"/>
                  </a:lnTo>
                  <a:lnTo>
                    <a:pt x="866127" y="495071"/>
                  </a:lnTo>
                  <a:lnTo>
                    <a:pt x="867488" y="492802"/>
                  </a:lnTo>
                  <a:lnTo>
                    <a:pt x="869076" y="490306"/>
                  </a:lnTo>
                  <a:lnTo>
                    <a:pt x="870891" y="488036"/>
                  </a:lnTo>
                  <a:lnTo>
                    <a:pt x="872933" y="485767"/>
                  </a:lnTo>
                  <a:lnTo>
                    <a:pt x="874975" y="483725"/>
                  </a:lnTo>
                  <a:lnTo>
                    <a:pt x="877243" y="481456"/>
                  </a:lnTo>
                  <a:lnTo>
                    <a:pt x="879512" y="479641"/>
                  </a:lnTo>
                  <a:lnTo>
                    <a:pt x="882007" y="477826"/>
                  </a:lnTo>
                  <a:lnTo>
                    <a:pt x="884729" y="476010"/>
                  </a:lnTo>
                  <a:lnTo>
                    <a:pt x="887452" y="474649"/>
                  </a:lnTo>
                  <a:lnTo>
                    <a:pt x="890401" y="473287"/>
                  </a:lnTo>
                  <a:lnTo>
                    <a:pt x="911725" y="464211"/>
                  </a:lnTo>
                  <a:lnTo>
                    <a:pt x="943939" y="449689"/>
                  </a:lnTo>
                  <a:lnTo>
                    <a:pt x="993620" y="427906"/>
                  </a:lnTo>
                  <a:lnTo>
                    <a:pt x="997023" y="426090"/>
                  </a:lnTo>
                  <a:lnTo>
                    <a:pt x="1000426" y="424502"/>
                  </a:lnTo>
                  <a:lnTo>
                    <a:pt x="1006324" y="421325"/>
                  </a:lnTo>
                  <a:lnTo>
                    <a:pt x="1015399" y="415426"/>
                  </a:lnTo>
                  <a:lnTo>
                    <a:pt x="1016306" y="414972"/>
                  </a:lnTo>
                  <a:lnTo>
                    <a:pt x="1016987" y="414064"/>
                  </a:lnTo>
                  <a:lnTo>
                    <a:pt x="1017440" y="412930"/>
                  </a:lnTo>
                  <a:lnTo>
                    <a:pt x="1017667" y="412022"/>
                  </a:lnTo>
                  <a:lnTo>
                    <a:pt x="1017667" y="410888"/>
                  </a:lnTo>
                  <a:lnTo>
                    <a:pt x="1017667" y="409753"/>
                  </a:lnTo>
                  <a:lnTo>
                    <a:pt x="1016987" y="407030"/>
                  </a:lnTo>
                  <a:lnTo>
                    <a:pt x="1015852" y="404761"/>
                  </a:lnTo>
                  <a:lnTo>
                    <a:pt x="1014718" y="402719"/>
                  </a:lnTo>
                  <a:lnTo>
                    <a:pt x="1013130" y="401357"/>
                  </a:lnTo>
                  <a:lnTo>
                    <a:pt x="1012450" y="400677"/>
                  </a:lnTo>
                  <a:lnTo>
                    <a:pt x="1011542" y="400677"/>
                  </a:lnTo>
                  <a:lnTo>
                    <a:pt x="1002468" y="399996"/>
                  </a:lnTo>
                  <a:lnTo>
                    <a:pt x="997023" y="399542"/>
                  </a:lnTo>
                  <a:lnTo>
                    <a:pt x="994755" y="399315"/>
                  </a:lnTo>
                  <a:lnTo>
                    <a:pt x="993167" y="398634"/>
                  </a:lnTo>
                  <a:lnTo>
                    <a:pt x="991806" y="398181"/>
                  </a:lnTo>
                  <a:lnTo>
                    <a:pt x="991125" y="397500"/>
                  </a:lnTo>
                  <a:lnTo>
                    <a:pt x="989991" y="396819"/>
                  </a:lnTo>
                  <a:lnTo>
                    <a:pt x="989310" y="395685"/>
                  </a:lnTo>
                  <a:lnTo>
                    <a:pt x="988856" y="394550"/>
                  </a:lnTo>
                  <a:lnTo>
                    <a:pt x="988176" y="392962"/>
                  </a:lnTo>
                  <a:lnTo>
                    <a:pt x="987722" y="390239"/>
                  </a:lnTo>
                  <a:lnTo>
                    <a:pt x="987268" y="386835"/>
                  </a:lnTo>
                  <a:lnTo>
                    <a:pt x="987268" y="383885"/>
                  </a:lnTo>
                  <a:lnTo>
                    <a:pt x="987495" y="380709"/>
                  </a:lnTo>
                  <a:lnTo>
                    <a:pt x="987722" y="378213"/>
                  </a:lnTo>
                  <a:lnTo>
                    <a:pt x="987949" y="375944"/>
                  </a:lnTo>
                  <a:lnTo>
                    <a:pt x="988630" y="373674"/>
                  </a:lnTo>
                  <a:lnTo>
                    <a:pt x="989537" y="369590"/>
                  </a:lnTo>
                  <a:lnTo>
                    <a:pt x="989991" y="367321"/>
                  </a:lnTo>
                  <a:lnTo>
                    <a:pt x="990218" y="364598"/>
                  </a:lnTo>
                  <a:lnTo>
                    <a:pt x="990218" y="361648"/>
                  </a:lnTo>
                  <a:lnTo>
                    <a:pt x="989764" y="358245"/>
                  </a:lnTo>
                  <a:lnTo>
                    <a:pt x="989537" y="354614"/>
                  </a:lnTo>
                  <a:lnTo>
                    <a:pt x="989537" y="351664"/>
                  </a:lnTo>
                  <a:lnTo>
                    <a:pt x="989537" y="349395"/>
                  </a:lnTo>
                  <a:lnTo>
                    <a:pt x="989764" y="347353"/>
                  </a:lnTo>
                  <a:lnTo>
                    <a:pt x="990218" y="344857"/>
                  </a:lnTo>
                  <a:lnTo>
                    <a:pt x="990444" y="343949"/>
                  </a:lnTo>
                  <a:lnTo>
                    <a:pt x="988856" y="341000"/>
                  </a:lnTo>
                  <a:lnTo>
                    <a:pt x="987268" y="338277"/>
                  </a:lnTo>
                  <a:lnTo>
                    <a:pt x="985227" y="335554"/>
                  </a:lnTo>
                  <a:lnTo>
                    <a:pt x="984773" y="334873"/>
                  </a:lnTo>
                  <a:lnTo>
                    <a:pt x="984319" y="333965"/>
                  </a:lnTo>
                  <a:lnTo>
                    <a:pt x="983639" y="331469"/>
                  </a:lnTo>
                  <a:lnTo>
                    <a:pt x="983185" y="328520"/>
                  </a:lnTo>
                  <a:lnTo>
                    <a:pt x="982731" y="325343"/>
                  </a:lnTo>
                  <a:lnTo>
                    <a:pt x="982504" y="318536"/>
                  </a:lnTo>
                  <a:lnTo>
                    <a:pt x="982504" y="313997"/>
                  </a:lnTo>
                  <a:lnTo>
                    <a:pt x="982278" y="312636"/>
                  </a:lnTo>
                  <a:lnTo>
                    <a:pt x="981824" y="311501"/>
                  </a:lnTo>
                  <a:lnTo>
                    <a:pt x="981143" y="310821"/>
                  </a:lnTo>
                  <a:lnTo>
                    <a:pt x="980236" y="310367"/>
                  </a:lnTo>
                  <a:lnTo>
                    <a:pt x="977967" y="309232"/>
                  </a:lnTo>
                  <a:lnTo>
                    <a:pt x="975018" y="308325"/>
                  </a:lnTo>
                  <a:lnTo>
                    <a:pt x="974565" y="307644"/>
                  </a:lnTo>
                  <a:lnTo>
                    <a:pt x="974111" y="307190"/>
                  </a:lnTo>
                  <a:lnTo>
                    <a:pt x="973657" y="306056"/>
                  </a:lnTo>
                  <a:lnTo>
                    <a:pt x="973430" y="304467"/>
                  </a:lnTo>
                  <a:lnTo>
                    <a:pt x="973430" y="302425"/>
                  </a:lnTo>
                  <a:lnTo>
                    <a:pt x="973657" y="300156"/>
                  </a:lnTo>
                  <a:lnTo>
                    <a:pt x="974338" y="297660"/>
                  </a:lnTo>
                  <a:lnTo>
                    <a:pt x="976153" y="292214"/>
                  </a:lnTo>
                  <a:lnTo>
                    <a:pt x="978421" y="286768"/>
                  </a:lnTo>
                  <a:lnTo>
                    <a:pt x="980690" y="281323"/>
                  </a:lnTo>
                  <a:lnTo>
                    <a:pt x="982958" y="277011"/>
                  </a:lnTo>
                  <a:lnTo>
                    <a:pt x="984546" y="274062"/>
                  </a:lnTo>
                  <a:lnTo>
                    <a:pt x="985454" y="272019"/>
                  </a:lnTo>
                  <a:lnTo>
                    <a:pt x="985907" y="270204"/>
                  </a:lnTo>
                  <a:lnTo>
                    <a:pt x="986134" y="268389"/>
                  </a:lnTo>
                  <a:lnTo>
                    <a:pt x="986134" y="267027"/>
                  </a:lnTo>
                  <a:lnTo>
                    <a:pt x="985907" y="265212"/>
                  </a:lnTo>
                  <a:lnTo>
                    <a:pt x="985454" y="263397"/>
                  </a:lnTo>
                  <a:lnTo>
                    <a:pt x="984546" y="259086"/>
                  </a:lnTo>
                  <a:lnTo>
                    <a:pt x="983185" y="254547"/>
                  </a:lnTo>
                  <a:lnTo>
                    <a:pt x="981824" y="250463"/>
                  </a:lnTo>
                  <a:lnTo>
                    <a:pt x="980690" y="246606"/>
                  </a:lnTo>
                  <a:lnTo>
                    <a:pt x="980236" y="245244"/>
                  </a:lnTo>
                  <a:lnTo>
                    <a:pt x="980009" y="243656"/>
                  </a:lnTo>
                  <a:lnTo>
                    <a:pt x="980009" y="241387"/>
                  </a:lnTo>
                  <a:lnTo>
                    <a:pt x="980009" y="239118"/>
                  </a:lnTo>
                  <a:lnTo>
                    <a:pt x="980236" y="236622"/>
                  </a:lnTo>
                  <a:lnTo>
                    <a:pt x="980690" y="233899"/>
                  </a:lnTo>
                  <a:lnTo>
                    <a:pt x="981143" y="232764"/>
                  </a:lnTo>
                  <a:lnTo>
                    <a:pt x="981824" y="231630"/>
                  </a:lnTo>
                  <a:lnTo>
                    <a:pt x="983412" y="228907"/>
                  </a:lnTo>
                  <a:lnTo>
                    <a:pt x="985000" y="225049"/>
                  </a:lnTo>
                  <a:lnTo>
                    <a:pt x="986588" y="220284"/>
                  </a:lnTo>
                  <a:lnTo>
                    <a:pt x="987949" y="215292"/>
                  </a:lnTo>
                  <a:lnTo>
                    <a:pt x="989310" y="209619"/>
                  </a:lnTo>
                  <a:lnTo>
                    <a:pt x="990218" y="204174"/>
                  </a:lnTo>
                  <a:lnTo>
                    <a:pt x="991352" y="198955"/>
                  </a:lnTo>
                  <a:lnTo>
                    <a:pt x="992032" y="194190"/>
                  </a:lnTo>
                  <a:lnTo>
                    <a:pt x="992259" y="190105"/>
                  </a:lnTo>
                  <a:lnTo>
                    <a:pt x="992486" y="186475"/>
                  </a:lnTo>
                  <a:lnTo>
                    <a:pt x="992940" y="180348"/>
                  </a:lnTo>
                  <a:lnTo>
                    <a:pt x="993167" y="177398"/>
                  </a:lnTo>
                  <a:lnTo>
                    <a:pt x="993620" y="174902"/>
                  </a:lnTo>
                  <a:lnTo>
                    <a:pt x="994301" y="172406"/>
                  </a:lnTo>
                  <a:lnTo>
                    <a:pt x="995435" y="170364"/>
                  </a:lnTo>
                  <a:lnTo>
                    <a:pt x="996570" y="167868"/>
                  </a:lnTo>
                  <a:lnTo>
                    <a:pt x="997477" y="165145"/>
                  </a:lnTo>
                  <a:lnTo>
                    <a:pt x="998158" y="161969"/>
                  </a:lnTo>
                  <a:lnTo>
                    <a:pt x="998611" y="159019"/>
                  </a:lnTo>
                  <a:lnTo>
                    <a:pt x="998838" y="155615"/>
                  </a:lnTo>
                  <a:lnTo>
                    <a:pt x="998611" y="152892"/>
                  </a:lnTo>
                  <a:lnTo>
                    <a:pt x="998158" y="150169"/>
                  </a:lnTo>
                  <a:lnTo>
                    <a:pt x="997477" y="147900"/>
                  </a:lnTo>
                  <a:lnTo>
                    <a:pt x="996343" y="144723"/>
                  </a:lnTo>
                  <a:lnTo>
                    <a:pt x="995662" y="140866"/>
                  </a:lnTo>
                  <a:lnTo>
                    <a:pt x="995435" y="136101"/>
                  </a:lnTo>
                  <a:lnTo>
                    <a:pt x="995208" y="130882"/>
                  </a:lnTo>
                  <a:lnTo>
                    <a:pt x="995435" y="125209"/>
                  </a:lnTo>
                  <a:lnTo>
                    <a:pt x="996116" y="120217"/>
                  </a:lnTo>
                  <a:lnTo>
                    <a:pt x="996796" y="117948"/>
                  </a:lnTo>
                  <a:lnTo>
                    <a:pt x="997477" y="115679"/>
                  </a:lnTo>
                  <a:lnTo>
                    <a:pt x="998384" y="113637"/>
                  </a:lnTo>
                  <a:lnTo>
                    <a:pt x="999519" y="112049"/>
                  </a:lnTo>
                  <a:lnTo>
                    <a:pt x="1004736" y="105241"/>
                  </a:lnTo>
                  <a:lnTo>
                    <a:pt x="1007459" y="101838"/>
                  </a:lnTo>
                  <a:lnTo>
                    <a:pt x="1010862" y="98661"/>
                  </a:lnTo>
                  <a:lnTo>
                    <a:pt x="1013811" y="95484"/>
                  </a:lnTo>
                  <a:lnTo>
                    <a:pt x="1015626" y="94350"/>
                  </a:lnTo>
                  <a:lnTo>
                    <a:pt x="1017440" y="93215"/>
                  </a:lnTo>
                  <a:lnTo>
                    <a:pt x="1019028" y="92308"/>
                  </a:lnTo>
                  <a:lnTo>
                    <a:pt x="1020616" y="91854"/>
                  </a:lnTo>
                  <a:lnTo>
                    <a:pt x="1022204" y="91173"/>
                  </a:lnTo>
                  <a:lnTo>
                    <a:pt x="1024019" y="91173"/>
                  </a:lnTo>
                  <a:lnTo>
                    <a:pt x="1033547" y="90946"/>
                  </a:lnTo>
                  <a:lnTo>
                    <a:pt x="1040353" y="90492"/>
                  </a:lnTo>
                  <a:lnTo>
                    <a:pt x="1048066" y="89812"/>
                  </a:lnTo>
                  <a:lnTo>
                    <a:pt x="1056233" y="88904"/>
                  </a:lnTo>
                  <a:lnTo>
                    <a:pt x="1064173" y="87769"/>
                  </a:lnTo>
                  <a:lnTo>
                    <a:pt x="1072113" y="86408"/>
                  </a:lnTo>
                  <a:lnTo>
                    <a:pt x="1079372" y="84593"/>
                  </a:lnTo>
                  <a:lnTo>
                    <a:pt x="1083229" y="83912"/>
                  </a:lnTo>
                  <a:lnTo>
                    <a:pt x="1087539" y="83231"/>
                  </a:lnTo>
                  <a:lnTo>
                    <a:pt x="1092303" y="82324"/>
                  </a:lnTo>
                  <a:lnTo>
                    <a:pt x="1097748" y="81870"/>
                  </a:lnTo>
                  <a:lnTo>
                    <a:pt x="1103192" y="81416"/>
                  </a:lnTo>
                  <a:lnTo>
                    <a:pt x="1109090" y="81189"/>
                  </a:lnTo>
                  <a:lnTo>
                    <a:pt x="1114989" y="80962"/>
                  </a:lnTo>
                  <a:close/>
                  <a:moveTo>
                    <a:pt x="387804" y="0"/>
                  </a:moveTo>
                  <a:lnTo>
                    <a:pt x="393020" y="0"/>
                  </a:lnTo>
                  <a:lnTo>
                    <a:pt x="398463" y="454"/>
                  </a:lnTo>
                  <a:lnTo>
                    <a:pt x="404359" y="1134"/>
                  </a:lnTo>
                  <a:lnTo>
                    <a:pt x="410482" y="2268"/>
                  </a:lnTo>
                  <a:lnTo>
                    <a:pt x="416832" y="3402"/>
                  </a:lnTo>
                  <a:lnTo>
                    <a:pt x="423182" y="4989"/>
                  </a:lnTo>
                  <a:lnTo>
                    <a:pt x="429532" y="6803"/>
                  </a:lnTo>
                  <a:lnTo>
                    <a:pt x="435656" y="8844"/>
                  </a:lnTo>
                  <a:lnTo>
                    <a:pt x="441779" y="10885"/>
                  </a:lnTo>
                  <a:lnTo>
                    <a:pt x="447675" y="13379"/>
                  </a:lnTo>
                  <a:lnTo>
                    <a:pt x="453345" y="15874"/>
                  </a:lnTo>
                  <a:lnTo>
                    <a:pt x="458561" y="18595"/>
                  </a:lnTo>
                  <a:lnTo>
                    <a:pt x="463324" y="21543"/>
                  </a:lnTo>
                  <a:lnTo>
                    <a:pt x="467632" y="24264"/>
                  </a:lnTo>
                  <a:lnTo>
                    <a:pt x="471261" y="27212"/>
                  </a:lnTo>
                  <a:lnTo>
                    <a:pt x="474209" y="30613"/>
                  </a:lnTo>
                  <a:lnTo>
                    <a:pt x="477157" y="33788"/>
                  </a:lnTo>
                  <a:lnTo>
                    <a:pt x="479652" y="37416"/>
                  </a:lnTo>
                  <a:lnTo>
                    <a:pt x="482374" y="41498"/>
                  </a:lnTo>
                  <a:lnTo>
                    <a:pt x="484868" y="45807"/>
                  </a:lnTo>
                  <a:lnTo>
                    <a:pt x="487363" y="50115"/>
                  </a:lnTo>
                  <a:lnTo>
                    <a:pt x="489857" y="54877"/>
                  </a:lnTo>
                  <a:lnTo>
                    <a:pt x="492352" y="59639"/>
                  </a:lnTo>
                  <a:lnTo>
                    <a:pt x="494620" y="64628"/>
                  </a:lnTo>
                  <a:lnTo>
                    <a:pt x="496661" y="69844"/>
                  </a:lnTo>
                  <a:lnTo>
                    <a:pt x="498475" y="74832"/>
                  </a:lnTo>
                  <a:lnTo>
                    <a:pt x="500290" y="80275"/>
                  </a:lnTo>
                  <a:lnTo>
                    <a:pt x="501650" y="85264"/>
                  </a:lnTo>
                  <a:lnTo>
                    <a:pt x="502784" y="90706"/>
                  </a:lnTo>
                  <a:lnTo>
                    <a:pt x="503918" y="95695"/>
                  </a:lnTo>
                  <a:lnTo>
                    <a:pt x="504599" y="100684"/>
                  </a:lnTo>
                  <a:lnTo>
                    <a:pt x="504825" y="105899"/>
                  </a:lnTo>
                  <a:lnTo>
                    <a:pt x="505506" y="121999"/>
                  </a:lnTo>
                  <a:lnTo>
                    <a:pt x="505279" y="132657"/>
                  </a:lnTo>
                  <a:lnTo>
                    <a:pt x="505279" y="138553"/>
                  </a:lnTo>
                  <a:lnTo>
                    <a:pt x="504825" y="140367"/>
                  </a:lnTo>
                  <a:lnTo>
                    <a:pt x="506186" y="140367"/>
                  </a:lnTo>
                  <a:lnTo>
                    <a:pt x="508907" y="140367"/>
                  </a:lnTo>
                  <a:lnTo>
                    <a:pt x="510722" y="140367"/>
                  </a:lnTo>
                  <a:lnTo>
                    <a:pt x="512536" y="140821"/>
                  </a:lnTo>
                  <a:lnTo>
                    <a:pt x="514350" y="141274"/>
                  </a:lnTo>
                  <a:lnTo>
                    <a:pt x="516165" y="141955"/>
                  </a:lnTo>
                  <a:lnTo>
                    <a:pt x="516845" y="142862"/>
                  </a:lnTo>
                  <a:lnTo>
                    <a:pt x="517299" y="143996"/>
                  </a:lnTo>
                  <a:lnTo>
                    <a:pt x="517979" y="145356"/>
                  </a:lnTo>
                  <a:lnTo>
                    <a:pt x="518659" y="147170"/>
                  </a:lnTo>
                  <a:lnTo>
                    <a:pt x="519340" y="151252"/>
                  </a:lnTo>
                  <a:lnTo>
                    <a:pt x="520020" y="155787"/>
                  </a:lnTo>
                  <a:lnTo>
                    <a:pt x="520700" y="160776"/>
                  </a:lnTo>
                  <a:lnTo>
                    <a:pt x="520700" y="166219"/>
                  </a:lnTo>
                  <a:lnTo>
                    <a:pt x="520474" y="171207"/>
                  </a:lnTo>
                  <a:lnTo>
                    <a:pt x="519793" y="175743"/>
                  </a:lnTo>
                  <a:lnTo>
                    <a:pt x="519340" y="178010"/>
                  </a:lnTo>
                  <a:lnTo>
                    <a:pt x="518659" y="180505"/>
                  </a:lnTo>
                  <a:lnTo>
                    <a:pt x="515711" y="187081"/>
                  </a:lnTo>
                  <a:lnTo>
                    <a:pt x="512309" y="194564"/>
                  </a:lnTo>
                  <a:lnTo>
                    <a:pt x="508227" y="201821"/>
                  </a:lnTo>
                  <a:lnTo>
                    <a:pt x="503918" y="208624"/>
                  </a:lnTo>
                  <a:lnTo>
                    <a:pt x="499609" y="214746"/>
                  </a:lnTo>
                  <a:lnTo>
                    <a:pt x="497568" y="217014"/>
                  </a:lnTo>
                  <a:lnTo>
                    <a:pt x="495754" y="219055"/>
                  </a:lnTo>
                  <a:lnTo>
                    <a:pt x="494166" y="220415"/>
                  </a:lnTo>
                  <a:lnTo>
                    <a:pt x="493032" y="221096"/>
                  </a:lnTo>
                  <a:lnTo>
                    <a:pt x="491672" y="221549"/>
                  </a:lnTo>
                  <a:lnTo>
                    <a:pt x="490765" y="222003"/>
                  </a:lnTo>
                  <a:lnTo>
                    <a:pt x="489631" y="223137"/>
                  </a:lnTo>
                  <a:lnTo>
                    <a:pt x="488950" y="224044"/>
                  </a:lnTo>
                  <a:lnTo>
                    <a:pt x="487363" y="226765"/>
                  </a:lnTo>
                  <a:lnTo>
                    <a:pt x="486229" y="229713"/>
                  </a:lnTo>
                  <a:lnTo>
                    <a:pt x="484188" y="236062"/>
                  </a:lnTo>
                  <a:lnTo>
                    <a:pt x="482827" y="238783"/>
                  </a:lnTo>
                  <a:lnTo>
                    <a:pt x="481693" y="241504"/>
                  </a:lnTo>
                  <a:lnTo>
                    <a:pt x="480559" y="243772"/>
                  </a:lnTo>
                  <a:lnTo>
                    <a:pt x="479652" y="246267"/>
                  </a:lnTo>
                  <a:lnTo>
                    <a:pt x="478972" y="248534"/>
                  </a:lnTo>
                  <a:lnTo>
                    <a:pt x="478518" y="250802"/>
                  </a:lnTo>
                  <a:lnTo>
                    <a:pt x="478065" y="256017"/>
                  </a:lnTo>
                  <a:lnTo>
                    <a:pt x="477157" y="262820"/>
                  </a:lnTo>
                  <a:lnTo>
                    <a:pt x="476250" y="268263"/>
                  </a:lnTo>
                  <a:lnTo>
                    <a:pt x="475797" y="275746"/>
                  </a:lnTo>
                  <a:lnTo>
                    <a:pt x="474209" y="294341"/>
                  </a:lnTo>
                  <a:lnTo>
                    <a:pt x="473302" y="311802"/>
                  </a:lnTo>
                  <a:lnTo>
                    <a:pt x="472849" y="317924"/>
                  </a:lnTo>
                  <a:lnTo>
                    <a:pt x="472395" y="321326"/>
                  </a:lnTo>
                  <a:lnTo>
                    <a:pt x="472168" y="322913"/>
                  </a:lnTo>
                  <a:lnTo>
                    <a:pt x="472849" y="323593"/>
                  </a:lnTo>
                  <a:lnTo>
                    <a:pt x="473302" y="324500"/>
                  </a:lnTo>
                  <a:lnTo>
                    <a:pt x="474209" y="324727"/>
                  </a:lnTo>
                  <a:lnTo>
                    <a:pt x="475343" y="325181"/>
                  </a:lnTo>
                  <a:lnTo>
                    <a:pt x="476250" y="325634"/>
                  </a:lnTo>
                  <a:lnTo>
                    <a:pt x="477157" y="326768"/>
                  </a:lnTo>
                  <a:lnTo>
                    <a:pt x="478065" y="327902"/>
                  </a:lnTo>
                  <a:lnTo>
                    <a:pt x="478518" y="330623"/>
                  </a:lnTo>
                  <a:lnTo>
                    <a:pt x="479425" y="333798"/>
                  </a:lnTo>
                  <a:lnTo>
                    <a:pt x="480559" y="342188"/>
                  </a:lnTo>
                  <a:lnTo>
                    <a:pt x="481466" y="350805"/>
                  </a:lnTo>
                  <a:lnTo>
                    <a:pt x="481693" y="357608"/>
                  </a:lnTo>
                  <a:lnTo>
                    <a:pt x="481693" y="358969"/>
                  </a:lnTo>
                  <a:lnTo>
                    <a:pt x="481920" y="359876"/>
                  </a:lnTo>
                  <a:lnTo>
                    <a:pt x="482827" y="361916"/>
                  </a:lnTo>
                  <a:lnTo>
                    <a:pt x="484188" y="363731"/>
                  </a:lnTo>
                  <a:lnTo>
                    <a:pt x="485775" y="365545"/>
                  </a:lnTo>
                  <a:lnTo>
                    <a:pt x="487363" y="367586"/>
                  </a:lnTo>
                  <a:lnTo>
                    <a:pt x="489177" y="370080"/>
                  </a:lnTo>
                  <a:lnTo>
                    <a:pt x="491218" y="373028"/>
                  </a:lnTo>
                  <a:lnTo>
                    <a:pt x="493032" y="377110"/>
                  </a:lnTo>
                  <a:lnTo>
                    <a:pt x="495074" y="382099"/>
                  </a:lnTo>
                  <a:lnTo>
                    <a:pt x="498249" y="387994"/>
                  </a:lnTo>
                  <a:lnTo>
                    <a:pt x="501877" y="394571"/>
                  </a:lnTo>
                  <a:lnTo>
                    <a:pt x="506413" y="401147"/>
                  </a:lnTo>
                  <a:lnTo>
                    <a:pt x="511175" y="407950"/>
                  </a:lnTo>
                  <a:lnTo>
                    <a:pt x="516391" y="414299"/>
                  </a:lnTo>
                  <a:lnTo>
                    <a:pt x="519113" y="417247"/>
                  </a:lnTo>
                  <a:lnTo>
                    <a:pt x="521834" y="419968"/>
                  </a:lnTo>
                  <a:lnTo>
                    <a:pt x="524783" y="422463"/>
                  </a:lnTo>
                  <a:lnTo>
                    <a:pt x="527277" y="424730"/>
                  </a:lnTo>
                  <a:lnTo>
                    <a:pt x="534988" y="430399"/>
                  </a:lnTo>
                  <a:lnTo>
                    <a:pt x="545874" y="437883"/>
                  </a:lnTo>
                  <a:lnTo>
                    <a:pt x="573088" y="456477"/>
                  </a:lnTo>
                  <a:lnTo>
                    <a:pt x="598034" y="473031"/>
                  </a:lnTo>
                  <a:lnTo>
                    <a:pt x="606652" y="478700"/>
                  </a:lnTo>
                  <a:lnTo>
                    <a:pt x="610734" y="481195"/>
                  </a:lnTo>
                  <a:lnTo>
                    <a:pt x="612775" y="482329"/>
                  </a:lnTo>
                  <a:lnTo>
                    <a:pt x="615497" y="484369"/>
                  </a:lnTo>
                  <a:lnTo>
                    <a:pt x="618899" y="486864"/>
                  </a:lnTo>
                  <a:lnTo>
                    <a:pt x="622300" y="489812"/>
                  </a:lnTo>
                  <a:lnTo>
                    <a:pt x="625475" y="493213"/>
                  </a:lnTo>
                  <a:lnTo>
                    <a:pt x="627063" y="495027"/>
                  </a:lnTo>
                  <a:lnTo>
                    <a:pt x="628197" y="496841"/>
                  </a:lnTo>
                  <a:lnTo>
                    <a:pt x="629558" y="498656"/>
                  </a:lnTo>
                  <a:lnTo>
                    <a:pt x="630238" y="500696"/>
                  </a:lnTo>
                  <a:lnTo>
                    <a:pt x="631145" y="502511"/>
                  </a:lnTo>
                  <a:lnTo>
                    <a:pt x="631372" y="504551"/>
                  </a:lnTo>
                  <a:lnTo>
                    <a:pt x="634320" y="540607"/>
                  </a:lnTo>
                  <a:lnTo>
                    <a:pt x="640670" y="611131"/>
                  </a:lnTo>
                  <a:lnTo>
                    <a:pt x="644299" y="649227"/>
                  </a:lnTo>
                  <a:lnTo>
                    <a:pt x="647474" y="683696"/>
                  </a:lnTo>
                  <a:lnTo>
                    <a:pt x="650649" y="710227"/>
                  </a:lnTo>
                  <a:lnTo>
                    <a:pt x="651783" y="719071"/>
                  </a:lnTo>
                  <a:lnTo>
                    <a:pt x="652917" y="724967"/>
                  </a:lnTo>
                  <a:lnTo>
                    <a:pt x="654504" y="733357"/>
                  </a:lnTo>
                  <a:lnTo>
                    <a:pt x="656091" y="743788"/>
                  </a:lnTo>
                  <a:lnTo>
                    <a:pt x="657679" y="755353"/>
                  </a:lnTo>
                  <a:lnTo>
                    <a:pt x="659267" y="767145"/>
                  </a:lnTo>
                  <a:lnTo>
                    <a:pt x="660400" y="778710"/>
                  </a:lnTo>
                  <a:lnTo>
                    <a:pt x="661308" y="788688"/>
                  </a:lnTo>
                  <a:lnTo>
                    <a:pt x="661761" y="797305"/>
                  </a:lnTo>
                  <a:lnTo>
                    <a:pt x="661988" y="802974"/>
                  </a:lnTo>
                  <a:lnTo>
                    <a:pt x="662215" y="805922"/>
                  </a:lnTo>
                  <a:lnTo>
                    <a:pt x="662668" y="810230"/>
                  </a:lnTo>
                  <a:lnTo>
                    <a:pt x="664256" y="822475"/>
                  </a:lnTo>
                  <a:lnTo>
                    <a:pt x="669018" y="855810"/>
                  </a:lnTo>
                  <a:lnTo>
                    <a:pt x="673781" y="889598"/>
                  </a:lnTo>
                  <a:lnTo>
                    <a:pt x="675368" y="902523"/>
                  </a:lnTo>
                  <a:lnTo>
                    <a:pt x="675822" y="907285"/>
                  </a:lnTo>
                  <a:lnTo>
                    <a:pt x="676049" y="910687"/>
                  </a:lnTo>
                  <a:lnTo>
                    <a:pt x="676049" y="915902"/>
                  </a:lnTo>
                  <a:lnTo>
                    <a:pt x="676729" y="920665"/>
                  </a:lnTo>
                  <a:lnTo>
                    <a:pt x="677183" y="925653"/>
                  </a:lnTo>
                  <a:lnTo>
                    <a:pt x="677863" y="930189"/>
                  </a:lnTo>
                  <a:lnTo>
                    <a:pt x="678770" y="933817"/>
                  </a:lnTo>
                  <a:lnTo>
                    <a:pt x="679677" y="937445"/>
                  </a:lnTo>
                  <a:lnTo>
                    <a:pt x="680811" y="940166"/>
                  </a:lnTo>
                  <a:lnTo>
                    <a:pt x="681718" y="942207"/>
                  </a:lnTo>
                  <a:lnTo>
                    <a:pt x="682625" y="944475"/>
                  </a:lnTo>
                  <a:lnTo>
                    <a:pt x="683533" y="947650"/>
                  </a:lnTo>
                  <a:lnTo>
                    <a:pt x="684213" y="951505"/>
                  </a:lnTo>
                  <a:lnTo>
                    <a:pt x="684893" y="955360"/>
                  </a:lnTo>
                  <a:lnTo>
                    <a:pt x="686027" y="963296"/>
                  </a:lnTo>
                  <a:lnTo>
                    <a:pt x="686254" y="969419"/>
                  </a:lnTo>
                  <a:lnTo>
                    <a:pt x="686708" y="972820"/>
                  </a:lnTo>
                  <a:lnTo>
                    <a:pt x="688068" y="979170"/>
                  </a:lnTo>
                  <a:lnTo>
                    <a:pt x="692377" y="997538"/>
                  </a:lnTo>
                  <a:lnTo>
                    <a:pt x="694418" y="1007969"/>
                  </a:lnTo>
                  <a:lnTo>
                    <a:pt x="696459" y="1018173"/>
                  </a:lnTo>
                  <a:lnTo>
                    <a:pt x="697593" y="1027924"/>
                  </a:lnTo>
                  <a:lnTo>
                    <a:pt x="698274" y="1032233"/>
                  </a:lnTo>
                  <a:lnTo>
                    <a:pt x="698274" y="1036315"/>
                  </a:lnTo>
                  <a:lnTo>
                    <a:pt x="698500" y="1041303"/>
                  </a:lnTo>
                  <a:lnTo>
                    <a:pt x="699181" y="1048787"/>
                  </a:lnTo>
                  <a:lnTo>
                    <a:pt x="701675" y="1069195"/>
                  </a:lnTo>
                  <a:lnTo>
                    <a:pt x="705304" y="1095047"/>
                  </a:lnTo>
                  <a:lnTo>
                    <a:pt x="709386" y="1123165"/>
                  </a:lnTo>
                  <a:lnTo>
                    <a:pt x="716643" y="1174641"/>
                  </a:lnTo>
                  <a:lnTo>
                    <a:pt x="718911" y="1192102"/>
                  </a:lnTo>
                  <a:lnTo>
                    <a:pt x="719818" y="1197091"/>
                  </a:lnTo>
                  <a:lnTo>
                    <a:pt x="719818" y="1199585"/>
                  </a:lnTo>
                  <a:lnTo>
                    <a:pt x="719365" y="1201626"/>
                  </a:lnTo>
                  <a:lnTo>
                    <a:pt x="719365" y="1203667"/>
                  </a:lnTo>
                  <a:lnTo>
                    <a:pt x="719138" y="1206842"/>
                  </a:lnTo>
                  <a:lnTo>
                    <a:pt x="718911" y="1207975"/>
                  </a:lnTo>
                  <a:lnTo>
                    <a:pt x="718458" y="1208882"/>
                  </a:lnTo>
                  <a:lnTo>
                    <a:pt x="717324" y="1209109"/>
                  </a:lnTo>
                  <a:lnTo>
                    <a:pt x="715963" y="1209109"/>
                  </a:lnTo>
                  <a:lnTo>
                    <a:pt x="715736" y="1209109"/>
                  </a:lnTo>
                  <a:lnTo>
                    <a:pt x="715056" y="1209336"/>
                  </a:lnTo>
                  <a:lnTo>
                    <a:pt x="714829" y="1210016"/>
                  </a:lnTo>
                  <a:lnTo>
                    <a:pt x="714602" y="1211604"/>
                  </a:lnTo>
                  <a:lnTo>
                    <a:pt x="714602" y="1213418"/>
                  </a:lnTo>
                  <a:lnTo>
                    <a:pt x="715056" y="1218407"/>
                  </a:lnTo>
                  <a:lnTo>
                    <a:pt x="716190" y="1224302"/>
                  </a:lnTo>
                  <a:lnTo>
                    <a:pt x="718458" y="1235867"/>
                  </a:lnTo>
                  <a:lnTo>
                    <a:pt x="719365" y="1240176"/>
                  </a:lnTo>
                  <a:lnTo>
                    <a:pt x="719818" y="1242444"/>
                  </a:lnTo>
                  <a:lnTo>
                    <a:pt x="719365" y="1243804"/>
                  </a:lnTo>
                  <a:lnTo>
                    <a:pt x="719138" y="1244938"/>
                  </a:lnTo>
                  <a:lnTo>
                    <a:pt x="718231" y="1247886"/>
                  </a:lnTo>
                  <a:lnTo>
                    <a:pt x="716870" y="1251061"/>
                  </a:lnTo>
                  <a:lnTo>
                    <a:pt x="722540" y="1277365"/>
                  </a:lnTo>
                  <a:lnTo>
                    <a:pt x="726395" y="1297094"/>
                  </a:lnTo>
                  <a:lnTo>
                    <a:pt x="727529" y="1305031"/>
                  </a:lnTo>
                  <a:lnTo>
                    <a:pt x="727983" y="1309566"/>
                  </a:lnTo>
                  <a:lnTo>
                    <a:pt x="727756" y="1311380"/>
                  </a:lnTo>
                  <a:lnTo>
                    <a:pt x="727302" y="1314101"/>
                  </a:lnTo>
                  <a:lnTo>
                    <a:pt x="725715" y="1322038"/>
                  </a:lnTo>
                  <a:lnTo>
                    <a:pt x="723447" y="1332242"/>
                  </a:lnTo>
                  <a:lnTo>
                    <a:pt x="720725" y="1343127"/>
                  </a:lnTo>
                  <a:lnTo>
                    <a:pt x="717777" y="1354012"/>
                  </a:lnTo>
                  <a:lnTo>
                    <a:pt x="714602" y="1363763"/>
                  </a:lnTo>
                  <a:lnTo>
                    <a:pt x="712334" y="1371699"/>
                  </a:lnTo>
                  <a:lnTo>
                    <a:pt x="710293" y="1376461"/>
                  </a:lnTo>
                  <a:lnTo>
                    <a:pt x="708706" y="1379183"/>
                  </a:lnTo>
                  <a:lnTo>
                    <a:pt x="707118" y="1382131"/>
                  </a:lnTo>
                  <a:lnTo>
                    <a:pt x="705077" y="1384625"/>
                  </a:lnTo>
                  <a:lnTo>
                    <a:pt x="702583" y="1387119"/>
                  </a:lnTo>
                  <a:lnTo>
                    <a:pt x="699408" y="1389614"/>
                  </a:lnTo>
                  <a:lnTo>
                    <a:pt x="696233" y="1392108"/>
                  </a:lnTo>
                  <a:lnTo>
                    <a:pt x="692377" y="1394376"/>
                  </a:lnTo>
                  <a:lnTo>
                    <a:pt x="688068" y="1396644"/>
                  </a:lnTo>
                  <a:lnTo>
                    <a:pt x="683759" y="1398911"/>
                  </a:lnTo>
                  <a:lnTo>
                    <a:pt x="679677" y="1401632"/>
                  </a:lnTo>
                  <a:lnTo>
                    <a:pt x="675822" y="1404127"/>
                  </a:lnTo>
                  <a:lnTo>
                    <a:pt x="672193" y="1406394"/>
                  </a:lnTo>
                  <a:lnTo>
                    <a:pt x="668111" y="1408662"/>
                  </a:lnTo>
                  <a:lnTo>
                    <a:pt x="666070" y="1409342"/>
                  </a:lnTo>
                  <a:lnTo>
                    <a:pt x="663802" y="1410249"/>
                  </a:lnTo>
                  <a:lnTo>
                    <a:pt x="661534" y="1410930"/>
                  </a:lnTo>
                  <a:lnTo>
                    <a:pt x="658813" y="1411383"/>
                  </a:lnTo>
                  <a:lnTo>
                    <a:pt x="656318" y="1411610"/>
                  </a:lnTo>
                  <a:lnTo>
                    <a:pt x="653597" y="1411610"/>
                  </a:lnTo>
                  <a:lnTo>
                    <a:pt x="648381" y="1411837"/>
                  </a:lnTo>
                  <a:lnTo>
                    <a:pt x="643391" y="1412290"/>
                  </a:lnTo>
                  <a:lnTo>
                    <a:pt x="635454" y="1412971"/>
                  </a:lnTo>
                  <a:lnTo>
                    <a:pt x="632052" y="1413197"/>
                  </a:lnTo>
                  <a:lnTo>
                    <a:pt x="629558" y="1413197"/>
                  </a:lnTo>
                  <a:lnTo>
                    <a:pt x="628424" y="1412971"/>
                  </a:lnTo>
                  <a:lnTo>
                    <a:pt x="627743" y="1412744"/>
                  </a:lnTo>
                  <a:lnTo>
                    <a:pt x="627290" y="1412290"/>
                  </a:lnTo>
                  <a:lnTo>
                    <a:pt x="626836" y="1411610"/>
                  </a:lnTo>
                  <a:lnTo>
                    <a:pt x="626156" y="1410476"/>
                  </a:lnTo>
                  <a:lnTo>
                    <a:pt x="625929" y="1409116"/>
                  </a:lnTo>
                  <a:lnTo>
                    <a:pt x="625929" y="1407982"/>
                  </a:lnTo>
                  <a:lnTo>
                    <a:pt x="626156" y="1406848"/>
                  </a:lnTo>
                  <a:lnTo>
                    <a:pt x="626836" y="1405941"/>
                  </a:lnTo>
                  <a:lnTo>
                    <a:pt x="627517" y="1404807"/>
                  </a:lnTo>
                  <a:lnTo>
                    <a:pt x="629104" y="1402993"/>
                  </a:lnTo>
                  <a:lnTo>
                    <a:pt x="630691" y="1401632"/>
                  </a:lnTo>
                  <a:lnTo>
                    <a:pt x="632279" y="1400499"/>
                  </a:lnTo>
                  <a:lnTo>
                    <a:pt x="634093" y="1399591"/>
                  </a:lnTo>
                  <a:lnTo>
                    <a:pt x="633186" y="1398684"/>
                  </a:lnTo>
                  <a:lnTo>
                    <a:pt x="630691" y="1397551"/>
                  </a:lnTo>
                  <a:lnTo>
                    <a:pt x="629104" y="1396644"/>
                  </a:lnTo>
                  <a:lnTo>
                    <a:pt x="627290" y="1395963"/>
                  </a:lnTo>
                  <a:lnTo>
                    <a:pt x="625475" y="1395736"/>
                  </a:lnTo>
                  <a:lnTo>
                    <a:pt x="623434" y="1395510"/>
                  </a:lnTo>
                  <a:lnTo>
                    <a:pt x="622527" y="1395283"/>
                  </a:lnTo>
                  <a:lnTo>
                    <a:pt x="621620" y="1395056"/>
                  </a:lnTo>
                  <a:lnTo>
                    <a:pt x="620940" y="1394376"/>
                  </a:lnTo>
                  <a:lnTo>
                    <a:pt x="620486" y="1393696"/>
                  </a:lnTo>
                  <a:lnTo>
                    <a:pt x="619352" y="1392108"/>
                  </a:lnTo>
                  <a:lnTo>
                    <a:pt x="618899" y="1390067"/>
                  </a:lnTo>
                  <a:lnTo>
                    <a:pt x="618899" y="1387800"/>
                  </a:lnTo>
                  <a:lnTo>
                    <a:pt x="619125" y="1385986"/>
                  </a:lnTo>
                  <a:lnTo>
                    <a:pt x="619579" y="1385079"/>
                  </a:lnTo>
                  <a:lnTo>
                    <a:pt x="620486" y="1384398"/>
                  </a:lnTo>
                  <a:lnTo>
                    <a:pt x="620940" y="1383718"/>
                  </a:lnTo>
                  <a:lnTo>
                    <a:pt x="621847" y="1383491"/>
                  </a:lnTo>
                  <a:lnTo>
                    <a:pt x="623888" y="1382811"/>
                  </a:lnTo>
                  <a:lnTo>
                    <a:pt x="625702" y="1382131"/>
                  </a:lnTo>
                  <a:lnTo>
                    <a:pt x="629331" y="1380090"/>
                  </a:lnTo>
                  <a:lnTo>
                    <a:pt x="632279" y="1377822"/>
                  </a:lnTo>
                  <a:lnTo>
                    <a:pt x="634320" y="1375781"/>
                  </a:lnTo>
                  <a:lnTo>
                    <a:pt x="634774" y="1374421"/>
                  </a:lnTo>
                  <a:lnTo>
                    <a:pt x="635000" y="1373287"/>
                  </a:lnTo>
                  <a:lnTo>
                    <a:pt x="634774" y="1371473"/>
                  </a:lnTo>
                  <a:lnTo>
                    <a:pt x="634320" y="1369659"/>
                  </a:lnTo>
                  <a:lnTo>
                    <a:pt x="632733" y="1366030"/>
                  </a:lnTo>
                  <a:lnTo>
                    <a:pt x="631825" y="1362856"/>
                  </a:lnTo>
                  <a:lnTo>
                    <a:pt x="631599" y="1359908"/>
                  </a:lnTo>
                  <a:lnTo>
                    <a:pt x="631599" y="1354919"/>
                  </a:lnTo>
                  <a:lnTo>
                    <a:pt x="632279" y="1340859"/>
                  </a:lnTo>
                  <a:lnTo>
                    <a:pt x="632733" y="1332923"/>
                  </a:lnTo>
                  <a:lnTo>
                    <a:pt x="633413" y="1325666"/>
                  </a:lnTo>
                  <a:lnTo>
                    <a:pt x="634093" y="1319317"/>
                  </a:lnTo>
                  <a:lnTo>
                    <a:pt x="634774" y="1315235"/>
                  </a:lnTo>
                  <a:lnTo>
                    <a:pt x="635681" y="1311834"/>
                  </a:lnTo>
                  <a:lnTo>
                    <a:pt x="636134" y="1308432"/>
                  </a:lnTo>
                  <a:lnTo>
                    <a:pt x="636361" y="1304804"/>
                  </a:lnTo>
                  <a:lnTo>
                    <a:pt x="636588" y="1301176"/>
                  </a:lnTo>
                  <a:lnTo>
                    <a:pt x="636361" y="1297547"/>
                  </a:lnTo>
                  <a:lnTo>
                    <a:pt x="636134" y="1293919"/>
                  </a:lnTo>
                  <a:lnTo>
                    <a:pt x="635454" y="1290291"/>
                  </a:lnTo>
                  <a:lnTo>
                    <a:pt x="634320" y="1287116"/>
                  </a:lnTo>
                  <a:lnTo>
                    <a:pt x="633867" y="1285529"/>
                  </a:lnTo>
                  <a:lnTo>
                    <a:pt x="633640" y="1283488"/>
                  </a:lnTo>
                  <a:lnTo>
                    <a:pt x="632733" y="1278953"/>
                  </a:lnTo>
                  <a:lnTo>
                    <a:pt x="632733" y="1273964"/>
                  </a:lnTo>
                  <a:lnTo>
                    <a:pt x="632733" y="1268522"/>
                  </a:lnTo>
                  <a:lnTo>
                    <a:pt x="633186" y="1259224"/>
                  </a:lnTo>
                  <a:lnTo>
                    <a:pt x="633413" y="1253782"/>
                  </a:lnTo>
                  <a:lnTo>
                    <a:pt x="633413" y="1252875"/>
                  </a:lnTo>
                  <a:lnTo>
                    <a:pt x="632733" y="1252194"/>
                  </a:lnTo>
                  <a:lnTo>
                    <a:pt x="632279" y="1251287"/>
                  </a:lnTo>
                  <a:lnTo>
                    <a:pt x="631825" y="1251061"/>
                  </a:lnTo>
                  <a:lnTo>
                    <a:pt x="630238" y="1250607"/>
                  </a:lnTo>
                  <a:lnTo>
                    <a:pt x="628877" y="1250380"/>
                  </a:lnTo>
                  <a:lnTo>
                    <a:pt x="628197" y="1250154"/>
                  </a:lnTo>
                  <a:lnTo>
                    <a:pt x="627743" y="1249700"/>
                  </a:lnTo>
                  <a:lnTo>
                    <a:pt x="627063" y="1248339"/>
                  </a:lnTo>
                  <a:lnTo>
                    <a:pt x="626156" y="1246299"/>
                  </a:lnTo>
                  <a:lnTo>
                    <a:pt x="625249" y="1244031"/>
                  </a:lnTo>
                  <a:lnTo>
                    <a:pt x="623888" y="1239496"/>
                  </a:lnTo>
                  <a:lnTo>
                    <a:pt x="623434" y="1237455"/>
                  </a:lnTo>
                  <a:lnTo>
                    <a:pt x="619806" y="1238362"/>
                  </a:lnTo>
                  <a:lnTo>
                    <a:pt x="612095" y="1207975"/>
                  </a:lnTo>
                  <a:lnTo>
                    <a:pt x="611868" y="1209336"/>
                  </a:lnTo>
                  <a:lnTo>
                    <a:pt x="610961" y="1213871"/>
                  </a:lnTo>
                  <a:lnTo>
                    <a:pt x="610734" y="1217726"/>
                  </a:lnTo>
                  <a:lnTo>
                    <a:pt x="610508" y="1222262"/>
                  </a:lnTo>
                  <a:lnTo>
                    <a:pt x="610508" y="1227704"/>
                  </a:lnTo>
                  <a:lnTo>
                    <a:pt x="610508" y="1234280"/>
                  </a:lnTo>
                  <a:lnTo>
                    <a:pt x="610961" y="1242897"/>
                  </a:lnTo>
                  <a:lnTo>
                    <a:pt x="611868" y="1253782"/>
                  </a:lnTo>
                  <a:lnTo>
                    <a:pt x="613683" y="1278272"/>
                  </a:lnTo>
                  <a:lnTo>
                    <a:pt x="615270" y="1299362"/>
                  </a:lnTo>
                  <a:lnTo>
                    <a:pt x="616177" y="1309793"/>
                  </a:lnTo>
                  <a:lnTo>
                    <a:pt x="616177" y="1311153"/>
                  </a:lnTo>
                  <a:lnTo>
                    <a:pt x="615497" y="1312060"/>
                  </a:lnTo>
                  <a:lnTo>
                    <a:pt x="614817" y="1313194"/>
                  </a:lnTo>
                  <a:lnTo>
                    <a:pt x="614136" y="1313874"/>
                  </a:lnTo>
                  <a:lnTo>
                    <a:pt x="612775" y="1315235"/>
                  </a:lnTo>
                  <a:lnTo>
                    <a:pt x="612095" y="1315689"/>
                  </a:lnTo>
                  <a:lnTo>
                    <a:pt x="611188" y="1369659"/>
                  </a:lnTo>
                  <a:lnTo>
                    <a:pt x="610281" y="1410023"/>
                  </a:lnTo>
                  <a:lnTo>
                    <a:pt x="610054" y="1425669"/>
                  </a:lnTo>
                  <a:lnTo>
                    <a:pt x="609600" y="1435194"/>
                  </a:lnTo>
                  <a:lnTo>
                    <a:pt x="605972" y="1492792"/>
                  </a:lnTo>
                  <a:lnTo>
                    <a:pt x="603477" y="1533383"/>
                  </a:lnTo>
                  <a:lnTo>
                    <a:pt x="602343" y="1552431"/>
                  </a:lnTo>
                  <a:lnTo>
                    <a:pt x="601663" y="1569438"/>
                  </a:lnTo>
                  <a:lnTo>
                    <a:pt x="601436" y="1585992"/>
                  </a:lnTo>
                  <a:lnTo>
                    <a:pt x="600983" y="1603680"/>
                  </a:lnTo>
                  <a:lnTo>
                    <a:pt x="600302" y="1640642"/>
                  </a:lnTo>
                  <a:lnTo>
                    <a:pt x="600075" y="1657876"/>
                  </a:lnTo>
                  <a:lnTo>
                    <a:pt x="599622" y="1672843"/>
                  </a:lnTo>
                  <a:lnTo>
                    <a:pt x="598941" y="1685088"/>
                  </a:lnTo>
                  <a:lnTo>
                    <a:pt x="598034" y="1689623"/>
                  </a:lnTo>
                  <a:lnTo>
                    <a:pt x="597581" y="1693478"/>
                  </a:lnTo>
                  <a:lnTo>
                    <a:pt x="590777" y="1726133"/>
                  </a:lnTo>
                  <a:lnTo>
                    <a:pt x="579665" y="1783731"/>
                  </a:lnTo>
                  <a:lnTo>
                    <a:pt x="573995" y="1814571"/>
                  </a:lnTo>
                  <a:lnTo>
                    <a:pt x="569006" y="1841783"/>
                  </a:lnTo>
                  <a:lnTo>
                    <a:pt x="565604" y="1863098"/>
                  </a:lnTo>
                  <a:lnTo>
                    <a:pt x="564697" y="1870355"/>
                  </a:lnTo>
                  <a:lnTo>
                    <a:pt x="564470" y="1875344"/>
                  </a:lnTo>
                  <a:lnTo>
                    <a:pt x="564016" y="1890990"/>
                  </a:lnTo>
                  <a:lnTo>
                    <a:pt x="562429" y="1921604"/>
                  </a:lnTo>
                  <a:lnTo>
                    <a:pt x="558120" y="2007774"/>
                  </a:lnTo>
                  <a:lnTo>
                    <a:pt x="555625" y="2053127"/>
                  </a:lnTo>
                  <a:lnTo>
                    <a:pt x="553131" y="2092811"/>
                  </a:lnTo>
                  <a:lnTo>
                    <a:pt x="551090" y="2122290"/>
                  </a:lnTo>
                  <a:lnTo>
                    <a:pt x="550183" y="2131134"/>
                  </a:lnTo>
                  <a:lnTo>
                    <a:pt x="549729" y="2135669"/>
                  </a:lnTo>
                  <a:lnTo>
                    <a:pt x="549502" y="2137937"/>
                  </a:lnTo>
                  <a:lnTo>
                    <a:pt x="549729" y="2140205"/>
                  </a:lnTo>
                  <a:lnTo>
                    <a:pt x="550409" y="2142926"/>
                  </a:lnTo>
                  <a:lnTo>
                    <a:pt x="551316" y="2145874"/>
                  </a:lnTo>
                  <a:lnTo>
                    <a:pt x="552450" y="2148822"/>
                  </a:lnTo>
                  <a:lnTo>
                    <a:pt x="554038" y="2152223"/>
                  </a:lnTo>
                  <a:lnTo>
                    <a:pt x="557440" y="2158799"/>
                  </a:lnTo>
                  <a:lnTo>
                    <a:pt x="564697" y="2172405"/>
                  </a:lnTo>
                  <a:lnTo>
                    <a:pt x="567645" y="2178755"/>
                  </a:lnTo>
                  <a:lnTo>
                    <a:pt x="569006" y="2181703"/>
                  </a:lnTo>
                  <a:lnTo>
                    <a:pt x="569686" y="2184651"/>
                  </a:lnTo>
                  <a:lnTo>
                    <a:pt x="571727" y="2191454"/>
                  </a:lnTo>
                  <a:lnTo>
                    <a:pt x="575129" y="2200524"/>
                  </a:lnTo>
                  <a:lnTo>
                    <a:pt x="582613" y="2222067"/>
                  </a:lnTo>
                  <a:lnTo>
                    <a:pt x="589870" y="2242249"/>
                  </a:lnTo>
                  <a:lnTo>
                    <a:pt x="592138" y="2249959"/>
                  </a:lnTo>
                  <a:lnTo>
                    <a:pt x="593272" y="2254494"/>
                  </a:lnTo>
                  <a:lnTo>
                    <a:pt x="593725" y="2255855"/>
                  </a:lnTo>
                  <a:lnTo>
                    <a:pt x="594406" y="2256988"/>
                  </a:lnTo>
                  <a:lnTo>
                    <a:pt x="595086" y="2258349"/>
                  </a:lnTo>
                  <a:lnTo>
                    <a:pt x="595766" y="2259483"/>
                  </a:lnTo>
                  <a:lnTo>
                    <a:pt x="598488" y="2261524"/>
                  </a:lnTo>
                  <a:lnTo>
                    <a:pt x="601209" y="2263565"/>
                  </a:lnTo>
                  <a:lnTo>
                    <a:pt x="608467" y="2268100"/>
                  </a:lnTo>
                  <a:lnTo>
                    <a:pt x="612549" y="2271048"/>
                  </a:lnTo>
                  <a:lnTo>
                    <a:pt x="617084" y="2273996"/>
                  </a:lnTo>
                  <a:lnTo>
                    <a:pt x="619579" y="2276037"/>
                  </a:lnTo>
                  <a:lnTo>
                    <a:pt x="623434" y="2278078"/>
                  </a:lnTo>
                  <a:lnTo>
                    <a:pt x="627970" y="2280345"/>
                  </a:lnTo>
                  <a:lnTo>
                    <a:pt x="633186" y="2282840"/>
                  </a:lnTo>
                  <a:lnTo>
                    <a:pt x="644979" y="2287828"/>
                  </a:lnTo>
                  <a:lnTo>
                    <a:pt x="658133" y="2293044"/>
                  </a:lnTo>
                  <a:lnTo>
                    <a:pt x="671286" y="2297579"/>
                  </a:lnTo>
                  <a:lnTo>
                    <a:pt x="683986" y="2301661"/>
                  </a:lnTo>
                  <a:lnTo>
                    <a:pt x="689656" y="2303022"/>
                  </a:lnTo>
                  <a:lnTo>
                    <a:pt x="694645" y="2304382"/>
                  </a:lnTo>
                  <a:lnTo>
                    <a:pt x="699181" y="2305063"/>
                  </a:lnTo>
                  <a:lnTo>
                    <a:pt x="702809" y="2305743"/>
                  </a:lnTo>
                  <a:lnTo>
                    <a:pt x="709159" y="2305970"/>
                  </a:lnTo>
                  <a:lnTo>
                    <a:pt x="714829" y="2306196"/>
                  </a:lnTo>
                  <a:lnTo>
                    <a:pt x="725715" y="2305970"/>
                  </a:lnTo>
                  <a:lnTo>
                    <a:pt x="730704" y="2305970"/>
                  </a:lnTo>
                  <a:lnTo>
                    <a:pt x="735013" y="2305970"/>
                  </a:lnTo>
                  <a:lnTo>
                    <a:pt x="738642" y="2306196"/>
                  </a:lnTo>
                  <a:lnTo>
                    <a:pt x="742043" y="2306877"/>
                  </a:lnTo>
                  <a:lnTo>
                    <a:pt x="744765" y="2308237"/>
                  </a:lnTo>
                  <a:lnTo>
                    <a:pt x="747259" y="2309598"/>
                  </a:lnTo>
                  <a:lnTo>
                    <a:pt x="749301" y="2311412"/>
                  </a:lnTo>
                  <a:lnTo>
                    <a:pt x="751115" y="2313453"/>
                  </a:lnTo>
                  <a:lnTo>
                    <a:pt x="752475" y="2315721"/>
                  </a:lnTo>
                  <a:lnTo>
                    <a:pt x="753383" y="2318215"/>
                  </a:lnTo>
                  <a:lnTo>
                    <a:pt x="753836" y="2321163"/>
                  </a:lnTo>
                  <a:lnTo>
                    <a:pt x="754063" y="2323884"/>
                  </a:lnTo>
                  <a:lnTo>
                    <a:pt x="753836" y="2325698"/>
                  </a:lnTo>
                  <a:lnTo>
                    <a:pt x="753156" y="2327286"/>
                  </a:lnTo>
                  <a:lnTo>
                    <a:pt x="751795" y="2328873"/>
                  </a:lnTo>
                  <a:lnTo>
                    <a:pt x="750434" y="2330460"/>
                  </a:lnTo>
                  <a:lnTo>
                    <a:pt x="748393" y="2332274"/>
                  </a:lnTo>
                  <a:lnTo>
                    <a:pt x="746125" y="2334088"/>
                  </a:lnTo>
                  <a:lnTo>
                    <a:pt x="743404" y="2335903"/>
                  </a:lnTo>
                  <a:lnTo>
                    <a:pt x="740683" y="2337490"/>
                  </a:lnTo>
                  <a:lnTo>
                    <a:pt x="734333" y="2340891"/>
                  </a:lnTo>
                  <a:lnTo>
                    <a:pt x="727756" y="2343613"/>
                  </a:lnTo>
                  <a:lnTo>
                    <a:pt x="720952" y="2346107"/>
                  </a:lnTo>
                  <a:lnTo>
                    <a:pt x="717777" y="2347241"/>
                  </a:lnTo>
                  <a:lnTo>
                    <a:pt x="714375" y="2347921"/>
                  </a:lnTo>
                  <a:lnTo>
                    <a:pt x="710293" y="2348601"/>
                  </a:lnTo>
                  <a:lnTo>
                    <a:pt x="704170" y="2349508"/>
                  </a:lnTo>
                  <a:lnTo>
                    <a:pt x="688068" y="2351096"/>
                  </a:lnTo>
                  <a:lnTo>
                    <a:pt x="667884" y="2352456"/>
                  </a:lnTo>
                  <a:lnTo>
                    <a:pt x="644979" y="2353817"/>
                  </a:lnTo>
                  <a:lnTo>
                    <a:pt x="622300" y="2354497"/>
                  </a:lnTo>
                  <a:lnTo>
                    <a:pt x="611188" y="2354724"/>
                  </a:lnTo>
                  <a:lnTo>
                    <a:pt x="601209" y="2354724"/>
                  </a:lnTo>
                  <a:lnTo>
                    <a:pt x="592138" y="2354497"/>
                  </a:lnTo>
                  <a:lnTo>
                    <a:pt x="583974" y="2354271"/>
                  </a:lnTo>
                  <a:lnTo>
                    <a:pt x="577397" y="2353817"/>
                  </a:lnTo>
                  <a:lnTo>
                    <a:pt x="572634" y="2352910"/>
                  </a:lnTo>
                  <a:lnTo>
                    <a:pt x="564697" y="2351096"/>
                  </a:lnTo>
                  <a:lnTo>
                    <a:pt x="557440" y="2348601"/>
                  </a:lnTo>
                  <a:lnTo>
                    <a:pt x="550409" y="2346334"/>
                  </a:lnTo>
                  <a:lnTo>
                    <a:pt x="544513" y="2344066"/>
                  </a:lnTo>
                  <a:lnTo>
                    <a:pt x="533854" y="2340211"/>
                  </a:lnTo>
                  <a:lnTo>
                    <a:pt x="526143" y="2337263"/>
                  </a:lnTo>
                  <a:lnTo>
                    <a:pt x="523422" y="2336583"/>
                  </a:lnTo>
                  <a:lnTo>
                    <a:pt x="521381" y="2336356"/>
                  </a:lnTo>
                  <a:lnTo>
                    <a:pt x="519793" y="2336583"/>
                  </a:lnTo>
                  <a:lnTo>
                    <a:pt x="518659" y="2337036"/>
                  </a:lnTo>
                  <a:lnTo>
                    <a:pt x="517752" y="2338397"/>
                  </a:lnTo>
                  <a:lnTo>
                    <a:pt x="517299" y="2339531"/>
                  </a:lnTo>
                  <a:lnTo>
                    <a:pt x="517072" y="2341572"/>
                  </a:lnTo>
                  <a:lnTo>
                    <a:pt x="516845" y="2343839"/>
                  </a:lnTo>
                  <a:lnTo>
                    <a:pt x="516845" y="2345200"/>
                  </a:lnTo>
                  <a:lnTo>
                    <a:pt x="516391" y="2345880"/>
                  </a:lnTo>
                  <a:lnTo>
                    <a:pt x="515711" y="2346787"/>
                  </a:lnTo>
                  <a:lnTo>
                    <a:pt x="515031" y="2347468"/>
                  </a:lnTo>
                  <a:lnTo>
                    <a:pt x="513670" y="2347921"/>
                  </a:lnTo>
                  <a:lnTo>
                    <a:pt x="512536" y="2348148"/>
                  </a:lnTo>
                  <a:lnTo>
                    <a:pt x="508681" y="2348601"/>
                  </a:lnTo>
                  <a:lnTo>
                    <a:pt x="503918" y="2348601"/>
                  </a:lnTo>
                  <a:lnTo>
                    <a:pt x="497795" y="2348601"/>
                  </a:lnTo>
                  <a:lnTo>
                    <a:pt x="490538" y="2349055"/>
                  </a:lnTo>
                  <a:lnTo>
                    <a:pt x="481693" y="2349282"/>
                  </a:lnTo>
                  <a:lnTo>
                    <a:pt x="471488" y="2349508"/>
                  </a:lnTo>
                  <a:lnTo>
                    <a:pt x="460602" y="2349735"/>
                  </a:lnTo>
                  <a:lnTo>
                    <a:pt x="449263" y="2349508"/>
                  </a:lnTo>
                  <a:lnTo>
                    <a:pt x="438150" y="2349055"/>
                  </a:lnTo>
                  <a:lnTo>
                    <a:pt x="418647" y="2348148"/>
                  </a:lnTo>
                  <a:lnTo>
                    <a:pt x="406400" y="2347921"/>
                  </a:lnTo>
                  <a:lnTo>
                    <a:pt x="403452" y="2347694"/>
                  </a:lnTo>
                  <a:lnTo>
                    <a:pt x="402318" y="2347468"/>
                  </a:lnTo>
                  <a:lnTo>
                    <a:pt x="401411" y="2347014"/>
                  </a:lnTo>
                  <a:lnTo>
                    <a:pt x="400504" y="2346334"/>
                  </a:lnTo>
                  <a:lnTo>
                    <a:pt x="399823" y="2345653"/>
                  </a:lnTo>
                  <a:lnTo>
                    <a:pt x="399370" y="2344973"/>
                  </a:lnTo>
                  <a:lnTo>
                    <a:pt x="399143" y="2344066"/>
                  </a:lnTo>
                  <a:lnTo>
                    <a:pt x="398463" y="2342025"/>
                  </a:lnTo>
                  <a:lnTo>
                    <a:pt x="398463" y="2339531"/>
                  </a:lnTo>
                  <a:lnTo>
                    <a:pt x="398463" y="2333181"/>
                  </a:lnTo>
                  <a:lnTo>
                    <a:pt x="398236" y="2331141"/>
                  </a:lnTo>
                  <a:lnTo>
                    <a:pt x="398009" y="2328873"/>
                  </a:lnTo>
                  <a:lnTo>
                    <a:pt x="396648" y="2323204"/>
                  </a:lnTo>
                  <a:lnTo>
                    <a:pt x="393020" y="2308464"/>
                  </a:lnTo>
                  <a:lnTo>
                    <a:pt x="391206" y="2300301"/>
                  </a:lnTo>
                  <a:lnTo>
                    <a:pt x="390752" y="2296446"/>
                  </a:lnTo>
                  <a:lnTo>
                    <a:pt x="390072" y="2292817"/>
                  </a:lnTo>
                  <a:lnTo>
                    <a:pt x="389618" y="2288962"/>
                  </a:lnTo>
                  <a:lnTo>
                    <a:pt x="389618" y="2285561"/>
                  </a:lnTo>
                  <a:lnTo>
                    <a:pt x="389845" y="2282386"/>
                  </a:lnTo>
                  <a:lnTo>
                    <a:pt x="390525" y="2279211"/>
                  </a:lnTo>
                  <a:lnTo>
                    <a:pt x="392113" y="2274223"/>
                  </a:lnTo>
                  <a:lnTo>
                    <a:pt x="393927" y="2269234"/>
                  </a:lnTo>
                  <a:lnTo>
                    <a:pt x="395515" y="2264925"/>
                  </a:lnTo>
                  <a:lnTo>
                    <a:pt x="396648" y="2261070"/>
                  </a:lnTo>
                  <a:lnTo>
                    <a:pt x="397102" y="2259256"/>
                  </a:lnTo>
                  <a:lnTo>
                    <a:pt x="397329" y="2257669"/>
                  </a:lnTo>
                  <a:lnTo>
                    <a:pt x="397329" y="2256535"/>
                  </a:lnTo>
                  <a:lnTo>
                    <a:pt x="397102" y="2255174"/>
                  </a:lnTo>
                  <a:lnTo>
                    <a:pt x="396422" y="2254041"/>
                  </a:lnTo>
                  <a:lnTo>
                    <a:pt x="395741" y="2253133"/>
                  </a:lnTo>
                  <a:lnTo>
                    <a:pt x="394834" y="2252453"/>
                  </a:lnTo>
                  <a:lnTo>
                    <a:pt x="393247" y="2251773"/>
                  </a:lnTo>
                  <a:lnTo>
                    <a:pt x="392340" y="2251546"/>
                  </a:lnTo>
                  <a:lnTo>
                    <a:pt x="391659" y="2250866"/>
                  </a:lnTo>
                  <a:lnTo>
                    <a:pt x="390525" y="2249732"/>
                  </a:lnTo>
                  <a:lnTo>
                    <a:pt x="389391" y="2247918"/>
                  </a:lnTo>
                  <a:lnTo>
                    <a:pt x="388711" y="2245650"/>
                  </a:lnTo>
                  <a:lnTo>
                    <a:pt x="388257" y="2242929"/>
                  </a:lnTo>
                  <a:lnTo>
                    <a:pt x="387577" y="2239754"/>
                  </a:lnTo>
                  <a:lnTo>
                    <a:pt x="387577" y="2236580"/>
                  </a:lnTo>
                  <a:lnTo>
                    <a:pt x="387577" y="2232725"/>
                  </a:lnTo>
                  <a:lnTo>
                    <a:pt x="388257" y="2224788"/>
                  </a:lnTo>
                  <a:lnTo>
                    <a:pt x="389165" y="2216171"/>
                  </a:lnTo>
                  <a:lnTo>
                    <a:pt x="390525" y="2207327"/>
                  </a:lnTo>
                  <a:lnTo>
                    <a:pt x="391886" y="2198937"/>
                  </a:lnTo>
                  <a:lnTo>
                    <a:pt x="393247" y="2190546"/>
                  </a:lnTo>
                  <a:lnTo>
                    <a:pt x="394381" y="2183063"/>
                  </a:lnTo>
                  <a:lnTo>
                    <a:pt x="395968" y="2169684"/>
                  </a:lnTo>
                  <a:lnTo>
                    <a:pt x="397102" y="2159253"/>
                  </a:lnTo>
                  <a:lnTo>
                    <a:pt x="397329" y="2152904"/>
                  </a:lnTo>
                  <a:lnTo>
                    <a:pt x="397329" y="2151089"/>
                  </a:lnTo>
                  <a:lnTo>
                    <a:pt x="397556" y="2149049"/>
                  </a:lnTo>
                  <a:lnTo>
                    <a:pt x="397782" y="2147008"/>
                  </a:lnTo>
                  <a:lnTo>
                    <a:pt x="398463" y="2144740"/>
                  </a:lnTo>
                  <a:lnTo>
                    <a:pt x="399370" y="2142699"/>
                  </a:lnTo>
                  <a:lnTo>
                    <a:pt x="400504" y="2140431"/>
                  </a:lnTo>
                  <a:lnTo>
                    <a:pt x="402091" y="2138164"/>
                  </a:lnTo>
                  <a:lnTo>
                    <a:pt x="403906" y="2135669"/>
                  </a:lnTo>
                  <a:lnTo>
                    <a:pt x="405947" y="2132948"/>
                  </a:lnTo>
                  <a:lnTo>
                    <a:pt x="408215" y="2129774"/>
                  </a:lnTo>
                  <a:lnTo>
                    <a:pt x="410256" y="2126599"/>
                  </a:lnTo>
                  <a:lnTo>
                    <a:pt x="411616" y="2122971"/>
                  </a:lnTo>
                  <a:lnTo>
                    <a:pt x="412523" y="2120930"/>
                  </a:lnTo>
                  <a:lnTo>
                    <a:pt x="412977" y="2119116"/>
                  </a:lnTo>
                  <a:lnTo>
                    <a:pt x="413431" y="2117075"/>
                  </a:lnTo>
                  <a:lnTo>
                    <a:pt x="413431" y="2115487"/>
                  </a:lnTo>
                  <a:lnTo>
                    <a:pt x="413431" y="2113673"/>
                  </a:lnTo>
                  <a:lnTo>
                    <a:pt x="413204" y="2111632"/>
                  </a:lnTo>
                  <a:lnTo>
                    <a:pt x="412750" y="2109818"/>
                  </a:lnTo>
                  <a:lnTo>
                    <a:pt x="411616" y="2108004"/>
                  </a:lnTo>
                  <a:lnTo>
                    <a:pt x="410936" y="2106190"/>
                  </a:lnTo>
                  <a:lnTo>
                    <a:pt x="410029" y="2104149"/>
                  </a:lnTo>
                  <a:lnTo>
                    <a:pt x="408668" y="2099614"/>
                  </a:lnTo>
                  <a:lnTo>
                    <a:pt x="407761" y="2094625"/>
                  </a:lnTo>
                  <a:lnTo>
                    <a:pt x="407081" y="2089636"/>
                  </a:lnTo>
                  <a:lnTo>
                    <a:pt x="406627" y="2084194"/>
                  </a:lnTo>
                  <a:lnTo>
                    <a:pt x="406627" y="2079432"/>
                  </a:lnTo>
                  <a:lnTo>
                    <a:pt x="406400" y="2071042"/>
                  </a:lnTo>
                  <a:lnTo>
                    <a:pt x="403906" y="1957886"/>
                  </a:lnTo>
                  <a:lnTo>
                    <a:pt x="402998" y="1916842"/>
                  </a:lnTo>
                  <a:lnTo>
                    <a:pt x="402545" y="1879652"/>
                  </a:lnTo>
                  <a:lnTo>
                    <a:pt x="402318" y="1850400"/>
                  </a:lnTo>
                  <a:lnTo>
                    <a:pt x="402318" y="1840649"/>
                  </a:lnTo>
                  <a:lnTo>
                    <a:pt x="402545" y="1834299"/>
                  </a:lnTo>
                  <a:lnTo>
                    <a:pt x="404813" y="1794162"/>
                  </a:lnTo>
                  <a:lnTo>
                    <a:pt x="406173" y="1772166"/>
                  </a:lnTo>
                  <a:lnTo>
                    <a:pt x="406400" y="1761281"/>
                  </a:lnTo>
                  <a:lnTo>
                    <a:pt x="406400" y="1751077"/>
                  </a:lnTo>
                  <a:lnTo>
                    <a:pt x="406627" y="1729307"/>
                  </a:lnTo>
                  <a:lnTo>
                    <a:pt x="407081" y="1705724"/>
                  </a:lnTo>
                  <a:lnTo>
                    <a:pt x="407761" y="1685088"/>
                  </a:lnTo>
                  <a:lnTo>
                    <a:pt x="407988" y="1671029"/>
                  </a:lnTo>
                  <a:lnTo>
                    <a:pt x="407761" y="1668534"/>
                  </a:lnTo>
                  <a:lnTo>
                    <a:pt x="407081" y="1665813"/>
                  </a:lnTo>
                  <a:lnTo>
                    <a:pt x="406400" y="1662412"/>
                  </a:lnTo>
                  <a:lnTo>
                    <a:pt x="405266" y="1659010"/>
                  </a:lnTo>
                  <a:lnTo>
                    <a:pt x="402545" y="1651300"/>
                  </a:lnTo>
                  <a:lnTo>
                    <a:pt x="399597" y="1643363"/>
                  </a:lnTo>
                  <a:lnTo>
                    <a:pt x="396422" y="1635427"/>
                  </a:lnTo>
                  <a:lnTo>
                    <a:pt x="393700" y="1627717"/>
                  </a:lnTo>
                  <a:lnTo>
                    <a:pt x="391432" y="1621141"/>
                  </a:lnTo>
                  <a:lnTo>
                    <a:pt x="390979" y="1618193"/>
                  </a:lnTo>
                  <a:lnTo>
                    <a:pt x="390525" y="1615925"/>
                  </a:lnTo>
                  <a:lnTo>
                    <a:pt x="389391" y="1606628"/>
                  </a:lnTo>
                  <a:lnTo>
                    <a:pt x="387804" y="1597103"/>
                  </a:lnTo>
                  <a:lnTo>
                    <a:pt x="386216" y="1586219"/>
                  </a:lnTo>
                  <a:lnTo>
                    <a:pt x="384175" y="1573520"/>
                  </a:lnTo>
                  <a:lnTo>
                    <a:pt x="383041" y="1567171"/>
                  </a:lnTo>
                  <a:lnTo>
                    <a:pt x="382361" y="1564223"/>
                  </a:lnTo>
                  <a:lnTo>
                    <a:pt x="381227" y="1561955"/>
                  </a:lnTo>
                  <a:lnTo>
                    <a:pt x="380547" y="1559914"/>
                  </a:lnTo>
                  <a:lnTo>
                    <a:pt x="379640" y="1558100"/>
                  </a:lnTo>
                  <a:lnTo>
                    <a:pt x="378506" y="1557193"/>
                  </a:lnTo>
                  <a:lnTo>
                    <a:pt x="377825" y="1556513"/>
                  </a:lnTo>
                  <a:lnTo>
                    <a:pt x="377145" y="1556513"/>
                  </a:lnTo>
                  <a:lnTo>
                    <a:pt x="376691" y="1556739"/>
                  </a:lnTo>
                  <a:lnTo>
                    <a:pt x="376011" y="1557646"/>
                  </a:lnTo>
                  <a:lnTo>
                    <a:pt x="374877" y="1559007"/>
                  </a:lnTo>
                  <a:lnTo>
                    <a:pt x="374197" y="1561728"/>
                  </a:lnTo>
                  <a:lnTo>
                    <a:pt x="373516" y="1564676"/>
                  </a:lnTo>
                  <a:lnTo>
                    <a:pt x="372836" y="1568985"/>
                  </a:lnTo>
                  <a:lnTo>
                    <a:pt x="372382" y="1573973"/>
                  </a:lnTo>
                  <a:lnTo>
                    <a:pt x="372156" y="1580096"/>
                  </a:lnTo>
                  <a:lnTo>
                    <a:pt x="371475" y="1597103"/>
                  </a:lnTo>
                  <a:lnTo>
                    <a:pt x="369888" y="1619553"/>
                  </a:lnTo>
                  <a:lnTo>
                    <a:pt x="366259" y="1672616"/>
                  </a:lnTo>
                  <a:lnTo>
                    <a:pt x="363084" y="1720237"/>
                  </a:lnTo>
                  <a:lnTo>
                    <a:pt x="361950" y="1736790"/>
                  </a:lnTo>
                  <a:lnTo>
                    <a:pt x="361497" y="1744727"/>
                  </a:lnTo>
                  <a:lnTo>
                    <a:pt x="361723" y="1746541"/>
                  </a:lnTo>
                  <a:lnTo>
                    <a:pt x="361950" y="1748355"/>
                  </a:lnTo>
                  <a:lnTo>
                    <a:pt x="363084" y="1752437"/>
                  </a:lnTo>
                  <a:lnTo>
                    <a:pt x="366032" y="1761281"/>
                  </a:lnTo>
                  <a:lnTo>
                    <a:pt x="367620" y="1765816"/>
                  </a:lnTo>
                  <a:lnTo>
                    <a:pt x="368981" y="1770578"/>
                  </a:lnTo>
                  <a:lnTo>
                    <a:pt x="369434" y="1773073"/>
                  </a:lnTo>
                  <a:lnTo>
                    <a:pt x="369661" y="1775340"/>
                  </a:lnTo>
                  <a:lnTo>
                    <a:pt x="369661" y="1778062"/>
                  </a:lnTo>
                  <a:lnTo>
                    <a:pt x="369661" y="1780556"/>
                  </a:lnTo>
                  <a:lnTo>
                    <a:pt x="363084" y="1830671"/>
                  </a:lnTo>
                  <a:lnTo>
                    <a:pt x="349931" y="1930674"/>
                  </a:lnTo>
                  <a:lnTo>
                    <a:pt x="342447" y="1984417"/>
                  </a:lnTo>
                  <a:lnTo>
                    <a:pt x="335643" y="2032718"/>
                  </a:lnTo>
                  <a:lnTo>
                    <a:pt x="332695" y="2053127"/>
                  </a:lnTo>
                  <a:lnTo>
                    <a:pt x="329973" y="2069908"/>
                  </a:lnTo>
                  <a:lnTo>
                    <a:pt x="327932" y="2082380"/>
                  </a:lnTo>
                  <a:lnTo>
                    <a:pt x="326345" y="2089863"/>
                  </a:lnTo>
                  <a:lnTo>
                    <a:pt x="324077" y="2098480"/>
                  </a:lnTo>
                  <a:lnTo>
                    <a:pt x="322489" y="2105963"/>
                  </a:lnTo>
                  <a:lnTo>
                    <a:pt x="321582" y="2112539"/>
                  </a:lnTo>
                  <a:lnTo>
                    <a:pt x="321356" y="2118435"/>
                  </a:lnTo>
                  <a:lnTo>
                    <a:pt x="321582" y="2123651"/>
                  </a:lnTo>
                  <a:lnTo>
                    <a:pt x="322036" y="2128640"/>
                  </a:lnTo>
                  <a:lnTo>
                    <a:pt x="323397" y="2133402"/>
                  </a:lnTo>
                  <a:lnTo>
                    <a:pt x="324984" y="2138391"/>
                  </a:lnTo>
                  <a:lnTo>
                    <a:pt x="327025" y="2144740"/>
                  </a:lnTo>
                  <a:lnTo>
                    <a:pt x="329293" y="2153130"/>
                  </a:lnTo>
                  <a:lnTo>
                    <a:pt x="331561" y="2163335"/>
                  </a:lnTo>
                  <a:lnTo>
                    <a:pt x="333829" y="2174446"/>
                  </a:lnTo>
                  <a:lnTo>
                    <a:pt x="335870" y="2185784"/>
                  </a:lnTo>
                  <a:lnTo>
                    <a:pt x="337684" y="2196896"/>
                  </a:lnTo>
                  <a:lnTo>
                    <a:pt x="338818" y="2207327"/>
                  </a:lnTo>
                  <a:lnTo>
                    <a:pt x="339272" y="2211862"/>
                  </a:lnTo>
                  <a:lnTo>
                    <a:pt x="339272" y="2216171"/>
                  </a:lnTo>
                  <a:lnTo>
                    <a:pt x="339498" y="2224108"/>
                  </a:lnTo>
                  <a:lnTo>
                    <a:pt x="339725" y="2231591"/>
                  </a:lnTo>
                  <a:lnTo>
                    <a:pt x="340632" y="2246104"/>
                  </a:lnTo>
                  <a:lnTo>
                    <a:pt x="341086" y="2258576"/>
                  </a:lnTo>
                  <a:lnTo>
                    <a:pt x="341086" y="2263338"/>
                  </a:lnTo>
                  <a:lnTo>
                    <a:pt x="340632" y="2267420"/>
                  </a:lnTo>
                  <a:lnTo>
                    <a:pt x="339952" y="2270594"/>
                  </a:lnTo>
                  <a:lnTo>
                    <a:pt x="339272" y="2273996"/>
                  </a:lnTo>
                  <a:lnTo>
                    <a:pt x="338138" y="2276717"/>
                  </a:lnTo>
                  <a:lnTo>
                    <a:pt x="337231" y="2279665"/>
                  </a:lnTo>
                  <a:lnTo>
                    <a:pt x="334736" y="2284881"/>
                  </a:lnTo>
                  <a:lnTo>
                    <a:pt x="332695" y="2289643"/>
                  </a:lnTo>
                  <a:lnTo>
                    <a:pt x="332241" y="2291230"/>
                  </a:lnTo>
                  <a:lnTo>
                    <a:pt x="332241" y="2292817"/>
                  </a:lnTo>
                  <a:lnTo>
                    <a:pt x="332468" y="2294858"/>
                  </a:lnTo>
                  <a:lnTo>
                    <a:pt x="332922" y="2296672"/>
                  </a:lnTo>
                  <a:lnTo>
                    <a:pt x="334282" y="2301661"/>
                  </a:lnTo>
                  <a:lnTo>
                    <a:pt x="335870" y="2306877"/>
                  </a:lnTo>
                  <a:lnTo>
                    <a:pt x="339952" y="2317761"/>
                  </a:lnTo>
                  <a:lnTo>
                    <a:pt x="341993" y="2323204"/>
                  </a:lnTo>
                  <a:lnTo>
                    <a:pt x="343354" y="2327966"/>
                  </a:lnTo>
                  <a:lnTo>
                    <a:pt x="344488" y="2334542"/>
                  </a:lnTo>
                  <a:lnTo>
                    <a:pt x="346075" y="2344293"/>
                  </a:lnTo>
                  <a:lnTo>
                    <a:pt x="347663" y="2356765"/>
                  </a:lnTo>
                  <a:lnTo>
                    <a:pt x="349250" y="2370144"/>
                  </a:lnTo>
                  <a:lnTo>
                    <a:pt x="350611" y="2383750"/>
                  </a:lnTo>
                  <a:lnTo>
                    <a:pt x="351518" y="2395995"/>
                  </a:lnTo>
                  <a:lnTo>
                    <a:pt x="351745" y="2401664"/>
                  </a:lnTo>
                  <a:lnTo>
                    <a:pt x="351745" y="2406426"/>
                  </a:lnTo>
                  <a:lnTo>
                    <a:pt x="351745" y="2410508"/>
                  </a:lnTo>
                  <a:lnTo>
                    <a:pt x="351065" y="2413456"/>
                  </a:lnTo>
                  <a:lnTo>
                    <a:pt x="350384" y="2418218"/>
                  </a:lnTo>
                  <a:lnTo>
                    <a:pt x="349477" y="2421846"/>
                  </a:lnTo>
                  <a:lnTo>
                    <a:pt x="348570" y="2423660"/>
                  </a:lnTo>
                  <a:lnTo>
                    <a:pt x="347890" y="2425248"/>
                  </a:lnTo>
                  <a:lnTo>
                    <a:pt x="346756" y="2426835"/>
                  </a:lnTo>
                  <a:lnTo>
                    <a:pt x="345622" y="2427969"/>
                  </a:lnTo>
                  <a:lnTo>
                    <a:pt x="343807" y="2429103"/>
                  </a:lnTo>
                  <a:lnTo>
                    <a:pt x="341539" y="2430010"/>
                  </a:lnTo>
                  <a:lnTo>
                    <a:pt x="339045" y="2430690"/>
                  </a:lnTo>
                  <a:lnTo>
                    <a:pt x="335870" y="2431597"/>
                  </a:lnTo>
                  <a:lnTo>
                    <a:pt x="332241" y="2432278"/>
                  </a:lnTo>
                  <a:lnTo>
                    <a:pt x="327932" y="2432731"/>
                  </a:lnTo>
                  <a:lnTo>
                    <a:pt x="317047" y="2433411"/>
                  </a:lnTo>
                  <a:lnTo>
                    <a:pt x="310697" y="2433638"/>
                  </a:lnTo>
                  <a:lnTo>
                    <a:pt x="303893" y="2433638"/>
                  </a:lnTo>
                  <a:lnTo>
                    <a:pt x="289379" y="2432731"/>
                  </a:lnTo>
                  <a:lnTo>
                    <a:pt x="274411" y="2431824"/>
                  </a:lnTo>
                  <a:lnTo>
                    <a:pt x="259443" y="2430463"/>
                  </a:lnTo>
                  <a:lnTo>
                    <a:pt x="245836" y="2429103"/>
                  </a:lnTo>
                  <a:lnTo>
                    <a:pt x="233363" y="2427515"/>
                  </a:lnTo>
                  <a:lnTo>
                    <a:pt x="216807" y="2425475"/>
                  </a:lnTo>
                  <a:lnTo>
                    <a:pt x="214313" y="2425021"/>
                  </a:lnTo>
                  <a:lnTo>
                    <a:pt x="212045" y="2424568"/>
                  </a:lnTo>
                  <a:lnTo>
                    <a:pt x="210004" y="2423660"/>
                  </a:lnTo>
                  <a:lnTo>
                    <a:pt x="208416" y="2422527"/>
                  </a:lnTo>
                  <a:lnTo>
                    <a:pt x="206602" y="2421166"/>
                  </a:lnTo>
                  <a:lnTo>
                    <a:pt x="205014" y="2419805"/>
                  </a:lnTo>
                  <a:lnTo>
                    <a:pt x="203427" y="2418445"/>
                  </a:lnTo>
                  <a:lnTo>
                    <a:pt x="202293" y="2416631"/>
                  </a:lnTo>
                  <a:lnTo>
                    <a:pt x="201159" y="2414817"/>
                  </a:lnTo>
                  <a:lnTo>
                    <a:pt x="200252" y="2413003"/>
                  </a:lnTo>
                  <a:lnTo>
                    <a:pt x="199345" y="2411188"/>
                  </a:lnTo>
                  <a:lnTo>
                    <a:pt x="198891" y="2409148"/>
                  </a:lnTo>
                  <a:lnTo>
                    <a:pt x="198664" y="2407333"/>
                  </a:lnTo>
                  <a:lnTo>
                    <a:pt x="198438" y="2405519"/>
                  </a:lnTo>
                  <a:lnTo>
                    <a:pt x="198438" y="2403705"/>
                  </a:lnTo>
                  <a:lnTo>
                    <a:pt x="198664" y="2401891"/>
                  </a:lnTo>
                  <a:lnTo>
                    <a:pt x="200025" y="2395542"/>
                  </a:lnTo>
                  <a:lnTo>
                    <a:pt x="202520" y="2385110"/>
                  </a:lnTo>
                  <a:lnTo>
                    <a:pt x="209550" y="2357218"/>
                  </a:lnTo>
                  <a:lnTo>
                    <a:pt x="216354" y="2329553"/>
                  </a:lnTo>
                  <a:lnTo>
                    <a:pt x="218622" y="2319349"/>
                  </a:lnTo>
                  <a:lnTo>
                    <a:pt x="219302" y="2315721"/>
                  </a:lnTo>
                  <a:lnTo>
                    <a:pt x="219529" y="2313680"/>
                  </a:lnTo>
                  <a:lnTo>
                    <a:pt x="219529" y="2310958"/>
                  </a:lnTo>
                  <a:lnTo>
                    <a:pt x="219529" y="2308464"/>
                  </a:lnTo>
                  <a:lnTo>
                    <a:pt x="218848" y="2306423"/>
                  </a:lnTo>
                  <a:lnTo>
                    <a:pt x="218395" y="2305289"/>
                  </a:lnTo>
                  <a:lnTo>
                    <a:pt x="217941" y="2304609"/>
                  </a:lnTo>
                  <a:lnTo>
                    <a:pt x="217261" y="2303929"/>
                  </a:lnTo>
                  <a:lnTo>
                    <a:pt x="216127" y="2303475"/>
                  </a:lnTo>
                  <a:lnTo>
                    <a:pt x="214993" y="2302795"/>
                  </a:lnTo>
                  <a:lnTo>
                    <a:pt x="213179" y="2302341"/>
                  </a:lnTo>
                  <a:lnTo>
                    <a:pt x="209097" y="2301888"/>
                  </a:lnTo>
                  <a:lnTo>
                    <a:pt x="203427" y="2301661"/>
                  </a:lnTo>
                  <a:lnTo>
                    <a:pt x="197984" y="2301661"/>
                  </a:lnTo>
                  <a:lnTo>
                    <a:pt x="195489" y="2301434"/>
                  </a:lnTo>
                  <a:lnTo>
                    <a:pt x="192995" y="2300754"/>
                  </a:lnTo>
                  <a:lnTo>
                    <a:pt x="191407" y="2300301"/>
                  </a:lnTo>
                  <a:lnTo>
                    <a:pt x="189593" y="2299847"/>
                  </a:lnTo>
                  <a:lnTo>
                    <a:pt x="188005" y="2299167"/>
                  </a:lnTo>
                  <a:lnTo>
                    <a:pt x="187098" y="2298033"/>
                  </a:lnTo>
                  <a:lnTo>
                    <a:pt x="185964" y="2297126"/>
                  </a:lnTo>
                  <a:lnTo>
                    <a:pt x="185057" y="2295538"/>
                  </a:lnTo>
                  <a:lnTo>
                    <a:pt x="184604" y="2293951"/>
                  </a:lnTo>
                  <a:lnTo>
                    <a:pt x="183923" y="2292364"/>
                  </a:lnTo>
                  <a:lnTo>
                    <a:pt x="183697" y="2290550"/>
                  </a:lnTo>
                  <a:lnTo>
                    <a:pt x="183697" y="2288509"/>
                  </a:lnTo>
                  <a:lnTo>
                    <a:pt x="183923" y="2283293"/>
                  </a:lnTo>
                  <a:lnTo>
                    <a:pt x="184830" y="2258576"/>
                  </a:lnTo>
                  <a:lnTo>
                    <a:pt x="186418" y="2202338"/>
                  </a:lnTo>
                  <a:lnTo>
                    <a:pt x="190727" y="2035439"/>
                  </a:lnTo>
                  <a:lnTo>
                    <a:pt x="195489" y="1865366"/>
                  </a:lnTo>
                  <a:lnTo>
                    <a:pt x="197077" y="1804593"/>
                  </a:lnTo>
                  <a:lnTo>
                    <a:pt x="197984" y="1784865"/>
                  </a:lnTo>
                  <a:lnTo>
                    <a:pt x="198664" y="1773753"/>
                  </a:lnTo>
                  <a:lnTo>
                    <a:pt x="198891" y="1765816"/>
                  </a:lnTo>
                  <a:lnTo>
                    <a:pt x="198891" y="1754932"/>
                  </a:lnTo>
                  <a:lnTo>
                    <a:pt x="198891" y="1741099"/>
                  </a:lnTo>
                  <a:lnTo>
                    <a:pt x="198664" y="1725225"/>
                  </a:lnTo>
                  <a:lnTo>
                    <a:pt x="197757" y="1688716"/>
                  </a:lnTo>
                  <a:lnTo>
                    <a:pt x="196170" y="1649486"/>
                  </a:lnTo>
                  <a:lnTo>
                    <a:pt x="193448" y="1578509"/>
                  </a:lnTo>
                  <a:lnTo>
                    <a:pt x="191861" y="1543133"/>
                  </a:lnTo>
                  <a:lnTo>
                    <a:pt x="191634" y="1538825"/>
                  </a:lnTo>
                  <a:lnTo>
                    <a:pt x="190727" y="1532249"/>
                  </a:lnTo>
                  <a:lnTo>
                    <a:pt x="188005" y="1515695"/>
                  </a:lnTo>
                  <a:lnTo>
                    <a:pt x="184830" y="1496193"/>
                  </a:lnTo>
                  <a:lnTo>
                    <a:pt x="181202" y="1477372"/>
                  </a:lnTo>
                  <a:lnTo>
                    <a:pt x="180522" y="1471476"/>
                  </a:lnTo>
                  <a:lnTo>
                    <a:pt x="179614" y="1463086"/>
                  </a:lnTo>
                  <a:lnTo>
                    <a:pt x="178480" y="1439729"/>
                  </a:lnTo>
                  <a:lnTo>
                    <a:pt x="176893" y="1410930"/>
                  </a:lnTo>
                  <a:lnTo>
                    <a:pt x="175986" y="1379409"/>
                  </a:lnTo>
                  <a:lnTo>
                    <a:pt x="174172" y="1322038"/>
                  </a:lnTo>
                  <a:lnTo>
                    <a:pt x="173264" y="1293239"/>
                  </a:lnTo>
                  <a:lnTo>
                    <a:pt x="173264" y="1291652"/>
                  </a:lnTo>
                  <a:lnTo>
                    <a:pt x="173038" y="1290291"/>
                  </a:lnTo>
                  <a:lnTo>
                    <a:pt x="172584" y="1289157"/>
                  </a:lnTo>
                  <a:lnTo>
                    <a:pt x="172357" y="1288023"/>
                  </a:lnTo>
                  <a:lnTo>
                    <a:pt x="170997" y="1286209"/>
                  </a:lnTo>
                  <a:lnTo>
                    <a:pt x="169636" y="1285075"/>
                  </a:lnTo>
                  <a:lnTo>
                    <a:pt x="167822" y="1284622"/>
                  </a:lnTo>
                  <a:lnTo>
                    <a:pt x="165780" y="1284168"/>
                  </a:lnTo>
                  <a:lnTo>
                    <a:pt x="163739" y="1284622"/>
                  </a:lnTo>
                  <a:lnTo>
                    <a:pt x="161698" y="1285075"/>
                  </a:lnTo>
                  <a:lnTo>
                    <a:pt x="160111" y="1285529"/>
                  </a:lnTo>
                  <a:lnTo>
                    <a:pt x="158070" y="1285756"/>
                  </a:lnTo>
                  <a:lnTo>
                    <a:pt x="155348" y="1285529"/>
                  </a:lnTo>
                  <a:lnTo>
                    <a:pt x="151720" y="1285302"/>
                  </a:lnTo>
                  <a:lnTo>
                    <a:pt x="143782" y="1284622"/>
                  </a:lnTo>
                  <a:lnTo>
                    <a:pt x="134484" y="1283034"/>
                  </a:lnTo>
                  <a:lnTo>
                    <a:pt x="116114" y="1279633"/>
                  </a:lnTo>
                  <a:lnTo>
                    <a:pt x="102507" y="1277139"/>
                  </a:lnTo>
                  <a:lnTo>
                    <a:pt x="100466" y="1276685"/>
                  </a:lnTo>
                  <a:lnTo>
                    <a:pt x="98652" y="1276005"/>
                  </a:lnTo>
                  <a:lnTo>
                    <a:pt x="97291" y="1275098"/>
                  </a:lnTo>
                  <a:lnTo>
                    <a:pt x="96157" y="1274417"/>
                  </a:lnTo>
                  <a:lnTo>
                    <a:pt x="95250" y="1273284"/>
                  </a:lnTo>
                  <a:lnTo>
                    <a:pt x="94796" y="1272150"/>
                  </a:lnTo>
                  <a:lnTo>
                    <a:pt x="94570" y="1270789"/>
                  </a:lnTo>
                  <a:lnTo>
                    <a:pt x="94570" y="1269429"/>
                  </a:lnTo>
                  <a:lnTo>
                    <a:pt x="94570" y="1267841"/>
                  </a:lnTo>
                  <a:lnTo>
                    <a:pt x="94796" y="1266027"/>
                  </a:lnTo>
                  <a:lnTo>
                    <a:pt x="95930" y="1262399"/>
                  </a:lnTo>
                  <a:lnTo>
                    <a:pt x="98425" y="1253555"/>
                  </a:lnTo>
                  <a:lnTo>
                    <a:pt x="100693" y="1246072"/>
                  </a:lnTo>
                  <a:lnTo>
                    <a:pt x="103641" y="1234053"/>
                  </a:lnTo>
                  <a:lnTo>
                    <a:pt x="111352" y="1203440"/>
                  </a:lnTo>
                  <a:lnTo>
                    <a:pt x="118382" y="1173734"/>
                  </a:lnTo>
                  <a:lnTo>
                    <a:pt x="122238" y="1157407"/>
                  </a:lnTo>
                  <a:lnTo>
                    <a:pt x="123372" y="1150604"/>
                  </a:lnTo>
                  <a:lnTo>
                    <a:pt x="124052" y="1146295"/>
                  </a:lnTo>
                  <a:lnTo>
                    <a:pt x="124052" y="1141987"/>
                  </a:lnTo>
                  <a:lnTo>
                    <a:pt x="124052" y="1139266"/>
                  </a:lnTo>
                  <a:lnTo>
                    <a:pt x="123598" y="1136998"/>
                  </a:lnTo>
                  <a:lnTo>
                    <a:pt x="123372" y="1134730"/>
                  </a:lnTo>
                  <a:lnTo>
                    <a:pt x="122918" y="1132236"/>
                  </a:lnTo>
                  <a:lnTo>
                    <a:pt x="122011" y="1129968"/>
                  </a:lnTo>
                  <a:lnTo>
                    <a:pt x="120877" y="1127701"/>
                  </a:lnTo>
                  <a:lnTo>
                    <a:pt x="119743" y="1125433"/>
                  </a:lnTo>
                  <a:lnTo>
                    <a:pt x="118155" y="1123165"/>
                  </a:lnTo>
                  <a:lnTo>
                    <a:pt x="115888" y="1120217"/>
                  </a:lnTo>
                  <a:lnTo>
                    <a:pt x="113166" y="1115909"/>
                  </a:lnTo>
                  <a:lnTo>
                    <a:pt x="105682" y="1103210"/>
                  </a:lnTo>
                  <a:lnTo>
                    <a:pt x="96611" y="1087110"/>
                  </a:lnTo>
                  <a:lnTo>
                    <a:pt x="86405" y="1069195"/>
                  </a:lnTo>
                  <a:lnTo>
                    <a:pt x="67129" y="1033820"/>
                  </a:lnTo>
                  <a:lnTo>
                    <a:pt x="54202" y="1009103"/>
                  </a:lnTo>
                  <a:lnTo>
                    <a:pt x="46945" y="994136"/>
                  </a:lnTo>
                  <a:lnTo>
                    <a:pt x="43316" y="986880"/>
                  </a:lnTo>
                  <a:lnTo>
                    <a:pt x="39914" y="979850"/>
                  </a:lnTo>
                  <a:lnTo>
                    <a:pt x="36059" y="973274"/>
                  </a:lnTo>
                  <a:lnTo>
                    <a:pt x="32204" y="967151"/>
                  </a:lnTo>
                  <a:lnTo>
                    <a:pt x="30163" y="963977"/>
                  </a:lnTo>
                  <a:lnTo>
                    <a:pt x="28121" y="961482"/>
                  </a:lnTo>
                  <a:lnTo>
                    <a:pt x="25854" y="959215"/>
                  </a:lnTo>
                  <a:lnTo>
                    <a:pt x="23586" y="956947"/>
                  </a:lnTo>
                  <a:lnTo>
                    <a:pt x="19050" y="952865"/>
                  </a:lnTo>
                  <a:lnTo>
                    <a:pt x="14968" y="948557"/>
                  </a:lnTo>
                  <a:lnTo>
                    <a:pt x="13380" y="946062"/>
                  </a:lnTo>
                  <a:lnTo>
                    <a:pt x="11339" y="943795"/>
                  </a:lnTo>
                  <a:lnTo>
                    <a:pt x="9752" y="941300"/>
                  </a:lnTo>
                  <a:lnTo>
                    <a:pt x="8164" y="938579"/>
                  </a:lnTo>
                  <a:lnTo>
                    <a:pt x="7030" y="935631"/>
                  </a:lnTo>
                  <a:lnTo>
                    <a:pt x="5670" y="932456"/>
                  </a:lnTo>
                  <a:lnTo>
                    <a:pt x="4763" y="929055"/>
                  </a:lnTo>
                  <a:lnTo>
                    <a:pt x="3629" y="925653"/>
                  </a:lnTo>
                  <a:lnTo>
                    <a:pt x="3175" y="921572"/>
                  </a:lnTo>
                  <a:lnTo>
                    <a:pt x="2268" y="917490"/>
                  </a:lnTo>
                  <a:lnTo>
                    <a:pt x="2041" y="912955"/>
                  </a:lnTo>
                  <a:lnTo>
                    <a:pt x="2041" y="908192"/>
                  </a:lnTo>
                  <a:lnTo>
                    <a:pt x="1814" y="897081"/>
                  </a:lnTo>
                  <a:lnTo>
                    <a:pt x="1588" y="885063"/>
                  </a:lnTo>
                  <a:lnTo>
                    <a:pt x="680" y="859892"/>
                  </a:lnTo>
                  <a:lnTo>
                    <a:pt x="454" y="848100"/>
                  </a:lnTo>
                  <a:lnTo>
                    <a:pt x="0" y="837669"/>
                  </a:lnTo>
                  <a:lnTo>
                    <a:pt x="454" y="829278"/>
                  </a:lnTo>
                  <a:lnTo>
                    <a:pt x="680" y="825650"/>
                  </a:lnTo>
                  <a:lnTo>
                    <a:pt x="1134" y="823156"/>
                  </a:lnTo>
                  <a:lnTo>
                    <a:pt x="2268" y="818847"/>
                  </a:lnTo>
                  <a:lnTo>
                    <a:pt x="3855" y="814765"/>
                  </a:lnTo>
                  <a:lnTo>
                    <a:pt x="5670" y="810910"/>
                  </a:lnTo>
                  <a:lnTo>
                    <a:pt x="7257" y="807282"/>
                  </a:lnTo>
                  <a:lnTo>
                    <a:pt x="10205" y="801160"/>
                  </a:lnTo>
                  <a:lnTo>
                    <a:pt x="10886" y="798438"/>
                  </a:lnTo>
                  <a:lnTo>
                    <a:pt x="11566" y="796171"/>
                  </a:lnTo>
                  <a:lnTo>
                    <a:pt x="13380" y="768732"/>
                  </a:lnTo>
                  <a:lnTo>
                    <a:pt x="16329" y="726781"/>
                  </a:lnTo>
                  <a:lnTo>
                    <a:pt x="16782" y="721792"/>
                  </a:lnTo>
                  <a:lnTo>
                    <a:pt x="17236" y="717030"/>
                  </a:lnTo>
                  <a:lnTo>
                    <a:pt x="19050" y="707506"/>
                  </a:lnTo>
                  <a:lnTo>
                    <a:pt x="21091" y="698435"/>
                  </a:lnTo>
                  <a:lnTo>
                    <a:pt x="23586" y="689365"/>
                  </a:lnTo>
                  <a:lnTo>
                    <a:pt x="26080" y="681655"/>
                  </a:lnTo>
                  <a:lnTo>
                    <a:pt x="29029" y="674852"/>
                  </a:lnTo>
                  <a:lnTo>
                    <a:pt x="31523" y="669183"/>
                  </a:lnTo>
                  <a:lnTo>
                    <a:pt x="33791" y="665101"/>
                  </a:lnTo>
                  <a:lnTo>
                    <a:pt x="38327" y="658525"/>
                  </a:lnTo>
                  <a:lnTo>
                    <a:pt x="40821" y="655123"/>
                  </a:lnTo>
                  <a:lnTo>
                    <a:pt x="43089" y="651268"/>
                  </a:lnTo>
                  <a:lnTo>
                    <a:pt x="45130" y="647413"/>
                  </a:lnTo>
                  <a:lnTo>
                    <a:pt x="46945" y="643558"/>
                  </a:lnTo>
                  <a:lnTo>
                    <a:pt x="47398" y="641744"/>
                  </a:lnTo>
                  <a:lnTo>
                    <a:pt x="47625" y="639930"/>
                  </a:lnTo>
                  <a:lnTo>
                    <a:pt x="48079" y="638116"/>
                  </a:lnTo>
                  <a:lnTo>
                    <a:pt x="48079" y="636302"/>
                  </a:lnTo>
                  <a:lnTo>
                    <a:pt x="47625" y="632447"/>
                  </a:lnTo>
                  <a:lnTo>
                    <a:pt x="47398" y="627458"/>
                  </a:lnTo>
                  <a:lnTo>
                    <a:pt x="47171" y="621789"/>
                  </a:lnTo>
                  <a:lnTo>
                    <a:pt x="47398" y="615893"/>
                  </a:lnTo>
                  <a:lnTo>
                    <a:pt x="48079" y="610224"/>
                  </a:lnTo>
                  <a:lnTo>
                    <a:pt x="48986" y="604555"/>
                  </a:lnTo>
                  <a:lnTo>
                    <a:pt x="49666" y="602060"/>
                  </a:lnTo>
                  <a:lnTo>
                    <a:pt x="50573" y="599566"/>
                  </a:lnTo>
                  <a:lnTo>
                    <a:pt x="51254" y="597525"/>
                  </a:lnTo>
                  <a:lnTo>
                    <a:pt x="52614" y="595711"/>
                  </a:lnTo>
                  <a:lnTo>
                    <a:pt x="54655" y="592083"/>
                  </a:lnTo>
                  <a:lnTo>
                    <a:pt x="56243" y="588681"/>
                  </a:lnTo>
                  <a:lnTo>
                    <a:pt x="57604" y="584826"/>
                  </a:lnTo>
                  <a:lnTo>
                    <a:pt x="58964" y="580744"/>
                  </a:lnTo>
                  <a:lnTo>
                    <a:pt x="59645" y="576663"/>
                  </a:lnTo>
                  <a:lnTo>
                    <a:pt x="60325" y="572354"/>
                  </a:lnTo>
                  <a:lnTo>
                    <a:pt x="61686" y="563057"/>
                  </a:lnTo>
                  <a:lnTo>
                    <a:pt x="62366" y="556934"/>
                  </a:lnTo>
                  <a:lnTo>
                    <a:pt x="62820" y="548771"/>
                  </a:lnTo>
                  <a:lnTo>
                    <a:pt x="64634" y="529042"/>
                  </a:lnTo>
                  <a:lnTo>
                    <a:pt x="65995" y="519064"/>
                  </a:lnTo>
                  <a:lnTo>
                    <a:pt x="67582" y="509313"/>
                  </a:lnTo>
                  <a:lnTo>
                    <a:pt x="68263" y="505005"/>
                  </a:lnTo>
                  <a:lnTo>
                    <a:pt x="69170" y="501150"/>
                  </a:lnTo>
                  <a:lnTo>
                    <a:pt x="70530" y="497975"/>
                  </a:lnTo>
                  <a:lnTo>
                    <a:pt x="71891" y="495481"/>
                  </a:lnTo>
                  <a:lnTo>
                    <a:pt x="72798" y="492986"/>
                  </a:lnTo>
                  <a:lnTo>
                    <a:pt x="74159" y="490719"/>
                  </a:lnTo>
                  <a:lnTo>
                    <a:pt x="75520" y="485503"/>
                  </a:lnTo>
                  <a:lnTo>
                    <a:pt x="76880" y="480514"/>
                  </a:lnTo>
                  <a:lnTo>
                    <a:pt x="77788" y="475526"/>
                  </a:lnTo>
                  <a:lnTo>
                    <a:pt x="78468" y="470310"/>
                  </a:lnTo>
                  <a:lnTo>
                    <a:pt x="78695" y="465321"/>
                  </a:lnTo>
                  <a:lnTo>
                    <a:pt x="78695" y="455570"/>
                  </a:lnTo>
                  <a:lnTo>
                    <a:pt x="78921" y="453076"/>
                  </a:lnTo>
                  <a:lnTo>
                    <a:pt x="79148" y="450581"/>
                  </a:lnTo>
                  <a:lnTo>
                    <a:pt x="79829" y="448087"/>
                  </a:lnTo>
                  <a:lnTo>
                    <a:pt x="80963" y="445593"/>
                  </a:lnTo>
                  <a:lnTo>
                    <a:pt x="82096" y="443098"/>
                  </a:lnTo>
                  <a:lnTo>
                    <a:pt x="83457" y="440150"/>
                  </a:lnTo>
                  <a:lnTo>
                    <a:pt x="86405" y="435388"/>
                  </a:lnTo>
                  <a:lnTo>
                    <a:pt x="89807" y="430626"/>
                  </a:lnTo>
                  <a:lnTo>
                    <a:pt x="92755" y="426771"/>
                  </a:lnTo>
                  <a:lnTo>
                    <a:pt x="95477" y="423370"/>
                  </a:lnTo>
                  <a:lnTo>
                    <a:pt x="97971" y="421782"/>
                  </a:lnTo>
                  <a:lnTo>
                    <a:pt x="99786" y="420195"/>
                  </a:lnTo>
                  <a:lnTo>
                    <a:pt x="102734" y="418381"/>
                  </a:lnTo>
                  <a:lnTo>
                    <a:pt x="108857" y="415433"/>
                  </a:lnTo>
                  <a:lnTo>
                    <a:pt x="111805" y="413846"/>
                  </a:lnTo>
                  <a:lnTo>
                    <a:pt x="114527" y="413165"/>
                  </a:lnTo>
                  <a:lnTo>
                    <a:pt x="116795" y="412258"/>
                  </a:lnTo>
                  <a:lnTo>
                    <a:pt x="117929" y="412258"/>
                  </a:lnTo>
                  <a:lnTo>
                    <a:pt x="118382" y="412258"/>
                  </a:lnTo>
                  <a:lnTo>
                    <a:pt x="119063" y="412485"/>
                  </a:lnTo>
                  <a:lnTo>
                    <a:pt x="119970" y="412485"/>
                  </a:lnTo>
                  <a:lnTo>
                    <a:pt x="122011" y="411805"/>
                  </a:lnTo>
                  <a:lnTo>
                    <a:pt x="124732" y="410898"/>
                  </a:lnTo>
                  <a:lnTo>
                    <a:pt x="127907" y="409537"/>
                  </a:lnTo>
                  <a:lnTo>
                    <a:pt x="135391" y="405909"/>
                  </a:lnTo>
                  <a:lnTo>
                    <a:pt x="143782" y="402507"/>
                  </a:lnTo>
                  <a:lnTo>
                    <a:pt x="164193" y="394571"/>
                  </a:lnTo>
                  <a:lnTo>
                    <a:pt x="199118" y="381418"/>
                  </a:lnTo>
                  <a:lnTo>
                    <a:pt x="217261" y="374615"/>
                  </a:lnTo>
                  <a:lnTo>
                    <a:pt x="232909" y="368493"/>
                  </a:lnTo>
                  <a:lnTo>
                    <a:pt x="244248" y="363731"/>
                  </a:lnTo>
                  <a:lnTo>
                    <a:pt x="247877" y="362143"/>
                  </a:lnTo>
                  <a:lnTo>
                    <a:pt x="249691" y="361009"/>
                  </a:lnTo>
                  <a:lnTo>
                    <a:pt x="252866" y="358061"/>
                  </a:lnTo>
                  <a:lnTo>
                    <a:pt x="256722" y="355340"/>
                  </a:lnTo>
                  <a:lnTo>
                    <a:pt x="265339" y="349218"/>
                  </a:lnTo>
                  <a:lnTo>
                    <a:pt x="269875" y="346043"/>
                  </a:lnTo>
                  <a:lnTo>
                    <a:pt x="274411" y="342415"/>
                  </a:lnTo>
                  <a:lnTo>
                    <a:pt x="278947" y="338786"/>
                  </a:lnTo>
                  <a:lnTo>
                    <a:pt x="283256" y="334931"/>
                  </a:lnTo>
                  <a:lnTo>
                    <a:pt x="287338" y="331303"/>
                  </a:lnTo>
                  <a:lnTo>
                    <a:pt x="290513" y="328582"/>
                  </a:lnTo>
                  <a:lnTo>
                    <a:pt x="293688" y="326314"/>
                  </a:lnTo>
                  <a:lnTo>
                    <a:pt x="296182" y="324500"/>
                  </a:lnTo>
                  <a:lnTo>
                    <a:pt x="298450" y="323140"/>
                  </a:lnTo>
                  <a:lnTo>
                    <a:pt x="300491" y="322233"/>
                  </a:lnTo>
                  <a:lnTo>
                    <a:pt x="302306" y="321326"/>
                  </a:lnTo>
                  <a:lnTo>
                    <a:pt x="304120" y="320872"/>
                  </a:lnTo>
                  <a:lnTo>
                    <a:pt x="305481" y="320645"/>
                  </a:lnTo>
                  <a:lnTo>
                    <a:pt x="306841" y="320192"/>
                  </a:lnTo>
                  <a:lnTo>
                    <a:pt x="308202" y="319285"/>
                  </a:lnTo>
                  <a:lnTo>
                    <a:pt x="309336" y="318378"/>
                  </a:lnTo>
                  <a:lnTo>
                    <a:pt x="310470" y="317017"/>
                  </a:lnTo>
                  <a:lnTo>
                    <a:pt x="311604" y="315203"/>
                  </a:lnTo>
                  <a:lnTo>
                    <a:pt x="312738" y="312935"/>
                  </a:lnTo>
                  <a:lnTo>
                    <a:pt x="313872" y="309987"/>
                  </a:lnTo>
                  <a:lnTo>
                    <a:pt x="315232" y="306813"/>
                  </a:lnTo>
                  <a:lnTo>
                    <a:pt x="316366" y="304092"/>
                  </a:lnTo>
                  <a:lnTo>
                    <a:pt x="319088" y="299556"/>
                  </a:lnTo>
                  <a:lnTo>
                    <a:pt x="320675" y="296835"/>
                  </a:lnTo>
                  <a:lnTo>
                    <a:pt x="321582" y="296155"/>
                  </a:lnTo>
                  <a:lnTo>
                    <a:pt x="322489" y="295701"/>
                  </a:lnTo>
                  <a:lnTo>
                    <a:pt x="323397" y="295248"/>
                  </a:lnTo>
                  <a:lnTo>
                    <a:pt x="324304" y="294567"/>
                  </a:lnTo>
                  <a:lnTo>
                    <a:pt x="325438" y="293207"/>
                  </a:lnTo>
                  <a:lnTo>
                    <a:pt x="326345" y="291166"/>
                  </a:lnTo>
                  <a:lnTo>
                    <a:pt x="326798" y="288672"/>
                  </a:lnTo>
                  <a:lnTo>
                    <a:pt x="327025" y="284817"/>
                  </a:lnTo>
                  <a:lnTo>
                    <a:pt x="327252" y="278014"/>
                  </a:lnTo>
                  <a:lnTo>
                    <a:pt x="327252" y="275292"/>
                  </a:lnTo>
                  <a:lnTo>
                    <a:pt x="327252" y="272571"/>
                  </a:lnTo>
                  <a:lnTo>
                    <a:pt x="327025" y="270077"/>
                  </a:lnTo>
                  <a:lnTo>
                    <a:pt x="326118" y="267356"/>
                  </a:lnTo>
                  <a:lnTo>
                    <a:pt x="324757" y="264408"/>
                  </a:lnTo>
                  <a:lnTo>
                    <a:pt x="322716" y="261006"/>
                  </a:lnTo>
                  <a:lnTo>
                    <a:pt x="319995" y="256698"/>
                  </a:lnTo>
                  <a:lnTo>
                    <a:pt x="317500" y="251936"/>
                  </a:lnTo>
                  <a:lnTo>
                    <a:pt x="312511" y="241504"/>
                  </a:lnTo>
                  <a:lnTo>
                    <a:pt x="308882" y="232887"/>
                  </a:lnTo>
                  <a:lnTo>
                    <a:pt x="307295" y="229486"/>
                  </a:lnTo>
                  <a:lnTo>
                    <a:pt x="306161" y="229713"/>
                  </a:lnTo>
                  <a:lnTo>
                    <a:pt x="304800" y="229713"/>
                  </a:lnTo>
                  <a:lnTo>
                    <a:pt x="302986" y="229486"/>
                  </a:lnTo>
                  <a:lnTo>
                    <a:pt x="301172" y="229032"/>
                  </a:lnTo>
                  <a:lnTo>
                    <a:pt x="299131" y="227672"/>
                  </a:lnTo>
                  <a:lnTo>
                    <a:pt x="298223" y="226765"/>
                  </a:lnTo>
                  <a:lnTo>
                    <a:pt x="297316" y="225631"/>
                  </a:lnTo>
                  <a:lnTo>
                    <a:pt x="296409" y="224270"/>
                  </a:lnTo>
                  <a:lnTo>
                    <a:pt x="295502" y="222910"/>
                  </a:lnTo>
                  <a:lnTo>
                    <a:pt x="291193" y="214293"/>
                  </a:lnTo>
                  <a:lnTo>
                    <a:pt x="288245" y="208624"/>
                  </a:lnTo>
                  <a:lnTo>
                    <a:pt x="285750" y="202501"/>
                  </a:lnTo>
                  <a:lnTo>
                    <a:pt x="283256" y="196605"/>
                  </a:lnTo>
                  <a:lnTo>
                    <a:pt x="281441" y="190709"/>
                  </a:lnTo>
                  <a:lnTo>
                    <a:pt x="280761" y="187988"/>
                  </a:lnTo>
                  <a:lnTo>
                    <a:pt x="280307" y="185040"/>
                  </a:lnTo>
                  <a:lnTo>
                    <a:pt x="280081" y="182546"/>
                  </a:lnTo>
                  <a:lnTo>
                    <a:pt x="280081" y="180278"/>
                  </a:lnTo>
                  <a:lnTo>
                    <a:pt x="280534" y="176196"/>
                  </a:lnTo>
                  <a:lnTo>
                    <a:pt x="281214" y="173022"/>
                  </a:lnTo>
                  <a:lnTo>
                    <a:pt x="282348" y="170527"/>
                  </a:lnTo>
                  <a:lnTo>
                    <a:pt x="283256" y="168486"/>
                  </a:lnTo>
                  <a:lnTo>
                    <a:pt x="284616" y="166899"/>
                  </a:lnTo>
                  <a:lnTo>
                    <a:pt x="285750" y="165765"/>
                  </a:lnTo>
                  <a:lnTo>
                    <a:pt x="287338" y="165312"/>
                  </a:lnTo>
                  <a:lnTo>
                    <a:pt x="288925" y="165085"/>
                  </a:lnTo>
                  <a:lnTo>
                    <a:pt x="290513" y="165085"/>
                  </a:lnTo>
                  <a:lnTo>
                    <a:pt x="292100" y="164404"/>
                  </a:lnTo>
                  <a:lnTo>
                    <a:pt x="293688" y="163271"/>
                  </a:lnTo>
                  <a:lnTo>
                    <a:pt x="294822" y="162137"/>
                  </a:lnTo>
                  <a:lnTo>
                    <a:pt x="295275" y="161230"/>
                  </a:lnTo>
                  <a:lnTo>
                    <a:pt x="295502" y="160549"/>
                  </a:lnTo>
                  <a:lnTo>
                    <a:pt x="295729" y="159416"/>
                  </a:lnTo>
                  <a:lnTo>
                    <a:pt x="295502" y="158735"/>
                  </a:lnTo>
                  <a:lnTo>
                    <a:pt x="295502" y="157828"/>
                  </a:lnTo>
                  <a:lnTo>
                    <a:pt x="294822" y="156468"/>
                  </a:lnTo>
                  <a:lnTo>
                    <a:pt x="294141" y="155561"/>
                  </a:lnTo>
                  <a:lnTo>
                    <a:pt x="293461" y="154200"/>
                  </a:lnTo>
                  <a:lnTo>
                    <a:pt x="292327" y="152613"/>
                  </a:lnTo>
                  <a:lnTo>
                    <a:pt x="291420" y="150345"/>
                  </a:lnTo>
                  <a:lnTo>
                    <a:pt x="290286" y="147624"/>
                  </a:lnTo>
                  <a:lnTo>
                    <a:pt x="289379" y="144676"/>
                  </a:lnTo>
                  <a:lnTo>
                    <a:pt x="287791" y="136966"/>
                  </a:lnTo>
                  <a:lnTo>
                    <a:pt x="286657" y="128349"/>
                  </a:lnTo>
                  <a:lnTo>
                    <a:pt x="285750" y="119278"/>
                  </a:lnTo>
                  <a:lnTo>
                    <a:pt x="285523" y="110208"/>
                  </a:lnTo>
                  <a:lnTo>
                    <a:pt x="285523" y="105899"/>
                  </a:lnTo>
                  <a:lnTo>
                    <a:pt x="285750" y="101591"/>
                  </a:lnTo>
                  <a:lnTo>
                    <a:pt x="285977" y="97736"/>
                  </a:lnTo>
                  <a:lnTo>
                    <a:pt x="286657" y="94107"/>
                  </a:lnTo>
                  <a:lnTo>
                    <a:pt x="288245" y="87078"/>
                  </a:lnTo>
                  <a:lnTo>
                    <a:pt x="290286" y="78687"/>
                  </a:lnTo>
                  <a:lnTo>
                    <a:pt x="293234" y="69844"/>
                  </a:lnTo>
                  <a:lnTo>
                    <a:pt x="296409" y="61000"/>
                  </a:lnTo>
                  <a:lnTo>
                    <a:pt x="298450" y="56465"/>
                  </a:lnTo>
                  <a:lnTo>
                    <a:pt x="300491" y="51929"/>
                  </a:lnTo>
                  <a:lnTo>
                    <a:pt x="302759" y="47621"/>
                  </a:lnTo>
                  <a:lnTo>
                    <a:pt x="305027" y="43539"/>
                  </a:lnTo>
                  <a:lnTo>
                    <a:pt x="307522" y="39684"/>
                  </a:lnTo>
                  <a:lnTo>
                    <a:pt x="310470" y="36056"/>
                  </a:lnTo>
                  <a:lnTo>
                    <a:pt x="313191" y="32881"/>
                  </a:lnTo>
                  <a:lnTo>
                    <a:pt x="315913" y="30160"/>
                  </a:lnTo>
                  <a:lnTo>
                    <a:pt x="319315" y="27212"/>
                  </a:lnTo>
                  <a:lnTo>
                    <a:pt x="322716" y="24491"/>
                  </a:lnTo>
                  <a:lnTo>
                    <a:pt x="326572" y="21996"/>
                  </a:lnTo>
                  <a:lnTo>
                    <a:pt x="330654" y="19275"/>
                  </a:lnTo>
                  <a:lnTo>
                    <a:pt x="334963" y="16554"/>
                  </a:lnTo>
                  <a:lnTo>
                    <a:pt x="339498" y="14060"/>
                  </a:lnTo>
                  <a:lnTo>
                    <a:pt x="344034" y="11792"/>
                  </a:lnTo>
                  <a:lnTo>
                    <a:pt x="348797" y="9524"/>
                  </a:lnTo>
                  <a:lnTo>
                    <a:pt x="353786" y="7483"/>
                  </a:lnTo>
                  <a:lnTo>
                    <a:pt x="358775" y="5669"/>
                  </a:lnTo>
                  <a:lnTo>
                    <a:pt x="363538" y="4082"/>
                  </a:lnTo>
                  <a:lnTo>
                    <a:pt x="368754" y="2721"/>
                  </a:lnTo>
                  <a:lnTo>
                    <a:pt x="373516" y="1361"/>
                  </a:lnTo>
                  <a:lnTo>
                    <a:pt x="378506" y="680"/>
                  </a:lnTo>
                  <a:lnTo>
                    <a:pt x="383041" y="227"/>
                  </a:lnTo>
                  <a:lnTo>
                    <a:pt x="387804" y="0"/>
                  </a:lnTo>
                  <a:close/>
                </a:path>
              </a:pathLst>
            </a:custGeom>
            <a:solidFill>
              <a:schemeClr val="bg1">
                <a:lumMod val="65000"/>
              </a:schemeClr>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sz="1400" dirty="0">
                <a:solidFill>
                  <a:srgbClr val="FFFFFF"/>
                </a:solidFill>
                <a:latin typeface="微软雅黑" panose="020B0503020204020204" pitchFamily="34" charset="-122"/>
                <a:ea typeface="微软雅黑" panose="020B0503020204020204" pitchFamily="34" charset="-122"/>
              </a:endParaRPr>
            </a:p>
          </p:txBody>
        </p:sp>
      </p:grpSp>
      <p:sp>
        <p:nvSpPr>
          <p:cNvPr id="23" name="矩形 22"/>
          <p:cNvSpPr/>
          <p:nvPr/>
        </p:nvSpPr>
        <p:spPr bwMode="auto">
          <a:xfrm>
            <a:off x="2653256" y="2466711"/>
            <a:ext cx="5576344" cy="521971"/>
          </a:xfrm>
          <a:prstGeom prst="rect">
            <a:avLst/>
          </a:prstGeom>
          <a:ln w="6350">
            <a:solidFill>
              <a:schemeClr val="tx2">
                <a:lumMod val="60000"/>
                <a:lumOff val="40000"/>
              </a:schemeClr>
            </a:solidFill>
          </a:ln>
        </p:spPr>
        <p:style>
          <a:lnRef idx="2">
            <a:schemeClr val="accent5"/>
          </a:lnRef>
          <a:fillRef idx="1">
            <a:schemeClr val="lt1"/>
          </a:fillRef>
          <a:effectRef idx="0">
            <a:schemeClr val="accent5"/>
          </a:effectRef>
          <a:fontRef idx="minor">
            <a:schemeClr val="dk1"/>
          </a:fontRef>
        </p:style>
        <p:txBody>
          <a:bodyPr lIns="91436" tIns="45718" rIns="91436" bIns="45718" anchor="ctr"/>
          <a:lstStyle/>
          <a:p>
            <a:pPr>
              <a:defRPr/>
            </a:pP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24" name="矩形 25"/>
          <p:cNvSpPr>
            <a:spLocks noChangeArrowheads="1"/>
          </p:cNvSpPr>
          <p:nvPr/>
        </p:nvSpPr>
        <p:spPr bwMode="auto">
          <a:xfrm>
            <a:off x="2653256" y="2466711"/>
            <a:ext cx="388620" cy="521971"/>
          </a:xfrm>
          <a:prstGeom prst="rect">
            <a:avLst/>
          </a:prstGeom>
          <a:solidFill>
            <a:schemeClr val="accent5"/>
          </a:solidFill>
        </p:spPr>
        <p:style>
          <a:lnRef idx="3">
            <a:schemeClr val="lt1"/>
          </a:lnRef>
          <a:fillRef idx="1">
            <a:schemeClr val="accent2"/>
          </a:fillRef>
          <a:effectRef idx="1">
            <a:schemeClr val="accent2"/>
          </a:effectRef>
          <a:fontRef idx="minor">
            <a:schemeClr val="lt1"/>
          </a:fontRef>
        </p:style>
        <p:txBody>
          <a:bodyPr lIns="91436" tIns="45718" rIns="91436" bIns="45718" anchor="ctr"/>
          <a:lstStyle/>
          <a:p>
            <a:pPr>
              <a:defRPr/>
            </a:pPr>
            <a:r>
              <a:rPr lang="en-US" altLang="zh-CN" sz="2400" dirty="0">
                <a:solidFill>
                  <a:srgbClr val="FFFFFF"/>
                </a:solidFill>
                <a:latin typeface="微软雅黑" panose="020B0503020204020204" pitchFamily="34" charset="-122"/>
                <a:ea typeface="微软雅黑" panose="020B0503020204020204" pitchFamily="34" charset="-122"/>
              </a:rPr>
              <a:t>3</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14349" name="TextBox 45"/>
          <p:cNvSpPr txBox="1">
            <a:spLocks noChangeArrowheads="1"/>
          </p:cNvSpPr>
          <p:nvPr/>
        </p:nvSpPr>
        <p:spPr bwMode="auto">
          <a:xfrm>
            <a:off x="3546176" y="2523861"/>
            <a:ext cx="3669030" cy="369328"/>
          </a:xfrm>
          <a:prstGeom prst="rect">
            <a:avLst/>
          </a:prstGeom>
          <a:noFill/>
          <a:ln w="9525">
            <a:noFill/>
            <a:miter lim="800000"/>
          </a:ln>
        </p:spPr>
        <p:txBody>
          <a:bodyPr lIns="91436" tIns="45718" rIns="91436" bIns="45718">
            <a:spAutoFit/>
          </a:bodyPr>
          <a:lstStyle/>
          <a:p>
            <a:pPr eaLnBrk="1" hangingPunct="1"/>
            <a:r>
              <a:rPr lang="zh-CN" altLang="en-US" b="1" dirty="0">
                <a:solidFill>
                  <a:srgbClr val="595959"/>
                </a:solidFill>
                <a:latin typeface="微软雅黑" panose="020B0503020204020204" pitchFamily="34" charset="-122"/>
                <a:ea typeface="微软雅黑" panose="020B0503020204020204" pitchFamily="34" charset="-122"/>
              </a:rPr>
              <a:t>项目建设方式</a:t>
            </a:r>
            <a:endParaRPr lang="zh-CN" altLang="en-US" b="1" dirty="0">
              <a:solidFill>
                <a:srgbClr val="595959"/>
              </a:solidFill>
              <a:latin typeface="微软雅黑" panose="020B0503020204020204" pitchFamily="34" charset="-122"/>
              <a:ea typeface="微软雅黑" panose="020B0503020204020204" pitchFamily="34" charset="-122"/>
            </a:endParaRPr>
          </a:p>
        </p:txBody>
      </p:sp>
      <p:sp>
        <p:nvSpPr>
          <p:cNvPr id="90" name="矩形 89"/>
          <p:cNvSpPr/>
          <p:nvPr/>
        </p:nvSpPr>
        <p:spPr bwMode="auto">
          <a:xfrm>
            <a:off x="2666065" y="1782379"/>
            <a:ext cx="5576344" cy="518160"/>
          </a:xfrm>
          <a:prstGeom prst="rect">
            <a:avLst/>
          </a:prstGeom>
          <a:ln w="6350">
            <a:solidFill>
              <a:schemeClr val="tx2">
                <a:lumMod val="60000"/>
                <a:lumOff val="40000"/>
              </a:schemeClr>
            </a:solidFill>
          </a:ln>
        </p:spPr>
        <p:style>
          <a:lnRef idx="2">
            <a:schemeClr val="accent5"/>
          </a:lnRef>
          <a:fillRef idx="1">
            <a:schemeClr val="lt1"/>
          </a:fillRef>
          <a:effectRef idx="0">
            <a:schemeClr val="accent5"/>
          </a:effectRef>
          <a:fontRef idx="minor">
            <a:schemeClr val="dk1"/>
          </a:fontRef>
        </p:style>
        <p:txBody>
          <a:bodyPr lIns="91436" tIns="45718" rIns="91436" bIns="45718" anchor="ctr"/>
          <a:lstStyle/>
          <a:p>
            <a:pPr>
              <a:defRPr/>
            </a:pP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14346" name="TextBox 45"/>
          <p:cNvSpPr txBox="1">
            <a:spLocks noChangeArrowheads="1"/>
          </p:cNvSpPr>
          <p:nvPr/>
        </p:nvSpPr>
        <p:spPr bwMode="auto">
          <a:xfrm>
            <a:off x="3546176" y="1850021"/>
            <a:ext cx="3669030" cy="369328"/>
          </a:xfrm>
          <a:prstGeom prst="rect">
            <a:avLst/>
          </a:prstGeom>
          <a:noFill/>
          <a:ln w="9525">
            <a:noFill/>
            <a:miter lim="800000"/>
          </a:ln>
        </p:spPr>
        <p:txBody>
          <a:bodyPr lIns="91436" tIns="45718" rIns="91436" bIns="45718">
            <a:spAutoFit/>
          </a:bodyPr>
          <a:lstStyle/>
          <a:p>
            <a:pPr eaLnBrk="1" hangingPunct="1"/>
            <a:r>
              <a:rPr lang="zh-CN" altLang="en-US" b="1" dirty="0">
                <a:solidFill>
                  <a:srgbClr val="595959"/>
                </a:solidFill>
                <a:latin typeface="微软雅黑" panose="020B0503020204020204" pitchFamily="34" charset="-122"/>
                <a:ea typeface="微软雅黑" panose="020B0503020204020204" pitchFamily="34" charset="-122"/>
              </a:rPr>
              <a:t>与业务规划和支撑网规划对应关系</a:t>
            </a:r>
            <a:endParaRPr lang="zh-CN" altLang="en-US" b="1" dirty="0">
              <a:solidFill>
                <a:srgbClr val="595959"/>
              </a:solidFill>
              <a:latin typeface="微软雅黑" panose="020B0503020204020204" pitchFamily="34" charset="-122"/>
              <a:ea typeface="微软雅黑" panose="020B0503020204020204" pitchFamily="34" charset="-122"/>
            </a:endParaRPr>
          </a:p>
        </p:txBody>
      </p:sp>
      <p:sp>
        <p:nvSpPr>
          <p:cNvPr id="18" name="矩形 21"/>
          <p:cNvSpPr>
            <a:spLocks noChangeArrowheads="1"/>
          </p:cNvSpPr>
          <p:nvPr/>
        </p:nvSpPr>
        <p:spPr bwMode="auto">
          <a:xfrm>
            <a:off x="2640446" y="1764665"/>
            <a:ext cx="388620" cy="518160"/>
          </a:xfrm>
          <a:prstGeom prst="rect">
            <a:avLst/>
          </a:prstGeom>
          <a:solidFill>
            <a:schemeClr val="accent5"/>
          </a:solidFill>
        </p:spPr>
        <p:style>
          <a:lnRef idx="3">
            <a:schemeClr val="lt1"/>
          </a:lnRef>
          <a:fillRef idx="1">
            <a:schemeClr val="accent2"/>
          </a:fillRef>
          <a:effectRef idx="1">
            <a:schemeClr val="accent2"/>
          </a:effectRef>
          <a:fontRef idx="minor">
            <a:schemeClr val="lt1"/>
          </a:fontRef>
        </p:style>
        <p:txBody>
          <a:bodyPr lIns="91436" tIns="45718" rIns="91436" bIns="45718"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en-US" altLang="zh-CN" sz="2400" dirty="0">
                <a:solidFill>
                  <a:srgbClr val="FFFFFF"/>
                </a:solidFill>
                <a:latin typeface="微软雅黑" panose="020B0503020204020204" pitchFamily="34" charset="-122"/>
                <a:ea typeface="微软雅黑" panose="020B0503020204020204" pitchFamily="34" charset="-122"/>
              </a:rPr>
              <a:t>2</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93" name="矩形 92"/>
          <p:cNvSpPr/>
          <p:nvPr/>
        </p:nvSpPr>
        <p:spPr bwMode="auto">
          <a:xfrm>
            <a:off x="2653257" y="1078427"/>
            <a:ext cx="5576344" cy="520066"/>
          </a:xfrm>
          <a:prstGeom prst="rect">
            <a:avLst/>
          </a:prstGeom>
          <a:ln w="6350">
            <a:solidFill>
              <a:schemeClr val="tx2">
                <a:lumMod val="60000"/>
                <a:lumOff val="40000"/>
              </a:schemeClr>
            </a:solidFill>
          </a:ln>
        </p:spPr>
        <p:style>
          <a:lnRef idx="2">
            <a:schemeClr val="accent5"/>
          </a:lnRef>
          <a:fillRef idx="1">
            <a:schemeClr val="lt1"/>
          </a:fillRef>
          <a:effectRef idx="0">
            <a:schemeClr val="accent5"/>
          </a:effectRef>
          <a:fontRef idx="minor">
            <a:schemeClr val="dk1"/>
          </a:fontRef>
        </p:style>
        <p:txBody>
          <a:bodyPr lIns="91436" tIns="45718" rIns="91436" bIns="45718" anchor="ctr"/>
          <a:lstStyle/>
          <a:p>
            <a:pPr>
              <a:defRPr/>
            </a:pP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94" name="矩形 25"/>
          <p:cNvSpPr>
            <a:spLocks noChangeArrowheads="1"/>
          </p:cNvSpPr>
          <p:nvPr/>
        </p:nvSpPr>
        <p:spPr bwMode="auto">
          <a:xfrm>
            <a:off x="2653255" y="1043593"/>
            <a:ext cx="388620" cy="520066"/>
          </a:xfrm>
          <a:prstGeom prst="rect">
            <a:avLst/>
          </a:prstGeom>
          <a:solidFill>
            <a:schemeClr val="accent5"/>
          </a:solidFill>
        </p:spPr>
        <p:style>
          <a:lnRef idx="3">
            <a:schemeClr val="lt1"/>
          </a:lnRef>
          <a:fillRef idx="1">
            <a:schemeClr val="accent2"/>
          </a:fillRef>
          <a:effectRef idx="1">
            <a:schemeClr val="accent2"/>
          </a:effectRef>
          <a:fontRef idx="minor">
            <a:schemeClr val="lt1"/>
          </a:fontRef>
        </p:style>
        <p:txBody>
          <a:bodyPr lIns="91436" tIns="45718" rIns="91436" bIns="45718" anchor="ctr"/>
          <a:lstStyle/>
          <a:p>
            <a:pPr>
              <a:defRPr/>
            </a:pPr>
            <a:r>
              <a:rPr lang="en-US" altLang="zh-CN" sz="2400" dirty="0">
                <a:solidFill>
                  <a:srgbClr val="FFFFFF"/>
                </a:solidFill>
                <a:latin typeface="微软雅黑" panose="020B0503020204020204" pitchFamily="34" charset="-122"/>
                <a:ea typeface="微软雅黑" panose="020B0503020204020204" pitchFamily="34" charset="-122"/>
              </a:rPr>
              <a:t>1</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14343" name="TextBox 41"/>
          <p:cNvSpPr txBox="1">
            <a:spLocks noChangeArrowheads="1"/>
          </p:cNvSpPr>
          <p:nvPr/>
        </p:nvSpPr>
        <p:spPr bwMode="auto">
          <a:xfrm>
            <a:off x="3546176" y="1098249"/>
            <a:ext cx="3669030" cy="369328"/>
          </a:xfrm>
          <a:prstGeom prst="rect">
            <a:avLst/>
          </a:prstGeom>
          <a:noFill/>
          <a:ln w="9525">
            <a:noFill/>
            <a:miter lim="800000"/>
          </a:ln>
        </p:spPr>
        <p:txBody>
          <a:bodyPr lIns="91436" tIns="45718" rIns="91436" bIns="45718">
            <a:spAutoFit/>
          </a:bodyPr>
          <a:lstStyle/>
          <a:p>
            <a:pPr eaLnBrk="1" hangingPunct="1"/>
            <a:r>
              <a:rPr lang="zh-CN" altLang="en-US" b="1" dirty="0">
                <a:solidFill>
                  <a:srgbClr val="595959"/>
                </a:solidFill>
                <a:latin typeface="微软雅黑" panose="020B0503020204020204" pitchFamily="34" charset="-122"/>
                <a:ea typeface="微软雅黑" panose="020B0503020204020204" pitchFamily="34" charset="-122"/>
              </a:rPr>
              <a:t>立项背景和依据</a:t>
            </a:r>
            <a:endParaRPr lang="zh-CN" altLang="en-US" b="1" dirty="0">
              <a:solidFill>
                <a:srgbClr val="595959"/>
              </a:solidFill>
              <a:latin typeface="微软雅黑" panose="020B0503020204020204" pitchFamily="34" charset="-122"/>
              <a:ea typeface="微软雅黑" panose="020B0503020204020204" pitchFamily="34" charset="-122"/>
            </a:endParaRPr>
          </a:p>
        </p:txBody>
      </p:sp>
      <p:sp>
        <p:nvSpPr>
          <p:cNvPr id="21" name="矩形 20"/>
          <p:cNvSpPr/>
          <p:nvPr/>
        </p:nvSpPr>
        <p:spPr bwMode="auto">
          <a:xfrm>
            <a:off x="2653256" y="3154854"/>
            <a:ext cx="5576344" cy="521971"/>
          </a:xfrm>
          <a:prstGeom prst="rect">
            <a:avLst/>
          </a:prstGeom>
          <a:noFill/>
          <a:ln w="12700" cap="flat" cmpd="sng" algn="ctr">
            <a:solidFill>
              <a:srgbClr val="C00000"/>
            </a:solidFill>
            <a:prstDash val="solid"/>
          </a:ln>
          <a:effectLst>
            <a:outerShdw blurRad="50800" dist="38100" dir="5400000" algn="t" rotWithShape="0">
              <a:prstClr val="black">
                <a:alpha val="40000"/>
              </a:prstClr>
            </a:outerShdw>
          </a:effectLst>
        </p:spPr>
        <p:txBody>
          <a:bodyPr lIns="91436" tIns="45718" rIns="91436" bIns="45718" anchor="ctr"/>
          <a:lstStyle/>
          <a:p>
            <a:pPr>
              <a:defRPr/>
            </a:pP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22" name="矩形 25"/>
          <p:cNvSpPr>
            <a:spLocks noChangeArrowheads="1"/>
          </p:cNvSpPr>
          <p:nvPr/>
        </p:nvSpPr>
        <p:spPr bwMode="auto">
          <a:xfrm>
            <a:off x="2653256" y="3154854"/>
            <a:ext cx="388620" cy="521971"/>
          </a:xfrm>
          <a:prstGeom prst="rect">
            <a:avLst/>
          </a:prstGeom>
          <a:solidFill>
            <a:schemeClr val="accent2"/>
          </a:solidFill>
        </p:spPr>
        <p:style>
          <a:lnRef idx="3">
            <a:schemeClr val="lt1"/>
          </a:lnRef>
          <a:fillRef idx="1">
            <a:schemeClr val="accent2"/>
          </a:fillRef>
          <a:effectRef idx="1">
            <a:schemeClr val="accent2"/>
          </a:effectRef>
          <a:fontRef idx="minor">
            <a:schemeClr val="lt1"/>
          </a:fontRef>
        </p:style>
        <p:txBody>
          <a:bodyPr lIns="91436" tIns="45718" rIns="91436" bIns="45718" anchor="ctr"/>
          <a:lstStyle/>
          <a:p>
            <a:pPr>
              <a:defRPr/>
            </a:pPr>
            <a:r>
              <a:rPr lang="en-US" altLang="zh-CN" sz="2400" dirty="0">
                <a:solidFill>
                  <a:srgbClr val="FFFFFF"/>
                </a:solidFill>
                <a:latin typeface="微软雅黑" panose="020B0503020204020204" pitchFamily="34" charset="-122"/>
                <a:ea typeface="微软雅黑" panose="020B0503020204020204" pitchFamily="34" charset="-122"/>
              </a:rPr>
              <a:t>4</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25" name="TextBox 45"/>
          <p:cNvSpPr txBox="1">
            <a:spLocks noChangeArrowheads="1"/>
          </p:cNvSpPr>
          <p:nvPr/>
        </p:nvSpPr>
        <p:spPr bwMode="auto">
          <a:xfrm>
            <a:off x="3546176" y="3212004"/>
            <a:ext cx="3669030" cy="369328"/>
          </a:xfrm>
          <a:prstGeom prst="rect">
            <a:avLst/>
          </a:prstGeom>
          <a:noFill/>
          <a:ln w="9525">
            <a:noFill/>
            <a:miter lim="800000"/>
          </a:ln>
        </p:spPr>
        <p:txBody>
          <a:bodyPr lIns="91436" tIns="45718" rIns="91436" bIns="45718">
            <a:spAutoFit/>
          </a:bodyPr>
          <a:lstStyle/>
          <a:p>
            <a:pPr eaLnBrk="1" hangingPunct="1"/>
            <a:r>
              <a:rPr lang="zh-CN" altLang="en-US" b="1" dirty="0">
                <a:solidFill>
                  <a:srgbClr val="595959"/>
                </a:solidFill>
                <a:latin typeface="微软雅黑" panose="020B0503020204020204" pitchFamily="34" charset="-122"/>
                <a:ea typeface="微软雅黑" panose="020B0503020204020204" pitchFamily="34" charset="-122"/>
              </a:rPr>
              <a:t>项目建设方案概述</a:t>
            </a:r>
            <a:endParaRPr lang="zh-CN" altLang="en-US" b="1" dirty="0">
              <a:solidFill>
                <a:srgbClr val="595959"/>
              </a:solidFill>
              <a:latin typeface="微软雅黑" panose="020B0503020204020204" pitchFamily="34" charset="-122"/>
              <a:ea typeface="微软雅黑" panose="020B0503020204020204" pitchFamily="34" charset="-122"/>
            </a:endParaRPr>
          </a:p>
        </p:txBody>
      </p:sp>
      <p:sp>
        <p:nvSpPr>
          <p:cNvPr id="27" name="矩形 26"/>
          <p:cNvSpPr/>
          <p:nvPr/>
        </p:nvSpPr>
        <p:spPr bwMode="auto">
          <a:xfrm>
            <a:off x="2653256" y="3842997"/>
            <a:ext cx="5576344" cy="521971"/>
          </a:xfrm>
          <a:prstGeom prst="rect">
            <a:avLst/>
          </a:prstGeom>
          <a:ln w="6350">
            <a:solidFill>
              <a:schemeClr val="tx2">
                <a:lumMod val="60000"/>
                <a:lumOff val="40000"/>
              </a:schemeClr>
            </a:solidFill>
          </a:ln>
        </p:spPr>
        <p:style>
          <a:lnRef idx="2">
            <a:schemeClr val="accent5"/>
          </a:lnRef>
          <a:fillRef idx="1">
            <a:schemeClr val="lt1"/>
          </a:fillRef>
          <a:effectRef idx="0">
            <a:schemeClr val="accent5"/>
          </a:effectRef>
          <a:fontRef idx="minor">
            <a:schemeClr val="dk1"/>
          </a:fontRef>
        </p:style>
        <p:txBody>
          <a:bodyPr lIns="91436" tIns="45718" rIns="91436" bIns="45718" anchor="ctr"/>
          <a:lstStyle/>
          <a:p>
            <a:pPr>
              <a:defRPr/>
            </a:pP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28" name="矩形 25"/>
          <p:cNvSpPr>
            <a:spLocks noChangeArrowheads="1"/>
          </p:cNvSpPr>
          <p:nvPr/>
        </p:nvSpPr>
        <p:spPr bwMode="auto">
          <a:xfrm>
            <a:off x="2653256" y="3842997"/>
            <a:ext cx="388620" cy="521971"/>
          </a:xfrm>
          <a:prstGeom prst="rect">
            <a:avLst/>
          </a:prstGeom>
          <a:solidFill>
            <a:schemeClr val="accent5"/>
          </a:solidFill>
        </p:spPr>
        <p:style>
          <a:lnRef idx="3">
            <a:schemeClr val="lt1"/>
          </a:lnRef>
          <a:fillRef idx="1">
            <a:schemeClr val="accent2"/>
          </a:fillRef>
          <a:effectRef idx="1">
            <a:schemeClr val="accent2"/>
          </a:effectRef>
          <a:fontRef idx="minor">
            <a:schemeClr val="lt1"/>
          </a:fontRef>
        </p:style>
        <p:txBody>
          <a:bodyPr lIns="91436" tIns="45718" rIns="91436" bIns="45718" anchor="ctr"/>
          <a:lstStyle/>
          <a:p>
            <a:pPr>
              <a:defRPr/>
            </a:pPr>
            <a:r>
              <a:rPr lang="en-US" altLang="zh-CN" sz="2400" dirty="0">
                <a:solidFill>
                  <a:srgbClr val="FFFFFF"/>
                </a:solidFill>
                <a:latin typeface="微软雅黑" panose="020B0503020204020204" pitchFamily="34" charset="-122"/>
                <a:ea typeface="微软雅黑" panose="020B0503020204020204" pitchFamily="34" charset="-122"/>
              </a:rPr>
              <a:t>5</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29" name="TextBox 45"/>
          <p:cNvSpPr txBox="1">
            <a:spLocks noChangeArrowheads="1"/>
          </p:cNvSpPr>
          <p:nvPr/>
        </p:nvSpPr>
        <p:spPr bwMode="auto">
          <a:xfrm>
            <a:off x="3546176" y="3900147"/>
            <a:ext cx="3669030" cy="369328"/>
          </a:xfrm>
          <a:prstGeom prst="rect">
            <a:avLst/>
          </a:prstGeom>
          <a:noFill/>
          <a:ln w="9525">
            <a:noFill/>
            <a:miter lim="800000"/>
          </a:ln>
        </p:spPr>
        <p:txBody>
          <a:bodyPr lIns="91436" tIns="45718" rIns="91436" bIns="45718">
            <a:spAutoFit/>
          </a:bodyPr>
          <a:lstStyle/>
          <a:p>
            <a:pPr eaLnBrk="1" hangingPunct="1"/>
            <a:r>
              <a:rPr lang="zh-CN" altLang="en-US" b="1" dirty="0">
                <a:solidFill>
                  <a:srgbClr val="595959"/>
                </a:solidFill>
                <a:latin typeface="微软雅黑" panose="020B0503020204020204" pitchFamily="34" charset="-122"/>
                <a:ea typeface="微软雅黑" panose="020B0503020204020204" pitchFamily="34" charset="-122"/>
              </a:rPr>
              <a:t>项目建设目标</a:t>
            </a:r>
            <a:endParaRPr lang="zh-CN" altLang="en-US" b="1" dirty="0">
              <a:solidFill>
                <a:srgbClr val="595959"/>
              </a:solidFill>
              <a:latin typeface="微软雅黑" panose="020B0503020204020204" pitchFamily="34" charset="-122"/>
              <a:ea typeface="微软雅黑" panose="020B0503020204020204" pitchFamily="34" charset="-122"/>
            </a:endParaRPr>
          </a:p>
        </p:txBody>
      </p:sp>
      <p:sp>
        <p:nvSpPr>
          <p:cNvPr id="31" name="矩形 30"/>
          <p:cNvSpPr/>
          <p:nvPr/>
        </p:nvSpPr>
        <p:spPr bwMode="auto">
          <a:xfrm>
            <a:off x="2653256" y="4531140"/>
            <a:ext cx="5576344" cy="521971"/>
          </a:xfrm>
          <a:prstGeom prst="rect">
            <a:avLst/>
          </a:prstGeom>
          <a:ln w="6350">
            <a:solidFill>
              <a:schemeClr val="tx2">
                <a:lumMod val="60000"/>
                <a:lumOff val="40000"/>
              </a:schemeClr>
            </a:solidFill>
          </a:ln>
        </p:spPr>
        <p:style>
          <a:lnRef idx="2">
            <a:schemeClr val="accent5"/>
          </a:lnRef>
          <a:fillRef idx="1">
            <a:schemeClr val="lt1"/>
          </a:fillRef>
          <a:effectRef idx="0">
            <a:schemeClr val="accent5"/>
          </a:effectRef>
          <a:fontRef idx="minor">
            <a:schemeClr val="dk1"/>
          </a:fontRef>
        </p:style>
        <p:txBody>
          <a:bodyPr lIns="91436" tIns="45718" rIns="91436" bIns="45718" anchor="ctr"/>
          <a:lstStyle/>
          <a:p>
            <a:pPr>
              <a:defRPr/>
            </a:pP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32" name="矩形 25"/>
          <p:cNvSpPr>
            <a:spLocks noChangeArrowheads="1"/>
          </p:cNvSpPr>
          <p:nvPr/>
        </p:nvSpPr>
        <p:spPr bwMode="auto">
          <a:xfrm>
            <a:off x="2653256" y="4531140"/>
            <a:ext cx="388620" cy="521971"/>
          </a:xfrm>
          <a:prstGeom prst="rect">
            <a:avLst/>
          </a:prstGeom>
          <a:solidFill>
            <a:schemeClr val="accent5"/>
          </a:solidFill>
        </p:spPr>
        <p:style>
          <a:lnRef idx="3">
            <a:schemeClr val="lt1"/>
          </a:lnRef>
          <a:fillRef idx="1">
            <a:schemeClr val="accent2"/>
          </a:fillRef>
          <a:effectRef idx="1">
            <a:schemeClr val="accent2"/>
          </a:effectRef>
          <a:fontRef idx="minor">
            <a:schemeClr val="lt1"/>
          </a:fontRef>
        </p:style>
        <p:txBody>
          <a:bodyPr lIns="91436" tIns="45718" rIns="91436" bIns="45718" anchor="ctr"/>
          <a:lstStyle/>
          <a:p>
            <a:pPr>
              <a:defRPr/>
            </a:pPr>
            <a:r>
              <a:rPr lang="en-US" altLang="zh-CN" sz="2400" dirty="0">
                <a:solidFill>
                  <a:srgbClr val="FFFFFF"/>
                </a:solidFill>
                <a:latin typeface="微软雅黑" panose="020B0503020204020204" pitchFamily="34" charset="-122"/>
                <a:ea typeface="微软雅黑" panose="020B0503020204020204" pitchFamily="34" charset="-122"/>
              </a:rPr>
              <a:t>6</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33" name="TextBox 45"/>
          <p:cNvSpPr txBox="1">
            <a:spLocks noChangeArrowheads="1"/>
          </p:cNvSpPr>
          <p:nvPr/>
        </p:nvSpPr>
        <p:spPr bwMode="auto">
          <a:xfrm>
            <a:off x="3546176" y="4588290"/>
            <a:ext cx="3669030" cy="369328"/>
          </a:xfrm>
          <a:prstGeom prst="rect">
            <a:avLst/>
          </a:prstGeom>
          <a:noFill/>
          <a:ln w="9525">
            <a:noFill/>
            <a:miter lim="800000"/>
          </a:ln>
        </p:spPr>
        <p:txBody>
          <a:bodyPr lIns="91436" tIns="45718" rIns="91436" bIns="45718">
            <a:spAutoFit/>
          </a:bodyPr>
          <a:lstStyle/>
          <a:p>
            <a:pPr eaLnBrk="1" hangingPunct="1"/>
            <a:r>
              <a:rPr lang="zh-CN" altLang="en-US" b="1" dirty="0">
                <a:solidFill>
                  <a:srgbClr val="595959"/>
                </a:solidFill>
                <a:latin typeface="微软雅黑" panose="020B0503020204020204" pitchFamily="34" charset="-122"/>
                <a:ea typeface="微软雅黑" panose="020B0503020204020204" pitchFamily="34" charset="-122"/>
              </a:rPr>
              <a:t>项目负责人和随工部门明确</a:t>
            </a:r>
            <a:endParaRPr lang="zh-CN" altLang="en-US" b="1" dirty="0">
              <a:solidFill>
                <a:srgbClr val="595959"/>
              </a:solidFill>
              <a:latin typeface="微软雅黑" panose="020B0503020204020204" pitchFamily="34" charset="-122"/>
              <a:ea typeface="微软雅黑" panose="020B0503020204020204" pitchFamily="34" charset="-122"/>
            </a:endParaRPr>
          </a:p>
        </p:txBody>
      </p:sp>
      <p:sp>
        <p:nvSpPr>
          <p:cNvPr id="35" name="矩形 34"/>
          <p:cNvSpPr/>
          <p:nvPr/>
        </p:nvSpPr>
        <p:spPr bwMode="auto">
          <a:xfrm>
            <a:off x="2653256" y="5219283"/>
            <a:ext cx="5576344" cy="521971"/>
          </a:xfrm>
          <a:prstGeom prst="rect">
            <a:avLst/>
          </a:prstGeom>
          <a:ln w="6350">
            <a:solidFill>
              <a:schemeClr val="tx2">
                <a:lumMod val="60000"/>
                <a:lumOff val="40000"/>
              </a:schemeClr>
            </a:solidFill>
          </a:ln>
        </p:spPr>
        <p:style>
          <a:lnRef idx="2">
            <a:schemeClr val="accent5"/>
          </a:lnRef>
          <a:fillRef idx="1">
            <a:schemeClr val="lt1"/>
          </a:fillRef>
          <a:effectRef idx="0">
            <a:schemeClr val="accent5"/>
          </a:effectRef>
          <a:fontRef idx="minor">
            <a:schemeClr val="dk1"/>
          </a:fontRef>
        </p:style>
        <p:txBody>
          <a:bodyPr lIns="91436" tIns="45718" rIns="91436" bIns="45718" anchor="ctr"/>
          <a:lstStyle/>
          <a:p>
            <a:pPr>
              <a:defRPr/>
            </a:pP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36" name="矩形 25"/>
          <p:cNvSpPr>
            <a:spLocks noChangeArrowheads="1"/>
          </p:cNvSpPr>
          <p:nvPr/>
        </p:nvSpPr>
        <p:spPr bwMode="auto">
          <a:xfrm>
            <a:off x="2653256" y="5219283"/>
            <a:ext cx="388620" cy="521971"/>
          </a:xfrm>
          <a:prstGeom prst="rect">
            <a:avLst/>
          </a:prstGeom>
          <a:solidFill>
            <a:schemeClr val="accent5"/>
          </a:solidFill>
        </p:spPr>
        <p:style>
          <a:lnRef idx="3">
            <a:schemeClr val="lt1"/>
          </a:lnRef>
          <a:fillRef idx="1">
            <a:schemeClr val="accent2"/>
          </a:fillRef>
          <a:effectRef idx="1">
            <a:schemeClr val="accent2"/>
          </a:effectRef>
          <a:fontRef idx="minor">
            <a:schemeClr val="lt1"/>
          </a:fontRef>
        </p:style>
        <p:txBody>
          <a:bodyPr lIns="91436" tIns="45718" rIns="91436" bIns="45718" anchor="ctr"/>
          <a:lstStyle/>
          <a:p>
            <a:pPr>
              <a:defRPr/>
            </a:pPr>
            <a:r>
              <a:rPr lang="en-US" altLang="zh-CN" sz="2400" dirty="0">
                <a:solidFill>
                  <a:srgbClr val="FFFFFF"/>
                </a:solidFill>
                <a:latin typeface="微软雅黑" panose="020B0503020204020204" pitchFamily="34" charset="-122"/>
                <a:ea typeface="微软雅黑" panose="020B0503020204020204" pitchFamily="34" charset="-122"/>
              </a:rPr>
              <a:t>7</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37" name="TextBox 45"/>
          <p:cNvSpPr txBox="1">
            <a:spLocks noChangeArrowheads="1"/>
          </p:cNvSpPr>
          <p:nvPr/>
        </p:nvSpPr>
        <p:spPr bwMode="auto">
          <a:xfrm>
            <a:off x="3546176" y="5276433"/>
            <a:ext cx="3669030" cy="369328"/>
          </a:xfrm>
          <a:prstGeom prst="rect">
            <a:avLst/>
          </a:prstGeom>
          <a:noFill/>
          <a:ln w="9525">
            <a:noFill/>
            <a:miter lim="800000"/>
          </a:ln>
        </p:spPr>
        <p:txBody>
          <a:bodyPr lIns="91436" tIns="45718" rIns="91436" bIns="45718">
            <a:spAutoFit/>
          </a:bodyPr>
          <a:lstStyle/>
          <a:p>
            <a:pPr eaLnBrk="1" hangingPunct="1"/>
            <a:r>
              <a:rPr lang="zh-CN" altLang="en-US" b="1" dirty="0">
                <a:solidFill>
                  <a:srgbClr val="595959"/>
                </a:solidFill>
                <a:latin typeface="微软雅黑" panose="020B0503020204020204" pitchFamily="34" charset="-122"/>
                <a:ea typeface="微软雅黑" panose="020B0503020204020204" pitchFamily="34" charset="-122"/>
              </a:rPr>
              <a:t>嵌入式风控点澄清</a:t>
            </a:r>
            <a:endParaRPr lang="zh-CN" altLang="en-US" b="1" dirty="0">
              <a:solidFill>
                <a:srgbClr val="595959"/>
              </a:solidFill>
              <a:latin typeface="微软雅黑" panose="020B0503020204020204" pitchFamily="34" charset="-122"/>
              <a:ea typeface="微软雅黑" panose="020B0503020204020204" pitchFamily="34" charset="-122"/>
            </a:endParaRPr>
          </a:p>
        </p:txBody>
      </p:sp>
      <p:sp>
        <p:nvSpPr>
          <p:cNvPr id="39" name="矩形 38"/>
          <p:cNvSpPr/>
          <p:nvPr/>
        </p:nvSpPr>
        <p:spPr bwMode="auto">
          <a:xfrm>
            <a:off x="2653256" y="5907425"/>
            <a:ext cx="5576344" cy="521971"/>
          </a:xfrm>
          <a:prstGeom prst="rect">
            <a:avLst/>
          </a:prstGeom>
          <a:ln w="6350">
            <a:solidFill>
              <a:schemeClr val="tx2">
                <a:lumMod val="60000"/>
                <a:lumOff val="40000"/>
              </a:schemeClr>
            </a:solidFill>
          </a:ln>
        </p:spPr>
        <p:style>
          <a:lnRef idx="2">
            <a:schemeClr val="accent5"/>
          </a:lnRef>
          <a:fillRef idx="1">
            <a:schemeClr val="lt1"/>
          </a:fillRef>
          <a:effectRef idx="0">
            <a:schemeClr val="accent5"/>
          </a:effectRef>
          <a:fontRef idx="minor">
            <a:schemeClr val="dk1"/>
          </a:fontRef>
        </p:style>
        <p:txBody>
          <a:bodyPr lIns="91436" tIns="45718" rIns="91436" bIns="45718" anchor="ctr"/>
          <a:lstStyle/>
          <a:p>
            <a:pPr>
              <a:defRPr/>
            </a:pP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40" name="矩形 25"/>
          <p:cNvSpPr>
            <a:spLocks noChangeArrowheads="1"/>
          </p:cNvSpPr>
          <p:nvPr/>
        </p:nvSpPr>
        <p:spPr bwMode="auto">
          <a:xfrm>
            <a:off x="2653256" y="5907425"/>
            <a:ext cx="388620" cy="521971"/>
          </a:xfrm>
          <a:prstGeom prst="rect">
            <a:avLst/>
          </a:prstGeom>
          <a:solidFill>
            <a:schemeClr val="accent5"/>
          </a:solidFill>
        </p:spPr>
        <p:style>
          <a:lnRef idx="3">
            <a:schemeClr val="lt1"/>
          </a:lnRef>
          <a:fillRef idx="1">
            <a:schemeClr val="accent2"/>
          </a:fillRef>
          <a:effectRef idx="1">
            <a:schemeClr val="accent2"/>
          </a:effectRef>
          <a:fontRef idx="minor">
            <a:schemeClr val="lt1"/>
          </a:fontRef>
        </p:style>
        <p:txBody>
          <a:bodyPr lIns="91436" tIns="45718" rIns="91436" bIns="45718" anchor="ctr"/>
          <a:lstStyle/>
          <a:p>
            <a:pPr>
              <a:defRPr/>
            </a:pPr>
            <a:r>
              <a:rPr lang="en-US" altLang="zh-CN" sz="2400" dirty="0">
                <a:solidFill>
                  <a:srgbClr val="FFFFFF"/>
                </a:solidFill>
                <a:latin typeface="微软雅黑" panose="020B0503020204020204" pitchFamily="34" charset="-122"/>
                <a:ea typeface="微软雅黑" panose="020B0503020204020204" pitchFamily="34" charset="-122"/>
              </a:rPr>
              <a:t>8</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41" name="TextBox 45"/>
          <p:cNvSpPr txBox="1">
            <a:spLocks noChangeArrowheads="1"/>
          </p:cNvSpPr>
          <p:nvPr/>
        </p:nvSpPr>
        <p:spPr bwMode="auto">
          <a:xfrm>
            <a:off x="3546176" y="5964575"/>
            <a:ext cx="3669030" cy="369328"/>
          </a:xfrm>
          <a:prstGeom prst="rect">
            <a:avLst/>
          </a:prstGeom>
          <a:noFill/>
          <a:ln w="9525">
            <a:noFill/>
            <a:miter lim="800000"/>
          </a:ln>
        </p:spPr>
        <p:txBody>
          <a:bodyPr lIns="91436" tIns="45718" rIns="91436" bIns="45718">
            <a:spAutoFit/>
          </a:bodyPr>
          <a:lstStyle/>
          <a:p>
            <a:pPr eaLnBrk="1" hangingPunct="1"/>
            <a:r>
              <a:rPr lang="zh-CN" altLang="en-US" b="1" dirty="0">
                <a:solidFill>
                  <a:srgbClr val="595959"/>
                </a:solidFill>
                <a:latin typeface="微软雅黑" panose="020B0503020204020204" pitchFamily="34" charset="-122"/>
                <a:ea typeface="微软雅黑" panose="020B0503020204020204" pitchFamily="34" charset="-122"/>
              </a:rPr>
              <a:t>建设方式</a:t>
            </a:r>
            <a:endParaRPr lang="zh-CN" altLang="en-US" b="1"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179512" y="116632"/>
            <a:ext cx="7632848" cy="461939"/>
          </a:xfrm>
        </p:spPr>
        <p:txBody>
          <a:bodyPr/>
          <a:lstStyle/>
          <a:p>
            <a:r>
              <a:rPr lang="zh-CN" altLang="en-US" sz="2400" b="1" dirty="0">
                <a:latin typeface="微软雅黑" panose="020B0503020204020204" pitchFamily="34" charset="-122"/>
                <a:ea typeface="微软雅黑" panose="020B0503020204020204" pitchFamily="34" charset="-122"/>
              </a:rPr>
              <a:t>建设方案概述</a:t>
            </a:r>
            <a:endParaRPr lang="zh-CN" altLang="en-US" sz="2400" b="1" dirty="0">
              <a:latin typeface="微软雅黑" panose="020B0503020204020204" pitchFamily="34" charset="-122"/>
              <a:ea typeface="微软雅黑" panose="020B0503020204020204" pitchFamily="34" charset="-122"/>
            </a:endParaRPr>
          </a:p>
        </p:txBody>
      </p:sp>
      <p:graphicFrame>
        <p:nvGraphicFramePr>
          <p:cNvPr id="10" name="内容占位符 5"/>
          <p:cNvGraphicFramePr/>
          <p:nvPr/>
        </p:nvGraphicFramePr>
        <p:xfrm>
          <a:off x="251520" y="692696"/>
          <a:ext cx="8712968" cy="5582920"/>
        </p:xfrm>
        <a:graphic>
          <a:graphicData uri="http://schemas.openxmlformats.org/drawingml/2006/table">
            <a:tbl>
              <a:tblPr firstRow="1" bandRow="1">
                <a:tableStyleId>{F5AB1C69-6EDB-4FF4-983F-18BD219EF322}</a:tableStyleId>
              </a:tblPr>
              <a:tblGrid>
                <a:gridCol w="571504"/>
                <a:gridCol w="1571636"/>
                <a:gridCol w="4446826"/>
                <a:gridCol w="1339652"/>
                <a:gridCol w="783350"/>
              </a:tblGrid>
              <a:tr h="370840">
                <a:tc>
                  <a:txBody>
                    <a:bodyPr/>
                    <a:lstStyle/>
                    <a:p>
                      <a:pPr algn="l">
                        <a:lnSpc>
                          <a:spcPct val="100000"/>
                        </a:lnSpc>
                      </a:pPr>
                      <a:r>
                        <a:rPr lang="zh-CN" altLang="en-US" sz="1400" dirty="0"/>
                        <a:t>序号</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algn="l">
                        <a:lnSpc>
                          <a:spcPct val="100000"/>
                        </a:lnSpc>
                      </a:pPr>
                      <a:r>
                        <a:rPr lang="zh-CN" altLang="en-US" sz="1400" dirty="0"/>
                        <a:t>建设项</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algn="l">
                        <a:lnSpc>
                          <a:spcPct val="100000"/>
                        </a:lnSpc>
                      </a:pPr>
                      <a:r>
                        <a:rPr lang="zh-CN" altLang="en-US" sz="1400" dirty="0"/>
                        <a:t>建设内容</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algn="l">
                        <a:lnSpc>
                          <a:spcPct val="100000"/>
                        </a:lnSpc>
                      </a:pPr>
                      <a:r>
                        <a:rPr lang="zh-CN" altLang="en-US" sz="1400" dirty="0"/>
                        <a:t>效果</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algn="l">
                        <a:lnSpc>
                          <a:spcPct val="100000"/>
                        </a:lnSpc>
                      </a:pPr>
                      <a:r>
                        <a:rPr lang="zh-CN" altLang="en-US" sz="1400" dirty="0"/>
                        <a:t>类型</a:t>
                      </a:r>
                      <a:endParaRPr lang="zh-CN" altLang="en-US" sz="1400" dirty="0">
                        <a:latin typeface="微软雅黑" panose="020B0503020204020204" pitchFamily="34" charset="-122"/>
                        <a:ea typeface="微软雅黑" panose="020B0503020204020204" pitchFamily="34" charset="-122"/>
                      </a:endParaRPr>
                    </a:p>
                  </a:txBody>
                  <a:tcPr/>
                </a:tc>
              </a:tr>
              <a:tr h="370840">
                <a:tc>
                  <a:txBody>
                    <a:bodyPr/>
                    <a:lstStyle/>
                    <a:p>
                      <a:pPr algn="l">
                        <a:lnSpc>
                          <a:spcPct val="100000"/>
                        </a:lnSpc>
                      </a:pPr>
                      <a:r>
                        <a:rPr lang="en-US" altLang="zh-CN" sz="1200" dirty="0">
                          <a:latin typeface="微软雅黑" panose="020B0503020204020204" pitchFamily="34" charset="-122"/>
                          <a:ea typeface="微软雅黑" panose="020B0503020204020204" pitchFamily="34" charset="-122"/>
                        </a:rPr>
                        <a:t>1</a:t>
                      </a:r>
                      <a:endParaRPr lang="zh-CN" altLang="en-US" sz="1200" dirty="0">
                        <a:latin typeface="微软雅黑" panose="020B0503020204020204" pitchFamily="34" charset="-122"/>
                        <a:ea typeface="微软雅黑" panose="020B0503020204020204" pitchFamily="34" charset="-122"/>
                      </a:endParaRPr>
                    </a:p>
                  </a:txBody>
                  <a:tcPr/>
                </a:tc>
                <a:tc>
                  <a:txBody>
                    <a:bodyPr/>
                    <a:lstStyle/>
                    <a:p>
                      <a:pPr algn="l">
                        <a:lnSpc>
                          <a:spcPct val="100000"/>
                        </a:lnSpc>
                      </a:pPr>
                      <a:r>
                        <a:rPr lang="zh-CN" altLang="en-US" sz="1200" kern="0" dirty="0">
                          <a:solidFill>
                            <a:prstClr val="black"/>
                          </a:solidFill>
                          <a:latin typeface="微软雅黑" panose="020B0503020204020204" pitchFamily="34" charset="-122"/>
                          <a:ea typeface="微软雅黑" panose="020B0503020204020204" pitchFamily="34" charset="-122"/>
                        </a:rPr>
                        <a:t>内审订单管理</a:t>
                      </a:r>
                      <a:endParaRPr lang="zh-CN" altLang="en-US" sz="1200" dirty="0">
                        <a:latin typeface="微软雅黑" panose="020B0503020204020204" pitchFamily="34" charset="-122"/>
                        <a:ea typeface="微软雅黑" panose="020B0503020204020204" pitchFamily="34" charset="-122"/>
                      </a:endParaRPr>
                    </a:p>
                  </a:txBody>
                  <a:tcPr/>
                </a:tc>
                <a:tc>
                  <a:txBody>
                    <a:bodyPr/>
                    <a:lstStyle/>
                    <a:p>
                      <a:pPr marL="144145" marR="0" lvl="0" indent="-144145" algn="l" defTabSz="914400" rtl="0" eaLnBrk="0" fontAlgn="base" latinLnBrk="0" hangingPunct="0">
                        <a:lnSpc>
                          <a:spcPct val="100000"/>
                        </a:lnSpc>
                        <a:spcBef>
                          <a:spcPts val="0"/>
                        </a:spcBef>
                        <a:spcAft>
                          <a:spcPct val="0"/>
                        </a:spcAft>
                        <a:buClrTx/>
                        <a:buSzTx/>
                        <a:buFont typeface="Arial" panose="020B0604020202020204" pitchFamily="34" charset="0"/>
                        <a:buChar char="•"/>
                        <a:defRPr/>
                      </a:pPr>
                      <a:r>
                        <a:rPr lang="zh-CN" altLang="en-US" sz="1200" kern="0" dirty="0">
                          <a:solidFill>
                            <a:prstClr val="black"/>
                          </a:solidFill>
                          <a:latin typeface="微软雅黑" panose="020B0503020204020204" pitchFamily="34" charset="-122"/>
                          <a:ea typeface="微软雅黑" panose="020B0503020204020204" pitchFamily="34" charset="-122"/>
                          <a:cs typeface="+mn-cs"/>
                        </a:rPr>
                        <a:t>框架订单系统与内审系统接口对接将内审订单同步框架框架订单系统，由框架系统实现对订单管理相关控校验（合同上限、物料、配额等），校验通过则订单生效并返回内审系统；同步实现订单查询功能、订单导入供应链功能。</a:t>
                      </a:r>
                      <a:endParaRPr lang="zh-CN" altLang="en-US" sz="1200" kern="0" dirty="0">
                        <a:solidFill>
                          <a:prstClr val="black"/>
                        </a:solidFill>
                        <a:latin typeface="微软雅黑" panose="020B0503020204020204" pitchFamily="34" charset="-122"/>
                        <a:ea typeface="微软雅黑" panose="020B0503020204020204" pitchFamily="34" charset="-122"/>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a:latin typeface="微软雅黑" panose="020B0503020204020204" pitchFamily="34" charset="-122"/>
                          <a:ea typeface="微软雅黑" panose="020B0503020204020204" pitchFamily="34" charset="-122"/>
                        </a:rPr>
                        <a:t>满足内审采购业务管理需求</a:t>
                      </a:r>
                      <a:endParaRPr lang="zh-CN" altLang="en-US" sz="1200" dirty="0">
                        <a:latin typeface="微软雅黑" panose="020B0503020204020204" pitchFamily="34" charset="-122"/>
                        <a:ea typeface="微软雅黑" panose="020B0503020204020204"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a:latin typeface="微软雅黑" panose="020B0503020204020204" pitchFamily="34" charset="-122"/>
                          <a:ea typeface="微软雅黑" panose="020B0503020204020204" pitchFamily="34" charset="-122"/>
                        </a:rPr>
                        <a:t>新增</a:t>
                      </a:r>
                      <a:endParaRPr lang="zh-CN" altLang="en-US" sz="1200" dirty="0">
                        <a:latin typeface="微软雅黑" panose="020B0503020204020204" pitchFamily="34" charset="-122"/>
                        <a:ea typeface="微软雅黑" panose="020B0503020204020204" pitchFamily="34" charset="-122"/>
                      </a:endParaRPr>
                    </a:p>
                  </a:txBody>
                  <a:tcPr/>
                </a:tc>
              </a:tr>
              <a:tr h="370840">
                <a:tc>
                  <a:txBody>
                    <a:bodyPr/>
                    <a:lstStyle/>
                    <a:p>
                      <a:pPr algn="l">
                        <a:lnSpc>
                          <a:spcPct val="100000"/>
                        </a:lnSpc>
                      </a:pPr>
                      <a:r>
                        <a:rPr lang="en-US" altLang="zh-CN" sz="1200" dirty="0">
                          <a:latin typeface="微软雅黑" panose="020B0503020204020204" pitchFamily="34" charset="-122"/>
                          <a:ea typeface="微软雅黑" panose="020B0503020204020204" pitchFamily="34" charset="-122"/>
                        </a:rPr>
                        <a:t>2</a:t>
                      </a:r>
                      <a:endParaRPr lang="zh-CN" altLang="en-US" sz="1200" dirty="0">
                        <a:latin typeface="微软雅黑" panose="020B0503020204020204" pitchFamily="34" charset="-122"/>
                        <a:ea typeface="微软雅黑" panose="020B0503020204020204" pitchFamily="34" charset="-122"/>
                      </a:endParaRPr>
                    </a:p>
                  </a:txBody>
                  <a:tcPr/>
                </a:tc>
                <a:tc>
                  <a:txBody>
                    <a:bodyPr/>
                    <a:lstStyle/>
                    <a:p>
                      <a:pPr algn="l">
                        <a:lnSpc>
                          <a:spcPct val="100000"/>
                        </a:lnSpc>
                      </a:pPr>
                      <a:r>
                        <a:rPr lang="zh-CN" altLang="en-US" sz="1200" kern="0" dirty="0">
                          <a:solidFill>
                            <a:prstClr val="black"/>
                          </a:solidFill>
                          <a:latin typeface="微软雅黑" panose="020B0503020204020204" pitchFamily="34" charset="-122"/>
                          <a:ea typeface="微软雅黑" panose="020B0503020204020204" pitchFamily="34" charset="-122"/>
                        </a:rPr>
                        <a:t>工程类订单管理</a:t>
                      </a:r>
                      <a:endParaRPr lang="zh-CN" altLang="en-US" sz="1200" kern="0" dirty="0">
                        <a:solidFill>
                          <a:prstClr val="black"/>
                        </a:solidFill>
                        <a:latin typeface="微软雅黑" panose="020B0503020204020204" pitchFamily="34" charset="-122"/>
                        <a:ea typeface="微软雅黑" panose="020B0503020204020204" pitchFamily="34" charset="-122"/>
                      </a:endParaRPr>
                    </a:p>
                  </a:txBody>
                  <a:tcPr/>
                </a:tc>
                <a:tc>
                  <a:txBody>
                    <a:bodyPr/>
                    <a:lstStyle/>
                    <a:p>
                      <a:pPr marL="144145" marR="0" indent="-144145" algn="l" defTabSz="914400" rtl="0" eaLnBrk="0" fontAlgn="base" latinLnBrk="0" hangingPunct="0">
                        <a:lnSpc>
                          <a:spcPct val="100000"/>
                        </a:lnSpc>
                        <a:spcBef>
                          <a:spcPts val="0"/>
                        </a:spcBef>
                        <a:spcAft>
                          <a:spcPct val="0"/>
                        </a:spcAft>
                        <a:buClrTx/>
                        <a:buSzTx/>
                        <a:buFont typeface="Arial" panose="020B0604020202020204" pitchFamily="34" charset="0"/>
                        <a:buChar char="•"/>
                        <a:defRPr/>
                      </a:pPr>
                      <a:r>
                        <a:rPr lang="zh-CN" altLang="en-US" sz="1200" kern="0" dirty="0">
                          <a:solidFill>
                            <a:prstClr val="black"/>
                          </a:solidFill>
                          <a:latin typeface="微软雅黑" panose="020B0503020204020204" pitchFamily="34" charset="-122"/>
                          <a:ea typeface="微软雅黑" panose="020B0503020204020204" pitchFamily="34" charset="-122"/>
                        </a:rPr>
                        <a:t>实现工程设计、施工、监理类订单的起草、审批、打印等功能，整合流程引擎依据各个工程部门、属地分公司管理办法实现订单个特殊流程审核</a:t>
                      </a:r>
                      <a:endParaRPr lang="zh-CN" altLang="en-US" sz="1200" kern="0" dirty="0">
                        <a:solidFill>
                          <a:prstClr val="black"/>
                        </a:solidFill>
                        <a:latin typeface="微软雅黑" panose="020B0503020204020204" pitchFamily="34" charset="-122"/>
                        <a:ea typeface="微软雅黑" panose="020B0503020204020204" pitchFamily="34" charset="-122"/>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defRPr/>
                      </a:pPr>
                      <a:r>
                        <a:rPr lang="zh-CN" altLang="en-US" sz="1200" b="0" i="0" u="none" strike="noStrike" kern="1200" dirty="0">
                          <a:solidFill>
                            <a:schemeClr val="dk1"/>
                          </a:solidFill>
                          <a:effectLst/>
                          <a:latin typeface="微软雅黑" panose="020B0503020204020204" pitchFamily="34" charset="-122"/>
                          <a:ea typeface="微软雅黑" panose="020B0503020204020204" pitchFamily="34" charset="-122"/>
                          <a:cs typeface="+mn-cs"/>
                        </a:rPr>
                        <a:t>满足工程部业务管理需求</a:t>
                      </a:r>
                      <a:endParaRPr lang="en-US" altLang="zh-CN" sz="1200" b="0" i="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a:latin typeface="微软雅黑" panose="020B0503020204020204" pitchFamily="34" charset="-122"/>
                          <a:ea typeface="微软雅黑" panose="020B0503020204020204" pitchFamily="34" charset="-122"/>
                        </a:rPr>
                        <a:t>优化</a:t>
                      </a:r>
                      <a:endParaRPr lang="zh-CN" altLang="en-US" sz="1200" dirty="0">
                        <a:latin typeface="微软雅黑" panose="020B0503020204020204" pitchFamily="34" charset="-122"/>
                        <a:ea typeface="微软雅黑" panose="020B0503020204020204" pitchFamily="34" charset="-122"/>
                      </a:endParaRPr>
                    </a:p>
                  </a:txBody>
                  <a:tcPr/>
                </a:tc>
              </a:tr>
              <a:tr h="370840">
                <a:tc>
                  <a:txBody>
                    <a:bodyPr/>
                    <a:lstStyle/>
                    <a:p>
                      <a:pPr algn="l">
                        <a:lnSpc>
                          <a:spcPct val="100000"/>
                        </a:lnSpc>
                      </a:pPr>
                      <a:r>
                        <a:rPr lang="en-US" altLang="zh-CN" sz="1200" dirty="0">
                          <a:latin typeface="微软雅黑" panose="020B0503020204020204" pitchFamily="34" charset="-122"/>
                          <a:ea typeface="微软雅黑" panose="020B0503020204020204" pitchFamily="34" charset="-122"/>
                        </a:rPr>
                        <a:t>3</a:t>
                      </a:r>
                      <a:endParaRPr lang="zh-CN" altLang="en-US" sz="1200" dirty="0">
                        <a:latin typeface="微软雅黑" panose="020B0503020204020204" pitchFamily="34" charset="-122"/>
                        <a:ea typeface="微软雅黑" panose="020B0503020204020204" pitchFamily="34" charset="-122"/>
                      </a:endParaRPr>
                    </a:p>
                  </a:txBody>
                  <a:tcPr/>
                </a:tc>
                <a:tc>
                  <a:txBody>
                    <a:bodyPr/>
                    <a:lstStyle/>
                    <a:p>
                      <a:pPr algn="l">
                        <a:lnSpc>
                          <a:spcPct val="100000"/>
                        </a:lnSpc>
                      </a:pPr>
                      <a:r>
                        <a:rPr lang="zh-CN" altLang="en-US" sz="1200" kern="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8"/>
                        </a:rPr>
                        <a:t>集采手机终端订单管理</a:t>
                      </a:r>
                      <a:endParaRPr lang="zh-CN" altLang="en-US" sz="1200" kern="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8"/>
                      </a:endParaRPr>
                    </a:p>
                  </a:txBody>
                  <a:tcPr/>
                </a:tc>
                <a:tc>
                  <a:txBody>
                    <a:bodyPr/>
                    <a:lstStyle/>
                    <a:p>
                      <a:pPr marL="144145" marR="0" indent="-144145" algn="l" defTabSz="914400" rtl="0" eaLnBrk="0" fontAlgn="base" latinLnBrk="0" hangingPunct="0">
                        <a:lnSpc>
                          <a:spcPct val="100000"/>
                        </a:lnSpc>
                        <a:spcBef>
                          <a:spcPts val="0"/>
                        </a:spcBef>
                        <a:spcAft>
                          <a:spcPct val="0"/>
                        </a:spcAft>
                        <a:buClrTx/>
                        <a:buSzTx/>
                        <a:buFont typeface="Arial" panose="020B0604020202020204" pitchFamily="34" charset="0"/>
                        <a:buChar char="•"/>
                      </a:pPr>
                      <a:r>
                        <a:rPr lang="zh-CN" altLang="en-US" sz="1200" dirty="0">
                          <a:solidFill>
                            <a:prstClr val="black"/>
                          </a:solidFill>
                          <a:latin typeface="微软雅黑" panose="020B0503020204020204" pitchFamily="34" charset="-122"/>
                          <a:ea typeface="微软雅黑" panose="020B0503020204020204" pitchFamily="34" charset="-122"/>
                        </a:rPr>
                        <a:t>通过框架订单系统与物资中心系统对接，实现集采手机终端物资申请结果导入框架订单系统系统，然后实现采购申请的分配、下单审批等功能，订单生效后反馈物资中心做后续送货信息</a:t>
                      </a:r>
                      <a:endParaRPr lang="en-US" altLang="zh-CN" sz="1200" kern="12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defRPr/>
                      </a:pPr>
                      <a:r>
                        <a:rPr lang="zh-CN" altLang="en-US" sz="1200" b="0" i="0" u="none" strike="noStrike" kern="1200" dirty="0">
                          <a:solidFill>
                            <a:schemeClr val="dk1"/>
                          </a:solidFill>
                          <a:effectLst/>
                          <a:latin typeface="微软雅黑" panose="020B0503020204020204" pitchFamily="34" charset="-122"/>
                          <a:ea typeface="微软雅黑" panose="020B0503020204020204" pitchFamily="34" charset="-122"/>
                          <a:cs typeface="+mn-cs"/>
                        </a:rPr>
                        <a:t>满足工程部业务管理需求</a:t>
                      </a:r>
                      <a:endParaRPr lang="en-US" altLang="zh-CN" sz="1200" b="0" i="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a:latin typeface="微软雅黑" panose="020B0503020204020204" pitchFamily="34" charset="-122"/>
                          <a:ea typeface="微软雅黑" panose="020B0503020204020204" pitchFamily="34" charset="-122"/>
                        </a:rPr>
                        <a:t>新增</a:t>
                      </a:r>
                      <a:endParaRPr lang="zh-CN" altLang="en-US" sz="1200" dirty="0">
                        <a:latin typeface="微软雅黑" panose="020B0503020204020204" pitchFamily="34" charset="-122"/>
                        <a:ea typeface="微软雅黑" panose="020B0503020204020204" pitchFamily="34" charset="-122"/>
                      </a:endParaRPr>
                    </a:p>
                  </a:txBody>
                  <a:tcPr/>
                </a:tc>
              </a:tr>
              <a:tr h="370840">
                <a:tc>
                  <a:txBody>
                    <a:bodyPr/>
                    <a:lstStyle/>
                    <a:p>
                      <a:pPr algn="l">
                        <a:lnSpc>
                          <a:spcPct val="100000"/>
                        </a:lnSpc>
                      </a:pPr>
                      <a:r>
                        <a:rPr lang="en-US" altLang="zh-CN" sz="1200" dirty="0">
                          <a:latin typeface="微软雅黑" panose="020B0503020204020204" pitchFamily="34" charset="-122"/>
                          <a:ea typeface="微软雅黑" panose="020B0503020204020204" pitchFamily="34" charset="-122"/>
                        </a:rPr>
                        <a:t>4</a:t>
                      </a:r>
                      <a:endParaRPr lang="zh-CN" altLang="en-US" sz="1200" dirty="0">
                        <a:latin typeface="微软雅黑" panose="020B0503020204020204" pitchFamily="34" charset="-122"/>
                        <a:ea typeface="微软雅黑" panose="020B0503020204020204" pitchFamily="34" charset="-122"/>
                      </a:endParaRPr>
                    </a:p>
                  </a:txBody>
                  <a:tcPr/>
                </a:tc>
                <a:tc>
                  <a:txBody>
                    <a:bodyPr/>
                    <a:lstStyle/>
                    <a:p>
                      <a:pPr algn="l">
                        <a:lnSpc>
                          <a:spcPct val="100000"/>
                        </a:lnSpc>
                      </a:pPr>
                      <a:r>
                        <a:rPr lang="zh-CN" altLang="en-US" sz="1200" kern="0" dirty="0">
                          <a:solidFill>
                            <a:prstClr val="black"/>
                          </a:solidFill>
                          <a:latin typeface="微软雅黑" panose="020B0503020204020204" pitchFamily="34" charset="-122"/>
                          <a:ea typeface="微软雅黑" panose="020B0503020204020204" pitchFamily="34" charset="-122"/>
                        </a:rPr>
                        <a:t>业务精细化管理能力提升</a:t>
                      </a:r>
                      <a:endParaRPr lang="zh-CN" altLang="en-US" sz="1200" kern="0" dirty="0">
                        <a:solidFill>
                          <a:prstClr val="black"/>
                        </a:solidFill>
                        <a:latin typeface="微软雅黑" panose="020B0503020204020204" pitchFamily="34" charset="-122"/>
                        <a:ea typeface="微软雅黑" panose="020B0503020204020204" pitchFamily="34" charset="-122"/>
                      </a:endParaRPr>
                    </a:p>
                  </a:txBody>
                  <a:tcPr/>
                </a:tc>
                <a:tc>
                  <a:txBody>
                    <a:bodyPr/>
                    <a:lstStyle/>
                    <a:p>
                      <a:pPr marL="144145" marR="0" lvl="0" indent="-144145" algn="l" defTabSz="914400" rtl="0" eaLnBrk="0" fontAlgn="base" latinLnBrk="0" hangingPunct="0">
                        <a:lnSpc>
                          <a:spcPct val="100000"/>
                        </a:lnSpc>
                        <a:spcBef>
                          <a:spcPts val="0"/>
                        </a:spcBef>
                        <a:spcAft>
                          <a:spcPct val="0"/>
                        </a:spcAft>
                        <a:buClrTx/>
                        <a:buSzTx/>
                        <a:buFont typeface="Arial" panose="020B0604020202020204" pitchFamily="34" charset="0"/>
                        <a:buChar char="•"/>
                        <a:defRPr/>
                      </a:pPr>
                      <a:r>
                        <a:rPr lang="zh-CN" altLang="en-US" sz="1200" kern="0" dirty="0">
                          <a:solidFill>
                            <a:prstClr val="black"/>
                          </a:solidFill>
                          <a:latin typeface="微软雅黑" panose="020B0503020204020204" pitchFamily="34" charset="-122"/>
                          <a:ea typeface="微软雅黑" panose="020B0503020204020204" pitchFamily="34" charset="-122"/>
                        </a:rPr>
                        <a:t>通过框架合同部门配额管控，价格变更流程实现部门配额、价格调整的功能；实现总控合同、供应商采购偏离度维护管理，订单环节实现逻辑校验管控</a:t>
                      </a:r>
                      <a:endParaRPr lang="zh-CN" altLang="en-US" sz="1200" kern="0" dirty="0">
                        <a:solidFill>
                          <a:prstClr val="black"/>
                        </a:solidFill>
                        <a:latin typeface="微软雅黑" panose="020B0503020204020204" pitchFamily="34" charset="-122"/>
                        <a:ea typeface="微软雅黑" panose="020B0503020204020204" pitchFamily="34" charset="-122"/>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defRPr/>
                      </a:pPr>
                      <a:r>
                        <a:rPr lang="zh-CN" altLang="en-US" sz="1200" b="0" i="0" u="none" strike="noStrike" kern="1200" dirty="0">
                          <a:solidFill>
                            <a:schemeClr val="dk1"/>
                          </a:solidFill>
                          <a:effectLst/>
                          <a:latin typeface="微软雅黑" panose="020B0503020204020204" pitchFamily="34" charset="-122"/>
                          <a:ea typeface="微软雅黑" panose="020B0503020204020204" pitchFamily="34" charset="-122"/>
                          <a:cs typeface="+mn-cs"/>
                        </a:rPr>
                        <a:t>精细化管控</a:t>
                      </a:r>
                      <a:endParaRPr lang="zh-CN" altLang="en-US" sz="1200" b="0" i="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a:latin typeface="微软雅黑" panose="020B0503020204020204" pitchFamily="34" charset="-122"/>
                          <a:ea typeface="微软雅黑" panose="020B0503020204020204" pitchFamily="34" charset="-122"/>
                        </a:rPr>
                        <a:t>新增</a:t>
                      </a:r>
                      <a:endParaRPr lang="zh-CN" altLang="en-US" sz="1200" dirty="0">
                        <a:latin typeface="微软雅黑" panose="020B0503020204020204" pitchFamily="34" charset="-122"/>
                        <a:ea typeface="微软雅黑" panose="020B0503020204020204" pitchFamily="34" charset="-122"/>
                      </a:endParaRPr>
                    </a:p>
                  </a:txBody>
                  <a:tcPr/>
                </a:tc>
              </a:tr>
              <a:tr h="370840">
                <a:tc>
                  <a:txBody>
                    <a:bodyPr/>
                    <a:lstStyle/>
                    <a:p>
                      <a:pPr algn="l">
                        <a:lnSpc>
                          <a:spcPct val="100000"/>
                        </a:lnSpc>
                      </a:pPr>
                      <a:r>
                        <a:rPr lang="en-US" altLang="zh-CN" sz="1200" dirty="0">
                          <a:latin typeface="微软雅黑" panose="020B0503020204020204" pitchFamily="34" charset="-122"/>
                          <a:ea typeface="微软雅黑" panose="020B0503020204020204" pitchFamily="34" charset="-122"/>
                        </a:rPr>
                        <a:t>5</a:t>
                      </a:r>
                      <a:endParaRPr lang="zh-CN" altLang="en-US" sz="1200" dirty="0">
                        <a:latin typeface="微软雅黑" panose="020B0503020204020204" pitchFamily="34" charset="-122"/>
                        <a:ea typeface="微软雅黑" panose="020B0503020204020204" pitchFamily="34" charset="-122"/>
                      </a:endParaRPr>
                    </a:p>
                  </a:txBody>
                  <a:tcPr/>
                </a:tc>
                <a:tc>
                  <a:txBody>
                    <a:bodyPr/>
                    <a:lstStyle/>
                    <a:p>
                      <a:pPr algn="l">
                        <a:lnSpc>
                          <a:spcPct val="100000"/>
                        </a:lnSpc>
                      </a:pPr>
                      <a:r>
                        <a:rPr lang="zh-CN" altLang="en-US" sz="1200" dirty="0">
                          <a:latin typeface="微软雅黑" panose="020B0503020204020204" pitchFamily="34" charset="-122"/>
                          <a:ea typeface="微软雅黑" panose="020B0503020204020204" pitchFamily="34" charset="-122"/>
                        </a:rPr>
                        <a:t>标准化物资贯穿跟踪</a:t>
                      </a:r>
                      <a:endParaRPr lang="zh-CN" altLang="en-US" sz="1200" dirty="0">
                        <a:latin typeface="微软雅黑" panose="020B0503020204020204" pitchFamily="34" charset="-122"/>
                        <a:ea typeface="微软雅黑" panose="020B0503020204020204" pitchFamily="34" charset="-122"/>
                      </a:endParaRPr>
                    </a:p>
                  </a:txBody>
                  <a:tcPr/>
                </a:tc>
                <a:tc>
                  <a:txBody>
                    <a:bodyPr/>
                    <a:lstStyle/>
                    <a:p>
                      <a:pPr marL="144145" marR="0" lvl="0" indent="-144145" algn="l" defTabSz="914400" rtl="0" eaLnBrk="0" fontAlgn="base" latinLnBrk="0" hangingPunct="0">
                        <a:lnSpc>
                          <a:spcPct val="100000"/>
                        </a:lnSpc>
                        <a:spcBef>
                          <a:spcPts val="0"/>
                        </a:spcBef>
                        <a:spcAft>
                          <a:spcPct val="0"/>
                        </a:spcAft>
                        <a:buClrTx/>
                        <a:buSzTx/>
                        <a:buFont typeface="Arial" panose="020B0604020202020204" pitchFamily="34" charset="0"/>
                        <a:buChar char="•"/>
                        <a:defRPr/>
                      </a:pPr>
                      <a:r>
                        <a:rPr lang="zh-CN" altLang="en-US" sz="1200" dirty="0">
                          <a:solidFill>
                            <a:prstClr val="black"/>
                          </a:solidFill>
                          <a:latin typeface="微软雅黑" panose="020B0503020204020204" pitchFamily="34" charset="-122"/>
                          <a:ea typeface="微软雅黑" panose="020B0503020204020204" pitchFamily="34" charset="-122"/>
                        </a:rPr>
                        <a:t>完善标准配置物资库管理，统一通过可视化采购平台作为申请入口，实现标准物资通过可视化系统采购，非标物资通过供应链采购申请</a:t>
                      </a:r>
                      <a:endParaRPr lang="en-US" altLang="zh-CN" sz="1200" dirty="0">
                        <a:solidFill>
                          <a:prstClr val="black"/>
                        </a:solidFill>
                        <a:latin typeface="微软雅黑" panose="020B0503020204020204" pitchFamily="34" charset="-122"/>
                        <a:ea typeface="微软雅黑" panose="020B0503020204020204" pitchFamily="34" charset="-122"/>
                      </a:endParaRPr>
                    </a:p>
                    <a:p>
                      <a:pPr marL="144145" marR="0" indent="-144145" algn="l" defTabSz="914400" rtl="0" eaLnBrk="0" fontAlgn="base" latinLnBrk="0" hangingPunct="0">
                        <a:lnSpc>
                          <a:spcPct val="100000"/>
                        </a:lnSpc>
                        <a:spcBef>
                          <a:spcPts val="0"/>
                        </a:spcBef>
                        <a:spcAft>
                          <a:spcPct val="0"/>
                        </a:spcAft>
                        <a:buClrTx/>
                        <a:buSzTx/>
                        <a:buFont typeface="Arial" panose="020B0604020202020204" pitchFamily="34" charset="0"/>
                        <a:buChar char="•"/>
                        <a:defRPr/>
                      </a:pPr>
                      <a:r>
                        <a:rPr lang="zh-CN" altLang="en-US" sz="1200" dirty="0">
                          <a:solidFill>
                            <a:prstClr val="black"/>
                          </a:solidFill>
                          <a:latin typeface="微软雅黑" panose="020B0503020204020204" pitchFamily="34" charset="-122"/>
                          <a:ea typeface="微软雅黑" panose="020B0503020204020204" pitchFamily="34" charset="-122"/>
                        </a:rPr>
                        <a:t>通过接口同步标准物资与华为、长飞等供应商，供应商按照标准配置回复反馈供应商库存备货信息、发货信息、物流信息，从而实现物流贯穿跟踪；实现各个环节配置各个节点提醒设置，实现预警短信提醒</a:t>
                      </a:r>
                      <a:endParaRPr lang="zh-CN" altLang="zh-CN" sz="1200" kern="12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defRPr/>
                      </a:pPr>
                      <a:r>
                        <a:rPr lang="zh-CN" altLang="en-US" sz="1200" b="0" i="0" u="none" strike="noStrike" kern="1200" dirty="0">
                          <a:solidFill>
                            <a:schemeClr val="dk1"/>
                          </a:solidFill>
                          <a:effectLst/>
                          <a:latin typeface="微软雅黑" panose="020B0503020204020204" pitchFamily="34" charset="-122"/>
                          <a:ea typeface="微软雅黑" panose="020B0503020204020204" pitchFamily="34" charset="-122"/>
                          <a:cs typeface="+mn-cs"/>
                        </a:rPr>
                        <a:t>移动端查看单位工程现场施工情况</a:t>
                      </a:r>
                      <a:endParaRPr lang="zh-CN" altLang="en-US" sz="1200" b="0" i="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a:latin typeface="微软雅黑" panose="020B0503020204020204" pitchFamily="34" charset="-122"/>
                          <a:ea typeface="微软雅黑" panose="020B0503020204020204" pitchFamily="34" charset="-122"/>
                        </a:rPr>
                        <a:t>优化</a:t>
                      </a:r>
                      <a:endParaRPr lang="zh-CN" altLang="en-US" sz="1200" dirty="0">
                        <a:latin typeface="微软雅黑" panose="020B0503020204020204" pitchFamily="34" charset="-122"/>
                        <a:ea typeface="微软雅黑" panose="020B0503020204020204" pitchFamily="34" charset="-122"/>
                      </a:endParaRPr>
                    </a:p>
                  </a:txBody>
                  <a:tcPr/>
                </a:tc>
              </a:tr>
              <a:tr h="370840">
                <a:tc>
                  <a:txBody>
                    <a:bodyPr/>
                    <a:lstStyle/>
                    <a:p>
                      <a:pPr algn="l">
                        <a:lnSpc>
                          <a:spcPct val="100000"/>
                        </a:lnSpc>
                      </a:pPr>
                      <a:r>
                        <a:rPr lang="en-US" altLang="zh-CN" sz="1200" dirty="0">
                          <a:latin typeface="微软雅黑" panose="020B0503020204020204" pitchFamily="34" charset="-122"/>
                          <a:ea typeface="微软雅黑" panose="020B0503020204020204" pitchFamily="34" charset="-122"/>
                        </a:rPr>
                        <a:t>6</a:t>
                      </a:r>
                      <a:endParaRPr lang="zh-CN" altLang="en-US" sz="1200" dirty="0">
                        <a:latin typeface="微软雅黑" panose="020B0503020204020204" pitchFamily="34" charset="-122"/>
                        <a:ea typeface="微软雅黑" panose="020B0503020204020204" pitchFamily="34" charset="-122"/>
                      </a:endParaRPr>
                    </a:p>
                  </a:txBody>
                  <a:tcPr/>
                </a:tc>
                <a:tc>
                  <a:txBody>
                    <a:bodyPr/>
                    <a:lstStyle/>
                    <a:p>
                      <a:pPr algn="l">
                        <a:lnSpc>
                          <a:spcPct val="100000"/>
                        </a:lnSpc>
                      </a:pPr>
                      <a:r>
                        <a:rPr lang="zh-CN" altLang="en-US" sz="1200" kern="0" dirty="0">
                          <a:solidFill>
                            <a:prstClr val="black"/>
                          </a:solidFill>
                          <a:latin typeface="微软雅黑" panose="020B0503020204020204" pitchFamily="34" charset="-122"/>
                          <a:ea typeface="微软雅黑" panose="020B0503020204020204" pitchFamily="34" charset="-122"/>
                        </a:rPr>
                        <a:t>标准物资呆滞库存管控</a:t>
                      </a:r>
                      <a:endParaRPr lang="zh-CN" altLang="en-US" sz="1200" kern="0" dirty="0">
                        <a:solidFill>
                          <a:prstClr val="black"/>
                        </a:solidFill>
                        <a:latin typeface="微软雅黑" panose="020B0503020204020204" pitchFamily="34" charset="-122"/>
                        <a:ea typeface="微软雅黑" panose="020B0503020204020204" pitchFamily="34" charset="-122"/>
                      </a:endParaRPr>
                    </a:p>
                  </a:txBody>
                  <a:tcPr/>
                </a:tc>
                <a:tc>
                  <a:txBody>
                    <a:bodyPr/>
                    <a:lstStyle/>
                    <a:p>
                      <a:pPr marL="144145" marR="0" indent="-144145" algn="l" defTabSz="914400" rtl="0" eaLnBrk="0" fontAlgn="base" latinLnBrk="0" hangingPunct="0">
                        <a:lnSpc>
                          <a:spcPct val="100000"/>
                        </a:lnSpc>
                        <a:spcBef>
                          <a:spcPts val="0"/>
                        </a:spcBef>
                        <a:spcAft>
                          <a:spcPct val="0"/>
                        </a:spcAft>
                        <a:buClrTx/>
                        <a:buSzTx/>
                        <a:buFont typeface="Arial" panose="020B0604020202020204" pitchFamily="34" charset="0"/>
                        <a:buChar char="•"/>
                        <a:defRPr/>
                      </a:pPr>
                      <a:r>
                        <a:rPr lang="zh-CN" altLang="en-US" sz="1200" kern="0" dirty="0">
                          <a:solidFill>
                            <a:prstClr val="black"/>
                          </a:solidFill>
                          <a:latin typeface="微软雅黑" panose="020B0503020204020204" pitchFamily="34" charset="-122"/>
                          <a:ea typeface="微软雅黑" panose="020B0503020204020204" pitchFamily="34" charset="-122"/>
                        </a:rPr>
                        <a:t>建立标准物资库存管理功能，通过对接供应链系统获取上架标准物资实时库存信息，结合可视化系统对在途库存的管控实现采购申请、采购订单环节的呆滞库存申请、采购管控</a:t>
                      </a:r>
                      <a:endParaRPr lang="zh-CN" altLang="en-US" sz="1200" kern="0" dirty="0">
                        <a:solidFill>
                          <a:prstClr val="black"/>
                        </a:solidFill>
                        <a:latin typeface="微软雅黑" panose="020B0503020204020204" pitchFamily="34" charset="-122"/>
                        <a:ea typeface="微软雅黑" panose="020B0503020204020204" pitchFamily="34" charset="-122"/>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defRPr/>
                      </a:pPr>
                      <a:r>
                        <a:rPr lang="zh-CN" altLang="en-US" sz="1200" b="0" i="0" u="none" strike="noStrike" kern="1200" dirty="0">
                          <a:solidFill>
                            <a:schemeClr val="dk1"/>
                          </a:solidFill>
                          <a:effectLst/>
                          <a:latin typeface="微软雅黑" panose="020B0503020204020204" pitchFamily="34" charset="-122"/>
                          <a:ea typeface="微软雅黑" panose="020B0503020204020204" pitchFamily="34" charset="-122"/>
                          <a:cs typeface="+mn-cs"/>
                        </a:rPr>
                        <a:t>便于操作，有效推广</a:t>
                      </a:r>
                      <a:endParaRPr lang="zh-CN" altLang="en-US" sz="1200" b="0" i="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a:tc>
                <a:tc>
                  <a:txBody>
                    <a:bodyPr/>
                    <a:lstStyle/>
                    <a:p>
                      <a:pPr algn="l">
                        <a:lnSpc>
                          <a:spcPct val="100000"/>
                        </a:lnSpc>
                      </a:pPr>
                      <a:r>
                        <a:rPr lang="zh-CN" altLang="en-US" sz="1200" dirty="0">
                          <a:latin typeface="微软雅黑" panose="020B0503020204020204" pitchFamily="34" charset="-122"/>
                          <a:ea typeface="微软雅黑" panose="020B0503020204020204" pitchFamily="34" charset="-122"/>
                        </a:rPr>
                        <a:t>新增</a:t>
                      </a:r>
                      <a:endParaRPr lang="zh-CN" altLang="en-US" sz="1200" dirty="0">
                        <a:latin typeface="微软雅黑" panose="020B0503020204020204" pitchFamily="34" charset="-122"/>
                        <a:ea typeface="微软雅黑" panose="020B0503020204020204" pitchFamily="34" charset="-122"/>
                      </a:endParaRPr>
                    </a:p>
                  </a:txBody>
                  <a:tcPr/>
                </a:tc>
              </a:tr>
              <a:tr h="370840">
                <a:tc>
                  <a:txBody>
                    <a:bodyPr/>
                    <a:lstStyle/>
                    <a:p>
                      <a:pPr algn="l">
                        <a:lnSpc>
                          <a:spcPct val="100000"/>
                        </a:lnSpc>
                      </a:pPr>
                      <a:r>
                        <a:rPr lang="en-US" altLang="zh-CN" sz="1200" dirty="0">
                          <a:latin typeface="微软雅黑" panose="020B0503020204020204" pitchFamily="34" charset="-122"/>
                          <a:ea typeface="微软雅黑" panose="020B0503020204020204" pitchFamily="34" charset="-122"/>
                        </a:rPr>
                        <a:t>7</a:t>
                      </a:r>
                      <a:endParaRPr lang="zh-CN" altLang="en-US" sz="1200" dirty="0">
                        <a:latin typeface="微软雅黑" panose="020B0503020204020204" pitchFamily="34" charset="-122"/>
                        <a:ea typeface="微软雅黑" panose="020B0503020204020204" pitchFamily="34" charset="-122"/>
                      </a:endParaRPr>
                    </a:p>
                  </a:txBody>
                  <a:tcPr/>
                </a:tc>
                <a:tc>
                  <a:txBody>
                    <a:bodyPr/>
                    <a:lstStyle/>
                    <a:p>
                      <a:pPr algn="l">
                        <a:lnSpc>
                          <a:spcPct val="100000"/>
                        </a:lnSpc>
                      </a:pPr>
                      <a:r>
                        <a:rPr lang="zh-CN" altLang="en-US" sz="1200" kern="0" dirty="0">
                          <a:solidFill>
                            <a:prstClr val="black"/>
                          </a:solidFill>
                          <a:latin typeface="微软雅黑" panose="020B0503020204020204" pitchFamily="34" charset="-122"/>
                          <a:ea typeface="微软雅黑" panose="020B0503020204020204" pitchFamily="34" charset="-122"/>
                        </a:rPr>
                        <a:t>移动办公能力提升</a:t>
                      </a:r>
                      <a:endParaRPr lang="zh-CN" altLang="en-US" sz="1200" kern="0" dirty="0">
                        <a:solidFill>
                          <a:prstClr val="black"/>
                        </a:solidFill>
                        <a:latin typeface="微软雅黑" panose="020B0503020204020204" pitchFamily="34" charset="-122"/>
                        <a:ea typeface="微软雅黑" panose="020B0503020204020204" pitchFamily="34" charset="-122"/>
                      </a:endParaRPr>
                    </a:p>
                  </a:txBody>
                  <a:tcPr/>
                </a:tc>
                <a:tc>
                  <a:txBody>
                    <a:bodyPr/>
                    <a:lstStyle/>
                    <a:p>
                      <a:pPr marL="144145" marR="0" indent="-144145" algn="l" defTabSz="914400" rtl="0" eaLnBrk="0" fontAlgn="base" latinLnBrk="0" hangingPunct="0">
                        <a:lnSpc>
                          <a:spcPct val="100000"/>
                        </a:lnSpc>
                        <a:spcBef>
                          <a:spcPts val="0"/>
                        </a:spcBef>
                        <a:spcAft>
                          <a:spcPct val="0"/>
                        </a:spcAft>
                        <a:buClrTx/>
                        <a:buSzTx/>
                        <a:buFont typeface="Arial" panose="020B0604020202020204" pitchFamily="34" charset="0"/>
                        <a:buChar char="•"/>
                        <a:defRPr/>
                      </a:pPr>
                      <a:r>
                        <a:rPr lang="zh-CN" altLang="en-US" sz="1200" kern="0" dirty="0">
                          <a:solidFill>
                            <a:prstClr val="black"/>
                          </a:solidFill>
                          <a:latin typeface="微软雅黑" panose="020B0503020204020204" pitchFamily="34" charset="-122"/>
                          <a:ea typeface="微软雅黑" panose="020B0503020204020204" pitchFamily="34" charset="-122"/>
                        </a:rPr>
                        <a:t>可视化采购平台整合接入</a:t>
                      </a:r>
                      <a:r>
                        <a:rPr lang="en-US" altLang="zh-CN" sz="1200" kern="0" dirty="0">
                          <a:solidFill>
                            <a:prstClr val="black"/>
                          </a:solidFill>
                          <a:latin typeface="微软雅黑" panose="020B0503020204020204" pitchFamily="34" charset="-122"/>
                          <a:ea typeface="微软雅黑" panose="020B0503020204020204" pitchFamily="34" charset="-122"/>
                        </a:rPr>
                        <a:t>MOA</a:t>
                      </a:r>
                      <a:r>
                        <a:rPr lang="zh-CN" altLang="en-US" sz="1200" kern="0" dirty="0">
                          <a:solidFill>
                            <a:prstClr val="black"/>
                          </a:solidFill>
                          <a:latin typeface="微软雅黑" panose="020B0503020204020204" pitchFamily="34" charset="-122"/>
                          <a:ea typeface="微软雅黑" panose="020B0503020204020204" pitchFamily="34" charset="-122"/>
                        </a:rPr>
                        <a:t>实现可视化订单手机审批功能，同时对接完善流程引擎实现订单审批流程配置化管理</a:t>
                      </a:r>
                      <a:endParaRPr lang="zh-CN" altLang="en-US" sz="1200" kern="0" dirty="0">
                        <a:solidFill>
                          <a:prstClr val="black"/>
                        </a:solidFill>
                        <a:latin typeface="微软雅黑" panose="020B0503020204020204" pitchFamily="34" charset="-122"/>
                        <a:ea typeface="微软雅黑" panose="020B0503020204020204" pitchFamily="34" charset="-122"/>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defRPr/>
                      </a:pPr>
                      <a:r>
                        <a:rPr lang="zh-CN" altLang="en-US" sz="1200" b="0" i="0" u="none" strike="noStrike" kern="1200" dirty="0">
                          <a:solidFill>
                            <a:schemeClr val="dk1"/>
                          </a:solidFill>
                          <a:effectLst/>
                          <a:latin typeface="微软雅黑" panose="020B0503020204020204" pitchFamily="34" charset="-122"/>
                          <a:ea typeface="微软雅黑" panose="020B0503020204020204" pitchFamily="34" charset="-122"/>
                          <a:cs typeface="+mn-cs"/>
                        </a:rPr>
                        <a:t>便于操作，有效推广</a:t>
                      </a:r>
                      <a:endParaRPr lang="zh-CN" altLang="en-US" sz="1200" b="0" i="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a:tc>
                <a:tc>
                  <a:txBody>
                    <a:bodyPr/>
                    <a:lstStyle/>
                    <a:p>
                      <a:pPr algn="l">
                        <a:lnSpc>
                          <a:spcPct val="100000"/>
                        </a:lnSpc>
                      </a:pPr>
                      <a:r>
                        <a:rPr lang="zh-CN" altLang="en-US" sz="1200" dirty="0">
                          <a:latin typeface="微软雅黑" panose="020B0503020204020204" pitchFamily="34" charset="-122"/>
                          <a:ea typeface="微软雅黑" panose="020B0503020204020204" pitchFamily="34" charset="-122"/>
                        </a:rPr>
                        <a:t>新增</a:t>
                      </a:r>
                      <a:endParaRPr lang="zh-CN" altLang="en-US" sz="1200" dirty="0">
                        <a:latin typeface="微软雅黑" panose="020B0503020204020204" pitchFamily="34" charset="-122"/>
                        <a:ea typeface="微软雅黑" panose="020B0503020204020204" pitchFamily="34" charset="-122"/>
                      </a:endParaRPr>
                    </a:p>
                  </a:txBody>
                  <a:tcPr/>
                </a:tc>
              </a:tr>
            </a:tbl>
          </a:graphicData>
        </a:graphic>
      </p:graphicFrame>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3850525" y="2342449"/>
            <a:ext cx="1232317" cy="39777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1350">
              <a:solidFill>
                <a:prstClr val="white"/>
              </a:solidFill>
              <a:latin typeface="Calibri" panose="020F0502020204030204"/>
              <a:ea typeface="宋体" panose="02010600030101010101" pitchFamily="2" charset="-122"/>
            </a:endParaRPr>
          </a:p>
        </p:txBody>
      </p:sp>
      <p:sp>
        <p:nvSpPr>
          <p:cNvPr id="13" name="矩形 12"/>
          <p:cNvSpPr/>
          <p:nvPr/>
        </p:nvSpPr>
        <p:spPr>
          <a:xfrm>
            <a:off x="5088557" y="2339871"/>
            <a:ext cx="2184354" cy="39803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1350">
              <a:solidFill>
                <a:prstClr val="white"/>
              </a:solidFill>
              <a:latin typeface="Calibri" panose="020F0502020204030204"/>
              <a:ea typeface="宋体" panose="02010600030101010101" pitchFamily="2" charset="-122"/>
            </a:endParaRPr>
          </a:p>
        </p:txBody>
      </p:sp>
      <p:sp>
        <p:nvSpPr>
          <p:cNvPr id="14" name="矩形 13"/>
          <p:cNvSpPr/>
          <p:nvPr/>
        </p:nvSpPr>
        <p:spPr>
          <a:xfrm>
            <a:off x="7272911" y="2341023"/>
            <a:ext cx="1223109" cy="39791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1350">
              <a:solidFill>
                <a:prstClr val="white"/>
              </a:solidFill>
              <a:latin typeface="Calibri" panose="020F0502020204030204"/>
              <a:ea typeface="宋体" panose="02010600030101010101" pitchFamily="2" charset="-122"/>
            </a:endParaRPr>
          </a:p>
        </p:txBody>
      </p:sp>
      <p:sp>
        <p:nvSpPr>
          <p:cNvPr id="15" name="矩形 14"/>
          <p:cNvSpPr/>
          <p:nvPr/>
        </p:nvSpPr>
        <p:spPr>
          <a:xfrm>
            <a:off x="3844810" y="2353779"/>
            <a:ext cx="1243747" cy="3269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1350" dirty="0">
                <a:solidFill>
                  <a:prstClr val="white"/>
                </a:solidFill>
                <a:latin typeface="Calibri" panose="020F0502020204030204"/>
                <a:ea typeface="宋体" panose="02010600030101010101" pitchFamily="2" charset="-122"/>
              </a:rPr>
              <a:t>内审系统</a:t>
            </a:r>
            <a:endParaRPr lang="zh-CN" altLang="en-US" sz="1350" dirty="0">
              <a:solidFill>
                <a:prstClr val="white"/>
              </a:solidFill>
              <a:latin typeface="Calibri" panose="020F0502020204030204"/>
              <a:ea typeface="宋体" panose="02010600030101010101" pitchFamily="2" charset="-122"/>
            </a:endParaRPr>
          </a:p>
        </p:txBody>
      </p:sp>
      <p:sp>
        <p:nvSpPr>
          <p:cNvPr id="16" name="矩形 15"/>
          <p:cNvSpPr/>
          <p:nvPr/>
        </p:nvSpPr>
        <p:spPr>
          <a:xfrm>
            <a:off x="5094271" y="2348880"/>
            <a:ext cx="2184353" cy="3278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1350" dirty="0">
                <a:solidFill>
                  <a:prstClr val="white"/>
                </a:solidFill>
                <a:latin typeface="Calibri" panose="020F0502020204030204"/>
                <a:ea typeface="宋体" panose="02010600030101010101" pitchFamily="2" charset="-122"/>
              </a:rPr>
              <a:t>框架订单系统</a:t>
            </a:r>
            <a:endParaRPr lang="zh-CN" altLang="en-US" sz="1350" dirty="0">
              <a:solidFill>
                <a:prstClr val="white"/>
              </a:solidFill>
              <a:latin typeface="Calibri" panose="020F0502020204030204"/>
              <a:ea typeface="宋体" panose="02010600030101010101" pitchFamily="2" charset="-122"/>
            </a:endParaRPr>
          </a:p>
        </p:txBody>
      </p:sp>
      <p:sp>
        <p:nvSpPr>
          <p:cNvPr id="17" name="矩形 16"/>
          <p:cNvSpPr/>
          <p:nvPr/>
        </p:nvSpPr>
        <p:spPr>
          <a:xfrm>
            <a:off x="7269512" y="2348880"/>
            <a:ext cx="1223110" cy="3276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1350" dirty="0">
                <a:solidFill>
                  <a:prstClr val="white"/>
                </a:solidFill>
                <a:latin typeface="Calibri" panose="020F0502020204030204"/>
                <a:ea typeface="宋体" panose="02010600030101010101" pitchFamily="2" charset="-122"/>
              </a:rPr>
              <a:t>供应链系统</a:t>
            </a:r>
            <a:endParaRPr lang="zh-CN" altLang="en-US" sz="1350" dirty="0">
              <a:solidFill>
                <a:prstClr val="white"/>
              </a:solidFill>
              <a:latin typeface="Calibri" panose="020F0502020204030204"/>
              <a:ea typeface="宋体" panose="02010600030101010101" pitchFamily="2" charset="-122"/>
            </a:endParaRPr>
          </a:p>
        </p:txBody>
      </p:sp>
      <p:sp>
        <p:nvSpPr>
          <p:cNvPr id="18" name="矩形: 圆角 17"/>
          <p:cNvSpPr/>
          <p:nvPr/>
        </p:nvSpPr>
        <p:spPr>
          <a:xfrm>
            <a:off x="3966455" y="3429000"/>
            <a:ext cx="965585" cy="421654"/>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1200" dirty="0">
                <a:solidFill>
                  <a:prstClr val="white"/>
                </a:solidFill>
                <a:latin typeface="宋体" panose="02010600030101010101" pitchFamily="2" charset="-122"/>
                <a:ea typeface="宋体" panose="02010600030101010101" pitchFamily="2" charset="-122"/>
              </a:rPr>
              <a:t>生效订单</a:t>
            </a:r>
            <a:endParaRPr lang="zh-CN" altLang="en-US" sz="1200" dirty="0">
              <a:solidFill>
                <a:prstClr val="white"/>
              </a:solidFill>
              <a:latin typeface="宋体" panose="02010600030101010101" pitchFamily="2" charset="-122"/>
              <a:ea typeface="宋体" panose="02010600030101010101" pitchFamily="2" charset="-122"/>
            </a:endParaRPr>
          </a:p>
        </p:txBody>
      </p:sp>
      <p:cxnSp>
        <p:nvCxnSpPr>
          <p:cNvPr id="20" name="直接箭头连接符 19"/>
          <p:cNvCxnSpPr>
            <a:stCxn id="18" idx="3"/>
            <a:endCxn id="23" idx="1"/>
          </p:cNvCxnSpPr>
          <p:nvPr/>
        </p:nvCxnSpPr>
        <p:spPr>
          <a:xfrm>
            <a:off x="4932040" y="3639827"/>
            <a:ext cx="606487" cy="1217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矩形: 圆角 22"/>
          <p:cNvSpPr/>
          <p:nvPr/>
        </p:nvSpPr>
        <p:spPr>
          <a:xfrm>
            <a:off x="5538527" y="3453024"/>
            <a:ext cx="965357" cy="397956"/>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900" dirty="0">
                <a:solidFill>
                  <a:prstClr val="white"/>
                </a:solidFill>
                <a:latin typeface="Calibri" panose="020F0502020204030204"/>
                <a:ea typeface="宋体" panose="02010600030101010101" pitchFamily="2" charset="-122"/>
              </a:rPr>
              <a:t>订单校验</a:t>
            </a:r>
            <a:endParaRPr lang="zh-CN" altLang="en-US" sz="900" dirty="0">
              <a:solidFill>
                <a:prstClr val="white"/>
              </a:solidFill>
              <a:latin typeface="Calibri" panose="020F0502020204030204"/>
              <a:ea typeface="宋体" panose="02010600030101010101" pitchFamily="2" charset="-122"/>
            </a:endParaRPr>
          </a:p>
        </p:txBody>
      </p:sp>
      <p:cxnSp>
        <p:nvCxnSpPr>
          <p:cNvPr id="24" name="连接符: 肘形 23"/>
          <p:cNvCxnSpPr>
            <a:stCxn id="112" idx="1"/>
            <a:endCxn id="18" idx="2"/>
          </p:cNvCxnSpPr>
          <p:nvPr/>
        </p:nvCxnSpPr>
        <p:spPr>
          <a:xfrm rot="10800000">
            <a:off x="4449249" y="3850654"/>
            <a:ext cx="1066019" cy="342720"/>
          </a:xfrm>
          <a:prstGeom prst="bentConnector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5072637" y="3460588"/>
            <a:ext cx="377026" cy="207749"/>
          </a:xfrm>
          <a:prstGeom prst="rect">
            <a:avLst/>
          </a:prstGeom>
          <a:noFill/>
        </p:spPr>
        <p:txBody>
          <a:bodyPr wrap="none" rtlCol="0">
            <a:spAutoFit/>
          </a:bodyPr>
          <a:lstStyle/>
          <a:p>
            <a:pPr defTabSz="685800">
              <a:defRPr/>
            </a:pPr>
            <a:r>
              <a:rPr lang="zh-CN" altLang="en-US" sz="750" b="1" dirty="0">
                <a:solidFill>
                  <a:srgbClr val="FF0000"/>
                </a:solidFill>
                <a:latin typeface="Calibri" panose="020F0502020204030204"/>
                <a:ea typeface="宋体" panose="02010600030101010101" pitchFamily="2" charset="-122"/>
              </a:rPr>
              <a:t>接口</a:t>
            </a:r>
            <a:endParaRPr lang="zh-CN" altLang="en-US" sz="750" b="1" dirty="0">
              <a:solidFill>
                <a:srgbClr val="FF0000"/>
              </a:solidFill>
              <a:latin typeface="Calibri" panose="020F0502020204030204"/>
              <a:ea typeface="宋体" panose="02010600030101010101" pitchFamily="2" charset="-122"/>
            </a:endParaRPr>
          </a:p>
        </p:txBody>
      </p:sp>
      <p:sp>
        <p:nvSpPr>
          <p:cNvPr id="33" name="矩形 32"/>
          <p:cNvSpPr/>
          <p:nvPr/>
        </p:nvSpPr>
        <p:spPr>
          <a:xfrm>
            <a:off x="5405038" y="3121887"/>
            <a:ext cx="1230310" cy="1928531"/>
          </a:xfrm>
          <a:prstGeom prst="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1350">
              <a:solidFill>
                <a:prstClr val="white"/>
              </a:solidFill>
              <a:latin typeface="Calibri" panose="020F0502020204030204"/>
              <a:ea typeface="宋体" panose="02010600030101010101" pitchFamily="2" charset="-122"/>
            </a:endParaRPr>
          </a:p>
        </p:txBody>
      </p:sp>
      <p:sp>
        <p:nvSpPr>
          <p:cNvPr id="34" name="文本框 33"/>
          <p:cNvSpPr txBox="1"/>
          <p:nvPr/>
        </p:nvSpPr>
        <p:spPr>
          <a:xfrm>
            <a:off x="5631999" y="3099378"/>
            <a:ext cx="723275" cy="253916"/>
          </a:xfrm>
          <a:prstGeom prst="rect">
            <a:avLst/>
          </a:prstGeom>
          <a:noFill/>
        </p:spPr>
        <p:txBody>
          <a:bodyPr wrap="none" rtlCol="0">
            <a:spAutoFit/>
          </a:bodyPr>
          <a:lstStyle/>
          <a:p>
            <a:pPr defTabSz="685800">
              <a:defRPr/>
            </a:pPr>
            <a:r>
              <a:rPr lang="zh-CN" altLang="en-US" sz="1050" b="1" dirty="0">
                <a:solidFill>
                  <a:prstClr val="black"/>
                </a:solidFill>
                <a:latin typeface="Calibri" panose="020F0502020204030204"/>
                <a:ea typeface="宋体" panose="02010600030101010101" pitchFamily="2" charset="-122"/>
              </a:rPr>
              <a:t>业务校验</a:t>
            </a:r>
            <a:endParaRPr lang="zh-CN" altLang="en-US" sz="1050" b="1" dirty="0">
              <a:solidFill>
                <a:prstClr val="black"/>
              </a:solidFill>
              <a:latin typeface="Calibri" panose="020F0502020204030204"/>
              <a:ea typeface="宋体" panose="02010600030101010101" pitchFamily="2" charset="-122"/>
            </a:endParaRPr>
          </a:p>
        </p:txBody>
      </p:sp>
      <p:sp>
        <p:nvSpPr>
          <p:cNvPr id="43" name="矩形: 圆角 42"/>
          <p:cNvSpPr/>
          <p:nvPr/>
        </p:nvSpPr>
        <p:spPr>
          <a:xfrm>
            <a:off x="5527252" y="5805264"/>
            <a:ext cx="932770" cy="412095"/>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900" dirty="0">
                <a:solidFill>
                  <a:prstClr val="white"/>
                </a:solidFill>
                <a:latin typeface="Calibri" panose="020F0502020204030204"/>
                <a:ea typeface="宋体" panose="02010600030101010101" pitchFamily="2" charset="-122"/>
              </a:rPr>
              <a:t>订单生效</a:t>
            </a:r>
            <a:endParaRPr lang="zh-CN" altLang="en-US" sz="900" dirty="0">
              <a:solidFill>
                <a:prstClr val="white"/>
              </a:solidFill>
              <a:latin typeface="Calibri" panose="020F0502020204030204"/>
              <a:ea typeface="宋体" panose="02010600030101010101" pitchFamily="2" charset="-122"/>
            </a:endParaRPr>
          </a:p>
        </p:txBody>
      </p:sp>
      <p:sp>
        <p:nvSpPr>
          <p:cNvPr id="48" name="矩形: 圆角 47"/>
          <p:cNvSpPr/>
          <p:nvPr/>
        </p:nvSpPr>
        <p:spPr>
          <a:xfrm>
            <a:off x="7433691" y="5805264"/>
            <a:ext cx="908094" cy="406138"/>
          </a:xfrm>
          <a:prstGeom prst="roundRect">
            <a:avLst/>
          </a:prstGeom>
          <a:solidFill>
            <a:srgbClr val="E8707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900" dirty="0">
                <a:solidFill>
                  <a:prstClr val="white"/>
                </a:solidFill>
                <a:latin typeface="Calibri" panose="020F0502020204030204"/>
                <a:ea typeface="宋体" panose="02010600030101010101" pitchFamily="2" charset="-122"/>
              </a:rPr>
              <a:t>生效订单</a:t>
            </a:r>
            <a:endParaRPr lang="zh-CN" altLang="en-US" sz="900" dirty="0">
              <a:solidFill>
                <a:prstClr val="white"/>
              </a:solidFill>
              <a:latin typeface="Calibri" panose="020F0502020204030204"/>
              <a:ea typeface="宋体" panose="02010600030101010101" pitchFamily="2" charset="-122"/>
            </a:endParaRPr>
          </a:p>
        </p:txBody>
      </p:sp>
      <p:cxnSp>
        <p:nvCxnSpPr>
          <p:cNvPr id="49" name="直接箭头连接符 48"/>
          <p:cNvCxnSpPr>
            <a:stCxn id="43" idx="3"/>
            <a:endCxn id="48" idx="1"/>
          </p:cNvCxnSpPr>
          <p:nvPr/>
        </p:nvCxnSpPr>
        <p:spPr>
          <a:xfrm flipV="1">
            <a:off x="6460022" y="6008333"/>
            <a:ext cx="973669" cy="2979"/>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2" name="菱形 61"/>
          <p:cNvSpPr/>
          <p:nvPr/>
        </p:nvSpPr>
        <p:spPr>
          <a:xfrm>
            <a:off x="5508104" y="4534018"/>
            <a:ext cx="988617" cy="407150"/>
          </a:xfrm>
          <a:prstGeom prst="diamond">
            <a:avLst/>
          </a:prstGeom>
          <a:no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685800">
              <a:defRPr/>
            </a:pPr>
            <a:r>
              <a:rPr lang="zh-CN" altLang="en-US" sz="600" b="1" dirty="0">
                <a:solidFill>
                  <a:prstClr val="black"/>
                </a:solidFill>
                <a:latin typeface="Calibri" panose="020F0502020204030204"/>
                <a:ea typeface="宋体" panose="02010600030101010101" pitchFamily="2" charset="-122"/>
              </a:rPr>
              <a:t>订单预算校验</a:t>
            </a:r>
            <a:endParaRPr lang="zh-CN" altLang="en-US" sz="600" b="1" dirty="0">
              <a:solidFill>
                <a:prstClr val="black"/>
              </a:solidFill>
              <a:latin typeface="Calibri" panose="020F0502020204030204"/>
              <a:ea typeface="宋体" panose="02010600030101010101" pitchFamily="2" charset="-122"/>
            </a:endParaRPr>
          </a:p>
        </p:txBody>
      </p:sp>
      <p:cxnSp>
        <p:nvCxnSpPr>
          <p:cNvPr id="65" name="直接箭头连接符 64"/>
          <p:cNvCxnSpPr/>
          <p:nvPr/>
        </p:nvCxnSpPr>
        <p:spPr>
          <a:xfrm>
            <a:off x="5993638" y="3874256"/>
            <a:ext cx="0" cy="20670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a:stCxn id="112" idx="2"/>
            <a:endCxn id="62" idx="0"/>
          </p:cNvCxnSpPr>
          <p:nvPr/>
        </p:nvCxnSpPr>
        <p:spPr>
          <a:xfrm flipH="1">
            <a:off x="6002413" y="4396949"/>
            <a:ext cx="7163" cy="13706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71" name="文本框 70"/>
          <p:cNvSpPr txBox="1"/>
          <p:nvPr/>
        </p:nvSpPr>
        <p:spPr>
          <a:xfrm>
            <a:off x="4747373" y="4051599"/>
            <a:ext cx="761747" cy="207749"/>
          </a:xfrm>
          <a:prstGeom prst="rect">
            <a:avLst/>
          </a:prstGeom>
          <a:noFill/>
        </p:spPr>
        <p:txBody>
          <a:bodyPr wrap="none" rtlCol="0">
            <a:spAutoFit/>
          </a:bodyPr>
          <a:lstStyle/>
          <a:p>
            <a:pPr defTabSz="685800">
              <a:defRPr/>
            </a:pPr>
            <a:r>
              <a:rPr lang="zh-CN" altLang="en-US" sz="750" b="1" dirty="0">
                <a:solidFill>
                  <a:srgbClr val="FF0000"/>
                </a:solidFill>
                <a:latin typeface="Calibri" panose="020F0502020204030204"/>
                <a:ea typeface="宋体" panose="02010600030101010101" pitchFamily="2" charset="-122"/>
              </a:rPr>
              <a:t>校验失败接口</a:t>
            </a:r>
            <a:endParaRPr lang="zh-CN" altLang="en-US" sz="750" b="1" dirty="0">
              <a:solidFill>
                <a:srgbClr val="FF0000"/>
              </a:solidFill>
              <a:latin typeface="Calibri" panose="020F0502020204030204"/>
              <a:ea typeface="宋体" panose="02010600030101010101" pitchFamily="2" charset="-122"/>
            </a:endParaRPr>
          </a:p>
        </p:txBody>
      </p:sp>
      <p:sp>
        <p:nvSpPr>
          <p:cNvPr id="56" name="矩形 55"/>
          <p:cNvSpPr/>
          <p:nvPr/>
        </p:nvSpPr>
        <p:spPr>
          <a:xfrm>
            <a:off x="286172" y="682504"/>
            <a:ext cx="8462292" cy="1021433"/>
          </a:xfrm>
          <a:prstGeom prst="rect">
            <a:avLst/>
          </a:prstGeom>
        </p:spPr>
        <p:txBody>
          <a:bodyPr wrap="square">
            <a:spAutoFit/>
          </a:bodyPr>
          <a:lstStyle/>
          <a:p>
            <a:pPr defTabSz="685800">
              <a:lnSpc>
                <a:spcPct val="150000"/>
              </a:lnSpc>
              <a:defRPr/>
            </a:pPr>
            <a:r>
              <a:rPr lang="zh-CN" altLang="en-US" sz="1400" dirty="0">
                <a:solidFill>
                  <a:prstClr val="black"/>
                </a:solidFill>
                <a:latin typeface="微软雅黑" panose="020B0503020204020204" pitchFamily="34" charset="-122"/>
                <a:ea typeface="微软雅黑" panose="020B0503020204020204" pitchFamily="34" charset="-122"/>
              </a:rPr>
              <a:t>       解决内审系统下框架订单问题，通过框架订单系统与内审系统接口对接将内审订单同步框架框架订单系统，由框架系统实现对内审订单相关业务管理校验（合同上限、物料、预算、配额等），校验通过则订单生效并返回内审系统；同步实现订单查询功能、订单导入供应链功能。</a:t>
            </a:r>
            <a:endParaRPr lang="zh-CN" altLang="en-US" sz="1350" dirty="0">
              <a:solidFill>
                <a:prstClr val="black"/>
              </a:solidFill>
              <a:latin typeface="宋体" panose="02010600030101010101" pitchFamily="2" charset="-122"/>
              <a:ea typeface="宋体" panose="02010600030101010101" pitchFamily="2" charset="-122"/>
            </a:endParaRPr>
          </a:p>
        </p:txBody>
      </p:sp>
      <p:sp>
        <p:nvSpPr>
          <p:cNvPr id="57" name="文本框 56"/>
          <p:cNvSpPr txBox="1"/>
          <p:nvPr/>
        </p:nvSpPr>
        <p:spPr>
          <a:xfrm>
            <a:off x="179512" y="116632"/>
            <a:ext cx="7200800" cy="400110"/>
          </a:xfrm>
          <a:prstGeom prst="rect">
            <a:avLst/>
          </a:prstGeom>
          <a:noFill/>
        </p:spPr>
        <p:txBody>
          <a:bodyPr wrap="square" rtlCol="0">
            <a:spAutoFit/>
          </a:bodyPr>
          <a:lstStyle/>
          <a:p>
            <a:pPr lvl="0">
              <a:defRPr/>
            </a:pPr>
            <a:r>
              <a:rPr lang="en-US" altLang="en-US" sz="2000" b="1" dirty="0">
                <a:solidFill>
                  <a:schemeClr val="bg1"/>
                </a:solidFill>
                <a:latin typeface="微软雅黑" panose="020B0503020204020204" pitchFamily="34" charset="-122"/>
                <a:ea typeface="微软雅黑" panose="020B0503020204020204" pitchFamily="34" charset="-122"/>
              </a:rPr>
              <a:t>2.1</a:t>
            </a:r>
            <a:r>
              <a:rPr lang="zh-CN" altLang="en-US" sz="2000" b="1" dirty="0">
                <a:solidFill>
                  <a:schemeClr val="bg1"/>
                </a:solidFill>
                <a:latin typeface="微软雅黑" panose="020B0503020204020204" pitchFamily="34" charset="-122"/>
                <a:ea typeface="微软雅黑" panose="020B0503020204020204" pitchFamily="34" charset="-122"/>
              </a:rPr>
              <a:t>内审订单管理改造</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58" name="文本框 1"/>
          <p:cNvSpPr txBox="1"/>
          <p:nvPr/>
        </p:nvSpPr>
        <p:spPr>
          <a:xfrm>
            <a:off x="928972" y="1718187"/>
            <a:ext cx="2029904" cy="523220"/>
          </a:xfrm>
          <a:prstGeom prst="rect">
            <a:avLst/>
          </a:prstGeom>
          <a:noFill/>
        </p:spPr>
        <p:txBody>
          <a:bodyPr wrap="square" rtlCol="0">
            <a:spAutoFit/>
          </a:bodyPr>
          <a:lstStyle/>
          <a:p>
            <a:pPr algn="ctr"/>
            <a:r>
              <a:rPr lang="zh-CN" altLang="en-US" sz="2800" b="1" dirty="0">
                <a:solidFill>
                  <a:srgbClr val="A3D800"/>
                </a:solidFill>
                <a:latin typeface="微软雅黑" panose="020B0503020204020204" pitchFamily="34" charset="-122"/>
                <a:ea typeface="微软雅黑" panose="020B0503020204020204" pitchFamily="34" charset="-122"/>
              </a:rPr>
              <a:t>方案说明</a:t>
            </a:r>
            <a:endParaRPr lang="zh-CN" altLang="en-US" sz="2800" b="1" dirty="0">
              <a:solidFill>
                <a:srgbClr val="A3D800"/>
              </a:solidFill>
              <a:latin typeface="微软雅黑" panose="020B0503020204020204" pitchFamily="34" charset="-122"/>
              <a:ea typeface="微软雅黑" panose="020B0503020204020204" pitchFamily="34" charset="-122"/>
            </a:endParaRPr>
          </a:p>
        </p:txBody>
      </p:sp>
      <p:sp>
        <p:nvSpPr>
          <p:cNvPr id="59" name="文本框 5"/>
          <p:cNvSpPr txBox="1"/>
          <p:nvPr/>
        </p:nvSpPr>
        <p:spPr>
          <a:xfrm>
            <a:off x="4346145" y="1700808"/>
            <a:ext cx="2232248" cy="523220"/>
          </a:xfrm>
          <a:prstGeom prst="rect">
            <a:avLst/>
          </a:prstGeom>
          <a:noFill/>
        </p:spPr>
        <p:txBody>
          <a:bodyPr wrap="square" rtlCol="0">
            <a:spAutoFit/>
          </a:bodyPr>
          <a:lstStyle/>
          <a:p>
            <a:pPr algn="ctr"/>
            <a:r>
              <a:rPr lang="zh-CN" altLang="en-US" sz="2800" b="1" dirty="0">
                <a:solidFill>
                  <a:srgbClr val="388AAF"/>
                </a:solidFill>
                <a:latin typeface="微软雅黑" panose="020B0503020204020204" pitchFamily="34" charset="-122"/>
                <a:ea typeface="微软雅黑" panose="020B0503020204020204" pitchFamily="34" charset="-122"/>
              </a:rPr>
              <a:t>改造方案</a:t>
            </a:r>
            <a:endParaRPr lang="zh-CN" altLang="en-US" sz="2800" b="1" dirty="0">
              <a:solidFill>
                <a:srgbClr val="388AAF"/>
              </a:solidFill>
              <a:latin typeface="微软雅黑" panose="020B0503020204020204" pitchFamily="34" charset="-122"/>
              <a:ea typeface="微软雅黑" panose="020B0503020204020204" pitchFamily="34" charset="-122"/>
            </a:endParaRPr>
          </a:p>
        </p:txBody>
      </p:sp>
      <p:sp>
        <p:nvSpPr>
          <p:cNvPr id="60" name="矩形 7"/>
          <p:cNvSpPr/>
          <p:nvPr/>
        </p:nvSpPr>
        <p:spPr>
          <a:xfrm>
            <a:off x="286172" y="2241407"/>
            <a:ext cx="3315505" cy="4297835"/>
          </a:xfrm>
          <a:prstGeom prst="rect">
            <a:avLst/>
          </a:prstGeom>
          <a:noFill/>
          <a:ln>
            <a:solidFill>
              <a:srgbClr val="A3D800"/>
            </a:solidFill>
          </a:ln>
        </p:spPr>
        <p:style>
          <a:lnRef idx="2">
            <a:schemeClr val="accent6"/>
          </a:lnRef>
          <a:fillRef idx="1">
            <a:schemeClr val="lt1"/>
          </a:fillRef>
          <a:effectRef idx="0">
            <a:schemeClr val="accent6"/>
          </a:effectRef>
          <a:fontRef idx="minor">
            <a:schemeClr val="dk1"/>
          </a:fontRef>
        </p:style>
        <p:txBody>
          <a:bodyPr wrap="square">
            <a:noAutofit/>
          </a:bodyPr>
          <a:lstStyle/>
          <a:p>
            <a:pPr>
              <a:lnSpc>
                <a:spcPct val="150000"/>
              </a:lnSpc>
              <a:buFont typeface="Arial" panose="020B0604020202020204" pitchFamily="34" charset="0"/>
              <a:buChar char="•"/>
            </a:pPr>
            <a:r>
              <a:rPr lang="zh-CN" altLang="en-US" sz="1200" b="1" dirty="0">
                <a:solidFill>
                  <a:schemeClr val="tx1"/>
                </a:solidFill>
                <a:latin typeface="微软雅黑" panose="020B0503020204020204" pitchFamily="34" charset="-122"/>
                <a:ea typeface="微软雅黑" panose="020B0503020204020204" pitchFamily="34" charset="-122"/>
              </a:rPr>
              <a:t>内审订单导入接口</a:t>
            </a:r>
            <a:r>
              <a:rPr lang="zh-CN" altLang="en-US" sz="1200" dirty="0">
                <a:solidFill>
                  <a:schemeClr val="tx1"/>
                </a:solidFill>
                <a:latin typeface="微软雅黑" panose="020B0503020204020204" pitchFamily="34" charset="-122"/>
                <a:ea typeface="微软雅黑" panose="020B0503020204020204" pitchFamily="34" charset="-122"/>
              </a:rPr>
              <a:t>：内审系统审核通过的订单通过接口同步至框架订单系统。</a:t>
            </a:r>
            <a:endParaRPr lang="en-US" altLang="zh-CN" sz="1200" dirty="0">
              <a:solidFill>
                <a:schemeClr val="tx1"/>
              </a:solidFill>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Char char="•"/>
            </a:pPr>
            <a:r>
              <a:rPr lang="zh-CN" altLang="en-US" sz="1200" b="1" dirty="0">
                <a:solidFill>
                  <a:schemeClr val="tx1"/>
                </a:solidFill>
                <a:latin typeface="微软雅黑" panose="020B0503020204020204" pitchFamily="34" charset="-122"/>
                <a:ea typeface="微软雅黑" panose="020B0503020204020204" pitchFamily="34" charset="-122"/>
              </a:rPr>
              <a:t>内审订单合同校验</a:t>
            </a:r>
            <a:r>
              <a:rPr lang="zh-CN" altLang="en-US" sz="1200" dirty="0">
                <a:solidFill>
                  <a:schemeClr val="tx1"/>
                </a:solidFill>
                <a:latin typeface="微软雅黑" panose="020B0503020204020204" pitchFamily="34" charset="-122"/>
                <a:ea typeface="微软雅黑" panose="020B0503020204020204" pitchFamily="34" charset="-122"/>
              </a:rPr>
              <a:t>：订单关联框架合同、物料有效校验（合同状态有效校验、合同下物料是否合规校验）；框架合同金额上限是否超额校验；</a:t>
            </a:r>
            <a:endParaRPr lang="en-US" altLang="zh-CN" sz="1200" dirty="0">
              <a:solidFill>
                <a:schemeClr val="tx1"/>
              </a:solidFill>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Char char="•"/>
            </a:pPr>
            <a:r>
              <a:rPr lang="zh-CN" altLang="en-US" sz="1200" b="1" dirty="0">
                <a:solidFill>
                  <a:schemeClr val="tx1"/>
                </a:solidFill>
                <a:latin typeface="微软雅黑" panose="020B0503020204020204" pitchFamily="34" charset="-122"/>
                <a:ea typeface="微软雅黑" panose="020B0503020204020204" pitchFamily="34" charset="-122"/>
              </a:rPr>
              <a:t>内审订单预算校验：</a:t>
            </a:r>
            <a:r>
              <a:rPr lang="zh-CN" altLang="en-US" sz="1200" dirty="0">
                <a:solidFill>
                  <a:schemeClr val="tx1"/>
                </a:solidFill>
                <a:latin typeface="微软雅黑" panose="020B0503020204020204" pitchFamily="34" charset="-122"/>
                <a:ea typeface="微软雅黑" panose="020B0503020204020204" pitchFamily="34" charset="-122"/>
              </a:rPr>
              <a:t>预算金额检查、冻结、占用接口校验</a:t>
            </a:r>
            <a:endParaRPr lang="en-US" altLang="zh-CN" sz="1200" dirty="0">
              <a:solidFill>
                <a:schemeClr val="tx1"/>
              </a:solidFill>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Char char="•"/>
            </a:pPr>
            <a:r>
              <a:rPr lang="zh-CN" altLang="en-US" sz="1200" b="1" dirty="0">
                <a:solidFill>
                  <a:schemeClr val="tx1"/>
                </a:solidFill>
                <a:latin typeface="微软雅黑" panose="020B0503020204020204" pitchFamily="34" charset="-122"/>
                <a:ea typeface="微软雅黑" panose="020B0503020204020204" pitchFamily="34" charset="-122"/>
              </a:rPr>
              <a:t>订单管理功能</a:t>
            </a:r>
            <a:r>
              <a:rPr lang="zh-CN" altLang="en-US" sz="1200" dirty="0">
                <a:solidFill>
                  <a:schemeClr val="tx1"/>
                </a:solidFill>
                <a:latin typeface="微软雅黑" panose="020B0503020204020204" pitchFamily="34" charset="-122"/>
                <a:ea typeface="微软雅黑" panose="020B0503020204020204" pitchFamily="34" charset="-122"/>
              </a:rPr>
              <a:t>：实现内审订单查询管理功能，以及显示内审订单详情信息</a:t>
            </a:r>
            <a:endParaRPr lang="en-US" altLang="zh-CN" sz="1200" dirty="0">
              <a:solidFill>
                <a:schemeClr val="tx1"/>
              </a:solidFill>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Char char="•"/>
            </a:pPr>
            <a:r>
              <a:rPr lang="zh-CN" altLang="en-US" sz="1200" b="1" dirty="0">
                <a:solidFill>
                  <a:schemeClr val="tx1"/>
                </a:solidFill>
                <a:latin typeface="微软雅黑" panose="020B0503020204020204" pitchFamily="34" charset="-122"/>
                <a:ea typeface="微软雅黑" panose="020B0503020204020204" pitchFamily="34" charset="-122"/>
              </a:rPr>
              <a:t>内审订单反馈接口：</a:t>
            </a:r>
            <a:r>
              <a:rPr lang="zh-CN" altLang="en-US" sz="1200" dirty="0">
                <a:solidFill>
                  <a:schemeClr val="tx1"/>
                </a:solidFill>
                <a:latin typeface="微软雅黑" panose="020B0503020204020204" pitchFamily="34" charset="-122"/>
                <a:ea typeface="微软雅黑" panose="020B0503020204020204" pitchFamily="34" charset="-122"/>
              </a:rPr>
              <a:t>框架订单系统将校验检查过的订单结果反馈至内审系统，生效内审订单关联申请结算；校验失败订单修改后重新提交。</a:t>
            </a:r>
            <a:endParaRPr lang="en-US" altLang="zh-CN" sz="1200" dirty="0">
              <a:solidFill>
                <a:schemeClr val="tx1"/>
              </a:solidFill>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Char char="•"/>
            </a:pPr>
            <a:r>
              <a:rPr lang="zh-CN" altLang="en-US" sz="1200" b="1" dirty="0">
                <a:solidFill>
                  <a:schemeClr val="tx1"/>
                </a:solidFill>
                <a:latin typeface="微软雅黑" panose="020B0503020204020204" pitchFamily="34" charset="-122"/>
                <a:ea typeface="微软雅黑" panose="020B0503020204020204" pitchFamily="34" charset="-122"/>
              </a:rPr>
              <a:t>订单导入供应链接口</a:t>
            </a:r>
            <a:r>
              <a:rPr lang="zh-CN" altLang="en-US" sz="1200" dirty="0">
                <a:solidFill>
                  <a:schemeClr val="tx1"/>
                </a:solidFill>
                <a:latin typeface="微软雅黑" panose="020B0503020204020204" pitchFamily="34" charset="-122"/>
                <a:ea typeface="微软雅黑" panose="020B0503020204020204" pitchFamily="34" charset="-122"/>
              </a:rPr>
              <a:t>：优化订单导入供应链系统接口，实现区分内审订单业务。</a:t>
            </a:r>
            <a:endParaRPr lang="en-US" altLang="zh-CN" sz="1200" dirty="0">
              <a:solidFill>
                <a:schemeClr val="tx1"/>
              </a:solidFill>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Char char="•"/>
            </a:pPr>
            <a:endParaRPr lang="zh-CN" altLang="en-US" sz="1200" dirty="0">
              <a:solidFill>
                <a:schemeClr val="tx1"/>
              </a:solidFill>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Char char="•"/>
            </a:pP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61" name="矩形 4"/>
          <p:cNvSpPr/>
          <p:nvPr/>
        </p:nvSpPr>
        <p:spPr>
          <a:xfrm>
            <a:off x="3707904" y="2266169"/>
            <a:ext cx="4903634" cy="4297836"/>
          </a:xfrm>
          <a:prstGeom prst="rect">
            <a:avLst/>
          </a:prstGeom>
          <a:noFill/>
          <a:ln>
            <a:solidFill>
              <a:schemeClr val="bg1">
                <a:lumMod val="75000"/>
              </a:schemeClr>
            </a:solidFill>
            <a:prstDash val="dash"/>
          </a:ln>
        </p:spPr>
        <p:style>
          <a:lnRef idx="2">
            <a:schemeClr val="accent6"/>
          </a:lnRef>
          <a:fillRef idx="1">
            <a:schemeClr val="lt1"/>
          </a:fillRef>
          <a:effectRef idx="0">
            <a:schemeClr val="accent6"/>
          </a:effectRef>
          <a:fontRef idx="minor">
            <a:schemeClr val="dk1"/>
          </a:fontRef>
        </p:style>
        <p:txBody>
          <a:bodyPr wrap="square" anchor="t">
            <a:noAutofit/>
          </a:bodyPr>
          <a:lstStyle/>
          <a:p>
            <a:pPr>
              <a:lnSpc>
                <a:spcPct val="150000"/>
              </a:lnSpc>
            </a:pPr>
            <a:endParaRPr lang="zh-CN" altLang="en-US" sz="1200" dirty="0">
              <a:latin typeface="微软雅黑" panose="020B0503020204020204" pitchFamily="34" charset="-122"/>
              <a:ea typeface="微软雅黑" panose="020B0503020204020204" pitchFamily="34" charset="-122"/>
            </a:endParaRPr>
          </a:p>
        </p:txBody>
      </p:sp>
      <p:sp>
        <p:nvSpPr>
          <p:cNvPr id="69" name="矩形: 圆角 68"/>
          <p:cNvSpPr/>
          <p:nvPr/>
        </p:nvSpPr>
        <p:spPr>
          <a:xfrm>
            <a:off x="3967674" y="2791321"/>
            <a:ext cx="978067" cy="421655"/>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1200" dirty="0">
                <a:solidFill>
                  <a:prstClr val="white"/>
                </a:solidFill>
                <a:latin typeface="宋体" panose="02010600030101010101" pitchFamily="2" charset="-122"/>
                <a:ea typeface="宋体" panose="02010600030101010101" pitchFamily="2" charset="-122"/>
              </a:rPr>
              <a:t>创建审批订单</a:t>
            </a:r>
            <a:endParaRPr lang="zh-CN" altLang="en-US" sz="1200" dirty="0">
              <a:solidFill>
                <a:prstClr val="white"/>
              </a:solidFill>
              <a:latin typeface="宋体" panose="02010600030101010101" pitchFamily="2" charset="-122"/>
              <a:ea typeface="宋体" panose="02010600030101010101" pitchFamily="2" charset="-122"/>
            </a:endParaRPr>
          </a:p>
        </p:txBody>
      </p:sp>
      <p:cxnSp>
        <p:nvCxnSpPr>
          <p:cNvPr id="70" name="直接箭头连接符 69"/>
          <p:cNvCxnSpPr>
            <a:stCxn id="69" idx="2"/>
            <a:endCxn id="18" idx="0"/>
          </p:cNvCxnSpPr>
          <p:nvPr/>
        </p:nvCxnSpPr>
        <p:spPr>
          <a:xfrm flipH="1">
            <a:off x="4449248" y="3212976"/>
            <a:ext cx="7460" cy="21602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2" name="菱形 111"/>
          <p:cNvSpPr/>
          <p:nvPr/>
        </p:nvSpPr>
        <p:spPr>
          <a:xfrm>
            <a:off x="5515267" y="3989799"/>
            <a:ext cx="988617" cy="407150"/>
          </a:xfrm>
          <a:prstGeom prst="diamond">
            <a:avLst/>
          </a:prstGeom>
          <a:no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685800">
              <a:defRPr/>
            </a:pPr>
            <a:r>
              <a:rPr lang="zh-CN" altLang="en-US" sz="600" b="1" dirty="0">
                <a:solidFill>
                  <a:prstClr val="black"/>
                </a:solidFill>
                <a:latin typeface="Calibri" panose="020F0502020204030204"/>
                <a:ea typeface="宋体" panose="02010600030101010101" pitchFamily="2" charset="-122"/>
              </a:rPr>
              <a:t>合同上限、物料校验</a:t>
            </a:r>
            <a:endParaRPr lang="zh-CN" altLang="en-US" sz="600" b="1" dirty="0">
              <a:solidFill>
                <a:prstClr val="black"/>
              </a:solidFill>
              <a:latin typeface="Calibri" panose="020F0502020204030204"/>
              <a:ea typeface="宋体" panose="02010600030101010101" pitchFamily="2" charset="-122"/>
            </a:endParaRPr>
          </a:p>
        </p:txBody>
      </p:sp>
      <p:sp>
        <p:nvSpPr>
          <p:cNvPr id="113" name="矩形: 圆角 112"/>
          <p:cNvSpPr/>
          <p:nvPr/>
        </p:nvSpPr>
        <p:spPr>
          <a:xfrm>
            <a:off x="5504467" y="5165201"/>
            <a:ext cx="965357" cy="397956"/>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900" dirty="0">
                <a:solidFill>
                  <a:prstClr val="white"/>
                </a:solidFill>
                <a:latin typeface="Calibri" panose="020F0502020204030204"/>
                <a:ea typeface="宋体" panose="02010600030101010101" pitchFamily="2" charset="-122"/>
              </a:rPr>
              <a:t>合同使用金额占用、预算金额占用</a:t>
            </a:r>
            <a:endParaRPr lang="zh-CN" altLang="en-US" sz="900" dirty="0">
              <a:solidFill>
                <a:prstClr val="white"/>
              </a:solidFill>
              <a:latin typeface="Calibri" panose="020F0502020204030204"/>
              <a:ea typeface="宋体" panose="02010600030101010101" pitchFamily="2" charset="-122"/>
            </a:endParaRPr>
          </a:p>
        </p:txBody>
      </p:sp>
      <p:cxnSp>
        <p:nvCxnSpPr>
          <p:cNvPr id="114" name="直接箭头连接符 113"/>
          <p:cNvCxnSpPr/>
          <p:nvPr/>
        </p:nvCxnSpPr>
        <p:spPr>
          <a:xfrm>
            <a:off x="6002412" y="4958499"/>
            <a:ext cx="0" cy="20670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5" name="直接箭头连接符 114"/>
          <p:cNvCxnSpPr/>
          <p:nvPr/>
        </p:nvCxnSpPr>
        <p:spPr>
          <a:xfrm>
            <a:off x="6012160" y="5598562"/>
            <a:ext cx="0" cy="20670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6" name="连接符: 肘形 115"/>
          <p:cNvCxnSpPr>
            <a:stCxn id="62" idx="1"/>
            <a:endCxn id="18" idx="2"/>
          </p:cNvCxnSpPr>
          <p:nvPr/>
        </p:nvCxnSpPr>
        <p:spPr>
          <a:xfrm rot="10800000">
            <a:off x="4449248" y="3850655"/>
            <a:ext cx="1058856" cy="886939"/>
          </a:xfrm>
          <a:prstGeom prst="bentConnector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9" name="文本框 118"/>
          <p:cNvSpPr txBox="1"/>
          <p:nvPr/>
        </p:nvSpPr>
        <p:spPr>
          <a:xfrm>
            <a:off x="4788024" y="4589403"/>
            <a:ext cx="761747" cy="207749"/>
          </a:xfrm>
          <a:prstGeom prst="rect">
            <a:avLst/>
          </a:prstGeom>
          <a:noFill/>
        </p:spPr>
        <p:txBody>
          <a:bodyPr wrap="none" rtlCol="0">
            <a:spAutoFit/>
          </a:bodyPr>
          <a:lstStyle/>
          <a:p>
            <a:pPr defTabSz="685800">
              <a:defRPr/>
            </a:pPr>
            <a:r>
              <a:rPr lang="zh-CN" altLang="en-US" sz="750" b="1" dirty="0">
                <a:solidFill>
                  <a:srgbClr val="FF0000"/>
                </a:solidFill>
                <a:latin typeface="Calibri" panose="020F0502020204030204"/>
                <a:ea typeface="宋体" panose="02010600030101010101" pitchFamily="2" charset="-122"/>
              </a:rPr>
              <a:t>校验失败接口</a:t>
            </a:r>
            <a:endParaRPr lang="zh-CN" altLang="en-US" sz="750" b="1" dirty="0">
              <a:solidFill>
                <a:srgbClr val="FF0000"/>
              </a:solidFill>
              <a:latin typeface="Calibri" panose="020F0502020204030204"/>
              <a:ea typeface="宋体" panose="02010600030101010101" pitchFamily="2" charset="-122"/>
            </a:endParaRPr>
          </a:p>
        </p:txBody>
      </p:sp>
      <p:cxnSp>
        <p:nvCxnSpPr>
          <p:cNvPr id="120" name="连接符: 肘形 119"/>
          <p:cNvCxnSpPr>
            <a:stCxn id="43" idx="1"/>
            <a:endCxn id="18" idx="2"/>
          </p:cNvCxnSpPr>
          <p:nvPr/>
        </p:nvCxnSpPr>
        <p:spPr>
          <a:xfrm rot="10800000">
            <a:off x="4449248" y="3850654"/>
            <a:ext cx="1078004" cy="2160658"/>
          </a:xfrm>
          <a:prstGeom prst="bentConnector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3" name="文本框 122"/>
          <p:cNvSpPr txBox="1"/>
          <p:nvPr/>
        </p:nvSpPr>
        <p:spPr>
          <a:xfrm>
            <a:off x="4769421" y="5854143"/>
            <a:ext cx="761747" cy="207749"/>
          </a:xfrm>
          <a:prstGeom prst="rect">
            <a:avLst/>
          </a:prstGeom>
          <a:noFill/>
        </p:spPr>
        <p:txBody>
          <a:bodyPr wrap="none" rtlCol="0">
            <a:spAutoFit/>
          </a:bodyPr>
          <a:lstStyle/>
          <a:p>
            <a:pPr defTabSz="685800">
              <a:defRPr/>
            </a:pPr>
            <a:r>
              <a:rPr lang="zh-CN" altLang="en-US" sz="750" b="1" dirty="0">
                <a:solidFill>
                  <a:srgbClr val="FF0000"/>
                </a:solidFill>
                <a:latin typeface="Calibri" panose="020F0502020204030204"/>
                <a:ea typeface="宋体" panose="02010600030101010101" pitchFamily="2" charset="-122"/>
              </a:rPr>
              <a:t>订单生效接口</a:t>
            </a:r>
            <a:endParaRPr lang="zh-CN" altLang="en-US" sz="750" b="1" dirty="0">
              <a:solidFill>
                <a:srgbClr val="FF0000"/>
              </a:solidFill>
              <a:latin typeface="Calibri" panose="020F0502020204030204"/>
              <a:ea typeface="宋体" panose="02010600030101010101" pitchFamily="2" charset="-122"/>
            </a:endParaRPr>
          </a:p>
        </p:txBody>
      </p:sp>
      <p:sp>
        <p:nvSpPr>
          <p:cNvPr id="124" name="文本框 123"/>
          <p:cNvSpPr txBox="1"/>
          <p:nvPr/>
        </p:nvSpPr>
        <p:spPr>
          <a:xfrm>
            <a:off x="6753512" y="5854142"/>
            <a:ext cx="377026" cy="207749"/>
          </a:xfrm>
          <a:prstGeom prst="rect">
            <a:avLst/>
          </a:prstGeom>
          <a:noFill/>
        </p:spPr>
        <p:txBody>
          <a:bodyPr wrap="none" rtlCol="0">
            <a:spAutoFit/>
          </a:bodyPr>
          <a:lstStyle/>
          <a:p>
            <a:pPr defTabSz="685800">
              <a:defRPr/>
            </a:pPr>
            <a:r>
              <a:rPr lang="zh-CN" altLang="en-US" sz="750" b="1" dirty="0">
                <a:solidFill>
                  <a:srgbClr val="FF0000"/>
                </a:solidFill>
                <a:latin typeface="Calibri" panose="020F0502020204030204"/>
                <a:ea typeface="宋体" panose="02010600030101010101" pitchFamily="2" charset="-122"/>
              </a:rPr>
              <a:t>接口</a:t>
            </a:r>
            <a:endParaRPr lang="zh-CN" altLang="en-US" sz="750" b="1" dirty="0">
              <a:solidFill>
                <a:srgbClr val="FF0000"/>
              </a:solidFill>
              <a:latin typeface="Calibri" panose="020F0502020204030204"/>
              <a:ea typeface="宋体"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nvSpPr>
        <p:spPr>
          <a:xfrm>
            <a:off x="286172" y="682504"/>
            <a:ext cx="8462292" cy="1021433"/>
          </a:xfrm>
          <a:prstGeom prst="rect">
            <a:avLst/>
          </a:prstGeom>
        </p:spPr>
        <p:txBody>
          <a:bodyPr wrap="square">
            <a:spAutoFit/>
          </a:bodyPr>
          <a:lstStyle/>
          <a:p>
            <a:pPr defTabSz="685800">
              <a:lnSpc>
                <a:spcPct val="150000"/>
              </a:lnSpc>
              <a:defRPr/>
            </a:pPr>
            <a:r>
              <a:rPr lang="zh-CN" altLang="en-US" sz="1400" dirty="0">
                <a:solidFill>
                  <a:prstClr val="black"/>
                </a:solidFill>
                <a:latin typeface="微软雅黑" panose="020B0503020204020204" pitchFamily="34" charset="-122"/>
                <a:ea typeface="微软雅黑" panose="020B0503020204020204" pitchFamily="34" charset="-122"/>
              </a:rPr>
              <a:t>        承接原供应链系统所有工程类设计、施工、监理类采购订单业务，对框架订单订单起草、审批等功能进行改造，满足工程类订单管理流程；整合流程引擎实现订单流程配置化管理，从而解决工程类订单因部门、金额、类型等不同导致的流程不统一的问题。</a:t>
            </a:r>
            <a:endParaRPr lang="zh-CN" altLang="en-US" sz="1350" dirty="0">
              <a:solidFill>
                <a:prstClr val="black"/>
              </a:solidFill>
              <a:latin typeface="宋体" panose="02010600030101010101" pitchFamily="2" charset="-122"/>
              <a:ea typeface="宋体" panose="02010600030101010101" pitchFamily="2" charset="-122"/>
            </a:endParaRPr>
          </a:p>
        </p:txBody>
      </p:sp>
      <p:sp>
        <p:nvSpPr>
          <p:cNvPr id="57" name="文本框 56"/>
          <p:cNvSpPr txBox="1"/>
          <p:nvPr/>
        </p:nvSpPr>
        <p:spPr>
          <a:xfrm>
            <a:off x="179512" y="116632"/>
            <a:ext cx="7200800" cy="400110"/>
          </a:xfrm>
          <a:prstGeom prst="rect">
            <a:avLst/>
          </a:prstGeom>
          <a:noFill/>
        </p:spPr>
        <p:txBody>
          <a:bodyPr wrap="square" rtlCol="0">
            <a:spAutoFit/>
          </a:bodyPr>
          <a:lstStyle/>
          <a:p>
            <a:pPr lvl="0">
              <a:defRPr/>
            </a:pPr>
            <a:r>
              <a:rPr lang="en-US" altLang="en-US" sz="2000" b="1" dirty="0">
                <a:solidFill>
                  <a:schemeClr val="bg1"/>
                </a:solidFill>
                <a:latin typeface="微软雅黑" panose="020B0503020204020204" pitchFamily="34" charset="-122"/>
                <a:ea typeface="微软雅黑" panose="020B0503020204020204" pitchFamily="34" charset="-122"/>
              </a:rPr>
              <a:t>2.</a:t>
            </a:r>
            <a:r>
              <a:rPr lang="en-US" altLang="zh-CN" sz="2000" b="1" dirty="0">
                <a:solidFill>
                  <a:schemeClr val="bg1"/>
                </a:solidFill>
                <a:latin typeface="微软雅黑" panose="020B0503020204020204" pitchFamily="34" charset="-122"/>
                <a:ea typeface="微软雅黑" panose="020B0503020204020204" pitchFamily="34" charset="-122"/>
              </a:rPr>
              <a:t>2</a:t>
            </a:r>
            <a:r>
              <a:rPr lang="zh-CN" altLang="en-US" sz="2000" b="1" dirty="0">
                <a:solidFill>
                  <a:schemeClr val="bg1"/>
                </a:solidFill>
                <a:latin typeface="微软雅黑" panose="020B0503020204020204" pitchFamily="34" charset="-122"/>
                <a:ea typeface="微软雅黑" panose="020B0503020204020204" pitchFamily="34" charset="-122"/>
              </a:rPr>
              <a:t>工程类订单管理改造</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58" name="文本框 1"/>
          <p:cNvSpPr txBox="1"/>
          <p:nvPr/>
        </p:nvSpPr>
        <p:spPr>
          <a:xfrm>
            <a:off x="928972" y="1667936"/>
            <a:ext cx="2029904" cy="523220"/>
          </a:xfrm>
          <a:prstGeom prst="rect">
            <a:avLst/>
          </a:prstGeom>
          <a:noFill/>
        </p:spPr>
        <p:txBody>
          <a:bodyPr wrap="square" rtlCol="0">
            <a:spAutoFit/>
          </a:bodyPr>
          <a:lstStyle/>
          <a:p>
            <a:pPr algn="ctr"/>
            <a:r>
              <a:rPr lang="zh-CN" altLang="en-US" sz="2800" b="1" dirty="0">
                <a:solidFill>
                  <a:srgbClr val="A3D800"/>
                </a:solidFill>
                <a:latin typeface="微软雅黑" panose="020B0503020204020204" pitchFamily="34" charset="-122"/>
                <a:ea typeface="微软雅黑" panose="020B0503020204020204" pitchFamily="34" charset="-122"/>
              </a:rPr>
              <a:t>方案说明</a:t>
            </a:r>
            <a:endParaRPr lang="zh-CN" altLang="en-US" sz="2800" b="1" dirty="0">
              <a:solidFill>
                <a:srgbClr val="A3D800"/>
              </a:solidFill>
              <a:latin typeface="微软雅黑" panose="020B0503020204020204" pitchFamily="34" charset="-122"/>
              <a:ea typeface="微软雅黑" panose="020B0503020204020204" pitchFamily="34" charset="-122"/>
            </a:endParaRPr>
          </a:p>
        </p:txBody>
      </p:sp>
      <p:sp>
        <p:nvSpPr>
          <p:cNvPr id="59" name="文本框 5"/>
          <p:cNvSpPr txBox="1"/>
          <p:nvPr/>
        </p:nvSpPr>
        <p:spPr>
          <a:xfrm>
            <a:off x="4945649" y="1628800"/>
            <a:ext cx="2232248" cy="523220"/>
          </a:xfrm>
          <a:prstGeom prst="rect">
            <a:avLst/>
          </a:prstGeom>
          <a:noFill/>
        </p:spPr>
        <p:txBody>
          <a:bodyPr wrap="square" rtlCol="0">
            <a:spAutoFit/>
          </a:bodyPr>
          <a:lstStyle/>
          <a:p>
            <a:pPr algn="ctr"/>
            <a:r>
              <a:rPr lang="zh-CN" altLang="en-US" sz="2800" b="1" dirty="0">
                <a:solidFill>
                  <a:srgbClr val="388AAF"/>
                </a:solidFill>
                <a:latin typeface="微软雅黑" panose="020B0503020204020204" pitchFamily="34" charset="-122"/>
                <a:ea typeface="微软雅黑" panose="020B0503020204020204" pitchFamily="34" charset="-122"/>
              </a:rPr>
              <a:t>改造方案</a:t>
            </a:r>
            <a:endParaRPr lang="zh-CN" altLang="en-US" sz="2800" b="1" dirty="0">
              <a:solidFill>
                <a:srgbClr val="388AAF"/>
              </a:solidFill>
              <a:latin typeface="微软雅黑" panose="020B0503020204020204" pitchFamily="34" charset="-122"/>
              <a:ea typeface="微软雅黑" panose="020B0503020204020204" pitchFamily="34" charset="-122"/>
            </a:endParaRPr>
          </a:p>
        </p:txBody>
      </p:sp>
      <p:sp>
        <p:nvSpPr>
          <p:cNvPr id="60" name="矩形 7"/>
          <p:cNvSpPr/>
          <p:nvPr/>
        </p:nvSpPr>
        <p:spPr>
          <a:xfrm>
            <a:off x="286172" y="2206170"/>
            <a:ext cx="3473371" cy="4297835"/>
          </a:xfrm>
          <a:prstGeom prst="rect">
            <a:avLst/>
          </a:prstGeom>
          <a:noFill/>
          <a:ln>
            <a:solidFill>
              <a:srgbClr val="A3D800"/>
            </a:solidFill>
          </a:ln>
        </p:spPr>
        <p:style>
          <a:lnRef idx="2">
            <a:schemeClr val="accent6"/>
          </a:lnRef>
          <a:fillRef idx="1">
            <a:schemeClr val="lt1"/>
          </a:fillRef>
          <a:effectRef idx="0">
            <a:schemeClr val="accent6"/>
          </a:effectRef>
          <a:fontRef idx="minor">
            <a:schemeClr val="dk1"/>
          </a:fontRef>
        </p:style>
        <p:txBody>
          <a:bodyPr wrap="square">
            <a:noAutofit/>
          </a:bodyPr>
          <a:lstStyle/>
          <a:p>
            <a:pPr>
              <a:lnSpc>
                <a:spcPct val="150000"/>
              </a:lnSpc>
              <a:buFont typeface="Arial" panose="020B0604020202020204" pitchFamily="34" charset="0"/>
              <a:buChar char="•"/>
            </a:pPr>
            <a:r>
              <a:rPr lang="zh-CN" altLang="en-US" sz="1200" b="1" dirty="0">
                <a:solidFill>
                  <a:schemeClr val="tx1"/>
                </a:solidFill>
                <a:latin typeface="微软雅黑" panose="020B0503020204020204" pitchFamily="34" charset="-122"/>
                <a:ea typeface="微软雅黑" panose="020B0503020204020204" pitchFamily="34" charset="-122"/>
              </a:rPr>
              <a:t>订单管理功能调整</a:t>
            </a:r>
            <a:r>
              <a:rPr lang="zh-CN" altLang="en-US" sz="1200" dirty="0">
                <a:solidFill>
                  <a:schemeClr val="tx1"/>
                </a:solidFill>
                <a:latin typeface="微软雅黑" panose="020B0503020204020204" pitchFamily="34" charset="-122"/>
                <a:ea typeface="微软雅黑" panose="020B0503020204020204" pitchFamily="34" charset="-122"/>
              </a:rPr>
              <a:t>：依据工程类设计、施工、监理不同大小类订单要求，实现订单起草管理。</a:t>
            </a:r>
            <a:endParaRPr lang="en-US" altLang="zh-CN" sz="1200" dirty="0">
              <a:solidFill>
                <a:schemeClr val="tx1"/>
              </a:solidFill>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Char char="•"/>
            </a:pPr>
            <a:r>
              <a:rPr lang="zh-CN" altLang="en-US" sz="1200" b="1" dirty="0">
                <a:solidFill>
                  <a:schemeClr val="tx1"/>
                </a:solidFill>
                <a:latin typeface="微软雅黑" panose="020B0503020204020204" pitchFamily="34" charset="-122"/>
                <a:ea typeface="微软雅黑" panose="020B0503020204020204" pitchFamily="34" charset="-122"/>
              </a:rPr>
              <a:t>订单提交审批校验管控</a:t>
            </a:r>
            <a:r>
              <a:rPr lang="zh-CN" altLang="en-US" sz="1200" dirty="0">
                <a:solidFill>
                  <a:schemeClr val="tx1"/>
                </a:solidFill>
                <a:latin typeface="微软雅黑" panose="020B0503020204020204" pitchFamily="34" charset="-122"/>
                <a:ea typeface="微软雅黑" panose="020B0503020204020204" pitchFamily="34" charset="-122"/>
              </a:rPr>
              <a:t>：订单关联框架合同上限校验、合同使用部门校验、物料价格自动获取；集团配额校验检查；项目</a:t>
            </a:r>
            <a:r>
              <a:rPr lang="en-US" altLang="zh-CN" sz="1200" dirty="0">
                <a:solidFill>
                  <a:schemeClr val="tx1"/>
                </a:solidFill>
                <a:latin typeface="微软雅黑" panose="020B0503020204020204" pitchFamily="34" charset="-122"/>
                <a:ea typeface="微软雅黑" panose="020B0503020204020204" pitchFamily="34" charset="-122"/>
              </a:rPr>
              <a:t>\</a:t>
            </a:r>
            <a:r>
              <a:rPr lang="zh-CN" altLang="en-US" sz="1200" dirty="0">
                <a:solidFill>
                  <a:schemeClr val="tx1"/>
                </a:solidFill>
                <a:latin typeface="微软雅黑" panose="020B0503020204020204" pitchFamily="34" charset="-122"/>
                <a:ea typeface="微软雅黑" panose="020B0503020204020204" pitchFamily="34" charset="-122"/>
              </a:rPr>
              <a:t>成本预算检查冻结占用</a:t>
            </a:r>
            <a:endParaRPr lang="en-US" altLang="zh-CN" sz="1200" dirty="0">
              <a:solidFill>
                <a:schemeClr val="tx1"/>
              </a:solidFill>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Char char="•"/>
            </a:pPr>
            <a:r>
              <a:rPr lang="zh-CN" altLang="en-US" sz="1200" b="1" dirty="0">
                <a:solidFill>
                  <a:schemeClr val="tx1"/>
                </a:solidFill>
                <a:latin typeface="微软雅黑" panose="020B0503020204020204" pitchFamily="34" charset="-122"/>
                <a:ea typeface="微软雅黑" panose="020B0503020204020204" pitchFamily="34" charset="-122"/>
              </a:rPr>
              <a:t>流程引擎配置管理：</a:t>
            </a:r>
            <a:r>
              <a:rPr lang="zh-CN" altLang="en-US" sz="1200" dirty="0">
                <a:solidFill>
                  <a:schemeClr val="tx1"/>
                </a:solidFill>
                <a:latin typeface="微软雅黑" panose="020B0503020204020204" pitchFamily="34" charset="-122"/>
                <a:ea typeface="微软雅黑" panose="020B0503020204020204" pitchFamily="34" charset="-122"/>
              </a:rPr>
              <a:t>对接流程引擎通过人员配置、流程角儿配置、代理人等功能，实现六种不同类型订单审核流程配置管理；订单审批环节依据流程配置各个节点进行发送待办，实现订单审批</a:t>
            </a:r>
            <a:endParaRPr lang="en-US" altLang="zh-CN" sz="1200" dirty="0">
              <a:solidFill>
                <a:schemeClr val="tx1"/>
              </a:solidFill>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Char char="•"/>
            </a:pPr>
            <a:r>
              <a:rPr lang="zh-CN" altLang="en-US" sz="1200" b="1" dirty="0">
                <a:solidFill>
                  <a:schemeClr val="tx1"/>
                </a:solidFill>
                <a:latin typeface="微软雅黑" panose="020B0503020204020204" pitchFamily="34" charset="-122"/>
                <a:ea typeface="微软雅黑" panose="020B0503020204020204" pitchFamily="34" charset="-122"/>
              </a:rPr>
              <a:t>订单审批、查询</a:t>
            </a:r>
            <a:r>
              <a:rPr lang="zh-CN" altLang="en-US" sz="1200" dirty="0">
                <a:solidFill>
                  <a:schemeClr val="tx1"/>
                </a:solidFill>
                <a:latin typeface="微软雅黑" panose="020B0503020204020204" pitchFamily="34" charset="-122"/>
                <a:ea typeface="微软雅黑" panose="020B0503020204020204" pitchFamily="34" charset="-122"/>
              </a:rPr>
              <a:t>：调整订单显示不同类型订单内容，实现订单审批、查询调整。</a:t>
            </a:r>
            <a:endParaRPr lang="en-US" altLang="zh-CN" sz="1200" dirty="0">
              <a:solidFill>
                <a:schemeClr val="tx1"/>
              </a:solidFill>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Char char="•"/>
            </a:pPr>
            <a:r>
              <a:rPr lang="zh-CN" altLang="en-US" sz="1200" b="1" dirty="0">
                <a:solidFill>
                  <a:schemeClr val="tx1"/>
                </a:solidFill>
                <a:latin typeface="微软雅黑" panose="020B0503020204020204" pitchFamily="34" charset="-122"/>
                <a:ea typeface="微软雅黑" panose="020B0503020204020204" pitchFamily="34" charset="-122"/>
              </a:rPr>
              <a:t>订单打印：</a:t>
            </a:r>
            <a:r>
              <a:rPr lang="zh-CN" altLang="en-US" sz="1200" dirty="0">
                <a:solidFill>
                  <a:schemeClr val="tx1"/>
                </a:solidFill>
                <a:latin typeface="微软雅黑" panose="020B0503020204020204" pitchFamily="34" charset="-122"/>
                <a:ea typeface="微软雅黑" panose="020B0503020204020204" pitchFamily="34" charset="-122"/>
              </a:rPr>
              <a:t>实现设计、施工、监理与检测的</a:t>
            </a:r>
            <a:r>
              <a:rPr lang="en-US" altLang="zh-CN" sz="1200" dirty="0">
                <a:solidFill>
                  <a:schemeClr val="tx1"/>
                </a:solidFill>
                <a:latin typeface="微软雅黑" panose="020B0503020204020204" pitchFamily="34" charset="-122"/>
                <a:ea typeface="微软雅黑" panose="020B0503020204020204" pitchFamily="34" charset="-122"/>
              </a:rPr>
              <a:t>3+1</a:t>
            </a:r>
            <a:r>
              <a:rPr lang="zh-CN" altLang="en-US" sz="1200" dirty="0">
                <a:solidFill>
                  <a:schemeClr val="tx1"/>
                </a:solidFill>
                <a:latin typeface="微软雅黑" panose="020B0503020204020204" pitchFamily="34" charset="-122"/>
                <a:ea typeface="微软雅黑" panose="020B0503020204020204" pitchFamily="34" charset="-122"/>
              </a:rPr>
              <a:t>订单样式打印功能</a:t>
            </a:r>
            <a:endParaRPr lang="en-US" altLang="zh-CN" sz="1200" dirty="0">
              <a:solidFill>
                <a:schemeClr val="tx1"/>
              </a:solidFill>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Char char="•"/>
            </a:pPr>
            <a:r>
              <a:rPr lang="zh-CN" altLang="en-US" sz="1200" b="1" dirty="0">
                <a:solidFill>
                  <a:schemeClr val="tx1"/>
                </a:solidFill>
                <a:latin typeface="微软雅黑" panose="020B0503020204020204" pitchFamily="34" charset="-122"/>
                <a:ea typeface="微软雅黑" panose="020B0503020204020204" pitchFamily="34" charset="-122"/>
              </a:rPr>
              <a:t>订单导入供应链接口</a:t>
            </a:r>
            <a:r>
              <a:rPr lang="zh-CN" altLang="en-US" sz="1200" dirty="0">
                <a:solidFill>
                  <a:schemeClr val="tx1"/>
                </a:solidFill>
                <a:latin typeface="微软雅黑" panose="020B0503020204020204" pitchFamily="34" charset="-122"/>
                <a:ea typeface="微软雅黑" panose="020B0503020204020204" pitchFamily="34" charset="-122"/>
              </a:rPr>
              <a:t>：优化订单导入供应链系统接口。</a:t>
            </a:r>
            <a:endParaRPr lang="en-US" altLang="zh-CN" sz="1200" dirty="0">
              <a:solidFill>
                <a:schemeClr val="tx1"/>
              </a:solidFill>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Char char="•"/>
            </a:pPr>
            <a:endParaRPr lang="zh-CN" altLang="en-US" sz="1200" dirty="0">
              <a:solidFill>
                <a:schemeClr val="tx1"/>
              </a:solidFill>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Char char="•"/>
            </a:pP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61" name="矩形 4"/>
          <p:cNvSpPr/>
          <p:nvPr/>
        </p:nvSpPr>
        <p:spPr>
          <a:xfrm>
            <a:off x="3927541" y="2169627"/>
            <a:ext cx="4964939" cy="4297836"/>
          </a:xfrm>
          <a:prstGeom prst="rect">
            <a:avLst/>
          </a:prstGeom>
          <a:noFill/>
          <a:ln>
            <a:solidFill>
              <a:schemeClr val="bg1">
                <a:lumMod val="75000"/>
              </a:schemeClr>
            </a:solidFill>
            <a:prstDash val="dash"/>
          </a:ln>
        </p:spPr>
        <p:style>
          <a:lnRef idx="2">
            <a:schemeClr val="accent6"/>
          </a:lnRef>
          <a:fillRef idx="1">
            <a:schemeClr val="lt1"/>
          </a:fillRef>
          <a:effectRef idx="0">
            <a:schemeClr val="accent6"/>
          </a:effectRef>
          <a:fontRef idx="minor">
            <a:schemeClr val="dk1"/>
          </a:fontRef>
        </p:style>
        <p:txBody>
          <a:bodyPr wrap="square" anchor="t">
            <a:noAutofit/>
          </a:bodyPr>
          <a:lstStyle/>
          <a:p>
            <a:pPr>
              <a:lnSpc>
                <a:spcPct val="150000"/>
              </a:lnSpc>
            </a:pPr>
            <a:endParaRPr lang="zh-CN" altLang="en-US" sz="1200" dirty="0">
              <a:latin typeface="微软雅黑" panose="020B0503020204020204" pitchFamily="34" charset="-122"/>
              <a:ea typeface="微软雅黑" panose="020B0503020204020204" pitchFamily="34" charset="-122"/>
            </a:endParaRPr>
          </a:p>
        </p:txBody>
      </p:sp>
      <p:sp>
        <p:nvSpPr>
          <p:cNvPr id="39" name="矩形 38"/>
          <p:cNvSpPr/>
          <p:nvPr/>
        </p:nvSpPr>
        <p:spPr>
          <a:xfrm>
            <a:off x="4021457" y="2248661"/>
            <a:ext cx="3433433" cy="41694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1350">
              <a:solidFill>
                <a:prstClr val="white"/>
              </a:solidFill>
              <a:latin typeface="Calibri" panose="020F0502020204030204"/>
              <a:ea typeface="宋体" panose="02010600030101010101" pitchFamily="2" charset="-122"/>
            </a:endParaRPr>
          </a:p>
        </p:txBody>
      </p:sp>
      <p:sp>
        <p:nvSpPr>
          <p:cNvPr id="40" name="矩形 39"/>
          <p:cNvSpPr/>
          <p:nvPr/>
        </p:nvSpPr>
        <p:spPr>
          <a:xfrm>
            <a:off x="7463831" y="2256966"/>
            <a:ext cx="1348122" cy="41611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1350">
              <a:solidFill>
                <a:prstClr val="white"/>
              </a:solidFill>
              <a:latin typeface="Calibri" panose="020F0502020204030204"/>
              <a:ea typeface="宋体" panose="02010600030101010101" pitchFamily="2" charset="-122"/>
            </a:endParaRPr>
          </a:p>
        </p:txBody>
      </p:sp>
      <p:sp>
        <p:nvSpPr>
          <p:cNvPr id="41" name="矩形 40"/>
          <p:cNvSpPr/>
          <p:nvPr/>
        </p:nvSpPr>
        <p:spPr>
          <a:xfrm>
            <a:off x="4021456" y="2257670"/>
            <a:ext cx="3433435" cy="3250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1350" dirty="0">
                <a:solidFill>
                  <a:prstClr val="white"/>
                </a:solidFill>
                <a:latin typeface="Calibri" panose="020F0502020204030204"/>
                <a:ea typeface="宋体" panose="02010600030101010101" pitchFamily="2" charset="-122"/>
              </a:rPr>
              <a:t>框架订单系统</a:t>
            </a:r>
            <a:endParaRPr lang="zh-CN" altLang="en-US" sz="1350" dirty="0">
              <a:solidFill>
                <a:prstClr val="white"/>
              </a:solidFill>
              <a:latin typeface="Calibri" panose="020F0502020204030204"/>
              <a:ea typeface="宋体" panose="02010600030101010101" pitchFamily="2" charset="-122"/>
            </a:endParaRPr>
          </a:p>
        </p:txBody>
      </p:sp>
      <p:sp>
        <p:nvSpPr>
          <p:cNvPr id="42" name="矩形 41"/>
          <p:cNvSpPr/>
          <p:nvPr/>
        </p:nvSpPr>
        <p:spPr>
          <a:xfrm>
            <a:off x="7463830" y="2248662"/>
            <a:ext cx="1350439" cy="3341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1350" dirty="0">
                <a:solidFill>
                  <a:prstClr val="white"/>
                </a:solidFill>
                <a:latin typeface="Calibri" panose="020F0502020204030204"/>
                <a:ea typeface="宋体" panose="02010600030101010101" pitchFamily="2" charset="-122"/>
              </a:rPr>
              <a:t>供应链系统</a:t>
            </a:r>
            <a:endParaRPr lang="zh-CN" altLang="en-US" sz="1350" dirty="0">
              <a:solidFill>
                <a:prstClr val="white"/>
              </a:solidFill>
              <a:latin typeface="Calibri" panose="020F0502020204030204"/>
              <a:ea typeface="宋体" panose="02010600030101010101" pitchFamily="2" charset="-122"/>
            </a:endParaRPr>
          </a:p>
        </p:txBody>
      </p:sp>
      <p:sp>
        <p:nvSpPr>
          <p:cNvPr id="45" name="矩形: 圆角 44"/>
          <p:cNvSpPr/>
          <p:nvPr/>
        </p:nvSpPr>
        <p:spPr>
          <a:xfrm>
            <a:off x="5283931" y="3191500"/>
            <a:ext cx="777842" cy="286305"/>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900" dirty="0">
                <a:solidFill>
                  <a:prstClr val="white"/>
                </a:solidFill>
                <a:latin typeface="Calibri" panose="020F0502020204030204"/>
                <a:ea typeface="宋体" panose="02010600030101010101" pitchFamily="2" charset="-122"/>
              </a:rPr>
              <a:t>订单校验</a:t>
            </a:r>
            <a:endParaRPr lang="zh-CN" altLang="en-US" sz="900" dirty="0">
              <a:solidFill>
                <a:prstClr val="white"/>
              </a:solidFill>
              <a:latin typeface="Calibri" panose="020F0502020204030204"/>
              <a:ea typeface="宋体" panose="02010600030101010101" pitchFamily="2" charset="-122"/>
            </a:endParaRPr>
          </a:p>
        </p:txBody>
      </p:sp>
      <p:sp>
        <p:nvSpPr>
          <p:cNvPr id="46" name="矩形: 圆角 45"/>
          <p:cNvSpPr/>
          <p:nvPr/>
        </p:nvSpPr>
        <p:spPr>
          <a:xfrm>
            <a:off x="6372201" y="3188626"/>
            <a:ext cx="886788" cy="286305"/>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750" dirty="0">
                <a:solidFill>
                  <a:prstClr val="white"/>
                </a:solidFill>
                <a:latin typeface="Calibri" panose="020F0502020204030204"/>
                <a:ea typeface="宋体" panose="02010600030101010101" pitchFamily="2" charset="-122"/>
              </a:rPr>
              <a:t>合同上限、配额、使用部门等校验</a:t>
            </a:r>
            <a:endParaRPr lang="zh-CN" altLang="en-US" sz="750" dirty="0">
              <a:solidFill>
                <a:prstClr val="white"/>
              </a:solidFill>
              <a:latin typeface="Calibri" panose="020F0502020204030204"/>
              <a:ea typeface="宋体" panose="02010600030101010101" pitchFamily="2" charset="-122"/>
            </a:endParaRPr>
          </a:p>
        </p:txBody>
      </p:sp>
      <p:sp>
        <p:nvSpPr>
          <p:cNvPr id="47" name="矩形 46"/>
          <p:cNvSpPr/>
          <p:nvPr/>
        </p:nvSpPr>
        <p:spPr>
          <a:xfrm>
            <a:off x="5148065" y="2890570"/>
            <a:ext cx="2177302" cy="1078067"/>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1350">
              <a:solidFill>
                <a:prstClr val="white"/>
              </a:solidFill>
              <a:latin typeface="Calibri" panose="020F0502020204030204"/>
              <a:ea typeface="宋体" panose="02010600030101010101" pitchFamily="2" charset="-122"/>
            </a:endParaRPr>
          </a:p>
        </p:txBody>
      </p:sp>
      <p:sp>
        <p:nvSpPr>
          <p:cNvPr id="50" name="文本框 49"/>
          <p:cNvSpPr txBox="1"/>
          <p:nvPr/>
        </p:nvSpPr>
        <p:spPr>
          <a:xfrm>
            <a:off x="5220073" y="2919948"/>
            <a:ext cx="723275" cy="253916"/>
          </a:xfrm>
          <a:prstGeom prst="rect">
            <a:avLst/>
          </a:prstGeom>
          <a:noFill/>
        </p:spPr>
        <p:txBody>
          <a:bodyPr wrap="none" rtlCol="0">
            <a:spAutoFit/>
          </a:bodyPr>
          <a:lstStyle/>
          <a:p>
            <a:pPr defTabSz="685800">
              <a:defRPr/>
            </a:pPr>
            <a:r>
              <a:rPr lang="zh-CN" altLang="en-US" sz="1050" b="1" dirty="0">
                <a:solidFill>
                  <a:prstClr val="black"/>
                </a:solidFill>
                <a:latin typeface="Calibri" panose="020F0502020204030204"/>
                <a:ea typeface="宋体" panose="02010600030101010101" pitchFamily="2" charset="-122"/>
              </a:rPr>
              <a:t>业务校验</a:t>
            </a:r>
            <a:endParaRPr lang="zh-CN" altLang="en-US" sz="1050" b="1" dirty="0">
              <a:solidFill>
                <a:prstClr val="black"/>
              </a:solidFill>
              <a:latin typeface="Calibri" panose="020F0502020204030204"/>
              <a:ea typeface="宋体" panose="02010600030101010101" pitchFamily="2" charset="-122"/>
            </a:endParaRPr>
          </a:p>
        </p:txBody>
      </p:sp>
      <p:sp>
        <p:nvSpPr>
          <p:cNvPr id="51" name="矩形: 圆角 50"/>
          <p:cNvSpPr/>
          <p:nvPr/>
        </p:nvSpPr>
        <p:spPr>
          <a:xfrm>
            <a:off x="5306505" y="3619437"/>
            <a:ext cx="777843" cy="278382"/>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750" dirty="0">
                <a:solidFill>
                  <a:prstClr val="white"/>
                </a:solidFill>
                <a:latin typeface="Calibri" panose="020F0502020204030204"/>
                <a:ea typeface="宋体" panose="02010600030101010101" pitchFamily="2" charset="-122"/>
              </a:rPr>
              <a:t>预算信息校验</a:t>
            </a:r>
            <a:endParaRPr lang="zh-CN" altLang="en-US" sz="750" dirty="0">
              <a:solidFill>
                <a:prstClr val="white"/>
              </a:solidFill>
              <a:latin typeface="Calibri" panose="020F0502020204030204"/>
              <a:ea typeface="宋体" panose="02010600030101010101" pitchFamily="2" charset="-122"/>
            </a:endParaRPr>
          </a:p>
        </p:txBody>
      </p:sp>
      <p:sp>
        <p:nvSpPr>
          <p:cNvPr id="53" name="矩形: 圆角 52"/>
          <p:cNvSpPr/>
          <p:nvPr/>
        </p:nvSpPr>
        <p:spPr>
          <a:xfrm>
            <a:off x="5532797" y="5987778"/>
            <a:ext cx="800702" cy="286305"/>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900" dirty="0">
                <a:solidFill>
                  <a:prstClr val="white"/>
                </a:solidFill>
                <a:latin typeface="Calibri" panose="020F0502020204030204"/>
                <a:ea typeface="宋体" panose="02010600030101010101" pitchFamily="2" charset="-122"/>
              </a:rPr>
              <a:t>订单生效</a:t>
            </a:r>
            <a:endParaRPr lang="zh-CN" altLang="en-US" sz="900" dirty="0">
              <a:solidFill>
                <a:prstClr val="white"/>
              </a:solidFill>
              <a:latin typeface="Calibri" panose="020F0502020204030204"/>
              <a:ea typeface="宋体" panose="02010600030101010101" pitchFamily="2" charset="-122"/>
            </a:endParaRPr>
          </a:p>
        </p:txBody>
      </p:sp>
      <p:sp>
        <p:nvSpPr>
          <p:cNvPr id="54" name="矩形: 圆角 53"/>
          <p:cNvSpPr/>
          <p:nvPr/>
        </p:nvSpPr>
        <p:spPr>
          <a:xfrm>
            <a:off x="7840182" y="5987778"/>
            <a:ext cx="785099" cy="286305"/>
          </a:xfrm>
          <a:prstGeom prst="roundRect">
            <a:avLst/>
          </a:prstGeom>
          <a:solidFill>
            <a:srgbClr val="E8707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900" dirty="0">
                <a:solidFill>
                  <a:prstClr val="white"/>
                </a:solidFill>
                <a:latin typeface="Calibri" panose="020F0502020204030204"/>
                <a:ea typeface="宋体" panose="02010600030101010101" pitchFamily="2" charset="-122"/>
              </a:rPr>
              <a:t>生效订单</a:t>
            </a:r>
            <a:endParaRPr lang="zh-CN" altLang="en-US" sz="900" dirty="0">
              <a:solidFill>
                <a:prstClr val="white"/>
              </a:solidFill>
              <a:latin typeface="Calibri" panose="020F0502020204030204"/>
              <a:ea typeface="宋体" panose="02010600030101010101" pitchFamily="2" charset="-122"/>
            </a:endParaRPr>
          </a:p>
        </p:txBody>
      </p:sp>
      <p:cxnSp>
        <p:nvCxnSpPr>
          <p:cNvPr id="55" name="直接箭头连接符 54"/>
          <p:cNvCxnSpPr>
            <a:stCxn id="53" idx="3"/>
            <a:endCxn id="54" idx="1"/>
          </p:cNvCxnSpPr>
          <p:nvPr/>
        </p:nvCxnSpPr>
        <p:spPr>
          <a:xfrm>
            <a:off x="6333499" y="6130931"/>
            <a:ext cx="1506683" cy="0"/>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6" name="矩形: 圆角 65"/>
          <p:cNvSpPr/>
          <p:nvPr/>
        </p:nvSpPr>
        <p:spPr>
          <a:xfrm>
            <a:off x="4160687" y="2706760"/>
            <a:ext cx="777842" cy="286305"/>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900" dirty="0">
                <a:solidFill>
                  <a:prstClr val="white"/>
                </a:solidFill>
                <a:latin typeface="Calibri" panose="020F0502020204030204"/>
                <a:ea typeface="宋体" panose="02010600030101010101" pitchFamily="2" charset="-122"/>
              </a:rPr>
              <a:t>需求单位起草订单</a:t>
            </a:r>
            <a:endParaRPr lang="zh-CN" altLang="en-US" sz="900" dirty="0">
              <a:solidFill>
                <a:prstClr val="white"/>
              </a:solidFill>
              <a:latin typeface="Calibri" panose="020F0502020204030204"/>
              <a:ea typeface="宋体" panose="02010600030101010101" pitchFamily="2" charset="-122"/>
            </a:endParaRPr>
          </a:p>
        </p:txBody>
      </p:sp>
      <p:cxnSp>
        <p:nvCxnSpPr>
          <p:cNvPr id="67" name="直接箭头连接符 66"/>
          <p:cNvCxnSpPr>
            <a:stCxn id="83" idx="1"/>
            <a:endCxn id="51" idx="3"/>
          </p:cNvCxnSpPr>
          <p:nvPr/>
        </p:nvCxnSpPr>
        <p:spPr>
          <a:xfrm flipH="1" flipV="1">
            <a:off x="6084348" y="3758628"/>
            <a:ext cx="287853" cy="580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73" name="矩形 72"/>
          <p:cNvSpPr/>
          <p:nvPr/>
        </p:nvSpPr>
        <p:spPr>
          <a:xfrm>
            <a:off x="5148065" y="4053943"/>
            <a:ext cx="2177302" cy="1809090"/>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1350">
              <a:solidFill>
                <a:prstClr val="white"/>
              </a:solidFill>
              <a:latin typeface="Calibri" panose="020F0502020204030204"/>
              <a:ea typeface="宋体" panose="02010600030101010101" pitchFamily="2" charset="-122"/>
            </a:endParaRPr>
          </a:p>
        </p:txBody>
      </p:sp>
      <p:sp>
        <p:nvSpPr>
          <p:cNvPr id="74" name="文本框 73"/>
          <p:cNvSpPr txBox="1"/>
          <p:nvPr/>
        </p:nvSpPr>
        <p:spPr>
          <a:xfrm>
            <a:off x="5174587" y="4041835"/>
            <a:ext cx="992579" cy="253916"/>
          </a:xfrm>
          <a:prstGeom prst="rect">
            <a:avLst/>
          </a:prstGeom>
          <a:noFill/>
        </p:spPr>
        <p:txBody>
          <a:bodyPr wrap="none" rtlCol="0">
            <a:spAutoFit/>
          </a:bodyPr>
          <a:lstStyle/>
          <a:p>
            <a:pPr defTabSz="685800">
              <a:defRPr/>
            </a:pPr>
            <a:r>
              <a:rPr lang="zh-CN" altLang="en-US" sz="1050" b="1" dirty="0">
                <a:solidFill>
                  <a:prstClr val="black"/>
                </a:solidFill>
                <a:latin typeface="Calibri" panose="020F0502020204030204"/>
                <a:ea typeface="宋体" panose="02010600030101010101" pitchFamily="2" charset="-122"/>
              </a:rPr>
              <a:t>流程引擎对接</a:t>
            </a:r>
            <a:endParaRPr lang="zh-CN" altLang="en-US" sz="1050" b="1" dirty="0">
              <a:solidFill>
                <a:prstClr val="black"/>
              </a:solidFill>
              <a:latin typeface="Calibri" panose="020F0502020204030204"/>
              <a:ea typeface="宋体" panose="02010600030101010101" pitchFamily="2" charset="-122"/>
            </a:endParaRPr>
          </a:p>
        </p:txBody>
      </p:sp>
      <p:sp>
        <p:nvSpPr>
          <p:cNvPr id="75" name="矩形: 圆角 74"/>
          <p:cNvSpPr/>
          <p:nvPr/>
        </p:nvSpPr>
        <p:spPr>
          <a:xfrm>
            <a:off x="5248190" y="4312532"/>
            <a:ext cx="470026" cy="210326"/>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750" dirty="0">
                <a:solidFill>
                  <a:prstClr val="white"/>
                </a:solidFill>
                <a:latin typeface="Calibri" panose="020F0502020204030204"/>
                <a:ea typeface="宋体" panose="02010600030101010101" pitchFamily="2" charset="-122"/>
              </a:rPr>
              <a:t>人员配置</a:t>
            </a:r>
            <a:endParaRPr lang="zh-CN" altLang="en-US" sz="750" dirty="0">
              <a:solidFill>
                <a:prstClr val="white"/>
              </a:solidFill>
              <a:latin typeface="Calibri" panose="020F0502020204030204"/>
              <a:ea typeface="宋体" panose="02010600030101010101" pitchFamily="2" charset="-122"/>
            </a:endParaRPr>
          </a:p>
        </p:txBody>
      </p:sp>
      <p:sp>
        <p:nvSpPr>
          <p:cNvPr id="76" name="矩形: 圆角 75"/>
          <p:cNvSpPr/>
          <p:nvPr/>
        </p:nvSpPr>
        <p:spPr>
          <a:xfrm>
            <a:off x="5235315" y="4627813"/>
            <a:ext cx="2013610" cy="228958"/>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750" dirty="0">
                <a:solidFill>
                  <a:prstClr val="white"/>
                </a:solidFill>
                <a:latin typeface="Calibri" panose="020F0502020204030204"/>
                <a:ea typeface="宋体" panose="02010600030101010101" pitchFamily="2" charset="-122"/>
              </a:rPr>
              <a:t>工程类订单六个审批流程配置</a:t>
            </a:r>
            <a:endParaRPr lang="zh-CN" altLang="en-US" sz="750" dirty="0">
              <a:solidFill>
                <a:prstClr val="white"/>
              </a:solidFill>
              <a:latin typeface="Calibri" panose="020F0502020204030204"/>
              <a:ea typeface="宋体" panose="02010600030101010101" pitchFamily="2" charset="-122"/>
            </a:endParaRPr>
          </a:p>
        </p:txBody>
      </p:sp>
      <p:sp>
        <p:nvSpPr>
          <p:cNvPr id="77" name="矩形: 圆角 76"/>
          <p:cNvSpPr/>
          <p:nvPr/>
        </p:nvSpPr>
        <p:spPr>
          <a:xfrm>
            <a:off x="5989217" y="4309414"/>
            <a:ext cx="527000" cy="22104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750" dirty="0">
                <a:solidFill>
                  <a:prstClr val="white"/>
                </a:solidFill>
                <a:latin typeface="Calibri" panose="020F0502020204030204"/>
                <a:ea typeface="宋体" panose="02010600030101010101" pitchFamily="2" charset="-122"/>
              </a:rPr>
              <a:t>代理人设置</a:t>
            </a:r>
            <a:endParaRPr lang="zh-CN" altLang="en-US" sz="750" dirty="0">
              <a:solidFill>
                <a:prstClr val="white"/>
              </a:solidFill>
              <a:latin typeface="Calibri" panose="020F0502020204030204"/>
              <a:ea typeface="宋体" panose="02010600030101010101" pitchFamily="2" charset="-122"/>
            </a:endParaRPr>
          </a:p>
        </p:txBody>
      </p:sp>
      <p:sp>
        <p:nvSpPr>
          <p:cNvPr id="78" name="矩形: 圆角 77"/>
          <p:cNvSpPr/>
          <p:nvPr/>
        </p:nvSpPr>
        <p:spPr>
          <a:xfrm>
            <a:off x="6714623" y="4305929"/>
            <a:ext cx="521674" cy="233661"/>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750" dirty="0">
                <a:solidFill>
                  <a:prstClr val="white"/>
                </a:solidFill>
                <a:latin typeface="Calibri" panose="020F0502020204030204"/>
                <a:ea typeface="宋体" panose="02010600030101010101" pitchFamily="2" charset="-122"/>
              </a:rPr>
              <a:t>流程角色配置</a:t>
            </a:r>
            <a:endParaRPr lang="zh-CN" altLang="en-US" sz="750" dirty="0">
              <a:solidFill>
                <a:prstClr val="white"/>
              </a:solidFill>
              <a:latin typeface="Calibri" panose="020F0502020204030204"/>
              <a:ea typeface="宋体" panose="02010600030101010101" pitchFamily="2" charset="-122"/>
            </a:endParaRPr>
          </a:p>
        </p:txBody>
      </p:sp>
      <p:sp>
        <p:nvSpPr>
          <p:cNvPr id="79" name="矩形: 圆角 78"/>
          <p:cNvSpPr/>
          <p:nvPr/>
        </p:nvSpPr>
        <p:spPr>
          <a:xfrm>
            <a:off x="4160687" y="3191500"/>
            <a:ext cx="777842" cy="286305"/>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900" dirty="0">
                <a:solidFill>
                  <a:prstClr val="white"/>
                </a:solidFill>
                <a:latin typeface="Calibri" panose="020F0502020204030204"/>
                <a:ea typeface="宋体" panose="02010600030101010101" pitchFamily="2" charset="-122"/>
              </a:rPr>
              <a:t>订单提交审批</a:t>
            </a:r>
            <a:endParaRPr lang="zh-CN" altLang="en-US" sz="900" dirty="0">
              <a:solidFill>
                <a:prstClr val="white"/>
              </a:solidFill>
              <a:latin typeface="Calibri" panose="020F0502020204030204"/>
              <a:ea typeface="宋体" panose="02010600030101010101" pitchFamily="2" charset="-122"/>
            </a:endParaRPr>
          </a:p>
        </p:txBody>
      </p:sp>
      <p:cxnSp>
        <p:nvCxnSpPr>
          <p:cNvPr id="80" name="直接箭头连接符 79"/>
          <p:cNvCxnSpPr>
            <a:stCxn id="66" idx="2"/>
            <a:endCxn id="79" idx="0"/>
          </p:cNvCxnSpPr>
          <p:nvPr/>
        </p:nvCxnSpPr>
        <p:spPr>
          <a:xfrm>
            <a:off x="4549608" y="2993065"/>
            <a:ext cx="0" cy="19843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1" name="直接箭头连接符 80"/>
          <p:cNvCxnSpPr>
            <a:stCxn id="79" idx="3"/>
            <a:endCxn id="45" idx="1"/>
          </p:cNvCxnSpPr>
          <p:nvPr/>
        </p:nvCxnSpPr>
        <p:spPr>
          <a:xfrm>
            <a:off x="4938529" y="3334653"/>
            <a:ext cx="345402"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2" name="直接箭头连接符 81"/>
          <p:cNvCxnSpPr/>
          <p:nvPr/>
        </p:nvCxnSpPr>
        <p:spPr>
          <a:xfrm>
            <a:off x="6061773" y="3334653"/>
            <a:ext cx="345402"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3" name="矩形: 圆角 82"/>
          <p:cNvSpPr/>
          <p:nvPr/>
        </p:nvSpPr>
        <p:spPr>
          <a:xfrm>
            <a:off x="6372201" y="3621284"/>
            <a:ext cx="876725" cy="286305"/>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750" dirty="0">
                <a:solidFill>
                  <a:prstClr val="white"/>
                </a:solidFill>
                <a:latin typeface="Calibri" panose="020F0502020204030204"/>
                <a:ea typeface="宋体" panose="02010600030101010101" pitchFamily="2" charset="-122"/>
              </a:rPr>
              <a:t>集团配额校验</a:t>
            </a:r>
            <a:endParaRPr lang="zh-CN" altLang="en-US" sz="750" dirty="0">
              <a:solidFill>
                <a:prstClr val="white"/>
              </a:solidFill>
              <a:latin typeface="Calibri" panose="020F0502020204030204"/>
              <a:ea typeface="宋体" panose="02010600030101010101" pitchFamily="2" charset="-122"/>
            </a:endParaRPr>
          </a:p>
        </p:txBody>
      </p:sp>
      <p:cxnSp>
        <p:nvCxnSpPr>
          <p:cNvPr id="84" name="直接箭头连接符 83"/>
          <p:cNvCxnSpPr>
            <a:stCxn id="46" idx="2"/>
            <a:endCxn id="83" idx="0"/>
          </p:cNvCxnSpPr>
          <p:nvPr/>
        </p:nvCxnSpPr>
        <p:spPr>
          <a:xfrm flipH="1">
            <a:off x="6810564" y="3474931"/>
            <a:ext cx="5031" cy="14635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5" name="矩形: 圆角 84"/>
          <p:cNvSpPr/>
          <p:nvPr/>
        </p:nvSpPr>
        <p:spPr>
          <a:xfrm>
            <a:off x="4171324" y="3609787"/>
            <a:ext cx="777842" cy="286305"/>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900" dirty="0">
                <a:solidFill>
                  <a:prstClr val="white"/>
                </a:solidFill>
                <a:latin typeface="Calibri" panose="020F0502020204030204"/>
                <a:ea typeface="宋体" panose="02010600030101010101" pitchFamily="2" charset="-122"/>
              </a:rPr>
              <a:t>订单提交审批</a:t>
            </a:r>
            <a:endParaRPr lang="zh-CN" altLang="en-US" sz="900" dirty="0">
              <a:solidFill>
                <a:prstClr val="white"/>
              </a:solidFill>
              <a:latin typeface="Calibri" panose="020F0502020204030204"/>
              <a:ea typeface="宋体" panose="02010600030101010101" pitchFamily="2" charset="-122"/>
            </a:endParaRPr>
          </a:p>
        </p:txBody>
      </p:sp>
      <p:cxnSp>
        <p:nvCxnSpPr>
          <p:cNvPr id="86" name="直接箭头连接符 85"/>
          <p:cNvCxnSpPr>
            <a:stCxn id="51" idx="1"/>
            <a:endCxn id="85" idx="3"/>
          </p:cNvCxnSpPr>
          <p:nvPr/>
        </p:nvCxnSpPr>
        <p:spPr>
          <a:xfrm flipH="1" flipV="1">
            <a:off x="4949166" y="3752940"/>
            <a:ext cx="357339" cy="568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0" name="连接符: 肘形 89"/>
          <p:cNvCxnSpPr>
            <a:stCxn id="85" idx="2"/>
          </p:cNvCxnSpPr>
          <p:nvPr/>
        </p:nvCxnSpPr>
        <p:spPr>
          <a:xfrm rot="16200000" flipH="1">
            <a:off x="4637268" y="3819069"/>
            <a:ext cx="433775" cy="587820"/>
          </a:xfrm>
          <a:prstGeom prst="bentConnector2">
            <a:avLst/>
          </a:prstGeom>
          <a:ln w="19050">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3" name="矩形: 圆角 92"/>
          <p:cNvSpPr/>
          <p:nvPr/>
        </p:nvSpPr>
        <p:spPr>
          <a:xfrm>
            <a:off x="4236333" y="4848294"/>
            <a:ext cx="777842" cy="572936"/>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900" dirty="0">
                <a:solidFill>
                  <a:prstClr val="white"/>
                </a:solidFill>
                <a:latin typeface="Calibri" panose="020F0502020204030204"/>
                <a:ea typeface="宋体" panose="02010600030101010101" pitchFamily="2" charset="-122"/>
              </a:rPr>
              <a:t>依据业务选择流程节点审批订单</a:t>
            </a:r>
            <a:endParaRPr lang="zh-CN" altLang="en-US" sz="900" dirty="0">
              <a:solidFill>
                <a:prstClr val="white"/>
              </a:solidFill>
              <a:latin typeface="Calibri" panose="020F0502020204030204"/>
              <a:ea typeface="宋体" panose="02010600030101010101" pitchFamily="2" charset="-122"/>
            </a:endParaRPr>
          </a:p>
        </p:txBody>
      </p:sp>
      <p:cxnSp>
        <p:nvCxnSpPr>
          <p:cNvPr id="94" name="连接符: 肘形 93"/>
          <p:cNvCxnSpPr/>
          <p:nvPr/>
        </p:nvCxnSpPr>
        <p:spPr>
          <a:xfrm rot="10800000" flipV="1">
            <a:off x="4572002" y="4642240"/>
            <a:ext cx="522811" cy="206054"/>
          </a:xfrm>
          <a:prstGeom prst="bentConnector2">
            <a:avLst/>
          </a:prstGeom>
          <a:ln w="19050">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1" name="矩形: 圆角 110"/>
          <p:cNvSpPr/>
          <p:nvPr/>
        </p:nvSpPr>
        <p:spPr>
          <a:xfrm>
            <a:off x="4226207" y="5984402"/>
            <a:ext cx="777842" cy="286305"/>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900" dirty="0">
                <a:solidFill>
                  <a:prstClr val="white"/>
                </a:solidFill>
                <a:latin typeface="Calibri" panose="020F0502020204030204"/>
                <a:ea typeface="宋体" panose="02010600030101010101" pitchFamily="2" charset="-122"/>
              </a:rPr>
              <a:t>合同占用、预算占用</a:t>
            </a:r>
            <a:endParaRPr lang="zh-CN" altLang="en-US" sz="900" dirty="0">
              <a:solidFill>
                <a:prstClr val="white"/>
              </a:solidFill>
              <a:latin typeface="Calibri" panose="020F0502020204030204"/>
              <a:ea typeface="宋体" panose="02010600030101010101" pitchFamily="2" charset="-122"/>
            </a:endParaRPr>
          </a:p>
        </p:txBody>
      </p:sp>
      <p:cxnSp>
        <p:nvCxnSpPr>
          <p:cNvPr id="117" name="直接箭头连接符 116"/>
          <p:cNvCxnSpPr>
            <a:stCxn id="93" idx="2"/>
            <a:endCxn id="111" idx="0"/>
          </p:cNvCxnSpPr>
          <p:nvPr/>
        </p:nvCxnSpPr>
        <p:spPr>
          <a:xfrm flipH="1">
            <a:off x="4615128" y="5421230"/>
            <a:ext cx="10126" cy="56317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8" name="直接箭头连接符 117"/>
          <p:cNvCxnSpPr>
            <a:stCxn id="111" idx="3"/>
            <a:endCxn id="53" idx="1"/>
          </p:cNvCxnSpPr>
          <p:nvPr/>
        </p:nvCxnSpPr>
        <p:spPr>
          <a:xfrm>
            <a:off x="5004049" y="6127555"/>
            <a:ext cx="528748" cy="33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07" name="矩形 106"/>
          <p:cNvSpPr/>
          <p:nvPr/>
        </p:nvSpPr>
        <p:spPr>
          <a:xfrm>
            <a:off x="5234294" y="4865902"/>
            <a:ext cx="2014631" cy="925122"/>
          </a:xfrm>
          <a:prstGeom prst="rect">
            <a:avLst/>
          </a:prstGeom>
          <a:ln>
            <a:solidFill>
              <a:schemeClr val="dk1">
                <a:shade val="95000"/>
                <a:satMod val="105000"/>
              </a:schemeClr>
            </a:solidFill>
            <a:prstDash val="lgDash"/>
          </a:ln>
        </p:spPr>
        <p:txBody>
          <a:bodyPr wrap="square" rtlCol="0" anchor="ctr">
            <a:spAutoFit/>
          </a:bodyPr>
          <a:lstStyle/>
          <a:p>
            <a:pPr algn="ctr">
              <a:lnSpc>
                <a:spcPct val="150000"/>
              </a:lnSpc>
            </a:pPr>
            <a:endParaRPr lang="zh-CN" altLang="en-US" sz="1200" b="1" dirty="0">
              <a:latin typeface="微软雅黑" panose="020B0503020204020204" pitchFamily="34" charset="-122"/>
              <a:ea typeface="微软雅黑" panose="020B0503020204020204" pitchFamily="34" charset="-122"/>
            </a:endParaRPr>
          </a:p>
        </p:txBody>
      </p:sp>
      <p:sp>
        <p:nvSpPr>
          <p:cNvPr id="108" name="文本框 107"/>
          <p:cNvSpPr txBox="1"/>
          <p:nvPr/>
        </p:nvSpPr>
        <p:spPr>
          <a:xfrm>
            <a:off x="5231978" y="4833923"/>
            <a:ext cx="1797228" cy="1169551"/>
          </a:xfrm>
          <a:prstGeom prst="rect">
            <a:avLst/>
          </a:prstGeom>
          <a:noFill/>
        </p:spPr>
        <p:txBody>
          <a:bodyPr wrap="square" rtlCol="0">
            <a:spAutoFit/>
          </a:bodyPr>
          <a:lstStyle/>
          <a:p>
            <a:r>
              <a:rPr lang="en-US" altLang="zh-CN" sz="1000" b="1" dirty="0"/>
              <a:t>•</a:t>
            </a:r>
            <a:r>
              <a:rPr lang="zh-CN" altLang="en-US" sz="1000" b="1" dirty="0"/>
              <a:t>采购物流部审批流程</a:t>
            </a:r>
            <a:endParaRPr lang="en-US" altLang="zh-CN" sz="1000" b="1" dirty="0"/>
          </a:p>
          <a:p>
            <a:r>
              <a:rPr lang="en-US" altLang="zh-CN" sz="1000" b="1" dirty="0"/>
              <a:t>•</a:t>
            </a:r>
            <a:r>
              <a:rPr lang="zh-CN" altLang="en-US" sz="1000" b="1" dirty="0"/>
              <a:t>工程部审批流程</a:t>
            </a:r>
            <a:endParaRPr lang="en-US" altLang="zh-CN" sz="1000" b="1" dirty="0"/>
          </a:p>
          <a:p>
            <a:r>
              <a:rPr lang="en-US" altLang="zh-CN" sz="1000" b="1" dirty="0"/>
              <a:t>•</a:t>
            </a:r>
            <a:r>
              <a:rPr lang="zh-CN" altLang="en-US" sz="1000" b="1" dirty="0"/>
              <a:t>行政事务部审批流程</a:t>
            </a:r>
            <a:endParaRPr lang="en-US" altLang="zh-CN" sz="1000" b="1" dirty="0"/>
          </a:p>
          <a:p>
            <a:r>
              <a:rPr lang="en-US" altLang="zh-CN" sz="1000" b="1" dirty="0"/>
              <a:t>•</a:t>
            </a:r>
            <a:r>
              <a:rPr lang="zh-CN" altLang="en-US" sz="1000" b="1" dirty="0"/>
              <a:t>网络部审批流程</a:t>
            </a:r>
            <a:endParaRPr lang="en-US" altLang="zh-CN" sz="1000" b="1" dirty="0"/>
          </a:p>
          <a:p>
            <a:r>
              <a:rPr lang="en-US" altLang="zh-CN" sz="1000" b="1" dirty="0"/>
              <a:t>•</a:t>
            </a:r>
            <a:r>
              <a:rPr lang="zh-CN" altLang="en-US" sz="1000" b="1" dirty="0"/>
              <a:t>政企部审批流程</a:t>
            </a:r>
            <a:endParaRPr lang="en-US" altLang="zh-CN" sz="1000" b="1" dirty="0"/>
          </a:p>
          <a:p>
            <a:r>
              <a:rPr lang="en-US" altLang="zh-CN" sz="1000" b="1" dirty="0"/>
              <a:t>•</a:t>
            </a:r>
            <a:r>
              <a:rPr lang="zh-CN" altLang="en-US" sz="1000" b="1" dirty="0"/>
              <a:t>其他通用审批流程</a:t>
            </a:r>
            <a:endParaRPr lang="en-US" altLang="zh-CN" sz="1000" b="1" dirty="0"/>
          </a:p>
          <a:p>
            <a:endParaRPr lang="en-US" altLang="zh-CN" sz="1000"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文本框 57"/>
          <p:cNvSpPr txBox="1"/>
          <p:nvPr/>
        </p:nvSpPr>
        <p:spPr>
          <a:xfrm>
            <a:off x="251520" y="116632"/>
            <a:ext cx="7200800" cy="400110"/>
          </a:xfrm>
          <a:prstGeom prst="rect">
            <a:avLst/>
          </a:prstGeom>
          <a:noFill/>
        </p:spPr>
        <p:txBody>
          <a:bodyPr wrap="square" rtlCol="0">
            <a:spAutoFit/>
          </a:bodyPr>
          <a:lstStyle/>
          <a:p>
            <a:pPr lvl="0">
              <a:defRPr/>
            </a:pPr>
            <a:r>
              <a:rPr lang="en-US" altLang="en-US" sz="2000" b="1" dirty="0">
                <a:solidFill>
                  <a:schemeClr val="bg1"/>
                </a:solidFill>
                <a:latin typeface="微软雅黑" panose="020B0503020204020204" pitchFamily="34" charset="-122"/>
                <a:ea typeface="微软雅黑" panose="020B0503020204020204" pitchFamily="34" charset="-122"/>
              </a:rPr>
              <a:t>2.3</a:t>
            </a:r>
            <a:r>
              <a:rPr lang="zh-CN" altLang="en-US" sz="2000" b="1" dirty="0">
                <a:solidFill>
                  <a:schemeClr val="bg1"/>
                </a:solidFill>
                <a:latin typeface="微软雅黑" panose="020B0503020204020204" pitchFamily="34" charset="-122"/>
                <a:ea typeface="微软雅黑" panose="020B0503020204020204" pitchFamily="34" charset="-122"/>
              </a:rPr>
              <a:t>集采手机终端订单管理</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59" name="矩形 58"/>
          <p:cNvSpPr/>
          <p:nvPr/>
        </p:nvSpPr>
        <p:spPr>
          <a:xfrm>
            <a:off x="286172" y="682504"/>
            <a:ext cx="8462292" cy="698268"/>
          </a:xfrm>
          <a:prstGeom prst="rect">
            <a:avLst/>
          </a:prstGeom>
        </p:spPr>
        <p:txBody>
          <a:bodyPr wrap="square">
            <a:spAutoFit/>
          </a:bodyPr>
          <a:lstStyle/>
          <a:p>
            <a:pPr defTabSz="685800">
              <a:lnSpc>
                <a:spcPct val="150000"/>
              </a:lnSpc>
              <a:defRPr/>
            </a:pPr>
            <a:r>
              <a:rPr lang="zh-CN" altLang="en-US" sz="1400" dirty="0">
                <a:solidFill>
                  <a:prstClr val="black"/>
                </a:solidFill>
                <a:latin typeface="微软雅黑" panose="020B0503020204020204" pitchFamily="34" charset="-122"/>
                <a:ea typeface="微软雅黑" panose="020B0503020204020204" pitchFamily="34" charset="-122"/>
              </a:rPr>
              <a:t>        承接原供应链系统手机终端申请采购管理功能，通过与物资中心对接实现资申请同步，框架订单系统新增功能实现申请分配、申请行起草订单、订单审核等功能。</a:t>
            </a:r>
            <a:endParaRPr lang="zh-CN" altLang="en-US" sz="1350" dirty="0">
              <a:solidFill>
                <a:prstClr val="black"/>
              </a:solidFill>
              <a:latin typeface="宋体" panose="02010600030101010101" pitchFamily="2" charset="-122"/>
              <a:ea typeface="宋体" panose="02010600030101010101" pitchFamily="2" charset="-122"/>
            </a:endParaRPr>
          </a:p>
        </p:txBody>
      </p:sp>
      <p:sp>
        <p:nvSpPr>
          <p:cNvPr id="60" name="文本框 1"/>
          <p:cNvSpPr txBox="1"/>
          <p:nvPr/>
        </p:nvSpPr>
        <p:spPr>
          <a:xfrm>
            <a:off x="928972" y="1307896"/>
            <a:ext cx="2029904" cy="523220"/>
          </a:xfrm>
          <a:prstGeom prst="rect">
            <a:avLst/>
          </a:prstGeom>
          <a:noFill/>
        </p:spPr>
        <p:txBody>
          <a:bodyPr wrap="square" rtlCol="0">
            <a:spAutoFit/>
          </a:bodyPr>
          <a:lstStyle/>
          <a:p>
            <a:pPr algn="ctr"/>
            <a:r>
              <a:rPr lang="zh-CN" altLang="en-US" sz="2800" b="1" dirty="0">
                <a:solidFill>
                  <a:srgbClr val="A3D800"/>
                </a:solidFill>
                <a:latin typeface="微软雅黑" panose="020B0503020204020204" pitchFamily="34" charset="-122"/>
                <a:ea typeface="微软雅黑" panose="020B0503020204020204" pitchFamily="34" charset="-122"/>
              </a:rPr>
              <a:t>方案说明</a:t>
            </a:r>
            <a:endParaRPr lang="zh-CN" altLang="en-US" sz="2800" b="1" dirty="0">
              <a:solidFill>
                <a:srgbClr val="A3D800"/>
              </a:solidFill>
              <a:latin typeface="微软雅黑" panose="020B0503020204020204" pitchFamily="34" charset="-122"/>
              <a:ea typeface="微软雅黑" panose="020B0503020204020204" pitchFamily="34" charset="-122"/>
            </a:endParaRPr>
          </a:p>
        </p:txBody>
      </p:sp>
      <p:sp>
        <p:nvSpPr>
          <p:cNvPr id="61" name="文本框 5"/>
          <p:cNvSpPr txBox="1"/>
          <p:nvPr/>
        </p:nvSpPr>
        <p:spPr>
          <a:xfrm>
            <a:off x="4945649" y="1268760"/>
            <a:ext cx="2232248" cy="523220"/>
          </a:xfrm>
          <a:prstGeom prst="rect">
            <a:avLst/>
          </a:prstGeom>
          <a:noFill/>
        </p:spPr>
        <p:txBody>
          <a:bodyPr wrap="square" rtlCol="0">
            <a:spAutoFit/>
          </a:bodyPr>
          <a:lstStyle/>
          <a:p>
            <a:pPr algn="ctr"/>
            <a:r>
              <a:rPr lang="zh-CN" altLang="en-US" sz="2800" b="1" dirty="0">
                <a:solidFill>
                  <a:srgbClr val="388AAF"/>
                </a:solidFill>
                <a:latin typeface="微软雅黑" panose="020B0503020204020204" pitchFamily="34" charset="-122"/>
                <a:ea typeface="微软雅黑" panose="020B0503020204020204" pitchFamily="34" charset="-122"/>
              </a:rPr>
              <a:t>改造方案</a:t>
            </a:r>
            <a:endParaRPr lang="zh-CN" altLang="en-US" sz="2800" b="1" dirty="0">
              <a:solidFill>
                <a:srgbClr val="388AAF"/>
              </a:solidFill>
              <a:latin typeface="微软雅黑" panose="020B0503020204020204" pitchFamily="34" charset="-122"/>
              <a:ea typeface="微软雅黑" panose="020B0503020204020204" pitchFamily="34" charset="-122"/>
            </a:endParaRPr>
          </a:p>
        </p:txBody>
      </p:sp>
      <p:sp>
        <p:nvSpPr>
          <p:cNvPr id="63" name="矩形 7"/>
          <p:cNvSpPr/>
          <p:nvPr/>
        </p:nvSpPr>
        <p:spPr>
          <a:xfrm>
            <a:off x="398750" y="1789784"/>
            <a:ext cx="3093130" cy="4879575"/>
          </a:xfrm>
          <a:prstGeom prst="rect">
            <a:avLst/>
          </a:prstGeom>
          <a:noFill/>
          <a:ln>
            <a:solidFill>
              <a:srgbClr val="A3D800"/>
            </a:solidFill>
          </a:ln>
        </p:spPr>
        <p:style>
          <a:lnRef idx="2">
            <a:schemeClr val="accent6"/>
          </a:lnRef>
          <a:fillRef idx="1">
            <a:schemeClr val="lt1"/>
          </a:fillRef>
          <a:effectRef idx="0">
            <a:schemeClr val="accent6"/>
          </a:effectRef>
          <a:fontRef idx="minor">
            <a:schemeClr val="dk1"/>
          </a:fontRef>
        </p:style>
        <p:txBody>
          <a:bodyPr wrap="square">
            <a:noAutofit/>
          </a:bodyPr>
          <a:lstStyle/>
          <a:p>
            <a:pPr>
              <a:lnSpc>
                <a:spcPct val="150000"/>
              </a:lnSpc>
              <a:buFont typeface="Arial" panose="020B0604020202020204" pitchFamily="34" charset="0"/>
              <a:buChar char="•"/>
            </a:pPr>
            <a:r>
              <a:rPr lang="zh-CN" altLang="en-US" sz="1200" b="1" dirty="0">
                <a:solidFill>
                  <a:schemeClr val="tx1"/>
                </a:solidFill>
                <a:latin typeface="微软雅黑" panose="020B0503020204020204" pitchFamily="34" charset="-122"/>
                <a:ea typeface="微软雅黑" panose="020B0503020204020204" pitchFamily="34" charset="-122"/>
              </a:rPr>
              <a:t>采购申请接口</a:t>
            </a:r>
            <a:r>
              <a:rPr lang="zh-CN" altLang="en-US" sz="1200" dirty="0">
                <a:solidFill>
                  <a:schemeClr val="tx1"/>
                </a:solidFill>
                <a:latin typeface="微软雅黑" panose="020B0503020204020204" pitchFamily="34" charset="-122"/>
                <a:ea typeface="微软雅黑" panose="020B0503020204020204" pitchFamily="34" charset="-122"/>
              </a:rPr>
              <a:t>：新增物资中心与框架系统采购申请信息同步接口、采购申请退回接口。</a:t>
            </a:r>
            <a:endParaRPr lang="en-US" altLang="zh-CN" sz="1200" dirty="0">
              <a:solidFill>
                <a:schemeClr val="tx1"/>
              </a:solidFill>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Char char="•"/>
            </a:pPr>
            <a:r>
              <a:rPr lang="zh-CN" altLang="en-US" sz="1200" b="1" dirty="0">
                <a:solidFill>
                  <a:schemeClr val="tx1"/>
                </a:solidFill>
                <a:latin typeface="微软雅黑" panose="020B0503020204020204" pitchFamily="34" charset="-122"/>
                <a:ea typeface="微软雅黑" panose="020B0503020204020204" pitchFamily="34" charset="-122"/>
              </a:rPr>
              <a:t>采购申请管理</a:t>
            </a:r>
            <a:r>
              <a:rPr lang="zh-CN" altLang="en-US" sz="1200" dirty="0">
                <a:solidFill>
                  <a:schemeClr val="tx1"/>
                </a:solidFill>
                <a:latin typeface="微软雅黑" panose="020B0503020204020204" pitchFamily="34" charset="-122"/>
                <a:ea typeface="微软雅黑" panose="020B0503020204020204" pitchFamily="34" charset="-122"/>
              </a:rPr>
              <a:t>：新增手机终端采购申请管理、申请查询、申请分配（三级经理分派申请至采购员下单）功能。</a:t>
            </a:r>
            <a:endParaRPr lang="en-US" altLang="zh-CN" sz="1200" dirty="0">
              <a:solidFill>
                <a:schemeClr val="tx1"/>
              </a:solidFill>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Char char="•"/>
            </a:pPr>
            <a:r>
              <a:rPr lang="zh-CN" altLang="en-US" sz="1200" b="1" dirty="0">
                <a:solidFill>
                  <a:schemeClr val="tx1"/>
                </a:solidFill>
                <a:latin typeface="微软雅黑" panose="020B0503020204020204" pitchFamily="34" charset="-122"/>
                <a:ea typeface="微软雅黑" panose="020B0503020204020204" pitchFamily="34" charset="-122"/>
              </a:rPr>
              <a:t>订单起草管理：</a:t>
            </a:r>
            <a:r>
              <a:rPr lang="zh-CN" altLang="en-US" sz="1200" dirty="0">
                <a:solidFill>
                  <a:schemeClr val="tx1"/>
                </a:solidFill>
                <a:latin typeface="微软雅黑" panose="020B0503020204020204" pitchFamily="34" charset="-122"/>
                <a:ea typeface="微软雅黑" panose="020B0503020204020204" pitchFamily="34" charset="-122"/>
              </a:rPr>
              <a:t>新增采购员对分派的采购申请进行管理框架合同订单创建，实现合同上限、、部门配额、集团配额、预算等校验。</a:t>
            </a:r>
            <a:endParaRPr lang="en-US" altLang="zh-CN" sz="1200" dirty="0">
              <a:solidFill>
                <a:schemeClr val="tx1"/>
              </a:solidFill>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Char char="•"/>
            </a:pPr>
            <a:r>
              <a:rPr lang="zh-CN" altLang="en-US" sz="1200" b="1" dirty="0">
                <a:solidFill>
                  <a:schemeClr val="tx1"/>
                </a:solidFill>
                <a:latin typeface="微软雅黑" panose="020B0503020204020204" pitchFamily="34" charset="-122"/>
                <a:ea typeface="微软雅黑" panose="020B0503020204020204" pitchFamily="34" charset="-122"/>
              </a:rPr>
              <a:t>流程引擎配置管理：</a:t>
            </a:r>
            <a:r>
              <a:rPr lang="zh-CN" altLang="en-US" sz="1200" dirty="0">
                <a:solidFill>
                  <a:schemeClr val="tx1"/>
                </a:solidFill>
                <a:latin typeface="微软雅黑" panose="020B0503020204020204" pitchFamily="34" charset="-122"/>
                <a:ea typeface="微软雅黑" panose="020B0503020204020204" pitchFamily="34" charset="-122"/>
              </a:rPr>
              <a:t>对接流程引擎，增加实现订单审批流程。</a:t>
            </a:r>
            <a:endParaRPr lang="en-US" altLang="zh-CN" sz="1200" dirty="0">
              <a:solidFill>
                <a:schemeClr val="tx1"/>
              </a:solidFill>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Char char="•"/>
            </a:pPr>
            <a:r>
              <a:rPr lang="zh-CN" altLang="en-US" sz="1200" b="1" dirty="0">
                <a:solidFill>
                  <a:schemeClr val="tx1"/>
                </a:solidFill>
                <a:latin typeface="微软雅黑" panose="020B0503020204020204" pitchFamily="34" charset="-122"/>
                <a:ea typeface="微软雅黑" panose="020B0503020204020204" pitchFamily="34" charset="-122"/>
              </a:rPr>
              <a:t>订单审批、查询</a:t>
            </a:r>
            <a:r>
              <a:rPr lang="zh-CN" altLang="en-US" sz="1200" dirty="0">
                <a:solidFill>
                  <a:schemeClr val="tx1"/>
                </a:solidFill>
                <a:latin typeface="微软雅黑" panose="020B0503020204020204" pitchFamily="34" charset="-122"/>
                <a:ea typeface="微软雅黑" panose="020B0503020204020204" pitchFamily="34" charset="-122"/>
              </a:rPr>
              <a:t>：优化调整订单审批现订单审批、查询功能。</a:t>
            </a:r>
            <a:endParaRPr lang="en-US" altLang="zh-CN" sz="1200" dirty="0">
              <a:solidFill>
                <a:schemeClr val="tx1"/>
              </a:solidFill>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Char char="•"/>
            </a:pPr>
            <a:r>
              <a:rPr lang="zh-CN" altLang="en-US" sz="1200" b="1" dirty="0">
                <a:solidFill>
                  <a:schemeClr val="tx1"/>
                </a:solidFill>
                <a:latin typeface="微软雅黑" panose="020B0503020204020204" pitchFamily="34" charset="-122"/>
                <a:ea typeface="微软雅黑" panose="020B0503020204020204" pitchFamily="34" charset="-122"/>
              </a:rPr>
              <a:t>生效订单同步：</a:t>
            </a:r>
            <a:r>
              <a:rPr lang="zh-CN" altLang="en-US" sz="1200" dirty="0">
                <a:solidFill>
                  <a:schemeClr val="tx1"/>
                </a:solidFill>
                <a:latin typeface="微软雅黑" panose="020B0503020204020204" pitchFamily="34" charset="-122"/>
                <a:ea typeface="微软雅黑" panose="020B0503020204020204" pitchFamily="34" charset="-122"/>
              </a:rPr>
              <a:t>增加物资中心与框架订单系统生效订单同步接口，实现订单同步</a:t>
            </a:r>
            <a:endParaRPr lang="en-US" altLang="zh-CN" sz="1200" dirty="0">
              <a:solidFill>
                <a:schemeClr val="tx1"/>
              </a:solidFill>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Char char="•"/>
            </a:pPr>
            <a:r>
              <a:rPr lang="zh-CN" altLang="en-US" sz="1200" b="1" dirty="0">
                <a:solidFill>
                  <a:schemeClr val="tx1"/>
                </a:solidFill>
                <a:latin typeface="微软雅黑" panose="020B0503020204020204" pitchFamily="34" charset="-122"/>
                <a:ea typeface="微软雅黑" panose="020B0503020204020204" pitchFamily="34" charset="-122"/>
              </a:rPr>
              <a:t>订单导入供应链接口</a:t>
            </a:r>
            <a:r>
              <a:rPr lang="zh-CN" altLang="en-US" sz="1200" dirty="0">
                <a:solidFill>
                  <a:schemeClr val="tx1"/>
                </a:solidFill>
                <a:latin typeface="微软雅黑" panose="020B0503020204020204" pitchFamily="34" charset="-122"/>
                <a:ea typeface="微软雅黑" panose="020B0503020204020204" pitchFamily="34" charset="-122"/>
              </a:rPr>
              <a:t>：优化订单导入供应链系统接口。</a:t>
            </a:r>
            <a:endParaRPr lang="en-US" altLang="zh-CN" sz="1200" dirty="0">
              <a:solidFill>
                <a:schemeClr val="tx1"/>
              </a:solidFill>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Char char="•"/>
            </a:pPr>
            <a:endParaRPr lang="zh-CN" altLang="en-US" sz="1200" dirty="0">
              <a:solidFill>
                <a:schemeClr val="tx1"/>
              </a:solidFill>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Char char="•"/>
            </a:pP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64" name="矩形 4"/>
          <p:cNvSpPr/>
          <p:nvPr/>
        </p:nvSpPr>
        <p:spPr>
          <a:xfrm>
            <a:off x="3601675" y="1809586"/>
            <a:ext cx="5290805" cy="4859773"/>
          </a:xfrm>
          <a:prstGeom prst="rect">
            <a:avLst/>
          </a:prstGeom>
          <a:noFill/>
          <a:ln>
            <a:solidFill>
              <a:schemeClr val="bg1">
                <a:lumMod val="75000"/>
              </a:schemeClr>
            </a:solidFill>
            <a:prstDash val="dash"/>
          </a:ln>
        </p:spPr>
        <p:style>
          <a:lnRef idx="2">
            <a:schemeClr val="accent6"/>
          </a:lnRef>
          <a:fillRef idx="1">
            <a:schemeClr val="lt1"/>
          </a:fillRef>
          <a:effectRef idx="0">
            <a:schemeClr val="accent6"/>
          </a:effectRef>
          <a:fontRef idx="minor">
            <a:schemeClr val="dk1"/>
          </a:fontRef>
        </p:style>
        <p:txBody>
          <a:bodyPr wrap="square" anchor="t">
            <a:noAutofit/>
          </a:bodyPr>
          <a:lstStyle/>
          <a:p>
            <a:pPr>
              <a:lnSpc>
                <a:spcPct val="150000"/>
              </a:lnSpc>
            </a:pPr>
            <a:endParaRPr lang="zh-CN" altLang="en-US" sz="1200" dirty="0">
              <a:latin typeface="微软雅黑" panose="020B0503020204020204" pitchFamily="34" charset="-122"/>
              <a:ea typeface="微软雅黑" panose="020B0503020204020204" pitchFamily="34" charset="-122"/>
            </a:endParaRPr>
          </a:p>
        </p:txBody>
      </p:sp>
      <p:sp>
        <p:nvSpPr>
          <p:cNvPr id="66" name="矩形 65"/>
          <p:cNvSpPr/>
          <p:nvPr/>
        </p:nvSpPr>
        <p:spPr>
          <a:xfrm>
            <a:off x="4860032" y="1888620"/>
            <a:ext cx="2880319" cy="46367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1350">
              <a:solidFill>
                <a:prstClr val="white"/>
              </a:solidFill>
              <a:latin typeface="Calibri" panose="020F0502020204030204"/>
              <a:ea typeface="宋体" panose="02010600030101010101" pitchFamily="2" charset="-122"/>
            </a:endParaRPr>
          </a:p>
        </p:txBody>
      </p:sp>
      <p:sp>
        <p:nvSpPr>
          <p:cNvPr id="67" name="矩形 66"/>
          <p:cNvSpPr/>
          <p:nvPr/>
        </p:nvSpPr>
        <p:spPr>
          <a:xfrm>
            <a:off x="7738035" y="1896926"/>
            <a:ext cx="1073917" cy="46367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1350">
              <a:solidFill>
                <a:prstClr val="white"/>
              </a:solidFill>
              <a:latin typeface="Calibri" panose="020F0502020204030204"/>
              <a:ea typeface="宋体" panose="02010600030101010101" pitchFamily="2" charset="-122"/>
            </a:endParaRPr>
          </a:p>
        </p:txBody>
      </p:sp>
      <p:sp>
        <p:nvSpPr>
          <p:cNvPr id="69" name="矩形 68"/>
          <p:cNvSpPr/>
          <p:nvPr/>
        </p:nvSpPr>
        <p:spPr>
          <a:xfrm>
            <a:off x="4860032" y="1897630"/>
            <a:ext cx="2880320" cy="3250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1350" dirty="0">
                <a:solidFill>
                  <a:prstClr val="white"/>
                </a:solidFill>
                <a:latin typeface="Calibri" panose="020F0502020204030204"/>
                <a:ea typeface="宋体" panose="02010600030101010101" pitchFamily="2" charset="-122"/>
              </a:rPr>
              <a:t>框架订单系统</a:t>
            </a:r>
            <a:endParaRPr lang="zh-CN" altLang="en-US" sz="1350" dirty="0">
              <a:solidFill>
                <a:prstClr val="white"/>
              </a:solidFill>
              <a:latin typeface="Calibri" panose="020F0502020204030204"/>
              <a:ea typeface="宋体" panose="02010600030101010101" pitchFamily="2" charset="-122"/>
            </a:endParaRPr>
          </a:p>
        </p:txBody>
      </p:sp>
      <p:sp>
        <p:nvSpPr>
          <p:cNvPr id="70" name="矩形 69"/>
          <p:cNvSpPr/>
          <p:nvPr/>
        </p:nvSpPr>
        <p:spPr>
          <a:xfrm>
            <a:off x="7740352" y="1888622"/>
            <a:ext cx="1073917" cy="3341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1350" dirty="0">
                <a:solidFill>
                  <a:prstClr val="white"/>
                </a:solidFill>
                <a:latin typeface="Calibri" panose="020F0502020204030204"/>
                <a:ea typeface="宋体" panose="02010600030101010101" pitchFamily="2" charset="-122"/>
              </a:rPr>
              <a:t>供应链系统</a:t>
            </a:r>
            <a:endParaRPr lang="zh-CN" altLang="en-US" sz="1350" dirty="0">
              <a:solidFill>
                <a:prstClr val="white"/>
              </a:solidFill>
              <a:latin typeface="Calibri" panose="020F0502020204030204"/>
              <a:ea typeface="宋体" panose="02010600030101010101" pitchFamily="2" charset="-122"/>
            </a:endParaRPr>
          </a:p>
        </p:txBody>
      </p:sp>
      <p:sp>
        <p:nvSpPr>
          <p:cNvPr id="73" name="矩形: 圆角 72"/>
          <p:cNvSpPr/>
          <p:nvPr/>
        </p:nvSpPr>
        <p:spPr>
          <a:xfrm>
            <a:off x="6141250" y="3646232"/>
            <a:ext cx="597204" cy="30106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900" dirty="0">
                <a:solidFill>
                  <a:prstClr val="white"/>
                </a:solidFill>
                <a:latin typeface="Calibri" panose="020F0502020204030204"/>
                <a:ea typeface="宋体" panose="02010600030101010101" pitchFamily="2" charset="-122"/>
              </a:rPr>
              <a:t>订单校验</a:t>
            </a:r>
            <a:endParaRPr lang="zh-CN" altLang="en-US" sz="900" dirty="0">
              <a:solidFill>
                <a:prstClr val="white"/>
              </a:solidFill>
              <a:latin typeface="Calibri" panose="020F0502020204030204"/>
              <a:ea typeface="宋体" panose="02010600030101010101" pitchFamily="2" charset="-122"/>
            </a:endParaRPr>
          </a:p>
        </p:txBody>
      </p:sp>
      <p:sp>
        <p:nvSpPr>
          <p:cNvPr id="74" name="矩形: 圆角 73"/>
          <p:cNvSpPr/>
          <p:nvPr/>
        </p:nvSpPr>
        <p:spPr>
          <a:xfrm>
            <a:off x="6928142" y="3569513"/>
            <a:ext cx="641747" cy="451383"/>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750" dirty="0">
                <a:solidFill>
                  <a:prstClr val="white"/>
                </a:solidFill>
                <a:latin typeface="Calibri" panose="020F0502020204030204"/>
                <a:ea typeface="宋体" panose="02010600030101010101" pitchFamily="2" charset="-122"/>
              </a:rPr>
              <a:t>合同上限、配额、使用部门等校验</a:t>
            </a:r>
            <a:endParaRPr lang="zh-CN" altLang="en-US" sz="750" dirty="0">
              <a:solidFill>
                <a:prstClr val="white"/>
              </a:solidFill>
              <a:latin typeface="Calibri" panose="020F0502020204030204"/>
              <a:ea typeface="宋体" panose="02010600030101010101" pitchFamily="2" charset="-122"/>
            </a:endParaRPr>
          </a:p>
        </p:txBody>
      </p:sp>
      <p:sp>
        <p:nvSpPr>
          <p:cNvPr id="77" name="矩形 76"/>
          <p:cNvSpPr/>
          <p:nvPr/>
        </p:nvSpPr>
        <p:spPr>
          <a:xfrm>
            <a:off x="6064050" y="3347065"/>
            <a:ext cx="1604293" cy="1171007"/>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1350">
              <a:solidFill>
                <a:prstClr val="white"/>
              </a:solidFill>
              <a:latin typeface="Calibri" panose="020F0502020204030204"/>
              <a:ea typeface="宋体" panose="02010600030101010101" pitchFamily="2" charset="-122"/>
            </a:endParaRPr>
          </a:p>
        </p:txBody>
      </p:sp>
      <p:sp>
        <p:nvSpPr>
          <p:cNvPr id="80" name="文本框 79"/>
          <p:cNvSpPr txBox="1"/>
          <p:nvPr/>
        </p:nvSpPr>
        <p:spPr>
          <a:xfrm>
            <a:off x="5991464" y="3333437"/>
            <a:ext cx="723275" cy="253916"/>
          </a:xfrm>
          <a:prstGeom prst="rect">
            <a:avLst/>
          </a:prstGeom>
          <a:noFill/>
        </p:spPr>
        <p:txBody>
          <a:bodyPr wrap="none" rtlCol="0">
            <a:spAutoFit/>
          </a:bodyPr>
          <a:lstStyle/>
          <a:p>
            <a:pPr defTabSz="685800">
              <a:defRPr/>
            </a:pPr>
            <a:r>
              <a:rPr lang="zh-CN" altLang="en-US" sz="1050" b="1" dirty="0">
                <a:solidFill>
                  <a:prstClr val="black"/>
                </a:solidFill>
                <a:latin typeface="Calibri" panose="020F0502020204030204"/>
                <a:ea typeface="宋体" panose="02010600030101010101" pitchFamily="2" charset="-122"/>
              </a:rPr>
              <a:t>业务校验</a:t>
            </a:r>
            <a:endParaRPr lang="zh-CN" altLang="en-US" sz="1050" b="1" dirty="0">
              <a:solidFill>
                <a:prstClr val="black"/>
              </a:solidFill>
              <a:latin typeface="Calibri" panose="020F0502020204030204"/>
              <a:ea typeface="宋体" panose="02010600030101010101" pitchFamily="2" charset="-122"/>
            </a:endParaRPr>
          </a:p>
        </p:txBody>
      </p:sp>
      <p:sp>
        <p:nvSpPr>
          <p:cNvPr id="81" name="矩形: 圆角 80"/>
          <p:cNvSpPr/>
          <p:nvPr/>
        </p:nvSpPr>
        <p:spPr>
          <a:xfrm>
            <a:off x="6141250" y="4152408"/>
            <a:ext cx="634101" cy="286305"/>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750" dirty="0">
                <a:solidFill>
                  <a:prstClr val="white"/>
                </a:solidFill>
                <a:latin typeface="Calibri" panose="020F0502020204030204"/>
                <a:ea typeface="宋体" panose="02010600030101010101" pitchFamily="2" charset="-122"/>
              </a:rPr>
              <a:t>预算信息校验</a:t>
            </a:r>
            <a:endParaRPr lang="zh-CN" altLang="en-US" sz="750" dirty="0">
              <a:solidFill>
                <a:prstClr val="white"/>
              </a:solidFill>
              <a:latin typeface="Calibri" panose="020F0502020204030204"/>
              <a:ea typeface="宋体" panose="02010600030101010101" pitchFamily="2" charset="-122"/>
            </a:endParaRPr>
          </a:p>
        </p:txBody>
      </p:sp>
      <p:sp>
        <p:nvSpPr>
          <p:cNvPr id="84" name="矩形: 圆角 83"/>
          <p:cNvSpPr/>
          <p:nvPr/>
        </p:nvSpPr>
        <p:spPr>
          <a:xfrm>
            <a:off x="5076056" y="6143965"/>
            <a:ext cx="800702" cy="286305"/>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900" dirty="0">
                <a:solidFill>
                  <a:prstClr val="white"/>
                </a:solidFill>
                <a:latin typeface="Calibri" panose="020F0502020204030204"/>
                <a:ea typeface="宋体" panose="02010600030101010101" pitchFamily="2" charset="-122"/>
              </a:rPr>
              <a:t>订单生效</a:t>
            </a:r>
            <a:endParaRPr lang="zh-CN" altLang="en-US" sz="900" dirty="0">
              <a:solidFill>
                <a:prstClr val="white"/>
              </a:solidFill>
              <a:latin typeface="Calibri" panose="020F0502020204030204"/>
              <a:ea typeface="宋体" panose="02010600030101010101" pitchFamily="2" charset="-122"/>
            </a:endParaRPr>
          </a:p>
        </p:txBody>
      </p:sp>
      <p:sp>
        <p:nvSpPr>
          <p:cNvPr id="85" name="矩形: 圆角 84"/>
          <p:cNvSpPr/>
          <p:nvPr/>
        </p:nvSpPr>
        <p:spPr>
          <a:xfrm>
            <a:off x="7963365" y="6135478"/>
            <a:ext cx="785099" cy="286305"/>
          </a:xfrm>
          <a:prstGeom prst="roundRect">
            <a:avLst/>
          </a:prstGeom>
          <a:solidFill>
            <a:srgbClr val="E8707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900" dirty="0">
                <a:solidFill>
                  <a:prstClr val="white"/>
                </a:solidFill>
                <a:latin typeface="Calibri" panose="020F0502020204030204"/>
                <a:ea typeface="宋体" panose="02010600030101010101" pitchFamily="2" charset="-122"/>
              </a:rPr>
              <a:t>生效订单</a:t>
            </a:r>
            <a:endParaRPr lang="zh-CN" altLang="en-US" sz="900" dirty="0">
              <a:solidFill>
                <a:prstClr val="white"/>
              </a:solidFill>
              <a:latin typeface="Calibri" panose="020F0502020204030204"/>
              <a:ea typeface="宋体" panose="02010600030101010101" pitchFamily="2" charset="-122"/>
            </a:endParaRPr>
          </a:p>
        </p:txBody>
      </p:sp>
      <p:cxnSp>
        <p:nvCxnSpPr>
          <p:cNvPr id="94" name="直接箭头连接符 93"/>
          <p:cNvCxnSpPr>
            <a:stCxn id="84" idx="3"/>
            <a:endCxn id="85" idx="1"/>
          </p:cNvCxnSpPr>
          <p:nvPr/>
        </p:nvCxnSpPr>
        <p:spPr>
          <a:xfrm flipV="1">
            <a:off x="5876758" y="6278631"/>
            <a:ext cx="2086607" cy="8487"/>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7" name="矩形: 圆角 96"/>
          <p:cNvSpPr/>
          <p:nvPr/>
        </p:nvSpPr>
        <p:spPr>
          <a:xfrm>
            <a:off x="5080427" y="3229769"/>
            <a:ext cx="777842" cy="286305"/>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900" dirty="0">
                <a:solidFill>
                  <a:prstClr val="white"/>
                </a:solidFill>
                <a:latin typeface="Calibri" panose="020F0502020204030204"/>
                <a:ea typeface="宋体" panose="02010600030101010101" pitchFamily="2" charset="-122"/>
              </a:rPr>
              <a:t>采购员起草订单</a:t>
            </a:r>
            <a:endParaRPr lang="zh-CN" altLang="en-US" sz="900" dirty="0">
              <a:solidFill>
                <a:prstClr val="white"/>
              </a:solidFill>
              <a:latin typeface="Calibri" panose="020F0502020204030204"/>
              <a:ea typeface="宋体" panose="02010600030101010101" pitchFamily="2" charset="-122"/>
            </a:endParaRPr>
          </a:p>
        </p:txBody>
      </p:sp>
      <p:cxnSp>
        <p:nvCxnSpPr>
          <p:cNvPr id="101" name="直接箭头连接符 100"/>
          <p:cNvCxnSpPr>
            <a:stCxn id="119" idx="1"/>
            <a:endCxn id="81" idx="3"/>
          </p:cNvCxnSpPr>
          <p:nvPr/>
        </p:nvCxnSpPr>
        <p:spPr>
          <a:xfrm flipH="1" flipV="1">
            <a:off x="6775351" y="4295561"/>
            <a:ext cx="160437" cy="125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03" name="矩形 102"/>
          <p:cNvSpPr/>
          <p:nvPr/>
        </p:nvSpPr>
        <p:spPr>
          <a:xfrm>
            <a:off x="6064050" y="4603378"/>
            <a:ext cx="1604294" cy="948133"/>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1350">
              <a:solidFill>
                <a:prstClr val="white"/>
              </a:solidFill>
              <a:latin typeface="Calibri" panose="020F0502020204030204"/>
              <a:ea typeface="宋体" panose="02010600030101010101" pitchFamily="2" charset="-122"/>
            </a:endParaRPr>
          </a:p>
        </p:txBody>
      </p:sp>
      <p:sp>
        <p:nvSpPr>
          <p:cNvPr id="104" name="文本框 103"/>
          <p:cNvSpPr txBox="1"/>
          <p:nvPr/>
        </p:nvSpPr>
        <p:spPr>
          <a:xfrm>
            <a:off x="6179476" y="4592813"/>
            <a:ext cx="992579" cy="253916"/>
          </a:xfrm>
          <a:prstGeom prst="rect">
            <a:avLst/>
          </a:prstGeom>
          <a:noFill/>
        </p:spPr>
        <p:txBody>
          <a:bodyPr wrap="none" rtlCol="0">
            <a:spAutoFit/>
          </a:bodyPr>
          <a:lstStyle/>
          <a:p>
            <a:pPr defTabSz="685800">
              <a:defRPr/>
            </a:pPr>
            <a:r>
              <a:rPr lang="zh-CN" altLang="en-US" sz="1050" b="1" dirty="0">
                <a:solidFill>
                  <a:prstClr val="black"/>
                </a:solidFill>
                <a:latin typeface="Calibri" panose="020F0502020204030204"/>
                <a:ea typeface="宋体" panose="02010600030101010101" pitchFamily="2" charset="-122"/>
              </a:rPr>
              <a:t>流程引擎对接</a:t>
            </a:r>
            <a:endParaRPr lang="zh-CN" altLang="en-US" sz="1050" b="1" dirty="0">
              <a:solidFill>
                <a:prstClr val="black"/>
              </a:solidFill>
              <a:latin typeface="Calibri" panose="020F0502020204030204"/>
              <a:ea typeface="宋体" panose="02010600030101010101" pitchFamily="2" charset="-122"/>
            </a:endParaRPr>
          </a:p>
        </p:txBody>
      </p:sp>
      <p:sp>
        <p:nvSpPr>
          <p:cNvPr id="105" name="矩形: 圆角 104"/>
          <p:cNvSpPr/>
          <p:nvPr/>
        </p:nvSpPr>
        <p:spPr>
          <a:xfrm>
            <a:off x="6305677" y="4851756"/>
            <a:ext cx="570579" cy="253916"/>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750" dirty="0">
                <a:solidFill>
                  <a:prstClr val="white"/>
                </a:solidFill>
                <a:latin typeface="Calibri" panose="020F0502020204030204"/>
                <a:ea typeface="宋体" panose="02010600030101010101" pitchFamily="2" charset="-122"/>
              </a:rPr>
              <a:t>人员配置</a:t>
            </a:r>
            <a:endParaRPr lang="zh-CN" altLang="en-US" sz="750" dirty="0">
              <a:solidFill>
                <a:prstClr val="white"/>
              </a:solidFill>
              <a:latin typeface="Calibri" panose="020F0502020204030204"/>
              <a:ea typeface="宋体" panose="02010600030101010101" pitchFamily="2" charset="-122"/>
            </a:endParaRPr>
          </a:p>
        </p:txBody>
      </p:sp>
      <p:sp>
        <p:nvSpPr>
          <p:cNvPr id="112" name="矩形: 圆角 111"/>
          <p:cNvSpPr/>
          <p:nvPr/>
        </p:nvSpPr>
        <p:spPr>
          <a:xfrm>
            <a:off x="6300192" y="5177248"/>
            <a:ext cx="557705" cy="240769"/>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750" dirty="0">
                <a:solidFill>
                  <a:prstClr val="white"/>
                </a:solidFill>
                <a:latin typeface="Calibri" panose="020F0502020204030204"/>
                <a:ea typeface="宋体" panose="02010600030101010101" pitchFamily="2" charset="-122"/>
              </a:rPr>
              <a:t>审批流程配置</a:t>
            </a:r>
            <a:endParaRPr lang="zh-CN" altLang="en-US" sz="750" dirty="0">
              <a:solidFill>
                <a:prstClr val="white"/>
              </a:solidFill>
              <a:latin typeface="Calibri" panose="020F0502020204030204"/>
              <a:ea typeface="宋体" panose="02010600030101010101" pitchFamily="2" charset="-122"/>
            </a:endParaRPr>
          </a:p>
        </p:txBody>
      </p:sp>
      <p:sp>
        <p:nvSpPr>
          <p:cNvPr id="113" name="矩形: 圆角 112"/>
          <p:cNvSpPr/>
          <p:nvPr/>
        </p:nvSpPr>
        <p:spPr>
          <a:xfrm>
            <a:off x="6948264" y="4851633"/>
            <a:ext cx="621625" cy="227130"/>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750" dirty="0">
                <a:solidFill>
                  <a:prstClr val="white"/>
                </a:solidFill>
                <a:latin typeface="Calibri" panose="020F0502020204030204"/>
                <a:ea typeface="宋体" panose="02010600030101010101" pitchFamily="2" charset="-122"/>
              </a:rPr>
              <a:t>代理人设置</a:t>
            </a:r>
            <a:endParaRPr lang="zh-CN" altLang="en-US" sz="750" dirty="0">
              <a:solidFill>
                <a:prstClr val="white"/>
              </a:solidFill>
              <a:latin typeface="Calibri" panose="020F0502020204030204"/>
              <a:ea typeface="宋体" panose="02010600030101010101" pitchFamily="2" charset="-122"/>
            </a:endParaRPr>
          </a:p>
        </p:txBody>
      </p:sp>
      <p:sp>
        <p:nvSpPr>
          <p:cNvPr id="114" name="矩形: 圆角 113"/>
          <p:cNvSpPr/>
          <p:nvPr/>
        </p:nvSpPr>
        <p:spPr>
          <a:xfrm>
            <a:off x="6948264" y="5164068"/>
            <a:ext cx="621626" cy="240769"/>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750" dirty="0">
                <a:solidFill>
                  <a:prstClr val="white"/>
                </a:solidFill>
                <a:latin typeface="Calibri" panose="020F0502020204030204"/>
                <a:ea typeface="宋体" panose="02010600030101010101" pitchFamily="2" charset="-122"/>
              </a:rPr>
              <a:t>流程角色配置</a:t>
            </a:r>
            <a:endParaRPr lang="zh-CN" altLang="en-US" sz="750" dirty="0">
              <a:solidFill>
                <a:prstClr val="white"/>
              </a:solidFill>
              <a:latin typeface="Calibri" panose="020F0502020204030204"/>
              <a:ea typeface="宋体" panose="02010600030101010101" pitchFamily="2" charset="-122"/>
            </a:endParaRPr>
          </a:p>
        </p:txBody>
      </p:sp>
      <p:sp>
        <p:nvSpPr>
          <p:cNvPr id="115" name="矩形: 圆角 114"/>
          <p:cNvSpPr/>
          <p:nvPr/>
        </p:nvSpPr>
        <p:spPr>
          <a:xfrm>
            <a:off x="5080427" y="3660192"/>
            <a:ext cx="777842" cy="286305"/>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900" dirty="0">
                <a:solidFill>
                  <a:prstClr val="white"/>
                </a:solidFill>
                <a:latin typeface="Calibri" panose="020F0502020204030204"/>
                <a:ea typeface="宋体" panose="02010600030101010101" pitchFamily="2" charset="-122"/>
              </a:rPr>
              <a:t>订单提交审批</a:t>
            </a:r>
            <a:endParaRPr lang="zh-CN" altLang="en-US" sz="900" dirty="0">
              <a:solidFill>
                <a:prstClr val="white"/>
              </a:solidFill>
              <a:latin typeface="Calibri" panose="020F0502020204030204"/>
              <a:ea typeface="宋体" panose="02010600030101010101" pitchFamily="2" charset="-122"/>
            </a:endParaRPr>
          </a:p>
        </p:txBody>
      </p:sp>
      <p:cxnSp>
        <p:nvCxnSpPr>
          <p:cNvPr id="116" name="直接箭头连接符 115"/>
          <p:cNvCxnSpPr>
            <a:stCxn id="97" idx="2"/>
            <a:endCxn id="115" idx="0"/>
          </p:cNvCxnSpPr>
          <p:nvPr/>
        </p:nvCxnSpPr>
        <p:spPr>
          <a:xfrm>
            <a:off x="5469348" y="3516074"/>
            <a:ext cx="0" cy="14411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7" name="直接箭头连接符 116"/>
          <p:cNvCxnSpPr>
            <a:stCxn id="115" idx="3"/>
            <a:endCxn id="73" idx="1"/>
          </p:cNvCxnSpPr>
          <p:nvPr/>
        </p:nvCxnSpPr>
        <p:spPr>
          <a:xfrm flipV="1">
            <a:off x="5858269" y="3796764"/>
            <a:ext cx="282981" cy="658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8" name="直接箭头连接符 117"/>
          <p:cNvCxnSpPr>
            <a:stCxn id="73" idx="3"/>
            <a:endCxn id="74" idx="1"/>
          </p:cNvCxnSpPr>
          <p:nvPr/>
        </p:nvCxnSpPr>
        <p:spPr>
          <a:xfrm flipV="1">
            <a:off x="6738454" y="3795205"/>
            <a:ext cx="189688" cy="155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9" name="矩形: 圆角 118"/>
          <p:cNvSpPr/>
          <p:nvPr/>
        </p:nvSpPr>
        <p:spPr>
          <a:xfrm>
            <a:off x="6935788" y="4170719"/>
            <a:ext cx="634101" cy="274807"/>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750" dirty="0">
                <a:solidFill>
                  <a:prstClr val="white"/>
                </a:solidFill>
                <a:latin typeface="Calibri" panose="020F0502020204030204"/>
                <a:ea typeface="宋体" panose="02010600030101010101" pitchFamily="2" charset="-122"/>
              </a:rPr>
              <a:t>集团配额校验</a:t>
            </a:r>
            <a:endParaRPr lang="zh-CN" altLang="en-US" sz="750" dirty="0">
              <a:solidFill>
                <a:prstClr val="white"/>
              </a:solidFill>
              <a:latin typeface="Calibri" panose="020F0502020204030204"/>
              <a:ea typeface="宋体" panose="02010600030101010101" pitchFamily="2" charset="-122"/>
            </a:endParaRPr>
          </a:p>
        </p:txBody>
      </p:sp>
      <p:cxnSp>
        <p:nvCxnSpPr>
          <p:cNvPr id="120" name="直接箭头连接符 119"/>
          <p:cNvCxnSpPr>
            <a:stCxn id="74" idx="2"/>
            <a:endCxn id="119" idx="0"/>
          </p:cNvCxnSpPr>
          <p:nvPr/>
        </p:nvCxnSpPr>
        <p:spPr>
          <a:xfrm>
            <a:off x="7249016" y="4020896"/>
            <a:ext cx="3823" cy="14982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21" name="矩形: 圆角 120"/>
          <p:cNvSpPr/>
          <p:nvPr/>
        </p:nvSpPr>
        <p:spPr>
          <a:xfrm>
            <a:off x="5083868" y="4139091"/>
            <a:ext cx="777842" cy="286305"/>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900" dirty="0">
                <a:solidFill>
                  <a:prstClr val="white"/>
                </a:solidFill>
                <a:latin typeface="Calibri" panose="020F0502020204030204"/>
                <a:ea typeface="宋体" panose="02010600030101010101" pitchFamily="2" charset="-122"/>
              </a:rPr>
              <a:t>订单提交审批</a:t>
            </a:r>
            <a:endParaRPr lang="zh-CN" altLang="en-US" sz="900" dirty="0">
              <a:solidFill>
                <a:prstClr val="white"/>
              </a:solidFill>
              <a:latin typeface="Calibri" panose="020F0502020204030204"/>
              <a:ea typeface="宋体" panose="02010600030101010101" pitchFamily="2" charset="-122"/>
            </a:endParaRPr>
          </a:p>
        </p:txBody>
      </p:sp>
      <p:cxnSp>
        <p:nvCxnSpPr>
          <p:cNvPr id="122" name="直接箭头连接符 121"/>
          <p:cNvCxnSpPr>
            <a:stCxn id="81" idx="1"/>
            <a:endCxn id="121" idx="3"/>
          </p:cNvCxnSpPr>
          <p:nvPr/>
        </p:nvCxnSpPr>
        <p:spPr>
          <a:xfrm flipH="1" flipV="1">
            <a:off x="5861710" y="4282244"/>
            <a:ext cx="279540" cy="1331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23" name="连接符: 肘形 122"/>
          <p:cNvCxnSpPr>
            <a:stCxn id="121" idx="2"/>
          </p:cNvCxnSpPr>
          <p:nvPr/>
        </p:nvCxnSpPr>
        <p:spPr>
          <a:xfrm rot="16200000" flipH="1">
            <a:off x="5549812" y="4348373"/>
            <a:ext cx="433775" cy="587820"/>
          </a:xfrm>
          <a:prstGeom prst="bentConnector2">
            <a:avLst/>
          </a:prstGeom>
          <a:ln w="19050">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4" name="矩形: 圆角 123"/>
          <p:cNvSpPr/>
          <p:nvPr/>
        </p:nvSpPr>
        <p:spPr>
          <a:xfrm>
            <a:off x="5096022" y="5273660"/>
            <a:ext cx="777842" cy="277851"/>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900" dirty="0">
                <a:solidFill>
                  <a:prstClr val="white"/>
                </a:solidFill>
                <a:latin typeface="Calibri" panose="020F0502020204030204"/>
                <a:ea typeface="宋体" panose="02010600030101010101" pitchFamily="2" charset="-122"/>
              </a:rPr>
              <a:t>订单审批</a:t>
            </a:r>
            <a:endParaRPr lang="zh-CN" altLang="en-US" sz="900" dirty="0">
              <a:solidFill>
                <a:prstClr val="white"/>
              </a:solidFill>
              <a:latin typeface="Calibri" panose="020F0502020204030204"/>
              <a:ea typeface="宋体" panose="02010600030101010101" pitchFamily="2" charset="-122"/>
            </a:endParaRPr>
          </a:p>
        </p:txBody>
      </p:sp>
      <p:cxnSp>
        <p:nvCxnSpPr>
          <p:cNvPr id="125" name="连接符: 肘形 124"/>
          <p:cNvCxnSpPr/>
          <p:nvPr/>
        </p:nvCxnSpPr>
        <p:spPr>
          <a:xfrm rot="10800000" flipV="1">
            <a:off x="5502419" y="5013176"/>
            <a:ext cx="522811" cy="206054"/>
          </a:xfrm>
          <a:prstGeom prst="bentConnector2">
            <a:avLst/>
          </a:prstGeom>
          <a:ln w="19050">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6" name="矩形: 圆角 125"/>
          <p:cNvSpPr/>
          <p:nvPr/>
        </p:nvSpPr>
        <p:spPr>
          <a:xfrm>
            <a:off x="5102776" y="5670244"/>
            <a:ext cx="763743" cy="24694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900" dirty="0">
                <a:solidFill>
                  <a:prstClr val="white"/>
                </a:solidFill>
                <a:latin typeface="Calibri" panose="020F0502020204030204"/>
                <a:ea typeface="宋体" panose="02010600030101010101" pitchFamily="2" charset="-122"/>
              </a:rPr>
              <a:t>合同占用、预算占用</a:t>
            </a:r>
            <a:endParaRPr lang="zh-CN" altLang="en-US" sz="900" dirty="0">
              <a:solidFill>
                <a:prstClr val="white"/>
              </a:solidFill>
              <a:latin typeface="Calibri" panose="020F0502020204030204"/>
              <a:ea typeface="宋体" panose="02010600030101010101" pitchFamily="2" charset="-122"/>
            </a:endParaRPr>
          </a:p>
        </p:txBody>
      </p:sp>
      <p:cxnSp>
        <p:nvCxnSpPr>
          <p:cNvPr id="127" name="直接箭头连接符 126"/>
          <p:cNvCxnSpPr>
            <a:stCxn id="124" idx="2"/>
            <a:endCxn id="126" idx="0"/>
          </p:cNvCxnSpPr>
          <p:nvPr/>
        </p:nvCxnSpPr>
        <p:spPr>
          <a:xfrm flipH="1">
            <a:off x="5484648" y="5551511"/>
            <a:ext cx="295" cy="11873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28" name="直接箭头连接符 127"/>
          <p:cNvCxnSpPr>
            <a:stCxn id="126" idx="2"/>
            <a:endCxn id="84" idx="0"/>
          </p:cNvCxnSpPr>
          <p:nvPr/>
        </p:nvCxnSpPr>
        <p:spPr>
          <a:xfrm flipH="1">
            <a:off x="5476407" y="5917184"/>
            <a:ext cx="8241" cy="22678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31" name="矩形: 圆角 130"/>
          <p:cNvSpPr/>
          <p:nvPr/>
        </p:nvSpPr>
        <p:spPr>
          <a:xfrm>
            <a:off x="5080427" y="2810813"/>
            <a:ext cx="777842" cy="286305"/>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900" dirty="0">
                <a:solidFill>
                  <a:prstClr val="white"/>
                </a:solidFill>
                <a:latin typeface="Calibri" panose="020F0502020204030204"/>
                <a:ea typeface="宋体" panose="02010600030101010101" pitchFamily="2" charset="-122"/>
              </a:rPr>
              <a:t>三级经理分配申请</a:t>
            </a:r>
            <a:endParaRPr lang="zh-CN" altLang="en-US" sz="900" dirty="0">
              <a:solidFill>
                <a:prstClr val="white"/>
              </a:solidFill>
              <a:latin typeface="Calibri" panose="020F0502020204030204"/>
              <a:ea typeface="宋体" panose="02010600030101010101" pitchFamily="2" charset="-122"/>
            </a:endParaRPr>
          </a:p>
        </p:txBody>
      </p:sp>
      <p:cxnSp>
        <p:nvCxnSpPr>
          <p:cNvPr id="132" name="直接箭头连接符 131"/>
          <p:cNvCxnSpPr/>
          <p:nvPr/>
        </p:nvCxnSpPr>
        <p:spPr>
          <a:xfrm>
            <a:off x="5508104" y="3103137"/>
            <a:ext cx="0" cy="14411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33" name="矩形: 圆角 132"/>
          <p:cNvSpPr/>
          <p:nvPr/>
        </p:nvSpPr>
        <p:spPr>
          <a:xfrm>
            <a:off x="5096022" y="2348069"/>
            <a:ext cx="777842" cy="35030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900" dirty="0">
                <a:solidFill>
                  <a:prstClr val="white"/>
                </a:solidFill>
                <a:latin typeface="Calibri" panose="020F0502020204030204"/>
                <a:ea typeface="宋体" panose="02010600030101010101" pitchFamily="2" charset="-122"/>
              </a:rPr>
              <a:t>采购申请行</a:t>
            </a:r>
            <a:endParaRPr lang="zh-CN" altLang="en-US" sz="900" dirty="0">
              <a:solidFill>
                <a:prstClr val="white"/>
              </a:solidFill>
              <a:latin typeface="Calibri" panose="020F0502020204030204"/>
              <a:ea typeface="宋体" panose="02010600030101010101" pitchFamily="2" charset="-122"/>
            </a:endParaRPr>
          </a:p>
        </p:txBody>
      </p:sp>
      <p:cxnSp>
        <p:nvCxnSpPr>
          <p:cNvPr id="134" name="直接箭头连接符 133"/>
          <p:cNvCxnSpPr/>
          <p:nvPr/>
        </p:nvCxnSpPr>
        <p:spPr>
          <a:xfrm>
            <a:off x="5469348" y="2666695"/>
            <a:ext cx="0" cy="14411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44" name="矩形 143"/>
          <p:cNvSpPr/>
          <p:nvPr/>
        </p:nvSpPr>
        <p:spPr>
          <a:xfrm>
            <a:off x="3774779" y="1896924"/>
            <a:ext cx="1073917" cy="46367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1350">
              <a:solidFill>
                <a:prstClr val="white"/>
              </a:solidFill>
              <a:latin typeface="Calibri" panose="020F0502020204030204"/>
              <a:ea typeface="宋体" panose="02010600030101010101" pitchFamily="2" charset="-122"/>
            </a:endParaRPr>
          </a:p>
        </p:txBody>
      </p:sp>
      <p:sp>
        <p:nvSpPr>
          <p:cNvPr id="145" name="矩形 144"/>
          <p:cNvSpPr/>
          <p:nvPr/>
        </p:nvSpPr>
        <p:spPr>
          <a:xfrm>
            <a:off x="3777096" y="1888620"/>
            <a:ext cx="1073917" cy="3341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1350" dirty="0">
                <a:solidFill>
                  <a:prstClr val="white"/>
                </a:solidFill>
                <a:latin typeface="Calibri" panose="020F0502020204030204"/>
                <a:ea typeface="宋体" panose="02010600030101010101" pitchFamily="2" charset="-122"/>
              </a:rPr>
              <a:t>物资中心</a:t>
            </a:r>
            <a:endParaRPr lang="zh-CN" altLang="en-US" sz="1350" dirty="0">
              <a:solidFill>
                <a:prstClr val="white"/>
              </a:solidFill>
              <a:latin typeface="Calibri" panose="020F0502020204030204"/>
              <a:ea typeface="宋体" panose="02010600030101010101" pitchFamily="2" charset="-122"/>
            </a:endParaRPr>
          </a:p>
        </p:txBody>
      </p:sp>
      <p:sp>
        <p:nvSpPr>
          <p:cNvPr id="148" name="矩形: 圆角 147"/>
          <p:cNvSpPr/>
          <p:nvPr/>
        </p:nvSpPr>
        <p:spPr>
          <a:xfrm>
            <a:off x="3871314" y="2380390"/>
            <a:ext cx="777842" cy="286305"/>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900" dirty="0">
                <a:solidFill>
                  <a:prstClr val="white"/>
                </a:solidFill>
                <a:latin typeface="Calibri" panose="020F0502020204030204"/>
                <a:ea typeface="宋体" panose="02010600030101010101" pitchFamily="2" charset="-122"/>
              </a:rPr>
              <a:t>审批生效采购申请</a:t>
            </a:r>
            <a:endParaRPr lang="zh-CN" altLang="en-US" sz="900" dirty="0">
              <a:solidFill>
                <a:prstClr val="white"/>
              </a:solidFill>
              <a:latin typeface="Calibri" panose="020F0502020204030204"/>
              <a:ea typeface="宋体" panose="02010600030101010101" pitchFamily="2" charset="-122"/>
            </a:endParaRPr>
          </a:p>
        </p:txBody>
      </p:sp>
      <p:sp>
        <p:nvSpPr>
          <p:cNvPr id="149" name="文本框 148"/>
          <p:cNvSpPr txBox="1"/>
          <p:nvPr/>
        </p:nvSpPr>
        <p:spPr>
          <a:xfrm>
            <a:off x="4669202" y="2336946"/>
            <a:ext cx="377026" cy="207749"/>
          </a:xfrm>
          <a:prstGeom prst="rect">
            <a:avLst/>
          </a:prstGeom>
          <a:noFill/>
        </p:spPr>
        <p:txBody>
          <a:bodyPr wrap="none" rtlCol="0">
            <a:spAutoFit/>
          </a:bodyPr>
          <a:lstStyle/>
          <a:p>
            <a:pPr defTabSz="685800">
              <a:defRPr/>
            </a:pPr>
            <a:r>
              <a:rPr lang="zh-CN" altLang="en-US" sz="750" b="1" dirty="0">
                <a:solidFill>
                  <a:srgbClr val="FF0000"/>
                </a:solidFill>
                <a:latin typeface="Calibri" panose="020F0502020204030204"/>
                <a:ea typeface="宋体" panose="02010600030101010101" pitchFamily="2" charset="-122"/>
              </a:rPr>
              <a:t>接口</a:t>
            </a:r>
            <a:endParaRPr lang="zh-CN" altLang="en-US" sz="750" b="1" dirty="0">
              <a:solidFill>
                <a:srgbClr val="FF0000"/>
              </a:solidFill>
              <a:latin typeface="Calibri" panose="020F0502020204030204"/>
              <a:ea typeface="宋体" panose="02010600030101010101" pitchFamily="2" charset="-122"/>
            </a:endParaRPr>
          </a:p>
        </p:txBody>
      </p:sp>
      <p:cxnSp>
        <p:nvCxnSpPr>
          <p:cNvPr id="150" name="直接箭头连接符 149"/>
          <p:cNvCxnSpPr/>
          <p:nvPr/>
        </p:nvCxnSpPr>
        <p:spPr>
          <a:xfrm flipV="1">
            <a:off x="4642143" y="2507486"/>
            <a:ext cx="426760" cy="523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连接符: 肘形 152"/>
          <p:cNvCxnSpPr>
            <a:stCxn id="97" idx="1"/>
            <a:endCxn id="148" idx="2"/>
          </p:cNvCxnSpPr>
          <p:nvPr/>
        </p:nvCxnSpPr>
        <p:spPr>
          <a:xfrm rot="10800000">
            <a:off x="4260235" y="2666696"/>
            <a:ext cx="820192" cy="706227"/>
          </a:xfrm>
          <a:prstGeom prst="bentConnector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6" name="文本框 155"/>
          <p:cNvSpPr txBox="1"/>
          <p:nvPr/>
        </p:nvSpPr>
        <p:spPr>
          <a:xfrm>
            <a:off x="4139952" y="3140968"/>
            <a:ext cx="954107" cy="438582"/>
          </a:xfrm>
          <a:prstGeom prst="rect">
            <a:avLst/>
          </a:prstGeom>
          <a:noFill/>
        </p:spPr>
        <p:txBody>
          <a:bodyPr wrap="none" rtlCol="0">
            <a:spAutoFit/>
          </a:bodyPr>
          <a:lstStyle/>
          <a:p>
            <a:pPr algn="ctr" defTabSz="685800">
              <a:defRPr/>
            </a:pPr>
            <a:r>
              <a:rPr lang="zh-CN" altLang="en-US" sz="750" b="1" dirty="0">
                <a:solidFill>
                  <a:srgbClr val="FF0000"/>
                </a:solidFill>
                <a:latin typeface="Calibri" panose="020F0502020204030204"/>
                <a:ea typeface="宋体" panose="02010600030101010101" pitchFamily="2" charset="-122"/>
              </a:rPr>
              <a:t>接口</a:t>
            </a:r>
            <a:endParaRPr lang="en-US" altLang="zh-CN" sz="750" b="1" dirty="0">
              <a:solidFill>
                <a:srgbClr val="FF0000"/>
              </a:solidFill>
              <a:latin typeface="Calibri" panose="020F0502020204030204"/>
              <a:ea typeface="宋体" panose="02010600030101010101" pitchFamily="2" charset="-122"/>
            </a:endParaRPr>
          </a:p>
          <a:p>
            <a:pPr algn="ctr" defTabSz="685800">
              <a:defRPr/>
            </a:pPr>
            <a:endParaRPr lang="en-US" altLang="zh-CN" sz="750" b="1" dirty="0">
              <a:solidFill>
                <a:srgbClr val="FF0000"/>
              </a:solidFill>
              <a:latin typeface="Calibri" panose="020F0502020204030204"/>
              <a:ea typeface="宋体" panose="02010600030101010101" pitchFamily="2" charset="-122"/>
            </a:endParaRPr>
          </a:p>
          <a:p>
            <a:pPr algn="ctr" defTabSz="685800">
              <a:defRPr/>
            </a:pPr>
            <a:r>
              <a:rPr lang="zh-CN" altLang="en-US" sz="750" b="1" dirty="0">
                <a:solidFill>
                  <a:srgbClr val="FF0000"/>
                </a:solidFill>
                <a:latin typeface="Calibri" panose="020F0502020204030204"/>
                <a:ea typeface="宋体" panose="02010600030101010101" pitchFamily="2" charset="-122"/>
              </a:rPr>
              <a:t>（退回采购申请）</a:t>
            </a:r>
            <a:endParaRPr lang="zh-CN" altLang="en-US" sz="750" b="1" dirty="0">
              <a:solidFill>
                <a:srgbClr val="FF0000"/>
              </a:solidFill>
              <a:latin typeface="Calibri" panose="020F0502020204030204"/>
              <a:ea typeface="宋体" panose="02010600030101010101" pitchFamily="2" charset="-122"/>
            </a:endParaRPr>
          </a:p>
        </p:txBody>
      </p:sp>
      <p:cxnSp>
        <p:nvCxnSpPr>
          <p:cNvPr id="157" name="连接符: 肘形 156"/>
          <p:cNvCxnSpPr>
            <a:stCxn id="84" idx="1"/>
            <a:endCxn id="148" idx="2"/>
          </p:cNvCxnSpPr>
          <p:nvPr/>
        </p:nvCxnSpPr>
        <p:spPr>
          <a:xfrm rot="10800000">
            <a:off x="4260236" y="2666696"/>
            <a:ext cx="815821" cy="3620423"/>
          </a:xfrm>
          <a:prstGeom prst="bentConnector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0" name="文本框 159"/>
          <p:cNvSpPr txBox="1"/>
          <p:nvPr/>
        </p:nvSpPr>
        <p:spPr>
          <a:xfrm>
            <a:off x="4101983" y="6066893"/>
            <a:ext cx="954107" cy="438582"/>
          </a:xfrm>
          <a:prstGeom prst="rect">
            <a:avLst/>
          </a:prstGeom>
          <a:noFill/>
        </p:spPr>
        <p:txBody>
          <a:bodyPr wrap="none" rtlCol="0">
            <a:spAutoFit/>
          </a:bodyPr>
          <a:lstStyle/>
          <a:p>
            <a:pPr algn="ctr" defTabSz="685800">
              <a:defRPr/>
            </a:pPr>
            <a:r>
              <a:rPr lang="zh-CN" altLang="en-US" sz="750" b="1" dirty="0">
                <a:solidFill>
                  <a:srgbClr val="FF0000"/>
                </a:solidFill>
                <a:latin typeface="Calibri" panose="020F0502020204030204"/>
                <a:ea typeface="宋体" panose="02010600030101010101" pitchFamily="2" charset="-122"/>
              </a:rPr>
              <a:t>接口</a:t>
            </a:r>
            <a:endParaRPr lang="en-US" altLang="zh-CN" sz="750" b="1" dirty="0">
              <a:solidFill>
                <a:srgbClr val="FF0000"/>
              </a:solidFill>
              <a:latin typeface="Calibri" panose="020F0502020204030204"/>
              <a:ea typeface="宋体" panose="02010600030101010101" pitchFamily="2" charset="-122"/>
            </a:endParaRPr>
          </a:p>
          <a:p>
            <a:pPr algn="ctr" defTabSz="685800">
              <a:defRPr/>
            </a:pPr>
            <a:endParaRPr lang="en-US" altLang="zh-CN" sz="750" b="1" dirty="0">
              <a:solidFill>
                <a:srgbClr val="FF0000"/>
              </a:solidFill>
              <a:latin typeface="Calibri" panose="020F0502020204030204"/>
              <a:ea typeface="宋体" panose="02010600030101010101" pitchFamily="2" charset="-122"/>
            </a:endParaRPr>
          </a:p>
          <a:p>
            <a:pPr algn="ctr" defTabSz="685800">
              <a:defRPr/>
            </a:pPr>
            <a:r>
              <a:rPr lang="zh-CN" altLang="en-US" sz="750" b="1" dirty="0">
                <a:solidFill>
                  <a:srgbClr val="FF0000"/>
                </a:solidFill>
                <a:latin typeface="Calibri" panose="020F0502020204030204"/>
                <a:ea typeface="宋体" panose="02010600030101010101" pitchFamily="2" charset="-122"/>
              </a:rPr>
              <a:t>（生效订单同步）</a:t>
            </a:r>
            <a:endParaRPr lang="zh-CN" altLang="en-US" sz="750" b="1" dirty="0">
              <a:solidFill>
                <a:srgbClr val="FF0000"/>
              </a:solidFill>
              <a:latin typeface="Calibri" panose="020F0502020204030204"/>
              <a:ea typeface="宋体" panose="02010600030101010101" pitchFamily="2" charset="-122"/>
            </a:endParaRPr>
          </a:p>
        </p:txBody>
      </p:sp>
      <p:sp>
        <p:nvSpPr>
          <p:cNvPr id="161" name="文本框 160"/>
          <p:cNvSpPr txBox="1"/>
          <p:nvPr/>
        </p:nvSpPr>
        <p:spPr>
          <a:xfrm>
            <a:off x="7537555" y="6095067"/>
            <a:ext cx="377026" cy="207749"/>
          </a:xfrm>
          <a:prstGeom prst="rect">
            <a:avLst/>
          </a:prstGeom>
          <a:noFill/>
        </p:spPr>
        <p:txBody>
          <a:bodyPr wrap="none" rtlCol="0">
            <a:spAutoFit/>
          </a:bodyPr>
          <a:lstStyle/>
          <a:p>
            <a:pPr algn="ctr" defTabSz="685800">
              <a:defRPr/>
            </a:pPr>
            <a:r>
              <a:rPr lang="zh-CN" altLang="en-US" sz="750" b="1" dirty="0">
                <a:solidFill>
                  <a:srgbClr val="FF0000"/>
                </a:solidFill>
                <a:latin typeface="Calibri" panose="020F0502020204030204"/>
                <a:ea typeface="宋体" panose="02010600030101010101" pitchFamily="2" charset="-122"/>
              </a:rPr>
              <a:t>接口</a:t>
            </a:r>
            <a:endParaRPr lang="en-US" altLang="zh-CN" sz="750" b="1" dirty="0">
              <a:solidFill>
                <a:srgbClr val="FF0000"/>
              </a:solidFill>
              <a:latin typeface="Calibri" panose="020F0502020204030204"/>
              <a:ea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文本框 57"/>
          <p:cNvSpPr txBox="1"/>
          <p:nvPr/>
        </p:nvSpPr>
        <p:spPr>
          <a:xfrm>
            <a:off x="251520" y="116632"/>
            <a:ext cx="7200800" cy="400110"/>
          </a:xfrm>
          <a:prstGeom prst="rect">
            <a:avLst/>
          </a:prstGeom>
          <a:noFill/>
        </p:spPr>
        <p:txBody>
          <a:bodyPr wrap="square" rtlCol="0">
            <a:spAutoFit/>
          </a:bodyPr>
          <a:lstStyle/>
          <a:p>
            <a:pPr>
              <a:defRPr/>
            </a:pPr>
            <a:r>
              <a:rPr lang="en-US" altLang="en-US" sz="2000" b="1" dirty="0">
                <a:solidFill>
                  <a:schemeClr val="bg1"/>
                </a:solidFill>
                <a:latin typeface="微软雅黑" panose="020B0503020204020204" pitchFamily="34" charset="-122"/>
                <a:ea typeface="微软雅黑" panose="020B0503020204020204" pitchFamily="34" charset="-122"/>
              </a:rPr>
              <a:t>2.4</a:t>
            </a:r>
            <a:r>
              <a:rPr lang="zh-CN" altLang="en-US" sz="2000" b="1" kern="0" dirty="0">
                <a:solidFill>
                  <a:schemeClr val="bg1"/>
                </a:solidFill>
                <a:latin typeface="微软雅黑" panose="020B0503020204020204" pitchFamily="34" charset="-122"/>
                <a:ea typeface="微软雅黑" panose="020B0503020204020204" pitchFamily="34" charset="-122"/>
              </a:rPr>
              <a:t>业务精细化管理能力提升（一）</a:t>
            </a:r>
            <a:endParaRPr lang="zh-CN" altLang="en-US" sz="2000" b="1" kern="0" dirty="0">
              <a:solidFill>
                <a:schemeClr val="bg1"/>
              </a:solidFill>
              <a:latin typeface="微软雅黑" panose="020B0503020204020204" pitchFamily="34" charset="-122"/>
              <a:ea typeface="微软雅黑" panose="020B0503020204020204" pitchFamily="34" charset="-122"/>
            </a:endParaRPr>
          </a:p>
        </p:txBody>
      </p:sp>
      <p:sp>
        <p:nvSpPr>
          <p:cNvPr id="59" name="矩形 58"/>
          <p:cNvSpPr/>
          <p:nvPr/>
        </p:nvSpPr>
        <p:spPr>
          <a:xfrm>
            <a:off x="286172" y="682504"/>
            <a:ext cx="8462292" cy="698268"/>
          </a:xfrm>
          <a:prstGeom prst="rect">
            <a:avLst/>
          </a:prstGeom>
        </p:spPr>
        <p:txBody>
          <a:bodyPr wrap="square">
            <a:spAutoFit/>
          </a:bodyPr>
          <a:lstStyle/>
          <a:p>
            <a:pPr defTabSz="685800">
              <a:lnSpc>
                <a:spcPct val="150000"/>
              </a:lnSpc>
              <a:defRPr/>
            </a:pPr>
            <a:r>
              <a:rPr lang="zh-CN" altLang="en-US" sz="1400" dirty="0">
                <a:solidFill>
                  <a:prstClr val="black"/>
                </a:solidFill>
                <a:latin typeface="微软雅黑" panose="020B0503020204020204" pitchFamily="34" charset="-122"/>
                <a:ea typeface="微软雅黑" panose="020B0503020204020204" pitchFamily="34" charset="-122"/>
              </a:rPr>
              <a:t>       目前框架合同实现了部门配额管控以及集团价格联动的调整，现增加部门配额调整，优化物料价格调整流程功能，实现框架合同的配额、价格调整。</a:t>
            </a:r>
            <a:endParaRPr lang="zh-CN" altLang="en-US" sz="1350" dirty="0">
              <a:solidFill>
                <a:prstClr val="black"/>
              </a:solidFill>
              <a:latin typeface="宋体" panose="02010600030101010101" pitchFamily="2" charset="-122"/>
              <a:ea typeface="宋体" panose="02010600030101010101" pitchFamily="2" charset="-122"/>
            </a:endParaRPr>
          </a:p>
        </p:txBody>
      </p:sp>
      <p:sp>
        <p:nvSpPr>
          <p:cNvPr id="60" name="文本框 1"/>
          <p:cNvSpPr txBox="1"/>
          <p:nvPr/>
        </p:nvSpPr>
        <p:spPr>
          <a:xfrm>
            <a:off x="939062" y="1473251"/>
            <a:ext cx="2029904" cy="523220"/>
          </a:xfrm>
          <a:prstGeom prst="rect">
            <a:avLst/>
          </a:prstGeom>
          <a:noFill/>
        </p:spPr>
        <p:txBody>
          <a:bodyPr wrap="square" rtlCol="0">
            <a:spAutoFit/>
          </a:bodyPr>
          <a:lstStyle/>
          <a:p>
            <a:pPr algn="ctr"/>
            <a:r>
              <a:rPr lang="zh-CN" altLang="en-US" sz="2800" b="1" dirty="0">
                <a:solidFill>
                  <a:srgbClr val="A3D800"/>
                </a:solidFill>
                <a:latin typeface="微软雅黑" panose="020B0503020204020204" pitchFamily="34" charset="-122"/>
                <a:ea typeface="微软雅黑" panose="020B0503020204020204" pitchFamily="34" charset="-122"/>
              </a:rPr>
              <a:t>方案说明</a:t>
            </a:r>
            <a:endParaRPr lang="zh-CN" altLang="en-US" sz="2800" b="1" dirty="0">
              <a:solidFill>
                <a:srgbClr val="A3D800"/>
              </a:solidFill>
              <a:latin typeface="微软雅黑" panose="020B0503020204020204" pitchFamily="34" charset="-122"/>
              <a:ea typeface="微软雅黑" panose="020B0503020204020204" pitchFamily="34" charset="-122"/>
            </a:endParaRPr>
          </a:p>
        </p:txBody>
      </p:sp>
      <p:sp>
        <p:nvSpPr>
          <p:cNvPr id="61" name="文本框 5"/>
          <p:cNvSpPr txBox="1"/>
          <p:nvPr/>
        </p:nvSpPr>
        <p:spPr>
          <a:xfrm>
            <a:off x="4955739" y="1434115"/>
            <a:ext cx="2232248" cy="523220"/>
          </a:xfrm>
          <a:prstGeom prst="rect">
            <a:avLst/>
          </a:prstGeom>
          <a:noFill/>
        </p:spPr>
        <p:txBody>
          <a:bodyPr wrap="square" rtlCol="0">
            <a:spAutoFit/>
          </a:bodyPr>
          <a:lstStyle/>
          <a:p>
            <a:pPr algn="ctr"/>
            <a:r>
              <a:rPr lang="zh-CN" altLang="en-US" sz="2800" b="1" dirty="0">
                <a:solidFill>
                  <a:srgbClr val="388AAF"/>
                </a:solidFill>
                <a:latin typeface="微软雅黑" panose="020B0503020204020204" pitchFamily="34" charset="-122"/>
                <a:ea typeface="微软雅黑" panose="020B0503020204020204" pitchFamily="34" charset="-122"/>
              </a:rPr>
              <a:t>改造方案</a:t>
            </a:r>
            <a:endParaRPr lang="zh-CN" altLang="en-US" sz="2800" b="1" dirty="0">
              <a:solidFill>
                <a:srgbClr val="388AAF"/>
              </a:solidFill>
              <a:latin typeface="微软雅黑" panose="020B0503020204020204" pitchFamily="34" charset="-122"/>
              <a:ea typeface="微软雅黑" panose="020B0503020204020204" pitchFamily="34" charset="-122"/>
            </a:endParaRPr>
          </a:p>
        </p:txBody>
      </p:sp>
      <p:sp>
        <p:nvSpPr>
          <p:cNvPr id="63" name="矩形 7"/>
          <p:cNvSpPr/>
          <p:nvPr/>
        </p:nvSpPr>
        <p:spPr>
          <a:xfrm>
            <a:off x="378549" y="1988840"/>
            <a:ext cx="3473371" cy="4297835"/>
          </a:xfrm>
          <a:prstGeom prst="rect">
            <a:avLst/>
          </a:prstGeom>
          <a:noFill/>
          <a:ln>
            <a:solidFill>
              <a:srgbClr val="A3D800"/>
            </a:solidFill>
          </a:ln>
        </p:spPr>
        <p:style>
          <a:lnRef idx="2">
            <a:schemeClr val="accent6"/>
          </a:lnRef>
          <a:fillRef idx="1">
            <a:schemeClr val="lt1"/>
          </a:fillRef>
          <a:effectRef idx="0">
            <a:schemeClr val="accent6"/>
          </a:effectRef>
          <a:fontRef idx="minor">
            <a:schemeClr val="dk1"/>
          </a:fontRef>
        </p:style>
        <p:txBody>
          <a:bodyPr wrap="square">
            <a:noAutofit/>
          </a:bodyPr>
          <a:lstStyle/>
          <a:p>
            <a:pPr>
              <a:lnSpc>
                <a:spcPct val="150000"/>
              </a:lnSpc>
              <a:buFont typeface="Arial" panose="020B0604020202020204" pitchFamily="34" charset="0"/>
              <a:buChar char="•"/>
            </a:pPr>
            <a:r>
              <a:rPr lang="zh-CN" altLang="en-US" sz="1200" b="1" dirty="0">
                <a:solidFill>
                  <a:schemeClr val="tx1"/>
                </a:solidFill>
                <a:latin typeface="微软雅黑" panose="020B0503020204020204" pitchFamily="34" charset="-122"/>
                <a:ea typeface="微软雅黑" panose="020B0503020204020204" pitchFamily="34" charset="-122"/>
              </a:rPr>
              <a:t>部门配额变更管理</a:t>
            </a:r>
            <a:r>
              <a:rPr lang="zh-CN" altLang="en-US" sz="1200" dirty="0">
                <a:solidFill>
                  <a:schemeClr val="tx1"/>
                </a:solidFill>
                <a:latin typeface="微软雅黑" panose="020B0503020204020204" pitchFamily="34" charset="-122"/>
                <a:ea typeface="微软雅黑" panose="020B0503020204020204" pitchFamily="34" charset="-122"/>
              </a:rPr>
              <a:t>：新增部门部门配额管理，实现框架合同的使用部门增加、部门配额增加流程管理功能</a:t>
            </a:r>
            <a:r>
              <a:rPr lang="en-US" altLang="zh-CN" sz="1200" dirty="0">
                <a:solidFill>
                  <a:schemeClr val="tx1"/>
                </a:solidFill>
                <a:latin typeface="微软雅黑" panose="020B0503020204020204" pitchFamily="34" charset="-122"/>
                <a:ea typeface="微软雅黑" panose="020B0503020204020204" pitchFamily="34" charset="-122"/>
              </a:rPr>
              <a:t>;</a:t>
            </a:r>
            <a:endParaRPr lang="en-US" altLang="zh-CN" sz="1200" dirty="0">
              <a:solidFill>
                <a:schemeClr val="tx1"/>
              </a:solidFill>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Char char="•"/>
            </a:pPr>
            <a:r>
              <a:rPr lang="zh-CN" altLang="en-US" sz="1200" b="1" dirty="0">
                <a:solidFill>
                  <a:schemeClr val="tx1">
                    <a:lumMod val="95000"/>
                    <a:lumOff val="5000"/>
                  </a:schemeClr>
                </a:solidFill>
                <a:latin typeface="微软雅黑" panose="020B0503020204020204" pitchFamily="34" charset="-122"/>
                <a:ea typeface="微软雅黑" panose="020B0503020204020204" pitchFamily="34" charset="-122"/>
              </a:rPr>
              <a:t>价格变更管理</a:t>
            </a:r>
            <a:r>
              <a:rPr lang="zh-CN" altLang="en-US" sz="1200" dirty="0">
                <a:solidFill>
                  <a:schemeClr val="tx1"/>
                </a:solidFill>
                <a:latin typeface="微软雅黑" panose="020B0503020204020204" pitchFamily="34" charset="-122"/>
                <a:ea typeface="微软雅黑" panose="020B0503020204020204" pitchFamily="34" charset="-122"/>
              </a:rPr>
              <a:t>：优化调整价格变更管理功能，选择框架合同物料，调整框架合同物料价格信息功能。</a:t>
            </a:r>
            <a:endParaRPr lang="en-US" altLang="zh-CN" sz="1200" dirty="0">
              <a:solidFill>
                <a:schemeClr val="tx1"/>
              </a:solidFill>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Char char="•"/>
            </a:pPr>
            <a:r>
              <a:rPr lang="zh-CN" altLang="en-US" sz="1200" b="1" dirty="0">
                <a:solidFill>
                  <a:schemeClr val="tx1"/>
                </a:solidFill>
                <a:latin typeface="微软雅黑" panose="020B0503020204020204" pitchFamily="34" charset="-122"/>
                <a:ea typeface="微软雅黑" panose="020B0503020204020204" pitchFamily="34" charset="-122"/>
              </a:rPr>
              <a:t>流程引擎配置管理：</a:t>
            </a:r>
            <a:r>
              <a:rPr lang="zh-CN" altLang="en-US" sz="1200" dirty="0">
                <a:solidFill>
                  <a:schemeClr val="tx1"/>
                </a:solidFill>
                <a:latin typeface="微软雅黑" panose="020B0503020204020204" pitchFamily="34" charset="-122"/>
                <a:ea typeface="微软雅黑" panose="020B0503020204020204" pitchFamily="34" charset="-122"/>
              </a:rPr>
              <a:t>对接流程引擎实现部门配额、合同物料价格变更单审批流程配置</a:t>
            </a:r>
            <a:endParaRPr lang="en-US" altLang="zh-CN" sz="1200" dirty="0">
              <a:solidFill>
                <a:schemeClr val="tx1"/>
              </a:solidFill>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Char char="•"/>
            </a:pPr>
            <a:r>
              <a:rPr lang="zh-CN" altLang="en-US" sz="1200" b="1" dirty="0">
                <a:solidFill>
                  <a:schemeClr val="tx1"/>
                </a:solidFill>
                <a:latin typeface="微软雅黑" panose="020B0503020204020204" pitchFamily="34" charset="-122"/>
                <a:ea typeface="微软雅黑" panose="020B0503020204020204" pitchFamily="34" charset="-122"/>
              </a:rPr>
              <a:t>变更单审批、查询</a:t>
            </a:r>
            <a:r>
              <a:rPr lang="zh-CN" altLang="en-US" sz="1200" dirty="0">
                <a:solidFill>
                  <a:schemeClr val="tx1"/>
                </a:solidFill>
                <a:latin typeface="微软雅黑" panose="020B0503020204020204" pitchFamily="34" charset="-122"/>
                <a:ea typeface="微软雅黑" panose="020B0503020204020204" pitchFamily="34" charset="-122"/>
              </a:rPr>
              <a:t>：实现配额变更单、价格变更单审核管理；单据审核过程中冻结框架合同，起草订单环节不得选择变更中合同。</a:t>
            </a:r>
            <a:endParaRPr lang="en-US" altLang="zh-CN" sz="1200" dirty="0">
              <a:solidFill>
                <a:schemeClr val="tx1"/>
              </a:solidFill>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Char char="•"/>
            </a:pPr>
            <a:r>
              <a:rPr lang="zh-CN" altLang="en-US" sz="1200" b="1" dirty="0">
                <a:solidFill>
                  <a:schemeClr val="tx1"/>
                </a:solidFill>
                <a:latin typeface="微软雅黑" panose="020B0503020204020204" pitchFamily="34" charset="-122"/>
                <a:ea typeface="微软雅黑" panose="020B0503020204020204" pitchFamily="34" charset="-122"/>
              </a:rPr>
              <a:t>订单管控：</a:t>
            </a:r>
            <a:r>
              <a:rPr lang="zh-CN" altLang="en-US" sz="1200" dirty="0">
                <a:solidFill>
                  <a:schemeClr val="tx1"/>
                </a:solidFill>
                <a:latin typeface="微软雅黑" panose="020B0503020204020204" pitchFamily="34" charset="-122"/>
                <a:ea typeface="微软雅黑" panose="020B0503020204020204" pitchFamily="34" charset="-122"/>
              </a:rPr>
              <a:t>订单起草环节有变更中的合同不允许起草订单。</a:t>
            </a:r>
            <a:endParaRPr lang="en-US" altLang="zh-CN" sz="1200" dirty="0">
              <a:solidFill>
                <a:schemeClr val="tx1"/>
              </a:solidFill>
              <a:latin typeface="微软雅黑" panose="020B0503020204020204" pitchFamily="34" charset="-122"/>
              <a:ea typeface="微软雅黑" panose="020B0503020204020204" pitchFamily="34" charset="-122"/>
            </a:endParaRPr>
          </a:p>
          <a:p>
            <a:pPr>
              <a:lnSpc>
                <a:spcPct val="150000"/>
              </a:lnSpc>
            </a:pPr>
            <a:endParaRPr lang="zh-CN" altLang="en-US" sz="1200" dirty="0">
              <a:solidFill>
                <a:schemeClr val="tx1"/>
              </a:solidFill>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Char char="•"/>
            </a:pP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64" name="矩形 4"/>
          <p:cNvSpPr/>
          <p:nvPr/>
        </p:nvSpPr>
        <p:spPr>
          <a:xfrm>
            <a:off x="4067944" y="1974942"/>
            <a:ext cx="4834626" cy="4297836"/>
          </a:xfrm>
          <a:prstGeom prst="rect">
            <a:avLst/>
          </a:prstGeom>
          <a:noFill/>
          <a:ln>
            <a:solidFill>
              <a:schemeClr val="bg1">
                <a:lumMod val="75000"/>
              </a:schemeClr>
            </a:solidFill>
            <a:prstDash val="dash"/>
          </a:ln>
        </p:spPr>
        <p:style>
          <a:lnRef idx="2">
            <a:schemeClr val="accent6"/>
          </a:lnRef>
          <a:fillRef idx="1">
            <a:schemeClr val="lt1"/>
          </a:fillRef>
          <a:effectRef idx="0">
            <a:schemeClr val="accent6"/>
          </a:effectRef>
          <a:fontRef idx="minor">
            <a:schemeClr val="dk1"/>
          </a:fontRef>
        </p:style>
        <p:txBody>
          <a:bodyPr wrap="square" anchor="t">
            <a:noAutofit/>
          </a:bodyPr>
          <a:lstStyle/>
          <a:p>
            <a:pPr>
              <a:lnSpc>
                <a:spcPct val="150000"/>
              </a:lnSpc>
            </a:pPr>
            <a:endParaRPr lang="zh-CN" altLang="en-US" sz="1200" dirty="0">
              <a:latin typeface="微软雅黑" panose="020B0503020204020204" pitchFamily="34" charset="-122"/>
              <a:ea typeface="微软雅黑" panose="020B0503020204020204" pitchFamily="34" charset="-122"/>
            </a:endParaRPr>
          </a:p>
        </p:txBody>
      </p:sp>
      <p:sp>
        <p:nvSpPr>
          <p:cNvPr id="66" name="矩形 65"/>
          <p:cNvSpPr/>
          <p:nvPr/>
        </p:nvSpPr>
        <p:spPr>
          <a:xfrm>
            <a:off x="4211960" y="2053976"/>
            <a:ext cx="4563770" cy="41694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1350">
              <a:solidFill>
                <a:prstClr val="white"/>
              </a:solidFill>
              <a:latin typeface="Calibri" panose="020F0502020204030204"/>
              <a:ea typeface="宋体" panose="02010600030101010101" pitchFamily="2" charset="-122"/>
            </a:endParaRPr>
          </a:p>
        </p:txBody>
      </p:sp>
      <p:sp>
        <p:nvSpPr>
          <p:cNvPr id="69" name="矩形 68"/>
          <p:cNvSpPr/>
          <p:nvPr/>
        </p:nvSpPr>
        <p:spPr>
          <a:xfrm>
            <a:off x="4211960" y="2062985"/>
            <a:ext cx="4563770" cy="3250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1350" dirty="0">
                <a:solidFill>
                  <a:prstClr val="white"/>
                </a:solidFill>
                <a:latin typeface="Calibri" panose="020F0502020204030204"/>
                <a:ea typeface="宋体" panose="02010600030101010101" pitchFamily="2" charset="-122"/>
              </a:rPr>
              <a:t>框架订单系统</a:t>
            </a:r>
            <a:endParaRPr lang="zh-CN" altLang="en-US" sz="1350" dirty="0">
              <a:solidFill>
                <a:prstClr val="white"/>
              </a:solidFill>
              <a:latin typeface="Calibri" panose="020F0502020204030204"/>
              <a:ea typeface="宋体" panose="02010600030101010101" pitchFamily="2" charset="-122"/>
            </a:endParaRPr>
          </a:p>
        </p:txBody>
      </p:sp>
      <p:sp>
        <p:nvSpPr>
          <p:cNvPr id="42" name="矩形: 圆角 41"/>
          <p:cNvSpPr/>
          <p:nvPr/>
        </p:nvSpPr>
        <p:spPr>
          <a:xfrm>
            <a:off x="4347579" y="2711669"/>
            <a:ext cx="886788" cy="286305"/>
          </a:xfrm>
          <a:prstGeom prst="roundRect">
            <a:avLst/>
          </a:prstGeom>
          <a:solidFill>
            <a:schemeClr val="bg1">
              <a:lumMod val="65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750" dirty="0">
                <a:solidFill>
                  <a:prstClr val="white"/>
                </a:solidFill>
                <a:latin typeface="Calibri" panose="020F0502020204030204"/>
                <a:ea typeface="宋体" panose="02010600030101010101" pitchFamily="2" charset="-122"/>
              </a:rPr>
              <a:t>部门配额信息</a:t>
            </a:r>
            <a:endParaRPr lang="zh-CN" altLang="en-US" sz="750" dirty="0">
              <a:solidFill>
                <a:prstClr val="white"/>
              </a:solidFill>
              <a:latin typeface="Calibri" panose="020F0502020204030204"/>
              <a:ea typeface="宋体" panose="02010600030101010101" pitchFamily="2" charset="-122"/>
            </a:endParaRPr>
          </a:p>
        </p:txBody>
      </p:sp>
      <p:sp>
        <p:nvSpPr>
          <p:cNvPr id="43" name="矩形 42"/>
          <p:cNvSpPr/>
          <p:nvPr/>
        </p:nvSpPr>
        <p:spPr>
          <a:xfrm>
            <a:off x="4283968" y="2589802"/>
            <a:ext cx="1036980" cy="877495"/>
          </a:xfrm>
          <a:prstGeom prst="rect">
            <a:avLst/>
          </a:prstGeom>
          <a:noFill/>
          <a:ln>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1350">
              <a:solidFill>
                <a:prstClr val="white"/>
              </a:solidFill>
              <a:latin typeface="Calibri" panose="020F0502020204030204"/>
              <a:ea typeface="宋体" panose="02010600030101010101" pitchFamily="2" charset="-122"/>
            </a:endParaRPr>
          </a:p>
        </p:txBody>
      </p:sp>
      <p:sp>
        <p:nvSpPr>
          <p:cNvPr id="44" name="矩形: 圆角 43"/>
          <p:cNvSpPr/>
          <p:nvPr/>
        </p:nvSpPr>
        <p:spPr>
          <a:xfrm>
            <a:off x="4357643" y="3045734"/>
            <a:ext cx="876725" cy="286305"/>
          </a:xfrm>
          <a:prstGeom prst="roundRect">
            <a:avLst/>
          </a:prstGeom>
          <a:solidFill>
            <a:schemeClr val="bg1">
              <a:lumMod val="65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750" dirty="0">
                <a:solidFill>
                  <a:prstClr val="white"/>
                </a:solidFill>
                <a:latin typeface="Calibri" panose="020F0502020204030204"/>
                <a:ea typeface="宋体" panose="02010600030101010101" pitchFamily="2" charset="-122"/>
              </a:rPr>
              <a:t>物料价格信息</a:t>
            </a:r>
            <a:endParaRPr lang="zh-CN" altLang="en-US" sz="750" dirty="0">
              <a:solidFill>
                <a:prstClr val="white"/>
              </a:solidFill>
              <a:latin typeface="Calibri" panose="020F0502020204030204"/>
              <a:ea typeface="宋体" panose="02010600030101010101" pitchFamily="2" charset="-122"/>
            </a:endParaRPr>
          </a:p>
        </p:txBody>
      </p:sp>
      <p:sp>
        <p:nvSpPr>
          <p:cNvPr id="46" name="矩形: 圆角 45"/>
          <p:cNvSpPr/>
          <p:nvPr/>
        </p:nvSpPr>
        <p:spPr>
          <a:xfrm>
            <a:off x="5531265" y="2875652"/>
            <a:ext cx="864095" cy="32509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900" dirty="0">
                <a:solidFill>
                  <a:prstClr val="white"/>
                </a:solidFill>
                <a:latin typeface="Calibri" panose="020F0502020204030204"/>
                <a:ea typeface="宋体" panose="02010600030101010101" pitchFamily="2" charset="-122"/>
              </a:rPr>
              <a:t>框架合同</a:t>
            </a:r>
            <a:endParaRPr lang="zh-CN" altLang="en-US" sz="900" dirty="0">
              <a:solidFill>
                <a:prstClr val="white"/>
              </a:solidFill>
              <a:latin typeface="Calibri" panose="020F0502020204030204"/>
              <a:ea typeface="宋体" panose="02010600030101010101" pitchFamily="2" charset="-122"/>
            </a:endParaRPr>
          </a:p>
        </p:txBody>
      </p:sp>
      <p:sp>
        <p:nvSpPr>
          <p:cNvPr id="47" name="矩形: 圆角 46"/>
          <p:cNvSpPr/>
          <p:nvPr/>
        </p:nvSpPr>
        <p:spPr>
          <a:xfrm>
            <a:off x="6536334" y="2866214"/>
            <a:ext cx="864096" cy="32509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900" dirty="0">
                <a:solidFill>
                  <a:prstClr val="white"/>
                </a:solidFill>
                <a:latin typeface="Calibri" panose="020F0502020204030204"/>
                <a:ea typeface="宋体" panose="02010600030101010101" pitchFamily="2" charset="-122"/>
              </a:rPr>
              <a:t>起草配额</a:t>
            </a:r>
            <a:r>
              <a:rPr lang="en-US" altLang="zh-CN" sz="900" dirty="0">
                <a:solidFill>
                  <a:prstClr val="white"/>
                </a:solidFill>
                <a:latin typeface="Calibri" panose="020F0502020204030204"/>
                <a:ea typeface="宋体" panose="02010600030101010101" pitchFamily="2" charset="-122"/>
              </a:rPr>
              <a:t>/</a:t>
            </a:r>
            <a:r>
              <a:rPr lang="zh-CN" altLang="en-US" sz="900" dirty="0">
                <a:solidFill>
                  <a:prstClr val="white"/>
                </a:solidFill>
                <a:latin typeface="Calibri" panose="020F0502020204030204"/>
                <a:ea typeface="宋体" panose="02010600030101010101" pitchFamily="2" charset="-122"/>
              </a:rPr>
              <a:t>价格变更单</a:t>
            </a:r>
            <a:endParaRPr lang="zh-CN" altLang="en-US" sz="900" dirty="0">
              <a:solidFill>
                <a:prstClr val="white"/>
              </a:solidFill>
              <a:latin typeface="Calibri" panose="020F0502020204030204"/>
              <a:ea typeface="宋体" panose="02010600030101010101" pitchFamily="2" charset="-122"/>
            </a:endParaRPr>
          </a:p>
        </p:txBody>
      </p:sp>
      <p:sp>
        <p:nvSpPr>
          <p:cNvPr id="48" name="箭头: 左右 47"/>
          <p:cNvSpPr/>
          <p:nvPr/>
        </p:nvSpPr>
        <p:spPr>
          <a:xfrm>
            <a:off x="5317706" y="2981549"/>
            <a:ext cx="246532" cy="128370"/>
          </a:xfrm>
          <a:prstGeom prst="lef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1350">
              <a:solidFill>
                <a:prstClr val="white"/>
              </a:solidFill>
              <a:latin typeface="Calibri" panose="020F0502020204030204"/>
              <a:ea typeface="宋体" panose="02010600030101010101" pitchFamily="2" charset="-122"/>
            </a:endParaRPr>
          </a:p>
        </p:txBody>
      </p:sp>
      <p:cxnSp>
        <p:nvCxnSpPr>
          <p:cNvPr id="50" name="直接箭头连接符 49"/>
          <p:cNvCxnSpPr/>
          <p:nvPr/>
        </p:nvCxnSpPr>
        <p:spPr>
          <a:xfrm>
            <a:off x="6968382" y="3191307"/>
            <a:ext cx="0" cy="19843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a:endCxn id="47" idx="1"/>
          </p:cNvCxnSpPr>
          <p:nvPr/>
        </p:nvCxnSpPr>
        <p:spPr>
          <a:xfrm flipV="1">
            <a:off x="6376448" y="3028761"/>
            <a:ext cx="159886" cy="94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4" name="矩形: 圆角 53"/>
          <p:cNvSpPr/>
          <p:nvPr/>
        </p:nvSpPr>
        <p:spPr>
          <a:xfrm>
            <a:off x="6536334" y="3385453"/>
            <a:ext cx="864095" cy="32509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900" dirty="0">
                <a:solidFill>
                  <a:prstClr val="white"/>
                </a:solidFill>
                <a:latin typeface="Calibri" panose="020F0502020204030204"/>
                <a:ea typeface="宋体" panose="02010600030101010101" pitchFamily="2" charset="-122"/>
              </a:rPr>
              <a:t>变更单提交审批</a:t>
            </a:r>
            <a:endParaRPr lang="zh-CN" altLang="en-US" sz="900" dirty="0">
              <a:solidFill>
                <a:prstClr val="white"/>
              </a:solidFill>
              <a:latin typeface="Calibri" panose="020F0502020204030204"/>
              <a:ea typeface="宋体" panose="02010600030101010101" pitchFamily="2" charset="-122"/>
            </a:endParaRPr>
          </a:p>
        </p:txBody>
      </p:sp>
      <p:cxnSp>
        <p:nvCxnSpPr>
          <p:cNvPr id="55" name="连接符: 肘形 54"/>
          <p:cNvCxnSpPr>
            <a:stCxn id="54" idx="1"/>
            <a:endCxn id="46" idx="2"/>
          </p:cNvCxnSpPr>
          <p:nvPr/>
        </p:nvCxnSpPr>
        <p:spPr>
          <a:xfrm rot="10800000">
            <a:off x="5963314" y="3200746"/>
            <a:ext cx="573021" cy="347255"/>
          </a:xfrm>
          <a:prstGeom prst="bentConnector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2" name="文本框 61"/>
          <p:cNvSpPr txBox="1"/>
          <p:nvPr/>
        </p:nvSpPr>
        <p:spPr>
          <a:xfrm>
            <a:off x="5965409" y="3332104"/>
            <a:ext cx="761747" cy="207749"/>
          </a:xfrm>
          <a:prstGeom prst="rect">
            <a:avLst/>
          </a:prstGeom>
          <a:noFill/>
        </p:spPr>
        <p:txBody>
          <a:bodyPr wrap="none" rtlCol="0">
            <a:spAutoFit/>
          </a:bodyPr>
          <a:lstStyle/>
          <a:p>
            <a:pPr algn="ctr" defTabSz="685800">
              <a:defRPr/>
            </a:pPr>
            <a:r>
              <a:rPr lang="zh-CN" altLang="en-US" sz="750" b="1" dirty="0">
                <a:solidFill>
                  <a:srgbClr val="FF0000"/>
                </a:solidFill>
                <a:latin typeface="Calibri" panose="020F0502020204030204"/>
                <a:ea typeface="宋体" panose="02010600030101010101" pitchFamily="2" charset="-122"/>
              </a:rPr>
              <a:t>锁定框架合同</a:t>
            </a:r>
            <a:endParaRPr lang="zh-CN" altLang="en-US" sz="750" b="1" dirty="0">
              <a:solidFill>
                <a:srgbClr val="FF0000"/>
              </a:solidFill>
              <a:latin typeface="Calibri" panose="020F0502020204030204"/>
              <a:ea typeface="宋体" panose="02010600030101010101" pitchFamily="2" charset="-122"/>
            </a:endParaRPr>
          </a:p>
        </p:txBody>
      </p:sp>
      <p:sp>
        <p:nvSpPr>
          <p:cNvPr id="65" name="矩形: 圆角 64"/>
          <p:cNvSpPr/>
          <p:nvPr/>
        </p:nvSpPr>
        <p:spPr>
          <a:xfrm>
            <a:off x="6589983" y="5291981"/>
            <a:ext cx="864095" cy="32509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900" dirty="0">
                <a:solidFill>
                  <a:prstClr val="white"/>
                </a:solidFill>
                <a:latin typeface="Calibri" panose="020F0502020204030204"/>
                <a:ea typeface="宋体" panose="02010600030101010101" pitchFamily="2" charset="-122"/>
              </a:rPr>
              <a:t>变更单审批结果</a:t>
            </a:r>
            <a:endParaRPr lang="zh-CN" altLang="en-US" sz="900" dirty="0">
              <a:solidFill>
                <a:prstClr val="white"/>
              </a:solidFill>
              <a:latin typeface="Calibri" panose="020F0502020204030204"/>
              <a:ea typeface="宋体" panose="02010600030101010101" pitchFamily="2" charset="-122"/>
            </a:endParaRPr>
          </a:p>
        </p:txBody>
      </p:sp>
      <p:sp>
        <p:nvSpPr>
          <p:cNvPr id="67" name="矩形 66"/>
          <p:cNvSpPr/>
          <p:nvPr/>
        </p:nvSpPr>
        <p:spPr>
          <a:xfrm>
            <a:off x="6228184" y="3948263"/>
            <a:ext cx="1604294" cy="948133"/>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1350">
              <a:solidFill>
                <a:prstClr val="white"/>
              </a:solidFill>
              <a:latin typeface="Calibri" panose="020F0502020204030204"/>
              <a:ea typeface="宋体" panose="02010600030101010101" pitchFamily="2" charset="-122"/>
            </a:endParaRPr>
          </a:p>
        </p:txBody>
      </p:sp>
      <p:sp>
        <p:nvSpPr>
          <p:cNvPr id="68" name="文本框 67"/>
          <p:cNvSpPr txBox="1"/>
          <p:nvPr/>
        </p:nvSpPr>
        <p:spPr>
          <a:xfrm>
            <a:off x="6408216" y="3939409"/>
            <a:ext cx="992579" cy="253916"/>
          </a:xfrm>
          <a:prstGeom prst="rect">
            <a:avLst/>
          </a:prstGeom>
          <a:noFill/>
        </p:spPr>
        <p:txBody>
          <a:bodyPr wrap="none" rtlCol="0">
            <a:spAutoFit/>
          </a:bodyPr>
          <a:lstStyle/>
          <a:p>
            <a:pPr defTabSz="685800">
              <a:defRPr/>
            </a:pPr>
            <a:r>
              <a:rPr lang="zh-CN" altLang="en-US" sz="1050" b="1" dirty="0">
                <a:solidFill>
                  <a:prstClr val="black"/>
                </a:solidFill>
                <a:latin typeface="Calibri" panose="020F0502020204030204"/>
                <a:ea typeface="宋体" panose="02010600030101010101" pitchFamily="2" charset="-122"/>
              </a:rPr>
              <a:t>流程引擎对接</a:t>
            </a:r>
            <a:endParaRPr lang="zh-CN" altLang="en-US" sz="1050" b="1" dirty="0">
              <a:solidFill>
                <a:prstClr val="black"/>
              </a:solidFill>
              <a:latin typeface="Calibri" panose="020F0502020204030204"/>
              <a:ea typeface="宋体" panose="02010600030101010101" pitchFamily="2" charset="-122"/>
            </a:endParaRPr>
          </a:p>
        </p:txBody>
      </p:sp>
      <p:sp>
        <p:nvSpPr>
          <p:cNvPr id="70" name="矩形: 圆角 69"/>
          <p:cNvSpPr/>
          <p:nvPr/>
        </p:nvSpPr>
        <p:spPr>
          <a:xfrm>
            <a:off x="6469811" y="4196641"/>
            <a:ext cx="570579" cy="253916"/>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750" dirty="0">
                <a:solidFill>
                  <a:prstClr val="white"/>
                </a:solidFill>
                <a:latin typeface="Calibri" panose="020F0502020204030204"/>
                <a:ea typeface="宋体" panose="02010600030101010101" pitchFamily="2" charset="-122"/>
              </a:rPr>
              <a:t>人员配置</a:t>
            </a:r>
            <a:endParaRPr lang="zh-CN" altLang="en-US" sz="750" dirty="0">
              <a:solidFill>
                <a:prstClr val="white"/>
              </a:solidFill>
              <a:latin typeface="Calibri" panose="020F0502020204030204"/>
              <a:ea typeface="宋体" panose="02010600030101010101" pitchFamily="2" charset="-122"/>
            </a:endParaRPr>
          </a:p>
        </p:txBody>
      </p:sp>
      <p:sp>
        <p:nvSpPr>
          <p:cNvPr id="71" name="矩形: 圆角 70"/>
          <p:cNvSpPr/>
          <p:nvPr/>
        </p:nvSpPr>
        <p:spPr>
          <a:xfrm>
            <a:off x="6464326" y="4522133"/>
            <a:ext cx="557705" cy="240769"/>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750" dirty="0">
                <a:solidFill>
                  <a:prstClr val="white"/>
                </a:solidFill>
                <a:latin typeface="Calibri" panose="020F0502020204030204"/>
                <a:ea typeface="宋体" panose="02010600030101010101" pitchFamily="2" charset="-122"/>
              </a:rPr>
              <a:t>审批流程配置</a:t>
            </a:r>
            <a:endParaRPr lang="zh-CN" altLang="en-US" sz="750" dirty="0">
              <a:solidFill>
                <a:prstClr val="white"/>
              </a:solidFill>
              <a:latin typeface="Calibri" panose="020F0502020204030204"/>
              <a:ea typeface="宋体" panose="02010600030101010101" pitchFamily="2" charset="-122"/>
            </a:endParaRPr>
          </a:p>
        </p:txBody>
      </p:sp>
      <p:sp>
        <p:nvSpPr>
          <p:cNvPr id="72" name="矩形: 圆角 71"/>
          <p:cNvSpPr/>
          <p:nvPr/>
        </p:nvSpPr>
        <p:spPr>
          <a:xfrm>
            <a:off x="7112398" y="4196518"/>
            <a:ext cx="621625" cy="227130"/>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750" dirty="0">
                <a:solidFill>
                  <a:prstClr val="white"/>
                </a:solidFill>
                <a:latin typeface="Calibri" panose="020F0502020204030204"/>
                <a:ea typeface="宋体" panose="02010600030101010101" pitchFamily="2" charset="-122"/>
              </a:rPr>
              <a:t>代理人设置</a:t>
            </a:r>
            <a:endParaRPr lang="zh-CN" altLang="en-US" sz="750" dirty="0">
              <a:solidFill>
                <a:prstClr val="white"/>
              </a:solidFill>
              <a:latin typeface="Calibri" panose="020F0502020204030204"/>
              <a:ea typeface="宋体" panose="02010600030101010101" pitchFamily="2" charset="-122"/>
            </a:endParaRPr>
          </a:p>
        </p:txBody>
      </p:sp>
      <p:sp>
        <p:nvSpPr>
          <p:cNvPr id="75" name="矩形: 圆角 74"/>
          <p:cNvSpPr/>
          <p:nvPr/>
        </p:nvSpPr>
        <p:spPr>
          <a:xfrm>
            <a:off x="7112398" y="4508953"/>
            <a:ext cx="621626" cy="240769"/>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750" dirty="0">
                <a:solidFill>
                  <a:prstClr val="white"/>
                </a:solidFill>
                <a:latin typeface="Calibri" panose="020F0502020204030204"/>
                <a:ea typeface="宋体" panose="02010600030101010101" pitchFamily="2" charset="-122"/>
              </a:rPr>
              <a:t>流程角色配置</a:t>
            </a:r>
            <a:endParaRPr lang="zh-CN" altLang="en-US" sz="750" dirty="0">
              <a:solidFill>
                <a:prstClr val="white"/>
              </a:solidFill>
              <a:latin typeface="Calibri" panose="020F0502020204030204"/>
              <a:ea typeface="宋体" panose="02010600030101010101" pitchFamily="2" charset="-122"/>
            </a:endParaRPr>
          </a:p>
        </p:txBody>
      </p:sp>
      <p:cxnSp>
        <p:nvCxnSpPr>
          <p:cNvPr id="76" name="直接箭头连接符 75"/>
          <p:cNvCxnSpPr/>
          <p:nvPr/>
        </p:nvCxnSpPr>
        <p:spPr>
          <a:xfrm>
            <a:off x="6968381" y="3740974"/>
            <a:ext cx="0" cy="19843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p:nvPr/>
        </p:nvCxnSpPr>
        <p:spPr>
          <a:xfrm>
            <a:off x="6968382" y="4896396"/>
            <a:ext cx="0" cy="37797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79" name="菱形 78"/>
          <p:cNvSpPr/>
          <p:nvPr/>
        </p:nvSpPr>
        <p:spPr>
          <a:xfrm>
            <a:off x="5455591" y="5254098"/>
            <a:ext cx="988617" cy="407150"/>
          </a:xfrm>
          <a:prstGeom prst="diamond">
            <a:avLst/>
          </a:prstGeom>
          <a:no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685800">
              <a:defRPr/>
            </a:pPr>
            <a:r>
              <a:rPr lang="zh-CN" altLang="en-US" sz="600" b="1" dirty="0">
                <a:solidFill>
                  <a:prstClr val="black"/>
                </a:solidFill>
                <a:latin typeface="Calibri" panose="020F0502020204030204"/>
                <a:ea typeface="宋体" panose="02010600030101010101" pitchFamily="2" charset="-122"/>
              </a:rPr>
              <a:t>是否通过</a:t>
            </a:r>
            <a:endParaRPr lang="en-US" altLang="zh-CN" sz="600" b="1" dirty="0">
              <a:solidFill>
                <a:prstClr val="black"/>
              </a:solidFill>
              <a:latin typeface="Calibri" panose="020F0502020204030204"/>
              <a:ea typeface="宋体" panose="02010600030101010101" pitchFamily="2" charset="-122"/>
            </a:endParaRPr>
          </a:p>
        </p:txBody>
      </p:sp>
      <p:cxnSp>
        <p:nvCxnSpPr>
          <p:cNvPr id="83" name="连接符: 肘形 82"/>
          <p:cNvCxnSpPr>
            <a:stCxn id="79" idx="1"/>
            <a:endCxn id="43" idx="2"/>
          </p:cNvCxnSpPr>
          <p:nvPr/>
        </p:nvCxnSpPr>
        <p:spPr>
          <a:xfrm rot="10800000">
            <a:off x="4802459" y="3467297"/>
            <a:ext cx="653133" cy="1990376"/>
          </a:xfrm>
          <a:prstGeom prst="bentConnector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a:stCxn id="65" idx="1"/>
          </p:cNvCxnSpPr>
          <p:nvPr/>
        </p:nvCxnSpPr>
        <p:spPr>
          <a:xfrm flipH="1">
            <a:off x="6264176" y="5454528"/>
            <a:ext cx="325807" cy="314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7" name="文本框 86"/>
          <p:cNvSpPr txBox="1"/>
          <p:nvPr/>
        </p:nvSpPr>
        <p:spPr>
          <a:xfrm>
            <a:off x="4968334" y="5460523"/>
            <a:ext cx="377027" cy="207749"/>
          </a:xfrm>
          <a:prstGeom prst="rect">
            <a:avLst/>
          </a:prstGeom>
          <a:noFill/>
        </p:spPr>
        <p:txBody>
          <a:bodyPr wrap="none" rtlCol="0">
            <a:spAutoFit/>
          </a:bodyPr>
          <a:lstStyle/>
          <a:p>
            <a:pPr algn="ctr" defTabSz="685800">
              <a:defRPr/>
            </a:pPr>
            <a:r>
              <a:rPr lang="zh-CN" altLang="en-US" sz="750" b="1" dirty="0">
                <a:solidFill>
                  <a:srgbClr val="FF0000"/>
                </a:solidFill>
                <a:latin typeface="Calibri" panose="020F0502020204030204"/>
                <a:ea typeface="宋体" panose="02010600030101010101" pitchFamily="2" charset="-122"/>
              </a:rPr>
              <a:t>通过</a:t>
            </a:r>
            <a:endParaRPr lang="zh-CN" altLang="en-US" sz="750" b="1" dirty="0">
              <a:solidFill>
                <a:srgbClr val="FF0000"/>
              </a:solidFill>
              <a:latin typeface="Calibri" panose="020F0502020204030204"/>
              <a:ea typeface="宋体" panose="02010600030101010101" pitchFamily="2" charset="-122"/>
            </a:endParaRPr>
          </a:p>
        </p:txBody>
      </p:sp>
      <p:sp>
        <p:nvSpPr>
          <p:cNvPr id="88" name="文本框 87"/>
          <p:cNvSpPr txBox="1"/>
          <p:nvPr/>
        </p:nvSpPr>
        <p:spPr>
          <a:xfrm>
            <a:off x="4471285" y="3916197"/>
            <a:ext cx="377027" cy="1131079"/>
          </a:xfrm>
          <a:prstGeom prst="rect">
            <a:avLst/>
          </a:prstGeom>
          <a:noFill/>
        </p:spPr>
        <p:txBody>
          <a:bodyPr wrap="square" rtlCol="0">
            <a:spAutoFit/>
          </a:bodyPr>
          <a:lstStyle/>
          <a:p>
            <a:pPr algn="ctr" defTabSz="685800">
              <a:defRPr/>
            </a:pPr>
            <a:r>
              <a:rPr lang="zh-CN" altLang="en-US" sz="750" b="1" dirty="0">
                <a:solidFill>
                  <a:srgbClr val="0070C0"/>
                </a:solidFill>
                <a:latin typeface="Calibri" panose="020F0502020204030204"/>
                <a:ea typeface="宋体" panose="02010600030101010101" pitchFamily="2" charset="-122"/>
              </a:rPr>
              <a:t>更新部门配额、合同物料价格、释放锁定合同</a:t>
            </a:r>
            <a:endParaRPr lang="zh-CN" altLang="en-US" sz="750" b="1" dirty="0">
              <a:solidFill>
                <a:srgbClr val="0070C0"/>
              </a:solidFill>
              <a:latin typeface="Calibri" panose="020F0502020204030204"/>
              <a:ea typeface="宋体" panose="02010600030101010101" pitchFamily="2" charset="-122"/>
            </a:endParaRPr>
          </a:p>
        </p:txBody>
      </p:sp>
      <p:cxnSp>
        <p:nvCxnSpPr>
          <p:cNvPr id="89" name="连接符: 肘形 88"/>
          <p:cNvCxnSpPr>
            <a:stCxn id="79" idx="0"/>
            <a:endCxn id="46" idx="2"/>
          </p:cNvCxnSpPr>
          <p:nvPr/>
        </p:nvCxnSpPr>
        <p:spPr>
          <a:xfrm rot="5400000" flipH="1" flipV="1">
            <a:off x="4929930" y="4220716"/>
            <a:ext cx="2053353" cy="13413"/>
          </a:xfrm>
          <a:prstGeom prst="bent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0" name="文本框 89"/>
          <p:cNvSpPr txBox="1"/>
          <p:nvPr/>
        </p:nvSpPr>
        <p:spPr>
          <a:xfrm>
            <a:off x="5908653" y="5110707"/>
            <a:ext cx="377027" cy="207749"/>
          </a:xfrm>
          <a:prstGeom prst="rect">
            <a:avLst/>
          </a:prstGeom>
          <a:noFill/>
        </p:spPr>
        <p:txBody>
          <a:bodyPr wrap="none" rtlCol="0">
            <a:spAutoFit/>
          </a:bodyPr>
          <a:lstStyle/>
          <a:p>
            <a:pPr algn="ctr" defTabSz="685800">
              <a:defRPr/>
            </a:pPr>
            <a:r>
              <a:rPr lang="zh-CN" altLang="en-US" sz="750" b="1" dirty="0">
                <a:solidFill>
                  <a:srgbClr val="FF0000"/>
                </a:solidFill>
                <a:latin typeface="Calibri" panose="020F0502020204030204"/>
                <a:ea typeface="宋体" panose="02010600030101010101" pitchFamily="2" charset="-122"/>
              </a:rPr>
              <a:t>拒绝</a:t>
            </a:r>
            <a:endParaRPr lang="zh-CN" altLang="en-US" sz="750" b="1" dirty="0">
              <a:solidFill>
                <a:srgbClr val="FF0000"/>
              </a:solidFill>
              <a:latin typeface="Calibri" panose="020F0502020204030204"/>
              <a:ea typeface="宋体" panose="02010600030101010101" pitchFamily="2" charset="-122"/>
            </a:endParaRPr>
          </a:p>
        </p:txBody>
      </p:sp>
      <p:sp>
        <p:nvSpPr>
          <p:cNvPr id="91" name="文本框 90"/>
          <p:cNvSpPr txBox="1"/>
          <p:nvPr/>
        </p:nvSpPr>
        <p:spPr>
          <a:xfrm>
            <a:off x="5655503" y="3793234"/>
            <a:ext cx="377027" cy="784830"/>
          </a:xfrm>
          <a:prstGeom prst="rect">
            <a:avLst/>
          </a:prstGeom>
          <a:noFill/>
        </p:spPr>
        <p:txBody>
          <a:bodyPr wrap="square" rtlCol="0">
            <a:spAutoFit/>
          </a:bodyPr>
          <a:lstStyle/>
          <a:p>
            <a:pPr algn="ctr" defTabSz="685800">
              <a:defRPr/>
            </a:pPr>
            <a:r>
              <a:rPr lang="zh-CN" altLang="en-US" sz="750" b="1" dirty="0">
                <a:solidFill>
                  <a:srgbClr val="0070C0"/>
                </a:solidFill>
                <a:latin typeface="Calibri" panose="020F0502020204030204"/>
                <a:ea typeface="宋体" panose="02010600030101010101" pitchFamily="2" charset="-122"/>
              </a:rPr>
              <a:t>释放锁定合同、配额价格不变</a:t>
            </a:r>
            <a:endParaRPr lang="zh-CN" altLang="en-US" sz="750" b="1" dirty="0">
              <a:solidFill>
                <a:srgbClr val="0070C0"/>
              </a:solidFill>
              <a:latin typeface="Calibri" panose="020F0502020204030204"/>
              <a:ea typeface="宋体" panose="02010600030101010101" pitchFamily="2" charset="-122"/>
            </a:endParaRPr>
          </a:p>
        </p:txBody>
      </p:sp>
      <p:sp>
        <p:nvSpPr>
          <p:cNvPr id="92" name="矩形: 圆角 91"/>
          <p:cNvSpPr/>
          <p:nvPr/>
        </p:nvSpPr>
        <p:spPr>
          <a:xfrm>
            <a:off x="7820930" y="3391939"/>
            <a:ext cx="864095" cy="325093"/>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900" dirty="0">
                <a:solidFill>
                  <a:prstClr val="white"/>
                </a:solidFill>
                <a:latin typeface="Calibri" panose="020F0502020204030204"/>
                <a:ea typeface="宋体" panose="02010600030101010101" pitchFamily="2" charset="-122"/>
              </a:rPr>
              <a:t>订单起草</a:t>
            </a:r>
            <a:endParaRPr lang="zh-CN" altLang="en-US" sz="900" dirty="0">
              <a:solidFill>
                <a:prstClr val="white"/>
              </a:solidFill>
              <a:latin typeface="Calibri" panose="020F0502020204030204"/>
              <a:ea typeface="宋体" panose="02010600030101010101" pitchFamily="2" charset="-122"/>
            </a:endParaRPr>
          </a:p>
        </p:txBody>
      </p:sp>
      <p:cxnSp>
        <p:nvCxnSpPr>
          <p:cNvPr id="93" name="直接箭头连接符 92"/>
          <p:cNvCxnSpPr>
            <a:stCxn id="54" idx="3"/>
            <a:endCxn id="92" idx="1"/>
          </p:cNvCxnSpPr>
          <p:nvPr/>
        </p:nvCxnSpPr>
        <p:spPr>
          <a:xfrm>
            <a:off x="7400429" y="3548000"/>
            <a:ext cx="420501" cy="6486"/>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95" name="文本框 94"/>
          <p:cNvSpPr txBox="1"/>
          <p:nvPr/>
        </p:nvSpPr>
        <p:spPr>
          <a:xfrm>
            <a:off x="7366006" y="3352193"/>
            <a:ext cx="569387" cy="207749"/>
          </a:xfrm>
          <a:prstGeom prst="rect">
            <a:avLst/>
          </a:prstGeom>
          <a:noFill/>
        </p:spPr>
        <p:txBody>
          <a:bodyPr wrap="none" rtlCol="0">
            <a:spAutoFit/>
          </a:bodyPr>
          <a:lstStyle/>
          <a:p>
            <a:pPr algn="ctr" defTabSz="685800">
              <a:defRPr/>
            </a:pPr>
            <a:r>
              <a:rPr lang="zh-CN" altLang="en-US" sz="750" b="1" dirty="0">
                <a:solidFill>
                  <a:srgbClr val="FF0000"/>
                </a:solidFill>
                <a:latin typeface="Calibri" panose="020F0502020204030204"/>
                <a:ea typeface="宋体" panose="02010600030101010101" pitchFamily="2" charset="-122"/>
              </a:rPr>
              <a:t>锁定合同</a:t>
            </a:r>
            <a:endParaRPr lang="zh-CN" altLang="en-US" sz="750" b="1" dirty="0">
              <a:solidFill>
                <a:srgbClr val="FF0000"/>
              </a:solidFill>
              <a:latin typeface="Calibri" panose="020F0502020204030204"/>
              <a:ea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8" name="直接箭头连接符 87"/>
          <p:cNvCxnSpPr/>
          <p:nvPr/>
        </p:nvCxnSpPr>
        <p:spPr>
          <a:xfrm>
            <a:off x="7987404" y="3749062"/>
            <a:ext cx="0" cy="54403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3" name="TextBox 1"/>
          <p:cNvSpPr txBox="1"/>
          <p:nvPr/>
        </p:nvSpPr>
        <p:spPr>
          <a:xfrm>
            <a:off x="0" y="857250"/>
            <a:ext cx="7367631" cy="461665"/>
          </a:xfrm>
          <a:prstGeom prst="rect">
            <a:avLst/>
          </a:prstGeom>
          <a:noFill/>
        </p:spPr>
        <p:txBody>
          <a:bodyPr wrap="square">
            <a:spAutoFit/>
          </a:bodyPr>
          <a:lstStyle/>
          <a:p>
            <a:pPr defTabSz="685800">
              <a:defRPr/>
            </a:pPr>
            <a:r>
              <a:rPr lang="en-US" altLang="zh-CN" sz="2400" b="1" dirty="0">
                <a:solidFill>
                  <a:prstClr val="white"/>
                </a:solidFill>
                <a:latin typeface="微软雅黑" panose="020B0503020204020204" pitchFamily="34" charset="-122"/>
                <a:ea typeface="微软雅黑" panose="020B0503020204020204" pitchFamily="34" charset="-122"/>
              </a:rPr>
              <a:t>1.3</a:t>
            </a:r>
            <a:r>
              <a:rPr lang="zh-CN" altLang="en-US" sz="2400" b="1" dirty="0">
                <a:solidFill>
                  <a:prstClr val="white"/>
                </a:solidFill>
                <a:latin typeface="微软雅黑" panose="020B0503020204020204" pitchFamily="34" charset="-122"/>
                <a:ea typeface="微软雅黑" panose="020B0503020204020204" pitchFamily="34" charset="-122"/>
              </a:rPr>
              <a:t>业务精细化管理能力提升</a:t>
            </a:r>
            <a:endParaRPr lang="zh-CN" altLang="en-US" sz="2400" b="1" dirty="0">
              <a:solidFill>
                <a:prstClr val="white"/>
              </a:solidFill>
              <a:latin typeface="微软雅黑" panose="020B0503020204020204" pitchFamily="34" charset="-122"/>
              <a:ea typeface="微软雅黑" panose="020B0503020204020204" pitchFamily="34" charset="-122"/>
            </a:endParaRPr>
          </a:p>
        </p:txBody>
      </p:sp>
      <p:sp>
        <p:nvSpPr>
          <p:cNvPr id="47" name="矩形 46"/>
          <p:cNvSpPr/>
          <p:nvPr/>
        </p:nvSpPr>
        <p:spPr>
          <a:xfrm>
            <a:off x="4132586" y="2528506"/>
            <a:ext cx="4615878" cy="40295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1350">
              <a:solidFill>
                <a:prstClr val="white"/>
              </a:solidFill>
              <a:latin typeface="Calibri" panose="020F0502020204030204"/>
              <a:ea typeface="宋体" panose="02010600030101010101" pitchFamily="2" charset="-122"/>
            </a:endParaRPr>
          </a:p>
        </p:txBody>
      </p:sp>
      <p:sp>
        <p:nvSpPr>
          <p:cNvPr id="49" name="矩形 48"/>
          <p:cNvSpPr/>
          <p:nvPr/>
        </p:nvSpPr>
        <p:spPr>
          <a:xfrm>
            <a:off x="4139952" y="2530857"/>
            <a:ext cx="4608512" cy="3712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1350" dirty="0">
                <a:solidFill>
                  <a:prstClr val="white"/>
                </a:solidFill>
                <a:latin typeface="Calibri" panose="020F0502020204030204"/>
                <a:ea typeface="宋体" panose="02010600030101010101" pitchFamily="2" charset="-122"/>
              </a:rPr>
              <a:t>框架订单系统</a:t>
            </a:r>
            <a:endParaRPr lang="zh-CN" altLang="en-US" sz="1350" dirty="0">
              <a:solidFill>
                <a:prstClr val="white"/>
              </a:solidFill>
              <a:latin typeface="Calibri" panose="020F0502020204030204"/>
              <a:ea typeface="宋体" panose="02010600030101010101" pitchFamily="2" charset="-122"/>
            </a:endParaRPr>
          </a:p>
        </p:txBody>
      </p:sp>
      <p:sp>
        <p:nvSpPr>
          <p:cNvPr id="59" name="矩形: 圆角 58"/>
          <p:cNvSpPr/>
          <p:nvPr/>
        </p:nvSpPr>
        <p:spPr>
          <a:xfrm>
            <a:off x="5519305" y="4598545"/>
            <a:ext cx="900079" cy="46267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900" dirty="0">
                <a:solidFill>
                  <a:prstClr val="white"/>
                </a:solidFill>
                <a:latin typeface="Calibri" panose="020F0502020204030204"/>
                <a:ea typeface="宋体" panose="02010600030101010101" pitchFamily="2" charset="-122"/>
              </a:rPr>
              <a:t>总控合同审批</a:t>
            </a:r>
            <a:endParaRPr lang="zh-CN" altLang="en-US" sz="900" dirty="0">
              <a:solidFill>
                <a:prstClr val="white"/>
              </a:solidFill>
              <a:latin typeface="Calibri" panose="020F0502020204030204"/>
              <a:ea typeface="宋体" panose="02010600030101010101" pitchFamily="2" charset="-122"/>
            </a:endParaRPr>
          </a:p>
        </p:txBody>
      </p:sp>
      <p:cxnSp>
        <p:nvCxnSpPr>
          <p:cNvPr id="63" name="直接箭头连接符 62"/>
          <p:cNvCxnSpPr/>
          <p:nvPr/>
        </p:nvCxnSpPr>
        <p:spPr>
          <a:xfrm>
            <a:off x="5976882" y="3631144"/>
            <a:ext cx="0" cy="32877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6" name="矩形: 圆角 65"/>
          <p:cNvSpPr/>
          <p:nvPr/>
        </p:nvSpPr>
        <p:spPr>
          <a:xfrm>
            <a:off x="5519322" y="3257199"/>
            <a:ext cx="900107" cy="410166"/>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900" dirty="0">
                <a:solidFill>
                  <a:prstClr val="white"/>
                </a:solidFill>
                <a:latin typeface="Calibri" panose="020F0502020204030204"/>
                <a:ea typeface="宋体" panose="02010600030101010101" pitchFamily="2" charset="-122"/>
              </a:rPr>
              <a:t>起草总控合同管理</a:t>
            </a:r>
            <a:endParaRPr lang="zh-CN" altLang="en-US" sz="900" dirty="0">
              <a:solidFill>
                <a:prstClr val="white"/>
              </a:solidFill>
              <a:latin typeface="Calibri" panose="020F0502020204030204"/>
              <a:ea typeface="宋体" panose="02010600030101010101" pitchFamily="2" charset="-122"/>
            </a:endParaRPr>
          </a:p>
        </p:txBody>
      </p:sp>
      <p:cxnSp>
        <p:nvCxnSpPr>
          <p:cNvPr id="67" name="直接箭头连接符 66"/>
          <p:cNvCxnSpPr/>
          <p:nvPr/>
        </p:nvCxnSpPr>
        <p:spPr>
          <a:xfrm>
            <a:off x="5966626" y="4408637"/>
            <a:ext cx="0" cy="20866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79" name="矩形: 圆角 78"/>
          <p:cNvSpPr/>
          <p:nvPr/>
        </p:nvSpPr>
        <p:spPr>
          <a:xfrm>
            <a:off x="4348460" y="3036205"/>
            <a:ext cx="901014" cy="331953"/>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750" dirty="0">
                <a:solidFill>
                  <a:prstClr val="white"/>
                </a:solidFill>
                <a:latin typeface="Calibri" panose="020F0502020204030204"/>
                <a:ea typeface="宋体" panose="02010600030101010101" pitchFamily="2" charset="-122"/>
              </a:rPr>
              <a:t>框架合同</a:t>
            </a:r>
            <a:endParaRPr lang="zh-CN" altLang="en-US" sz="750" dirty="0">
              <a:solidFill>
                <a:prstClr val="white"/>
              </a:solidFill>
              <a:latin typeface="Calibri" panose="020F0502020204030204"/>
              <a:ea typeface="宋体" panose="02010600030101010101" pitchFamily="2" charset="-122"/>
            </a:endParaRPr>
          </a:p>
        </p:txBody>
      </p:sp>
      <p:sp>
        <p:nvSpPr>
          <p:cNvPr id="80" name="矩形 79"/>
          <p:cNvSpPr/>
          <p:nvPr/>
        </p:nvSpPr>
        <p:spPr>
          <a:xfrm>
            <a:off x="4290848" y="2953011"/>
            <a:ext cx="1034326" cy="980153"/>
          </a:xfrm>
          <a:prstGeom prst="rect">
            <a:avLst/>
          </a:prstGeom>
          <a:noFill/>
          <a:ln>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1350">
              <a:solidFill>
                <a:prstClr val="white"/>
              </a:solidFill>
              <a:latin typeface="Calibri" panose="020F0502020204030204"/>
              <a:ea typeface="宋体" panose="02010600030101010101" pitchFamily="2" charset="-122"/>
            </a:endParaRPr>
          </a:p>
        </p:txBody>
      </p:sp>
      <p:sp>
        <p:nvSpPr>
          <p:cNvPr id="81" name="矩形: 圆角 80"/>
          <p:cNvSpPr/>
          <p:nvPr/>
        </p:nvSpPr>
        <p:spPr>
          <a:xfrm>
            <a:off x="4355976" y="3454364"/>
            <a:ext cx="901015" cy="332255"/>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750" dirty="0">
                <a:solidFill>
                  <a:prstClr val="white"/>
                </a:solidFill>
                <a:latin typeface="Calibri" panose="020F0502020204030204"/>
                <a:ea typeface="宋体" panose="02010600030101010101" pitchFamily="2" charset="-122"/>
              </a:rPr>
              <a:t>框架合同</a:t>
            </a:r>
            <a:endParaRPr lang="zh-CN" altLang="en-US" sz="750" dirty="0">
              <a:solidFill>
                <a:prstClr val="white"/>
              </a:solidFill>
              <a:latin typeface="Calibri" panose="020F0502020204030204"/>
              <a:ea typeface="宋体" panose="02010600030101010101" pitchFamily="2" charset="-122"/>
            </a:endParaRPr>
          </a:p>
        </p:txBody>
      </p:sp>
      <p:sp>
        <p:nvSpPr>
          <p:cNvPr id="82" name="箭头: 左右 81"/>
          <p:cNvSpPr/>
          <p:nvPr/>
        </p:nvSpPr>
        <p:spPr>
          <a:xfrm>
            <a:off x="5274535" y="3406294"/>
            <a:ext cx="183173" cy="11488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1350">
              <a:solidFill>
                <a:prstClr val="white"/>
              </a:solidFill>
              <a:latin typeface="Calibri" panose="020F0502020204030204"/>
              <a:ea typeface="宋体" panose="02010600030101010101" pitchFamily="2" charset="-122"/>
            </a:endParaRPr>
          </a:p>
        </p:txBody>
      </p:sp>
      <p:sp>
        <p:nvSpPr>
          <p:cNvPr id="83" name="矩形: 圆角 82"/>
          <p:cNvSpPr/>
          <p:nvPr/>
        </p:nvSpPr>
        <p:spPr>
          <a:xfrm>
            <a:off x="5519306" y="3965307"/>
            <a:ext cx="900107" cy="427912"/>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750" dirty="0">
                <a:solidFill>
                  <a:prstClr val="white"/>
                </a:solidFill>
                <a:latin typeface="Calibri" panose="020F0502020204030204"/>
                <a:ea typeface="宋体" panose="02010600030101010101" pitchFamily="2" charset="-122"/>
              </a:rPr>
              <a:t>设置供应商偏离度</a:t>
            </a:r>
            <a:endParaRPr lang="zh-CN" altLang="en-US" sz="750" dirty="0">
              <a:solidFill>
                <a:prstClr val="white"/>
              </a:solidFill>
              <a:latin typeface="Calibri" panose="020F0502020204030204"/>
              <a:ea typeface="宋体" panose="02010600030101010101" pitchFamily="2" charset="-122"/>
            </a:endParaRPr>
          </a:p>
        </p:txBody>
      </p:sp>
      <p:sp>
        <p:nvSpPr>
          <p:cNvPr id="84" name="矩形: 圆角 83"/>
          <p:cNvSpPr/>
          <p:nvPr/>
        </p:nvSpPr>
        <p:spPr>
          <a:xfrm>
            <a:off x="6419384" y="5580074"/>
            <a:ext cx="904975" cy="37127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900" dirty="0">
                <a:solidFill>
                  <a:prstClr val="white"/>
                </a:solidFill>
                <a:latin typeface="Calibri" panose="020F0502020204030204"/>
                <a:ea typeface="宋体" panose="02010600030101010101" pitchFamily="2" charset="-122"/>
              </a:rPr>
              <a:t>生效总控合同</a:t>
            </a:r>
            <a:endParaRPr lang="zh-CN" altLang="en-US" sz="900" dirty="0">
              <a:solidFill>
                <a:prstClr val="white"/>
              </a:solidFill>
              <a:latin typeface="Calibri" panose="020F0502020204030204"/>
              <a:ea typeface="宋体" panose="02010600030101010101" pitchFamily="2" charset="-122"/>
            </a:endParaRPr>
          </a:p>
        </p:txBody>
      </p:sp>
      <p:cxnSp>
        <p:nvCxnSpPr>
          <p:cNvPr id="85" name="直接箭头连接符 84"/>
          <p:cNvCxnSpPr>
            <a:stCxn id="61" idx="3"/>
          </p:cNvCxnSpPr>
          <p:nvPr/>
        </p:nvCxnSpPr>
        <p:spPr>
          <a:xfrm>
            <a:off x="5919395" y="5765709"/>
            <a:ext cx="499989"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6" name="矩形: 圆角 85"/>
          <p:cNvSpPr/>
          <p:nvPr/>
        </p:nvSpPr>
        <p:spPr>
          <a:xfrm>
            <a:off x="7586841" y="3419368"/>
            <a:ext cx="851970" cy="426027"/>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900" dirty="0">
                <a:solidFill>
                  <a:prstClr val="white"/>
                </a:solidFill>
                <a:latin typeface="Calibri" panose="020F0502020204030204"/>
                <a:ea typeface="宋体" panose="02010600030101010101" pitchFamily="2" charset="-122"/>
              </a:rPr>
              <a:t>起草提交审批</a:t>
            </a:r>
            <a:endParaRPr lang="zh-CN" altLang="en-US" sz="900" dirty="0">
              <a:solidFill>
                <a:prstClr val="white"/>
              </a:solidFill>
              <a:latin typeface="Calibri" panose="020F0502020204030204"/>
              <a:ea typeface="宋体" panose="02010600030101010101" pitchFamily="2" charset="-122"/>
            </a:endParaRPr>
          </a:p>
        </p:txBody>
      </p:sp>
      <p:cxnSp>
        <p:nvCxnSpPr>
          <p:cNvPr id="87" name="连接符: 肘形 86"/>
          <p:cNvCxnSpPr>
            <a:stCxn id="84" idx="3"/>
            <a:endCxn id="18" idx="1"/>
          </p:cNvCxnSpPr>
          <p:nvPr/>
        </p:nvCxnSpPr>
        <p:spPr>
          <a:xfrm flipV="1">
            <a:off x="7324359" y="4458517"/>
            <a:ext cx="240861" cy="1307192"/>
          </a:xfrm>
          <a:prstGeom prst="bent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菱形 17"/>
          <p:cNvSpPr/>
          <p:nvPr/>
        </p:nvSpPr>
        <p:spPr>
          <a:xfrm>
            <a:off x="7565220" y="4294130"/>
            <a:ext cx="895212" cy="328773"/>
          </a:xfrm>
          <a:prstGeom prst="diamond">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750" b="1" dirty="0">
                <a:solidFill>
                  <a:srgbClr val="0070C0"/>
                </a:solidFill>
                <a:latin typeface="Calibri" panose="020F0502020204030204"/>
                <a:ea typeface="宋体" panose="02010600030101010101" pitchFamily="2" charset="-122"/>
              </a:rPr>
              <a:t>校验</a:t>
            </a:r>
            <a:endParaRPr lang="zh-CN" altLang="en-US" sz="750" b="1" dirty="0">
              <a:solidFill>
                <a:srgbClr val="0070C0"/>
              </a:solidFill>
              <a:latin typeface="Calibri" panose="020F0502020204030204"/>
              <a:ea typeface="宋体" panose="02010600030101010101" pitchFamily="2" charset="-122"/>
            </a:endParaRPr>
          </a:p>
        </p:txBody>
      </p:sp>
      <p:sp>
        <p:nvSpPr>
          <p:cNvPr id="89" name="矩形: 圆角 88"/>
          <p:cNvSpPr/>
          <p:nvPr/>
        </p:nvSpPr>
        <p:spPr>
          <a:xfrm>
            <a:off x="7621798" y="5071638"/>
            <a:ext cx="782056" cy="28092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900" dirty="0">
                <a:solidFill>
                  <a:prstClr val="white"/>
                </a:solidFill>
                <a:latin typeface="Calibri" panose="020F0502020204030204"/>
                <a:ea typeface="宋体" panose="02010600030101010101" pitchFamily="2" charset="-122"/>
              </a:rPr>
              <a:t>订单审批</a:t>
            </a:r>
            <a:endParaRPr lang="zh-CN" altLang="en-US" sz="900" dirty="0">
              <a:solidFill>
                <a:prstClr val="white"/>
              </a:solidFill>
              <a:latin typeface="Calibri" panose="020F0502020204030204"/>
              <a:ea typeface="宋体" panose="02010600030101010101" pitchFamily="2" charset="-122"/>
            </a:endParaRPr>
          </a:p>
        </p:txBody>
      </p:sp>
      <p:sp>
        <p:nvSpPr>
          <p:cNvPr id="90" name="矩形: 圆角 89"/>
          <p:cNvSpPr/>
          <p:nvPr/>
        </p:nvSpPr>
        <p:spPr>
          <a:xfrm>
            <a:off x="7621798" y="5801295"/>
            <a:ext cx="782056" cy="27510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900" dirty="0">
                <a:solidFill>
                  <a:prstClr val="white"/>
                </a:solidFill>
                <a:latin typeface="Calibri" panose="020F0502020204030204"/>
                <a:ea typeface="宋体" panose="02010600030101010101" pitchFamily="2" charset="-122"/>
              </a:rPr>
              <a:t>生效订单</a:t>
            </a:r>
            <a:endParaRPr lang="zh-CN" altLang="en-US" sz="900" dirty="0">
              <a:solidFill>
                <a:prstClr val="white"/>
              </a:solidFill>
              <a:latin typeface="Calibri" panose="020F0502020204030204"/>
              <a:ea typeface="宋体" panose="02010600030101010101" pitchFamily="2" charset="-122"/>
            </a:endParaRPr>
          </a:p>
        </p:txBody>
      </p:sp>
      <p:cxnSp>
        <p:nvCxnSpPr>
          <p:cNvPr id="91" name="直接箭头连接符 90"/>
          <p:cNvCxnSpPr>
            <a:stCxn id="89" idx="2"/>
            <a:endCxn id="90" idx="0"/>
          </p:cNvCxnSpPr>
          <p:nvPr/>
        </p:nvCxnSpPr>
        <p:spPr>
          <a:xfrm>
            <a:off x="8012826" y="5352561"/>
            <a:ext cx="0" cy="44873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a:stCxn id="18" idx="2"/>
            <a:endCxn id="89" idx="0"/>
          </p:cNvCxnSpPr>
          <p:nvPr/>
        </p:nvCxnSpPr>
        <p:spPr>
          <a:xfrm>
            <a:off x="8012826" y="4622903"/>
            <a:ext cx="0" cy="44873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7" name="思想气泡: 云 26"/>
          <p:cNvSpPr/>
          <p:nvPr/>
        </p:nvSpPr>
        <p:spPr>
          <a:xfrm>
            <a:off x="6509595" y="3263590"/>
            <a:ext cx="999680" cy="863373"/>
          </a:xfrm>
          <a:prstGeom prst="cloudCallout">
            <a:avLst>
              <a:gd name="adj1" fmla="val 70807"/>
              <a:gd name="adj2" fmla="val 49630"/>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1350">
              <a:solidFill>
                <a:prstClr val="white"/>
              </a:solidFill>
              <a:latin typeface="Calibri" panose="020F0502020204030204"/>
              <a:ea typeface="宋体" panose="02010600030101010101" pitchFamily="2" charset="-122"/>
            </a:endParaRPr>
          </a:p>
        </p:txBody>
      </p:sp>
      <p:sp>
        <p:nvSpPr>
          <p:cNvPr id="28" name="文本框 27"/>
          <p:cNvSpPr txBox="1"/>
          <p:nvPr/>
        </p:nvSpPr>
        <p:spPr>
          <a:xfrm>
            <a:off x="6732240" y="3406294"/>
            <a:ext cx="668170" cy="584775"/>
          </a:xfrm>
          <a:prstGeom prst="rect">
            <a:avLst/>
          </a:prstGeom>
          <a:noFill/>
        </p:spPr>
        <p:txBody>
          <a:bodyPr wrap="square" rtlCol="0">
            <a:spAutoFit/>
          </a:bodyPr>
          <a:lstStyle/>
          <a:p>
            <a:pPr defTabSz="685800">
              <a:defRPr/>
            </a:pPr>
            <a:r>
              <a:rPr lang="zh-CN" altLang="en-US" sz="800" dirty="0">
                <a:solidFill>
                  <a:srgbClr val="FF0000"/>
                </a:solidFill>
                <a:latin typeface="Calibri" panose="020F0502020204030204"/>
                <a:ea typeface="宋体" panose="02010600030101010101" pitchFamily="2" charset="-122"/>
              </a:rPr>
              <a:t>总控合同上限校验、供应商偏离度检查</a:t>
            </a:r>
            <a:endParaRPr lang="zh-CN" altLang="en-US" sz="800" dirty="0">
              <a:solidFill>
                <a:srgbClr val="FF0000"/>
              </a:solidFill>
              <a:latin typeface="Calibri" panose="020F0502020204030204"/>
              <a:ea typeface="宋体" panose="02010600030101010101" pitchFamily="2" charset="-122"/>
            </a:endParaRPr>
          </a:p>
        </p:txBody>
      </p:sp>
      <p:sp>
        <p:nvSpPr>
          <p:cNvPr id="50" name="文本框 49"/>
          <p:cNvSpPr txBox="1"/>
          <p:nvPr/>
        </p:nvSpPr>
        <p:spPr>
          <a:xfrm>
            <a:off x="251520" y="116632"/>
            <a:ext cx="7200800" cy="400110"/>
          </a:xfrm>
          <a:prstGeom prst="rect">
            <a:avLst/>
          </a:prstGeom>
          <a:noFill/>
        </p:spPr>
        <p:txBody>
          <a:bodyPr wrap="square" rtlCol="0">
            <a:spAutoFit/>
          </a:bodyPr>
          <a:lstStyle/>
          <a:p>
            <a:pPr>
              <a:defRPr/>
            </a:pPr>
            <a:r>
              <a:rPr lang="en-US" altLang="en-US" sz="2000" b="1" dirty="0">
                <a:solidFill>
                  <a:schemeClr val="bg1"/>
                </a:solidFill>
                <a:latin typeface="微软雅黑" panose="020B0503020204020204" pitchFamily="34" charset="-122"/>
                <a:ea typeface="微软雅黑" panose="020B0503020204020204" pitchFamily="34" charset="-122"/>
              </a:rPr>
              <a:t>2.4</a:t>
            </a:r>
            <a:r>
              <a:rPr lang="zh-CN" altLang="en-US" sz="2000" b="1" kern="0" dirty="0">
                <a:solidFill>
                  <a:schemeClr val="bg1"/>
                </a:solidFill>
                <a:latin typeface="微软雅黑" panose="020B0503020204020204" pitchFamily="34" charset="-122"/>
                <a:ea typeface="微软雅黑" panose="020B0503020204020204" pitchFamily="34" charset="-122"/>
              </a:rPr>
              <a:t>业务精细化管理能力提升（二）</a:t>
            </a:r>
            <a:endParaRPr lang="zh-CN" altLang="en-US" sz="2000" b="1" kern="0" dirty="0">
              <a:solidFill>
                <a:schemeClr val="bg1"/>
              </a:solidFill>
              <a:latin typeface="微软雅黑" panose="020B0503020204020204" pitchFamily="34" charset="-122"/>
              <a:ea typeface="微软雅黑" panose="020B0503020204020204" pitchFamily="34" charset="-122"/>
            </a:endParaRPr>
          </a:p>
        </p:txBody>
      </p:sp>
      <p:sp>
        <p:nvSpPr>
          <p:cNvPr id="51" name="矩形 50"/>
          <p:cNvSpPr/>
          <p:nvPr/>
        </p:nvSpPr>
        <p:spPr>
          <a:xfrm>
            <a:off x="286172" y="682504"/>
            <a:ext cx="8462292" cy="1021433"/>
          </a:xfrm>
          <a:prstGeom prst="rect">
            <a:avLst/>
          </a:prstGeom>
        </p:spPr>
        <p:txBody>
          <a:bodyPr wrap="square">
            <a:spAutoFit/>
          </a:bodyPr>
          <a:lstStyle/>
          <a:p>
            <a:pPr defTabSz="685800">
              <a:lnSpc>
                <a:spcPct val="150000"/>
              </a:lnSpc>
              <a:defRPr/>
            </a:pPr>
            <a:r>
              <a:rPr lang="zh-CN" altLang="en-US" sz="1400" dirty="0">
                <a:solidFill>
                  <a:prstClr val="black"/>
                </a:solidFill>
                <a:latin typeface="微软雅黑" panose="020B0503020204020204" pitchFamily="34" charset="-122"/>
                <a:ea typeface="微软雅黑" panose="020B0503020204020204" pitchFamily="34" charset="-122"/>
              </a:rPr>
              <a:t>       对个多个框架合同进行总控框架合同的管理、审核，在订单起草环节实现对总控合同的校验管控；对总控合同增加供应商采购偏移管控配置，设置管理偏离配置的总控合同在起草订单换机对采购，按照合同执行金额进行偏离度校验，并给出提示，例如“</a:t>
            </a:r>
            <a:r>
              <a:rPr lang="en-US" altLang="zh-CN" sz="1400" dirty="0">
                <a:solidFill>
                  <a:prstClr val="black"/>
                </a:solidFill>
                <a:latin typeface="微软雅黑" panose="020B0503020204020204" pitchFamily="34" charset="-122"/>
                <a:ea typeface="微软雅黑" panose="020B0503020204020204" pitchFamily="34" charset="-122"/>
              </a:rPr>
              <a:t>XXX</a:t>
            </a:r>
            <a:r>
              <a:rPr lang="zh-CN" altLang="en-US" sz="1400" dirty="0">
                <a:solidFill>
                  <a:prstClr val="black"/>
                </a:solidFill>
                <a:latin typeface="微软雅黑" panose="020B0503020204020204" pitchFamily="34" charset="-122"/>
                <a:ea typeface="微软雅黑" panose="020B0503020204020204" pitchFamily="34" charset="-122"/>
              </a:rPr>
              <a:t>供应商采购配额</a:t>
            </a:r>
            <a:r>
              <a:rPr lang="en-US" altLang="zh-CN" sz="1400" dirty="0">
                <a:solidFill>
                  <a:prstClr val="black"/>
                </a:solidFill>
                <a:latin typeface="微软雅黑" panose="020B0503020204020204" pitchFamily="34" charset="-122"/>
                <a:ea typeface="微软雅黑" panose="020B0503020204020204" pitchFamily="34" charset="-122"/>
              </a:rPr>
              <a:t>70%</a:t>
            </a:r>
            <a:r>
              <a:rPr lang="zh-CN" altLang="en-US" sz="1400" dirty="0">
                <a:solidFill>
                  <a:prstClr val="black"/>
                </a:solidFill>
                <a:latin typeface="微软雅黑" panose="020B0503020204020204" pitchFamily="34" charset="-122"/>
                <a:ea typeface="微软雅黑" panose="020B0503020204020204" pitchFamily="34" charset="-122"/>
              </a:rPr>
              <a:t>，目前采购配额</a:t>
            </a:r>
            <a:r>
              <a:rPr lang="en-US" altLang="zh-CN" sz="1400" dirty="0">
                <a:solidFill>
                  <a:prstClr val="black"/>
                </a:solidFill>
                <a:latin typeface="微软雅黑" panose="020B0503020204020204" pitchFamily="34" charset="-122"/>
                <a:ea typeface="微软雅黑" panose="020B0503020204020204" pitchFamily="34" charset="-122"/>
              </a:rPr>
              <a:t>80%</a:t>
            </a:r>
            <a:r>
              <a:rPr lang="zh-CN" altLang="en-US" sz="1400" dirty="0">
                <a:solidFill>
                  <a:prstClr val="black"/>
                </a:solidFill>
                <a:latin typeface="微软雅黑" panose="020B0503020204020204" pitchFamily="34" charset="-122"/>
                <a:ea typeface="微软雅黑" panose="020B0503020204020204" pitchFamily="34" charset="-122"/>
              </a:rPr>
              <a:t>，请确认。”</a:t>
            </a:r>
            <a:endParaRPr lang="zh-CN" altLang="en-US" sz="1350" dirty="0">
              <a:solidFill>
                <a:prstClr val="black"/>
              </a:solidFill>
              <a:latin typeface="宋体" panose="02010600030101010101" pitchFamily="2" charset="-122"/>
              <a:ea typeface="宋体" panose="02010600030101010101" pitchFamily="2" charset="-122"/>
            </a:endParaRPr>
          </a:p>
        </p:txBody>
      </p:sp>
      <p:sp>
        <p:nvSpPr>
          <p:cNvPr id="52" name="矩形 7"/>
          <p:cNvSpPr/>
          <p:nvPr/>
        </p:nvSpPr>
        <p:spPr>
          <a:xfrm>
            <a:off x="432384" y="2371525"/>
            <a:ext cx="3473371" cy="4297835"/>
          </a:xfrm>
          <a:prstGeom prst="rect">
            <a:avLst/>
          </a:prstGeom>
          <a:noFill/>
          <a:ln>
            <a:solidFill>
              <a:srgbClr val="A3D800"/>
            </a:solidFill>
          </a:ln>
        </p:spPr>
        <p:style>
          <a:lnRef idx="2">
            <a:schemeClr val="accent6"/>
          </a:lnRef>
          <a:fillRef idx="1">
            <a:schemeClr val="lt1"/>
          </a:fillRef>
          <a:effectRef idx="0">
            <a:schemeClr val="accent6"/>
          </a:effectRef>
          <a:fontRef idx="minor">
            <a:schemeClr val="dk1"/>
          </a:fontRef>
        </p:style>
        <p:txBody>
          <a:bodyPr wrap="square">
            <a:noAutofit/>
          </a:bodyPr>
          <a:lstStyle/>
          <a:p>
            <a:pPr>
              <a:lnSpc>
                <a:spcPct val="150000"/>
              </a:lnSpc>
              <a:buFont typeface="Arial" panose="020B0604020202020204" pitchFamily="34" charset="0"/>
              <a:buChar char="•"/>
            </a:pPr>
            <a:r>
              <a:rPr lang="zh-CN" altLang="en-US" sz="1200" b="1" dirty="0">
                <a:solidFill>
                  <a:schemeClr val="tx1"/>
                </a:solidFill>
                <a:latin typeface="微软雅黑" panose="020B0503020204020204" pitchFamily="34" charset="-122"/>
                <a:ea typeface="微软雅黑" panose="020B0503020204020204" pitchFamily="34" charset="-122"/>
              </a:rPr>
              <a:t>总控框架合同管理</a:t>
            </a:r>
            <a:r>
              <a:rPr lang="zh-CN" altLang="en-US" sz="1200" dirty="0">
                <a:solidFill>
                  <a:schemeClr val="tx1"/>
                </a:solidFill>
                <a:latin typeface="微软雅黑" panose="020B0503020204020204" pitchFamily="34" charset="-122"/>
                <a:ea typeface="微软雅黑" panose="020B0503020204020204" pitchFamily="34" charset="-122"/>
              </a:rPr>
              <a:t>：关联框架合同，新增总控框架合同管理功能，实现总控合同额度配置，配置管理供应商合同采购偏离配置。</a:t>
            </a:r>
            <a:endParaRPr lang="en-US" altLang="zh-CN" sz="1200" dirty="0">
              <a:solidFill>
                <a:schemeClr val="tx1"/>
              </a:solidFill>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Char char="•"/>
            </a:pPr>
            <a:r>
              <a:rPr lang="zh-CN" altLang="en-US" sz="1200" b="1" dirty="0">
                <a:solidFill>
                  <a:schemeClr val="tx1"/>
                </a:solidFill>
                <a:latin typeface="微软雅黑" panose="020B0503020204020204" pitchFamily="34" charset="-122"/>
                <a:ea typeface="微软雅黑" panose="020B0503020204020204" pitchFamily="34" charset="-122"/>
              </a:rPr>
              <a:t>总控框架合同审批</a:t>
            </a:r>
            <a:r>
              <a:rPr lang="zh-CN" altLang="en-US" sz="1200" dirty="0">
                <a:solidFill>
                  <a:schemeClr val="tx1"/>
                </a:solidFill>
                <a:latin typeface="微软雅黑" panose="020B0503020204020204" pitchFamily="34" charset="-122"/>
                <a:ea typeface="微软雅黑" panose="020B0503020204020204" pitchFamily="34" charset="-122"/>
              </a:rPr>
              <a:t>：对接流程引擎实现总控框架合同审批管理功能</a:t>
            </a:r>
            <a:endParaRPr lang="en-US" altLang="zh-CN" sz="1200" dirty="0">
              <a:solidFill>
                <a:schemeClr val="tx1"/>
              </a:solidFill>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Char char="•"/>
            </a:pPr>
            <a:r>
              <a:rPr lang="zh-CN" altLang="en-US" sz="1200" b="1" dirty="0">
                <a:solidFill>
                  <a:schemeClr val="tx1"/>
                </a:solidFill>
                <a:latin typeface="微软雅黑" panose="020B0503020204020204" pitchFamily="34" charset="-122"/>
                <a:ea typeface="微软雅黑" panose="020B0503020204020204" pitchFamily="34" charset="-122"/>
              </a:rPr>
              <a:t>总控合同查询</a:t>
            </a:r>
            <a:r>
              <a:rPr lang="zh-CN" altLang="en-US" sz="1200" dirty="0">
                <a:solidFill>
                  <a:schemeClr val="tx1"/>
                </a:solidFill>
                <a:latin typeface="微软雅黑" panose="020B0503020204020204" pitchFamily="34" charset="-122"/>
                <a:ea typeface="微软雅黑" panose="020B0503020204020204" pitchFamily="34" charset="-122"/>
              </a:rPr>
              <a:t>：新增总控合同、供应商偏离采购查询功能。</a:t>
            </a:r>
            <a:endParaRPr lang="en-US" altLang="zh-CN" sz="1200" dirty="0">
              <a:solidFill>
                <a:schemeClr val="tx1"/>
              </a:solidFill>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Char char="•"/>
            </a:pPr>
            <a:r>
              <a:rPr lang="zh-CN" altLang="en-US" sz="1200" b="1" dirty="0">
                <a:solidFill>
                  <a:schemeClr val="tx1"/>
                </a:solidFill>
                <a:latin typeface="微软雅黑" panose="020B0503020204020204" pitchFamily="34" charset="-122"/>
                <a:ea typeface="微软雅黑" panose="020B0503020204020204" pitchFamily="34" charset="-122"/>
              </a:rPr>
              <a:t>订单起草管理调整：</a:t>
            </a:r>
            <a:r>
              <a:rPr lang="zh-CN" altLang="en-US" sz="1200" dirty="0">
                <a:solidFill>
                  <a:schemeClr val="tx1"/>
                </a:solidFill>
                <a:latin typeface="微软雅黑" panose="020B0503020204020204" pitchFamily="34" charset="-122"/>
                <a:ea typeface="微软雅黑" panose="020B0503020204020204" pitchFamily="34" charset="-122"/>
              </a:rPr>
              <a:t>订单起草提交审核环节，增加总控合同上限管控，对偏离度管控的合同进行供应商采购偏离度提醒，</a:t>
            </a:r>
            <a:r>
              <a:rPr lang="zh-CN" altLang="en-US" sz="1200" dirty="0">
                <a:solidFill>
                  <a:prstClr val="black"/>
                </a:solidFill>
                <a:latin typeface="微软雅黑" panose="020B0503020204020204" pitchFamily="34" charset="-122"/>
                <a:ea typeface="微软雅黑" panose="020B0503020204020204" pitchFamily="34" charset="-122"/>
              </a:rPr>
              <a:t>例如“</a:t>
            </a:r>
            <a:r>
              <a:rPr lang="en-US" altLang="zh-CN" sz="1200" dirty="0">
                <a:solidFill>
                  <a:prstClr val="black"/>
                </a:solidFill>
                <a:latin typeface="微软雅黑" panose="020B0503020204020204" pitchFamily="34" charset="-122"/>
                <a:ea typeface="微软雅黑" panose="020B0503020204020204" pitchFamily="34" charset="-122"/>
              </a:rPr>
              <a:t>XXX</a:t>
            </a:r>
            <a:r>
              <a:rPr lang="zh-CN" altLang="en-US" sz="1200" dirty="0">
                <a:solidFill>
                  <a:prstClr val="black"/>
                </a:solidFill>
                <a:latin typeface="微软雅黑" panose="020B0503020204020204" pitchFamily="34" charset="-122"/>
                <a:ea typeface="微软雅黑" panose="020B0503020204020204" pitchFamily="34" charset="-122"/>
              </a:rPr>
              <a:t>供应商采购配额</a:t>
            </a:r>
            <a:r>
              <a:rPr lang="en-US" altLang="zh-CN" sz="1200" dirty="0">
                <a:solidFill>
                  <a:prstClr val="black"/>
                </a:solidFill>
                <a:latin typeface="微软雅黑" panose="020B0503020204020204" pitchFamily="34" charset="-122"/>
                <a:ea typeface="微软雅黑" panose="020B0503020204020204" pitchFamily="34" charset="-122"/>
              </a:rPr>
              <a:t>70%</a:t>
            </a:r>
            <a:r>
              <a:rPr lang="zh-CN" altLang="en-US" sz="1200" dirty="0">
                <a:solidFill>
                  <a:prstClr val="black"/>
                </a:solidFill>
                <a:latin typeface="微软雅黑" panose="020B0503020204020204" pitchFamily="34" charset="-122"/>
                <a:ea typeface="微软雅黑" panose="020B0503020204020204" pitchFamily="34" charset="-122"/>
              </a:rPr>
              <a:t>，目前采购配额</a:t>
            </a:r>
            <a:r>
              <a:rPr lang="en-US" altLang="zh-CN" sz="1200" dirty="0">
                <a:solidFill>
                  <a:prstClr val="black"/>
                </a:solidFill>
                <a:latin typeface="微软雅黑" panose="020B0503020204020204" pitchFamily="34" charset="-122"/>
                <a:ea typeface="微软雅黑" panose="020B0503020204020204" pitchFamily="34" charset="-122"/>
              </a:rPr>
              <a:t>80%</a:t>
            </a:r>
            <a:r>
              <a:rPr lang="zh-CN" altLang="en-US" sz="1200" dirty="0">
                <a:solidFill>
                  <a:prstClr val="black"/>
                </a:solidFill>
                <a:latin typeface="微软雅黑" panose="020B0503020204020204" pitchFamily="34" charset="-122"/>
                <a:ea typeface="微软雅黑" panose="020B0503020204020204" pitchFamily="34" charset="-122"/>
              </a:rPr>
              <a:t>，请确认。”</a:t>
            </a:r>
            <a:endParaRPr lang="en-US" altLang="zh-CN" sz="1200" dirty="0">
              <a:solidFill>
                <a:schemeClr val="tx1"/>
              </a:solidFill>
              <a:latin typeface="微软雅黑" panose="020B0503020204020204" pitchFamily="34" charset="-122"/>
              <a:ea typeface="微软雅黑" panose="020B0503020204020204" pitchFamily="34" charset="-122"/>
            </a:endParaRPr>
          </a:p>
          <a:p>
            <a:pPr>
              <a:lnSpc>
                <a:spcPct val="150000"/>
              </a:lnSpc>
            </a:pPr>
            <a:endParaRPr lang="zh-CN" altLang="en-US" sz="1200" dirty="0">
              <a:solidFill>
                <a:schemeClr val="tx1"/>
              </a:solidFill>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Char char="•"/>
            </a:pP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53" name="文本框 1"/>
          <p:cNvSpPr txBox="1"/>
          <p:nvPr/>
        </p:nvSpPr>
        <p:spPr>
          <a:xfrm>
            <a:off x="1091357" y="1825660"/>
            <a:ext cx="2029904" cy="523220"/>
          </a:xfrm>
          <a:prstGeom prst="rect">
            <a:avLst/>
          </a:prstGeom>
          <a:noFill/>
        </p:spPr>
        <p:txBody>
          <a:bodyPr wrap="square" rtlCol="0">
            <a:spAutoFit/>
          </a:bodyPr>
          <a:lstStyle/>
          <a:p>
            <a:pPr algn="ctr"/>
            <a:r>
              <a:rPr lang="zh-CN" altLang="en-US" sz="2800" b="1" dirty="0">
                <a:solidFill>
                  <a:srgbClr val="A3D800"/>
                </a:solidFill>
                <a:latin typeface="微软雅黑" panose="020B0503020204020204" pitchFamily="34" charset="-122"/>
                <a:ea typeface="微软雅黑" panose="020B0503020204020204" pitchFamily="34" charset="-122"/>
              </a:rPr>
              <a:t>方案说明</a:t>
            </a:r>
            <a:endParaRPr lang="zh-CN" altLang="en-US" sz="2800" b="1" dirty="0">
              <a:solidFill>
                <a:srgbClr val="A3D800"/>
              </a:solidFill>
              <a:latin typeface="微软雅黑" panose="020B0503020204020204" pitchFamily="34" charset="-122"/>
              <a:ea typeface="微软雅黑" panose="020B0503020204020204" pitchFamily="34" charset="-122"/>
            </a:endParaRPr>
          </a:p>
        </p:txBody>
      </p:sp>
      <p:sp>
        <p:nvSpPr>
          <p:cNvPr id="55" name="文本框 5"/>
          <p:cNvSpPr txBox="1"/>
          <p:nvPr/>
        </p:nvSpPr>
        <p:spPr>
          <a:xfrm>
            <a:off x="4932040" y="1753652"/>
            <a:ext cx="2232248" cy="523220"/>
          </a:xfrm>
          <a:prstGeom prst="rect">
            <a:avLst/>
          </a:prstGeom>
          <a:noFill/>
        </p:spPr>
        <p:txBody>
          <a:bodyPr wrap="square" rtlCol="0">
            <a:spAutoFit/>
          </a:bodyPr>
          <a:lstStyle/>
          <a:p>
            <a:pPr algn="ctr"/>
            <a:r>
              <a:rPr lang="zh-CN" altLang="en-US" sz="2800" b="1" dirty="0">
                <a:solidFill>
                  <a:srgbClr val="388AAF"/>
                </a:solidFill>
                <a:latin typeface="微软雅黑" panose="020B0503020204020204" pitchFamily="34" charset="-122"/>
                <a:ea typeface="微软雅黑" panose="020B0503020204020204" pitchFamily="34" charset="-122"/>
              </a:rPr>
              <a:t>改造方案</a:t>
            </a:r>
            <a:endParaRPr lang="zh-CN" altLang="en-US" sz="2800" b="1" dirty="0">
              <a:solidFill>
                <a:srgbClr val="388AAF"/>
              </a:solidFill>
              <a:latin typeface="微软雅黑" panose="020B0503020204020204" pitchFamily="34" charset="-122"/>
              <a:ea typeface="微软雅黑" panose="020B0503020204020204" pitchFamily="34" charset="-122"/>
            </a:endParaRPr>
          </a:p>
        </p:txBody>
      </p:sp>
      <p:sp>
        <p:nvSpPr>
          <p:cNvPr id="56" name="矩形 4"/>
          <p:cNvSpPr/>
          <p:nvPr/>
        </p:nvSpPr>
        <p:spPr>
          <a:xfrm>
            <a:off x="3995937" y="2401117"/>
            <a:ext cx="4896544" cy="4268243"/>
          </a:xfrm>
          <a:prstGeom prst="rect">
            <a:avLst/>
          </a:prstGeom>
          <a:noFill/>
          <a:ln>
            <a:solidFill>
              <a:schemeClr val="bg1">
                <a:lumMod val="75000"/>
              </a:schemeClr>
            </a:solidFill>
            <a:prstDash val="dash"/>
          </a:ln>
        </p:spPr>
        <p:style>
          <a:lnRef idx="2">
            <a:schemeClr val="accent6"/>
          </a:lnRef>
          <a:fillRef idx="1">
            <a:schemeClr val="lt1"/>
          </a:fillRef>
          <a:effectRef idx="0">
            <a:schemeClr val="accent6"/>
          </a:effectRef>
          <a:fontRef idx="minor">
            <a:schemeClr val="dk1"/>
          </a:fontRef>
        </p:style>
        <p:txBody>
          <a:bodyPr wrap="square" anchor="t">
            <a:noAutofit/>
          </a:bodyPr>
          <a:lstStyle/>
          <a:p>
            <a:pPr>
              <a:lnSpc>
                <a:spcPct val="150000"/>
              </a:lnSpc>
            </a:pPr>
            <a:endParaRPr lang="zh-CN" altLang="en-US" sz="1200" dirty="0">
              <a:latin typeface="微软雅黑" panose="020B0503020204020204" pitchFamily="34" charset="-122"/>
              <a:ea typeface="微软雅黑" panose="020B0503020204020204" pitchFamily="34" charset="-122"/>
            </a:endParaRPr>
          </a:p>
        </p:txBody>
      </p:sp>
      <p:sp>
        <p:nvSpPr>
          <p:cNvPr id="61" name="矩形 60"/>
          <p:cNvSpPr/>
          <p:nvPr/>
        </p:nvSpPr>
        <p:spPr>
          <a:xfrm>
            <a:off x="4315101" y="5291642"/>
            <a:ext cx="1604294" cy="948133"/>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1350">
              <a:solidFill>
                <a:prstClr val="white"/>
              </a:solidFill>
              <a:latin typeface="Calibri" panose="020F0502020204030204"/>
              <a:ea typeface="宋体" panose="02010600030101010101" pitchFamily="2" charset="-122"/>
            </a:endParaRPr>
          </a:p>
        </p:txBody>
      </p:sp>
      <p:sp>
        <p:nvSpPr>
          <p:cNvPr id="62" name="文本框 61"/>
          <p:cNvSpPr txBox="1"/>
          <p:nvPr/>
        </p:nvSpPr>
        <p:spPr>
          <a:xfrm>
            <a:off x="4348460" y="5308333"/>
            <a:ext cx="992579" cy="253916"/>
          </a:xfrm>
          <a:prstGeom prst="rect">
            <a:avLst/>
          </a:prstGeom>
          <a:noFill/>
        </p:spPr>
        <p:txBody>
          <a:bodyPr wrap="none" rtlCol="0">
            <a:spAutoFit/>
          </a:bodyPr>
          <a:lstStyle/>
          <a:p>
            <a:pPr defTabSz="685800">
              <a:defRPr/>
            </a:pPr>
            <a:r>
              <a:rPr lang="zh-CN" altLang="en-US" sz="1050" b="1" dirty="0">
                <a:solidFill>
                  <a:prstClr val="black"/>
                </a:solidFill>
                <a:latin typeface="Calibri" panose="020F0502020204030204"/>
                <a:ea typeface="宋体" panose="02010600030101010101" pitchFamily="2" charset="-122"/>
              </a:rPr>
              <a:t>流程引擎对接</a:t>
            </a:r>
            <a:endParaRPr lang="zh-CN" altLang="en-US" sz="1050" b="1" dirty="0">
              <a:solidFill>
                <a:prstClr val="black"/>
              </a:solidFill>
              <a:latin typeface="Calibri" panose="020F0502020204030204"/>
              <a:ea typeface="宋体" panose="02010600030101010101" pitchFamily="2" charset="-122"/>
            </a:endParaRPr>
          </a:p>
        </p:txBody>
      </p:sp>
      <p:sp>
        <p:nvSpPr>
          <p:cNvPr id="68" name="矩形: 圆角 67"/>
          <p:cNvSpPr/>
          <p:nvPr/>
        </p:nvSpPr>
        <p:spPr>
          <a:xfrm>
            <a:off x="4474661" y="5567276"/>
            <a:ext cx="570579" cy="253916"/>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750" dirty="0">
                <a:solidFill>
                  <a:prstClr val="white"/>
                </a:solidFill>
                <a:latin typeface="Calibri" panose="020F0502020204030204"/>
                <a:ea typeface="宋体" panose="02010600030101010101" pitchFamily="2" charset="-122"/>
              </a:rPr>
              <a:t>人员配置</a:t>
            </a:r>
            <a:endParaRPr lang="zh-CN" altLang="en-US" sz="750" dirty="0">
              <a:solidFill>
                <a:prstClr val="white"/>
              </a:solidFill>
              <a:latin typeface="Calibri" panose="020F0502020204030204"/>
              <a:ea typeface="宋体" panose="02010600030101010101" pitchFamily="2" charset="-122"/>
            </a:endParaRPr>
          </a:p>
        </p:txBody>
      </p:sp>
      <p:sp>
        <p:nvSpPr>
          <p:cNvPr id="69" name="矩形: 圆角 68"/>
          <p:cNvSpPr/>
          <p:nvPr/>
        </p:nvSpPr>
        <p:spPr>
          <a:xfrm>
            <a:off x="4469176" y="5892768"/>
            <a:ext cx="557705" cy="240769"/>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750" dirty="0">
                <a:solidFill>
                  <a:prstClr val="white"/>
                </a:solidFill>
                <a:latin typeface="Calibri" panose="020F0502020204030204"/>
                <a:ea typeface="宋体" panose="02010600030101010101" pitchFamily="2" charset="-122"/>
              </a:rPr>
              <a:t>审批流程配置</a:t>
            </a:r>
            <a:endParaRPr lang="zh-CN" altLang="en-US" sz="750" dirty="0">
              <a:solidFill>
                <a:prstClr val="white"/>
              </a:solidFill>
              <a:latin typeface="Calibri" panose="020F0502020204030204"/>
              <a:ea typeface="宋体" panose="02010600030101010101" pitchFamily="2" charset="-122"/>
            </a:endParaRPr>
          </a:p>
        </p:txBody>
      </p:sp>
      <p:sp>
        <p:nvSpPr>
          <p:cNvPr id="70" name="矩形: 圆角 69"/>
          <p:cNvSpPr/>
          <p:nvPr/>
        </p:nvSpPr>
        <p:spPr>
          <a:xfrm>
            <a:off x="5117248" y="5567153"/>
            <a:ext cx="621625" cy="227130"/>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750" dirty="0">
                <a:solidFill>
                  <a:prstClr val="white"/>
                </a:solidFill>
                <a:latin typeface="Calibri" panose="020F0502020204030204"/>
                <a:ea typeface="宋体" panose="02010600030101010101" pitchFamily="2" charset="-122"/>
              </a:rPr>
              <a:t>代理人设置</a:t>
            </a:r>
            <a:endParaRPr lang="zh-CN" altLang="en-US" sz="750" dirty="0">
              <a:solidFill>
                <a:prstClr val="white"/>
              </a:solidFill>
              <a:latin typeface="Calibri" panose="020F0502020204030204"/>
              <a:ea typeface="宋体" panose="02010600030101010101" pitchFamily="2" charset="-122"/>
            </a:endParaRPr>
          </a:p>
        </p:txBody>
      </p:sp>
      <p:sp>
        <p:nvSpPr>
          <p:cNvPr id="71" name="矩形: 圆角 70"/>
          <p:cNvSpPr/>
          <p:nvPr/>
        </p:nvSpPr>
        <p:spPr>
          <a:xfrm>
            <a:off x="5117248" y="5879588"/>
            <a:ext cx="621626" cy="240769"/>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750" dirty="0">
                <a:solidFill>
                  <a:prstClr val="white"/>
                </a:solidFill>
                <a:latin typeface="Calibri" panose="020F0502020204030204"/>
                <a:ea typeface="宋体" panose="02010600030101010101" pitchFamily="2" charset="-122"/>
              </a:rPr>
              <a:t>流程角色配置</a:t>
            </a:r>
            <a:endParaRPr lang="zh-CN" altLang="en-US" sz="750" dirty="0">
              <a:solidFill>
                <a:prstClr val="white"/>
              </a:solidFill>
              <a:latin typeface="Calibri" panose="020F0502020204030204"/>
              <a:ea typeface="宋体" panose="02010600030101010101" pitchFamily="2" charset="-122"/>
            </a:endParaRPr>
          </a:p>
        </p:txBody>
      </p:sp>
      <p:cxnSp>
        <p:nvCxnSpPr>
          <p:cNvPr id="72" name="连接符: 肘形 71"/>
          <p:cNvCxnSpPr>
            <a:stCxn id="59" idx="1"/>
            <a:endCxn id="61" idx="0"/>
          </p:cNvCxnSpPr>
          <p:nvPr/>
        </p:nvCxnSpPr>
        <p:spPr>
          <a:xfrm rot="10800000" flipV="1">
            <a:off x="5117249" y="4829880"/>
            <a:ext cx="402057" cy="461761"/>
          </a:xfrm>
          <a:prstGeom prst="bentConnector2">
            <a:avLst/>
          </a:prstGeom>
          <a:ln w="19050">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4" name="直接箭头连接符 173"/>
          <p:cNvCxnSpPr/>
          <p:nvPr/>
        </p:nvCxnSpPr>
        <p:spPr>
          <a:xfrm flipV="1">
            <a:off x="8088010" y="2928682"/>
            <a:ext cx="0" cy="187693"/>
          </a:xfrm>
          <a:prstGeom prst="straightConnector1">
            <a:avLst/>
          </a:prstGeom>
          <a:ln w="2540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直接箭头连接符 172"/>
          <p:cNvCxnSpPr/>
          <p:nvPr/>
        </p:nvCxnSpPr>
        <p:spPr>
          <a:xfrm flipV="1">
            <a:off x="8088010" y="3248668"/>
            <a:ext cx="0" cy="187693"/>
          </a:xfrm>
          <a:prstGeom prst="straightConnector1">
            <a:avLst/>
          </a:prstGeom>
          <a:ln w="2540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直接箭头连接符 171"/>
          <p:cNvCxnSpPr/>
          <p:nvPr/>
        </p:nvCxnSpPr>
        <p:spPr>
          <a:xfrm flipV="1">
            <a:off x="8088010" y="3576845"/>
            <a:ext cx="0" cy="187693"/>
          </a:xfrm>
          <a:prstGeom prst="straightConnector1">
            <a:avLst/>
          </a:prstGeom>
          <a:ln w="2540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直接箭头连接符 168"/>
          <p:cNvCxnSpPr/>
          <p:nvPr/>
        </p:nvCxnSpPr>
        <p:spPr>
          <a:xfrm flipV="1">
            <a:off x="8088010" y="3929924"/>
            <a:ext cx="0" cy="187693"/>
          </a:xfrm>
          <a:prstGeom prst="straightConnector1">
            <a:avLst/>
          </a:prstGeom>
          <a:ln w="2540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接箭头连接符 125"/>
          <p:cNvCxnSpPr/>
          <p:nvPr/>
        </p:nvCxnSpPr>
        <p:spPr>
          <a:xfrm>
            <a:off x="4842125" y="5949280"/>
            <a:ext cx="0" cy="20866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42" name="直接箭头连接符 141"/>
          <p:cNvCxnSpPr/>
          <p:nvPr/>
        </p:nvCxnSpPr>
        <p:spPr>
          <a:xfrm flipV="1">
            <a:off x="8048529" y="5451602"/>
            <a:ext cx="0" cy="28165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40" name="直接箭头连接符 139"/>
          <p:cNvCxnSpPr/>
          <p:nvPr/>
        </p:nvCxnSpPr>
        <p:spPr>
          <a:xfrm flipV="1">
            <a:off x="8047881" y="5955658"/>
            <a:ext cx="0" cy="28165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23" name="直接箭头连接符 122"/>
          <p:cNvCxnSpPr/>
          <p:nvPr/>
        </p:nvCxnSpPr>
        <p:spPr>
          <a:xfrm>
            <a:off x="4842125" y="5380577"/>
            <a:ext cx="0" cy="20866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22" name="直接箭头连接符 121"/>
          <p:cNvCxnSpPr/>
          <p:nvPr/>
        </p:nvCxnSpPr>
        <p:spPr>
          <a:xfrm>
            <a:off x="4842125" y="4876521"/>
            <a:ext cx="0" cy="20866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7" name="文本框 116"/>
          <p:cNvSpPr txBox="1"/>
          <p:nvPr/>
        </p:nvSpPr>
        <p:spPr>
          <a:xfrm>
            <a:off x="3994639" y="4055119"/>
            <a:ext cx="280846" cy="207749"/>
          </a:xfrm>
          <a:prstGeom prst="rect">
            <a:avLst/>
          </a:prstGeom>
          <a:noFill/>
        </p:spPr>
        <p:txBody>
          <a:bodyPr wrap="none" rtlCol="0">
            <a:spAutoFit/>
          </a:bodyPr>
          <a:lstStyle/>
          <a:p>
            <a:pPr algn="ctr" defTabSz="685800">
              <a:defRPr/>
            </a:pPr>
            <a:r>
              <a:rPr lang="zh-CN" altLang="en-US" sz="750" b="1" dirty="0">
                <a:solidFill>
                  <a:srgbClr val="FF0000"/>
                </a:solidFill>
                <a:latin typeface="Calibri" panose="020F0502020204030204"/>
                <a:ea typeface="宋体" panose="02010600030101010101" pitchFamily="2" charset="-122"/>
              </a:rPr>
              <a:t>否</a:t>
            </a:r>
            <a:endParaRPr lang="zh-CN" altLang="en-US" sz="750" b="1" dirty="0">
              <a:solidFill>
                <a:srgbClr val="FF0000"/>
              </a:solidFill>
              <a:latin typeface="Calibri" panose="020F0502020204030204"/>
              <a:ea typeface="宋体" panose="02010600030101010101" pitchFamily="2" charset="-122"/>
            </a:endParaRPr>
          </a:p>
        </p:txBody>
      </p:sp>
      <p:cxnSp>
        <p:nvCxnSpPr>
          <p:cNvPr id="112" name="直接箭头连接符 111"/>
          <p:cNvCxnSpPr/>
          <p:nvPr/>
        </p:nvCxnSpPr>
        <p:spPr>
          <a:xfrm>
            <a:off x="4817523" y="3940417"/>
            <a:ext cx="0" cy="20866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a:off x="4817523" y="3436361"/>
            <a:ext cx="0" cy="20866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251520" y="116632"/>
            <a:ext cx="7200800" cy="400110"/>
          </a:xfrm>
          <a:prstGeom prst="rect">
            <a:avLst/>
          </a:prstGeom>
          <a:noFill/>
        </p:spPr>
        <p:txBody>
          <a:bodyPr wrap="square" rtlCol="0">
            <a:spAutoFit/>
          </a:bodyPr>
          <a:lstStyle/>
          <a:p>
            <a:pPr>
              <a:defRPr/>
            </a:pPr>
            <a:r>
              <a:rPr lang="en-US" altLang="en-US" sz="2000" b="1" dirty="0">
                <a:solidFill>
                  <a:schemeClr val="bg1"/>
                </a:solidFill>
                <a:latin typeface="微软雅黑" panose="020B0503020204020204" pitchFamily="34" charset="-122"/>
                <a:ea typeface="微软雅黑" panose="020B0503020204020204" pitchFamily="34" charset="-122"/>
              </a:rPr>
              <a:t>3.1</a:t>
            </a:r>
            <a:r>
              <a:rPr lang="zh-CN" altLang="en-US" sz="2000" b="1" dirty="0">
                <a:solidFill>
                  <a:schemeClr val="bg1"/>
                </a:solidFill>
                <a:latin typeface="微软雅黑" panose="020B0503020204020204" pitchFamily="34" charset="-122"/>
                <a:ea typeface="微软雅黑" panose="020B0503020204020204" pitchFamily="34" charset="-122"/>
              </a:rPr>
              <a:t>可视化采购平台</a:t>
            </a:r>
            <a:r>
              <a:rPr lang="en-US" altLang="zh-CN" sz="2000" b="1" dirty="0">
                <a:solidFill>
                  <a:schemeClr val="bg1"/>
                </a:solidFill>
                <a:latin typeface="微软雅黑" panose="020B0503020204020204" pitchFamily="34" charset="-122"/>
                <a:ea typeface="微软雅黑" panose="020B0503020204020204" pitchFamily="34" charset="-122"/>
              </a:rPr>
              <a:t>-</a:t>
            </a:r>
            <a:r>
              <a:rPr lang="zh-CN" altLang="en-US" sz="2000" b="1" dirty="0">
                <a:solidFill>
                  <a:schemeClr val="bg1"/>
                </a:solidFill>
                <a:latin typeface="微软雅黑" panose="020B0503020204020204" pitchFamily="34" charset="-122"/>
                <a:ea typeface="微软雅黑" panose="020B0503020204020204" pitchFamily="34" charset="-122"/>
              </a:rPr>
              <a:t>标准化物资贯穿跟踪（一）</a:t>
            </a:r>
            <a:endParaRPr lang="zh-CN" altLang="en-US" sz="2000" b="1" kern="0" dirty="0">
              <a:solidFill>
                <a:schemeClr val="bg1"/>
              </a:solidFill>
              <a:latin typeface="微软雅黑" panose="020B0503020204020204" pitchFamily="34" charset="-122"/>
              <a:ea typeface="微软雅黑" panose="020B0503020204020204" pitchFamily="34" charset="-122"/>
            </a:endParaRPr>
          </a:p>
        </p:txBody>
      </p:sp>
      <p:sp>
        <p:nvSpPr>
          <p:cNvPr id="40" name="TextBox 1"/>
          <p:cNvSpPr txBox="1"/>
          <p:nvPr/>
        </p:nvSpPr>
        <p:spPr>
          <a:xfrm>
            <a:off x="54682" y="917807"/>
            <a:ext cx="7367631" cy="461665"/>
          </a:xfrm>
          <a:prstGeom prst="rect">
            <a:avLst/>
          </a:prstGeom>
          <a:noFill/>
        </p:spPr>
        <p:txBody>
          <a:bodyPr wrap="square">
            <a:spAutoFit/>
          </a:bodyPr>
          <a:lstStyle/>
          <a:p>
            <a:pPr defTabSz="685800">
              <a:defRPr/>
            </a:pPr>
            <a:r>
              <a:rPr lang="en-US" altLang="zh-CN" sz="2400" b="1" dirty="0">
                <a:solidFill>
                  <a:prstClr val="white"/>
                </a:solidFill>
                <a:latin typeface="微软雅黑" panose="020B0503020204020204" pitchFamily="34" charset="-122"/>
                <a:ea typeface="微软雅黑" panose="020B0503020204020204" pitchFamily="34" charset="-122"/>
              </a:rPr>
              <a:t>1.3</a:t>
            </a:r>
            <a:r>
              <a:rPr lang="zh-CN" altLang="en-US" sz="2400" b="1" dirty="0">
                <a:solidFill>
                  <a:prstClr val="white"/>
                </a:solidFill>
                <a:latin typeface="微软雅黑" panose="020B0503020204020204" pitchFamily="34" charset="-122"/>
                <a:ea typeface="微软雅黑" panose="020B0503020204020204" pitchFamily="34" charset="-122"/>
              </a:rPr>
              <a:t>业务精细化管理能力提升</a:t>
            </a:r>
            <a:endParaRPr lang="zh-CN" altLang="en-US" sz="2400" b="1" dirty="0">
              <a:solidFill>
                <a:prstClr val="white"/>
              </a:solidFill>
              <a:latin typeface="微软雅黑" panose="020B0503020204020204" pitchFamily="34" charset="-122"/>
              <a:ea typeface="微软雅黑" panose="020B0503020204020204" pitchFamily="34" charset="-122"/>
            </a:endParaRPr>
          </a:p>
        </p:txBody>
      </p:sp>
      <p:sp>
        <p:nvSpPr>
          <p:cNvPr id="41" name="矩形 40"/>
          <p:cNvSpPr/>
          <p:nvPr/>
        </p:nvSpPr>
        <p:spPr>
          <a:xfrm>
            <a:off x="3893585" y="2404073"/>
            <a:ext cx="5042991" cy="42461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1350">
              <a:solidFill>
                <a:prstClr val="white"/>
              </a:solidFill>
              <a:latin typeface="Calibri" panose="020F0502020204030204"/>
              <a:ea typeface="宋体" panose="02010600030101010101" pitchFamily="2" charset="-122"/>
            </a:endParaRPr>
          </a:p>
        </p:txBody>
      </p:sp>
      <p:sp>
        <p:nvSpPr>
          <p:cNvPr id="42" name="矩形 41"/>
          <p:cNvSpPr/>
          <p:nvPr/>
        </p:nvSpPr>
        <p:spPr>
          <a:xfrm>
            <a:off x="3886219" y="2207215"/>
            <a:ext cx="5042991" cy="3712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1350" dirty="0">
                <a:solidFill>
                  <a:prstClr val="white"/>
                </a:solidFill>
                <a:latin typeface="Calibri" panose="020F0502020204030204"/>
                <a:ea typeface="宋体" panose="02010600030101010101" pitchFamily="2" charset="-122"/>
              </a:rPr>
              <a:t>框架订单系统</a:t>
            </a:r>
            <a:endParaRPr lang="zh-CN" altLang="en-US" sz="1350" dirty="0">
              <a:solidFill>
                <a:prstClr val="white"/>
              </a:solidFill>
              <a:latin typeface="Calibri" panose="020F0502020204030204"/>
              <a:ea typeface="宋体" panose="02010600030101010101" pitchFamily="2" charset="-122"/>
            </a:endParaRPr>
          </a:p>
        </p:txBody>
      </p:sp>
      <p:sp>
        <p:nvSpPr>
          <p:cNvPr id="44" name="矩形: 圆角 43"/>
          <p:cNvSpPr/>
          <p:nvPr/>
        </p:nvSpPr>
        <p:spPr>
          <a:xfrm>
            <a:off x="4431153" y="4569880"/>
            <a:ext cx="738087" cy="37128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900" dirty="0">
                <a:solidFill>
                  <a:prstClr val="white"/>
                </a:solidFill>
                <a:latin typeface="Calibri" panose="020F0502020204030204"/>
                <a:ea typeface="宋体" panose="02010600030101010101" pitchFamily="2" charset="-122"/>
              </a:rPr>
              <a:t>申请首页</a:t>
            </a:r>
            <a:endParaRPr lang="zh-CN" altLang="en-US" sz="900" dirty="0">
              <a:solidFill>
                <a:prstClr val="white"/>
              </a:solidFill>
              <a:latin typeface="Calibri" panose="020F0502020204030204"/>
              <a:ea typeface="宋体" panose="02010600030101010101" pitchFamily="2" charset="-122"/>
            </a:endParaRPr>
          </a:p>
        </p:txBody>
      </p:sp>
      <p:cxnSp>
        <p:nvCxnSpPr>
          <p:cNvPr id="45" name="直接箭头连接符 44"/>
          <p:cNvCxnSpPr>
            <a:stCxn id="46" idx="1"/>
          </p:cNvCxnSpPr>
          <p:nvPr/>
        </p:nvCxnSpPr>
        <p:spPr>
          <a:xfrm flipH="1" flipV="1">
            <a:off x="3696624" y="3315364"/>
            <a:ext cx="688851" cy="697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6" name="矩形: 圆角 45"/>
          <p:cNvSpPr/>
          <p:nvPr/>
        </p:nvSpPr>
        <p:spPr>
          <a:xfrm>
            <a:off x="4385475" y="3143667"/>
            <a:ext cx="774083" cy="357341"/>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900" dirty="0">
                <a:solidFill>
                  <a:prstClr val="white"/>
                </a:solidFill>
                <a:latin typeface="Calibri" panose="020F0502020204030204"/>
                <a:ea typeface="宋体" panose="02010600030101010101" pitchFamily="2" charset="-122"/>
              </a:rPr>
              <a:t>标准物资配置</a:t>
            </a:r>
            <a:endParaRPr lang="zh-CN" altLang="en-US" sz="900" dirty="0">
              <a:solidFill>
                <a:prstClr val="white"/>
              </a:solidFill>
              <a:latin typeface="Calibri" panose="020F0502020204030204"/>
              <a:ea typeface="宋体" panose="02010600030101010101" pitchFamily="2" charset="-122"/>
            </a:endParaRPr>
          </a:p>
        </p:txBody>
      </p:sp>
      <p:sp>
        <p:nvSpPr>
          <p:cNvPr id="64" name="矩形: 圆角 63"/>
          <p:cNvSpPr/>
          <p:nvPr/>
        </p:nvSpPr>
        <p:spPr>
          <a:xfrm>
            <a:off x="4421472" y="3647723"/>
            <a:ext cx="738086" cy="357341"/>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750" dirty="0">
                <a:solidFill>
                  <a:prstClr val="white"/>
                </a:solidFill>
                <a:latin typeface="Calibri" panose="020F0502020204030204"/>
                <a:ea typeface="宋体" panose="02010600030101010101" pitchFamily="2" charset="-122"/>
              </a:rPr>
              <a:t>可视化申请入口</a:t>
            </a:r>
            <a:endParaRPr lang="zh-CN" altLang="en-US" sz="750" dirty="0">
              <a:solidFill>
                <a:prstClr val="white"/>
              </a:solidFill>
              <a:latin typeface="Calibri" panose="020F0502020204030204"/>
              <a:ea typeface="宋体" panose="02010600030101010101" pitchFamily="2" charset="-122"/>
            </a:endParaRPr>
          </a:p>
        </p:txBody>
      </p:sp>
      <p:sp>
        <p:nvSpPr>
          <p:cNvPr id="97" name="矩形 96"/>
          <p:cNvSpPr/>
          <p:nvPr/>
        </p:nvSpPr>
        <p:spPr>
          <a:xfrm>
            <a:off x="322901" y="590039"/>
            <a:ext cx="8606309" cy="1021433"/>
          </a:xfrm>
          <a:prstGeom prst="rect">
            <a:avLst/>
          </a:prstGeom>
        </p:spPr>
        <p:txBody>
          <a:bodyPr wrap="square">
            <a:spAutoFit/>
          </a:bodyPr>
          <a:lstStyle/>
          <a:p>
            <a:pPr defTabSz="685800">
              <a:lnSpc>
                <a:spcPct val="150000"/>
              </a:lnSpc>
              <a:defRPr/>
            </a:pPr>
            <a:r>
              <a:rPr lang="zh-CN" altLang="en-US" sz="1400" dirty="0">
                <a:solidFill>
                  <a:prstClr val="black"/>
                </a:solidFill>
                <a:latin typeface="微软雅黑" panose="020B0503020204020204" pitchFamily="34" charset="-122"/>
                <a:ea typeface="微软雅黑" panose="020B0503020204020204" pitchFamily="34" charset="-122"/>
              </a:rPr>
              <a:t>      对接供应链系统实现可视化采购平台统一标准物资采购申请统一入口；订单审批流程整合流程引擎实现流程配置化管理；对通华为、长飞等厂商的标准配置信息接口，供应商库存、备货、发货信息采用移动标准配置编码，实现物流信息的贯穿跟踪；设置各个环节流程时效管理，实现短信预警通知管理。</a:t>
            </a:r>
            <a:endParaRPr lang="zh-CN" altLang="en-US" sz="1350" dirty="0">
              <a:solidFill>
                <a:prstClr val="black"/>
              </a:solidFill>
              <a:latin typeface="宋体" panose="02010600030101010101" pitchFamily="2" charset="-122"/>
              <a:ea typeface="宋体" panose="02010600030101010101" pitchFamily="2" charset="-122"/>
            </a:endParaRPr>
          </a:p>
        </p:txBody>
      </p:sp>
      <p:sp>
        <p:nvSpPr>
          <p:cNvPr id="98" name="矩形 7"/>
          <p:cNvSpPr/>
          <p:nvPr/>
        </p:nvSpPr>
        <p:spPr>
          <a:xfrm>
            <a:off x="431897" y="2132856"/>
            <a:ext cx="2256884" cy="4608512"/>
          </a:xfrm>
          <a:prstGeom prst="rect">
            <a:avLst/>
          </a:prstGeom>
          <a:noFill/>
          <a:ln>
            <a:solidFill>
              <a:srgbClr val="A3D800"/>
            </a:solidFill>
          </a:ln>
        </p:spPr>
        <p:style>
          <a:lnRef idx="2">
            <a:schemeClr val="accent6"/>
          </a:lnRef>
          <a:fillRef idx="1">
            <a:schemeClr val="lt1"/>
          </a:fillRef>
          <a:effectRef idx="0">
            <a:schemeClr val="accent6"/>
          </a:effectRef>
          <a:fontRef idx="minor">
            <a:schemeClr val="dk1"/>
          </a:fontRef>
        </p:style>
        <p:txBody>
          <a:bodyPr wrap="square">
            <a:noAutofit/>
          </a:bodyPr>
          <a:lstStyle/>
          <a:p>
            <a:pPr>
              <a:lnSpc>
                <a:spcPct val="150000"/>
              </a:lnSpc>
              <a:buFont typeface="Arial" panose="020B0604020202020204" pitchFamily="34" charset="0"/>
              <a:buChar char="•"/>
            </a:pPr>
            <a:r>
              <a:rPr lang="zh-CN" altLang="en-US" sz="1200" b="1" dirty="0">
                <a:solidFill>
                  <a:schemeClr val="tx1"/>
                </a:solidFill>
                <a:latin typeface="微软雅黑" panose="020B0503020204020204" pitchFamily="34" charset="-122"/>
                <a:ea typeface="微软雅黑" panose="020B0503020204020204" pitchFamily="34" charset="-122"/>
              </a:rPr>
              <a:t>标准物资管理</a:t>
            </a:r>
            <a:r>
              <a:rPr lang="zh-CN" altLang="en-US" sz="1200" dirty="0">
                <a:solidFill>
                  <a:schemeClr val="tx1"/>
                </a:solidFill>
                <a:latin typeface="微软雅黑" panose="020B0503020204020204" pitchFamily="34" charset="-122"/>
                <a:ea typeface="微软雅黑" panose="020B0503020204020204" pitchFamily="34" charset="-122"/>
              </a:rPr>
              <a:t>：优化标准物资配置管理功能，提供供应链</a:t>
            </a:r>
            <a:r>
              <a:rPr lang="en-US" altLang="zh-CN" sz="1200" dirty="0">
                <a:solidFill>
                  <a:schemeClr val="tx1"/>
                </a:solidFill>
                <a:latin typeface="微软雅黑" panose="020B0503020204020204" pitchFamily="34" charset="-122"/>
                <a:ea typeface="微软雅黑" panose="020B0503020204020204" pitchFamily="34" charset="-122"/>
              </a:rPr>
              <a:t>/</a:t>
            </a:r>
            <a:r>
              <a:rPr lang="zh-CN" altLang="en-US" sz="1200" dirty="0">
                <a:solidFill>
                  <a:schemeClr val="tx1"/>
                </a:solidFill>
                <a:latin typeface="微软雅黑" panose="020B0503020204020204" pitchFamily="34" charset="-122"/>
                <a:ea typeface="微软雅黑" panose="020B0503020204020204" pitchFamily="34" charset="-122"/>
              </a:rPr>
              <a:t>厂商系统标准配置信息。</a:t>
            </a:r>
            <a:endParaRPr lang="en-US" altLang="zh-CN" sz="1200" dirty="0">
              <a:solidFill>
                <a:schemeClr val="tx1"/>
              </a:solidFill>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Char char="•"/>
            </a:pPr>
            <a:r>
              <a:rPr lang="zh-CN" altLang="en-US" sz="1200" b="1" dirty="0">
                <a:solidFill>
                  <a:schemeClr val="tx1"/>
                </a:solidFill>
                <a:latin typeface="微软雅黑" panose="020B0503020204020204" pitchFamily="34" charset="-122"/>
                <a:ea typeface="微软雅黑" panose="020B0503020204020204" pitchFamily="34" charset="-122"/>
              </a:rPr>
              <a:t>标准物资关联框架管理</a:t>
            </a:r>
            <a:r>
              <a:rPr lang="zh-CN" altLang="en-US" sz="1200" dirty="0">
                <a:solidFill>
                  <a:schemeClr val="tx1"/>
                </a:solidFill>
                <a:latin typeface="微软雅黑" panose="020B0503020204020204" pitchFamily="34" charset="-122"/>
                <a:ea typeface="微软雅黑" panose="020B0503020204020204" pitchFamily="34" charset="-122"/>
              </a:rPr>
              <a:t>：优化标准配置关联框架合同，实现标准物资合同、价格等信息绑定。</a:t>
            </a:r>
            <a:endParaRPr lang="en-US" altLang="zh-CN" sz="1200" dirty="0">
              <a:solidFill>
                <a:schemeClr val="tx1"/>
              </a:solidFill>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Char char="•"/>
            </a:pPr>
            <a:r>
              <a:rPr lang="zh-CN" altLang="en-US" sz="1200" b="1" dirty="0">
                <a:solidFill>
                  <a:schemeClr val="tx1"/>
                </a:solidFill>
                <a:latin typeface="微软雅黑" panose="020B0503020204020204" pitchFamily="34" charset="-122"/>
                <a:ea typeface="微软雅黑" panose="020B0503020204020204" pitchFamily="34" charset="-122"/>
              </a:rPr>
              <a:t>统一标准物资申请入口</a:t>
            </a:r>
            <a:r>
              <a:rPr lang="zh-CN" altLang="en-US" sz="1200" dirty="0">
                <a:solidFill>
                  <a:schemeClr val="tx1"/>
                </a:solidFill>
                <a:latin typeface="微软雅黑" panose="020B0503020204020204" pitchFamily="34" charset="-122"/>
                <a:ea typeface="微软雅黑" panose="020B0503020204020204" pitchFamily="34" charset="-122"/>
              </a:rPr>
              <a:t>：可视化平台作为标准物资统一申请入口，查询不到标准物资申请则系统跳转供应链系统做非标物资采购申请。</a:t>
            </a:r>
            <a:endParaRPr lang="en-US" altLang="zh-CN" sz="1200" dirty="0">
              <a:solidFill>
                <a:schemeClr val="tx1"/>
              </a:solidFill>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Char char="•"/>
            </a:pPr>
            <a:r>
              <a:rPr lang="zh-CN" altLang="en-US" sz="1200" b="1" dirty="0">
                <a:solidFill>
                  <a:schemeClr val="tx1"/>
                </a:solidFill>
                <a:latin typeface="微软雅黑" panose="020B0503020204020204" pitchFamily="34" charset="-122"/>
                <a:ea typeface="微软雅黑" panose="020B0503020204020204" pitchFamily="34" charset="-122"/>
              </a:rPr>
              <a:t>审批流程配置管理</a:t>
            </a:r>
            <a:r>
              <a:rPr lang="zh-CN" altLang="en-US" sz="1200" dirty="0">
                <a:solidFill>
                  <a:schemeClr val="tx1"/>
                </a:solidFill>
                <a:latin typeface="微软雅黑" panose="020B0503020204020204" pitchFamily="34" charset="-122"/>
                <a:ea typeface="微软雅黑" panose="020B0503020204020204" pitchFamily="34" charset="-122"/>
              </a:rPr>
              <a:t>：优化采购申请审批、订单审批对接流程引擎，实现审批流程配置管理。</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99" name="文本框 1"/>
          <p:cNvSpPr txBox="1"/>
          <p:nvPr/>
        </p:nvSpPr>
        <p:spPr>
          <a:xfrm>
            <a:off x="620833" y="1556792"/>
            <a:ext cx="2029904" cy="523220"/>
          </a:xfrm>
          <a:prstGeom prst="rect">
            <a:avLst/>
          </a:prstGeom>
          <a:noFill/>
        </p:spPr>
        <p:txBody>
          <a:bodyPr wrap="square" rtlCol="0">
            <a:spAutoFit/>
          </a:bodyPr>
          <a:lstStyle/>
          <a:p>
            <a:pPr algn="ctr"/>
            <a:r>
              <a:rPr lang="zh-CN" altLang="en-US" sz="2800" b="1" dirty="0">
                <a:solidFill>
                  <a:srgbClr val="A3D800"/>
                </a:solidFill>
                <a:latin typeface="微软雅黑" panose="020B0503020204020204" pitchFamily="34" charset="-122"/>
                <a:ea typeface="微软雅黑" panose="020B0503020204020204" pitchFamily="34" charset="-122"/>
              </a:rPr>
              <a:t>方案说明</a:t>
            </a:r>
            <a:endParaRPr lang="zh-CN" altLang="en-US" sz="2800" b="1" dirty="0">
              <a:solidFill>
                <a:srgbClr val="A3D800"/>
              </a:solidFill>
              <a:latin typeface="微软雅黑" panose="020B0503020204020204" pitchFamily="34" charset="-122"/>
              <a:ea typeface="微软雅黑" panose="020B0503020204020204" pitchFamily="34" charset="-122"/>
            </a:endParaRPr>
          </a:p>
        </p:txBody>
      </p:sp>
      <p:sp>
        <p:nvSpPr>
          <p:cNvPr id="100" name="文本框 5"/>
          <p:cNvSpPr txBox="1"/>
          <p:nvPr/>
        </p:nvSpPr>
        <p:spPr>
          <a:xfrm>
            <a:off x="4986722" y="1556792"/>
            <a:ext cx="2232248" cy="523220"/>
          </a:xfrm>
          <a:prstGeom prst="rect">
            <a:avLst/>
          </a:prstGeom>
          <a:noFill/>
        </p:spPr>
        <p:txBody>
          <a:bodyPr wrap="square" rtlCol="0">
            <a:spAutoFit/>
          </a:bodyPr>
          <a:lstStyle/>
          <a:p>
            <a:pPr algn="ctr"/>
            <a:r>
              <a:rPr lang="zh-CN" altLang="en-US" sz="2800" b="1" dirty="0">
                <a:solidFill>
                  <a:srgbClr val="388AAF"/>
                </a:solidFill>
                <a:latin typeface="微软雅黑" panose="020B0503020204020204" pitchFamily="34" charset="-122"/>
                <a:ea typeface="微软雅黑" panose="020B0503020204020204" pitchFamily="34" charset="-122"/>
              </a:rPr>
              <a:t>改造方案</a:t>
            </a:r>
            <a:endParaRPr lang="zh-CN" altLang="en-US" sz="2800" b="1" dirty="0">
              <a:solidFill>
                <a:srgbClr val="388AAF"/>
              </a:solidFill>
              <a:latin typeface="微软雅黑" panose="020B0503020204020204" pitchFamily="34" charset="-122"/>
              <a:ea typeface="微软雅黑" panose="020B0503020204020204" pitchFamily="34" charset="-122"/>
            </a:endParaRPr>
          </a:p>
        </p:txBody>
      </p:sp>
      <p:sp>
        <p:nvSpPr>
          <p:cNvPr id="101" name="矩形 4"/>
          <p:cNvSpPr/>
          <p:nvPr/>
        </p:nvSpPr>
        <p:spPr>
          <a:xfrm>
            <a:off x="2771800" y="2132856"/>
            <a:ext cx="6192688" cy="4608512"/>
          </a:xfrm>
          <a:prstGeom prst="rect">
            <a:avLst/>
          </a:prstGeom>
          <a:noFill/>
          <a:ln>
            <a:solidFill>
              <a:schemeClr val="bg1">
                <a:lumMod val="75000"/>
              </a:schemeClr>
            </a:solidFill>
            <a:prstDash val="dash"/>
          </a:ln>
        </p:spPr>
        <p:style>
          <a:lnRef idx="2">
            <a:schemeClr val="accent6"/>
          </a:lnRef>
          <a:fillRef idx="1">
            <a:schemeClr val="lt1"/>
          </a:fillRef>
          <a:effectRef idx="0">
            <a:schemeClr val="accent6"/>
          </a:effectRef>
          <a:fontRef idx="minor">
            <a:schemeClr val="dk1"/>
          </a:fontRef>
        </p:style>
        <p:txBody>
          <a:bodyPr wrap="square" anchor="t">
            <a:noAutofit/>
          </a:bodyPr>
          <a:lstStyle/>
          <a:p>
            <a:pPr>
              <a:lnSpc>
                <a:spcPct val="150000"/>
              </a:lnSpc>
            </a:pPr>
            <a:endParaRPr lang="zh-CN" altLang="en-US" sz="1200" dirty="0">
              <a:latin typeface="微软雅黑" panose="020B0503020204020204" pitchFamily="34" charset="-122"/>
              <a:ea typeface="微软雅黑" panose="020B0503020204020204" pitchFamily="34" charset="-122"/>
            </a:endParaRPr>
          </a:p>
        </p:txBody>
      </p:sp>
      <p:sp>
        <p:nvSpPr>
          <p:cNvPr id="109" name="矩形 108"/>
          <p:cNvSpPr/>
          <p:nvPr/>
        </p:nvSpPr>
        <p:spPr>
          <a:xfrm>
            <a:off x="2843807" y="2401723"/>
            <a:ext cx="1042412" cy="4246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1350">
              <a:solidFill>
                <a:prstClr val="white"/>
              </a:solidFill>
              <a:latin typeface="Calibri" panose="020F0502020204030204"/>
              <a:ea typeface="宋体" panose="02010600030101010101" pitchFamily="2" charset="-122"/>
            </a:endParaRPr>
          </a:p>
        </p:txBody>
      </p:sp>
      <p:sp>
        <p:nvSpPr>
          <p:cNvPr id="110" name="矩形 109"/>
          <p:cNvSpPr/>
          <p:nvPr/>
        </p:nvSpPr>
        <p:spPr>
          <a:xfrm>
            <a:off x="2843807" y="2204864"/>
            <a:ext cx="1035046" cy="3712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1350" dirty="0">
                <a:solidFill>
                  <a:prstClr val="white"/>
                </a:solidFill>
                <a:latin typeface="Calibri" panose="020F0502020204030204"/>
                <a:ea typeface="宋体" panose="02010600030101010101" pitchFamily="2" charset="-122"/>
              </a:rPr>
              <a:t>供应链</a:t>
            </a:r>
            <a:r>
              <a:rPr lang="en-US" altLang="zh-CN" sz="1350" dirty="0">
                <a:solidFill>
                  <a:prstClr val="white"/>
                </a:solidFill>
                <a:latin typeface="Calibri" panose="020F0502020204030204"/>
                <a:ea typeface="宋体" panose="02010600030101010101" pitchFamily="2" charset="-122"/>
              </a:rPr>
              <a:t>/</a:t>
            </a:r>
            <a:r>
              <a:rPr lang="zh-CN" altLang="en-US" sz="1350" dirty="0">
                <a:solidFill>
                  <a:prstClr val="white"/>
                </a:solidFill>
                <a:latin typeface="Calibri" panose="020F0502020204030204"/>
                <a:ea typeface="宋体" panose="02010600030101010101" pitchFamily="2" charset="-122"/>
              </a:rPr>
              <a:t>其他系统</a:t>
            </a:r>
            <a:endParaRPr lang="zh-CN" altLang="en-US" sz="1350" dirty="0">
              <a:solidFill>
                <a:prstClr val="white"/>
              </a:solidFill>
              <a:latin typeface="Calibri" panose="020F0502020204030204"/>
              <a:ea typeface="宋体" panose="02010600030101010101" pitchFamily="2" charset="-122"/>
            </a:endParaRPr>
          </a:p>
        </p:txBody>
      </p:sp>
      <p:sp>
        <p:nvSpPr>
          <p:cNvPr id="111" name="矩形: 圆角 110"/>
          <p:cNvSpPr/>
          <p:nvPr/>
        </p:nvSpPr>
        <p:spPr>
          <a:xfrm>
            <a:off x="2987823" y="3129720"/>
            <a:ext cx="774572" cy="371288"/>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900" dirty="0">
                <a:solidFill>
                  <a:prstClr val="white"/>
                </a:solidFill>
                <a:latin typeface="Calibri" panose="020F0502020204030204"/>
                <a:ea typeface="宋体" panose="02010600030101010101" pitchFamily="2" charset="-122"/>
              </a:rPr>
              <a:t>标准物资配置</a:t>
            </a:r>
            <a:endParaRPr lang="zh-CN" altLang="en-US" sz="900" dirty="0">
              <a:solidFill>
                <a:prstClr val="white"/>
              </a:solidFill>
              <a:latin typeface="Calibri" panose="020F0502020204030204"/>
              <a:ea typeface="宋体" panose="02010600030101010101" pitchFamily="2" charset="-122"/>
            </a:endParaRPr>
          </a:p>
        </p:txBody>
      </p:sp>
      <p:sp>
        <p:nvSpPr>
          <p:cNvPr id="113" name="菱形 112"/>
          <p:cNvSpPr/>
          <p:nvPr/>
        </p:nvSpPr>
        <p:spPr>
          <a:xfrm>
            <a:off x="4385475" y="4141468"/>
            <a:ext cx="872968" cy="295644"/>
          </a:xfrm>
          <a:prstGeom prst="diamond">
            <a:avLst/>
          </a:prstGeom>
          <a:solidFill>
            <a:schemeClr val="bg1"/>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750" dirty="0">
                <a:solidFill>
                  <a:schemeClr val="tx1">
                    <a:lumMod val="95000"/>
                    <a:lumOff val="5000"/>
                  </a:schemeClr>
                </a:solidFill>
                <a:latin typeface="宋体" panose="02010600030101010101" pitchFamily="2" charset="-122"/>
              </a:rPr>
              <a:t>是否标准物资</a:t>
            </a:r>
            <a:endParaRPr lang="zh-CN" altLang="en-US" sz="750" dirty="0">
              <a:solidFill>
                <a:prstClr val="white"/>
              </a:solidFill>
              <a:latin typeface="宋体" panose="02010600030101010101" pitchFamily="2" charset="-122"/>
              <a:ea typeface="宋体" panose="02010600030101010101" pitchFamily="2" charset="-122"/>
            </a:endParaRPr>
          </a:p>
        </p:txBody>
      </p:sp>
      <p:sp>
        <p:nvSpPr>
          <p:cNvPr id="114" name="矩形: 圆角 113"/>
          <p:cNvSpPr/>
          <p:nvPr/>
        </p:nvSpPr>
        <p:spPr>
          <a:xfrm>
            <a:off x="3001305" y="4077072"/>
            <a:ext cx="738087" cy="371288"/>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900" dirty="0">
                <a:solidFill>
                  <a:prstClr val="white"/>
                </a:solidFill>
                <a:latin typeface="Calibri" panose="020F0502020204030204"/>
                <a:ea typeface="宋体" panose="02010600030101010101" pitchFamily="2" charset="-122"/>
              </a:rPr>
              <a:t>采购申请</a:t>
            </a:r>
            <a:endParaRPr lang="zh-CN" altLang="en-US" sz="900" dirty="0">
              <a:solidFill>
                <a:prstClr val="white"/>
              </a:solidFill>
              <a:latin typeface="Calibri" panose="020F0502020204030204"/>
              <a:ea typeface="宋体" panose="02010600030101010101" pitchFamily="2" charset="-122"/>
            </a:endParaRPr>
          </a:p>
        </p:txBody>
      </p:sp>
      <p:cxnSp>
        <p:nvCxnSpPr>
          <p:cNvPr id="116" name="直接箭头连接符 115"/>
          <p:cNvCxnSpPr>
            <a:stCxn id="113" idx="1"/>
          </p:cNvCxnSpPr>
          <p:nvPr/>
        </p:nvCxnSpPr>
        <p:spPr>
          <a:xfrm flipH="1">
            <a:off x="3744794" y="4289290"/>
            <a:ext cx="640681" cy="744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8" name="文本框 117"/>
          <p:cNvSpPr txBox="1"/>
          <p:nvPr/>
        </p:nvSpPr>
        <p:spPr>
          <a:xfrm>
            <a:off x="3678050" y="4298024"/>
            <a:ext cx="819628" cy="207749"/>
          </a:xfrm>
          <a:prstGeom prst="rect">
            <a:avLst/>
          </a:prstGeom>
          <a:noFill/>
        </p:spPr>
        <p:txBody>
          <a:bodyPr wrap="square" rtlCol="0">
            <a:spAutoFit/>
          </a:bodyPr>
          <a:lstStyle/>
          <a:p>
            <a:pPr algn="ctr" defTabSz="685800">
              <a:defRPr/>
            </a:pPr>
            <a:r>
              <a:rPr lang="zh-CN" altLang="en-US" sz="750" b="1" dirty="0">
                <a:solidFill>
                  <a:srgbClr val="0070C0"/>
                </a:solidFill>
                <a:latin typeface="Calibri" panose="020F0502020204030204"/>
                <a:ea typeface="宋体" panose="02010600030101010101" pitchFamily="2" charset="-122"/>
              </a:rPr>
              <a:t>跳转链接</a:t>
            </a:r>
            <a:endParaRPr lang="zh-CN" altLang="en-US" sz="750" b="1" dirty="0">
              <a:solidFill>
                <a:srgbClr val="0070C0"/>
              </a:solidFill>
              <a:latin typeface="Calibri" panose="020F0502020204030204"/>
              <a:ea typeface="宋体" panose="02010600030101010101" pitchFamily="2" charset="-122"/>
            </a:endParaRPr>
          </a:p>
        </p:txBody>
      </p:sp>
      <p:sp>
        <p:nvSpPr>
          <p:cNvPr id="119" name="矩形 118"/>
          <p:cNvSpPr/>
          <p:nvPr/>
        </p:nvSpPr>
        <p:spPr>
          <a:xfrm>
            <a:off x="4226266" y="5577435"/>
            <a:ext cx="1042413" cy="1000751"/>
          </a:xfrm>
          <a:prstGeom prst="rect">
            <a:avLst/>
          </a:prstGeom>
          <a:noFill/>
          <a:ln w="12700">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1350">
              <a:solidFill>
                <a:prstClr val="white"/>
              </a:solidFill>
              <a:latin typeface="Calibri" panose="020F0502020204030204"/>
              <a:ea typeface="宋体" panose="02010600030101010101" pitchFamily="2" charset="-122"/>
            </a:endParaRPr>
          </a:p>
        </p:txBody>
      </p:sp>
      <p:cxnSp>
        <p:nvCxnSpPr>
          <p:cNvPr id="120" name="直接箭头连接符 119"/>
          <p:cNvCxnSpPr/>
          <p:nvPr/>
        </p:nvCxnSpPr>
        <p:spPr>
          <a:xfrm>
            <a:off x="4817523" y="4357743"/>
            <a:ext cx="0" cy="20866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21" name="矩形: 圆角 120"/>
          <p:cNvSpPr/>
          <p:nvPr/>
        </p:nvSpPr>
        <p:spPr>
          <a:xfrm>
            <a:off x="4459630" y="5073936"/>
            <a:ext cx="738087" cy="37128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900" dirty="0">
                <a:solidFill>
                  <a:prstClr val="white"/>
                </a:solidFill>
                <a:latin typeface="Calibri" panose="020F0502020204030204"/>
                <a:ea typeface="宋体" panose="02010600030101010101" pitchFamily="2" charset="-122"/>
              </a:rPr>
              <a:t>申请池</a:t>
            </a:r>
            <a:endParaRPr lang="zh-CN" altLang="en-US" sz="900" dirty="0">
              <a:solidFill>
                <a:prstClr val="white"/>
              </a:solidFill>
              <a:latin typeface="Calibri" panose="020F0502020204030204"/>
              <a:ea typeface="宋体" panose="02010600030101010101" pitchFamily="2" charset="-122"/>
            </a:endParaRPr>
          </a:p>
        </p:txBody>
      </p:sp>
      <p:sp>
        <p:nvSpPr>
          <p:cNvPr id="124" name="矩形: 圆角 123"/>
          <p:cNvSpPr/>
          <p:nvPr/>
        </p:nvSpPr>
        <p:spPr>
          <a:xfrm>
            <a:off x="4459676" y="5661248"/>
            <a:ext cx="738087" cy="37128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900" dirty="0">
                <a:solidFill>
                  <a:prstClr val="white"/>
                </a:solidFill>
                <a:latin typeface="Calibri" panose="020F0502020204030204"/>
                <a:ea typeface="宋体" panose="02010600030101010101" pitchFamily="2" charset="-122"/>
              </a:rPr>
              <a:t>创建申请单</a:t>
            </a:r>
            <a:endParaRPr lang="zh-CN" altLang="en-US" sz="900" dirty="0">
              <a:solidFill>
                <a:prstClr val="white"/>
              </a:solidFill>
              <a:latin typeface="Calibri" panose="020F0502020204030204"/>
              <a:ea typeface="宋体" panose="02010600030101010101" pitchFamily="2" charset="-122"/>
            </a:endParaRPr>
          </a:p>
        </p:txBody>
      </p:sp>
      <p:sp>
        <p:nvSpPr>
          <p:cNvPr id="125" name="矩形: 圆角 124"/>
          <p:cNvSpPr/>
          <p:nvPr/>
        </p:nvSpPr>
        <p:spPr>
          <a:xfrm>
            <a:off x="4482085" y="6154056"/>
            <a:ext cx="738087" cy="37128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900" dirty="0">
                <a:solidFill>
                  <a:prstClr val="white"/>
                </a:solidFill>
                <a:latin typeface="Calibri" panose="020F0502020204030204"/>
                <a:ea typeface="宋体" panose="02010600030101010101" pitchFamily="2" charset="-122"/>
              </a:rPr>
              <a:t>申请审批</a:t>
            </a:r>
            <a:endParaRPr lang="zh-CN" altLang="en-US" sz="900" dirty="0">
              <a:solidFill>
                <a:prstClr val="white"/>
              </a:solidFill>
              <a:latin typeface="Calibri" panose="020F0502020204030204"/>
              <a:ea typeface="宋体" panose="02010600030101010101" pitchFamily="2" charset="-122"/>
            </a:endParaRPr>
          </a:p>
        </p:txBody>
      </p:sp>
      <p:sp>
        <p:nvSpPr>
          <p:cNvPr id="127" name="文本框 126"/>
          <p:cNvSpPr txBox="1"/>
          <p:nvPr/>
        </p:nvSpPr>
        <p:spPr>
          <a:xfrm>
            <a:off x="4218196" y="5678223"/>
            <a:ext cx="194647" cy="707886"/>
          </a:xfrm>
          <a:prstGeom prst="rect">
            <a:avLst/>
          </a:prstGeom>
          <a:noFill/>
        </p:spPr>
        <p:txBody>
          <a:bodyPr wrap="square" rtlCol="0">
            <a:spAutoFit/>
          </a:bodyPr>
          <a:lstStyle/>
          <a:p>
            <a:pPr algn="ctr" defTabSz="685800">
              <a:defRPr/>
            </a:pPr>
            <a:r>
              <a:rPr lang="zh-CN" altLang="en-US" sz="1000" b="1" dirty="0">
                <a:solidFill>
                  <a:schemeClr val="tx1">
                    <a:lumMod val="95000"/>
                    <a:lumOff val="5000"/>
                  </a:schemeClr>
                </a:solidFill>
                <a:latin typeface="Calibri" panose="020F0502020204030204"/>
                <a:ea typeface="宋体" panose="02010600030101010101" pitchFamily="2" charset="-122"/>
              </a:rPr>
              <a:t>申请流程</a:t>
            </a:r>
            <a:endParaRPr lang="zh-CN" altLang="en-US" sz="1000" b="1" dirty="0">
              <a:solidFill>
                <a:schemeClr val="tx1">
                  <a:lumMod val="95000"/>
                  <a:lumOff val="5000"/>
                </a:schemeClr>
              </a:solidFill>
              <a:latin typeface="Calibri" panose="020F0502020204030204"/>
              <a:ea typeface="宋体" panose="02010600030101010101" pitchFamily="2" charset="-122"/>
            </a:endParaRPr>
          </a:p>
        </p:txBody>
      </p:sp>
      <p:sp>
        <p:nvSpPr>
          <p:cNvPr id="128" name="矩形 127"/>
          <p:cNvSpPr/>
          <p:nvPr/>
        </p:nvSpPr>
        <p:spPr>
          <a:xfrm>
            <a:off x="5673133" y="5124138"/>
            <a:ext cx="1386464" cy="948133"/>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1350">
              <a:solidFill>
                <a:prstClr val="white"/>
              </a:solidFill>
              <a:latin typeface="Calibri" panose="020F0502020204030204"/>
              <a:ea typeface="宋体" panose="02010600030101010101" pitchFamily="2" charset="-122"/>
            </a:endParaRPr>
          </a:p>
        </p:txBody>
      </p:sp>
      <p:sp>
        <p:nvSpPr>
          <p:cNvPr id="129" name="文本框 128"/>
          <p:cNvSpPr txBox="1"/>
          <p:nvPr/>
        </p:nvSpPr>
        <p:spPr>
          <a:xfrm>
            <a:off x="5652119" y="5124137"/>
            <a:ext cx="992579" cy="253916"/>
          </a:xfrm>
          <a:prstGeom prst="rect">
            <a:avLst/>
          </a:prstGeom>
          <a:noFill/>
        </p:spPr>
        <p:txBody>
          <a:bodyPr wrap="none" rtlCol="0">
            <a:spAutoFit/>
          </a:bodyPr>
          <a:lstStyle/>
          <a:p>
            <a:pPr defTabSz="685800">
              <a:defRPr/>
            </a:pPr>
            <a:r>
              <a:rPr lang="zh-CN" altLang="en-US" sz="1050" b="1" dirty="0">
                <a:solidFill>
                  <a:prstClr val="black"/>
                </a:solidFill>
                <a:latin typeface="Calibri" panose="020F0502020204030204"/>
                <a:ea typeface="宋体" panose="02010600030101010101" pitchFamily="2" charset="-122"/>
              </a:rPr>
              <a:t>流程引擎对接</a:t>
            </a:r>
            <a:endParaRPr lang="zh-CN" altLang="en-US" sz="1050" b="1" dirty="0">
              <a:solidFill>
                <a:prstClr val="black"/>
              </a:solidFill>
              <a:latin typeface="Calibri" panose="020F0502020204030204"/>
              <a:ea typeface="宋体" panose="02010600030101010101" pitchFamily="2" charset="-122"/>
            </a:endParaRPr>
          </a:p>
        </p:txBody>
      </p:sp>
      <p:sp>
        <p:nvSpPr>
          <p:cNvPr id="130" name="矩形: 圆角 129"/>
          <p:cNvSpPr/>
          <p:nvPr/>
        </p:nvSpPr>
        <p:spPr>
          <a:xfrm>
            <a:off x="5657604" y="5399772"/>
            <a:ext cx="570579" cy="253916"/>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750" dirty="0">
                <a:solidFill>
                  <a:prstClr val="white"/>
                </a:solidFill>
                <a:latin typeface="Calibri" panose="020F0502020204030204"/>
                <a:ea typeface="宋体" panose="02010600030101010101" pitchFamily="2" charset="-122"/>
              </a:rPr>
              <a:t>人员配置</a:t>
            </a:r>
            <a:endParaRPr lang="zh-CN" altLang="en-US" sz="750" dirty="0">
              <a:solidFill>
                <a:prstClr val="white"/>
              </a:solidFill>
              <a:latin typeface="Calibri" panose="020F0502020204030204"/>
              <a:ea typeface="宋体" panose="02010600030101010101" pitchFamily="2" charset="-122"/>
            </a:endParaRPr>
          </a:p>
        </p:txBody>
      </p:sp>
      <p:sp>
        <p:nvSpPr>
          <p:cNvPr id="131" name="矩形: 圆角 130"/>
          <p:cNvSpPr/>
          <p:nvPr/>
        </p:nvSpPr>
        <p:spPr>
          <a:xfrm>
            <a:off x="5652119" y="5725264"/>
            <a:ext cx="557705" cy="240769"/>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750" dirty="0">
                <a:solidFill>
                  <a:prstClr val="white"/>
                </a:solidFill>
                <a:latin typeface="Calibri" panose="020F0502020204030204"/>
                <a:ea typeface="宋体" panose="02010600030101010101" pitchFamily="2" charset="-122"/>
              </a:rPr>
              <a:t>审批流程配置</a:t>
            </a:r>
            <a:endParaRPr lang="zh-CN" altLang="en-US" sz="750" dirty="0">
              <a:solidFill>
                <a:prstClr val="white"/>
              </a:solidFill>
              <a:latin typeface="Calibri" panose="020F0502020204030204"/>
              <a:ea typeface="宋体" panose="02010600030101010101" pitchFamily="2" charset="-122"/>
            </a:endParaRPr>
          </a:p>
        </p:txBody>
      </p:sp>
      <p:sp>
        <p:nvSpPr>
          <p:cNvPr id="132" name="矩形: 圆角 131"/>
          <p:cNvSpPr/>
          <p:nvPr/>
        </p:nvSpPr>
        <p:spPr>
          <a:xfrm>
            <a:off x="6365962" y="5399649"/>
            <a:ext cx="621625" cy="227130"/>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750" dirty="0">
                <a:solidFill>
                  <a:prstClr val="white"/>
                </a:solidFill>
                <a:latin typeface="Calibri" panose="020F0502020204030204"/>
                <a:ea typeface="宋体" panose="02010600030101010101" pitchFamily="2" charset="-122"/>
              </a:rPr>
              <a:t>代理人设置</a:t>
            </a:r>
            <a:endParaRPr lang="zh-CN" altLang="en-US" sz="750" dirty="0">
              <a:solidFill>
                <a:prstClr val="white"/>
              </a:solidFill>
              <a:latin typeface="Calibri" panose="020F0502020204030204"/>
              <a:ea typeface="宋体" panose="02010600030101010101" pitchFamily="2" charset="-122"/>
            </a:endParaRPr>
          </a:p>
        </p:txBody>
      </p:sp>
      <p:sp>
        <p:nvSpPr>
          <p:cNvPr id="133" name="矩形: 圆角 132"/>
          <p:cNvSpPr/>
          <p:nvPr/>
        </p:nvSpPr>
        <p:spPr>
          <a:xfrm>
            <a:off x="6365962" y="5712084"/>
            <a:ext cx="621626" cy="240769"/>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750" dirty="0">
                <a:solidFill>
                  <a:prstClr val="white"/>
                </a:solidFill>
                <a:latin typeface="Calibri" panose="020F0502020204030204"/>
                <a:ea typeface="宋体" panose="02010600030101010101" pitchFamily="2" charset="-122"/>
              </a:rPr>
              <a:t>流程角色配置</a:t>
            </a:r>
            <a:endParaRPr lang="zh-CN" altLang="en-US" sz="750" dirty="0">
              <a:solidFill>
                <a:prstClr val="white"/>
              </a:solidFill>
              <a:latin typeface="Calibri" panose="020F0502020204030204"/>
              <a:ea typeface="宋体" panose="02010600030101010101" pitchFamily="2" charset="-122"/>
            </a:endParaRPr>
          </a:p>
        </p:txBody>
      </p:sp>
      <p:cxnSp>
        <p:nvCxnSpPr>
          <p:cNvPr id="134" name="连接符: 肘形 133"/>
          <p:cNvCxnSpPr>
            <a:stCxn id="125" idx="3"/>
          </p:cNvCxnSpPr>
          <p:nvPr/>
        </p:nvCxnSpPr>
        <p:spPr>
          <a:xfrm flipV="1">
            <a:off x="5220172" y="5598205"/>
            <a:ext cx="387190" cy="741495"/>
          </a:xfrm>
          <a:prstGeom prst="bentConnector3">
            <a:avLst>
              <a:gd name="adj1" fmla="val 50000"/>
            </a:avLst>
          </a:prstGeom>
          <a:ln w="25400">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5" name="矩形: 圆角 134"/>
          <p:cNvSpPr/>
          <p:nvPr/>
        </p:nvSpPr>
        <p:spPr>
          <a:xfrm>
            <a:off x="7670482" y="5589240"/>
            <a:ext cx="738087" cy="37128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900" dirty="0">
                <a:solidFill>
                  <a:prstClr val="white"/>
                </a:solidFill>
                <a:latin typeface="Calibri" panose="020F0502020204030204"/>
                <a:ea typeface="宋体" panose="02010600030101010101" pitchFamily="2" charset="-122"/>
              </a:rPr>
              <a:t>订单起草</a:t>
            </a:r>
            <a:endParaRPr lang="zh-CN" altLang="en-US" sz="900" dirty="0">
              <a:solidFill>
                <a:prstClr val="white"/>
              </a:solidFill>
              <a:latin typeface="Calibri" panose="020F0502020204030204"/>
              <a:ea typeface="宋体" panose="02010600030101010101" pitchFamily="2" charset="-122"/>
            </a:endParaRPr>
          </a:p>
        </p:txBody>
      </p:sp>
      <p:sp>
        <p:nvSpPr>
          <p:cNvPr id="136" name="矩形 135"/>
          <p:cNvSpPr/>
          <p:nvPr/>
        </p:nvSpPr>
        <p:spPr>
          <a:xfrm>
            <a:off x="7552152" y="4500296"/>
            <a:ext cx="1231214" cy="2077891"/>
          </a:xfrm>
          <a:prstGeom prst="rect">
            <a:avLst/>
          </a:prstGeom>
          <a:noFill/>
          <a:ln w="12700">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1350">
              <a:solidFill>
                <a:prstClr val="white"/>
              </a:solidFill>
              <a:latin typeface="Calibri" panose="020F0502020204030204"/>
              <a:ea typeface="宋体" panose="02010600030101010101" pitchFamily="2" charset="-122"/>
            </a:endParaRPr>
          </a:p>
        </p:txBody>
      </p:sp>
      <p:sp>
        <p:nvSpPr>
          <p:cNvPr id="137" name="文本框 136"/>
          <p:cNvSpPr txBox="1"/>
          <p:nvPr/>
        </p:nvSpPr>
        <p:spPr>
          <a:xfrm>
            <a:off x="8481808" y="5342020"/>
            <a:ext cx="194647" cy="707886"/>
          </a:xfrm>
          <a:prstGeom prst="rect">
            <a:avLst/>
          </a:prstGeom>
          <a:noFill/>
        </p:spPr>
        <p:txBody>
          <a:bodyPr wrap="square" rtlCol="0">
            <a:spAutoFit/>
          </a:bodyPr>
          <a:lstStyle/>
          <a:p>
            <a:pPr algn="ctr" defTabSz="685800">
              <a:defRPr/>
            </a:pPr>
            <a:r>
              <a:rPr lang="zh-CN" altLang="en-US" sz="1000" b="1" dirty="0">
                <a:solidFill>
                  <a:schemeClr val="tx1">
                    <a:lumMod val="95000"/>
                    <a:lumOff val="5000"/>
                  </a:schemeClr>
                </a:solidFill>
                <a:latin typeface="Calibri" panose="020F0502020204030204"/>
                <a:ea typeface="宋体" panose="02010600030101010101" pitchFamily="2" charset="-122"/>
              </a:rPr>
              <a:t>订单流程</a:t>
            </a:r>
            <a:endParaRPr lang="zh-CN" altLang="en-US" sz="1000" b="1" dirty="0">
              <a:solidFill>
                <a:schemeClr val="tx1">
                  <a:lumMod val="95000"/>
                  <a:lumOff val="5000"/>
                </a:schemeClr>
              </a:solidFill>
              <a:latin typeface="Calibri" panose="020F0502020204030204"/>
              <a:ea typeface="宋体" panose="02010600030101010101" pitchFamily="2" charset="-122"/>
            </a:endParaRPr>
          </a:p>
        </p:txBody>
      </p:sp>
      <p:sp>
        <p:nvSpPr>
          <p:cNvPr id="138" name="矩形: 圆角 137"/>
          <p:cNvSpPr/>
          <p:nvPr/>
        </p:nvSpPr>
        <p:spPr>
          <a:xfrm>
            <a:off x="7678838" y="6134891"/>
            <a:ext cx="738087" cy="37128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900" dirty="0">
                <a:solidFill>
                  <a:prstClr val="white"/>
                </a:solidFill>
                <a:latin typeface="Calibri" panose="020F0502020204030204"/>
                <a:ea typeface="宋体" panose="02010600030101010101" pitchFamily="2" charset="-122"/>
              </a:rPr>
              <a:t>申请行起草订单</a:t>
            </a:r>
            <a:endParaRPr lang="zh-CN" altLang="en-US" sz="900" dirty="0">
              <a:solidFill>
                <a:prstClr val="white"/>
              </a:solidFill>
              <a:latin typeface="Calibri" panose="020F0502020204030204"/>
              <a:ea typeface="宋体" panose="02010600030101010101" pitchFamily="2" charset="-122"/>
            </a:endParaRPr>
          </a:p>
        </p:txBody>
      </p:sp>
      <p:cxnSp>
        <p:nvCxnSpPr>
          <p:cNvPr id="139" name="连接符: 肘形 138"/>
          <p:cNvCxnSpPr>
            <a:stCxn id="128" idx="2"/>
            <a:endCxn id="138" idx="1"/>
          </p:cNvCxnSpPr>
          <p:nvPr/>
        </p:nvCxnSpPr>
        <p:spPr>
          <a:xfrm rot="16200000" flipH="1">
            <a:off x="6898469" y="5540166"/>
            <a:ext cx="248264" cy="1312473"/>
          </a:xfrm>
          <a:prstGeom prst="bentConnector2">
            <a:avLst/>
          </a:prstGeom>
          <a:ln w="25400">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1" name="矩形: 圆角 140"/>
          <p:cNvSpPr/>
          <p:nvPr/>
        </p:nvSpPr>
        <p:spPr>
          <a:xfrm>
            <a:off x="7687964" y="5073936"/>
            <a:ext cx="738087" cy="37128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900" dirty="0">
                <a:solidFill>
                  <a:prstClr val="white"/>
                </a:solidFill>
                <a:latin typeface="Calibri" panose="020F0502020204030204"/>
                <a:ea typeface="宋体" panose="02010600030101010101" pitchFamily="2" charset="-122"/>
              </a:rPr>
              <a:t>订单审批</a:t>
            </a:r>
            <a:endParaRPr lang="zh-CN" altLang="en-US" sz="900" dirty="0">
              <a:solidFill>
                <a:prstClr val="white"/>
              </a:solidFill>
              <a:latin typeface="Calibri" panose="020F0502020204030204"/>
              <a:ea typeface="宋体" panose="02010600030101010101" pitchFamily="2" charset="-122"/>
            </a:endParaRPr>
          </a:p>
        </p:txBody>
      </p:sp>
      <p:cxnSp>
        <p:nvCxnSpPr>
          <p:cNvPr id="143" name="连接符: 肘形 142"/>
          <p:cNvCxnSpPr>
            <a:stCxn id="141" idx="1"/>
            <a:endCxn id="128" idx="3"/>
          </p:cNvCxnSpPr>
          <p:nvPr/>
        </p:nvCxnSpPr>
        <p:spPr>
          <a:xfrm rot="10800000" flipV="1">
            <a:off x="7059598" y="5259579"/>
            <a:ext cx="628367" cy="338625"/>
          </a:xfrm>
          <a:prstGeom prst="bentConnector3">
            <a:avLst>
              <a:gd name="adj1" fmla="val 50000"/>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44" name="矩形: 圆角 143"/>
          <p:cNvSpPr/>
          <p:nvPr/>
        </p:nvSpPr>
        <p:spPr>
          <a:xfrm>
            <a:off x="7720425" y="4581128"/>
            <a:ext cx="738087" cy="37128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900" dirty="0">
                <a:solidFill>
                  <a:prstClr val="white"/>
                </a:solidFill>
                <a:latin typeface="Calibri" panose="020F0502020204030204"/>
                <a:ea typeface="宋体" panose="02010600030101010101" pitchFamily="2" charset="-122"/>
              </a:rPr>
              <a:t>生效订单</a:t>
            </a:r>
            <a:endParaRPr lang="zh-CN" altLang="en-US" sz="900" dirty="0">
              <a:solidFill>
                <a:prstClr val="white"/>
              </a:solidFill>
              <a:latin typeface="Calibri" panose="020F0502020204030204"/>
              <a:ea typeface="宋体" panose="02010600030101010101" pitchFamily="2" charset="-122"/>
            </a:endParaRPr>
          </a:p>
        </p:txBody>
      </p:sp>
      <p:cxnSp>
        <p:nvCxnSpPr>
          <p:cNvPr id="145" name="连接符: 肘形 144"/>
          <p:cNvCxnSpPr>
            <a:stCxn id="128" idx="0"/>
            <a:endCxn id="144" idx="1"/>
          </p:cNvCxnSpPr>
          <p:nvPr/>
        </p:nvCxnSpPr>
        <p:spPr>
          <a:xfrm rot="5400000" flipH="1" flipV="1">
            <a:off x="6864712" y="4268425"/>
            <a:ext cx="357366" cy="1354060"/>
          </a:xfrm>
          <a:prstGeom prst="bentConnector2">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47" name="矩形: 圆角 146"/>
          <p:cNvSpPr/>
          <p:nvPr/>
        </p:nvSpPr>
        <p:spPr>
          <a:xfrm>
            <a:off x="5374219" y="3645024"/>
            <a:ext cx="738086" cy="357341"/>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900" dirty="0">
                <a:solidFill>
                  <a:prstClr val="white"/>
                </a:solidFill>
                <a:latin typeface="Calibri" panose="020F0502020204030204"/>
                <a:ea typeface="宋体" panose="02010600030101010101" pitchFamily="2" charset="-122"/>
              </a:rPr>
              <a:t>关联框架合同配置</a:t>
            </a:r>
            <a:endParaRPr lang="zh-CN" altLang="en-US" sz="900" dirty="0">
              <a:solidFill>
                <a:prstClr val="white"/>
              </a:solidFill>
              <a:latin typeface="Calibri" panose="020F0502020204030204"/>
              <a:ea typeface="宋体" panose="02010600030101010101" pitchFamily="2" charset="-122"/>
            </a:endParaRPr>
          </a:p>
        </p:txBody>
      </p:sp>
      <p:cxnSp>
        <p:nvCxnSpPr>
          <p:cNvPr id="148" name="直接箭头连接符 147"/>
          <p:cNvCxnSpPr>
            <a:stCxn id="147" idx="1"/>
            <a:endCxn id="64" idx="3"/>
          </p:cNvCxnSpPr>
          <p:nvPr/>
        </p:nvCxnSpPr>
        <p:spPr>
          <a:xfrm flipH="1">
            <a:off x="5159558" y="3823695"/>
            <a:ext cx="214661" cy="269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52" name="矩形 151"/>
          <p:cNvSpPr/>
          <p:nvPr/>
        </p:nvSpPr>
        <p:spPr>
          <a:xfrm>
            <a:off x="7634316" y="2641124"/>
            <a:ext cx="1149050" cy="1795988"/>
          </a:xfrm>
          <a:prstGeom prst="rect">
            <a:avLst/>
          </a:prstGeom>
          <a:noFill/>
          <a:ln w="12700">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1350">
              <a:solidFill>
                <a:prstClr val="white"/>
              </a:solidFill>
              <a:latin typeface="Calibri" panose="020F0502020204030204"/>
              <a:ea typeface="宋体" panose="02010600030101010101" pitchFamily="2" charset="-122"/>
            </a:endParaRPr>
          </a:p>
        </p:txBody>
      </p:sp>
      <p:sp>
        <p:nvSpPr>
          <p:cNvPr id="153" name="矩形 152"/>
          <p:cNvSpPr/>
          <p:nvPr/>
        </p:nvSpPr>
        <p:spPr>
          <a:xfrm>
            <a:off x="6303269" y="3263394"/>
            <a:ext cx="1077042" cy="1173718"/>
          </a:xfrm>
          <a:prstGeom prst="rect">
            <a:avLst/>
          </a:prstGeom>
          <a:noFill/>
          <a:ln w="12700">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1350">
              <a:solidFill>
                <a:prstClr val="white"/>
              </a:solidFill>
              <a:latin typeface="Calibri" panose="020F0502020204030204"/>
              <a:ea typeface="宋体" panose="02010600030101010101" pitchFamily="2" charset="-122"/>
            </a:endParaRPr>
          </a:p>
        </p:txBody>
      </p:sp>
      <p:sp>
        <p:nvSpPr>
          <p:cNvPr id="154" name="文本框 153"/>
          <p:cNvSpPr txBox="1"/>
          <p:nvPr/>
        </p:nvSpPr>
        <p:spPr>
          <a:xfrm>
            <a:off x="8506554" y="3362960"/>
            <a:ext cx="194647" cy="707886"/>
          </a:xfrm>
          <a:prstGeom prst="rect">
            <a:avLst/>
          </a:prstGeom>
          <a:noFill/>
        </p:spPr>
        <p:txBody>
          <a:bodyPr wrap="square" rtlCol="0">
            <a:spAutoFit/>
          </a:bodyPr>
          <a:lstStyle/>
          <a:p>
            <a:pPr algn="ctr" defTabSz="685800">
              <a:defRPr/>
            </a:pPr>
            <a:r>
              <a:rPr lang="zh-CN" altLang="en-US" sz="1000" b="1" dirty="0">
                <a:solidFill>
                  <a:schemeClr val="tx1">
                    <a:lumMod val="95000"/>
                    <a:lumOff val="5000"/>
                  </a:schemeClr>
                </a:solidFill>
                <a:latin typeface="Calibri" panose="020F0502020204030204"/>
                <a:ea typeface="宋体" panose="02010600030101010101" pitchFamily="2" charset="-122"/>
              </a:rPr>
              <a:t>物流跟踪</a:t>
            </a:r>
            <a:endParaRPr lang="zh-CN" altLang="en-US" sz="1000" b="1" dirty="0">
              <a:solidFill>
                <a:schemeClr val="tx1">
                  <a:lumMod val="95000"/>
                  <a:lumOff val="5000"/>
                </a:schemeClr>
              </a:solidFill>
              <a:latin typeface="Calibri" panose="020F0502020204030204"/>
              <a:ea typeface="宋体" panose="02010600030101010101" pitchFamily="2" charset="-122"/>
            </a:endParaRPr>
          </a:p>
        </p:txBody>
      </p:sp>
      <p:sp>
        <p:nvSpPr>
          <p:cNvPr id="155" name="矩形: 圆角 154"/>
          <p:cNvSpPr/>
          <p:nvPr/>
        </p:nvSpPr>
        <p:spPr>
          <a:xfrm>
            <a:off x="3005693" y="2683348"/>
            <a:ext cx="774572" cy="371288"/>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900" dirty="0">
                <a:solidFill>
                  <a:prstClr val="white"/>
                </a:solidFill>
                <a:latin typeface="Calibri" panose="020F0502020204030204"/>
                <a:ea typeface="宋体" panose="02010600030101010101" pitchFamily="2" charset="-122"/>
              </a:rPr>
              <a:t>备货出货物流信息</a:t>
            </a:r>
            <a:endParaRPr lang="zh-CN" altLang="en-US" sz="900" dirty="0">
              <a:solidFill>
                <a:prstClr val="white"/>
              </a:solidFill>
              <a:latin typeface="Calibri" panose="020F0502020204030204"/>
              <a:ea typeface="宋体" panose="02010600030101010101" pitchFamily="2" charset="-122"/>
            </a:endParaRPr>
          </a:p>
        </p:txBody>
      </p:sp>
      <p:cxnSp>
        <p:nvCxnSpPr>
          <p:cNvPr id="156" name="直接箭头连接符 155"/>
          <p:cNvCxnSpPr>
            <a:stCxn id="155" idx="3"/>
          </p:cNvCxnSpPr>
          <p:nvPr/>
        </p:nvCxnSpPr>
        <p:spPr>
          <a:xfrm>
            <a:off x="3780265" y="2868992"/>
            <a:ext cx="3854051"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1" name="矩形: 圆角 160"/>
          <p:cNvSpPr/>
          <p:nvPr/>
        </p:nvSpPr>
        <p:spPr>
          <a:xfrm>
            <a:off x="7720425" y="4070846"/>
            <a:ext cx="738087" cy="21976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900" dirty="0">
                <a:solidFill>
                  <a:prstClr val="white"/>
                </a:solidFill>
                <a:latin typeface="Calibri" panose="020F0502020204030204"/>
                <a:ea typeface="宋体" panose="02010600030101010101" pitchFamily="2" charset="-122"/>
              </a:rPr>
              <a:t>备货信息</a:t>
            </a:r>
            <a:endParaRPr lang="zh-CN" altLang="en-US" sz="900" dirty="0">
              <a:solidFill>
                <a:prstClr val="white"/>
              </a:solidFill>
              <a:latin typeface="Calibri" panose="020F0502020204030204"/>
              <a:ea typeface="宋体" panose="02010600030101010101" pitchFamily="2" charset="-122"/>
            </a:endParaRPr>
          </a:p>
        </p:txBody>
      </p:sp>
      <p:cxnSp>
        <p:nvCxnSpPr>
          <p:cNvPr id="163" name="直接箭头连接符 162"/>
          <p:cNvCxnSpPr/>
          <p:nvPr/>
        </p:nvCxnSpPr>
        <p:spPr>
          <a:xfrm flipV="1">
            <a:off x="8063677" y="4307533"/>
            <a:ext cx="0" cy="28165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64" name="矩形: 圆角 163"/>
          <p:cNvSpPr/>
          <p:nvPr/>
        </p:nvSpPr>
        <p:spPr>
          <a:xfrm>
            <a:off x="7728341" y="3730363"/>
            <a:ext cx="738087" cy="21976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900" dirty="0">
                <a:solidFill>
                  <a:prstClr val="white"/>
                </a:solidFill>
                <a:latin typeface="Calibri" panose="020F0502020204030204"/>
                <a:ea typeface="宋体" panose="02010600030101010101" pitchFamily="2" charset="-122"/>
              </a:rPr>
              <a:t>发货信息</a:t>
            </a:r>
            <a:endParaRPr lang="zh-CN" altLang="en-US" sz="900" dirty="0">
              <a:solidFill>
                <a:prstClr val="white"/>
              </a:solidFill>
              <a:latin typeface="Calibri" panose="020F0502020204030204"/>
              <a:ea typeface="宋体" panose="02010600030101010101" pitchFamily="2" charset="-122"/>
            </a:endParaRPr>
          </a:p>
        </p:txBody>
      </p:sp>
      <p:sp>
        <p:nvSpPr>
          <p:cNvPr id="165" name="矩形: 圆角 164"/>
          <p:cNvSpPr/>
          <p:nvPr/>
        </p:nvSpPr>
        <p:spPr>
          <a:xfrm>
            <a:off x="7737272" y="3389882"/>
            <a:ext cx="738087" cy="21976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900" dirty="0">
                <a:solidFill>
                  <a:prstClr val="white"/>
                </a:solidFill>
                <a:latin typeface="Calibri" panose="020F0502020204030204"/>
                <a:ea typeface="宋体" panose="02010600030101010101" pitchFamily="2" charset="-122"/>
              </a:rPr>
              <a:t>物流信息</a:t>
            </a:r>
            <a:endParaRPr lang="zh-CN" altLang="en-US" sz="900" dirty="0">
              <a:solidFill>
                <a:prstClr val="white"/>
              </a:solidFill>
              <a:latin typeface="Calibri" panose="020F0502020204030204"/>
              <a:ea typeface="宋体" panose="02010600030101010101" pitchFamily="2" charset="-122"/>
            </a:endParaRPr>
          </a:p>
        </p:txBody>
      </p:sp>
      <p:sp>
        <p:nvSpPr>
          <p:cNvPr id="166" name="矩形: 圆角 165"/>
          <p:cNvSpPr/>
          <p:nvPr/>
        </p:nvSpPr>
        <p:spPr>
          <a:xfrm>
            <a:off x="7737272" y="3049401"/>
            <a:ext cx="738087" cy="21976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900" dirty="0">
                <a:solidFill>
                  <a:prstClr val="white"/>
                </a:solidFill>
                <a:latin typeface="Calibri" panose="020F0502020204030204"/>
                <a:ea typeface="宋体" panose="02010600030101010101" pitchFamily="2" charset="-122"/>
              </a:rPr>
              <a:t>收货信息</a:t>
            </a:r>
            <a:endParaRPr lang="zh-CN" altLang="en-US" sz="900" dirty="0">
              <a:solidFill>
                <a:prstClr val="white"/>
              </a:solidFill>
              <a:latin typeface="Calibri" panose="020F0502020204030204"/>
              <a:ea typeface="宋体" panose="02010600030101010101" pitchFamily="2" charset="-122"/>
            </a:endParaRPr>
          </a:p>
        </p:txBody>
      </p:sp>
      <p:sp>
        <p:nvSpPr>
          <p:cNvPr id="167" name="矩形: 圆角 166"/>
          <p:cNvSpPr/>
          <p:nvPr/>
        </p:nvSpPr>
        <p:spPr>
          <a:xfrm>
            <a:off x="7737272" y="2708920"/>
            <a:ext cx="738087" cy="21976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900" dirty="0">
                <a:solidFill>
                  <a:prstClr val="white"/>
                </a:solidFill>
                <a:latin typeface="Calibri" panose="020F0502020204030204"/>
                <a:ea typeface="宋体" panose="02010600030101010101" pitchFamily="2" charset="-122"/>
              </a:rPr>
              <a:t>付款信息</a:t>
            </a:r>
            <a:endParaRPr lang="zh-CN" altLang="en-US" sz="900" dirty="0">
              <a:solidFill>
                <a:prstClr val="white"/>
              </a:solidFill>
              <a:latin typeface="Calibri" panose="020F0502020204030204"/>
              <a:ea typeface="宋体" panose="02010600030101010101" pitchFamily="2" charset="-122"/>
            </a:endParaRPr>
          </a:p>
        </p:txBody>
      </p:sp>
      <p:sp>
        <p:nvSpPr>
          <p:cNvPr id="168" name="箭头: 左右 167"/>
          <p:cNvSpPr/>
          <p:nvPr/>
        </p:nvSpPr>
        <p:spPr>
          <a:xfrm>
            <a:off x="7340993" y="3710162"/>
            <a:ext cx="328474" cy="187693"/>
          </a:xfrm>
          <a:prstGeom prst="leftRightArrow">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1350">
              <a:solidFill>
                <a:prstClr val="white"/>
              </a:solidFill>
              <a:latin typeface="Calibri" panose="020F0502020204030204"/>
              <a:ea typeface="宋体" panose="02010600030101010101" pitchFamily="2" charset="-122"/>
            </a:endParaRPr>
          </a:p>
        </p:txBody>
      </p:sp>
      <p:sp>
        <p:nvSpPr>
          <p:cNvPr id="176" name="文本框 175"/>
          <p:cNvSpPr txBox="1"/>
          <p:nvPr/>
        </p:nvSpPr>
        <p:spPr>
          <a:xfrm>
            <a:off x="6303269" y="3422909"/>
            <a:ext cx="194647" cy="707886"/>
          </a:xfrm>
          <a:prstGeom prst="rect">
            <a:avLst/>
          </a:prstGeom>
          <a:noFill/>
        </p:spPr>
        <p:txBody>
          <a:bodyPr wrap="square" rtlCol="0">
            <a:spAutoFit/>
          </a:bodyPr>
          <a:lstStyle/>
          <a:p>
            <a:pPr algn="ctr" defTabSz="685800">
              <a:defRPr/>
            </a:pPr>
            <a:r>
              <a:rPr lang="zh-CN" altLang="en-US" sz="1000" b="1" dirty="0">
                <a:solidFill>
                  <a:schemeClr val="tx1">
                    <a:lumMod val="95000"/>
                    <a:lumOff val="5000"/>
                  </a:schemeClr>
                </a:solidFill>
                <a:latin typeface="Calibri" panose="020F0502020204030204"/>
                <a:ea typeface="宋体" panose="02010600030101010101" pitchFamily="2" charset="-122"/>
              </a:rPr>
              <a:t>预警提醒</a:t>
            </a:r>
            <a:endParaRPr lang="zh-CN" altLang="en-US" sz="1000" b="1" dirty="0">
              <a:solidFill>
                <a:schemeClr val="tx1">
                  <a:lumMod val="95000"/>
                  <a:lumOff val="5000"/>
                </a:schemeClr>
              </a:solidFill>
              <a:latin typeface="Calibri" panose="020F0502020204030204"/>
              <a:ea typeface="宋体" panose="02010600030101010101" pitchFamily="2" charset="-122"/>
            </a:endParaRPr>
          </a:p>
        </p:txBody>
      </p:sp>
      <p:sp>
        <p:nvSpPr>
          <p:cNvPr id="177" name="矩形: 圆角 176"/>
          <p:cNvSpPr/>
          <p:nvPr/>
        </p:nvSpPr>
        <p:spPr>
          <a:xfrm>
            <a:off x="6565562" y="3354671"/>
            <a:ext cx="738087" cy="29765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900" dirty="0">
                <a:solidFill>
                  <a:prstClr val="white"/>
                </a:solidFill>
                <a:latin typeface="Calibri" panose="020F0502020204030204"/>
                <a:ea typeface="宋体" panose="02010600030101010101" pitchFamily="2" charset="-122"/>
              </a:rPr>
              <a:t>节点监控配置</a:t>
            </a:r>
            <a:endParaRPr lang="zh-CN" altLang="en-US" sz="900" dirty="0">
              <a:solidFill>
                <a:prstClr val="white"/>
              </a:solidFill>
              <a:latin typeface="Calibri" panose="020F0502020204030204"/>
              <a:ea typeface="宋体" panose="02010600030101010101" pitchFamily="2" charset="-122"/>
            </a:endParaRPr>
          </a:p>
        </p:txBody>
      </p:sp>
      <p:sp>
        <p:nvSpPr>
          <p:cNvPr id="178" name="矩形: 圆角 177"/>
          <p:cNvSpPr/>
          <p:nvPr/>
        </p:nvSpPr>
        <p:spPr>
          <a:xfrm>
            <a:off x="6554060" y="3717032"/>
            <a:ext cx="738087" cy="29056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900" dirty="0">
                <a:solidFill>
                  <a:prstClr val="white"/>
                </a:solidFill>
                <a:latin typeface="Calibri" panose="020F0502020204030204"/>
                <a:ea typeface="宋体" panose="02010600030101010101" pitchFamily="2" charset="-122"/>
              </a:rPr>
              <a:t>短信配置管理</a:t>
            </a:r>
            <a:endParaRPr lang="zh-CN" altLang="en-US" sz="900" dirty="0">
              <a:solidFill>
                <a:prstClr val="white"/>
              </a:solidFill>
              <a:latin typeface="Calibri" panose="020F0502020204030204"/>
              <a:ea typeface="宋体" panose="02010600030101010101" pitchFamily="2" charset="-122"/>
            </a:endParaRPr>
          </a:p>
        </p:txBody>
      </p:sp>
      <p:sp>
        <p:nvSpPr>
          <p:cNvPr id="179" name="矩形: 圆角 178"/>
          <p:cNvSpPr/>
          <p:nvPr/>
        </p:nvSpPr>
        <p:spPr>
          <a:xfrm>
            <a:off x="6550411" y="4107469"/>
            <a:ext cx="738087" cy="29056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900" dirty="0">
                <a:solidFill>
                  <a:prstClr val="white"/>
                </a:solidFill>
                <a:latin typeface="Calibri" panose="020F0502020204030204"/>
                <a:ea typeface="宋体" panose="02010600030101010101" pitchFamily="2" charset="-122"/>
              </a:rPr>
              <a:t>提醒定时任务</a:t>
            </a:r>
            <a:endParaRPr lang="zh-CN" altLang="en-US" sz="900" dirty="0">
              <a:solidFill>
                <a:prstClr val="white"/>
              </a:solidFill>
              <a:latin typeface="Calibri" panose="020F0502020204030204"/>
              <a:ea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49"/>
          <p:cNvSpPr txBox="1"/>
          <p:nvPr/>
        </p:nvSpPr>
        <p:spPr>
          <a:xfrm>
            <a:off x="251520" y="116632"/>
            <a:ext cx="7200800" cy="400110"/>
          </a:xfrm>
          <a:prstGeom prst="rect">
            <a:avLst/>
          </a:prstGeom>
          <a:noFill/>
        </p:spPr>
        <p:txBody>
          <a:bodyPr wrap="square" rtlCol="0">
            <a:spAutoFit/>
          </a:bodyPr>
          <a:lstStyle/>
          <a:p>
            <a:pPr>
              <a:defRPr/>
            </a:pPr>
            <a:r>
              <a:rPr lang="en-US" altLang="en-US" sz="2000" b="1" dirty="0">
                <a:solidFill>
                  <a:schemeClr val="bg1"/>
                </a:solidFill>
                <a:latin typeface="微软雅黑" panose="020B0503020204020204" pitchFamily="34" charset="-122"/>
                <a:ea typeface="微软雅黑" panose="020B0503020204020204" pitchFamily="34" charset="-122"/>
              </a:rPr>
              <a:t>3.1</a:t>
            </a:r>
            <a:r>
              <a:rPr lang="zh-CN" altLang="en-US" sz="2000" b="1" dirty="0">
                <a:solidFill>
                  <a:schemeClr val="bg1"/>
                </a:solidFill>
                <a:latin typeface="微软雅黑" panose="020B0503020204020204" pitchFamily="34" charset="-122"/>
                <a:ea typeface="微软雅黑" panose="020B0503020204020204" pitchFamily="34" charset="-122"/>
              </a:rPr>
              <a:t>可视化采购平台</a:t>
            </a:r>
            <a:r>
              <a:rPr lang="en-US" altLang="zh-CN" sz="2000" b="1" dirty="0">
                <a:solidFill>
                  <a:schemeClr val="bg1"/>
                </a:solidFill>
                <a:latin typeface="微软雅黑" panose="020B0503020204020204" pitchFamily="34" charset="-122"/>
                <a:ea typeface="微软雅黑" panose="020B0503020204020204" pitchFamily="34" charset="-122"/>
              </a:rPr>
              <a:t>-</a:t>
            </a:r>
            <a:r>
              <a:rPr lang="zh-CN" altLang="en-US" sz="2000" b="1" dirty="0">
                <a:solidFill>
                  <a:schemeClr val="bg1"/>
                </a:solidFill>
                <a:latin typeface="微软雅黑" panose="020B0503020204020204" pitchFamily="34" charset="-122"/>
                <a:ea typeface="微软雅黑" panose="020B0503020204020204" pitchFamily="34" charset="-122"/>
              </a:rPr>
              <a:t>标准化物资贯穿跟踪（二）</a:t>
            </a:r>
            <a:endParaRPr lang="zh-CN" altLang="en-US" sz="2000" b="1" kern="0" dirty="0">
              <a:solidFill>
                <a:schemeClr val="bg1"/>
              </a:solidFill>
              <a:latin typeface="微软雅黑" panose="020B0503020204020204" pitchFamily="34" charset="-122"/>
              <a:ea typeface="微软雅黑" panose="020B0503020204020204" pitchFamily="34" charset="-122"/>
            </a:endParaRPr>
          </a:p>
        </p:txBody>
      </p:sp>
      <p:sp>
        <p:nvSpPr>
          <p:cNvPr id="40" name="TextBox 1"/>
          <p:cNvSpPr txBox="1"/>
          <p:nvPr/>
        </p:nvSpPr>
        <p:spPr>
          <a:xfrm>
            <a:off x="54682" y="917807"/>
            <a:ext cx="7367631" cy="461665"/>
          </a:xfrm>
          <a:prstGeom prst="rect">
            <a:avLst/>
          </a:prstGeom>
          <a:noFill/>
        </p:spPr>
        <p:txBody>
          <a:bodyPr wrap="square">
            <a:spAutoFit/>
          </a:bodyPr>
          <a:lstStyle/>
          <a:p>
            <a:pPr defTabSz="685800">
              <a:defRPr/>
            </a:pPr>
            <a:r>
              <a:rPr lang="en-US" altLang="zh-CN" sz="2400" b="1" dirty="0">
                <a:solidFill>
                  <a:prstClr val="white"/>
                </a:solidFill>
                <a:latin typeface="微软雅黑" panose="020B0503020204020204" pitchFamily="34" charset="-122"/>
                <a:ea typeface="微软雅黑" panose="020B0503020204020204" pitchFamily="34" charset="-122"/>
              </a:rPr>
              <a:t>1.3</a:t>
            </a:r>
            <a:r>
              <a:rPr lang="zh-CN" altLang="en-US" sz="2400" b="1" dirty="0">
                <a:solidFill>
                  <a:prstClr val="white"/>
                </a:solidFill>
                <a:latin typeface="微软雅黑" panose="020B0503020204020204" pitchFamily="34" charset="-122"/>
                <a:ea typeface="微软雅黑" panose="020B0503020204020204" pitchFamily="34" charset="-122"/>
              </a:rPr>
              <a:t>业务精细化管理能力提升</a:t>
            </a:r>
            <a:endParaRPr lang="zh-CN" altLang="en-US" sz="2400" b="1" dirty="0">
              <a:solidFill>
                <a:prstClr val="white"/>
              </a:solidFill>
              <a:latin typeface="微软雅黑" panose="020B0503020204020204" pitchFamily="34" charset="-122"/>
              <a:ea typeface="微软雅黑" panose="020B0503020204020204" pitchFamily="34" charset="-122"/>
            </a:endParaRPr>
          </a:p>
        </p:txBody>
      </p:sp>
      <p:sp>
        <p:nvSpPr>
          <p:cNvPr id="98" name="矩形 7"/>
          <p:cNvSpPr/>
          <p:nvPr/>
        </p:nvSpPr>
        <p:spPr>
          <a:xfrm>
            <a:off x="431897" y="1340768"/>
            <a:ext cx="2256884" cy="5040560"/>
          </a:xfrm>
          <a:prstGeom prst="rect">
            <a:avLst/>
          </a:prstGeom>
          <a:noFill/>
          <a:ln>
            <a:solidFill>
              <a:srgbClr val="A3D800"/>
            </a:solidFill>
          </a:ln>
        </p:spPr>
        <p:style>
          <a:lnRef idx="2">
            <a:schemeClr val="accent6"/>
          </a:lnRef>
          <a:fillRef idx="1">
            <a:schemeClr val="lt1"/>
          </a:fillRef>
          <a:effectRef idx="0">
            <a:schemeClr val="accent6"/>
          </a:effectRef>
          <a:fontRef idx="minor">
            <a:schemeClr val="dk1"/>
          </a:fontRef>
        </p:style>
        <p:txBody>
          <a:bodyPr wrap="square">
            <a:noAutofit/>
          </a:bodyPr>
          <a:lstStyle/>
          <a:p>
            <a:pPr>
              <a:lnSpc>
                <a:spcPct val="150000"/>
              </a:lnSpc>
              <a:buFont typeface="Arial" panose="020B0604020202020204" pitchFamily="34" charset="0"/>
              <a:buChar char="•"/>
            </a:pPr>
            <a:r>
              <a:rPr lang="zh-CN" altLang="en-US" sz="1200" b="1" dirty="0">
                <a:solidFill>
                  <a:schemeClr val="tx1"/>
                </a:solidFill>
                <a:latin typeface="微软雅黑" panose="020B0503020204020204" pitchFamily="34" charset="-122"/>
                <a:ea typeface="微软雅黑" panose="020B0503020204020204" pitchFamily="34" charset="-122"/>
              </a:rPr>
              <a:t>物流跟踪管理：</a:t>
            </a:r>
            <a:r>
              <a:rPr lang="zh-CN" altLang="en-US" sz="1200" dirty="0">
                <a:solidFill>
                  <a:schemeClr val="tx1"/>
                </a:solidFill>
                <a:latin typeface="微软雅黑" panose="020B0503020204020204" pitchFamily="34" charset="-122"/>
                <a:ea typeface="微软雅黑" panose="020B0503020204020204" pitchFamily="34" charset="-122"/>
              </a:rPr>
              <a:t>新增优化与供应链、厂商等接口信息，实现备货、发货、物流、收货、付款进度跟踪，通过贯通的配置信息实现订单执行进度跟踪。</a:t>
            </a:r>
            <a:endParaRPr lang="en-US" altLang="zh-CN" sz="1200" dirty="0">
              <a:solidFill>
                <a:schemeClr val="tx1"/>
              </a:solidFill>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Char char="•"/>
            </a:pPr>
            <a:r>
              <a:rPr lang="zh-CN" altLang="en-US" sz="1200" b="1" dirty="0">
                <a:solidFill>
                  <a:schemeClr val="tx1"/>
                </a:solidFill>
                <a:latin typeface="微软雅黑" panose="020B0503020204020204" pitchFamily="34" charset="-122"/>
                <a:ea typeface="微软雅黑" panose="020B0503020204020204" pitchFamily="34" charset="-122"/>
              </a:rPr>
              <a:t>预警提醒管理：</a:t>
            </a:r>
            <a:r>
              <a:rPr lang="zh-CN" altLang="en-US" sz="1200" dirty="0">
                <a:solidFill>
                  <a:schemeClr val="tx1"/>
                </a:solidFill>
                <a:latin typeface="微软雅黑" panose="020B0503020204020204" pitchFamily="34" charset="-122"/>
                <a:ea typeface="微软雅黑" panose="020B0503020204020204" pitchFamily="34" charset="-122"/>
              </a:rPr>
              <a:t>新增预警节点配置管理，实现各个监控节点逻辑配置；针对各个监控节点短信提醒内容、发送人员实现配置管理；建立定时短信提醒发送定时任务，对接短信平台发送短信信息。</a:t>
            </a:r>
            <a:endParaRPr lang="zh-CN" altLang="en-US" sz="1200" dirty="0">
              <a:solidFill>
                <a:schemeClr val="tx1"/>
              </a:solidFill>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Char char="•"/>
            </a:pP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99" name="文本框 1"/>
          <p:cNvSpPr txBox="1"/>
          <p:nvPr/>
        </p:nvSpPr>
        <p:spPr>
          <a:xfrm>
            <a:off x="620833" y="764704"/>
            <a:ext cx="2029904" cy="523220"/>
          </a:xfrm>
          <a:prstGeom prst="rect">
            <a:avLst/>
          </a:prstGeom>
          <a:noFill/>
        </p:spPr>
        <p:txBody>
          <a:bodyPr wrap="square" rtlCol="0">
            <a:spAutoFit/>
          </a:bodyPr>
          <a:lstStyle/>
          <a:p>
            <a:pPr algn="ctr"/>
            <a:r>
              <a:rPr lang="zh-CN" altLang="en-US" sz="2800" b="1" dirty="0">
                <a:solidFill>
                  <a:srgbClr val="A3D800"/>
                </a:solidFill>
                <a:latin typeface="微软雅黑" panose="020B0503020204020204" pitchFamily="34" charset="-122"/>
                <a:ea typeface="微软雅黑" panose="020B0503020204020204" pitchFamily="34" charset="-122"/>
              </a:rPr>
              <a:t>方案说明</a:t>
            </a:r>
            <a:endParaRPr lang="zh-CN" altLang="en-US" sz="2800" b="1" dirty="0">
              <a:solidFill>
                <a:srgbClr val="A3D800"/>
              </a:solidFill>
              <a:latin typeface="微软雅黑" panose="020B0503020204020204" pitchFamily="34" charset="-122"/>
              <a:ea typeface="微软雅黑" panose="020B0503020204020204" pitchFamily="34" charset="-122"/>
            </a:endParaRPr>
          </a:p>
        </p:txBody>
      </p:sp>
      <p:sp>
        <p:nvSpPr>
          <p:cNvPr id="100" name="文本框 5"/>
          <p:cNvSpPr txBox="1"/>
          <p:nvPr/>
        </p:nvSpPr>
        <p:spPr>
          <a:xfrm>
            <a:off x="4986722" y="764704"/>
            <a:ext cx="2232248" cy="523220"/>
          </a:xfrm>
          <a:prstGeom prst="rect">
            <a:avLst/>
          </a:prstGeom>
          <a:noFill/>
        </p:spPr>
        <p:txBody>
          <a:bodyPr wrap="square" rtlCol="0">
            <a:spAutoFit/>
          </a:bodyPr>
          <a:lstStyle/>
          <a:p>
            <a:pPr algn="ctr"/>
            <a:r>
              <a:rPr lang="zh-CN" altLang="en-US" sz="2800" b="1" dirty="0">
                <a:solidFill>
                  <a:srgbClr val="388AAF"/>
                </a:solidFill>
                <a:latin typeface="微软雅黑" panose="020B0503020204020204" pitchFamily="34" charset="-122"/>
                <a:ea typeface="微软雅黑" panose="020B0503020204020204" pitchFamily="34" charset="-122"/>
              </a:rPr>
              <a:t>改造方案</a:t>
            </a:r>
            <a:endParaRPr lang="zh-CN" altLang="en-US" sz="2800" b="1" dirty="0">
              <a:solidFill>
                <a:srgbClr val="388AAF"/>
              </a:solidFill>
              <a:latin typeface="微软雅黑" panose="020B0503020204020204" pitchFamily="34" charset="-122"/>
              <a:ea typeface="微软雅黑" panose="020B0503020204020204" pitchFamily="34" charset="-122"/>
            </a:endParaRPr>
          </a:p>
        </p:txBody>
      </p:sp>
      <p:sp>
        <p:nvSpPr>
          <p:cNvPr id="101" name="矩形 4"/>
          <p:cNvSpPr/>
          <p:nvPr/>
        </p:nvSpPr>
        <p:spPr>
          <a:xfrm>
            <a:off x="2771800" y="1340768"/>
            <a:ext cx="6192688" cy="5040560"/>
          </a:xfrm>
          <a:prstGeom prst="rect">
            <a:avLst/>
          </a:prstGeom>
          <a:noFill/>
          <a:ln>
            <a:solidFill>
              <a:schemeClr val="bg1">
                <a:lumMod val="75000"/>
              </a:schemeClr>
            </a:solidFill>
            <a:prstDash val="dash"/>
          </a:ln>
        </p:spPr>
        <p:style>
          <a:lnRef idx="2">
            <a:schemeClr val="accent6"/>
          </a:lnRef>
          <a:fillRef idx="1">
            <a:schemeClr val="lt1"/>
          </a:fillRef>
          <a:effectRef idx="0">
            <a:schemeClr val="accent6"/>
          </a:effectRef>
          <a:fontRef idx="minor">
            <a:schemeClr val="dk1"/>
          </a:fontRef>
        </p:style>
        <p:txBody>
          <a:bodyPr wrap="square" anchor="t">
            <a:noAutofit/>
          </a:bodyPr>
          <a:lstStyle/>
          <a:p>
            <a:pPr>
              <a:lnSpc>
                <a:spcPct val="150000"/>
              </a:lnSpc>
            </a:pPr>
            <a:endParaRPr lang="zh-CN" altLang="en-US" sz="1200" dirty="0">
              <a:latin typeface="微软雅黑" panose="020B0503020204020204" pitchFamily="34" charset="-122"/>
              <a:ea typeface="微软雅黑" panose="020B0503020204020204" pitchFamily="34" charset="-122"/>
            </a:endParaRPr>
          </a:p>
        </p:txBody>
      </p:sp>
      <p:pic>
        <p:nvPicPr>
          <p:cNvPr id="74"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879812" y="1685478"/>
            <a:ext cx="3384376" cy="123946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2796952" y="1387719"/>
            <a:ext cx="4572000" cy="307777"/>
          </a:xfrm>
          <a:prstGeom prst="rect">
            <a:avLst/>
          </a:prstGeom>
        </p:spPr>
        <p:txBody>
          <a:bodyPr>
            <a:spAutoFit/>
          </a:bodyPr>
          <a:lstStyle/>
          <a:p>
            <a:r>
              <a:rPr lang="zh-CN" altLang="en-US" sz="1400" dirty="0">
                <a:latin typeface="微软雅黑" panose="020B0503020204020204" pitchFamily="34" charset="-122"/>
                <a:ea typeface="微软雅黑" panose="020B0503020204020204" pitchFamily="34" charset="-122"/>
              </a:rPr>
              <a:t>◆统一申请入口</a:t>
            </a:r>
            <a:endParaRPr lang="zh-CN" altLang="en-US" sz="1400" dirty="0">
              <a:latin typeface="微软雅黑" panose="020B0503020204020204" pitchFamily="34" charset="-122"/>
              <a:ea typeface="微软雅黑" panose="020B0503020204020204" pitchFamily="34" charset="-122"/>
            </a:endParaRPr>
          </a:p>
        </p:txBody>
      </p:sp>
      <p:pic>
        <p:nvPicPr>
          <p:cNvPr id="77"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07595" y="3614241"/>
            <a:ext cx="4015122" cy="1209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8" name="矩形 4"/>
          <p:cNvSpPr/>
          <p:nvPr/>
        </p:nvSpPr>
        <p:spPr>
          <a:xfrm>
            <a:off x="2881677" y="1664718"/>
            <a:ext cx="5938795" cy="1899797"/>
          </a:xfrm>
          <a:prstGeom prst="rect">
            <a:avLst/>
          </a:prstGeom>
          <a:noFill/>
          <a:ln w="6350">
            <a:solidFill>
              <a:schemeClr val="bg1">
                <a:lumMod val="75000"/>
              </a:schemeClr>
            </a:solidFill>
            <a:prstDash val="dash"/>
          </a:ln>
        </p:spPr>
        <p:style>
          <a:lnRef idx="2">
            <a:schemeClr val="accent6"/>
          </a:lnRef>
          <a:fillRef idx="1">
            <a:schemeClr val="lt1"/>
          </a:fillRef>
          <a:effectRef idx="0">
            <a:schemeClr val="accent6"/>
          </a:effectRef>
          <a:fontRef idx="minor">
            <a:schemeClr val="dk1"/>
          </a:fontRef>
        </p:style>
        <p:txBody>
          <a:bodyPr wrap="square" anchor="t">
            <a:noAutofit/>
          </a:bodyPr>
          <a:lstStyle/>
          <a:p>
            <a:pPr>
              <a:lnSpc>
                <a:spcPct val="150000"/>
              </a:lnSpc>
            </a:pPr>
            <a:endParaRPr lang="zh-CN" altLang="en-US" sz="1200" dirty="0">
              <a:latin typeface="微软雅黑" panose="020B0503020204020204" pitchFamily="34" charset="-122"/>
              <a:ea typeface="微软雅黑" panose="020B0503020204020204" pitchFamily="34" charset="-122"/>
            </a:endParaRPr>
          </a:p>
        </p:txBody>
      </p:sp>
      <p:sp>
        <p:nvSpPr>
          <p:cNvPr id="81" name="矩形 80"/>
          <p:cNvSpPr/>
          <p:nvPr/>
        </p:nvSpPr>
        <p:spPr>
          <a:xfrm>
            <a:off x="2880320" y="4931994"/>
            <a:ext cx="4572000" cy="307777"/>
          </a:xfrm>
          <a:prstGeom prst="rect">
            <a:avLst/>
          </a:prstGeom>
        </p:spPr>
        <p:txBody>
          <a:bodyPr>
            <a:spAutoFit/>
          </a:bodyPr>
          <a:lstStyle/>
          <a:p>
            <a:r>
              <a:rPr lang="zh-CN" altLang="en-US" sz="1400" dirty="0">
                <a:latin typeface="微软雅黑" panose="020B0503020204020204" pitchFamily="34" charset="-122"/>
                <a:ea typeface="微软雅黑" panose="020B0503020204020204" pitchFamily="34" charset="-122"/>
              </a:rPr>
              <a:t>◆物流跟踪</a:t>
            </a:r>
            <a:endParaRPr lang="zh-CN" altLang="en-US" sz="1400" dirty="0">
              <a:latin typeface="微软雅黑" panose="020B0503020204020204" pitchFamily="34" charset="-122"/>
              <a:ea typeface="微软雅黑" panose="020B0503020204020204" pitchFamily="34" charset="-122"/>
            </a:endParaRPr>
          </a:p>
        </p:txBody>
      </p:sp>
      <p:pic>
        <p:nvPicPr>
          <p:cNvPr id="8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2093" y="5168657"/>
            <a:ext cx="3826125" cy="1191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6264188" y="1627647"/>
            <a:ext cx="2447915" cy="336695"/>
          </a:xfrm>
          <a:prstGeom prst="rect">
            <a:avLst/>
          </a:prstGeom>
        </p:spPr>
        <p:txBody>
          <a:bodyPr wrap="square">
            <a:spAutoFit/>
          </a:bodyPr>
          <a:lstStyle/>
          <a:p>
            <a:pPr>
              <a:lnSpc>
                <a:spcPct val="150000"/>
              </a:lnSpc>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rPr>
              <a:t>标准化物资可视化申请页面</a:t>
            </a:r>
            <a:endPar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endParaRPr>
          </a:p>
        </p:txBody>
      </p:sp>
      <p:pic>
        <p:nvPicPr>
          <p:cNvPr id="8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77814" y="1710885"/>
            <a:ext cx="1293478" cy="1701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6"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84168" y="2354015"/>
            <a:ext cx="2664296" cy="114185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6" name="矩形 85"/>
          <p:cNvSpPr/>
          <p:nvPr/>
        </p:nvSpPr>
        <p:spPr>
          <a:xfrm>
            <a:off x="6873598" y="3536061"/>
            <a:ext cx="1946874" cy="336695"/>
          </a:xfrm>
          <a:prstGeom prst="rect">
            <a:avLst/>
          </a:prstGeom>
        </p:spPr>
        <p:txBody>
          <a:bodyPr wrap="square">
            <a:spAutoFit/>
          </a:bodyPr>
          <a:lstStyle/>
          <a:p>
            <a:pPr>
              <a:lnSpc>
                <a:spcPct val="150000"/>
              </a:lnSpc>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rPr>
              <a:t>供应链非标物资申请页面</a:t>
            </a:r>
            <a:endPar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87" name="矩形 86"/>
          <p:cNvSpPr/>
          <p:nvPr/>
        </p:nvSpPr>
        <p:spPr>
          <a:xfrm>
            <a:off x="6854649" y="5097019"/>
            <a:ext cx="1838505" cy="1167692"/>
          </a:xfrm>
          <a:prstGeom prst="rect">
            <a:avLst/>
          </a:prstGeom>
        </p:spPr>
        <p:txBody>
          <a:bodyPr wrap="square">
            <a:spAutoFit/>
          </a:bodyPr>
          <a:lstStyle/>
          <a:p>
            <a:pPr>
              <a:lnSpc>
                <a:spcPct val="150000"/>
              </a:lnSpc>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rPr>
              <a:t>贯通标准配置新至供应商，供应商按照配置信息回复备货等相关信息，系统实现执行配比跟踪</a:t>
            </a:r>
            <a:endPar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endParaRPr>
          </a:p>
        </p:txBody>
      </p:sp>
      <p:cxnSp>
        <p:nvCxnSpPr>
          <p:cNvPr id="10" name="直接连接符 9"/>
          <p:cNvCxnSpPr/>
          <p:nvPr/>
        </p:nvCxnSpPr>
        <p:spPr>
          <a:xfrm>
            <a:off x="2819753" y="4931994"/>
            <a:ext cx="6144735" cy="0"/>
          </a:xfrm>
          <a:prstGeom prst="line">
            <a:avLst/>
          </a:prstGeom>
          <a:ln w="12700">
            <a:prstDash val="sysDot"/>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bwMode="auto">
          <a:xfrm>
            <a:off x="0" y="0"/>
            <a:ext cx="8229600" cy="777600"/>
          </a:xfrm>
          <a:noFill/>
          <a:ln>
            <a:miter lim="800000"/>
          </a:ln>
        </p:spPr>
        <p:txBody>
          <a:bodyPr vert="horz" wrap="square" lIns="91436" tIns="45718" rIns="91436" bIns="45718" numCol="1" anchor="ctr" anchorCtr="0" compatLnSpc="1"/>
          <a:lstStyle/>
          <a:p>
            <a:pPr eaLnBrk="1" hangingPunct="1"/>
            <a:r>
              <a:rPr lang="zh-CN" altLang="en-US" sz="2400" b="1" dirty="0"/>
              <a:t>目录</a:t>
            </a:r>
            <a:endParaRPr lang="en-US" altLang="zh-CN" sz="2800" b="1" dirty="0"/>
          </a:p>
        </p:txBody>
      </p:sp>
      <p:cxnSp>
        <p:nvCxnSpPr>
          <p:cNvPr id="82" name="直接连接符 81"/>
          <p:cNvCxnSpPr/>
          <p:nvPr/>
        </p:nvCxnSpPr>
        <p:spPr>
          <a:xfrm>
            <a:off x="2343150" y="923930"/>
            <a:ext cx="0" cy="5701664"/>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44" name="组合 43"/>
          <p:cNvGrpSpPr/>
          <p:nvPr/>
        </p:nvGrpSpPr>
        <p:grpSpPr>
          <a:xfrm>
            <a:off x="715804" y="1535431"/>
            <a:ext cx="1061561" cy="4831080"/>
            <a:chOff x="715804" y="1535431"/>
            <a:chExt cx="1061561" cy="4831080"/>
          </a:xfrm>
        </p:grpSpPr>
        <p:sp>
          <p:nvSpPr>
            <p:cNvPr id="83" name="Oval 6" descr="#wm#_48_07_*Z"/>
            <p:cNvSpPr>
              <a:spLocks noChangeArrowheads="1"/>
            </p:cNvSpPr>
            <p:nvPr>
              <p:custDataLst>
                <p:tags r:id="rId1"/>
              </p:custDataLst>
            </p:nvPr>
          </p:nvSpPr>
          <p:spPr bwMode="auto">
            <a:xfrm>
              <a:off x="715804" y="1535431"/>
              <a:ext cx="814387" cy="1089660"/>
            </a:xfrm>
            <a:prstGeom prst="ellipse">
              <a:avLst/>
            </a:prstGeom>
            <a:solidFill>
              <a:schemeClr val="accent5">
                <a:alpha val="69000"/>
              </a:schemeClr>
            </a:solidFill>
            <a:ln>
              <a:noFill/>
            </a:ln>
            <a:effectLst/>
          </p:spPr>
          <p:txBody>
            <a:bodyPr lIns="0" tIns="0" rIns="0" bIns="0" anchor="ctr"/>
            <a:lstStyle>
              <a:lvl1pPr>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2pPr>
              <a:lvl3pPr marL="11430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3pPr>
              <a:lvl4pPr marL="16002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9pPr>
            </a:lstStyle>
            <a:p>
              <a:pPr algn="ctr" eaLnBrk="1" hangingPunct="1">
                <a:spcBef>
                  <a:spcPct val="0"/>
                </a:spcBef>
                <a:buFont typeface="Arial" panose="020B0604020202020204" pitchFamily="34" charset="0"/>
                <a:buNone/>
                <a:defRPr/>
              </a:pPr>
              <a:r>
                <a:rPr lang="zh-CN" altLang="en-US" sz="4400" b="1" kern="0"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rPr>
                <a:t>目</a:t>
              </a:r>
              <a:endParaRPr lang="zh-CN" altLang="zh-CN" sz="4400" b="1" kern="0"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4" name="Oval 7" descr="#wm#_48_07_*Z"/>
            <p:cNvSpPr>
              <a:spLocks noChangeArrowheads="1"/>
            </p:cNvSpPr>
            <p:nvPr>
              <p:custDataLst>
                <p:tags r:id="rId2"/>
              </p:custDataLst>
            </p:nvPr>
          </p:nvSpPr>
          <p:spPr bwMode="auto">
            <a:xfrm>
              <a:off x="1283017" y="2348866"/>
              <a:ext cx="494348" cy="661035"/>
            </a:xfrm>
            <a:prstGeom prst="ellipse">
              <a:avLst/>
            </a:prstGeom>
            <a:solidFill>
              <a:schemeClr val="accent6">
                <a:lumMod val="60000"/>
                <a:lumOff val="40000"/>
                <a:alpha val="35000"/>
              </a:schemeClr>
            </a:solidFill>
            <a:ln>
              <a:noFill/>
            </a:ln>
            <a:effectLst/>
          </p:spPr>
          <p:txBody>
            <a:bodyPr lIns="0" tIns="0" rIns="0" bIns="0" anchor="ctr"/>
            <a:lstStyle>
              <a:lvl1pPr>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2pPr>
              <a:lvl3pPr marL="11430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3pPr>
              <a:lvl4pPr marL="16002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9pPr>
            </a:lstStyle>
            <a:p>
              <a:pPr algn="ctr" eaLnBrk="1" hangingPunct="1">
                <a:spcBef>
                  <a:spcPct val="0"/>
                </a:spcBef>
                <a:buFont typeface="Arial" panose="020B0604020202020204" pitchFamily="34" charset="0"/>
                <a:buNone/>
                <a:defRPr/>
              </a:pPr>
              <a:r>
                <a:rPr lang="zh-CN" altLang="en-US" sz="2400" kern="0" dirty="0">
                  <a:solidFill>
                    <a:schemeClr val="accent2"/>
                  </a:solidFill>
                  <a:latin typeface="微软雅黑" panose="020B0503020204020204" pitchFamily="34" charset="-122"/>
                  <a:ea typeface="微软雅黑" panose="020B0503020204020204" pitchFamily="34" charset="-122"/>
                </a:rPr>
                <a:t>录</a:t>
              </a:r>
              <a:endParaRPr lang="zh-CN" altLang="zh-CN" sz="2400" kern="0" dirty="0">
                <a:solidFill>
                  <a:schemeClr val="accent2"/>
                </a:solidFill>
                <a:latin typeface="微软雅黑" panose="020B0503020204020204" pitchFamily="34" charset="-122"/>
                <a:ea typeface="微软雅黑" panose="020B0503020204020204" pitchFamily="34" charset="-122"/>
              </a:endParaRPr>
            </a:p>
          </p:txBody>
        </p:sp>
        <p:sp>
          <p:nvSpPr>
            <p:cNvPr id="85" name="文本框 31"/>
            <p:cNvSpPr txBox="1">
              <a:spLocks noChangeArrowheads="1"/>
            </p:cNvSpPr>
            <p:nvPr>
              <p:custDataLst>
                <p:tags r:id="rId3"/>
              </p:custDataLst>
            </p:nvPr>
          </p:nvSpPr>
          <p:spPr bwMode="auto">
            <a:xfrm>
              <a:off x="927259" y="2680337"/>
              <a:ext cx="325755" cy="195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r>
                <a:rPr lang="en-US" altLang="zh-CN" dirty="0">
                  <a:solidFill>
                    <a:schemeClr val="bg1">
                      <a:lumMod val="65000"/>
                    </a:schemeClr>
                  </a:solidFill>
                  <a:latin typeface="微软雅黑" panose="020B0503020204020204" pitchFamily="34" charset="-122"/>
                  <a:ea typeface="微软雅黑" panose="020B0503020204020204" pitchFamily="34" charset="-122"/>
                </a:rPr>
                <a:t>CONTENTS</a:t>
              </a:r>
              <a:endParaRPr lang="zh-CN" altLang="en-US"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86" name="KSO_Shape"/>
            <p:cNvSpPr/>
            <p:nvPr/>
          </p:nvSpPr>
          <p:spPr bwMode="auto">
            <a:xfrm>
              <a:off x="734377" y="4183381"/>
              <a:ext cx="938689" cy="2183130"/>
            </a:xfrm>
            <a:custGeom>
              <a:avLst/>
              <a:gdLst>
                <a:gd name="T0" fmla="*/ 499059 w 1487487"/>
                <a:gd name="T1" fmla="*/ 966084 h 2590800"/>
                <a:gd name="T2" fmla="*/ 109570 w 1487487"/>
                <a:gd name="T3" fmla="*/ 649281 h 2590800"/>
                <a:gd name="T4" fmla="*/ 138378 w 1487487"/>
                <a:gd name="T5" fmla="*/ 649781 h 2590800"/>
                <a:gd name="T6" fmla="*/ 133382 w 1487487"/>
                <a:gd name="T7" fmla="*/ 565077 h 2590800"/>
                <a:gd name="T8" fmla="*/ 324627 w 1487487"/>
                <a:gd name="T9" fmla="*/ 355159 h 2590800"/>
                <a:gd name="T10" fmla="*/ 349893 w 1487487"/>
                <a:gd name="T11" fmla="*/ 744224 h 2590800"/>
                <a:gd name="T12" fmla="*/ 294542 w 1487487"/>
                <a:gd name="T13" fmla="*/ 601367 h 2590800"/>
                <a:gd name="T14" fmla="*/ 277920 w 1487487"/>
                <a:gd name="T15" fmla="*/ 297649 h 2590800"/>
                <a:gd name="T16" fmla="*/ 214616 w 1487487"/>
                <a:gd name="T17" fmla="*/ 493426 h 2590800"/>
                <a:gd name="T18" fmla="*/ 172347 w 1487487"/>
                <a:gd name="T19" fmla="*/ 736554 h 2590800"/>
                <a:gd name="T20" fmla="*/ 311304 w 1487487"/>
                <a:gd name="T21" fmla="*/ 752896 h 2590800"/>
                <a:gd name="T22" fmla="*/ 431790 w 1487487"/>
                <a:gd name="T23" fmla="*/ 736720 h 2590800"/>
                <a:gd name="T24" fmla="*/ 428629 w 1487487"/>
                <a:gd name="T25" fmla="*/ 473249 h 2590800"/>
                <a:gd name="T26" fmla="*/ 346252 w 1487487"/>
                <a:gd name="T27" fmla="*/ 243795 h 2590800"/>
                <a:gd name="T28" fmla="*/ 823188 w 1487487"/>
                <a:gd name="T29" fmla="*/ 59531 h 2590800"/>
                <a:gd name="T30" fmla="*/ 884652 w 1487487"/>
                <a:gd name="T31" fmla="*/ 236887 h 2590800"/>
                <a:gd name="T32" fmla="*/ 1019908 w 1487487"/>
                <a:gd name="T33" fmla="*/ 349674 h 2590800"/>
                <a:gd name="T34" fmla="*/ 1040729 w 1487487"/>
                <a:gd name="T35" fmla="*/ 731749 h 2590800"/>
                <a:gd name="T36" fmla="*/ 1008082 w 1487487"/>
                <a:gd name="T37" fmla="*/ 991526 h 2590800"/>
                <a:gd name="T38" fmla="*/ 950948 w 1487487"/>
                <a:gd name="T39" fmla="*/ 964496 h 2590800"/>
                <a:gd name="T40" fmla="*/ 962608 w 1487487"/>
                <a:gd name="T41" fmla="*/ 1336226 h 2590800"/>
                <a:gd name="T42" fmla="*/ 999086 w 1487487"/>
                <a:gd name="T43" fmla="*/ 1531601 h 2590800"/>
                <a:gd name="T44" fmla="*/ 1092200 w 1487487"/>
                <a:gd name="T45" fmla="*/ 1888315 h 2590800"/>
                <a:gd name="T46" fmla="*/ 977432 w 1487487"/>
                <a:gd name="T47" fmla="*/ 1822913 h 2590800"/>
                <a:gd name="T48" fmla="*/ 852670 w 1487487"/>
                <a:gd name="T49" fmla="*/ 1360920 h 2590800"/>
                <a:gd name="T50" fmla="*/ 772217 w 1487487"/>
                <a:gd name="T51" fmla="*/ 1298854 h 2590800"/>
                <a:gd name="T52" fmla="*/ 793704 w 1487487"/>
                <a:gd name="T53" fmla="*/ 1649060 h 2590800"/>
                <a:gd name="T54" fmla="*/ 735071 w 1487487"/>
                <a:gd name="T55" fmla="*/ 1703952 h 2590800"/>
                <a:gd name="T56" fmla="*/ 654951 w 1487487"/>
                <a:gd name="T57" fmla="*/ 1677590 h 2590800"/>
                <a:gd name="T58" fmla="*/ 683267 w 1487487"/>
                <a:gd name="T59" fmla="*/ 1414476 h 2590800"/>
                <a:gd name="T60" fmla="*/ 633296 w 1487487"/>
                <a:gd name="T61" fmla="*/ 995196 h 2590800"/>
                <a:gd name="T62" fmla="*/ 599482 w 1487487"/>
                <a:gd name="T63" fmla="*/ 1006041 h 2590800"/>
                <a:gd name="T64" fmla="*/ 566501 w 1487487"/>
                <a:gd name="T65" fmla="*/ 907936 h 2590800"/>
                <a:gd name="T66" fmla="*/ 632463 w 1487487"/>
                <a:gd name="T67" fmla="*/ 373199 h 2590800"/>
                <a:gd name="T68" fmla="*/ 726909 w 1487487"/>
                <a:gd name="T69" fmla="*/ 291779 h 2590800"/>
                <a:gd name="T70" fmla="*/ 714749 w 1487487"/>
                <a:gd name="T71" fmla="*/ 222371 h 2590800"/>
                <a:gd name="T72" fmla="*/ 732406 w 1487487"/>
                <a:gd name="T73" fmla="*/ 121430 h 2590800"/>
                <a:gd name="T74" fmla="*/ 288578 w 1487487"/>
                <a:gd name="T75" fmla="*/ 0 h 2590800"/>
                <a:gd name="T76" fmla="*/ 379498 w 1487487"/>
                <a:gd name="T77" fmla="*/ 105046 h 2590800"/>
                <a:gd name="T78" fmla="*/ 346693 w 1487487"/>
                <a:gd name="T79" fmla="*/ 237436 h 2590800"/>
                <a:gd name="T80" fmla="*/ 459260 w 1487487"/>
                <a:gd name="T81" fmla="*/ 362657 h 2590800"/>
                <a:gd name="T82" fmla="*/ 503721 w 1487487"/>
                <a:gd name="T83" fmla="*/ 708306 h 2590800"/>
                <a:gd name="T84" fmla="*/ 534194 w 1487487"/>
                <a:gd name="T85" fmla="*/ 959582 h 2590800"/>
                <a:gd name="T86" fmla="*/ 459760 w 1487487"/>
                <a:gd name="T87" fmla="*/ 1034447 h 2590800"/>
                <a:gd name="T88" fmla="*/ 466088 w 1487487"/>
                <a:gd name="T89" fmla="*/ 967085 h 2590800"/>
                <a:gd name="T90" fmla="*/ 452433 w 1487487"/>
                <a:gd name="T91" fmla="*/ 964083 h 2590800"/>
                <a:gd name="T92" fmla="*/ 406807 w 1487487"/>
                <a:gd name="T93" fmla="*/ 1582517 h 2590800"/>
                <a:gd name="T94" fmla="*/ 550181 w 1487487"/>
                <a:gd name="T95" fmla="*/ 1699568 h 2590800"/>
                <a:gd name="T96" fmla="*/ 379831 w 1487487"/>
                <a:gd name="T97" fmla="*/ 1720243 h 2590800"/>
                <a:gd name="T98" fmla="*/ 289244 w 1487487"/>
                <a:gd name="T99" fmla="*/ 1668554 h 2590800"/>
                <a:gd name="T100" fmla="*/ 303232 w 1487487"/>
                <a:gd name="T101" fmla="*/ 1558174 h 2590800"/>
                <a:gd name="T102" fmla="*/ 283582 w 1487487"/>
                <a:gd name="T103" fmla="*/ 1166338 h 2590800"/>
                <a:gd name="T104" fmla="*/ 237956 w 1487487"/>
                <a:gd name="T105" fmla="*/ 1543000 h 2590800"/>
                <a:gd name="T106" fmla="*/ 257439 w 1487487"/>
                <a:gd name="T107" fmla="*/ 1752757 h 2590800"/>
                <a:gd name="T108" fmla="*/ 145871 w 1487487"/>
                <a:gd name="T109" fmla="*/ 1766096 h 2590800"/>
                <a:gd name="T110" fmla="*/ 146037 w 1487487"/>
                <a:gd name="T111" fmla="*/ 1280220 h 2590800"/>
                <a:gd name="T112" fmla="*/ 69439 w 1487487"/>
                <a:gd name="T113" fmla="*/ 934404 h 2590800"/>
                <a:gd name="T114" fmla="*/ 7160 w 1487487"/>
                <a:gd name="T115" fmla="*/ 692132 h 2590800"/>
                <a:gd name="T116" fmla="*/ 34969 w 1487487"/>
                <a:gd name="T117" fmla="*/ 470537 h 2590800"/>
                <a:gd name="T118" fmla="*/ 61279 w 1487487"/>
                <a:gd name="T119" fmla="*/ 323640 h 2590800"/>
                <a:gd name="T120" fmla="*/ 223303 w 1487487"/>
                <a:gd name="T121" fmla="*/ 235935 h 2590800"/>
                <a:gd name="T122" fmla="*/ 213811 w 1487487"/>
                <a:gd name="T123" fmla="*/ 157568 h 2590800"/>
                <a:gd name="T124" fmla="*/ 213145 w 1487487"/>
                <a:gd name="T125" fmla="*/ 57858 h 259080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487487" h="2590800">
                  <a:moveTo>
                    <a:pt x="674915" y="1311380"/>
                  </a:moveTo>
                  <a:lnTo>
                    <a:pt x="673100" y="1311607"/>
                  </a:lnTo>
                  <a:lnTo>
                    <a:pt x="669472" y="1311834"/>
                  </a:lnTo>
                  <a:lnTo>
                    <a:pt x="666524" y="1312287"/>
                  </a:lnTo>
                  <a:lnTo>
                    <a:pt x="665163" y="1312967"/>
                  </a:lnTo>
                  <a:lnTo>
                    <a:pt x="664256" y="1313648"/>
                  </a:lnTo>
                  <a:lnTo>
                    <a:pt x="663802" y="1314328"/>
                  </a:lnTo>
                  <a:lnTo>
                    <a:pt x="663122" y="1315915"/>
                  </a:lnTo>
                  <a:lnTo>
                    <a:pt x="662895" y="1317503"/>
                  </a:lnTo>
                  <a:lnTo>
                    <a:pt x="662895" y="1319770"/>
                  </a:lnTo>
                  <a:lnTo>
                    <a:pt x="662895" y="1324759"/>
                  </a:lnTo>
                  <a:lnTo>
                    <a:pt x="662895" y="1329748"/>
                  </a:lnTo>
                  <a:lnTo>
                    <a:pt x="662441" y="1340859"/>
                  </a:lnTo>
                  <a:lnTo>
                    <a:pt x="662215" y="1346529"/>
                  </a:lnTo>
                  <a:lnTo>
                    <a:pt x="661761" y="1352424"/>
                  </a:lnTo>
                  <a:lnTo>
                    <a:pt x="660854" y="1357413"/>
                  </a:lnTo>
                  <a:lnTo>
                    <a:pt x="660400" y="1359454"/>
                  </a:lnTo>
                  <a:lnTo>
                    <a:pt x="659720" y="1361041"/>
                  </a:lnTo>
                  <a:lnTo>
                    <a:pt x="658133" y="1363536"/>
                  </a:lnTo>
                  <a:lnTo>
                    <a:pt x="657225" y="1365123"/>
                  </a:lnTo>
                  <a:lnTo>
                    <a:pt x="657225" y="1365577"/>
                  </a:lnTo>
                  <a:lnTo>
                    <a:pt x="657225" y="1366030"/>
                  </a:lnTo>
                  <a:lnTo>
                    <a:pt x="657679" y="1366257"/>
                  </a:lnTo>
                  <a:lnTo>
                    <a:pt x="658359" y="1366257"/>
                  </a:lnTo>
                  <a:lnTo>
                    <a:pt x="660400" y="1366257"/>
                  </a:lnTo>
                  <a:lnTo>
                    <a:pt x="662668" y="1365577"/>
                  </a:lnTo>
                  <a:lnTo>
                    <a:pt x="665163" y="1364216"/>
                  </a:lnTo>
                  <a:lnTo>
                    <a:pt x="668338" y="1362175"/>
                  </a:lnTo>
                  <a:lnTo>
                    <a:pt x="672193" y="1359454"/>
                  </a:lnTo>
                  <a:lnTo>
                    <a:pt x="676729" y="1356053"/>
                  </a:lnTo>
                  <a:lnTo>
                    <a:pt x="678770" y="1354012"/>
                  </a:lnTo>
                  <a:lnTo>
                    <a:pt x="680131" y="1352198"/>
                  </a:lnTo>
                  <a:lnTo>
                    <a:pt x="681491" y="1350157"/>
                  </a:lnTo>
                  <a:lnTo>
                    <a:pt x="681718" y="1349023"/>
                  </a:lnTo>
                  <a:lnTo>
                    <a:pt x="681945" y="1348116"/>
                  </a:lnTo>
                  <a:lnTo>
                    <a:pt x="681945" y="1342674"/>
                  </a:lnTo>
                  <a:lnTo>
                    <a:pt x="681718" y="1335871"/>
                  </a:lnTo>
                  <a:lnTo>
                    <a:pt x="681038" y="1319770"/>
                  </a:lnTo>
                  <a:lnTo>
                    <a:pt x="681038" y="1317956"/>
                  </a:lnTo>
                  <a:lnTo>
                    <a:pt x="680811" y="1316369"/>
                  </a:lnTo>
                  <a:lnTo>
                    <a:pt x="680131" y="1315235"/>
                  </a:lnTo>
                  <a:lnTo>
                    <a:pt x="679677" y="1313874"/>
                  </a:lnTo>
                  <a:lnTo>
                    <a:pt x="679224" y="1313194"/>
                  </a:lnTo>
                  <a:lnTo>
                    <a:pt x="678317" y="1312741"/>
                  </a:lnTo>
                  <a:lnTo>
                    <a:pt x="677636" y="1312060"/>
                  </a:lnTo>
                  <a:lnTo>
                    <a:pt x="676956" y="1311607"/>
                  </a:lnTo>
                  <a:lnTo>
                    <a:pt x="674915" y="1311380"/>
                  </a:lnTo>
                  <a:close/>
                  <a:moveTo>
                    <a:pt x="416083" y="806751"/>
                  </a:moveTo>
                  <a:lnTo>
                    <a:pt x="416083" y="808111"/>
                  </a:lnTo>
                  <a:lnTo>
                    <a:pt x="416174" y="808654"/>
                  </a:lnTo>
                  <a:lnTo>
                    <a:pt x="416083" y="806751"/>
                  </a:lnTo>
                  <a:close/>
                  <a:moveTo>
                    <a:pt x="181202" y="761476"/>
                  </a:moveTo>
                  <a:lnTo>
                    <a:pt x="180295" y="762610"/>
                  </a:lnTo>
                  <a:lnTo>
                    <a:pt x="179388" y="764424"/>
                  </a:lnTo>
                  <a:lnTo>
                    <a:pt x="178480" y="766691"/>
                  </a:lnTo>
                  <a:lnTo>
                    <a:pt x="177347" y="769866"/>
                  </a:lnTo>
                  <a:lnTo>
                    <a:pt x="176439" y="773494"/>
                  </a:lnTo>
                  <a:lnTo>
                    <a:pt x="175986" y="778030"/>
                  </a:lnTo>
                  <a:lnTo>
                    <a:pt x="175532" y="783472"/>
                  </a:lnTo>
                  <a:lnTo>
                    <a:pt x="175305" y="792996"/>
                  </a:lnTo>
                  <a:lnTo>
                    <a:pt x="175079" y="796851"/>
                  </a:lnTo>
                  <a:lnTo>
                    <a:pt x="174625" y="800026"/>
                  </a:lnTo>
                  <a:lnTo>
                    <a:pt x="174172" y="802747"/>
                  </a:lnTo>
                  <a:lnTo>
                    <a:pt x="173264" y="805241"/>
                  </a:lnTo>
                  <a:lnTo>
                    <a:pt x="172357" y="807509"/>
                  </a:lnTo>
                  <a:lnTo>
                    <a:pt x="171677" y="809550"/>
                  </a:lnTo>
                  <a:lnTo>
                    <a:pt x="168955" y="814085"/>
                  </a:lnTo>
                  <a:lnTo>
                    <a:pt x="165327" y="819754"/>
                  </a:lnTo>
                  <a:lnTo>
                    <a:pt x="160791" y="827011"/>
                  </a:lnTo>
                  <a:lnTo>
                    <a:pt x="155122" y="836988"/>
                  </a:lnTo>
                  <a:lnTo>
                    <a:pt x="153534" y="839710"/>
                  </a:lnTo>
                  <a:lnTo>
                    <a:pt x="152627" y="842431"/>
                  </a:lnTo>
                  <a:lnTo>
                    <a:pt x="151493" y="844925"/>
                  </a:lnTo>
                  <a:lnTo>
                    <a:pt x="150813" y="847193"/>
                  </a:lnTo>
                  <a:lnTo>
                    <a:pt x="150132" y="851955"/>
                  </a:lnTo>
                  <a:lnTo>
                    <a:pt x="149905" y="856263"/>
                  </a:lnTo>
                  <a:lnTo>
                    <a:pt x="149905" y="859892"/>
                  </a:lnTo>
                  <a:lnTo>
                    <a:pt x="149905" y="863520"/>
                  </a:lnTo>
                  <a:lnTo>
                    <a:pt x="149905" y="866695"/>
                  </a:lnTo>
                  <a:lnTo>
                    <a:pt x="149452" y="869869"/>
                  </a:lnTo>
                  <a:lnTo>
                    <a:pt x="148998" y="873044"/>
                  </a:lnTo>
                  <a:lnTo>
                    <a:pt x="148772" y="876445"/>
                  </a:lnTo>
                  <a:lnTo>
                    <a:pt x="148772" y="879620"/>
                  </a:lnTo>
                  <a:lnTo>
                    <a:pt x="149225" y="883022"/>
                  </a:lnTo>
                  <a:lnTo>
                    <a:pt x="149905" y="884836"/>
                  </a:lnTo>
                  <a:lnTo>
                    <a:pt x="150359" y="886196"/>
                  </a:lnTo>
                  <a:lnTo>
                    <a:pt x="151039" y="888010"/>
                  </a:lnTo>
                  <a:lnTo>
                    <a:pt x="152400" y="889598"/>
                  </a:lnTo>
                  <a:lnTo>
                    <a:pt x="153534" y="891412"/>
                  </a:lnTo>
                  <a:lnTo>
                    <a:pt x="155122" y="892773"/>
                  </a:lnTo>
                  <a:lnTo>
                    <a:pt x="157163" y="894587"/>
                  </a:lnTo>
                  <a:lnTo>
                    <a:pt x="159204" y="896174"/>
                  </a:lnTo>
                  <a:lnTo>
                    <a:pt x="161472" y="897761"/>
                  </a:lnTo>
                  <a:lnTo>
                    <a:pt x="163059" y="899122"/>
                  </a:lnTo>
                  <a:lnTo>
                    <a:pt x="164420" y="900936"/>
                  </a:lnTo>
                  <a:lnTo>
                    <a:pt x="165554" y="902750"/>
                  </a:lnTo>
                  <a:lnTo>
                    <a:pt x="166234" y="904564"/>
                  </a:lnTo>
                  <a:lnTo>
                    <a:pt x="166688" y="906378"/>
                  </a:lnTo>
                  <a:lnTo>
                    <a:pt x="167368" y="908419"/>
                  </a:lnTo>
                  <a:lnTo>
                    <a:pt x="167368" y="910007"/>
                  </a:lnTo>
                  <a:lnTo>
                    <a:pt x="167368" y="914315"/>
                  </a:lnTo>
                  <a:lnTo>
                    <a:pt x="166688" y="919304"/>
                  </a:lnTo>
                  <a:lnTo>
                    <a:pt x="166234" y="924520"/>
                  </a:lnTo>
                  <a:lnTo>
                    <a:pt x="166007" y="930415"/>
                  </a:lnTo>
                  <a:lnTo>
                    <a:pt x="166007" y="955133"/>
                  </a:lnTo>
                  <a:lnTo>
                    <a:pt x="167822" y="953999"/>
                  </a:lnTo>
                  <a:lnTo>
                    <a:pt x="172130" y="950597"/>
                  </a:lnTo>
                  <a:lnTo>
                    <a:pt x="178254" y="945382"/>
                  </a:lnTo>
                  <a:lnTo>
                    <a:pt x="181655" y="941980"/>
                  </a:lnTo>
                  <a:lnTo>
                    <a:pt x="185284" y="938806"/>
                  </a:lnTo>
                  <a:lnTo>
                    <a:pt x="188232" y="935404"/>
                  </a:lnTo>
                  <a:lnTo>
                    <a:pt x="190273" y="932683"/>
                  </a:lnTo>
                  <a:lnTo>
                    <a:pt x="191407" y="930642"/>
                  </a:lnTo>
                  <a:lnTo>
                    <a:pt x="191634" y="928601"/>
                  </a:lnTo>
                  <a:lnTo>
                    <a:pt x="191634" y="926560"/>
                  </a:lnTo>
                  <a:lnTo>
                    <a:pt x="191407" y="924520"/>
                  </a:lnTo>
                  <a:lnTo>
                    <a:pt x="190727" y="922252"/>
                  </a:lnTo>
                  <a:lnTo>
                    <a:pt x="190727" y="919531"/>
                  </a:lnTo>
                  <a:lnTo>
                    <a:pt x="190500" y="916129"/>
                  </a:lnTo>
                  <a:lnTo>
                    <a:pt x="190273" y="912728"/>
                  </a:lnTo>
                  <a:lnTo>
                    <a:pt x="189366" y="904791"/>
                  </a:lnTo>
                  <a:lnTo>
                    <a:pt x="188459" y="896174"/>
                  </a:lnTo>
                  <a:lnTo>
                    <a:pt x="188005" y="892092"/>
                  </a:lnTo>
                  <a:lnTo>
                    <a:pt x="188005" y="887784"/>
                  </a:lnTo>
                  <a:lnTo>
                    <a:pt x="188005" y="885743"/>
                  </a:lnTo>
                  <a:lnTo>
                    <a:pt x="188459" y="883702"/>
                  </a:lnTo>
                  <a:lnTo>
                    <a:pt x="189139" y="881888"/>
                  </a:lnTo>
                  <a:lnTo>
                    <a:pt x="189820" y="880074"/>
                  </a:lnTo>
                  <a:lnTo>
                    <a:pt x="191407" y="876219"/>
                  </a:lnTo>
                  <a:lnTo>
                    <a:pt x="193448" y="872137"/>
                  </a:lnTo>
                  <a:lnTo>
                    <a:pt x="195036" y="867828"/>
                  </a:lnTo>
                  <a:lnTo>
                    <a:pt x="196170" y="865561"/>
                  </a:lnTo>
                  <a:lnTo>
                    <a:pt x="196623" y="863066"/>
                  </a:lnTo>
                  <a:lnTo>
                    <a:pt x="197304" y="860799"/>
                  </a:lnTo>
                  <a:lnTo>
                    <a:pt x="197757" y="857851"/>
                  </a:lnTo>
                  <a:lnTo>
                    <a:pt x="197984" y="855130"/>
                  </a:lnTo>
                  <a:lnTo>
                    <a:pt x="197757" y="852182"/>
                  </a:lnTo>
                  <a:lnTo>
                    <a:pt x="197304" y="849234"/>
                  </a:lnTo>
                  <a:lnTo>
                    <a:pt x="196850" y="846739"/>
                  </a:lnTo>
                  <a:lnTo>
                    <a:pt x="195943" y="842431"/>
                  </a:lnTo>
                  <a:lnTo>
                    <a:pt x="193675" y="836308"/>
                  </a:lnTo>
                  <a:lnTo>
                    <a:pt x="192995" y="833360"/>
                  </a:lnTo>
                  <a:lnTo>
                    <a:pt x="192768" y="831773"/>
                  </a:lnTo>
                  <a:lnTo>
                    <a:pt x="192768" y="829959"/>
                  </a:lnTo>
                  <a:lnTo>
                    <a:pt x="192995" y="828145"/>
                  </a:lnTo>
                  <a:lnTo>
                    <a:pt x="193448" y="826104"/>
                  </a:lnTo>
                  <a:lnTo>
                    <a:pt x="194129" y="823383"/>
                  </a:lnTo>
                  <a:lnTo>
                    <a:pt x="194809" y="820435"/>
                  </a:lnTo>
                  <a:lnTo>
                    <a:pt x="196623" y="814765"/>
                  </a:lnTo>
                  <a:lnTo>
                    <a:pt x="197757" y="810457"/>
                  </a:lnTo>
                  <a:lnTo>
                    <a:pt x="198211" y="808416"/>
                  </a:lnTo>
                  <a:lnTo>
                    <a:pt x="198211" y="806829"/>
                  </a:lnTo>
                  <a:lnTo>
                    <a:pt x="198211" y="805015"/>
                  </a:lnTo>
                  <a:lnTo>
                    <a:pt x="197984" y="803427"/>
                  </a:lnTo>
                  <a:lnTo>
                    <a:pt x="197304" y="801840"/>
                  </a:lnTo>
                  <a:lnTo>
                    <a:pt x="196850" y="800479"/>
                  </a:lnTo>
                  <a:lnTo>
                    <a:pt x="195036" y="797305"/>
                  </a:lnTo>
                  <a:lnTo>
                    <a:pt x="192541" y="794130"/>
                  </a:lnTo>
                  <a:lnTo>
                    <a:pt x="189366" y="790275"/>
                  </a:lnTo>
                  <a:lnTo>
                    <a:pt x="187779" y="788234"/>
                  </a:lnTo>
                  <a:lnTo>
                    <a:pt x="186191" y="786193"/>
                  </a:lnTo>
                  <a:lnTo>
                    <a:pt x="185284" y="784379"/>
                  </a:lnTo>
                  <a:lnTo>
                    <a:pt x="184150" y="782338"/>
                  </a:lnTo>
                  <a:lnTo>
                    <a:pt x="183470" y="780751"/>
                  </a:lnTo>
                  <a:lnTo>
                    <a:pt x="183016" y="778937"/>
                  </a:lnTo>
                  <a:lnTo>
                    <a:pt x="182109" y="775308"/>
                  </a:lnTo>
                  <a:lnTo>
                    <a:pt x="181655" y="771907"/>
                  </a:lnTo>
                  <a:lnTo>
                    <a:pt x="181655" y="768505"/>
                  </a:lnTo>
                  <a:lnTo>
                    <a:pt x="181429" y="764877"/>
                  </a:lnTo>
                  <a:lnTo>
                    <a:pt x="181202" y="761476"/>
                  </a:lnTo>
                  <a:close/>
                  <a:moveTo>
                    <a:pt x="411555" y="377825"/>
                  </a:moveTo>
                  <a:lnTo>
                    <a:pt x="412234" y="378052"/>
                  </a:lnTo>
                  <a:lnTo>
                    <a:pt x="412913" y="378505"/>
                  </a:lnTo>
                  <a:lnTo>
                    <a:pt x="414045" y="379185"/>
                  </a:lnTo>
                  <a:lnTo>
                    <a:pt x="414724" y="380319"/>
                  </a:lnTo>
                  <a:lnTo>
                    <a:pt x="416536" y="382813"/>
                  </a:lnTo>
                  <a:lnTo>
                    <a:pt x="418120" y="385306"/>
                  </a:lnTo>
                  <a:lnTo>
                    <a:pt x="419478" y="387800"/>
                  </a:lnTo>
                  <a:lnTo>
                    <a:pt x="421063" y="390974"/>
                  </a:lnTo>
                  <a:lnTo>
                    <a:pt x="424685" y="399815"/>
                  </a:lnTo>
                  <a:lnTo>
                    <a:pt x="425591" y="402083"/>
                  </a:lnTo>
                  <a:lnTo>
                    <a:pt x="426496" y="404123"/>
                  </a:lnTo>
                  <a:lnTo>
                    <a:pt x="426722" y="405256"/>
                  </a:lnTo>
                  <a:lnTo>
                    <a:pt x="426496" y="406390"/>
                  </a:lnTo>
                  <a:lnTo>
                    <a:pt x="425817" y="407297"/>
                  </a:lnTo>
                  <a:lnTo>
                    <a:pt x="425138" y="408204"/>
                  </a:lnTo>
                  <a:lnTo>
                    <a:pt x="423100" y="410697"/>
                  </a:lnTo>
                  <a:lnTo>
                    <a:pt x="421742" y="412511"/>
                  </a:lnTo>
                  <a:lnTo>
                    <a:pt x="420610" y="414778"/>
                  </a:lnTo>
                  <a:lnTo>
                    <a:pt x="419252" y="417272"/>
                  </a:lnTo>
                  <a:lnTo>
                    <a:pt x="418347" y="419992"/>
                  </a:lnTo>
                  <a:lnTo>
                    <a:pt x="417215" y="422713"/>
                  </a:lnTo>
                  <a:lnTo>
                    <a:pt x="416536" y="425660"/>
                  </a:lnTo>
                  <a:lnTo>
                    <a:pt x="416083" y="428380"/>
                  </a:lnTo>
                  <a:lnTo>
                    <a:pt x="416083" y="430647"/>
                  </a:lnTo>
                  <a:lnTo>
                    <a:pt x="416083" y="432914"/>
                  </a:lnTo>
                  <a:lnTo>
                    <a:pt x="416536" y="435408"/>
                  </a:lnTo>
                  <a:lnTo>
                    <a:pt x="417215" y="438129"/>
                  </a:lnTo>
                  <a:lnTo>
                    <a:pt x="418573" y="441076"/>
                  </a:lnTo>
                  <a:lnTo>
                    <a:pt x="420610" y="444703"/>
                  </a:lnTo>
                  <a:lnTo>
                    <a:pt x="423100" y="448557"/>
                  </a:lnTo>
                  <a:lnTo>
                    <a:pt x="426722" y="453318"/>
                  </a:lnTo>
                  <a:lnTo>
                    <a:pt x="431024" y="458305"/>
                  </a:lnTo>
                  <a:lnTo>
                    <a:pt x="433061" y="461252"/>
                  </a:lnTo>
                  <a:lnTo>
                    <a:pt x="434872" y="464653"/>
                  </a:lnTo>
                  <a:lnTo>
                    <a:pt x="436909" y="467827"/>
                  </a:lnTo>
                  <a:lnTo>
                    <a:pt x="438494" y="471454"/>
                  </a:lnTo>
                  <a:lnTo>
                    <a:pt x="439852" y="475308"/>
                  </a:lnTo>
                  <a:lnTo>
                    <a:pt x="440984" y="478935"/>
                  </a:lnTo>
                  <a:lnTo>
                    <a:pt x="442116" y="483016"/>
                  </a:lnTo>
                  <a:lnTo>
                    <a:pt x="443022" y="487324"/>
                  </a:lnTo>
                  <a:lnTo>
                    <a:pt x="444606" y="495938"/>
                  </a:lnTo>
                  <a:lnTo>
                    <a:pt x="445965" y="505233"/>
                  </a:lnTo>
                  <a:lnTo>
                    <a:pt x="447776" y="523823"/>
                  </a:lnTo>
                  <a:lnTo>
                    <a:pt x="451171" y="550574"/>
                  </a:lnTo>
                  <a:lnTo>
                    <a:pt x="455925" y="585713"/>
                  </a:lnTo>
                  <a:lnTo>
                    <a:pt x="460453" y="619266"/>
                  </a:lnTo>
                  <a:lnTo>
                    <a:pt x="463622" y="642163"/>
                  </a:lnTo>
                  <a:lnTo>
                    <a:pt x="464980" y="652365"/>
                  </a:lnTo>
                  <a:lnTo>
                    <a:pt x="467923" y="667781"/>
                  </a:lnTo>
                  <a:lnTo>
                    <a:pt x="471545" y="686370"/>
                  </a:lnTo>
                  <a:lnTo>
                    <a:pt x="475846" y="706774"/>
                  </a:lnTo>
                  <a:lnTo>
                    <a:pt x="484222" y="745314"/>
                  </a:lnTo>
                  <a:lnTo>
                    <a:pt x="487618" y="759823"/>
                  </a:lnTo>
                  <a:lnTo>
                    <a:pt x="489882" y="768664"/>
                  </a:lnTo>
                  <a:lnTo>
                    <a:pt x="490787" y="772745"/>
                  </a:lnTo>
                  <a:lnTo>
                    <a:pt x="491919" y="778639"/>
                  </a:lnTo>
                  <a:lnTo>
                    <a:pt x="493957" y="795415"/>
                  </a:lnTo>
                  <a:lnTo>
                    <a:pt x="496220" y="816952"/>
                  </a:lnTo>
                  <a:lnTo>
                    <a:pt x="498258" y="840530"/>
                  </a:lnTo>
                  <a:lnTo>
                    <a:pt x="500295" y="864334"/>
                  </a:lnTo>
                  <a:lnTo>
                    <a:pt x="501653" y="886097"/>
                  </a:lnTo>
                  <a:lnTo>
                    <a:pt x="503012" y="903553"/>
                  </a:lnTo>
                  <a:lnTo>
                    <a:pt x="503238" y="914209"/>
                  </a:lnTo>
                  <a:lnTo>
                    <a:pt x="503238" y="929171"/>
                  </a:lnTo>
                  <a:lnTo>
                    <a:pt x="503012" y="945267"/>
                  </a:lnTo>
                  <a:lnTo>
                    <a:pt x="502559" y="958869"/>
                  </a:lnTo>
                  <a:lnTo>
                    <a:pt x="502332" y="964084"/>
                  </a:lnTo>
                  <a:lnTo>
                    <a:pt x="501653" y="966804"/>
                  </a:lnTo>
                  <a:lnTo>
                    <a:pt x="499616" y="971565"/>
                  </a:lnTo>
                  <a:lnTo>
                    <a:pt x="496447" y="978366"/>
                  </a:lnTo>
                  <a:lnTo>
                    <a:pt x="492146" y="987888"/>
                  </a:lnTo>
                  <a:lnTo>
                    <a:pt x="486486" y="999676"/>
                  </a:lnTo>
                  <a:lnTo>
                    <a:pt x="483996" y="1005344"/>
                  </a:lnTo>
                  <a:lnTo>
                    <a:pt x="481959" y="1009425"/>
                  </a:lnTo>
                  <a:lnTo>
                    <a:pt x="481053" y="1010558"/>
                  </a:lnTo>
                  <a:lnTo>
                    <a:pt x="480148" y="1011692"/>
                  </a:lnTo>
                  <a:lnTo>
                    <a:pt x="479468" y="1012372"/>
                  </a:lnTo>
                  <a:lnTo>
                    <a:pt x="478789" y="1012598"/>
                  </a:lnTo>
                  <a:lnTo>
                    <a:pt x="477884" y="1012825"/>
                  </a:lnTo>
                  <a:lnTo>
                    <a:pt x="477205" y="1012598"/>
                  </a:lnTo>
                  <a:lnTo>
                    <a:pt x="476525" y="1012145"/>
                  </a:lnTo>
                  <a:lnTo>
                    <a:pt x="475620" y="1011465"/>
                  </a:lnTo>
                  <a:lnTo>
                    <a:pt x="474262" y="1009198"/>
                  </a:lnTo>
                  <a:lnTo>
                    <a:pt x="472451" y="1006251"/>
                  </a:lnTo>
                  <a:lnTo>
                    <a:pt x="469055" y="1002170"/>
                  </a:lnTo>
                  <a:lnTo>
                    <a:pt x="464301" y="996956"/>
                  </a:lnTo>
                  <a:lnTo>
                    <a:pt x="458189" y="990381"/>
                  </a:lnTo>
                  <a:lnTo>
                    <a:pt x="451624" y="983580"/>
                  </a:lnTo>
                  <a:lnTo>
                    <a:pt x="438720" y="970885"/>
                  </a:lnTo>
                  <a:lnTo>
                    <a:pt x="430118" y="962723"/>
                  </a:lnTo>
                  <a:lnTo>
                    <a:pt x="428081" y="960456"/>
                  </a:lnTo>
                  <a:lnTo>
                    <a:pt x="426722" y="958189"/>
                  </a:lnTo>
                  <a:lnTo>
                    <a:pt x="425591" y="955922"/>
                  </a:lnTo>
                  <a:lnTo>
                    <a:pt x="424911" y="952975"/>
                  </a:lnTo>
                  <a:lnTo>
                    <a:pt x="424459" y="949575"/>
                  </a:lnTo>
                  <a:lnTo>
                    <a:pt x="424006" y="945494"/>
                  </a:lnTo>
                  <a:lnTo>
                    <a:pt x="423553" y="934839"/>
                  </a:lnTo>
                  <a:lnTo>
                    <a:pt x="422421" y="913528"/>
                  </a:lnTo>
                  <a:lnTo>
                    <a:pt x="420837" y="882470"/>
                  </a:lnTo>
                  <a:lnTo>
                    <a:pt x="419252" y="852318"/>
                  </a:lnTo>
                  <a:lnTo>
                    <a:pt x="418120" y="834409"/>
                  </a:lnTo>
                  <a:lnTo>
                    <a:pt x="416536" y="816272"/>
                  </a:lnTo>
                  <a:lnTo>
                    <a:pt x="416309" y="811501"/>
                  </a:lnTo>
                  <a:lnTo>
                    <a:pt x="416309" y="809471"/>
                  </a:lnTo>
                  <a:lnTo>
                    <a:pt x="416174" y="808659"/>
                  </a:lnTo>
                  <a:lnTo>
                    <a:pt x="416308" y="811489"/>
                  </a:lnTo>
                  <a:lnTo>
                    <a:pt x="416309" y="811501"/>
                  </a:lnTo>
                  <a:lnTo>
                    <a:pt x="416309" y="811511"/>
                  </a:lnTo>
                  <a:lnTo>
                    <a:pt x="415856" y="813778"/>
                  </a:lnTo>
                  <a:lnTo>
                    <a:pt x="415177" y="816045"/>
                  </a:lnTo>
                  <a:lnTo>
                    <a:pt x="414045" y="818993"/>
                  </a:lnTo>
                  <a:lnTo>
                    <a:pt x="412913" y="820126"/>
                  </a:lnTo>
                  <a:lnTo>
                    <a:pt x="412008" y="821486"/>
                  </a:lnTo>
                  <a:lnTo>
                    <a:pt x="410197" y="823527"/>
                  </a:lnTo>
                  <a:lnTo>
                    <a:pt x="408612" y="824433"/>
                  </a:lnTo>
                  <a:lnTo>
                    <a:pt x="407933" y="824887"/>
                  </a:lnTo>
                  <a:lnTo>
                    <a:pt x="407707" y="824887"/>
                  </a:lnTo>
                  <a:lnTo>
                    <a:pt x="407254" y="824660"/>
                  </a:lnTo>
                  <a:lnTo>
                    <a:pt x="406575" y="823980"/>
                  </a:lnTo>
                  <a:lnTo>
                    <a:pt x="405896" y="822620"/>
                  </a:lnTo>
                  <a:lnTo>
                    <a:pt x="404538" y="821033"/>
                  </a:lnTo>
                  <a:lnTo>
                    <a:pt x="403179" y="819219"/>
                  </a:lnTo>
                  <a:lnTo>
                    <a:pt x="401142" y="817859"/>
                  </a:lnTo>
                  <a:lnTo>
                    <a:pt x="399784" y="817179"/>
                  </a:lnTo>
                  <a:lnTo>
                    <a:pt x="397973" y="816952"/>
                  </a:lnTo>
                  <a:lnTo>
                    <a:pt x="397746" y="816272"/>
                  </a:lnTo>
                  <a:lnTo>
                    <a:pt x="397520" y="815365"/>
                  </a:lnTo>
                  <a:lnTo>
                    <a:pt x="397520" y="810151"/>
                  </a:lnTo>
                  <a:lnTo>
                    <a:pt x="397067" y="795415"/>
                  </a:lnTo>
                  <a:lnTo>
                    <a:pt x="396388" y="772291"/>
                  </a:lnTo>
                  <a:lnTo>
                    <a:pt x="395482" y="747581"/>
                  </a:lnTo>
                  <a:lnTo>
                    <a:pt x="395256" y="727631"/>
                  </a:lnTo>
                  <a:lnTo>
                    <a:pt x="395256" y="615638"/>
                  </a:lnTo>
                  <a:lnTo>
                    <a:pt x="395030" y="508634"/>
                  </a:lnTo>
                  <a:lnTo>
                    <a:pt x="395030" y="501153"/>
                  </a:lnTo>
                  <a:lnTo>
                    <a:pt x="395256" y="495712"/>
                  </a:lnTo>
                  <a:lnTo>
                    <a:pt x="396388" y="490497"/>
                  </a:lnTo>
                  <a:lnTo>
                    <a:pt x="398425" y="482789"/>
                  </a:lnTo>
                  <a:lnTo>
                    <a:pt x="399331" y="478482"/>
                  </a:lnTo>
                  <a:lnTo>
                    <a:pt x="399784" y="475081"/>
                  </a:lnTo>
                  <a:lnTo>
                    <a:pt x="400915" y="469414"/>
                  </a:lnTo>
                  <a:lnTo>
                    <a:pt x="401595" y="464200"/>
                  </a:lnTo>
                  <a:lnTo>
                    <a:pt x="402726" y="461026"/>
                  </a:lnTo>
                  <a:lnTo>
                    <a:pt x="403632" y="457172"/>
                  </a:lnTo>
                  <a:lnTo>
                    <a:pt x="404085" y="454905"/>
                  </a:lnTo>
                  <a:lnTo>
                    <a:pt x="404311" y="453318"/>
                  </a:lnTo>
                  <a:lnTo>
                    <a:pt x="404538" y="451504"/>
                  </a:lnTo>
                  <a:lnTo>
                    <a:pt x="404311" y="449691"/>
                  </a:lnTo>
                  <a:lnTo>
                    <a:pt x="404085" y="448104"/>
                  </a:lnTo>
                  <a:lnTo>
                    <a:pt x="403632" y="446743"/>
                  </a:lnTo>
                  <a:lnTo>
                    <a:pt x="402726" y="443796"/>
                  </a:lnTo>
                  <a:lnTo>
                    <a:pt x="401142" y="441302"/>
                  </a:lnTo>
                  <a:lnTo>
                    <a:pt x="399784" y="439035"/>
                  </a:lnTo>
                  <a:lnTo>
                    <a:pt x="398652" y="437222"/>
                  </a:lnTo>
                  <a:lnTo>
                    <a:pt x="397973" y="435408"/>
                  </a:lnTo>
                  <a:lnTo>
                    <a:pt x="397520" y="433368"/>
                  </a:lnTo>
                  <a:lnTo>
                    <a:pt x="396614" y="431327"/>
                  </a:lnTo>
                  <a:lnTo>
                    <a:pt x="395482" y="429514"/>
                  </a:lnTo>
                  <a:lnTo>
                    <a:pt x="394124" y="427020"/>
                  </a:lnTo>
                  <a:lnTo>
                    <a:pt x="390502" y="422033"/>
                  </a:lnTo>
                  <a:lnTo>
                    <a:pt x="386427" y="416818"/>
                  </a:lnTo>
                  <a:lnTo>
                    <a:pt x="382353" y="411604"/>
                  </a:lnTo>
                  <a:lnTo>
                    <a:pt x="380542" y="409110"/>
                  </a:lnTo>
                  <a:lnTo>
                    <a:pt x="379410" y="406843"/>
                  </a:lnTo>
                  <a:lnTo>
                    <a:pt x="378504" y="404803"/>
                  </a:lnTo>
                  <a:lnTo>
                    <a:pt x="377825" y="402989"/>
                  </a:lnTo>
                  <a:lnTo>
                    <a:pt x="377825" y="401402"/>
                  </a:lnTo>
                  <a:lnTo>
                    <a:pt x="378051" y="399815"/>
                  </a:lnTo>
                  <a:lnTo>
                    <a:pt x="382126" y="389840"/>
                  </a:lnTo>
                  <a:lnTo>
                    <a:pt x="384390" y="384173"/>
                  </a:lnTo>
                  <a:lnTo>
                    <a:pt x="386201" y="380319"/>
                  </a:lnTo>
                  <a:lnTo>
                    <a:pt x="386654" y="379865"/>
                  </a:lnTo>
                  <a:lnTo>
                    <a:pt x="387106" y="379412"/>
                  </a:lnTo>
                  <a:lnTo>
                    <a:pt x="388917" y="378732"/>
                  </a:lnTo>
                  <a:lnTo>
                    <a:pt x="390955" y="378279"/>
                  </a:lnTo>
                  <a:lnTo>
                    <a:pt x="393219" y="378279"/>
                  </a:lnTo>
                  <a:lnTo>
                    <a:pt x="397973" y="378279"/>
                  </a:lnTo>
                  <a:lnTo>
                    <a:pt x="401595" y="378505"/>
                  </a:lnTo>
                  <a:lnTo>
                    <a:pt x="405669" y="378279"/>
                  </a:lnTo>
                  <a:lnTo>
                    <a:pt x="411555" y="377825"/>
                  </a:lnTo>
                  <a:close/>
                  <a:moveTo>
                    <a:pt x="325154" y="307975"/>
                  </a:moveTo>
                  <a:lnTo>
                    <a:pt x="322661" y="312964"/>
                  </a:lnTo>
                  <a:lnTo>
                    <a:pt x="320394" y="317727"/>
                  </a:lnTo>
                  <a:lnTo>
                    <a:pt x="317901" y="322489"/>
                  </a:lnTo>
                  <a:lnTo>
                    <a:pt x="316768" y="324984"/>
                  </a:lnTo>
                  <a:lnTo>
                    <a:pt x="315181" y="328159"/>
                  </a:lnTo>
                  <a:lnTo>
                    <a:pt x="312688" y="335870"/>
                  </a:lnTo>
                  <a:lnTo>
                    <a:pt x="308835" y="347209"/>
                  </a:lnTo>
                  <a:lnTo>
                    <a:pt x="312688" y="357188"/>
                  </a:lnTo>
                  <a:lnTo>
                    <a:pt x="321074" y="379413"/>
                  </a:lnTo>
                  <a:lnTo>
                    <a:pt x="330593" y="403452"/>
                  </a:lnTo>
                  <a:lnTo>
                    <a:pt x="334673" y="413204"/>
                  </a:lnTo>
                  <a:lnTo>
                    <a:pt x="337393" y="419327"/>
                  </a:lnTo>
                  <a:lnTo>
                    <a:pt x="339432" y="422955"/>
                  </a:lnTo>
                  <a:lnTo>
                    <a:pt x="341019" y="426811"/>
                  </a:lnTo>
                  <a:lnTo>
                    <a:pt x="342605" y="430439"/>
                  </a:lnTo>
                  <a:lnTo>
                    <a:pt x="343285" y="433614"/>
                  </a:lnTo>
                  <a:lnTo>
                    <a:pt x="343739" y="437016"/>
                  </a:lnTo>
                  <a:lnTo>
                    <a:pt x="343965" y="440191"/>
                  </a:lnTo>
                  <a:lnTo>
                    <a:pt x="343739" y="443366"/>
                  </a:lnTo>
                  <a:lnTo>
                    <a:pt x="343059" y="446314"/>
                  </a:lnTo>
                  <a:lnTo>
                    <a:pt x="340339" y="457427"/>
                  </a:lnTo>
                  <a:lnTo>
                    <a:pt x="334673" y="481693"/>
                  </a:lnTo>
                  <a:lnTo>
                    <a:pt x="319034" y="554038"/>
                  </a:lnTo>
                  <a:lnTo>
                    <a:pt x="301809" y="630464"/>
                  </a:lnTo>
                  <a:lnTo>
                    <a:pt x="295236" y="660173"/>
                  </a:lnTo>
                  <a:lnTo>
                    <a:pt x="292290" y="671059"/>
                  </a:lnTo>
                  <a:lnTo>
                    <a:pt x="290703" y="678543"/>
                  </a:lnTo>
                  <a:lnTo>
                    <a:pt x="285491" y="696686"/>
                  </a:lnTo>
                  <a:lnTo>
                    <a:pt x="284131" y="703036"/>
                  </a:lnTo>
                  <a:lnTo>
                    <a:pt x="282998" y="708479"/>
                  </a:lnTo>
                  <a:lnTo>
                    <a:pt x="282544" y="713695"/>
                  </a:lnTo>
                  <a:lnTo>
                    <a:pt x="282318" y="718911"/>
                  </a:lnTo>
                  <a:lnTo>
                    <a:pt x="282091" y="733425"/>
                  </a:lnTo>
                  <a:lnTo>
                    <a:pt x="282091" y="742497"/>
                  </a:lnTo>
                  <a:lnTo>
                    <a:pt x="281411" y="751568"/>
                  </a:lnTo>
                  <a:lnTo>
                    <a:pt x="280731" y="760186"/>
                  </a:lnTo>
                  <a:lnTo>
                    <a:pt x="280051" y="768577"/>
                  </a:lnTo>
                  <a:lnTo>
                    <a:pt x="278691" y="776741"/>
                  </a:lnTo>
                  <a:lnTo>
                    <a:pt x="277105" y="783772"/>
                  </a:lnTo>
                  <a:lnTo>
                    <a:pt x="275745" y="790348"/>
                  </a:lnTo>
                  <a:lnTo>
                    <a:pt x="273705" y="796018"/>
                  </a:lnTo>
                  <a:lnTo>
                    <a:pt x="272345" y="799420"/>
                  </a:lnTo>
                  <a:lnTo>
                    <a:pt x="271665" y="802822"/>
                  </a:lnTo>
                  <a:lnTo>
                    <a:pt x="270759" y="805543"/>
                  </a:lnTo>
                  <a:lnTo>
                    <a:pt x="270305" y="808264"/>
                  </a:lnTo>
                  <a:lnTo>
                    <a:pt x="269852" y="813480"/>
                  </a:lnTo>
                  <a:lnTo>
                    <a:pt x="269625" y="818243"/>
                  </a:lnTo>
                  <a:lnTo>
                    <a:pt x="269625" y="823005"/>
                  </a:lnTo>
                  <a:lnTo>
                    <a:pt x="269399" y="827768"/>
                  </a:lnTo>
                  <a:lnTo>
                    <a:pt x="269172" y="830489"/>
                  </a:lnTo>
                  <a:lnTo>
                    <a:pt x="268492" y="833211"/>
                  </a:lnTo>
                  <a:lnTo>
                    <a:pt x="267812" y="836159"/>
                  </a:lnTo>
                  <a:lnTo>
                    <a:pt x="267132" y="839561"/>
                  </a:lnTo>
                  <a:lnTo>
                    <a:pt x="265999" y="842963"/>
                  </a:lnTo>
                  <a:lnTo>
                    <a:pt x="265319" y="846818"/>
                  </a:lnTo>
                  <a:lnTo>
                    <a:pt x="263733" y="854982"/>
                  </a:lnTo>
                  <a:lnTo>
                    <a:pt x="262826" y="863600"/>
                  </a:lnTo>
                  <a:lnTo>
                    <a:pt x="261919" y="873125"/>
                  </a:lnTo>
                  <a:lnTo>
                    <a:pt x="261013" y="883104"/>
                  </a:lnTo>
                  <a:lnTo>
                    <a:pt x="259653" y="893763"/>
                  </a:lnTo>
                  <a:lnTo>
                    <a:pt x="258066" y="904422"/>
                  </a:lnTo>
                  <a:lnTo>
                    <a:pt x="256933" y="909864"/>
                  </a:lnTo>
                  <a:lnTo>
                    <a:pt x="255573" y="915534"/>
                  </a:lnTo>
                  <a:lnTo>
                    <a:pt x="249681" y="940707"/>
                  </a:lnTo>
                  <a:lnTo>
                    <a:pt x="242428" y="967922"/>
                  </a:lnTo>
                  <a:lnTo>
                    <a:pt x="239481" y="980848"/>
                  </a:lnTo>
                  <a:lnTo>
                    <a:pt x="236762" y="992188"/>
                  </a:lnTo>
                  <a:lnTo>
                    <a:pt x="234722" y="1001713"/>
                  </a:lnTo>
                  <a:lnTo>
                    <a:pt x="233589" y="1008289"/>
                  </a:lnTo>
                  <a:lnTo>
                    <a:pt x="233362" y="1012598"/>
                  </a:lnTo>
                  <a:lnTo>
                    <a:pt x="233362" y="1015547"/>
                  </a:lnTo>
                  <a:lnTo>
                    <a:pt x="233589" y="1016907"/>
                  </a:lnTo>
                  <a:lnTo>
                    <a:pt x="234269" y="1017588"/>
                  </a:lnTo>
                  <a:lnTo>
                    <a:pt x="234722" y="1018268"/>
                  </a:lnTo>
                  <a:lnTo>
                    <a:pt x="235402" y="1018948"/>
                  </a:lnTo>
                  <a:lnTo>
                    <a:pt x="236082" y="1019402"/>
                  </a:lnTo>
                  <a:lnTo>
                    <a:pt x="237215" y="1019629"/>
                  </a:lnTo>
                  <a:lnTo>
                    <a:pt x="239935" y="1019856"/>
                  </a:lnTo>
                  <a:lnTo>
                    <a:pt x="247641" y="1019629"/>
                  </a:lnTo>
                  <a:lnTo>
                    <a:pt x="256027" y="1019856"/>
                  </a:lnTo>
                  <a:lnTo>
                    <a:pt x="261693" y="1020082"/>
                  </a:lnTo>
                  <a:lnTo>
                    <a:pt x="265546" y="1020082"/>
                  </a:lnTo>
                  <a:lnTo>
                    <a:pt x="266906" y="1020082"/>
                  </a:lnTo>
                  <a:lnTo>
                    <a:pt x="267812" y="1019629"/>
                  </a:lnTo>
                  <a:lnTo>
                    <a:pt x="268945" y="1019629"/>
                  </a:lnTo>
                  <a:lnTo>
                    <a:pt x="270305" y="1019629"/>
                  </a:lnTo>
                  <a:lnTo>
                    <a:pt x="274158" y="1019856"/>
                  </a:lnTo>
                  <a:lnTo>
                    <a:pt x="279371" y="1020309"/>
                  </a:lnTo>
                  <a:lnTo>
                    <a:pt x="293877" y="1025298"/>
                  </a:lnTo>
                  <a:lnTo>
                    <a:pt x="326967" y="1026886"/>
                  </a:lnTo>
                  <a:lnTo>
                    <a:pt x="351898" y="1028247"/>
                  </a:lnTo>
                  <a:lnTo>
                    <a:pt x="366857" y="1028700"/>
                  </a:lnTo>
                  <a:lnTo>
                    <a:pt x="369803" y="1028473"/>
                  </a:lnTo>
                  <a:lnTo>
                    <a:pt x="372296" y="1028020"/>
                  </a:lnTo>
                  <a:lnTo>
                    <a:pt x="374563" y="1026886"/>
                  </a:lnTo>
                  <a:lnTo>
                    <a:pt x="376602" y="1025752"/>
                  </a:lnTo>
                  <a:lnTo>
                    <a:pt x="380909" y="1022577"/>
                  </a:lnTo>
                  <a:lnTo>
                    <a:pt x="383175" y="1021216"/>
                  </a:lnTo>
                  <a:lnTo>
                    <a:pt x="385442" y="1019629"/>
                  </a:lnTo>
                  <a:lnTo>
                    <a:pt x="387028" y="1019175"/>
                  </a:lnTo>
                  <a:lnTo>
                    <a:pt x="388615" y="1018722"/>
                  </a:lnTo>
                  <a:lnTo>
                    <a:pt x="391561" y="1018268"/>
                  </a:lnTo>
                  <a:lnTo>
                    <a:pt x="395187" y="1018268"/>
                  </a:lnTo>
                  <a:lnTo>
                    <a:pt x="398814" y="1018722"/>
                  </a:lnTo>
                  <a:lnTo>
                    <a:pt x="402440" y="1019175"/>
                  </a:lnTo>
                  <a:lnTo>
                    <a:pt x="406066" y="1019856"/>
                  </a:lnTo>
                  <a:lnTo>
                    <a:pt x="412866" y="1021670"/>
                  </a:lnTo>
                  <a:lnTo>
                    <a:pt x="418985" y="1022577"/>
                  </a:lnTo>
                  <a:lnTo>
                    <a:pt x="421705" y="1023257"/>
                  </a:lnTo>
                  <a:lnTo>
                    <a:pt x="423971" y="1023938"/>
                  </a:lnTo>
                  <a:lnTo>
                    <a:pt x="426011" y="1025072"/>
                  </a:lnTo>
                  <a:lnTo>
                    <a:pt x="427824" y="1026432"/>
                  </a:lnTo>
                  <a:lnTo>
                    <a:pt x="428504" y="1027339"/>
                  </a:lnTo>
                  <a:lnTo>
                    <a:pt x="429184" y="1028247"/>
                  </a:lnTo>
                  <a:lnTo>
                    <a:pt x="429638" y="1029154"/>
                  </a:lnTo>
                  <a:lnTo>
                    <a:pt x="429864" y="1030514"/>
                  </a:lnTo>
                  <a:lnTo>
                    <a:pt x="430317" y="1031875"/>
                  </a:lnTo>
                  <a:lnTo>
                    <a:pt x="430771" y="1032782"/>
                  </a:lnTo>
                  <a:lnTo>
                    <a:pt x="431677" y="1033463"/>
                  </a:lnTo>
                  <a:lnTo>
                    <a:pt x="432357" y="1033916"/>
                  </a:lnTo>
                  <a:lnTo>
                    <a:pt x="433717" y="1034370"/>
                  </a:lnTo>
                  <a:lnTo>
                    <a:pt x="434624" y="1034370"/>
                  </a:lnTo>
                  <a:lnTo>
                    <a:pt x="437344" y="1034370"/>
                  </a:lnTo>
                  <a:lnTo>
                    <a:pt x="444370" y="1033916"/>
                  </a:lnTo>
                  <a:lnTo>
                    <a:pt x="447769" y="1033916"/>
                  </a:lnTo>
                  <a:lnTo>
                    <a:pt x="451622" y="1034143"/>
                  </a:lnTo>
                  <a:lnTo>
                    <a:pt x="457288" y="1035050"/>
                  </a:lnTo>
                  <a:lnTo>
                    <a:pt x="465448" y="1036184"/>
                  </a:lnTo>
                  <a:lnTo>
                    <a:pt x="488112" y="1038452"/>
                  </a:lnTo>
                  <a:lnTo>
                    <a:pt x="510550" y="1040720"/>
                  </a:lnTo>
                  <a:lnTo>
                    <a:pt x="519616" y="1041173"/>
                  </a:lnTo>
                  <a:lnTo>
                    <a:pt x="525736" y="1041400"/>
                  </a:lnTo>
                  <a:lnTo>
                    <a:pt x="531175" y="1041173"/>
                  </a:lnTo>
                  <a:lnTo>
                    <a:pt x="537748" y="1040720"/>
                  </a:lnTo>
                  <a:lnTo>
                    <a:pt x="552253" y="1039132"/>
                  </a:lnTo>
                  <a:lnTo>
                    <a:pt x="565172" y="1037318"/>
                  </a:lnTo>
                  <a:lnTo>
                    <a:pt x="569932" y="1036638"/>
                  </a:lnTo>
                  <a:lnTo>
                    <a:pt x="572425" y="1036184"/>
                  </a:lnTo>
                  <a:lnTo>
                    <a:pt x="576504" y="1034823"/>
                  </a:lnTo>
                  <a:lnTo>
                    <a:pt x="577637" y="1034370"/>
                  </a:lnTo>
                  <a:lnTo>
                    <a:pt x="578771" y="1033916"/>
                  </a:lnTo>
                  <a:lnTo>
                    <a:pt x="579677" y="1032782"/>
                  </a:lnTo>
                  <a:lnTo>
                    <a:pt x="580811" y="1031648"/>
                  </a:lnTo>
                  <a:lnTo>
                    <a:pt x="583757" y="1026659"/>
                  </a:lnTo>
                  <a:lnTo>
                    <a:pt x="584664" y="1025072"/>
                  </a:lnTo>
                  <a:lnTo>
                    <a:pt x="585570" y="1023257"/>
                  </a:lnTo>
                  <a:lnTo>
                    <a:pt x="586250" y="1021443"/>
                  </a:lnTo>
                  <a:lnTo>
                    <a:pt x="586477" y="1019629"/>
                  </a:lnTo>
                  <a:lnTo>
                    <a:pt x="587383" y="1015773"/>
                  </a:lnTo>
                  <a:lnTo>
                    <a:pt x="587610" y="1012372"/>
                  </a:lnTo>
                  <a:lnTo>
                    <a:pt x="587837" y="1005114"/>
                  </a:lnTo>
                  <a:lnTo>
                    <a:pt x="588063" y="1001939"/>
                  </a:lnTo>
                  <a:lnTo>
                    <a:pt x="588970" y="998538"/>
                  </a:lnTo>
                  <a:lnTo>
                    <a:pt x="589423" y="997177"/>
                  </a:lnTo>
                  <a:lnTo>
                    <a:pt x="589876" y="995136"/>
                  </a:lnTo>
                  <a:lnTo>
                    <a:pt x="590330" y="989920"/>
                  </a:lnTo>
                  <a:lnTo>
                    <a:pt x="590556" y="984250"/>
                  </a:lnTo>
                  <a:lnTo>
                    <a:pt x="590556" y="977673"/>
                  </a:lnTo>
                  <a:lnTo>
                    <a:pt x="590783" y="964066"/>
                  </a:lnTo>
                  <a:lnTo>
                    <a:pt x="591236" y="958170"/>
                  </a:lnTo>
                  <a:lnTo>
                    <a:pt x="591916" y="952500"/>
                  </a:lnTo>
                  <a:lnTo>
                    <a:pt x="592143" y="948418"/>
                  </a:lnTo>
                  <a:lnTo>
                    <a:pt x="592596" y="941388"/>
                  </a:lnTo>
                  <a:lnTo>
                    <a:pt x="593956" y="920297"/>
                  </a:lnTo>
                  <a:lnTo>
                    <a:pt x="596449" y="861106"/>
                  </a:lnTo>
                  <a:lnTo>
                    <a:pt x="599169" y="801007"/>
                  </a:lnTo>
                  <a:lnTo>
                    <a:pt x="600302" y="779009"/>
                  </a:lnTo>
                  <a:lnTo>
                    <a:pt x="600755" y="766536"/>
                  </a:lnTo>
                  <a:lnTo>
                    <a:pt x="601435" y="756330"/>
                  </a:lnTo>
                  <a:lnTo>
                    <a:pt x="601662" y="752929"/>
                  </a:lnTo>
                  <a:lnTo>
                    <a:pt x="601435" y="749754"/>
                  </a:lnTo>
                  <a:lnTo>
                    <a:pt x="601209" y="747032"/>
                  </a:lnTo>
                  <a:lnTo>
                    <a:pt x="600529" y="744538"/>
                  </a:lnTo>
                  <a:lnTo>
                    <a:pt x="599396" y="742043"/>
                  </a:lnTo>
                  <a:lnTo>
                    <a:pt x="598036" y="738868"/>
                  </a:lnTo>
                  <a:lnTo>
                    <a:pt x="597129" y="737054"/>
                  </a:lnTo>
                  <a:lnTo>
                    <a:pt x="596676" y="735239"/>
                  </a:lnTo>
                  <a:lnTo>
                    <a:pt x="596449" y="733198"/>
                  </a:lnTo>
                  <a:lnTo>
                    <a:pt x="596223" y="730930"/>
                  </a:lnTo>
                  <a:lnTo>
                    <a:pt x="596223" y="725941"/>
                  </a:lnTo>
                  <a:lnTo>
                    <a:pt x="596676" y="721179"/>
                  </a:lnTo>
                  <a:lnTo>
                    <a:pt x="597129" y="716189"/>
                  </a:lnTo>
                  <a:lnTo>
                    <a:pt x="598036" y="710973"/>
                  </a:lnTo>
                  <a:lnTo>
                    <a:pt x="599396" y="701902"/>
                  </a:lnTo>
                  <a:lnTo>
                    <a:pt x="599396" y="699634"/>
                  </a:lnTo>
                  <a:lnTo>
                    <a:pt x="599396" y="696686"/>
                  </a:lnTo>
                  <a:lnTo>
                    <a:pt x="598942" y="693057"/>
                  </a:lnTo>
                  <a:lnTo>
                    <a:pt x="598262" y="688975"/>
                  </a:lnTo>
                  <a:lnTo>
                    <a:pt x="596223" y="680130"/>
                  </a:lnTo>
                  <a:lnTo>
                    <a:pt x="593729" y="670379"/>
                  </a:lnTo>
                  <a:lnTo>
                    <a:pt x="590556" y="660627"/>
                  </a:lnTo>
                  <a:lnTo>
                    <a:pt x="587383" y="651555"/>
                  </a:lnTo>
                  <a:lnTo>
                    <a:pt x="585570" y="647473"/>
                  </a:lnTo>
                  <a:lnTo>
                    <a:pt x="583757" y="643618"/>
                  </a:lnTo>
                  <a:lnTo>
                    <a:pt x="582170" y="640670"/>
                  </a:lnTo>
                  <a:lnTo>
                    <a:pt x="580357" y="638175"/>
                  </a:lnTo>
                  <a:lnTo>
                    <a:pt x="578544" y="634773"/>
                  </a:lnTo>
                  <a:lnTo>
                    <a:pt x="575598" y="629557"/>
                  </a:lnTo>
                  <a:lnTo>
                    <a:pt x="568118" y="614136"/>
                  </a:lnTo>
                  <a:lnTo>
                    <a:pt x="558373" y="593498"/>
                  </a:lnTo>
                  <a:lnTo>
                    <a:pt x="548400" y="570820"/>
                  </a:lnTo>
                  <a:lnTo>
                    <a:pt x="538428" y="547234"/>
                  </a:lnTo>
                  <a:lnTo>
                    <a:pt x="533895" y="535895"/>
                  </a:lnTo>
                  <a:lnTo>
                    <a:pt x="529589" y="525689"/>
                  </a:lnTo>
                  <a:lnTo>
                    <a:pt x="525962" y="515938"/>
                  </a:lnTo>
                  <a:lnTo>
                    <a:pt x="523242" y="507773"/>
                  </a:lnTo>
                  <a:lnTo>
                    <a:pt x="521203" y="501197"/>
                  </a:lnTo>
                  <a:lnTo>
                    <a:pt x="520296" y="496207"/>
                  </a:lnTo>
                  <a:lnTo>
                    <a:pt x="519616" y="492352"/>
                  </a:lnTo>
                  <a:lnTo>
                    <a:pt x="518709" y="488270"/>
                  </a:lnTo>
                  <a:lnTo>
                    <a:pt x="517350" y="483961"/>
                  </a:lnTo>
                  <a:lnTo>
                    <a:pt x="515990" y="480105"/>
                  </a:lnTo>
                  <a:lnTo>
                    <a:pt x="512590" y="471488"/>
                  </a:lnTo>
                  <a:lnTo>
                    <a:pt x="508737" y="463097"/>
                  </a:lnTo>
                  <a:lnTo>
                    <a:pt x="505111" y="455159"/>
                  </a:lnTo>
                  <a:lnTo>
                    <a:pt x="501031" y="448129"/>
                  </a:lnTo>
                  <a:lnTo>
                    <a:pt x="497405" y="442005"/>
                  </a:lnTo>
                  <a:lnTo>
                    <a:pt x="494458" y="437243"/>
                  </a:lnTo>
                  <a:lnTo>
                    <a:pt x="488112" y="427038"/>
                  </a:lnTo>
                  <a:lnTo>
                    <a:pt x="484486" y="420914"/>
                  </a:lnTo>
                  <a:lnTo>
                    <a:pt x="481313" y="414338"/>
                  </a:lnTo>
                  <a:lnTo>
                    <a:pt x="477913" y="407534"/>
                  </a:lnTo>
                  <a:lnTo>
                    <a:pt x="476780" y="404359"/>
                  </a:lnTo>
                  <a:lnTo>
                    <a:pt x="475647" y="400730"/>
                  </a:lnTo>
                  <a:lnTo>
                    <a:pt x="474740" y="397329"/>
                  </a:lnTo>
                  <a:lnTo>
                    <a:pt x="473834" y="394154"/>
                  </a:lnTo>
                  <a:lnTo>
                    <a:pt x="473380" y="390752"/>
                  </a:lnTo>
                  <a:lnTo>
                    <a:pt x="473154" y="387804"/>
                  </a:lnTo>
                  <a:lnTo>
                    <a:pt x="472927" y="368754"/>
                  </a:lnTo>
                  <a:lnTo>
                    <a:pt x="473380" y="362630"/>
                  </a:lnTo>
                  <a:lnTo>
                    <a:pt x="474060" y="352879"/>
                  </a:lnTo>
                  <a:lnTo>
                    <a:pt x="475647" y="340179"/>
                  </a:lnTo>
                  <a:lnTo>
                    <a:pt x="473834" y="337911"/>
                  </a:lnTo>
                  <a:lnTo>
                    <a:pt x="472700" y="335643"/>
                  </a:lnTo>
                  <a:lnTo>
                    <a:pt x="472020" y="333602"/>
                  </a:lnTo>
                  <a:lnTo>
                    <a:pt x="471567" y="331561"/>
                  </a:lnTo>
                  <a:lnTo>
                    <a:pt x="471340" y="328839"/>
                  </a:lnTo>
                  <a:lnTo>
                    <a:pt x="471114" y="327705"/>
                  </a:lnTo>
                  <a:lnTo>
                    <a:pt x="470434" y="327025"/>
                  </a:lnTo>
                  <a:lnTo>
                    <a:pt x="469527" y="326798"/>
                  </a:lnTo>
                  <a:lnTo>
                    <a:pt x="468621" y="326798"/>
                  </a:lnTo>
                  <a:lnTo>
                    <a:pt x="467261" y="327025"/>
                  </a:lnTo>
                  <a:lnTo>
                    <a:pt x="466128" y="329747"/>
                  </a:lnTo>
                  <a:lnTo>
                    <a:pt x="464541" y="332468"/>
                  </a:lnTo>
                  <a:lnTo>
                    <a:pt x="462501" y="336097"/>
                  </a:lnTo>
                  <a:lnTo>
                    <a:pt x="460915" y="338138"/>
                  </a:lnTo>
                  <a:lnTo>
                    <a:pt x="458422" y="340405"/>
                  </a:lnTo>
                  <a:lnTo>
                    <a:pt x="455249" y="343127"/>
                  </a:lnTo>
                  <a:lnTo>
                    <a:pt x="451396" y="346075"/>
                  </a:lnTo>
                  <a:lnTo>
                    <a:pt x="447316" y="349023"/>
                  </a:lnTo>
                  <a:lnTo>
                    <a:pt x="442783" y="351745"/>
                  </a:lnTo>
                  <a:lnTo>
                    <a:pt x="438023" y="354693"/>
                  </a:lnTo>
                  <a:lnTo>
                    <a:pt x="433037" y="357188"/>
                  </a:lnTo>
                  <a:lnTo>
                    <a:pt x="427824" y="359229"/>
                  </a:lnTo>
                  <a:lnTo>
                    <a:pt x="421705" y="361497"/>
                  </a:lnTo>
                  <a:lnTo>
                    <a:pt x="415132" y="363311"/>
                  </a:lnTo>
                  <a:lnTo>
                    <a:pt x="408559" y="364672"/>
                  </a:lnTo>
                  <a:lnTo>
                    <a:pt x="402213" y="366032"/>
                  </a:lnTo>
                  <a:lnTo>
                    <a:pt x="396321" y="366939"/>
                  </a:lnTo>
                  <a:lnTo>
                    <a:pt x="391334" y="367620"/>
                  </a:lnTo>
                  <a:lnTo>
                    <a:pt x="387481" y="367393"/>
                  </a:lnTo>
                  <a:lnTo>
                    <a:pt x="384082" y="366713"/>
                  </a:lnTo>
                  <a:lnTo>
                    <a:pt x="379549" y="366032"/>
                  </a:lnTo>
                  <a:lnTo>
                    <a:pt x="369576" y="363311"/>
                  </a:lnTo>
                  <a:lnTo>
                    <a:pt x="359377" y="359909"/>
                  </a:lnTo>
                  <a:lnTo>
                    <a:pt x="351671" y="357188"/>
                  </a:lnTo>
                  <a:lnTo>
                    <a:pt x="350765" y="356734"/>
                  </a:lnTo>
                  <a:lnTo>
                    <a:pt x="350085" y="355827"/>
                  </a:lnTo>
                  <a:lnTo>
                    <a:pt x="348272" y="353786"/>
                  </a:lnTo>
                  <a:lnTo>
                    <a:pt x="346232" y="351291"/>
                  </a:lnTo>
                  <a:lnTo>
                    <a:pt x="343965" y="348116"/>
                  </a:lnTo>
                  <a:lnTo>
                    <a:pt x="339659" y="340179"/>
                  </a:lnTo>
                  <a:lnTo>
                    <a:pt x="335353" y="331334"/>
                  </a:lnTo>
                  <a:lnTo>
                    <a:pt x="331273" y="322716"/>
                  </a:lnTo>
                  <a:lnTo>
                    <a:pt x="328100" y="315232"/>
                  </a:lnTo>
                  <a:lnTo>
                    <a:pt x="325154" y="307975"/>
                  </a:lnTo>
                  <a:close/>
                  <a:moveTo>
                    <a:pt x="1114989" y="80962"/>
                  </a:moveTo>
                  <a:lnTo>
                    <a:pt x="1121114" y="80962"/>
                  </a:lnTo>
                  <a:lnTo>
                    <a:pt x="1127012" y="81189"/>
                  </a:lnTo>
                  <a:lnTo>
                    <a:pt x="1133137" y="81416"/>
                  </a:lnTo>
                  <a:lnTo>
                    <a:pt x="1139262" y="81870"/>
                  </a:lnTo>
                  <a:lnTo>
                    <a:pt x="1144934" y="82550"/>
                  </a:lnTo>
                  <a:lnTo>
                    <a:pt x="1150378" y="83685"/>
                  </a:lnTo>
                  <a:lnTo>
                    <a:pt x="1155142" y="85046"/>
                  </a:lnTo>
                  <a:lnTo>
                    <a:pt x="1159906" y="86181"/>
                  </a:lnTo>
                  <a:lnTo>
                    <a:pt x="1163763" y="87996"/>
                  </a:lnTo>
                  <a:lnTo>
                    <a:pt x="1167846" y="90038"/>
                  </a:lnTo>
                  <a:lnTo>
                    <a:pt x="1171930" y="92761"/>
                  </a:lnTo>
                  <a:lnTo>
                    <a:pt x="1176240" y="95938"/>
                  </a:lnTo>
                  <a:lnTo>
                    <a:pt x="1180777" y="99342"/>
                  </a:lnTo>
                  <a:lnTo>
                    <a:pt x="1185314" y="103426"/>
                  </a:lnTo>
                  <a:lnTo>
                    <a:pt x="1189851" y="107510"/>
                  </a:lnTo>
                  <a:lnTo>
                    <a:pt x="1194615" y="112049"/>
                  </a:lnTo>
                  <a:lnTo>
                    <a:pt x="1198926" y="116587"/>
                  </a:lnTo>
                  <a:lnTo>
                    <a:pt x="1203236" y="121125"/>
                  </a:lnTo>
                  <a:lnTo>
                    <a:pt x="1206866" y="125663"/>
                  </a:lnTo>
                  <a:lnTo>
                    <a:pt x="1210495" y="130201"/>
                  </a:lnTo>
                  <a:lnTo>
                    <a:pt x="1213671" y="134966"/>
                  </a:lnTo>
                  <a:lnTo>
                    <a:pt x="1216393" y="139278"/>
                  </a:lnTo>
                  <a:lnTo>
                    <a:pt x="1218662" y="142908"/>
                  </a:lnTo>
                  <a:lnTo>
                    <a:pt x="1220023" y="146766"/>
                  </a:lnTo>
                  <a:lnTo>
                    <a:pt x="1220931" y="149715"/>
                  </a:lnTo>
                  <a:lnTo>
                    <a:pt x="1221384" y="153573"/>
                  </a:lnTo>
                  <a:lnTo>
                    <a:pt x="1221838" y="158792"/>
                  </a:lnTo>
                  <a:lnTo>
                    <a:pt x="1222745" y="171726"/>
                  </a:lnTo>
                  <a:lnTo>
                    <a:pt x="1223426" y="187382"/>
                  </a:lnTo>
                  <a:lnTo>
                    <a:pt x="1223880" y="204627"/>
                  </a:lnTo>
                  <a:lnTo>
                    <a:pt x="1223880" y="222099"/>
                  </a:lnTo>
                  <a:lnTo>
                    <a:pt x="1223426" y="237983"/>
                  </a:lnTo>
                  <a:lnTo>
                    <a:pt x="1223199" y="245244"/>
                  </a:lnTo>
                  <a:lnTo>
                    <a:pt x="1222292" y="251371"/>
                  </a:lnTo>
                  <a:lnTo>
                    <a:pt x="1221838" y="256590"/>
                  </a:lnTo>
                  <a:lnTo>
                    <a:pt x="1220931" y="260674"/>
                  </a:lnTo>
                  <a:lnTo>
                    <a:pt x="1218889" y="268389"/>
                  </a:lnTo>
                  <a:lnTo>
                    <a:pt x="1216620" y="278146"/>
                  </a:lnTo>
                  <a:lnTo>
                    <a:pt x="1214352" y="289037"/>
                  </a:lnTo>
                  <a:lnTo>
                    <a:pt x="1211403" y="300610"/>
                  </a:lnTo>
                  <a:lnTo>
                    <a:pt x="1208454" y="311728"/>
                  </a:lnTo>
                  <a:lnTo>
                    <a:pt x="1206639" y="317174"/>
                  </a:lnTo>
                  <a:lnTo>
                    <a:pt x="1204824" y="322166"/>
                  </a:lnTo>
                  <a:lnTo>
                    <a:pt x="1202782" y="326704"/>
                  </a:lnTo>
                  <a:lnTo>
                    <a:pt x="1200514" y="330789"/>
                  </a:lnTo>
                  <a:lnTo>
                    <a:pt x="1198245" y="334192"/>
                  </a:lnTo>
                  <a:lnTo>
                    <a:pt x="1197338" y="335554"/>
                  </a:lnTo>
                  <a:lnTo>
                    <a:pt x="1195976" y="336915"/>
                  </a:lnTo>
                  <a:lnTo>
                    <a:pt x="1186675" y="345765"/>
                  </a:lnTo>
                  <a:lnTo>
                    <a:pt x="1182592" y="349622"/>
                  </a:lnTo>
                  <a:lnTo>
                    <a:pt x="1178962" y="352799"/>
                  </a:lnTo>
                  <a:lnTo>
                    <a:pt x="1176013" y="356202"/>
                  </a:lnTo>
                  <a:lnTo>
                    <a:pt x="1173971" y="358925"/>
                  </a:lnTo>
                  <a:lnTo>
                    <a:pt x="1173291" y="360514"/>
                  </a:lnTo>
                  <a:lnTo>
                    <a:pt x="1172837" y="361648"/>
                  </a:lnTo>
                  <a:lnTo>
                    <a:pt x="1172157" y="363010"/>
                  </a:lnTo>
                  <a:lnTo>
                    <a:pt x="1172157" y="364371"/>
                  </a:lnTo>
                  <a:lnTo>
                    <a:pt x="1172157" y="382524"/>
                  </a:lnTo>
                  <a:lnTo>
                    <a:pt x="1181231" y="385474"/>
                  </a:lnTo>
                  <a:lnTo>
                    <a:pt x="1198472" y="408618"/>
                  </a:lnTo>
                  <a:lnTo>
                    <a:pt x="1229324" y="415653"/>
                  </a:lnTo>
                  <a:lnTo>
                    <a:pt x="1255413" y="422006"/>
                  </a:lnTo>
                  <a:lnTo>
                    <a:pt x="1277872" y="427906"/>
                  </a:lnTo>
                  <a:lnTo>
                    <a:pt x="1287853" y="430629"/>
                  </a:lnTo>
                  <a:lnTo>
                    <a:pt x="1299650" y="434032"/>
                  </a:lnTo>
                  <a:lnTo>
                    <a:pt x="1312354" y="438117"/>
                  </a:lnTo>
                  <a:lnTo>
                    <a:pt x="1325511" y="442201"/>
                  </a:lnTo>
                  <a:lnTo>
                    <a:pt x="1337989" y="446512"/>
                  </a:lnTo>
                  <a:lnTo>
                    <a:pt x="1349331" y="450597"/>
                  </a:lnTo>
                  <a:lnTo>
                    <a:pt x="1354095" y="453093"/>
                  </a:lnTo>
                  <a:lnTo>
                    <a:pt x="1358406" y="454908"/>
                  </a:lnTo>
                  <a:lnTo>
                    <a:pt x="1362262" y="456950"/>
                  </a:lnTo>
                  <a:lnTo>
                    <a:pt x="1365211" y="458765"/>
                  </a:lnTo>
                  <a:lnTo>
                    <a:pt x="1369522" y="462169"/>
                  </a:lnTo>
                  <a:lnTo>
                    <a:pt x="1372925" y="464892"/>
                  </a:lnTo>
                  <a:lnTo>
                    <a:pt x="1377462" y="468976"/>
                  </a:lnTo>
                  <a:lnTo>
                    <a:pt x="1379276" y="470338"/>
                  </a:lnTo>
                  <a:lnTo>
                    <a:pt x="1380411" y="471018"/>
                  </a:lnTo>
                  <a:lnTo>
                    <a:pt x="1381999" y="471472"/>
                  </a:lnTo>
                  <a:lnTo>
                    <a:pt x="1383814" y="471699"/>
                  </a:lnTo>
                  <a:lnTo>
                    <a:pt x="1384721" y="471699"/>
                  </a:lnTo>
                  <a:lnTo>
                    <a:pt x="1385855" y="472153"/>
                  </a:lnTo>
                  <a:lnTo>
                    <a:pt x="1386536" y="472834"/>
                  </a:lnTo>
                  <a:lnTo>
                    <a:pt x="1387670" y="473514"/>
                  </a:lnTo>
                  <a:lnTo>
                    <a:pt x="1389031" y="475557"/>
                  </a:lnTo>
                  <a:lnTo>
                    <a:pt x="1390846" y="478279"/>
                  </a:lnTo>
                  <a:lnTo>
                    <a:pt x="1392434" y="481683"/>
                  </a:lnTo>
                  <a:lnTo>
                    <a:pt x="1394022" y="485767"/>
                  </a:lnTo>
                  <a:lnTo>
                    <a:pt x="1396971" y="494617"/>
                  </a:lnTo>
                  <a:lnTo>
                    <a:pt x="1397879" y="499155"/>
                  </a:lnTo>
                  <a:lnTo>
                    <a:pt x="1399467" y="507551"/>
                  </a:lnTo>
                  <a:lnTo>
                    <a:pt x="1403777" y="533418"/>
                  </a:lnTo>
                  <a:lnTo>
                    <a:pt x="1409448" y="568362"/>
                  </a:lnTo>
                  <a:lnTo>
                    <a:pt x="1415347" y="607617"/>
                  </a:lnTo>
                  <a:lnTo>
                    <a:pt x="1421472" y="647553"/>
                  </a:lnTo>
                  <a:lnTo>
                    <a:pt x="1426463" y="683632"/>
                  </a:lnTo>
                  <a:lnTo>
                    <a:pt x="1429865" y="711542"/>
                  </a:lnTo>
                  <a:lnTo>
                    <a:pt x="1431000" y="721072"/>
                  </a:lnTo>
                  <a:lnTo>
                    <a:pt x="1431227" y="726971"/>
                  </a:lnTo>
                  <a:lnTo>
                    <a:pt x="1431000" y="736048"/>
                  </a:lnTo>
                  <a:lnTo>
                    <a:pt x="1430319" y="746713"/>
                  </a:lnTo>
                  <a:lnTo>
                    <a:pt x="1428277" y="770538"/>
                  </a:lnTo>
                  <a:lnTo>
                    <a:pt x="1427597" y="782564"/>
                  </a:lnTo>
                  <a:lnTo>
                    <a:pt x="1427370" y="793683"/>
                  </a:lnTo>
                  <a:lnTo>
                    <a:pt x="1427370" y="798902"/>
                  </a:lnTo>
                  <a:lnTo>
                    <a:pt x="1427597" y="803667"/>
                  </a:lnTo>
                  <a:lnTo>
                    <a:pt x="1428051" y="807751"/>
                  </a:lnTo>
                  <a:lnTo>
                    <a:pt x="1428731" y="811608"/>
                  </a:lnTo>
                  <a:lnTo>
                    <a:pt x="1430319" y="820685"/>
                  </a:lnTo>
                  <a:lnTo>
                    <a:pt x="1433041" y="834526"/>
                  </a:lnTo>
                  <a:lnTo>
                    <a:pt x="1435764" y="850637"/>
                  </a:lnTo>
                  <a:lnTo>
                    <a:pt x="1438486" y="868109"/>
                  </a:lnTo>
                  <a:lnTo>
                    <a:pt x="1441208" y="885581"/>
                  </a:lnTo>
                  <a:lnTo>
                    <a:pt x="1443250" y="901918"/>
                  </a:lnTo>
                  <a:lnTo>
                    <a:pt x="1444157" y="908725"/>
                  </a:lnTo>
                  <a:lnTo>
                    <a:pt x="1444611" y="915079"/>
                  </a:lnTo>
                  <a:lnTo>
                    <a:pt x="1444838" y="919844"/>
                  </a:lnTo>
                  <a:lnTo>
                    <a:pt x="1444611" y="923701"/>
                  </a:lnTo>
                  <a:lnTo>
                    <a:pt x="1444157" y="927332"/>
                  </a:lnTo>
                  <a:lnTo>
                    <a:pt x="1443250" y="931643"/>
                  </a:lnTo>
                  <a:lnTo>
                    <a:pt x="1442116" y="936181"/>
                  </a:lnTo>
                  <a:lnTo>
                    <a:pt x="1440301" y="941400"/>
                  </a:lnTo>
                  <a:lnTo>
                    <a:pt x="1436217" y="953200"/>
                  </a:lnTo>
                  <a:lnTo>
                    <a:pt x="1431453" y="964999"/>
                  </a:lnTo>
                  <a:lnTo>
                    <a:pt x="1426689" y="976571"/>
                  </a:lnTo>
                  <a:lnTo>
                    <a:pt x="1421699" y="987009"/>
                  </a:lnTo>
                  <a:lnTo>
                    <a:pt x="1417388" y="995178"/>
                  </a:lnTo>
                  <a:lnTo>
                    <a:pt x="1415800" y="998127"/>
                  </a:lnTo>
                  <a:lnTo>
                    <a:pt x="1414212" y="1000170"/>
                  </a:lnTo>
                  <a:lnTo>
                    <a:pt x="1412851" y="1001985"/>
                  </a:lnTo>
                  <a:lnTo>
                    <a:pt x="1411944" y="1004708"/>
                  </a:lnTo>
                  <a:lnTo>
                    <a:pt x="1410583" y="1007885"/>
                  </a:lnTo>
                  <a:lnTo>
                    <a:pt x="1409675" y="1011742"/>
                  </a:lnTo>
                  <a:lnTo>
                    <a:pt x="1407407" y="1020364"/>
                  </a:lnTo>
                  <a:lnTo>
                    <a:pt x="1405138" y="1029668"/>
                  </a:lnTo>
                  <a:lnTo>
                    <a:pt x="1402870" y="1039879"/>
                  </a:lnTo>
                  <a:lnTo>
                    <a:pt x="1400147" y="1049409"/>
                  </a:lnTo>
                  <a:lnTo>
                    <a:pt x="1399013" y="1053947"/>
                  </a:lnTo>
                  <a:lnTo>
                    <a:pt x="1397425" y="1058031"/>
                  </a:lnTo>
                  <a:lnTo>
                    <a:pt x="1395837" y="1062116"/>
                  </a:lnTo>
                  <a:lnTo>
                    <a:pt x="1394249" y="1065292"/>
                  </a:lnTo>
                  <a:lnTo>
                    <a:pt x="1376101" y="1098648"/>
                  </a:lnTo>
                  <a:lnTo>
                    <a:pt x="1365211" y="1119070"/>
                  </a:lnTo>
                  <a:lnTo>
                    <a:pt x="1364758" y="1121566"/>
                  </a:lnTo>
                  <a:lnTo>
                    <a:pt x="1364531" y="1124743"/>
                  </a:lnTo>
                  <a:lnTo>
                    <a:pt x="1364304" y="1129054"/>
                  </a:lnTo>
                  <a:lnTo>
                    <a:pt x="1364304" y="1134500"/>
                  </a:lnTo>
                  <a:lnTo>
                    <a:pt x="1364531" y="1141080"/>
                  </a:lnTo>
                  <a:lnTo>
                    <a:pt x="1365211" y="1149249"/>
                  </a:lnTo>
                  <a:lnTo>
                    <a:pt x="1366573" y="1158098"/>
                  </a:lnTo>
                  <a:lnTo>
                    <a:pt x="1367253" y="1164225"/>
                  </a:lnTo>
                  <a:lnTo>
                    <a:pt x="1367934" y="1172393"/>
                  </a:lnTo>
                  <a:lnTo>
                    <a:pt x="1369295" y="1193042"/>
                  </a:lnTo>
                  <a:lnTo>
                    <a:pt x="1370656" y="1218456"/>
                  </a:lnTo>
                  <a:lnTo>
                    <a:pt x="1371790" y="1245685"/>
                  </a:lnTo>
                  <a:lnTo>
                    <a:pt x="1374059" y="1295605"/>
                  </a:lnTo>
                  <a:lnTo>
                    <a:pt x="1374966" y="1313077"/>
                  </a:lnTo>
                  <a:lnTo>
                    <a:pt x="1375647" y="1322380"/>
                  </a:lnTo>
                  <a:lnTo>
                    <a:pt x="1377008" y="1330776"/>
                  </a:lnTo>
                  <a:lnTo>
                    <a:pt x="1377688" y="1334633"/>
                  </a:lnTo>
                  <a:lnTo>
                    <a:pt x="1378142" y="1338037"/>
                  </a:lnTo>
                  <a:lnTo>
                    <a:pt x="1378369" y="1341440"/>
                  </a:lnTo>
                  <a:lnTo>
                    <a:pt x="1377915" y="1343936"/>
                  </a:lnTo>
                  <a:lnTo>
                    <a:pt x="1377688" y="1345071"/>
                  </a:lnTo>
                  <a:lnTo>
                    <a:pt x="1377235" y="1345752"/>
                  </a:lnTo>
                  <a:lnTo>
                    <a:pt x="1376327" y="1346432"/>
                  </a:lnTo>
                  <a:lnTo>
                    <a:pt x="1375647" y="1347113"/>
                  </a:lnTo>
                  <a:lnTo>
                    <a:pt x="1373832" y="1347567"/>
                  </a:lnTo>
                  <a:lnTo>
                    <a:pt x="1372925" y="1348475"/>
                  </a:lnTo>
                  <a:lnTo>
                    <a:pt x="1372017" y="1349836"/>
                  </a:lnTo>
                  <a:lnTo>
                    <a:pt x="1371790" y="1351651"/>
                  </a:lnTo>
                  <a:lnTo>
                    <a:pt x="1372017" y="1353920"/>
                  </a:lnTo>
                  <a:lnTo>
                    <a:pt x="1372698" y="1357097"/>
                  </a:lnTo>
                  <a:lnTo>
                    <a:pt x="1374513" y="1366174"/>
                  </a:lnTo>
                  <a:lnTo>
                    <a:pt x="1375193" y="1371392"/>
                  </a:lnTo>
                  <a:lnTo>
                    <a:pt x="1375420" y="1373435"/>
                  </a:lnTo>
                  <a:lnTo>
                    <a:pt x="1375193" y="1375477"/>
                  </a:lnTo>
                  <a:lnTo>
                    <a:pt x="1375193" y="1376838"/>
                  </a:lnTo>
                  <a:lnTo>
                    <a:pt x="1374739" y="1378427"/>
                  </a:lnTo>
                  <a:lnTo>
                    <a:pt x="1373832" y="1379788"/>
                  </a:lnTo>
                  <a:lnTo>
                    <a:pt x="1372925" y="1380696"/>
                  </a:lnTo>
                  <a:lnTo>
                    <a:pt x="1371563" y="1381830"/>
                  </a:lnTo>
                  <a:lnTo>
                    <a:pt x="1370202" y="1382511"/>
                  </a:lnTo>
                  <a:lnTo>
                    <a:pt x="1368387" y="1382965"/>
                  </a:lnTo>
                  <a:lnTo>
                    <a:pt x="1366119" y="1383419"/>
                  </a:lnTo>
                  <a:lnTo>
                    <a:pt x="1363623" y="1384099"/>
                  </a:lnTo>
                  <a:lnTo>
                    <a:pt x="1360447" y="1384099"/>
                  </a:lnTo>
                  <a:lnTo>
                    <a:pt x="1353415" y="1384326"/>
                  </a:lnTo>
                  <a:lnTo>
                    <a:pt x="1346382" y="1384099"/>
                  </a:lnTo>
                  <a:lnTo>
                    <a:pt x="1343206" y="1383872"/>
                  </a:lnTo>
                  <a:lnTo>
                    <a:pt x="1340711" y="1383192"/>
                  </a:lnTo>
                  <a:lnTo>
                    <a:pt x="1338215" y="1382511"/>
                  </a:lnTo>
                  <a:lnTo>
                    <a:pt x="1336174" y="1381830"/>
                  </a:lnTo>
                  <a:lnTo>
                    <a:pt x="1334359" y="1380696"/>
                  </a:lnTo>
                  <a:lnTo>
                    <a:pt x="1332771" y="1379788"/>
                  </a:lnTo>
                  <a:lnTo>
                    <a:pt x="1331410" y="1378427"/>
                  </a:lnTo>
                  <a:lnTo>
                    <a:pt x="1330049" y="1376838"/>
                  </a:lnTo>
                  <a:lnTo>
                    <a:pt x="1329141" y="1375250"/>
                  </a:lnTo>
                  <a:lnTo>
                    <a:pt x="1328007" y="1373208"/>
                  </a:lnTo>
                  <a:lnTo>
                    <a:pt x="1326192" y="1368670"/>
                  </a:lnTo>
                  <a:lnTo>
                    <a:pt x="1324150" y="1362997"/>
                  </a:lnTo>
                  <a:lnTo>
                    <a:pt x="1321882" y="1356416"/>
                  </a:lnTo>
                  <a:lnTo>
                    <a:pt x="1318933" y="1349382"/>
                  </a:lnTo>
                  <a:lnTo>
                    <a:pt x="1315076" y="1341667"/>
                  </a:lnTo>
                  <a:lnTo>
                    <a:pt x="1311219" y="1334406"/>
                  </a:lnTo>
                  <a:lnTo>
                    <a:pt x="1307363" y="1327145"/>
                  </a:lnTo>
                  <a:lnTo>
                    <a:pt x="1303506" y="1321019"/>
                  </a:lnTo>
                  <a:lnTo>
                    <a:pt x="1299650" y="1316027"/>
                  </a:lnTo>
                  <a:lnTo>
                    <a:pt x="1297835" y="1313984"/>
                  </a:lnTo>
                  <a:lnTo>
                    <a:pt x="1296474" y="1312850"/>
                  </a:lnTo>
                  <a:lnTo>
                    <a:pt x="1295113" y="1311715"/>
                  </a:lnTo>
                  <a:lnTo>
                    <a:pt x="1293978" y="1311715"/>
                  </a:lnTo>
                  <a:lnTo>
                    <a:pt x="1293525" y="1311715"/>
                  </a:lnTo>
                  <a:lnTo>
                    <a:pt x="1293071" y="1311942"/>
                  </a:lnTo>
                  <a:lnTo>
                    <a:pt x="1292617" y="1313077"/>
                  </a:lnTo>
                  <a:lnTo>
                    <a:pt x="1292164" y="1314665"/>
                  </a:lnTo>
                  <a:lnTo>
                    <a:pt x="1291710" y="1316254"/>
                  </a:lnTo>
                  <a:lnTo>
                    <a:pt x="1291483" y="1321472"/>
                  </a:lnTo>
                  <a:lnTo>
                    <a:pt x="1291710" y="1327145"/>
                  </a:lnTo>
                  <a:lnTo>
                    <a:pt x="1292164" y="1333726"/>
                  </a:lnTo>
                  <a:lnTo>
                    <a:pt x="1292390" y="1340533"/>
                  </a:lnTo>
                  <a:lnTo>
                    <a:pt x="1292617" y="1347113"/>
                  </a:lnTo>
                  <a:lnTo>
                    <a:pt x="1292844" y="1352332"/>
                  </a:lnTo>
                  <a:lnTo>
                    <a:pt x="1293298" y="1362770"/>
                  </a:lnTo>
                  <a:lnTo>
                    <a:pt x="1295566" y="1394310"/>
                  </a:lnTo>
                  <a:lnTo>
                    <a:pt x="1302372" y="1484393"/>
                  </a:lnTo>
                  <a:lnTo>
                    <a:pt x="1308951" y="1574930"/>
                  </a:lnTo>
                  <a:lnTo>
                    <a:pt x="1311219" y="1606924"/>
                  </a:lnTo>
                  <a:lnTo>
                    <a:pt x="1311900" y="1617588"/>
                  </a:lnTo>
                  <a:lnTo>
                    <a:pt x="1312127" y="1623261"/>
                  </a:lnTo>
                  <a:lnTo>
                    <a:pt x="1311900" y="1638464"/>
                  </a:lnTo>
                  <a:lnTo>
                    <a:pt x="1310993" y="1655482"/>
                  </a:lnTo>
                  <a:lnTo>
                    <a:pt x="1310539" y="1663878"/>
                  </a:lnTo>
                  <a:lnTo>
                    <a:pt x="1310085" y="1671139"/>
                  </a:lnTo>
                  <a:lnTo>
                    <a:pt x="1308951" y="1677265"/>
                  </a:lnTo>
                  <a:lnTo>
                    <a:pt x="1308270" y="1681804"/>
                  </a:lnTo>
                  <a:lnTo>
                    <a:pt x="1307590" y="1685434"/>
                  </a:lnTo>
                  <a:lnTo>
                    <a:pt x="1306909" y="1689065"/>
                  </a:lnTo>
                  <a:lnTo>
                    <a:pt x="1306682" y="1692468"/>
                  </a:lnTo>
                  <a:lnTo>
                    <a:pt x="1306909" y="1696553"/>
                  </a:lnTo>
                  <a:lnTo>
                    <a:pt x="1307363" y="1700637"/>
                  </a:lnTo>
                  <a:lnTo>
                    <a:pt x="1307817" y="1705402"/>
                  </a:lnTo>
                  <a:lnTo>
                    <a:pt x="1309631" y="1717428"/>
                  </a:lnTo>
                  <a:lnTo>
                    <a:pt x="1310539" y="1725143"/>
                  </a:lnTo>
                  <a:lnTo>
                    <a:pt x="1311673" y="1734900"/>
                  </a:lnTo>
                  <a:lnTo>
                    <a:pt x="1313034" y="1756230"/>
                  </a:lnTo>
                  <a:lnTo>
                    <a:pt x="1314395" y="1776198"/>
                  </a:lnTo>
                  <a:lnTo>
                    <a:pt x="1314849" y="1788905"/>
                  </a:lnTo>
                  <a:lnTo>
                    <a:pt x="1314622" y="1792989"/>
                  </a:lnTo>
                  <a:lnTo>
                    <a:pt x="1314169" y="1797300"/>
                  </a:lnTo>
                  <a:lnTo>
                    <a:pt x="1312807" y="1805923"/>
                  </a:lnTo>
                  <a:lnTo>
                    <a:pt x="1311673" y="1813638"/>
                  </a:lnTo>
                  <a:lnTo>
                    <a:pt x="1310993" y="1817268"/>
                  </a:lnTo>
                  <a:lnTo>
                    <a:pt x="1310766" y="1819991"/>
                  </a:lnTo>
                  <a:lnTo>
                    <a:pt x="1310993" y="1821126"/>
                  </a:lnTo>
                  <a:lnTo>
                    <a:pt x="1311219" y="1822260"/>
                  </a:lnTo>
                  <a:lnTo>
                    <a:pt x="1311900" y="1823849"/>
                  </a:lnTo>
                  <a:lnTo>
                    <a:pt x="1312581" y="1824983"/>
                  </a:lnTo>
                  <a:lnTo>
                    <a:pt x="1314622" y="1827933"/>
                  </a:lnTo>
                  <a:lnTo>
                    <a:pt x="1317118" y="1830883"/>
                  </a:lnTo>
                  <a:lnTo>
                    <a:pt x="1322789" y="1837463"/>
                  </a:lnTo>
                  <a:lnTo>
                    <a:pt x="1325511" y="1840867"/>
                  </a:lnTo>
                  <a:lnTo>
                    <a:pt x="1328234" y="1844270"/>
                  </a:lnTo>
                  <a:lnTo>
                    <a:pt x="1329368" y="1846312"/>
                  </a:lnTo>
                  <a:lnTo>
                    <a:pt x="1330275" y="1848355"/>
                  </a:lnTo>
                  <a:lnTo>
                    <a:pt x="1332090" y="1852666"/>
                  </a:lnTo>
                  <a:lnTo>
                    <a:pt x="1333451" y="1857204"/>
                  </a:lnTo>
                  <a:lnTo>
                    <a:pt x="1334359" y="1862196"/>
                  </a:lnTo>
                  <a:lnTo>
                    <a:pt x="1336401" y="1871272"/>
                  </a:lnTo>
                  <a:lnTo>
                    <a:pt x="1337308" y="1875357"/>
                  </a:lnTo>
                  <a:lnTo>
                    <a:pt x="1338669" y="1878534"/>
                  </a:lnTo>
                  <a:lnTo>
                    <a:pt x="1340711" y="1882618"/>
                  </a:lnTo>
                  <a:lnTo>
                    <a:pt x="1343433" y="1888518"/>
                  </a:lnTo>
                  <a:lnTo>
                    <a:pt x="1346836" y="1896006"/>
                  </a:lnTo>
                  <a:lnTo>
                    <a:pt x="1348651" y="1900544"/>
                  </a:lnTo>
                  <a:lnTo>
                    <a:pt x="1350239" y="1905763"/>
                  </a:lnTo>
                  <a:lnTo>
                    <a:pt x="1352054" y="1910981"/>
                  </a:lnTo>
                  <a:lnTo>
                    <a:pt x="1353869" y="1917108"/>
                  </a:lnTo>
                  <a:lnTo>
                    <a:pt x="1355683" y="1923461"/>
                  </a:lnTo>
                  <a:lnTo>
                    <a:pt x="1357271" y="1930496"/>
                  </a:lnTo>
                  <a:lnTo>
                    <a:pt x="1358406" y="1937984"/>
                  </a:lnTo>
                  <a:lnTo>
                    <a:pt x="1359767" y="1945699"/>
                  </a:lnTo>
                  <a:lnTo>
                    <a:pt x="1360447" y="1954094"/>
                  </a:lnTo>
                  <a:lnTo>
                    <a:pt x="1361128" y="1962944"/>
                  </a:lnTo>
                  <a:lnTo>
                    <a:pt x="1362035" y="1981777"/>
                  </a:lnTo>
                  <a:lnTo>
                    <a:pt x="1362716" y="2000157"/>
                  </a:lnTo>
                  <a:lnTo>
                    <a:pt x="1362943" y="2018536"/>
                  </a:lnTo>
                  <a:lnTo>
                    <a:pt x="1363170" y="2035554"/>
                  </a:lnTo>
                  <a:lnTo>
                    <a:pt x="1362943" y="2050757"/>
                  </a:lnTo>
                  <a:lnTo>
                    <a:pt x="1362716" y="2063464"/>
                  </a:lnTo>
                  <a:lnTo>
                    <a:pt x="1362035" y="2072767"/>
                  </a:lnTo>
                  <a:lnTo>
                    <a:pt x="1361809" y="2076171"/>
                  </a:lnTo>
                  <a:lnTo>
                    <a:pt x="1361128" y="2078667"/>
                  </a:lnTo>
                  <a:lnTo>
                    <a:pt x="1360674" y="2080482"/>
                  </a:lnTo>
                  <a:lnTo>
                    <a:pt x="1360674" y="2082978"/>
                  </a:lnTo>
                  <a:lnTo>
                    <a:pt x="1360674" y="2088651"/>
                  </a:lnTo>
                  <a:lnTo>
                    <a:pt x="1361128" y="2095231"/>
                  </a:lnTo>
                  <a:lnTo>
                    <a:pt x="1362035" y="2102946"/>
                  </a:lnTo>
                  <a:lnTo>
                    <a:pt x="1363170" y="2111115"/>
                  </a:lnTo>
                  <a:lnTo>
                    <a:pt x="1364758" y="2119057"/>
                  </a:lnTo>
                  <a:lnTo>
                    <a:pt x="1367934" y="2135621"/>
                  </a:lnTo>
                  <a:lnTo>
                    <a:pt x="1370202" y="2147194"/>
                  </a:lnTo>
                  <a:lnTo>
                    <a:pt x="1374059" y="2164666"/>
                  </a:lnTo>
                  <a:lnTo>
                    <a:pt x="1384721" y="2209820"/>
                  </a:lnTo>
                  <a:lnTo>
                    <a:pt x="1395156" y="2254067"/>
                  </a:lnTo>
                  <a:lnTo>
                    <a:pt x="1398786" y="2270405"/>
                  </a:lnTo>
                  <a:lnTo>
                    <a:pt x="1400828" y="2280389"/>
                  </a:lnTo>
                  <a:lnTo>
                    <a:pt x="1402870" y="2294003"/>
                  </a:lnTo>
                  <a:lnTo>
                    <a:pt x="1404231" y="2308979"/>
                  </a:lnTo>
                  <a:lnTo>
                    <a:pt x="1405592" y="2323275"/>
                  </a:lnTo>
                  <a:lnTo>
                    <a:pt x="1405819" y="2328947"/>
                  </a:lnTo>
                  <a:lnTo>
                    <a:pt x="1406045" y="2333712"/>
                  </a:lnTo>
                  <a:lnTo>
                    <a:pt x="1406045" y="2369791"/>
                  </a:lnTo>
                  <a:lnTo>
                    <a:pt x="1406045" y="2380002"/>
                  </a:lnTo>
                  <a:lnTo>
                    <a:pt x="1406045" y="2389078"/>
                  </a:lnTo>
                  <a:lnTo>
                    <a:pt x="1406499" y="2396339"/>
                  </a:lnTo>
                  <a:lnTo>
                    <a:pt x="1406953" y="2399743"/>
                  </a:lnTo>
                  <a:lnTo>
                    <a:pt x="1407407" y="2402239"/>
                  </a:lnTo>
                  <a:lnTo>
                    <a:pt x="1407860" y="2403827"/>
                  </a:lnTo>
                  <a:lnTo>
                    <a:pt x="1409221" y="2406323"/>
                  </a:lnTo>
                  <a:lnTo>
                    <a:pt x="1412624" y="2412677"/>
                  </a:lnTo>
                  <a:lnTo>
                    <a:pt x="1423513" y="2430603"/>
                  </a:lnTo>
                  <a:lnTo>
                    <a:pt x="1429639" y="2440813"/>
                  </a:lnTo>
                  <a:lnTo>
                    <a:pt x="1435310" y="2450570"/>
                  </a:lnTo>
                  <a:lnTo>
                    <a:pt x="1440074" y="2459874"/>
                  </a:lnTo>
                  <a:lnTo>
                    <a:pt x="1441889" y="2463958"/>
                  </a:lnTo>
                  <a:lnTo>
                    <a:pt x="1443250" y="2467362"/>
                  </a:lnTo>
                  <a:lnTo>
                    <a:pt x="1446880" y="2475757"/>
                  </a:lnTo>
                  <a:lnTo>
                    <a:pt x="1451644" y="2486649"/>
                  </a:lnTo>
                  <a:lnTo>
                    <a:pt x="1464348" y="2512290"/>
                  </a:lnTo>
                  <a:lnTo>
                    <a:pt x="1476598" y="2537023"/>
                  </a:lnTo>
                  <a:lnTo>
                    <a:pt x="1481362" y="2546780"/>
                  </a:lnTo>
                  <a:lnTo>
                    <a:pt x="1484311" y="2553587"/>
                  </a:lnTo>
                  <a:lnTo>
                    <a:pt x="1485218" y="2555856"/>
                  </a:lnTo>
                  <a:lnTo>
                    <a:pt x="1485899" y="2558352"/>
                  </a:lnTo>
                  <a:lnTo>
                    <a:pt x="1486806" y="2563117"/>
                  </a:lnTo>
                  <a:lnTo>
                    <a:pt x="1487487" y="2568109"/>
                  </a:lnTo>
                  <a:lnTo>
                    <a:pt x="1487487" y="2572421"/>
                  </a:lnTo>
                  <a:lnTo>
                    <a:pt x="1487487" y="2575824"/>
                  </a:lnTo>
                  <a:lnTo>
                    <a:pt x="1487260" y="2578774"/>
                  </a:lnTo>
                  <a:lnTo>
                    <a:pt x="1486806" y="2581270"/>
                  </a:lnTo>
                  <a:lnTo>
                    <a:pt x="1485672" y="2582631"/>
                  </a:lnTo>
                  <a:lnTo>
                    <a:pt x="1483857" y="2584220"/>
                  </a:lnTo>
                  <a:lnTo>
                    <a:pt x="1481362" y="2586035"/>
                  </a:lnTo>
                  <a:lnTo>
                    <a:pt x="1477959" y="2587850"/>
                  </a:lnTo>
                  <a:lnTo>
                    <a:pt x="1475917" y="2588531"/>
                  </a:lnTo>
                  <a:lnTo>
                    <a:pt x="1473876" y="2589439"/>
                  </a:lnTo>
                  <a:lnTo>
                    <a:pt x="1471380" y="2590119"/>
                  </a:lnTo>
                  <a:lnTo>
                    <a:pt x="1468885" y="2590573"/>
                  </a:lnTo>
                  <a:lnTo>
                    <a:pt x="1466163" y="2590800"/>
                  </a:lnTo>
                  <a:lnTo>
                    <a:pt x="1462987" y="2590800"/>
                  </a:lnTo>
                  <a:lnTo>
                    <a:pt x="1455727" y="2590800"/>
                  </a:lnTo>
                  <a:lnTo>
                    <a:pt x="1447107" y="2590346"/>
                  </a:lnTo>
                  <a:lnTo>
                    <a:pt x="1437579" y="2589666"/>
                  </a:lnTo>
                  <a:lnTo>
                    <a:pt x="1427597" y="2588304"/>
                  </a:lnTo>
                  <a:lnTo>
                    <a:pt x="1422606" y="2587623"/>
                  </a:lnTo>
                  <a:lnTo>
                    <a:pt x="1417842" y="2586262"/>
                  </a:lnTo>
                  <a:lnTo>
                    <a:pt x="1412851" y="2585354"/>
                  </a:lnTo>
                  <a:lnTo>
                    <a:pt x="1408314" y="2583766"/>
                  </a:lnTo>
                  <a:lnTo>
                    <a:pt x="1404004" y="2582178"/>
                  </a:lnTo>
                  <a:lnTo>
                    <a:pt x="1399920" y="2580362"/>
                  </a:lnTo>
                  <a:lnTo>
                    <a:pt x="1396291" y="2578320"/>
                  </a:lnTo>
                  <a:lnTo>
                    <a:pt x="1392888" y="2576051"/>
                  </a:lnTo>
                  <a:lnTo>
                    <a:pt x="1386309" y="2570378"/>
                  </a:lnTo>
                  <a:lnTo>
                    <a:pt x="1378142" y="2563117"/>
                  </a:lnTo>
                  <a:lnTo>
                    <a:pt x="1369522" y="2555175"/>
                  </a:lnTo>
                  <a:lnTo>
                    <a:pt x="1361128" y="2546553"/>
                  </a:lnTo>
                  <a:lnTo>
                    <a:pt x="1353188" y="2538157"/>
                  </a:lnTo>
                  <a:lnTo>
                    <a:pt x="1345929" y="2530442"/>
                  </a:lnTo>
                  <a:lnTo>
                    <a:pt x="1340711" y="2523862"/>
                  </a:lnTo>
                  <a:lnTo>
                    <a:pt x="1338669" y="2521366"/>
                  </a:lnTo>
                  <a:lnTo>
                    <a:pt x="1337308" y="2519324"/>
                  </a:lnTo>
                  <a:lnTo>
                    <a:pt x="1336401" y="2517282"/>
                  </a:lnTo>
                  <a:lnTo>
                    <a:pt x="1335720" y="2514786"/>
                  </a:lnTo>
                  <a:lnTo>
                    <a:pt x="1334813" y="2511836"/>
                  </a:lnTo>
                  <a:lnTo>
                    <a:pt x="1334359" y="2508659"/>
                  </a:lnTo>
                  <a:lnTo>
                    <a:pt x="1333451" y="2501398"/>
                  </a:lnTo>
                  <a:lnTo>
                    <a:pt x="1332317" y="2493683"/>
                  </a:lnTo>
                  <a:lnTo>
                    <a:pt x="1331183" y="2479161"/>
                  </a:lnTo>
                  <a:lnTo>
                    <a:pt x="1330275" y="2473261"/>
                  </a:lnTo>
                  <a:lnTo>
                    <a:pt x="1330049" y="2470992"/>
                  </a:lnTo>
                  <a:lnTo>
                    <a:pt x="1329595" y="2469177"/>
                  </a:lnTo>
                  <a:lnTo>
                    <a:pt x="1328914" y="2467589"/>
                  </a:lnTo>
                  <a:lnTo>
                    <a:pt x="1328234" y="2466227"/>
                  </a:lnTo>
                  <a:lnTo>
                    <a:pt x="1327326" y="2464866"/>
                  </a:lnTo>
                  <a:lnTo>
                    <a:pt x="1326419" y="2463958"/>
                  </a:lnTo>
                  <a:lnTo>
                    <a:pt x="1324150" y="2462143"/>
                  </a:lnTo>
                  <a:lnTo>
                    <a:pt x="1321655" y="2460781"/>
                  </a:lnTo>
                  <a:lnTo>
                    <a:pt x="1319159" y="2460101"/>
                  </a:lnTo>
                  <a:lnTo>
                    <a:pt x="1316664" y="2459193"/>
                  </a:lnTo>
                  <a:lnTo>
                    <a:pt x="1314395" y="2458966"/>
                  </a:lnTo>
                  <a:lnTo>
                    <a:pt x="1312127" y="2458966"/>
                  </a:lnTo>
                  <a:lnTo>
                    <a:pt x="1310766" y="2458512"/>
                  </a:lnTo>
                  <a:lnTo>
                    <a:pt x="1308951" y="2457605"/>
                  </a:lnTo>
                  <a:lnTo>
                    <a:pt x="1306456" y="2456016"/>
                  </a:lnTo>
                  <a:lnTo>
                    <a:pt x="1303733" y="2453974"/>
                  </a:lnTo>
                  <a:lnTo>
                    <a:pt x="1297381" y="2448755"/>
                  </a:lnTo>
                  <a:lnTo>
                    <a:pt x="1290349" y="2442856"/>
                  </a:lnTo>
                  <a:lnTo>
                    <a:pt x="1278098" y="2431510"/>
                  </a:lnTo>
                  <a:lnTo>
                    <a:pt x="1272654" y="2426291"/>
                  </a:lnTo>
                  <a:lnTo>
                    <a:pt x="1272654" y="2411996"/>
                  </a:lnTo>
                  <a:lnTo>
                    <a:pt x="1263353" y="2405643"/>
                  </a:lnTo>
                  <a:lnTo>
                    <a:pt x="1262899" y="2397474"/>
                  </a:lnTo>
                  <a:lnTo>
                    <a:pt x="1261992" y="2378867"/>
                  </a:lnTo>
                  <a:lnTo>
                    <a:pt x="1261084" y="2368656"/>
                  </a:lnTo>
                  <a:lnTo>
                    <a:pt x="1260177" y="2358672"/>
                  </a:lnTo>
                  <a:lnTo>
                    <a:pt x="1259043" y="2350504"/>
                  </a:lnTo>
                  <a:lnTo>
                    <a:pt x="1258589" y="2347554"/>
                  </a:lnTo>
                  <a:lnTo>
                    <a:pt x="1258135" y="2345285"/>
                  </a:lnTo>
                  <a:lnTo>
                    <a:pt x="1254959" y="2333032"/>
                  </a:lnTo>
                  <a:lnTo>
                    <a:pt x="1248380" y="2306937"/>
                  </a:lnTo>
                  <a:lnTo>
                    <a:pt x="1230005" y="2230242"/>
                  </a:lnTo>
                  <a:lnTo>
                    <a:pt x="1220023" y="2188264"/>
                  </a:lnTo>
                  <a:lnTo>
                    <a:pt x="1211403" y="2149690"/>
                  </a:lnTo>
                  <a:lnTo>
                    <a:pt x="1204597" y="2119284"/>
                  </a:lnTo>
                  <a:lnTo>
                    <a:pt x="1202328" y="2108619"/>
                  </a:lnTo>
                  <a:lnTo>
                    <a:pt x="1201194" y="2101358"/>
                  </a:lnTo>
                  <a:lnTo>
                    <a:pt x="1194162" y="2055749"/>
                  </a:lnTo>
                  <a:lnTo>
                    <a:pt x="1182365" y="1979735"/>
                  </a:lnTo>
                  <a:lnTo>
                    <a:pt x="1169661" y="1901905"/>
                  </a:lnTo>
                  <a:lnTo>
                    <a:pt x="1161267" y="1850851"/>
                  </a:lnTo>
                  <a:lnTo>
                    <a:pt x="1151739" y="1797300"/>
                  </a:lnTo>
                  <a:lnTo>
                    <a:pt x="1136540" y="1713798"/>
                  </a:lnTo>
                  <a:lnTo>
                    <a:pt x="1121567" y="1633018"/>
                  </a:lnTo>
                  <a:lnTo>
                    <a:pt x="1115896" y="1603747"/>
                  </a:lnTo>
                  <a:lnTo>
                    <a:pt x="1112720" y="1587410"/>
                  </a:lnTo>
                  <a:lnTo>
                    <a:pt x="1105007" y="1551785"/>
                  </a:lnTo>
                  <a:lnTo>
                    <a:pt x="1093210" y="1494377"/>
                  </a:lnTo>
                  <a:lnTo>
                    <a:pt x="1081868" y="1438104"/>
                  </a:lnTo>
                  <a:lnTo>
                    <a:pt x="1077784" y="1417228"/>
                  </a:lnTo>
                  <a:lnTo>
                    <a:pt x="1075743" y="1405429"/>
                  </a:lnTo>
                  <a:lnTo>
                    <a:pt x="1074155" y="1398168"/>
                  </a:lnTo>
                  <a:lnTo>
                    <a:pt x="1072340" y="1390453"/>
                  </a:lnTo>
                  <a:lnTo>
                    <a:pt x="1068256" y="1375250"/>
                  </a:lnTo>
                  <a:lnTo>
                    <a:pt x="1065080" y="1362997"/>
                  </a:lnTo>
                  <a:lnTo>
                    <a:pt x="1063492" y="1358232"/>
                  </a:lnTo>
                  <a:lnTo>
                    <a:pt x="1063946" y="1388184"/>
                  </a:lnTo>
                  <a:lnTo>
                    <a:pt x="1064853" y="1426531"/>
                  </a:lnTo>
                  <a:lnTo>
                    <a:pt x="1064627" y="1433565"/>
                  </a:lnTo>
                  <a:lnTo>
                    <a:pt x="1063492" y="1444457"/>
                  </a:lnTo>
                  <a:lnTo>
                    <a:pt x="1060997" y="1475090"/>
                  </a:lnTo>
                  <a:lnTo>
                    <a:pt x="1059409" y="1492108"/>
                  </a:lnTo>
                  <a:lnTo>
                    <a:pt x="1058275" y="1508445"/>
                  </a:lnTo>
                  <a:lnTo>
                    <a:pt x="1057140" y="1523421"/>
                  </a:lnTo>
                  <a:lnTo>
                    <a:pt x="1056913" y="1535674"/>
                  </a:lnTo>
                  <a:lnTo>
                    <a:pt x="1057367" y="1568803"/>
                  </a:lnTo>
                  <a:lnTo>
                    <a:pt x="1058048" y="1616454"/>
                  </a:lnTo>
                  <a:lnTo>
                    <a:pt x="1058275" y="1640960"/>
                  </a:lnTo>
                  <a:lnTo>
                    <a:pt x="1058048" y="1662743"/>
                  </a:lnTo>
                  <a:lnTo>
                    <a:pt x="1057594" y="1680442"/>
                  </a:lnTo>
                  <a:lnTo>
                    <a:pt x="1057367" y="1687023"/>
                  </a:lnTo>
                  <a:lnTo>
                    <a:pt x="1056913" y="1691561"/>
                  </a:lnTo>
                  <a:lnTo>
                    <a:pt x="1056006" y="1699049"/>
                  </a:lnTo>
                  <a:lnTo>
                    <a:pt x="1054418" y="1706990"/>
                  </a:lnTo>
                  <a:lnTo>
                    <a:pt x="1053057" y="1715159"/>
                  </a:lnTo>
                  <a:lnTo>
                    <a:pt x="1051923" y="1724009"/>
                  </a:lnTo>
                  <a:lnTo>
                    <a:pt x="1050788" y="1733539"/>
                  </a:lnTo>
                  <a:lnTo>
                    <a:pt x="1050561" y="1738304"/>
                  </a:lnTo>
                  <a:lnTo>
                    <a:pt x="1050561" y="1743750"/>
                  </a:lnTo>
                  <a:lnTo>
                    <a:pt x="1050561" y="1748969"/>
                  </a:lnTo>
                  <a:lnTo>
                    <a:pt x="1050561" y="1754641"/>
                  </a:lnTo>
                  <a:lnTo>
                    <a:pt x="1051015" y="1760541"/>
                  </a:lnTo>
                  <a:lnTo>
                    <a:pt x="1051696" y="1766441"/>
                  </a:lnTo>
                  <a:lnTo>
                    <a:pt x="1052603" y="1772794"/>
                  </a:lnTo>
                  <a:lnTo>
                    <a:pt x="1053964" y="1780055"/>
                  </a:lnTo>
                  <a:lnTo>
                    <a:pt x="1057594" y="1796166"/>
                  </a:lnTo>
                  <a:lnTo>
                    <a:pt x="1061677" y="1813638"/>
                  </a:lnTo>
                  <a:lnTo>
                    <a:pt x="1065988" y="1832017"/>
                  </a:lnTo>
                  <a:lnTo>
                    <a:pt x="1068029" y="1841094"/>
                  </a:lnTo>
                  <a:lnTo>
                    <a:pt x="1069844" y="1850170"/>
                  </a:lnTo>
                  <a:lnTo>
                    <a:pt x="1071432" y="1859019"/>
                  </a:lnTo>
                  <a:lnTo>
                    <a:pt x="1072567" y="1867415"/>
                  </a:lnTo>
                  <a:lnTo>
                    <a:pt x="1073474" y="1875584"/>
                  </a:lnTo>
                  <a:lnTo>
                    <a:pt x="1073928" y="1883072"/>
                  </a:lnTo>
                  <a:lnTo>
                    <a:pt x="1073701" y="1886702"/>
                  </a:lnTo>
                  <a:lnTo>
                    <a:pt x="1073701" y="1890333"/>
                  </a:lnTo>
                  <a:lnTo>
                    <a:pt x="1073247" y="1893283"/>
                  </a:lnTo>
                  <a:lnTo>
                    <a:pt x="1072567" y="1896232"/>
                  </a:lnTo>
                  <a:lnTo>
                    <a:pt x="1072113" y="1899636"/>
                  </a:lnTo>
                  <a:lnTo>
                    <a:pt x="1071659" y="1903267"/>
                  </a:lnTo>
                  <a:lnTo>
                    <a:pt x="1070979" y="1912343"/>
                  </a:lnTo>
                  <a:lnTo>
                    <a:pt x="1070298" y="1922781"/>
                  </a:lnTo>
                  <a:lnTo>
                    <a:pt x="1070071" y="1934807"/>
                  </a:lnTo>
                  <a:lnTo>
                    <a:pt x="1070071" y="1947968"/>
                  </a:lnTo>
                  <a:lnTo>
                    <a:pt x="1070298" y="1962036"/>
                  </a:lnTo>
                  <a:lnTo>
                    <a:pt x="1071205" y="1990853"/>
                  </a:lnTo>
                  <a:lnTo>
                    <a:pt x="1072113" y="2019217"/>
                  </a:lnTo>
                  <a:lnTo>
                    <a:pt x="1073247" y="2044858"/>
                  </a:lnTo>
                  <a:lnTo>
                    <a:pt x="1073928" y="2064826"/>
                  </a:lnTo>
                  <a:lnTo>
                    <a:pt x="1074381" y="2076852"/>
                  </a:lnTo>
                  <a:lnTo>
                    <a:pt x="1074381" y="2095231"/>
                  </a:lnTo>
                  <a:lnTo>
                    <a:pt x="1075062" y="2118376"/>
                  </a:lnTo>
                  <a:lnTo>
                    <a:pt x="1076423" y="2142655"/>
                  </a:lnTo>
                  <a:lnTo>
                    <a:pt x="1077104" y="2154001"/>
                  </a:lnTo>
                  <a:lnTo>
                    <a:pt x="1078238" y="2164439"/>
                  </a:lnTo>
                  <a:lnTo>
                    <a:pt x="1078919" y="2174423"/>
                  </a:lnTo>
                  <a:lnTo>
                    <a:pt x="1079372" y="2183726"/>
                  </a:lnTo>
                  <a:lnTo>
                    <a:pt x="1080053" y="2200971"/>
                  </a:lnTo>
                  <a:lnTo>
                    <a:pt x="1080280" y="2215266"/>
                  </a:lnTo>
                  <a:lnTo>
                    <a:pt x="1080507" y="2220485"/>
                  </a:lnTo>
                  <a:lnTo>
                    <a:pt x="1080733" y="2224796"/>
                  </a:lnTo>
                  <a:lnTo>
                    <a:pt x="1081187" y="2228654"/>
                  </a:lnTo>
                  <a:lnTo>
                    <a:pt x="1081414" y="2232284"/>
                  </a:lnTo>
                  <a:lnTo>
                    <a:pt x="1081187" y="2238411"/>
                  </a:lnTo>
                  <a:lnTo>
                    <a:pt x="1080960" y="2242722"/>
                  </a:lnTo>
                  <a:lnTo>
                    <a:pt x="1080733" y="2244537"/>
                  </a:lnTo>
                  <a:lnTo>
                    <a:pt x="1080280" y="2246353"/>
                  </a:lnTo>
                  <a:lnTo>
                    <a:pt x="1078919" y="2250664"/>
                  </a:lnTo>
                  <a:lnTo>
                    <a:pt x="1078238" y="2253387"/>
                  </a:lnTo>
                  <a:lnTo>
                    <a:pt x="1077557" y="2256790"/>
                  </a:lnTo>
                  <a:lnTo>
                    <a:pt x="1077104" y="2260421"/>
                  </a:lnTo>
                  <a:lnTo>
                    <a:pt x="1076877" y="2263825"/>
                  </a:lnTo>
                  <a:lnTo>
                    <a:pt x="1076650" y="2265640"/>
                  </a:lnTo>
                  <a:lnTo>
                    <a:pt x="1075969" y="2267455"/>
                  </a:lnTo>
                  <a:lnTo>
                    <a:pt x="1074608" y="2269270"/>
                  </a:lnTo>
                  <a:lnTo>
                    <a:pt x="1073474" y="2270632"/>
                  </a:lnTo>
                  <a:lnTo>
                    <a:pt x="1071659" y="2272220"/>
                  </a:lnTo>
                  <a:lnTo>
                    <a:pt x="1069617" y="2273582"/>
                  </a:lnTo>
                  <a:lnTo>
                    <a:pt x="1065080" y="2276305"/>
                  </a:lnTo>
                  <a:lnTo>
                    <a:pt x="1060316" y="2278574"/>
                  </a:lnTo>
                  <a:lnTo>
                    <a:pt x="1055552" y="2280616"/>
                  </a:lnTo>
                  <a:lnTo>
                    <a:pt x="1051923" y="2282431"/>
                  </a:lnTo>
                  <a:lnTo>
                    <a:pt x="1048973" y="2283566"/>
                  </a:lnTo>
                  <a:lnTo>
                    <a:pt x="1048066" y="2284246"/>
                  </a:lnTo>
                  <a:lnTo>
                    <a:pt x="1046705" y="2284700"/>
                  </a:lnTo>
                  <a:lnTo>
                    <a:pt x="1044209" y="2284927"/>
                  </a:lnTo>
                  <a:lnTo>
                    <a:pt x="1041487" y="2285154"/>
                  </a:lnTo>
                  <a:lnTo>
                    <a:pt x="1038084" y="2284927"/>
                  </a:lnTo>
                  <a:lnTo>
                    <a:pt x="1032186" y="2284246"/>
                  </a:lnTo>
                  <a:lnTo>
                    <a:pt x="1029010" y="2283793"/>
                  </a:lnTo>
                  <a:lnTo>
                    <a:pt x="1026515" y="2283566"/>
                  </a:lnTo>
                  <a:lnTo>
                    <a:pt x="1025153" y="2283566"/>
                  </a:lnTo>
                  <a:lnTo>
                    <a:pt x="1023792" y="2283793"/>
                  </a:lnTo>
                  <a:lnTo>
                    <a:pt x="1020616" y="2284927"/>
                  </a:lnTo>
                  <a:lnTo>
                    <a:pt x="1017440" y="2286515"/>
                  </a:lnTo>
                  <a:lnTo>
                    <a:pt x="1014038" y="2288331"/>
                  </a:lnTo>
                  <a:lnTo>
                    <a:pt x="1011088" y="2290827"/>
                  </a:lnTo>
                  <a:lnTo>
                    <a:pt x="1008820" y="2293323"/>
                  </a:lnTo>
                  <a:lnTo>
                    <a:pt x="1007686" y="2294230"/>
                  </a:lnTo>
                  <a:lnTo>
                    <a:pt x="1007232" y="2295592"/>
                  </a:lnTo>
                  <a:lnTo>
                    <a:pt x="1006778" y="2296726"/>
                  </a:lnTo>
                  <a:lnTo>
                    <a:pt x="1006551" y="2298088"/>
                  </a:lnTo>
                  <a:lnTo>
                    <a:pt x="1006551" y="2300811"/>
                  </a:lnTo>
                  <a:lnTo>
                    <a:pt x="1005644" y="2304441"/>
                  </a:lnTo>
                  <a:lnTo>
                    <a:pt x="1004736" y="2308753"/>
                  </a:lnTo>
                  <a:lnTo>
                    <a:pt x="1003148" y="2313064"/>
                  </a:lnTo>
                  <a:lnTo>
                    <a:pt x="1001107" y="2317375"/>
                  </a:lnTo>
                  <a:lnTo>
                    <a:pt x="999972" y="2319644"/>
                  </a:lnTo>
                  <a:lnTo>
                    <a:pt x="998384" y="2321686"/>
                  </a:lnTo>
                  <a:lnTo>
                    <a:pt x="996796" y="2323728"/>
                  </a:lnTo>
                  <a:lnTo>
                    <a:pt x="995208" y="2325771"/>
                  </a:lnTo>
                  <a:lnTo>
                    <a:pt x="993167" y="2327586"/>
                  </a:lnTo>
                  <a:lnTo>
                    <a:pt x="990898" y="2328947"/>
                  </a:lnTo>
                  <a:lnTo>
                    <a:pt x="987949" y="2330763"/>
                  </a:lnTo>
                  <a:lnTo>
                    <a:pt x="983866" y="2332351"/>
                  </a:lnTo>
                  <a:lnTo>
                    <a:pt x="979102" y="2334393"/>
                  </a:lnTo>
                  <a:lnTo>
                    <a:pt x="973657" y="2336208"/>
                  </a:lnTo>
                  <a:lnTo>
                    <a:pt x="960726" y="2340066"/>
                  </a:lnTo>
                  <a:lnTo>
                    <a:pt x="946434" y="2343923"/>
                  </a:lnTo>
                  <a:lnTo>
                    <a:pt x="932369" y="2347781"/>
                  </a:lnTo>
                  <a:lnTo>
                    <a:pt x="919438" y="2350731"/>
                  </a:lnTo>
                  <a:lnTo>
                    <a:pt x="902197" y="2355042"/>
                  </a:lnTo>
                  <a:lnTo>
                    <a:pt x="899475" y="2355723"/>
                  </a:lnTo>
                  <a:lnTo>
                    <a:pt x="896753" y="2355723"/>
                  </a:lnTo>
                  <a:lnTo>
                    <a:pt x="893804" y="2354815"/>
                  </a:lnTo>
                  <a:lnTo>
                    <a:pt x="890401" y="2354134"/>
                  </a:lnTo>
                  <a:lnTo>
                    <a:pt x="887225" y="2352546"/>
                  </a:lnTo>
                  <a:lnTo>
                    <a:pt x="883822" y="2350731"/>
                  </a:lnTo>
                  <a:lnTo>
                    <a:pt x="880646" y="2348462"/>
                  </a:lnTo>
                  <a:lnTo>
                    <a:pt x="877697" y="2345739"/>
                  </a:lnTo>
                  <a:lnTo>
                    <a:pt x="874975" y="2342789"/>
                  </a:lnTo>
                  <a:lnTo>
                    <a:pt x="872706" y="2339385"/>
                  </a:lnTo>
                  <a:lnTo>
                    <a:pt x="871799" y="2337343"/>
                  </a:lnTo>
                  <a:lnTo>
                    <a:pt x="870891" y="2335301"/>
                  </a:lnTo>
                  <a:lnTo>
                    <a:pt x="870437" y="2333259"/>
                  </a:lnTo>
                  <a:lnTo>
                    <a:pt x="869984" y="2331216"/>
                  </a:lnTo>
                  <a:lnTo>
                    <a:pt x="869530" y="2328947"/>
                  </a:lnTo>
                  <a:lnTo>
                    <a:pt x="869530" y="2326678"/>
                  </a:lnTo>
                  <a:lnTo>
                    <a:pt x="869530" y="2324182"/>
                  </a:lnTo>
                  <a:lnTo>
                    <a:pt x="869757" y="2321913"/>
                  </a:lnTo>
                  <a:lnTo>
                    <a:pt x="870211" y="2319190"/>
                  </a:lnTo>
                  <a:lnTo>
                    <a:pt x="870891" y="2316467"/>
                  </a:lnTo>
                  <a:lnTo>
                    <a:pt x="872025" y="2313745"/>
                  </a:lnTo>
                  <a:lnTo>
                    <a:pt x="872933" y="2311022"/>
                  </a:lnTo>
                  <a:lnTo>
                    <a:pt x="876109" y="2305122"/>
                  </a:lnTo>
                  <a:lnTo>
                    <a:pt x="879512" y="2299449"/>
                  </a:lnTo>
                  <a:lnTo>
                    <a:pt x="883368" y="2293550"/>
                  </a:lnTo>
                  <a:lnTo>
                    <a:pt x="887678" y="2287423"/>
                  </a:lnTo>
                  <a:lnTo>
                    <a:pt x="891989" y="2281523"/>
                  </a:lnTo>
                  <a:lnTo>
                    <a:pt x="896526" y="2276078"/>
                  </a:lnTo>
                  <a:lnTo>
                    <a:pt x="906281" y="2264959"/>
                  </a:lnTo>
                  <a:lnTo>
                    <a:pt x="915355" y="2254975"/>
                  </a:lnTo>
                  <a:lnTo>
                    <a:pt x="923749" y="2246353"/>
                  </a:lnTo>
                  <a:lnTo>
                    <a:pt x="935318" y="2234553"/>
                  </a:lnTo>
                  <a:lnTo>
                    <a:pt x="936906" y="2232965"/>
                  </a:lnTo>
                  <a:lnTo>
                    <a:pt x="938267" y="2231604"/>
                  </a:lnTo>
                  <a:lnTo>
                    <a:pt x="940990" y="2229788"/>
                  </a:lnTo>
                  <a:lnTo>
                    <a:pt x="943258" y="2228654"/>
                  </a:lnTo>
                  <a:lnTo>
                    <a:pt x="944619" y="2227292"/>
                  </a:lnTo>
                  <a:lnTo>
                    <a:pt x="945527" y="2226838"/>
                  </a:lnTo>
                  <a:lnTo>
                    <a:pt x="945981" y="2226158"/>
                  </a:lnTo>
                  <a:lnTo>
                    <a:pt x="946434" y="2225023"/>
                  </a:lnTo>
                  <a:lnTo>
                    <a:pt x="946888" y="2223889"/>
                  </a:lnTo>
                  <a:lnTo>
                    <a:pt x="947795" y="2220485"/>
                  </a:lnTo>
                  <a:lnTo>
                    <a:pt x="948249" y="2215266"/>
                  </a:lnTo>
                  <a:lnTo>
                    <a:pt x="949610" y="2199382"/>
                  </a:lnTo>
                  <a:lnTo>
                    <a:pt x="950518" y="2179868"/>
                  </a:lnTo>
                  <a:lnTo>
                    <a:pt x="950971" y="2170338"/>
                  </a:lnTo>
                  <a:lnTo>
                    <a:pt x="951198" y="2161489"/>
                  </a:lnTo>
                  <a:lnTo>
                    <a:pt x="951198" y="2153774"/>
                  </a:lnTo>
                  <a:lnTo>
                    <a:pt x="950971" y="2148555"/>
                  </a:lnTo>
                  <a:lnTo>
                    <a:pt x="950745" y="2146286"/>
                  </a:lnTo>
                  <a:lnTo>
                    <a:pt x="950745" y="2144017"/>
                  </a:lnTo>
                  <a:lnTo>
                    <a:pt x="951425" y="2138571"/>
                  </a:lnTo>
                  <a:lnTo>
                    <a:pt x="952559" y="2132898"/>
                  </a:lnTo>
                  <a:lnTo>
                    <a:pt x="953921" y="2127226"/>
                  </a:lnTo>
                  <a:lnTo>
                    <a:pt x="956643" y="2116788"/>
                  </a:lnTo>
                  <a:lnTo>
                    <a:pt x="957323" y="2112476"/>
                  </a:lnTo>
                  <a:lnTo>
                    <a:pt x="957777" y="2109527"/>
                  </a:lnTo>
                  <a:lnTo>
                    <a:pt x="957550" y="2104308"/>
                  </a:lnTo>
                  <a:lnTo>
                    <a:pt x="957097" y="2095005"/>
                  </a:lnTo>
                  <a:lnTo>
                    <a:pt x="956189" y="2082071"/>
                  </a:lnTo>
                  <a:lnTo>
                    <a:pt x="954828" y="2066868"/>
                  </a:lnTo>
                  <a:lnTo>
                    <a:pt x="953013" y="2050530"/>
                  </a:lnTo>
                  <a:lnTo>
                    <a:pt x="950971" y="2033739"/>
                  </a:lnTo>
                  <a:lnTo>
                    <a:pt x="948476" y="2017629"/>
                  </a:lnTo>
                  <a:lnTo>
                    <a:pt x="947115" y="2010368"/>
                  </a:lnTo>
                  <a:lnTo>
                    <a:pt x="945754" y="2003787"/>
                  </a:lnTo>
                  <a:lnTo>
                    <a:pt x="941897" y="1984954"/>
                  </a:lnTo>
                  <a:lnTo>
                    <a:pt x="936679" y="1957498"/>
                  </a:lnTo>
                  <a:lnTo>
                    <a:pt x="930554" y="1923688"/>
                  </a:lnTo>
                  <a:lnTo>
                    <a:pt x="924429" y="1887837"/>
                  </a:lnTo>
                  <a:lnTo>
                    <a:pt x="918531" y="1853120"/>
                  </a:lnTo>
                  <a:lnTo>
                    <a:pt x="913994" y="1822941"/>
                  </a:lnTo>
                  <a:lnTo>
                    <a:pt x="911045" y="1800931"/>
                  </a:lnTo>
                  <a:lnTo>
                    <a:pt x="910137" y="1794123"/>
                  </a:lnTo>
                  <a:lnTo>
                    <a:pt x="909910" y="1790720"/>
                  </a:lnTo>
                  <a:lnTo>
                    <a:pt x="910591" y="1786635"/>
                  </a:lnTo>
                  <a:lnTo>
                    <a:pt x="911045" y="1781643"/>
                  </a:lnTo>
                  <a:lnTo>
                    <a:pt x="911725" y="1771433"/>
                  </a:lnTo>
                  <a:lnTo>
                    <a:pt x="912179" y="1765987"/>
                  </a:lnTo>
                  <a:lnTo>
                    <a:pt x="913086" y="1760995"/>
                  </a:lnTo>
                  <a:lnTo>
                    <a:pt x="913994" y="1756684"/>
                  </a:lnTo>
                  <a:lnTo>
                    <a:pt x="914448" y="1754868"/>
                  </a:lnTo>
                  <a:lnTo>
                    <a:pt x="915355" y="1753053"/>
                  </a:lnTo>
                  <a:lnTo>
                    <a:pt x="916036" y="1751238"/>
                  </a:lnTo>
                  <a:lnTo>
                    <a:pt x="916489" y="1749196"/>
                  </a:lnTo>
                  <a:lnTo>
                    <a:pt x="917170" y="1746473"/>
                  </a:lnTo>
                  <a:lnTo>
                    <a:pt x="917397" y="1743750"/>
                  </a:lnTo>
                  <a:lnTo>
                    <a:pt x="917850" y="1737169"/>
                  </a:lnTo>
                  <a:lnTo>
                    <a:pt x="917850" y="1729681"/>
                  </a:lnTo>
                  <a:lnTo>
                    <a:pt x="917850" y="1722420"/>
                  </a:lnTo>
                  <a:lnTo>
                    <a:pt x="917624" y="1715159"/>
                  </a:lnTo>
                  <a:lnTo>
                    <a:pt x="916489" y="1702906"/>
                  </a:lnTo>
                  <a:lnTo>
                    <a:pt x="898341" y="1544297"/>
                  </a:lnTo>
                  <a:lnTo>
                    <a:pt x="886317" y="1439238"/>
                  </a:lnTo>
                  <a:lnTo>
                    <a:pt x="882461" y="1403613"/>
                  </a:lnTo>
                  <a:lnTo>
                    <a:pt x="881327" y="1392722"/>
                  </a:lnTo>
                  <a:lnTo>
                    <a:pt x="880873" y="1387503"/>
                  </a:lnTo>
                  <a:lnTo>
                    <a:pt x="881100" y="1381603"/>
                  </a:lnTo>
                  <a:lnTo>
                    <a:pt x="881100" y="1379561"/>
                  </a:lnTo>
                  <a:lnTo>
                    <a:pt x="880873" y="1377973"/>
                  </a:lnTo>
                  <a:lnTo>
                    <a:pt x="880646" y="1376384"/>
                  </a:lnTo>
                  <a:lnTo>
                    <a:pt x="879739" y="1374796"/>
                  </a:lnTo>
                  <a:lnTo>
                    <a:pt x="878604" y="1373208"/>
                  </a:lnTo>
                  <a:lnTo>
                    <a:pt x="877016" y="1371166"/>
                  </a:lnTo>
                  <a:lnTo>
                    <a:pt x="875201" y="1369123"/>
                  </a:lnTo>
                  <a:lnTo>
                    <a:pt x="873840" y="1367308"/>
                  </a:lnTo>
                  <a:lnTo>
                    <a:pt x="870891" y="1364812"/>
                  </a:lnTo>
                  <a:lnTo>
                    <a:pt x="869530" y="1362997"/>
                  </a:lnTo>
                  <a:lnTo>
                    <a:pt x="867715" y="1360728"/>
                  </a:lnTo>
                  <a:lnTo>
                    <a:pt x="865447" y="1357551"/>
                  </a:lnTo>
                  <a:lnTo>
                    <a:pt x="862497" y="1353467"/>
                  </a:lnTo>
                  <a:lnTo>
                    <a:pt x="859548" y="1348702"/>
                  </a:lnTo>
                  <a:lnTo>
                    <a:pt x="856826" y="1345525"/>
                  </a:lnTo>
                  <a:lnTo>
                    <a:pt x="855238" y="1344163"/>
                  </a:lnTo>
                  <a:lnTo>
                    <a:pt x="853877" y="1343256"/>
                  </a:lnTo>
                  <a:lnTo>
                    <a:pt x="852743" y="1342802"/>
                  </a:lnTo>
                  <a:lnTo>
                    <a:pt x="851608" y="1342121"/>
                  </a:lnTo>
                  <a:lnTo>
                    <a:pt x="850701" y="1342348"/>
                  </a:lnTo>
                  <a:lnTo>
                    <a:pt x="850020" y="1342802"/>
                  </a:lnTo>
                  <a:lnTo>
                    <a:pt x="849113" y="1343483"/>
                  </a:lnTo>
                  <a:lnTo>
                    <a:pt x="848432" y="1344844"/>
                  </a:lnTo>
                  <a:lnTo>
                    <a:pt x="848205" y="1346206"/>
                  </a:lnTo>
                  <a:lnTo>
                    <a:pt x="847979" y="1348248"/>
                  </a:lnTo>
                  <a:lnTo>
                    <a:pt x="847752" y="1350517"/>
                  </a:lnTo>
                  <a:lnTo>
                    <a:pt x="847979" y="1353467"/>
                  </a:lnTo>
                  <a:lnTo>
                    <a:pt x="848205" y="1359593"/>
                  </a:lnTo>
                  <a:lnTo>
                    <a:pt x="848205" y="1366174"/>
                  </a:lnTo>
                  <a:lnTo>
                    <a:pt x="848205" y="1372981"/>
                  </a:lnTo>
                  <a:lnTo>
                    <a:pt x="847752" y="1378880"/>
                  </a:lnTo>
                  <a:lnTo>
                    <a:pt x="846844" y="1388637"/>
                  </a:lnTo>
                  <a:lnTo>
                    <a:pt x="846617" y="1392495"/>
                  </a:lnTo>
                  <a:lnTo>
                    <a:pt x="843668" y="1392495"/>
                  </a:lnTo>
                  <a:lnTo>
                    <a:pt x="840492" y="1391814"/>
                  </a:lnTo>
                  <a:lnTo>
                    <a:pt x="837089" y="1390907"/>
                  </a:lnTo>
                  <a:lnTo>
                    <a:pt x="835275" y="1389999"/>
                  </a:lnTo>
                  <a:lnTo>
                    <a:pt x="833460" y="1389318"/>
                  </a:lnTo>
                  <a:lnTo>
                    <a:pt x="831872" y="1388184"/>
                  </a:lnTo>
                  <a:lnTo>
                    <a:pt x="830057" y="1386595"/>
                  </a:lnTo>
                  <a:lnTo>
                    <a:pt x="828923" y="1384780"/>
                  </a:lnTo>
                  <a:lnTo>
                    <a:pt x="827788" y="1382738"/>
                  </a:lnTo>
                  <a:lnTo>
                    <a:pt x="827108" y="1380242"/>
                  </a:lnTo>
                  <a:lnTo>
                    <a:pt x="826654" y="1377519"/>
                  </a:lnTo>
                  <a:lnTo>
                    <a:pt x="826427" y="1374569"/>
                  </a:lnTo>
                  <a:lnTo>
                    <a:pt x="825747" y="1372527"/>
                  </a:lnTo>
                  <a:lnTo>
                    <a:pt x="825066" y="1370939"/>
                  </a:lnTo>
                  <a:lnTo>
                    <a:pt x="824386" y="1369350"/>
                  </a:lnTo>
                  <a:lnTo>
                    <a:pt x="823251" y="1368670"/>
                  </a:lnTo>
                  <a:lnTo>
                    <a:pt x="822344" y="1367762"/>
                  </a:lnTo>
                  <a:lnTo>
                    <a:pt x="821210" y="1367535"/>
                  </a:lnTo>
                  <a:lnTo>
                    <a:pt x="820302" y="1367308"/>
                  </a:lnTo>
                  <a:lnTo>
                    <a:pt x="819168" y="1367535"/>
                  </a:lnTo>
                  <a:lnTo>
                    <a:pt x="818260" y="1367762"/>
                  </a:lnTo>
                  <a:lnTo>
                    <a:pt x="816446" y="1368216"/>
                  </a:lnTo>
                  <a:lnTo>
                    <a:pt x="814858" y="1369350"/>
                  </a:lnTo>
                  <a:lnTo>
                    <a:pt x="812589" y="1367989"/>
                  </a:lnTo>
                  <a:lnTo>
                    <a:pt x="810547" y="1366627"/>
                  </a:lnTo>
                  <a:lnTo>
                    <a:pt x="808279" y="1364585"/>
                  </a:lnTo>
                  <a:lnTo>
                    <a:pt x="805783" y="1362543"/>
                  </a:lnTo>
                  <a:lnTo>
                    <a:pt x="803742" y="1360047"/>
                  </a:lnTo>
                  <a:lnTo>
                    <a:pt x="803061" y="1358686"/>
                  </a:lnTo>
                  <a:lnTo>
                    <a:pt x="802380" y="1357324"/>
                  </a:lnTo>
                  <a:lnTo>
                    <a:pt x="801700" y="1356190"/>
                  </a:lnTo>
                  <a:lnTo>
                    <a:pt x="801700" y="1354828"/>
                  </a:lnTo>
                  <a:lnTo>
                    <a:pt x="801473" y="1353920"/>
                  </a:lnTo>
                  <a:lnTo>
                    <a:pt x="801019" y="1352786"/>
                  </a:lnTo>
                  <a:lnTo>
                    <a:pt x="800339" y="1352332"/>
                  </a:lnTo>
                  <a:lnTo>
                    <a:pt x="799431" y="1351878"/>
                  </a:lnTo>
                  <a:lnTo>
                    <a:pt x="798297" y="1351424"/>
                  </a:lnTo>
                  <a:lnTo>
                    <a:pt x="796936" y="1350971"/>
                  </a:lnTo>
                  <a:lnTo>
                    <a:pt x="794440" y="1350744"/>
                  </a:lnTo>
                  <a:lnTo>
                    <a:pt x="791718" y="1350971"/>
                  </a:lnTo>
                  <a:lnTo>
                    <a:pt x="789450" y="1351424"/>
                  </a:lnTo>
                  <a:lnTo>
                    <a:pt x="787181" y="1351878"/>
                  </a:lnTo>
                  <a:lnTo>
                    <a:pt x="784459" y="1347794"/>
                  </a:lnTo>
                  <a:lnTo>
                    <a:pt x="782190" y="1345071"/>
                  </a:lnTo>
                  <a:lnTo>
                    <a:pt x="779922" y="1342802"/>
                  </a:lnTo>
                  <a:lnTo>
                    <a:pt x="777653" y="1341214"/>
                  </a:lnTo>
                  <a:lnTo>
                    <a:pt x="775385" y="1339852"/>
                  </a:lnTo>
                  <a:lnTo>
                    <a:pt x="773570" y="1338944"/>
                  </a:lnTo>
                  <a:lnTo>
                    <a:pt x="771528" y="1337810"/>
                  </a:lnTo>
                  <a:lnTo>
                    <a:pt x="770167" y="1336902"/>
                  </a:lnTo>
                  <a:lnTo>
                    <a:pt x="769033" y="1335768"/>
                  </a:lnTo>
                  <a:lnTo>
                    <a:pt x="768352" y="1334406"/>
                  </a:lnTo>
                  <a:lnTo>
                    <a:pt x="767671" y="1332364"/>
                  </a:lnTo>
                  <a:lnTo>
                    <a:pt x="766991" y="1329868"/>
                  </a:lnTo>
                  <a:lnTo>
                    <a:pt x="765857" y="1323515"/>
                  </a:lnTo>
                  <a:lnTo>
                    <a:pt x="764495" y="1315800"/>
                  </a:lnTo>
                  <a:lnTo>
                    <a:pt x="764042" y="1307631"/>
                  </a:lnTo>
                  <a:lnTo>
                    <a:pt x="763588" y="1299689"/>
                  </a:lnTo>
                  <a:lnTo>
                    <a:pt x="763815" y="1291747"/>
                  </a:lnTo>
                  <a:lnTo>
                    <a:pt x="764042" y="1288117"/>
                  </a:lnTo>
                  <a:lnTo>
                    <a:pt x="764495" y="1284940"/>
                  </a:lnTo>
                  <a:lnTo>
                    <a:pt x="768352" y="1259073"/>
                  </a:lnTo>
                  <a:lnTo>
                    <a:pt x="771301" y="1237970"/>
                  </a:lnTo>
                  <a:lnTo>
                    <a:pt x="771528" y="1234793"/>
                  </a:lnTo>
                  <a:lnTo>
                    <a:pt x="771528" y="1232524"/>
                  </a:lnTo>
                  <a:lnTo>
                    <a:pt x="771301" y="1230936"/>
                  </a:lnTo>
                  <a:lnTo>
                    <a:pt x="771074" y="1230709"/>
                  </a:lnTo>
                  <a:lnTo>
                    <a:pt x="770621" y="1230482"/>
                  </a:lnTo>
                  <a:lnTo>
                    <a:pt x="769713" y="1230255"/>
                  </a:lnTo>
                  <a:lnTo>
                    <a:pt x="767898" y="1230482"/>
                  </a:lnTo>
                  <a:lnTo>
                    <a:pt x="762907" y="1231390"/>
                  </a:lnTo>
                  <a:lnTo>
                    <a:pt x="762681" y="1231390"/>
                  </a:lnTo>
                  <a:lnTo>
                    <a:pt x="762454" y="1230936"/>
                  </a:lnTo>
                  <a:lnTo>
                    <a:pt x="761773" y="1229121"/>
                  </a:lnTo>
                  <a:lnTo>
                    <a:pt x="761546" y="1226398"/>
                  </a:lnTo>
                  <a:lnTo>
                    <a:pt x="761093" y="1222313"/>
                  </a:lnTo>
                  <a:lnTo>
                    <a:pt x="760412" y="1211422"/>
                  </a:lnTo>
                  <a:lnTo>
                    <a:pt x="760412" y="1196900"/>
                  </a:lnTo>
                  <a:lnTo>
                    <a:pt x="760412" y="1179428"/>
                  </a:lnTo>
                  <a:lnTo>
                    <a:pt x="761093" y="1159687"/>
                  </a:lnTo>
                  <a:lnTo>
                    <a:pt x="761546" y="1138357"/>
                  </a:lnTo>
                  <a:lnTo>
                    <a:pt x="762227" y="1115893"/>
                  </a:lnTo>
                  <a:lnTo>
                    <a:pt x="764269" y="1069604"/>
                  </a:lnTo>
                  <a:lnTo>
                    <a:pt x="766764" y="1026037"/>
                  </a:lnTo>
                  <a:lnTo>
                    <a:pt x="769033" y="990186"/>
                  </a:lnTo>
                  <a:lnTo>
                    <a:pt x="770394" y="976117"/>
                  </a:lnTo>
                  <a:lnTo>
                    <a:pt x="771301" y="966133"/>
                  </a:lnTo>
                  <a:lnTo>
                    <a:pt x="772662" y="956603"/>
                  </a:lnTo>
                  <a:lnTo>
                    <a:pt x="774477" y="945031"/>
                  </a:lnTo>
                  <a:lnTo>
                    <a:pt x="779241" y="916894"/>
                  </a:lnTo>
                  <a:lnTo>
                    <a:pt x="785139" y="884446"/>
                  </a:lnTo>
                  <a:lnTo>
                    <a:pt x="791718" y="849956"/>
                  </a:lnTo>
                  <a:lnTo>
                    <a:pt x="803742" y="786648"/>
                  </a:lnTo>
                  <a:lnTo>
                    <a:pt x="808279" y="763050"/>
                  </a:lnTo>
                  <a:lnTo>
                    <a:pt x="811001" y="748301"/>
                  </a:lnTo>
                  <a:lnTo>
                    <a:pt x="814177" y="725383"/>
                  </a:lnTo>
                  <a:lnTo>
                    <a:pt x="818034" y="698154"/>
                  </a:lnTo>
                  <a:lnTo>
                    <a:pt x="821210" y="672740"/>
                  </a:lnTo>
                  <a:lnTo>
                    <a:pt x="822798" y="662529"/>
                  </a:lnTo>
                  <a:lnTo>
                    <a:pt x="824159" y="655495"/>
                  </a:lnTo>
                  <a:lnTo>
                    <a:pt x="826427" y="645738"/>
                  </a:lnTo>
                  <a:lnTo>
                    <a:pt x="830738" y="628039"/>
                  </a:lnTo>
                  <a:lnTo>
                    <a:pt x="842534" y="581069"/>
                  </a:lnTo>
                  <a:lnTo>
                    <a:pt x="854784" y="534099"/>
                  </a:lnTo>
                  <a:lnTo>
                    <a:pt x="859095" y="516854"/>
                  </a:lnTo>
                  <a:lnTo>
                    <a:pt x="861363" y="507551"/>
                  </a:lnTo>
                  <a:lnTo>
                    <a:pt x="861817" y="505055"/>
                  </a:lnTo>
                  <a:lnTo>
                    <a:pt x="862497" y="502786"/>
                  </a:lnTo>
                  <a:lnTo>
                    <a:pt x="863632" y="500063"/>
                  </a:lnTo>
                  <a:lnTo>
                    <a:pt x="864539" y="497567"/>
                  </a:lnTo>
                  <a:lnTo>
                    <a:pt x="866127" y="495071"/>
                  </a:lnTo>
                  <a:lnTo>
                    <a:pt x="867488" y="492802"/>
                  </a:lnTo>
                  <a:lnTo>
                    <a:pt x="869076" y="490306"/>
                  </a:lnTo>
                  <a:lnTo>
                    <a:pt x="870891" y="488036"/>
                  </a:lnTo>
                  <a:lnTo>
                    <a:pt x="872933" y="485767"/>
                  </a:lnTo>
                  <a:lnTo>
                    <a:pt x="874975" y="483725"/>
                  </a:lnTo>
                  <a:lnTo>
                    <a:pt x="877243" y="481456"/>
                  </a:lnTo>
                  <a:lnTo>
                    <a:pt x="879512" y="479641"/>
                  </a:lnTo>
                  <a:lnTo>
                    <a:pt x="882007" y="477826"/>
                  </a:lnTo>
                  <a:lnTo>
                    <a:pt x="884729" y="476010"/>
                  </a:lnTo>
                  <a:lnTo>
                    <a:pt x="887452" y="474649"/>
                  </a:lnTo>
                  <a:lnTo>
                    <a:pt x="890401" y="473287"/>
                  </a:lnTo>
                  <a:lnTo>
                    <a:pt x="911725" y="464211"/>
                  </a:lnTo>
                  <a:lnTo>
                    <a:pt x="943939" y="449689"/>
                  </a:lnTo>
                  <a:lnTo>
                    <a:pt x="993620" y="427906"/>
                  </a:lnTo>
                  <a:lnTo>
                    <a:pt x="997023" y="426090"/>
                  </a:lnTo>
                  <a:lnTo>
                    <a:pt x="1000426" y="424502"/>
                  </a:lnTo>
                  <a:lnTo>
                    <a:pt x="1006324" y="421325"/>
                  </a:lnTo>
                  <a:lnTo>
                    <a:pt x="1015399" y="415426"/>
                  </a:lnTo>
                  <a:lnTo>
                    <a:pt x="1016306" y="414972"/>
                  </a:lnTo>
                  <a:lnTo>
                    <a:pt x="1016987" y="414064"/>
                  </a:lnTo>
                  <a:lnTo>
                    <a:pt x="1017440" y="412930"/>
                  </a:lnTo>
                  <a:lnTo>
                    <a:pt x="1017667" y="412022"/>
                  </a:lnTo>
                  <a:lnTo>
                    <a:pt x="1017667" y="410888"/>
                  </a:lnTo>
                  <a:lnTo>
                    <a:pt x="1017667" y="409753"/>
                  </a:lnTo>
                  <a:lnTo>
                    <a:pt x="1016987" y="407030"/>
                  </a:lnTo>
                  <a:lnTo>
                    <a:pt x="1015852" y="404761"/>
                  </a:lnTo>
                  <a:lnTo>
                    <a:pt x="1014718" y="402719"/>
                  </a:lnTo>
                  <a:lnTo>
                    <a:pt x="1013130" y="401357"/>
                  </a:lnTo>
                  <a:lnTo>
                    <a:pt x="1012450" y="400677"/>
                  </a:lnTo>
                  <a:lnTo>
                    <a:pt x="1011542" y="400677"/>
                  </a:lnTo>
                  <a:lnTo>
                    <a:pt x="1002468" y="399996"/>
                  </a:lnTo>
                  <a:lnTo>
                    <a:pt x="997023" y="399542"/>
                  </a:lnTo>
                  <a:lnTo>
                    <a:pt x="994755" y="399315"/>
                  </a:lnTo>
                  <a:lnTo>
                    <a:pt x="993167" y="398634"/>
                  </a:lnTo>
                  <a:lnTo>
                    <a:pt x="991806" y="398181"/>
                  </a:lnTo>
                  <a:lnTo>
                    <a:pt x="991125" y="397500"/>
                  </a:lnTo>
                  <a:lnTo>
                    <a:pt x="989991" y="396819"/>
                  </a:lnTo>
                  <a:lnTo>
                    <a:pt x="989310" y="395685"/>
                  </a:lnTo>
                  <a:lnTo>
                    <a:pt x="988856" y="394550"/>
                  </a:lnTo>
                  <a:lnTo>
                    <a:pt x="988176" y="392962"/>
                  </a:lnTo>
                  <a:lnTo>
                    <a:pt x="987722" y="390239"/>
                  </a:lnTo>
                  <a:lnTo>
                    <a:pt x="987268" y="386835"/>
                  </a:lnTo>
                  <a:lnTo>
                    <a:pt x="987268" y="383885"/>
                  </a:lnTo>
                  <a:lnTo>
                    <a:pt x="987495" y="380709"/>
                  </a:lnTo>
                  <a:lnTo>
                    <a:pt x="987722" y="378213"/>
                  </a:lnTo>
                  <a:lnTo>
                    <a:pt x="987949" y="375944"/>
                  </a:lnTo>
                  <a:lnTo>
                    <a:pt x="988630" y="373674"/>
                  </a:lnTo>
                  <a:lnTo>
                    <a:pt x="989537" y="369590"/>
                  </a:lnTo>
                  <a:lnTo>
                    <a:pt x="989991" y="367321"/>
                  </a:lnTo>
                  <a:lnTo>
                    <a:pt x="990218" y="364598"/>
                  </a:lnTo>
                  <a:lnTo>
                    <a:pt x="990218" y="361648"/>
                  </a:lnTo>
                  <a:lnTo>
                    <a:pt x="989764" y="358245"/>
                  </a:lnTo>
                  <a:lnTo>
                    <a:pt x="989537" y="354614"/>
                  </a:lnTo>
                  <a:lnTo>
                    <a:pt x="989537" y="351664"/>
                  </a:lnTo>
                  <a:lnTo>
                    <a:pt x="989537" y="349395"/>
                  </a:lnTo>
                  <a:lnTo>
                    <a:pt x="989764" y="347353"/>
                  </a:lnTo>
                  <a:lnTo>
                    <a:pt x="990218" y="344857"/>
                  </a:lnTo>
                  <a:lnTo>
                    <a:pt x="990444" y="343949"/>
                  </a:lnTo>
                  <a:lnTo>
                    <a:pt x="988856" y="341000"/>
                  </a:lnTo>
                  <a:lnTo>
                    <a:pt x="987268" y="338277"/>
                  </a:lnTo>
                  <a:lnTo>
                    <a:pt x="985227" y="335554"/>
                  </a:lnTo>
                  <a:lnTo>
                    <a:pt x="984773" y="334873"/>
                  </a:lnTo>
                  <a:lnTo>
                    <a:pt x="984319" y="333965"/>
                  </a:lnTo>
                  <a:lnTo>
                    <a:pt x="983639" y="331469"/>
                  </a:lnTo>
                  <a:lnTo>
                    <a:pt x="983185" y="328520"/>
                  </a:lnTo>
                  <a:lnTo>
                    <a:pt x="982731" y="325343"/>
                  </a:lnTo>
                  <a:lnTo>
                    <a:pt x="982504" y="318536"/>
                  </a:lnTo>
                  <a:lnTo>
                    <a:pt x="982504" y="313997"/>
                  </a:lnTo>
                  <a:lnTo>
                    <a:pt x="982278" y="312636"/>
                  </a:lnTo>
                  <a:lnTo>
                    <a:pt x="981824" y="311501"/>
                  </a:lnTo>
                  <a:lnTo>
                    <a:pt x="981143" y="310821"/>
                  </a:lnTo>
                  <a:lnTo>
                    <a:pt x="980236" y="310367"/>
                  </a:lnTo>
                  <a:lnTo>
                    <a:pt x="977967" y="309232"/>
                  </a:lnTo>
                  <a:lnTo>
                    <a:pt x="975018" y="308325"/>
                  </a:lnTo>
                  <a:lnTo>
                    <a:pt x="974565" y="307644"/>
                  </a:lnTo>
                  <a:lnTo>
                    <a:pt x="974111" y="307190"/>
                  </a:lnTo>
                  <a:lnTo>
                    <a:pt x="973657" y="306056"/>
                  </a:lnTo>
                  <a:lnTo>
                    <a:pt x="973430" y="304467"/>
                  </a:lnTo>
                  <a:lnTo>
                    <a:pt x="973430" y="302425"/>
                  </a:lnTo>
                  <a:lnTo>
                    <a:pt x="973657" y="300156"/>
                  </a:lnTo>
                  <a:lnTo>
                    <a:pt x="974338" y="297660"/>
                  </a:lnTo>
                  <a:lnTo>
                    <a:pt x="976153" y="292214"/>
                  </a:lnTo>
                  <a:lnTo>
                    <a:pt x="978421" y="286768"/>
                  </a:lnTo>
                  <a:lnTo>
                    <a:pt x="980690" y="281323"/>
                  </a:lnTo>
                  <a:lnTo>
                    <a:pt x="982958" y="277011"/>
                  </a:lnTo>
                  <a:lnTo>
                    <a:pt x="984546" y="274062"/>
                  </a:lnTo>
                  <a:lnTo>
                    <a:pt x="985454" y="272019"/>
                  </a:lnTo>
                  <a:lnTo>
                    <a:pt x="985907" y="270204"/>
                  </a:lnTo>
                  <a:lnTo>
                    <a:pt x="986134" y="268389"/>
                  </a:lnTo>
                  <a:lnTo>
                    <a:pt x="986134" y="267027"/>
                  </a:lnTo>
                  <a:lnTo>
                    <a:pt x="985907" y="265212"/>
                  </a:lnTo>
                  <a:lnTo>
                    <a:pt x="985454" y="263397"/>
                  </a:lnTo>
                  <a:lnTo>
                    <a:pt x="984546" y="259086"/>
                  </a:lnTo>
                  <a:lnTo>
                    <a:pt x="983185" y="254547"/>
                  </a:lnTo>
                  <a:lnTo>
                    <a:pt x="981824" y="250463"/>
                  </a:lnTo>
                  <a:lnTo>
                    <a:pt x="980690" y="246606"/>
                  </a:lnTo>
                  <a:lnTo>
                    <a:pt x="980236" y="245244"/>
                  </a:lnTo>
                  <a:lnTo>
                    <a:pt x="980009" y="243656"/>
                  </a:lnTo>
                  <a:lnTo>
                    <a:pt x="980009" y="241387"/>
                  </a:lnTo>
                  <a:lnTo>
                    <a:pt x="980009" y="239118"/>
                  </a:lnTo>
                  <a:lnTo>
                    <a:pt x="980236" y="236622"/>
                  </a:lnTo>
                  <a:lnTo>
                    <a:pt x="980690" y="233899"/>
                  </a:lnTo>
                  <a:lnTo>
                    <a:pt x="981143" y="232764"/>
                  </a:lnTo>
                  <a:lnTo>
                    <a:pt x="981824" y="231630"/>
                  </a:lnTo>
                  <a:lnTo>
                    <a:pt x="983412" y="228907"/>
                  </a:lnTo>
                  <a:lnTo>
                    <a:pt x="985000" y="225049"/>
                  </a:lnTo>
                  <a:lnTo>
                    <a:pt x="986588" y="220284"/>
                  </a:lnTo>
                  <a:lnTo>
                    <a:pt x="987949" y="215292"/>
                  </a:lnTo>
                  <a:lnTo>
                    <a:pt x="989310" y="209619"/>
                  </a:lnTo>
                  <a:lnTo>
                    <a:pt x="990218" y="204174"/>
                  </a:lnTo>
                  <a:lnTo>
                    <a:pt x="991352" y="198955"/>
                  </a:lnTo>
                  <a:lnTo>
                    <a:pt x="992032" y="194190"/>
                  </a:lnTo>
                  <a:lnTo>
                    <a:pt x="992259" y="190105"/>
                  </a:lnTo>
                  <a:lnTo>
                    <a:pt x="992486" y="186475"/>
                  </a:lnTo>
                  <a:lnTo>
                    <a:pt x="992940" y="180348"/>
                  </a:lnTo>
                  <a:lnTo>
                    <a:pt x="993167" y="177398"/>
                  </a:lnTo>
                  <a:lnTo>
                    <a:pt x="993620" y="174902"/>
                  </a:lnTo>
                  <a:lnTo>
                    <a:pt x="994301" y="172406"/>
                  </a:lnTo>
                  <a:lnTo>
                    <a:pt x="995435" y="170364"/>
                  </a:lnTo>
                  <a:lnTo>
                    <a:pt x="996570" y="167868"/>
                  </a:lnTo>
                  <a:lnTo>
                    <a:pt x="997477" y="165145"/>
                  </a:lnTo>
                  <a:lnTo>
                    <a:pt x="998158" y="161969"/>
                  </a:lnTo>
                  <a:lnTo>
                    <a:pt x="998611" y="159019"/>
                  </a:lnTo>
                  <a:lnTo>
                    <a:pt x="998838" y="155615"/>
                  </a:lnTo>
                  <a:lnTo>
                    <a:pt x="998611" y="152892"/>
                  </a:lnTo>
                  <a:lnTo>
                    <a:pt x="998158" y="150169"/>
                  </a:lnTo>
                  <a:lnTo>
                    <a:pt x="997477" y="147900"/>
                  </a:lnTo>
                  <a:lnTo>
                    <a:pt x="996343" y="144723"/>
                  </a:lnTo>
                  <a:lnTo>
                    <a:pt x="995662" y="140866"/>
                  </a:lnTo>
                  <a:lnTo>
                    <a:pt x="995435" y="136101"/>
                  </a:lnTo>
                  <a:lnTo>
                    <a:pt x="995208" y="130882"/>
                  </a:lnTo>
                  <a:lnTo>
                    <a:pt x="995435" y="125209"/>
                  </a:lnTo>
                  <a:lnTo>
                    <a:pt x="996116" y="120217"/>
                  </a:lnTo>
                  <a:lnTo>
                    <a:pt x="996796" y="117948"/>
                  </a:lnTo>
                  <a:lnTo>
                    <a:pt x="997477" y="115679"/>
                  </a:lnTo>
                  <a:lnTo>
                    <a:pt x="998384" y="113637"/>
                  </a:lnTo>
                  <a:lnTo>
                    <a:pt x="999519" y="112049"/>
                  </a:lnTo>
                  <a:lnTo>
                    <a:pt x="1004736" y="105241"/>
                  </a:lnTo>
                  <a:lnTo>
                    <a:pt x="1007459" y="101838"/>
                  </a:lnTo>
                  <a:lnTo>
                    <a:pt x="1010862" y="98661"/>
                  </a:lnTo>
                  <a:lnTo>
                    <a:pt x="1013811" y="95484"/>
                  </a:lnTo>
                  <a:lnTo>
                    <a:pt x="1015626" y="94350"/>
                  </a:lnTo>
                  <a:lnTo>
                    <a:pt x="1017440" y="93215"/>
                  </a:lnTo>
                  <a:lnTo>
                    <a:pt x="1019028" y="92308"/>
                  </a:lnTo>
                  <a:lnTo>
                    <a:pt x="1020616" y="91854"/>
                  </a:lnTo>
                  <a:lnTo>
                    <a:pt x="1022204" y="91173"/>
                  </a:lnTo>
                  <a:lnTo>
                    <a:pt x="1024019" y="91173"/>
                  </a:lnTo>
                  <a:lnTo>
                    <a:pt x="1033547" y="90946"/>
                  </a:lnTo>
                  <a:lnTo>
                    <a:pt x="1040353" y="90492"/>
                  </a:lnTo>
                  <a:lnTo>
                    <a:pt x="1048066" y="89812"/>
                  </a:lnTo>
                  <a:lnTo>
                    <a:pt x="1056233" y="88904"/>
                  </a:lnTo>
                  <a:lnTo>
                    <a:pt x="1064173" y="87769"/>
                  </a:lnTo>
                  <a:lnTo>
                    <a:pt x="1072113" y="86408"/>
                  </a:lnTo>
                  <a:lnTo>
                    <a:pt x="1079372" y="84593"/>
                  </a:lnTo>
                  <a:lnTo>
                    <a:pt x="1083229" y="83912"/>
                  </a:lnTo>
                  <a:lnTo>
                    <a:pt x="1087539" y="83231"/>
                  </a:lnTo>
                  <a:lnTo>
                    <a:pt x="1092303" y="82324"/>
                  </a:lnTo>
                  <a:lnTo>
                    <a:pt x="1097748" y="81870"/>
                  </a:lnTo>
                  <a:lnTo>
                    <a:pt x="1103192" y="81416"/>
                  </a:lnTo>
                  <a:lnTo>
                    <a:pt x="1109090" y="81189"/>
                  </a:lnTo>
                  <a:lnTo>
                    <a:pt x="1114989" y="80962"/>
                  </a:lnTo>
                  <a:close/>
                  <a:moveTo>
                    <a:pt x="387804" y="0"/>
                  </a:moveTo>
                  <a:lnTo>
                    <a:pt x="393020" y="0"/>
                  </a:lnTo>
                  <a:lnTo>
                    <a:pt x="398463" y="454"/>
                  </a:lnTo>
                  <a:lnTo>
                    <a:pt x="404359" y="1134"/>
                  </a:lnTo>
                  <a:lnTo>
                    <a:pt x="410482" y="2268"/>
                  </a:lnTo>
                  <a:lnTo>
                    <a:pt x="416832" y="3402"/>
                  </a:lnTo>
                  <a:lnTo>
                    <a:pt x="423182" y="4989"/>
                  </a:lnTo>
                  <a:lnTo>
                    <a:pt x="429532" y="6803"/>
                  </a:lnTo>
                  <a:lnTo>
                    <a:pt x="435656" y="8844"/>
                  </a:lnTo>
                  <a:lnTo>
                    <a:pt x="441779" y="10885"/>
                  </a:lnTo>
                  <a:lnTo>
                    <a:pt x="447675" y="13379"/>
                  </a:lnTo>
                  <a:lnTo>
                    <a:pt x="453345" y="15874"/>
                  </a:lnTo>
                  <a:lnTo>
                    <a:pt x="458561" y="18595"/>
                  </a:lnTo>
                  <a:lnTo>
                    <a:pt x="463324" y="21543"/>
                  </a:lnTo>
                  <a:lnTo>
                    <a:pt x="467632" y="24264"/>
                  </a:lnTo>
                  <a:lnTo>
                    <a:pt x="471261" y="27212"/>
                  </a:lnTo>
                  <a:lnTo>
                    <a:pt x="474209" y="30613"/>
                  </a:lnTo>
                  <a:lnTo>
                    <a:pt x="477157" y="33788"/>
                  </a:lnTo>
                  <a:lnTo>
                    <a:pt x="479652" y="37416"/>
                  </a:lnTo>
                  <a:lnTo>
                    <a:pt x="482374" y="41498"/>
                  </a:lnTo>
                  <a:lnTo>
                    <a:pt x="484868" y="45807"/>
                  </a:lnTo>
                  <a:lnTo>
                    <a:pt x="487363" y="50115"/>
                  </a:lnTo>
                  <a:lnTo>
                    <a:pt x="489857" y="54877"/>
                  </a:lnTo>
                  <a:lnTo>
                    <a:pt x="492352" y="59639"/>
                  </a:lnTo>
                  <a:lnTo>
                    <a:pt x="494620" y="64628"/>
                  </a:lnTo>
                  <a:lnTo>
                    <a:pt x="496661" y="69844"/>
                  </a:lnTo>
                  <a:lnTo>
                    <a:pt x="498475" y="74832"/>
                  </a:lnTo>
                  <a:lnTo>
                    <a:pt x="500290" y="80275"/>
                  </a:lnTo>
                  <a:lnTo>
                    <a:pt x="501650" y="85264"/>
                  </a:lnTo>
                  <a:lnTo>
                    <a:pt x="502784" y="90706"/>
                  </a:lnTo>
                  <a:lnTo>
                    <a:pt x="503918" y="95695"/>
                  </a:lnTo>
                  <a:lnTo>
                    <a:pt x="504599" y="100684"/>
                  </a:lnTo>
                  <a:lnTo>
                    <a:pt x="504825" y="105899"/>
                  </a:lnTo>
                  <a:lnTo>
                    <a:pt x="505506" y="121999"/>
                  </a:lnTo>
                  <a:lnTo>
                    <a:pt x="505279" y="132657"/>
                  </a:lnTo>
                  <a:lnTo>
                    <a:pt x="505279" y="138553"/>
                  </a:lnTo>
                  <a:lnTo>
                    <a:pt x="504825" y="140367"/>
                  </a:lnTo>
                  <a:lnTo>
                    <a:pt x="506186" y="140367"/>
                  </a:lnTo>
                  <a:lnTo>
                    <a:pt x="508907" y="140367"/>
                  </a:lnTo>
                  <a:lnTo>
                    <a:pt x="510722" y="140367"/>
                  </a:lnTo>
                  <a:lnTo>
                    <a:pt x="512536" y="140821"/>
                  </a:lnTo>
                  <a:lnTo>
                    <a:pt x="514350" y="141274"/>
                  </a:lnTo>
                  <a:lnTo>
                    <a:pt x="516165" y="141955"/>
                  </a:lnTo>
                  <a:lnTo>
                    <a:pt x="516845" y="142862"/>
                  </a:lnTo>
                  <a:lnTo>
                    <a:pt x="517299" y="143996"/>
                  </a:lnTo>
                  <a:lnTo>
                    <a:pt x="517979" y="145356"/>
                  </a:lnTo>
                  <a:lnTo>
                    <a:pt x="518659" y="147170"/>
                  </a:lnTo>
                  <a:lnTo>
                    <a:pt x="519340" y="151252"/>
                  </a:lnTo>
                  <a:lnTo>
                    <a:pt x="520020" y="155787"/>
                  </a:lnTo>
                  <a:lnTo>
                    <a:pt x="520700" y="160776"/>
                  </a:lnTo>
                  <a:lnTo>
                    <a:pt x="520700" y="166219"/>
                  </a:lnTo>
                  <a:lnTo>
                    <a:pt x="520474" y="171207"/>
                  </a:lnTo>
                  <a:lnTo>
                    <a:pt x="519793" y="175743"/>
                  </a:lnTo>
                  <a:lnTo>
                    <a:pt x="519340" y="178010"/>
                  </a:lnTo>
                  <a:lnTo>
                    <a:pt x="518659" y="180505"/>
                  </a:lnTo>
                  <a:lnTo>
                    <a:pt x="515711" y="187081"/>
                  </a:lnTo>
                  <a:lnTo>
                    <a:pt x="512309" y="194564"/>
                  </a:lnTo>
                  <a:lnTo>
                    <a:pt x="508227" y="201821"/>
                  </a:lnTo>
                  <a:lnTo>
                    <a:pt x="503918" y="208624"/>
                  </a:lnTo>
                  <a:lnTo>
                    <a:pt x="499609" y="214746"/>
                  </a:lnTo>
                  <a:lnTo>
                    <a:pt x="497568" y="217014"/>
                  </a:lnTo>
                  <a:lnTo>
                    <a:pt x="495754" y="219055"/>
                  </a:lnTo>
                  <a:lnTo>
                    <a:pt x="494166" y="220415"/>
                  </a:lnTo>
                  <a:lnTo>
                    <a:pt x="493032" y="221096"/>
                  </a:lnTo>
                  <a:lnTo>
                    <a:pt x="491672" y="221549"/>
                  </a:lnTo>
                  <a:lnTo>
                    <a:pt x="490765" y="222003"/>
                  </a:lnTo>
                  <a:lnTo>
                    <a:pt x="489631" y="223137"/>
                  </a:lnTo>
                  <a:lnTo>
                    <a:pt x="488950" y="224044"/>
                  </a:lnTo>
                  <a:lnTo>
                    <a:pt x="487363" y="226765"/>
                  </a:lnTo>
                  <a:lnTo>
                    <a:pt x="486229" y="229713"/>
                  </a:lnTo>
                  <a:lnTo>
                    <a:pt x="484188" y="236062"/>
                  </a:lnTo>
                  <a:lnTo>
                    <a:pt x="482827" y="238783"/>
                  </a:lnTo>
                  <a:lnTo>
                    <a:pt x="481693" y="241504"/>
                  </a:lnTo>
                  <a:lnTo>
                    <a:pt x="480559" y="243772"/>
                  </a:lnTo>
                  <a:lnTo>
                    <a:pt x="479652" y="246267"/>
                  </a:lnTo>
                  <a:lnTo>
                    <a:pt x="478972" y="248534"/>
                  </a:lnTo>
                  <a:lnTo>
                    <a:pt x="478518" y="250802"/>
                  </a:lnTo>
                  <a:lnTo>
                    <a:pt x="478065" y="256017"/>
                  </a:lnTo>
                  <a:lnTo>
                    <a:pt x="477157" y="262820"/>
                  </a:lnTo>
                  <a:lnTo>
                    <a:pt x="476250" y="268263"/>
                  </a:lnTo>
                  <a:lnTo>
                    <a:pt x="475797" y="275746"/>
                  </a:lnTo>
                  <a:lnTo>
                    <a:pt x="474209" y="294341"/>
                  </a:lnTo>
                  <a:lnTo>
                    <a:pt x="473302" y="311802"/>
                  </a:lnTo>
                  <a:lnTo>
                    <a:pt x="472849" y="317924"/>
                  </a:lnTo>
                  <a:lnTo>
                    <a:pt x="472395" y="321326"/>
                  </a:lnTo>
                  <a:lnTo>
                    <a:pt x="472168" y="322913"/>
                  </a:lnTo>
                  <a:lnTo>
                    <a:pt x="472849" y="323593"/>
                  </a:lnTo>
                  <a:lnTo>
                    <a:pt x="473302" y="324500"/>
                  </a:lnTo>
                  <a:lnTo>
                    <a:pt x="474209" y="324727"/>
                  </a:lnTo>
                  <a:lnTo>
                    <a:pt x="475343" y="325181"/>
                  </a:lnTo>
                  <a:lnTo>
                    <a:pt x="476250" y="325634"/>
                  </a:lnTo>
                  <a:lnTo>
                    <a:pt x="477157" y="326768"/>
                  </a:lnTo>
                  <a:lnTo>
                    <a:pt x="478065" y="327902"/>
                  </a:lnTo>
                  <a:lnTo>
                    <a:pt x="478518" y="330623"/>
                  </a:lnTo>
                  <a:lnTo>
                    <a:pt x="479425" y="333798"/>
                  </a:lnTo>
                  <a:lnTo>
                    <a:pt x="480559" y="342188"/>
                  </a:lnTo>
                  <a:lnTo>
                    <a:pt x="481466" y="350805"/>
                  </a:lnTo>
                  <a:lnTo>
                    <a:pt x="481693" y="357608"/>
                  </a:lnTo>
                  <a:lnTo>
                    <a:pt x="481693" y="358969"/>
                  </a:lnTo>
                  <a:lnTo>
                    <a:pt x="481920" y="359876"/>
                  </a:lnTo>
                  <a:lnTo>
                    <a:pt x="482827" y="361916"/>
                  </a:lnTo>
                  <a:lnTo>
                    <a:pt x="484188" y="363731"/>
                  </a:lnTo>
                  <a:lnTo>
                    <a:pt x="485775" y="365545"/>
                  </a:lnTo>
                  <a:lnTo>
                    <a:pt x="487363" y="367586"/>
                  </a:lnTo>
                  <a:lnTo>
                    <a:pt x="489177" y="370080"/>
                  </a:lnTo>
                  <a:lnTo>
                    <a:pt x="491218" y="373028"/>
                  </a:lnTo>
                  <a:lnTo>
                    <a:pt x="493032" y="377110"/>
                  </a:lnTo>
                  <a:lnTo>
                    <a:pt x="495074" y="382099"/>
                  </a:lnTo>
                  <a:lnTo>
                    <a:pt x="498249" y="387994"/>
                  </a:lnTo>
                  <a:lnTo>
                    <a:pt x="501877" y="394571"/>
                  </a:lnTo>
                  <a:lnTo>
                    <a:pt x="506413" y="401147"/>
                  </a:lnTo>
                  <a:lnTo>
                    <a:pt x="511175" y="407950"/>
                  </a:lnTo>
                  <a:lnTo>
                    <a:pt x="516391" y="414299"/>
                  </a:lnTo>
                  <a:lnTo>
                    <a:pt x="519113" y="417247"/>
                  </a:lnTo>
                  <a:lnTo>
                    <a:pt x="521834" y="419968"/>
                  </a:lnTo>
                  <a:lnTo>
                    <a:pt x="524783" y="422463"/>
                  </a:lnTo>
                  <a:lnTo>
                    <a:pt x="527277" y="424730"/>
                  </a:lnTo>
                  <a:lnTo>
                    <a:pt x="534988" y="430399"/>
                  </a:lnTo>
                  <a:lnTo>
                    <a:pt x="545874" y="437883"/>
                  </a:lnTo>
                  <a:lnTo>
                    <a:pt x="573088" y="456477"/>
                  </a:lnTo>
                  <a:lnTo>
                    <a:pt x="598034" y="473031"/>
                  </a:lnTo>
                  <a:lnTo>
                    <a:pt x="606652" y="478700"/>
                  </a:lnTo>
                  <a:lnTo>
                    <a:pt x="610734" y="481195"/>
                  </a:lnTo>
                  <a:lnTo>
                    <a:pt x="612775" y="482329"/>
                  </a:lnTo>
                  <a:lnTo>
                    <a:pt x="615497" y="484369"/>
                  </a:lnTo>
                  <a:lnTo>
                    <a:pt x="618899" y="486864"/>
                  </a:lnTo>
                  <a:lnTo>
                    <a:pt x="622300" y="489812"/>
                  </a:lnTo>
                  <a:lnTo>
                    <a:pt x="625475" y="493213"/>
                  </a:lnTo>
                  <a:lnTo>
                    <a:pt x="627063" y="495027"/>
                  </a:lnTo>
                  <a:lnTo>
                    <a:pt x="628197" y="496841"/>
                  </a:lnTo>
                  <a:lnTo>
                    <a:pt x="629558" y="498656"/>
                  </a:lnTo>
                  <a:lnTo>
                    <a:pt x="630238" y="500696"/>
                  </a:lnTo>
                  <a:lnTo>
                    <a:pt x="631145" y="502511"/>
                  </a:lnTo>
                  <a:lnTo>
                    <a:pt x="631372" y="504551"/>
                  </a:lnTo>
                  <a:lnTo>
                    <a:pt x="634320" y="540607"/>
                  </a:lnTo>
                  <a:lnTo>
                    <a:pt x="640670" y="611131"/>
                  </a:lnTo>
                  <a:lnTo>
                    <a:pt x="644299" y="649227"/>
                  </a:lnTo>
                  <a:lnTo>
                    <a:pt x="647474" y="683696"/>
                  </a:lnTo>
                  <a:lnTo>
                    <a:pt x="650649" y="710227"/>
                  </a:lnTo>
                  <a:lnTo>
                    <a:pt x="651783" y="719071"/>
                  </a:lnTo>
                  <a:lnTo>
                    <a:pt x="652917" y="724967"/>
                  </a:lnTo>
                  <a:lnTo>
                    <a:pt x="654504" y="733357"/>
                  </a:lnTo>
                  <a:lnTo>
                    <a:pt x="656091" y="743788"/>
                  </a:lnTo>
                  <a:lnTo>
                    <a:pt x="657679" y="755353"/>
                  </a:lnTo>
                  <a:lnTo>
                    <a:pt x="659267" y="767145"/>
                  </a:lnTo>
                  <a:lnTo>
                    <a:pt x="660400" y="778710"/>
                  </a:lnTo>
                  <a:lnTo>
                    <a:pt x="661308" y="788688"/>
                  </a:lnTo>
                  <a:lnTo>
                    <a:pt x="661761" y="797305"/>
                  </a:lnTo>
                  <a:lnTo>
                    <a:pt x="661988" y="802974"/>
                  </a:lnTo>
                  <a:lnTo>
                    <a:pt x="662215" y="805922"/>
                  </a:lnTo>
                  <a:lnTo>
                    <a:pt x="662668" y="810230"/>
                  </a:lnTo>
                  <a:lnTo>
                    <a:pt x="664256" y="822475"/>
                  </a:lnTo>
                  <a:lnTo>
                    <a:pt x="669018" y="855810"/>
                  </a:lnTo>
                  <a:lnTo>
                    <a:pt x="673781" y="889598"/>
                  </a:lnTo>
                  <a:lnTo>
                    <a:pt x="675368" y="902523"/>
                  </a:lnTo>
                  <a:lnTo>
                    <a:pt x="675822" y="907285"/>
                  </a:lnTo>
                  <a:lnTo>
                    <a:pt x="676049" y="910687"/>
                  </a:lnTo>
                  <a:lnTo>
                    <a:pt x="676049" y="915902"/>
                  </a:lnTo>
                  <a:lnTo>
                    <a:pt x="676729" y="920665"/>
                  </a:lnTo>
                  <a:lnTo>
                    <a:pt x="677183" y="925653"/>
                  </a:lnTo>
                  <a:lnTo>
                    <a:pt x="677863" y="930189"/>
                  </a:lnTo>
                  <a:lnTo>
                    <a:pt x="678770" y="933817"/>
                  </a:lnTo>
                  <a:lnTo>
                    <a:pt x="679677" y="937445"/>
                  </a:lnTo>
                  <a:lnTo>
                    <a:pt x="680811" y="940166"/>
                  </a:lnTo>
                  <a:lnTo>
                    <a:pt x="681718" y="942207"/>
                  </a:lnTo>
                  <a:lnTo>
                    <a:pt x="682625" y="944475"/>
                  </a:lnTo>
                  <a:lnTo>
                    <a:pt x="683533" y="947650"/>
                  </a:lnTo>
                  <a:lnTo>
                    <a:pt x="684213" y="951505"/>
                  </a:lnTo>
                  <a:lnTo>
                    <a:pt x="684893" y="955360"/>
                  </a:lnTo>
                  <a:lnTo>
                    <a:pt x="686027" y="963296"/>
                  </a:lnTo>
                  <a:lnTo>
                    <a:pt x="686254" y="969419"/>
                  </a:lnTo>
                  <a:lnTo>
                    <a:pt x="686708" y="972820"/>
                  </a:lnTo>
                  <a:lnTo>
                    <a:pt x="688068" y="979170"/>
                  </a:lnTo>
                  <a:lnTo>
                    <a:pt x="692377" y="997538"/>
                  </a:lnTo>
                  <a:lnTo>
                    <a:pt x="694418" y="1007969"/>
                  </a:lnTo>
                  <a:lnTo>
                    <a:pt x="696459" y="1018173"/>
                  </a:lnTo>
                  <a:lnTo>
                    <a:pt x="697593" y="1027924"/>
                  </a:lnTo>
                  <a:lnTo>
                    <a:pt x="698274" y="1032233"/>
                  </a:lnTo>
                  <a:lnTo>
                    <a:pt x="698274" y="1036315"/>
                  </a:lnTo>
                  <a:lnTo>
                    <a:pt x="698500" y="1041303"/>
                  </a:lnTo>
                  <a:lnTo>
                    <a:pt x="699181" y="1048787"/>
                  </a:lnTo>
                  <a:lnTo>
                    <a:pt x="701675" y="1069195"/>
                  </a:lnTo>
                  <a:lnTo>
                    <a:pt x="705304" y="1095047"/>
                  </a:lnTo>
                  <a:lnTo>
                    <a:pt x="709386" y="1123165"/>
                  </a:lnTo>
                  <a:lnTo>
                    <a:pt x="716643" y="1174641"/>
                  </a:lnTo>
                  <a:lnTo>
                    <a:pt x="718911" y="1192102"/>
                  </a:lnTo>
                  <a:lnTo>
                    <a:pt x="719818" y="1197091"/>
                  </a:lnTo>
                  <a:lnTo>
                    <a:pt x="719818" y="1199585"/>
                  </a:lnTo>
                  <a:lnTo>
                    <a:pt x="719365" y="1201626"/>
                  </a:lnTo>
                  <a:lnTo>
                    <a:pt x="719365" y="1203667"/>
                  </a:lnTo>
                  <a:lnTo>
                    <a:pt x="719138" y="1206842"/>
                  </a:lnTo>
                  <a:lnTo>
                    <a:pt x="718911" y="1207975"/>
                  </a:lnTo>
                  <a:lnTo>
                    <a:pt x="718458" y="1208882"/>
                  </a:lnTo>
                  <a:lnTo>
                    <a:pt x="717324" y="1209109"/>
                  </a:lnTo>
                  <a:lnTo>
                    <a:pt x="715963" y="1209109"/>
                  </a:lnTo>
                  <a:lnTo>
                    <a:pt x="715736" y="1209109"/>
                  </a:lnTo>
                  <a:lnTo>
                    <a:pt x="715056" y="1209336"/>
                  </a:lnTo>
                  <a:lnTo>
                    <a:pt x="714829" y="1210016"/>
                  </a:lnTo>
                  <a:lnTo>
                    <a:pt x="714602" y="1211604"/>
                  </a:lnTo>
                  <a:lnTo>
                    <a:pt x="714602" y="1213418"/>
                  </a:lnTo>
                  <a:lnTo>
                    <a:pt x="715056" y="1218407"/>
                  </a:lnTo>
                  <a:lnTo>
                    <a:pt x="716190" y="1224302"/>
                  </a:lnTo>
                  <a:lnTo>
                    <a:pt x="718458" y="1235867"/>
                  </a:lnTo>
                  <a:lnTo>
                    <a:pt x="719365" y="1240176"/>
                  </a:lnTo>
                  <a:lnTo>
                    <a:pt x="719818" y="1242444"/>
                  </a:lnTo>
                  <a:lnTo>
                    <a:pt x="719365" y="1243804"/>
                  </a:lnTo>
                  <a:lnTo>
                    <a:pt x="719138" y="1244938"/>
                  </a:lnTo>
                  <a:lnTo>
                    <a:pt x="718231" y="1247886"/>
                  </a:lnTo>
                  <a:lnTo>
                    <a:pt x="716870" y="1251061"/>
                  </a:lnTo>
                  <a:lnTo>
                    <a:pt x="722540" y="1277365"/>
                  </a:lnTo>
                  <a:lnTo>
                    <a:pt x="726395" y="1297094"/>
                  </a:lnTo>
                  <a:lnTo>
                    <a:pt x="727529" y="1305031"/>
                  </a:lnTo>
                  <a:lnTo>
                    <a:pt x="727983" y="1309566"/>
                  </a:lnTo>
                  <a:lnTo>
                    <a:pt x="727756" y="1311380"/>
                  </a:lnTo>
                  <a:lnTo>
                    <a:pt x="727302" y="1314101"/>
                  </a:lnTo>
                  <a:lnTo>
                    <a:pt x="725715" y="1322038"/>
                  </a:lnTo>
                  <a:lnTo>
                    <a:pt x="723447" y="1332242"/>
                  </a:lnTo>
                  <a:lnTo>
                    <a:pt x="720725" y="1343127"/>
                  </a:lnTo>
                  <a:lnTo>
                    <a:pt x="717777" y="1354012"/>
                  </a:lnTo>
                  <a:lnTo>
                    <a:pt x="714602" y="1363763"/>
                  </a:lnTo>
                  <a:lnTo>
                    <a:pt x="712334" y="1371699"/>
                  </a:lnTo>
                  <a:lnTo>
                    <a:pt x="710293" y="1376461"/>
                  </a:lnTo>
                  <a:lnTo>
                    <a:pt x="708706" y="1379183"/>
                  </a:lnTo>
                  <a:lnTo>
                    <a:pt x="707118" y="1382131"/>
                  </a:lnTo>
                  <a:lnTo>
                    <a:pt x="705077" y="1384625"/>
                  </a:lnTo>
                  <a:lnTo>
                    <a:pt x="702583" y="1387119"/>
                  </a:lnTo>
                  <a:lnTo>
                    <a:pt x="699408" y="1389614"/>
                  </a:lnTo>
                  <a:lnTo>
                    <a:pt x="696233" y="1392108"/>
                  </a:lnTo>
                  <a:lnTo>
                    <a:pt x="692377" y="1394376"/>
                  </a:lnTo>
                  <a:lnTo>
                    <a:pt x="688068" y="1396644"/>
                  </a:lnTo>
                  <a:lnTo>
                    <a:pt x="683759" y="1398911"/>
                  </a:lnTo>
                  <a:lnTo>
                    <a:pt x="679677" y="1401632"/>
                  </a:lnTo>
                  <a:lnTo>
                    <a:pt x="675822" y="1404127"/>
                  </a:lnTo>
                  <a:lnTo>
                    <a:pt x="672193" y="1406394"/>
                  </a:lnTo>
                  <a:lnTo>
                    <a:pt x="668111" y="1408662"/>
                  </a:lnTo>
                  <a:lnTo>
                    <a:pt x="666070" y="1409342"/>
                  </a:lnTo>
                  <a:lnTo>
                    <a:pt x="663802" y="1410249"/>
                  </a:lnTo>
                  <a:lnTo>
                    <a:pt x="661534" y="1410930"/>
                  </a:lnTo>
                  <a:lnTo>
                    <a:pt x="658813" y="1411383"/>
                  </a:lnTo>
                  <a:lnTo>
                    <a:pt x="656318" y="1411610"/>
                  </a:lnTo>
                  <a:lnTo>
                    <a:pt x="653597" y="1411610"/>
                  </a:lnTo>
                  <a:lnTo>
                    <a:pt x="648381" y="1411837"/>
                  </a:lnTo>
                  <a:lnTo>
                    <a:pt x="643391" y="1412290"/>
                  </a:lnTo>
                  <a:lnTo>
                    <a:pt x="635454" y="1412971"/>
                  </a:lnTo>
                  <a:lnTo>
                    <a:pt x="632052" y="1413197"/>
                  </a:lnTo>
                  <a:lnTo>
                    <a:pt x="629558" y="1413197"/>
                  </a:lnTo>
                  <a:lnTo>
                    <a:pt x="628424" y="1412971"/>
                  </a:lnTo>
                  <a:lnTo>
                    <a:pt x="627743" y="1412744"/>
                  </a:lnTo>
                  <a:lnTo>
                    <a:pt x="627290" y="1412290"/>
                  </a:lnTo>
                  <a:lnTo>
                    <a:pt x="626836" y="1411610"/>
                  </a:lnTo>
                  <a:lnTo>
                    <a:pt x="626156" y="1410476"/>
                  </a:lnTo>
                  <a:lnTo>
                    <a:pt x="625929" y="1409116"/>
                  </a:lnTo>
                  <a:lnTo>
                    <a:pt x="625929" y="1407982"/>
                  </a:lnTo>
                  <a:lnTo>
                    <a:pt x="626156" y="1406848"/>
                  </a:lnTo>
                  <a:lnTo>
                    <a:pt x="626836" y="1405941"/>
                  </a:lnTo>
                  <a:lnTo>
                    <a:pt x="627517" y="1404807"/>
                  </a:lnTo>
                  <a:lnTo>
                    <a:pt x="629104" y="1402993"/>
                  </a:lnTo>
                  <a:lnTo>
                    <a:pt x="630691" y="1401632"/>
                  </a:lnTo>
                  <a:lnTo>
                    <a:pt x="632279" y="1400499"/>
                  </a:lnTo>
                  <a:lnTo>
                    <a:pt x="634093" y="1399591"/>
                  </a:lnTo>
                  <a:lnTo>
                    <a:pt x="633186" y="1398684"/>
                  </a:lnTo>
                  <a:lnTo>
                    <a:pt x="630691" y="1397551"/>
                  </a:lnTo>
                  <a:lnTo>
                    <a:pt x="629104" y="1396644"/>
                  </a:lnTo>
                  <a:lnTo>
                    <a:pt x="627290" y="1395963"/>
                  </a:lnTo>
                  <a:lnTo>
                    <a:pt x="625475" y="1395736"/>
                  </a:lnTo>
                  <a:lnTo>
                    <a:pt x="623434" y="1395510"/>
                  </a:lnTo>
                  <a:lnTo>
                    <a:pt x="622527" y="1395283"/>
                  </a:lnTo>
                  <a:lnTo>
                    <a:pt x="621620" y="1395056"/>
                  </a:lnTo>
                  <a:lnTo>
                    <a:pt x="620940" y="1394376"/>
                  </a:lnTo>
                  <a:lnTo>
                    <a:pt x="620486" y="1393696"/>
                  </a:lnTo>
                  <a:lnTo>
                    <a:pt x="619352" y="1392108"/>
                  </a:lnTo>
                  <a:lnTo>
                    <a:pt x="618899" y="1390067"/>
                  </a:lnTo>
                  <a:lnTo>
                    <a:pt x="618899" y="1387800"/>
                  </a:lnTo>
                  <a:lnTo>
                    <a:pt x="619125" y="1385986"/>
                  </a:lnTo>
                  <a:lnTo>
                    <a:pt x="619579" y="1385079"/>
                  </a:lnTo>
                  <a:lnTo>
                    <a:pt x="620486" y="1384398"/>
                  </a:lnTo>
                  <a:lnTo>
                    <a:pt x="620940" y="1383718"/>
                  </a:lnTo>
                  <a:lnTo>
                    <a:pt x="621847" y="1383491"/>
                  </a:lnTo>
                  <a:lnTo>
                    <a:pt x="623888" y="1382811"/>
                  </a:lnTo>
                  <a:lnTo>
                    <a:pt x="625702" y="1382131"/>
                  </a:lnTo>
                  <a:lnTo>
                    <a:pt x="629331" y="1380090"/>
                  </a:lnTo>
                  <a:lnTo>
                    <a:pt x="632279" y="1377822"/>
                  </a:lnTo>
                  <a:lnTo>
                    <a:pt x="634320" y="1375781"/>
                  </a:lnTo>
                  <a:lnTo>
                    <a:pt x="634774" y="1374421"/>
                  </a:lnTo>
                  <a:lnTo>
                    <a:pt x="635000" y="1373287"/>
                  </a:lnTo>
                  <a:lnTo>
                    <a:pt x="634774" y="1371473"/>
                  </a:lnTo>
                  <a:lnTo>
                    <a:pt x="634320" y="1369659"/>
                  </a:lnTo>
                  <a:lnTo>
                    <a:pt x="632733" y="1366030"/>
                  </a:lnTo>
                  <a:lnTo>
                    <a:pt x="631825" y="1362856"/>
                  </a:lnTo>
                  <a:lnTo>
                    <a:pt x="631599" y="1359908"/>
                  </a:lnTo>
                  <a:lnTo>
                    <a:pt x="631599" y="1354919"/>
                  </a:lnTo>
                  <a:lnTo>
                    <a:pt x="632279" y="1340859"/>
                  </a:lnTo>
                  <a:lnTo>
                    <a:pt x="632733" y="1332923"/>
                  </a:lnTo>
                  <a:lnTo>
                    <a:pt x="633413" y="1325666"/>
                  </a:lnTo>
                  <a:lnTo>
                    <a:pt x="634093" y="1319317"/>
                  </a:lnTo>
                  <a:lnTo>
                    <a:pt x="634774" y="1315235"/>
                  </a:lnTo>
                  <a:lnTo>
                    <a:pt x="635681" y="1311834"/>
                  </a:lnTo>
                  <a:lnTo>
                    <a:pt x="636134" y="1308432"/>
                  </a:lnTo>
                  <a:lnTo>
                    <a:pt x="636361" y="1304804"/>
                  </a:lnTo>
                  <a:lnTo>
                    <a:pt x="636588" y="1301176"/>
                  </a:lnTo>
                  <a:lnTo>
                    <a:pt x="636361" y="1297547"/>
                  </a:lnTo>
                  <a:lnTo>
                    <a:pt x="636134" y="1293919"/>
                  </a:lnTo>
                  <a:lnTo>
                    <a:pt x="635454" y="1290291"/>
                  </a:lnTo>
                  <a:lnTo>
                    <a:pt x="634320" y="1287116"/>
                  </a:lnTo>
                  <a:lnTo>
                    <a:pt x="633867" y="1285529"/>
                  </a:lnTo>
                  <a:lnTo>
                    <a:pt x="633640" y="1283488"/>
                  </a:lnTo>
                  <a:lnTo>
                    <a:pt x="632733" y="1278953"/>
                  </a:lnTo>
                  <a:lnTo>
                    <a:pt x="632733" y="1273964"/>
                  </a:lnTo>
                  <a:lnTo>
                    <a:pt x="632733" y="1268522"/>
                  </a:lnTo>
                  <a:lnTo>
                    <a:pt x="633186" y="1259224"/>
                  </a:lnTo>
                  <a:lnTo>
                    <a:pt x="633413" y="1253782"/>
                  </a:lnTo>
                  <a:lnTo>
                    <a:pt x="633413" y="1252875"/>
                  </a:lnTo>
                  <a:lnTo>
                    <a:pt x="632733" y="1252194"/>
                  </a:lnTo>
                  <a:lnTo>
                    <a:pt x="632279" y="1251287"/>
                  </a:lnTo>
                  <a:lnTo>
                    <a:pt x="631825" y="1251061"/>
                  </a:lnTo>
                  <a:lnTo>
                    <a:pt x="630238" y="1250607"/>
                  </a:lnTo>
                  <a:lnTo>
                    <a:pt x="628877" y="1250380"/>
                  </a:lnTo>
                  <a:lnTo>
                    <a:pt x="628197" y="1250154"/>
                  </a:lnTo>
                  <a:lnTo>
                    <a:pt x="627743" y="1249700"/>
                  </a:lnTo>
                  <a:lnTo>
                    <a:pt x="627063" y="1248339"/>
                  </a:lnTo>
                  <a:lnTo>
                    <a:pt x="626156" y="1246299"/>
                  </a:lnTo>
                  <a:lnTo>
                    <a:pt x="625249" y="1244031"/>
                  </a:lnTo>
                  <a:lnTo>
                    <a:pt x="623888" y="1239496"/>
                  </a:lnTo>
                  <a:lnTo>
                    <a:pt x="623434" y="1237455"/>
                  </a:lnTo>
                  <a:lnTo>
                    <a:pt x="619806" y="1238362"/>
                  </a:lnTo>
                  <a:lnTo>
                    <a:pt x="612095" y="1207975"/>
                  </a:lnTo>
                  <a:lnTo>
                    <a:pt x="611868" y="1209336"/>
                  </a:lnTo>
                  <a:lnTo>
                    <a:pt x="610961" y="1213871"/>
                  </a:lnTo>
                  <a:lnTo>
                    <a:pt x="610734" y="1217726"/>
                  </a:lnTo>
                  <a:lnTo>
                    <a:pt x="610508" y="1222262"/>
                  </a:lnTo>
                  <a:lnTo>
                    <a:pt x="610508" y="1227704"/>
                  </a:lnTo>
                  <a:lnTo>
                    <a:pt x="610508" y="1234280"/>
                  </a:lnTo>
                  <a:lnTo>
                    <a:pt x="610961" y="1242897"/>
                  </a:lnTo>
                  <a:lnTo>
                    <a:pt x="611868" y="1253782"/>
                  </a:lnTo>
                  <a:lnTo>
                    <a:pt x="613683" y="1278272"/>
                  </a:lnTo>
                  <a:lnTo>
                    <a:pt x="615270" y="1299362"/>
                  </a:lnTo>
                  <a:lnTo>
                    <a:pt x="616177" y="1309793"/>
                  </a:lnTo>
                  <a:lnTo>
                    <a:pt x="616177" y="1311153"/>
                  </a:lnTo>
                  <a:lnTo>
                    <a:pt x="615497" y="1312060"/>
                  </a:lnTo>
                  <a:lnTo>
                    <a:pt x="614817" y="1313194"/>
                  </a:lnTo>
                  <a:lnTo>
                    <a:pt x="614136" y="1313874"/>
                  </a:lnTo>
                  <a:lnTo>
                    <a:pt x="612775" y="1315235"/>
                  </a:lnTo>
                  <a:lnTo>
                    <a:pt x="612095" y="1315689"/>
                  </a:lnTo>
                  <a:lnTo>
                    <a:pt x="611188" y="1369659"/>
                  </a:lnTo>
                  <a:lnTo>
                    <a:pt x="610281" y="1410023"/>
                  </a:lnTo>
                  <a:lnTo>
                    <a:pt x="610054" y="1425669"/>
                  </a:lnTo>
                  <a:lnTo>
                    <a:pt x="609600" y="1435194"/>
                  </a:lnTo>
                  <a:lnTo>
                    <a:pt x="605972" y="1492792"/>
                  </a:lnTo>
                  <a:lnTo>
                    <a:pt x="603477" y="1533383"/>
                  </a:lnTo>
                  <a:lnTo>
                    <a:pt x="602343" y="1552431"/>
                  </a:lnTo>
                  <a:lnTo>
                    <a:pt x="601663" y="1569438"/>
                  </a:lnTo>
                  <a:lnTo>
                    <a:pt x="601436" y="1585992"/>
                  </a:lnTo>
                  <a:lnTo>
                    <a:pt x="600983" y="1603680"/>
                  </a:lnTo>
                  <a:lnTo>
                    <a:pt x="600302" y="1640642"/>
                  </a:lnTo>
                  <a:lnTo>
                    <a:pt x="600075" y="1657876"/>
                  </a:lnTo>
                  <a:lnTo>
                    <a:pt x="599622" y="1672843"/>
                  </a:lnTo>
                  <a:lnTo>
                    <a:pt x="598941" y="1685088"/>
                  </a:lnTo>
                  <a:lnTo>
                    <a:pt x="598034" y="1689623"/>
                  </a:lnTo>
                  <a:lnTo>
                    <a:pt x="597581" y="1693478"/>
                  </a:lnTo>
                  <a:lnTo>
                    <a:pt x="590777" y="1726133"/>
                  </a:lnTo>
                  <a:lnTo>
                    <a:pt x="579665" y="1783731"/>
                  </a:lnTo>
                  <a:lnTo>
                    <a:pt x="573995" y="1814571"/>
                  </a:lnTo>
                  <a:lnTo>
                    <a:pt x="569006" y="1841783"/>
                  </a:lnTo>
                  <a:lnTo>
                    <a:pt x="565604" y="1863098"/>
                  </a:lnTo>
                  <a:lnTo>
                    <a:pt x="564697" y="1870355"/>
                  </a:lnTo>
                  <a:lnTo>
                    <a:pt x="564470" y="1875344"/>
                  </a:lnTo>
                  <a:lnTo>
                    <a:pt x="564016" y="1890990"/>
                  </a:lnTo>
                  <a:lnTo>
                    <a:pt x="562429" y="1921604"/>
                  </a:lnTo>
                  <a:lnTo>
                    <a:pt x="558120" y="2007774"/>
                  </a:lnTo>
                  <a:lnTo>
                    <a:pt x="555625" y="2053127"/>
                  </a:lnTo>
                  <a:lnTo>
                    <a:pt x="553131" y="2092811"/>
                  </a:lnTo>
                  <a:lnTo>
                    <a:pt x="551090" y="2122290"/>
                  </a:lnTo>
                  <a:lnTo>
                    <a:pt x="550183" y="2131134"/>
                  </a:lnTo>
                  <a:lnTo>
                    <a:pt x="549729" y="2135669"/>
                  </a:lnTo>
                  <a:lnTo>
                    <a:pt x="549502" y="2137937"/>
                  </a:lnTo>
                  <a:lnTo>
                    <a:pt x="549729" y="2140205"/>
                  </a:lnTo>
                  <a:lnTo>
                    <a:pt x="550409" y="2142926"/>
                  </a:lnTo>
                  <a:lnTo>
                    <a:pt x="551316" y="2145874"/>
                  </a:lnTo>
                  <a:lnTo>
                    <a:pt x="552450" y="2148822"/>
                  </a:lnTo>
                  <a:lnTo>
                    <a:pt x="554038" y="2152223"/>
                  </a:lnTo>
                  <a:lnTo>
                    <a:pt x="557440" y="2158799"/>
                  </a:lnTo>
                  <a:lnTo>
                    <a:pt x="564697" y="2172405"/>
                  </a:lnTo>
                  <a:lnTo>
                    <a:pt x="567645" y="2178755"/>
                  </a:lnTo>
                  <a:lnTo>
                    <a:pt x="569006" y="2181703"/>
                  </a:lnTo>
                  <a:lnTo>
                    <a:pt x="569686" y="2184651"/>
                  </a:lnTo>
                  <a:lnTo>
                    <a:pt x="571727" y="2191454"/>
                  </a:lnTo>
                  <a:lnTo>
                    <a:pt x="575129" y="2200524"/>
                  </a:lnTo>
                  <a:lnTo>
                    <a:pt x="582613" y="2222067"/>
                  </a:lnTo>
                  <a:lnTo>
                    <a:pt x="589870" y="2242249"/>
                  </a:lnTo>
                  <a:lnTo>
                    <a:pt x="592138" y="2249959"/>
                  </a:lnTo>
                  <a:lnTo>
                    <a:pt x="593272" y="2254494"/>
                  </a:lnTo>
                  <a:lnTo>
                    <a:pt x="593725" y="2255855"/>
                  </a:lnTo>
                  <a:lnTo>
                    <a:pt x="594406" y="2256988"/>
                  </a:lnTo>
                  <a:lnTo>
                    <a:pt x="595086" y="2258349"/>
                  </a:lnTo>
                  <a:lnTo>
                    <a:pt x="595766" y="2259483"/>
                  </a:lnTo>
                  <a:lnTo>
                    <a:pt x="598488" y="2261524"/>
                  </a:lnTo>
                  <a:lnTo>
                    <a:pt x="601209" y="2263565"/>
                  </a:lnTo>
                  <a:lnTo>
                    <a:pt x="608467" y="2268100"/>
                  </a:lnTo>
                  <a:lnTo>
                    <a:pt x="612549" y="2271048"/>
                  </a:lnTo>
                  <a:lnTo>
                    <a:pt x="617084" y="2273996"/>
                  </a:lnTo>
                  <a:lnTo>
                    <a:pt x="619579" y="2276037"/>
                  </a:lnTo>
                  <a:lnTo>
                    <a:pt x="623434" y="2278078"/>
                  </a:lnTo>
                  <a:lnTo>
                    <a:pt x="627970" y="2280345"/>
                  </a:lnTo>
                  <a:lnTo>
                    <a:pt x="633186" y="2282840"/>
                  </a:lnTo>
                  <a:lnTo>
                    <a:pt x="644979" y="2287828"/>
                  </a:lnTo>
                  <a:lnTo>
                    <a:pt x="658133" y="2293044"/>
                  </a:lnTo>
                  <a:lnTo>
                    <a:pt x="671286" y="2297579"/>
                  </a:lnTo>
                  <a:lnTo>
                    <a:pt x="683986" y="2301661"/>
                  </a:lnTo>
                  <a:lnTo>
                    <a:pt x="689656" y="2303022"/>
                  </a:lnTo>
                  <a:lnTo>
                    <a:pt x="694645" y="2304382"/>
                  </a:lnTo>
                  <a:lnTo>
                    <a:pt x="699181" y="2305063"/>
                  </a:lnTo>
                  <a:lnTo>
                    <a:pt x="702809" y="2305743"/>
                  </a:lnTo>
                  <a:lnTo>
                    <a:pt x="709159" y="2305970"/>
                  </a:lnTo>
                  <a:lnTo>
                    <a:pt x="714829" y="2306196"/>
                  </a:lnTo>
                  <a:lnTo>
                    <a:pt x="725715" y="2305970"/>
                  </a:lnTo>
                  <a:lnTo>
                    <a:pt x="730704" y="2305970"/>
                  </a:lnTo>
                  <a:lnTo>
                    <a:pt x="735013" y="2305970"/>
                  </a:lnTo>
                  <a:lnTo>
                    <a:pt x="738642" y="2306196"/>
                  </a:lnTo>
                  <a:lnTo>
                    <a:pt x="742043" y="2306877"/>
                  </a:lnTo>
                  <a:lnTo>
                    <a:pt x="744765" y="2308237"/>
                  </a:lnTo>
                  <a:lnTo>
                    <a:pt x="747259" y="2309598"/>
                  </a:lnTo>
                  <a:lnTo>
                    <a:pt x="749301" y="2311412"/>
                  </a:lnTo>
                  <a:lnTo>
                    <a:pt x="751115" y="2313453"/>
                  </a:lnTo>
                  <a:lnTo>
                    <a:pt x="752475" y="2315721"/>
                  </a:lnTo>
                  <a:lnTo>
                    <a:pt x="753383" y="2318215"/>
                  </a:lnTo>
                  <a:lnTo>
                    <a:pt x="753836" y="2321163"/>
                  </a:lnTo>
                  <a:lnTo>
                    <a:pt x="754063" y="2323884"/>
                  </a:lnTo>
                  <a:lnTo>
                    <a:pt x="753836" y="2325698"/>
                  </a:lnTo>
                  <a:lnTo>
                    <a:pt x="753156" y="2327286"/>
                  </a:lnTo>
                  <a:lnTo>
                    <a:pt x="751795" y="2328873"/>
                  </a:lnTo>
                  <a:lnTo>
                    <a:pt x="750434" y="2330460"/>
                  </a:lnTo>
                  <a:lnTo>
                    <a:pt x="748393" y="2332274"/>
                  </a:lnTo>
                  <a:lnTo>
                    <a:pt x="746125" y="2334088"/>
                  </a:lnTo>
                  <a:lnTo>
                    <a:pt x="743404" y="2335903"/>
                  </a:lnTo>
                  <a:lnTo>
                    <a:pt x="740683" y="2337490"/>
                  </a:lnTo>
                  <a:lnTo>
                    <a:pt x="734333" y="2340891"/>
                  </a:lnTo>
                  <a:lnTo>
                    <a:pt x="727756" y="2343613"/>
                  </a:lnTo>
                  <a:lnTo>
                    <a:pt x="720952" y="2346107"/>
                  </a:lnTo>
                  <a:lnTo>
                    <a:pt x="717777" y="2347241"/>
                  </a:lnTo>
                  <a:lnTo>
                    <a:pt x="714375" y="2347921"/>
                  </a:lnTo>
                  <a:lnTo>
                    <a:pt x="710293" y="2348601"/>
                  </a:lnTo>
                  <a:lnTo>
                    <a:pt x="704170" y="2349508"/>
                  </a:lnTo>
                  <a:lnTo>
                    <a:pt x="688068" y="2351096"/>
                  </a:lnTo>
                  <a:lnTo>
                    <a:pt x="667884" y="2352456"/>
                  </a:lnTo>
                  <a:lnTo>
                    <a:pt x="644979" y="2353817"/>
                  </a:lnTo>
                  <a:lnTo>
                    <a:pt x="622300" y="2354497"/>
                  </a:lnTo>
                  <a:lnTo>
                    <a:pt x="611188" y="2354724"/>
                  </a:lnTo>
                  <a:lnTo>
                    <a:pt x="601209" y="2354724"/>
                  </a:lnTo>
                  <a:lnTo>
                    <a:pt x="592138" y="2354497"/>
                  </a:lnTo>
                  <a:lnTo>
                    <a:pt x="583974" y="2354271"/>
                  </a:lnTo>
                  <a:lnTo>
                    <a:pt x="577397" y="2353817"/>
                  </a:lnTo>
                  <a:lnTo>
                    <a:pt x="572634" y="2352910"/>
                  </a:lnTo>
                  <a:lnTo>
                    <a:pt x="564697" y="2351096"/>
                  </a:lnTo>
                  <a:lnTo>
                    <a:pt x="557440" y="2348601"/>
                  </a:lnTo>
                  <a:lnTo>
                    <a:pt x="550409" y="2346334"/>
                  </a:lnTo>
                  <a:lnTo>
                    <a:pt x="544513" y="2344066"/>
                  </a:lnTo>
                  <a:lnTo>
                    <a:pt x="533854" y="2340211"/>
                  </a:lnTo>
                  <a:lnTo>
                    <a:pt x="526143" y="2337263"/>
                  </a:lnTo>
                  <a:lnTo>
                    <a:pt x="523422" y="2336583"/>
                  </a:lnTo>
                  <a:lnTo>
                    <a:pt x="521381" y="2336356"/>
                  </a:lnTo>
                  <a:lnTo>
                    <a:pt x="519793" y="2336583"/>
                  </a:lnTo>
                  <a:lnTo>
                    <a:pt x="518659" y="2337036"/>
                  </a:lnTo>
                  <a:lnTo>
                    <a:pt x="517752" y="2338397"/>
                  </a:lnTo>
                  <a:lnTo>
                    <a:pt x="517299" y="2339531"/>
                  </a:lnTo>
                  <a:lnTo>
                    <a:pt x="517072" y="2341572"/>
                  </a:lnTo>
                  <a:lnTo>
                    <a:pt x="516845" y="2343839"/>
                  </a:lnTo>
                  <a:lnTo>
                    <a:pt x="516845" y="2345200"/>
                  </a:lnTo>
                  <a:lnTo>
                    <a:pt x="516391" y="2345880"/>
                  </a:lnTo>
                  <a:lnTo>
                    <a:pt x="515711" y="2346787"/>
                  </a:lnTo>
                  <a:lnTo>
                    <a:pt x="515031" y="2347468"/>
                  </a:lnTo>
                  <a:lnTo>
                    <a:pt x="513670" y="2347921"/>
                  </a:lnTo>
                  <a:lnTo>
                    <a:pt x="512536" y="2348148"/>
                  </a:lnTo>
                  <a:lnTo>
                    <a:pt x="508681" y="2348601"/>
                  </a:lnTo>
                  <a:lnTo>
                    <a:pt x="503918" y="2348601"/>
                  </a:lnTo>
                  <a:lnTo>
                    <a:pt x="497795" y="2348601"/>
                  </a:lnTo>
                  <a:lnTo>
                    <a:pt x="490538" y="2349055"/>
                  </a:lnTo>
                  <a:lnTo>
                    <a:pt x="481693" y="2349282"/>
                  </a:lnTo>
                  <a:lnTo>
                    <a:pt x="471488" y="2349508"/>
                  </a:lnTo>
                  <a:lnTo>
                    <a:pt x="460602" y="2349735"/>
                  </a:lnTo>
                  <a:lnTo>
                    <a:pt x="449263" y="2349508"/>
                  </a:lnTo>
                  <a:lnTo>
                    <a:pt x="438150" y="2349055"/>
                  </a:lnTo>
                  <a:lnTo>
                    <a:pt x="418647" y="2348148"/>
                  </a:lnTo>
                  <a:lnTo>
                    <a:pt x="406400" y="2347921"/>
                  </a:lnTo>
                  <a:lnTo>
                    <a:pt x="403452" y="2347694"/>
                  </a:lnTo>
                  <a:lnTo>
                    <a:pt x="402318" y="2347468"/>
                  </a:lnTo>
                  <a:lnTo>
                    <a:pt x="401411" y="2347014"/>
                  </a:lnTo>
                  <a:lnTo>
                    <a:pt x="400504" y="2346334"/>
                  </a:lnTo>
                  <a:lnTo>
                    <a:pt x="399823" y="2345653"/>
                  </a:lnTo>
                  <a:lnTo>
                    <a:pt x="399370" y="2344973"/>
                  </a:lnTo>
                  <a:lnTo>
                    <a:pt x="399143" y="2344066"/>
                  </a:lnTo>
                  <a:lnTo>
                    <a:pt x="398463" y="2342025"/>
                  </a:lnTo>
                  <a:lnTo>
                    <a:pt x="398463" y="2339531"/>
                  </a:lnTo>
                  <a:lnTo>
                    <a:pt x="398463" y="2333181"/>
                  </a:lnTo>
                  <a:lnTo>
                    <a:pt x="398236" y="2331141"/>
                  </a:lnTo>
                  <a:lnTo>
                    <a:pt x="398009" y="2328873"/>
                  </a:lnTo>
                  <a:lnTo>
                    <a:pt x="396648" y="2323204"/>
                  </a:lnTo>
                  <a:lnTo>
                    <a:pt x="393020" y="2308464"/>
                  </a:lnTo>
                  <a:lnTo>
                    <a:pt x="391206" y="2300301"/>
                  </a:lnTo>
                  <a:lnTo>
                    <a:pt x="390752" y="2296446"/>
                  </a:lnTo>
                  <a:lnTo>
                    <a:pt x="390072" y="2292817"/>
                  </a:lnTo>
                  <a:lnTo>
                    <a:pt x="389618" y="2288962"/>
                  </a:lnTo>
                  <a:lnTo>
                    <a:pt x="389618" y="2285561"/>
                  </a:lnTo>
                  <a:lnTo>
                    <a:pt x="389845" y="2282386"/>
                  </a:lnTo>
                  <a:lnTo>
                    <a:pt x="390525" y="2279211"/>
                  </a:lnTo>
                  <a:lnTo>
                    <a:pt x="392113" y="2274223"/>
                  </a:lnTo>
                  <a:lnTo>
                    <a:pt x="393927" y="2269234"/>
                  </a:lnTo>
                  <a:lnTo>
                    <a:pt x="395515" y="2264925"/>
                  </a:lnTo>
                  <a:lnTo>
                    <a:pt x="396648" y="2261070"/>
                  </a:lnTo>
                  <a:lnTo>
                    <a:pt x="397102" y="2259256"/>
                  </a:lnTo>
                  <a:lnTo>
                    <a:pt x="397329" y="2257669"/>
                  </a:lnTo>
                  <a:lnTo>
                    <a:pt x="397329" y="2256535"/>
                  </a:lnTo>
                  <a:lnTo>
                    <a:pt x="397102" y="2255174"/>
                  </a:lnTo>
                  <a:lnTo>
                    <a:pt x="396422" y="2254041"/>
                  </a:lnTo>
                  <a:lnTo>
                    <a:pt x="395741" y="2253133"/>
                  </a:lnTo>
                  <a:lnTo>
                    <a:pt x="394834" y="2252453"/>
                  </a:lnTo>
                  <a:lnTo>
                    <a:pt x="393247" y="2251773"/>
                  </a:lnTo>
                  <a:lnTo>
                    <a:pt x="392340" y="2251546"/>
                  </a:lnTo>
                  <a:lnTo>
                    <a:pt x="391659" y="2250866"/>
                  </a:lnTo>
                  <a:lnTo>
                    <a:pt x="390525" y="2249732"/>
                  </a:lnTo>
                  <a:lnTo>
                    <a:pt x="389391" y="2247918"/>
                  </a:lnTo>
                  <a:lnTo>
                    <a:pt x="388711" y="2245650"/>
                  </a:lnTo>
                  <a:lnTo>
                    <a:pt x="388257" y="2242929"/>
                  </a:lnTo>
                  <a:lnTo>
                    <a:pt x="387577" y="2239754"/>
                  </a:lnTo>
                  <a:lnTo>
                    <a:pt x="387577" y="2236580"/>
                  </a:lnTo>
                  <a:lnTo>
                    <a:pt x="387577" y="2232725"/>
                  </a:lnTo>
                  <a:lnTo>
                    <a:pt x="388257" y="2224788"/>
                  </a:lnTo>
                  <a:lnTo>
                    <a:pt x="389165" y="2216171"/>
                  </a:lnTo>
                  <a:lnTo>
                    <a:pt x="390525" y="2207327"/>
                  </a:lnTo>
                  <a:lnTo>
                    <a:pt x="391886" y="2198937"/>
                  </a:lnTo>
                  <a:lnTo>
                    <a:pt x="393247" y="2190546"/>
                  </a:lnTo>
                  <a:lnTo>
                    <a:pt x="394381" y="2183063"/>
                  </a:lnTo>
                  <a:lnTo>
                    <a:pt x="395968" y="2169684"/>
                  </a:lnTo>
                  <a:lnTo>
                    <a:pt x="397102" y="2159253"/>
                  </a:lnTo>
                  <a:lnTo>
                    <a:pt x="397329" y="2152904"/>
                  </a:lnTo>
                  <a:lnTo>
                    <a:pt x="397329" y="2151089"/>
                  </a:lnTo>
                  <a:lnTo>
                    <a:pt x="397556" y="2149049"/>
                  </a:lnTo>
                  <a:lnTo>
                    <a:pt x="397782" y="2147008"/>
                  </a:lnTo>
                  <a:lnTo>
                    <a:pt x="398463" y="2144740"/>
                  </a:lnTo>
                  <a:lnTo>
                    <a:pt x="399370" y="2142699"/>
                  </a:lnTo>
                  <a:lnTo>
                    <a:pt x="400504" y="2140431"/>
                  </a:lnTo>
                  <a:lnTo>
                    <a:pt x="402091" y="2138164"/>
                  </a:lnTo>
                  <a:lnTo>
                    <a:pt x="403906" y="2135669"/>
                  </a:lnTo>
                  <a:lnTo>
                    <a:pt x="405947" y="2132948"/>
                  </a:lnTo>
                  <a:lnTo>
                    <a:pt x="408215" y="2129774"/>
                  </a:lnTo>
                  <a:lnTo>
                    <a:pt x="410256" y="2126599"/>
                  </a:lnTo>
                  <a:lnTo>
                    <a:pt x="411616" y="2122971"/>
                  </a:lnTo>
                  <a:lnTo>
                    <a:pt x="412523" y="2120930"/>
                  </a:lnTo>
                  <a:lnTo>
                    <a:pt x="412977" y="2119116"/>
                  </a:lnTo>
                  <a:lnTo>
                    <a:pt x="413431" y="2117075"/>
                  </a:lnTo>
                  <a:lnTo>
                    <a:pt x="413431" y="2115487"/>
                  </a:lnTo>
                  <a:lnTo>
                    <a:pt x="413431" y="2113673"/>
                  </a:lnTo>
                  <a:lnTo>
                    <a:pt x="413204" y="2111632"/>
                  </a:lnTo>
                  <a:lnTo>
                    <a:pt x="412750" y="2109818"/>
                  </a:lnTo>
                  <a:lnTo>
                    <a:pt x="411616" y="2108004"/>
                  </a:lnTo>
                  <a:lnTo>
                    <a:pt x="410936" y="2106190"/>
                  </a:lnTo>
                  <a:lnTo>
                    <a:pt x="410029" y="2104149"/>
                  </a:lnTo>
                  <a:lnTo>
                    <a:pt x="408668" y="2099614"/>
                  </a:lnTo>
                  <a:lnTo>
                    <a:pt x="407761" y="2094625"/>
                  </a:lnTo>
                  <a:lnTo>
                    <a:pt x="407081" y="2089636"/>
                  </a:lnTo>
                  <a:lnTo>
                    <a:pt x="406627" y="2084194"/>
                  </a:lnTo>
                  <a:lnTo>
                    <a:pt x="406627" y="2079432"/>
                  </a:lnTo>
                  <a:lnTo>
                    <a:pt x="406400" y="2071042"/>
                  </a:lnTo>
                  <a:lnTo>
                    <a:pt x="403906" y="1957886"/>
                  </a:lnTo>
                  <a:lnTo>
                    <a:pt x="402998" y="1916842"/>
                  </a:lnTo>
                  <a:lnTo>
                    <a:pt x="402545" y="1879652"/>
                  </a:lnTo>
                  <a:lnTo>
                    <a:pt x="402318" y="1850400"/>
                  </a:lnTo>
                  <a:lnTo>
                    <a:pt x="402318" y="1840649"/>
                  </a:lnTo>
                  <a:lnTo>
                    <a:pt x="402545" y="1834299"/>
                  </a:lnTo>
                  <a:lnTo>
                    <a:pt x="404813" y="1794162"/>
                  </a:lnTo>
                  <a:lnTo>
                    <a:pt x="406173" y="1772166"/>
                  </a:lnTo>
                  <a:lnTo>
                    <a:pt x="406400" y="1761281"/>
                  </a:lnTo>
                  <a:lnTo>
                    <a:pt x="406400" y="1751077"/>
                  </a:lnTo>
                  <a:lnTo>
                    <a:pt x="406627" y="1729307"/>
                  </a:lnTo>
                  <a:lnTo>
                    <a:pt x="407081" y="1705724"/>
                  </a:lnTo>
                  <a:lnTo>
                    <a:pt x="407761" y="1685088"/>
                  </a:lnTo>
                  <a:lnTo>
                    <a:pt x="407988" y="1671029"/>
                  </a:lnTo>
                  <a:lnTo>
                    <a:pt x="407761" y="1668534"/>
                  </a:lnTo>
                  <a:lnTo>
                    <a:pt x="407081" y="1665813"/>
                  </a:lnTo>
                  <a:lnTo>
                    <a:pt x="406400" y="1662412"/>
                  </a:lnTo>
                  <a:lnTo>
                    <a:pt x="405266" y="1659010"/>
                  </a:lnTo>
                  <a:lnTo>
                    <a:pt x="402545" y="1651300"/>
                  </a:lnTo>
                  <a:lnTo>
                    <a:pt x="399597" y="1643363"/>
                  </a:lnTo>
                  <a:lnTo>
                    <a:pt x="396422" y="1635427"/>
                  </a:lnTo>
                  <a:lnTo>
                    <a:pt x="393700" y="1627717"/>
                  </a:lnTo>
                  <a:lnTo>
                    <a:pt x="391432" y="1621141"/>
                  </a:lnTo>
                  <a:lnTo>
                    <a:pt x="390979" y="1618193"/>
                  </a:lnTo>
                  <a:lnTo>
                    <a:pt x="390525" y="1615925"/>
                  </a:lnTo>
                  <a:lnTo>
                    <a:pt x="389391" y="1606628"/>
                  </a:lnTo>
                  <a:lnTo>
                    <a:pt x="387804" y="1597103"/>
                  </a:lnTo>
                  <a:lnTo>
                    <a:pt x="386216" y="1586219"/>
                  </a:lnTo>
                  <a:lnTo>
                    <a:pt x="384175" y="1573520"/>
                  </a:lnTo>
                  <a:lnTo>
                    <a:pt x="383041" y="1567171"/>
                  </a:lnTo>
                  <a:lnTo>
                    <a:pt x="382361" y="1564223"/>
                  </a:lnTo>
                  <a:lnTo>
                    <a:pt x="381227" y="1561955"/>
                  </a:lnTo>
                  <a:lnTo>
                    <a:pt x="380547" y="1559914"/>
                  </a:lnTo>
                  <a:lnTo>
                    <a:pt x="379640" y="1558100"/>
                  </a:lnTo>
                  <a:lnTo>
                    <a:pt x="378506" y="1557193"/>
                  </a:lnTo>
                  <a:lnTo>
                    <a:pt x="377825" y="1556513"/>
                  </a:lnTo>
                  <a:lnTo>
                    <a:pt x="377145" y="1556513"/>
                  </a:lnTo>
                  <a:lnTo>
                    <a:pt x="376691" y="1556739"/>
                  </a:lnTo>
                  <a:lnTo>
                    <a:pt x="376011" y="1557646"/>
                  </a:lnTo>
                  <a:lnTo>
                    <a:pt x="374877" y="1559007"/>
                  </a:lnTo>
                  <a:lnTo>
                    <a:pt x="374197" y="1561728"/>
                  </a:lnTo>
                  <a:lnTo>
                    <a:pt x="373516" y="1564676"/>
                  </a:lnTo>
                  <a:lnTo>
                    <a:pt x="372836" y="1568985"/>
                  </a:lnTo>
                  <a:lnTo>
                    <a:pt x="372382" y="1573973"/>
                  </a:lnTo>
                  <a:lnTo>
                    <a:pt x="372156" y="1580096"/>
                  </a:lnTo>
                  <a:lnTo>
                    <a:pt x="371475" y="1597103"/>
                  </a:lnTo>
                  <a:lnTo>
                    <a:pt x="369888" y="1619553"/>
                  </a:lnTo>
                  <a:lnTo>
                    <a:pt x="366259" y="1672616"/>
                  </a:lnTo>
                  <a:lnTo>
                    <a:pt x="363084" y="1720237"/>
                  </a:lnTo>
                  <a:lnTo>
                    <a:pt x="361950" y="1736790"/>
                  </a:lnTo>
                  <a:lnTo>
                    <a:pt x="361497" y="1744727"/>
                  </a:lnTo>
                  <a:lnTo>
                    <a:pt x="361723" y="1746541"/>
                  </a:lnTo>
                  <a:lnTo>
                    <a:pt x="361950" y="1748355"/>
                  </a:lnTo>
                  <a:lnTo>
                    <a:pt x="363084" y="1752437"/>
                  </a:lnTo>
                  <a:lnTo>
                    <a:pt x="366032" y="1761281"/>
                  </a:lnTo>
                  <a:lnTo>
                    <a:pt x="367620" y="1765816"/>
                  </a:lnTo>
                  <a:lnTo>
                    <a:pt x="368981" y="1770578"/>
                  </a:lnTo>
                  <a:lnTo>
                    <a:pt x="369434" y="1773073"/>
                  </a:lnTo>
                  <a:lnTo>
                    <a:pt x="369661" y="1775340"/>
                  </a:lnTo>
                  <a:lnTo>
                    <a:pt x="369661" y="1778062"/>
                  </a:lnTo>
                  <a:lnTo>
                    <a:pt x="369661" y="1780556"/>
                  </a:lnTo>
                  <a:lnTo>
                    <a:pt x="363084" y="1830671"/>
                  </a:lnTo>
                  <a:lnTo>
                    <a:pt x="349931" y="1930674"/>
                  </a:lnTo>
                  <a:lnTo>
                    <a:pt x="342447" y="1984417"/>
                  </a:lnTo>
                  <a:lnTo>
                    <a:pt x="335643" y="2032718"/>
                  </a:lnTo>
                  <a:lnTo>
                    <a:pt x="332695" y="2053127"/>
                  </a:lnTo>
                  <a:lnTo>
                    <a:pt x="329973" y="2069908"/>
                  </a:lnTo>
                  <a:lnTo>
                    <a:pt x="327932" y="2082380"/>
                  </a:lnTo>
                  <a:lnTo>
                    <a:pt x="326345" y="2089863"/>
                  </a:lnTo>
                  <a:lnTo>
                    <a:pt x="324077" y="2098480"/>
                  </a:lnTo>
                  <a:lnTo>
                    <a:pt x="322489" y="2105963"/>
                  </a:lnTo>
                  <a:lnTo>
                    <a:pt x="321582" y="2112539"/>
                  </a:lnTo>
                  <a:lnTo>
                    <a:pt x="321356" y="2118435"/>
                  </a:lnTo>
                  <a:lnTo>
                    <a:pt x="321582" y="2123651"/>
                  </a:lnTo>
                  <a:lnTo>
                    <a:pt x="322036" y="2128640"/>
                  </a:lnTo>
                  <a:lnTo>
                    <a:pt x="323397" y="2133402"/>
                  </a:lnTo>
                  <a:lnTo>
                    <a:pt x="324984" y="2138391"/>
                  </a:lnTo>
                  <a:lnTo>
                    <a:pt x="327025" y="2144740"/>
                  </a:lnTo>
                  <a:lnTo>
                    <a:pt x="329293" y="2153130"/>
                  </a:lnTo>
                  <a:lnTo>
                    <a:pt x="331561" y="2163335"/>
                  </a:lnTo>
                  <a:lnTo>
                    <a:pt x="333829" y="2174446"/>
                  </a:lnTo>
                  <a:lnTo>
                    <a:pt x="335870" y="2185784"/>
                  </a:lnTo>
                  <a:lnTo>
                    <a:pt x="337684" y="2196896"/>
                  </a:lnTo>
                  <a:lnTo>
                    <a:pt x="338818" y="2207327"/>
                  </a:lnTo>
                  <a:lnTo>
                    <a:pt x="339272" y="2211862"/>
                  </a:lnTo>
                  <a:lnTo>
                    <a:pt x="339272" y="2216171"/>
                  </a:lnTo>
                  <a:lnTo>
                    <a:pt x="339498" y="2224108"/>
                  </a:lnTo>
                  <a:lnTo>
                    <a:pt x="339725" y="2231591"/>
                  </a:lnTo>
                  <a:lnTo>
                    <a:pt x="340632" y="2246104"/>
                  </a:lnTo>
                  <a:lnTo>
                    <a:pt x="341086" y="2258576"/>
                  </a:lnTo>
                  <a:lnTo>
                    <a:pt x="341086" y="2263338"/>
                  </a:lnTo>
                  <a:lnTo>
                    <a:pt x="340632" y="2267420"/>
                  </a:lnTo>
                  <a:lnTo>
                    <a:pt x="339952" y="2270594"/>
                  </a:lnTo>
                  <a:lnTo>
                    <a:pt x="339272" y="2273996"/>
                  </a:lnTo>
                  <a:lnTo>
                    <a:pt x="338138" y="2276717"/>
                  </a:lnTo>
                  <a:lnTo>
                    <a:pt x="337231" y="2279665"/>
                  </a:lnTo>
                  <a:lnTo>
                    <a:pt x="334736" y="2284881"/>
                  </a:lnTo>
                  <a:lnTo>
                    <a:pt x="332695" y="2289643"/>
                  </a:lnTo>
                  <a:lnTo>
                    <a:pt x="332241" y="2291230"/>
                  </a:lnTo>
                  <a:lnTo>
                    <a:pt x="332241" y="2292817"/>
                  </a:lnTo>
                  <a:lnTo>
                    <a:pt x="332468" y="2294858"/>
                  </a:lnTo>
                  <a:lnTo>
                    <a:pt x="332922" y="2296672"/>
                  </a:lnTo>
                  <a:lnTo>
                    <a:pt x="334282" y="2301661"/>
                  </a:lnTo>
                  <a:lnTo>
                    <a:pt x="335870" y="2306877"/>
                  </a:lnTo>
                  <a:lnTo>
                    <a:pt x="339952" y="2317761"/>
                  </a:lnTo>
                  <a:lnTo>
                    <a:pt x="341993" y="2323204"/>
                  </a:lnTo>
                  <a:lnTo>
                    <a:pt x="343354" y="2327966"/>
                  </a:lnTo>
                  <a:lnTo>
                    <a:pt x="344488" y="2334542"/>
                  </a:lnTo>
                  <a:lnTo>
                    <a:pt x="346075" y="2344293"/>
                  </a:lnTo>
                  <a:lnTo>
                    <a:pt x="347663" y="2356765"/>
                  </a:lnTo>
                  <a:lnTo>
                    <a:pt x="349250" y="2370144"/>
                  </a:lnTo>
                  <a:lnTo>
                    <a:pt x="350611" y="2383750"/>
                  </a:lnTo>
                  <a:lnTo>
                    <a:pt x="351518" y="2395995"/>
                  </a:lnTo>
                  <a:lnTo>
                    <a:pt x="351745" y="2401664"/>
                  </a:lnTo>
                  <a:lnTo>
                    <a:pt x="351745" y="2406426"/>
                  </a:lnTo>
                  <a:lnTo>
                    <a:pt x="351745" y="2410508"/>
                  </a:lnTo>
                  <a:lnTo>
                    <a:pt x="351065" y="2413456"/>
                  </a:lnTo>
                  <a:lnTo>
                    <a:pt x="350384" y="2418218"/>
                  </a:lnTo>
                  <a:lnTo>
                    <a:pt x="349477" y="2421846"/>
                  </a:lnTo>
                  <a:lnTo>
                    <a:pt x="348570" y="2423660"/>
                  </a:lnTo>
                  <a:lnTo>
                    <a:pt x="347890" y="2425248"/>
                  </a:lnTo>
                  <a:lnTo>
                    <a:pt x="346756" y="2426835"/>
                  </a:lnTo>
                  <a:lnTo>
                    <a:pt x="345622" y="2427969"/>
                  </a:lnTo>
                  <a:lnTo>
                    <a:pt x="343807" y="2429103"/>
                  </a:lnTo>
                  <a:lnTo>
                    <a:pt x="341539" y="2430010"/>
                  </a:lnTo>
                  <a:lnTo>
                    <a:pt x="339045" y="2430690"/>
                  </a:lnTo>
                  <a:lnTo>
                    <a:pt x="335870" y="2431597"/>
                  </a:lnTo>
                  <a:lnTo>
                    <a:pt x="332241" y="2432278"/>
                  </a:lnTo>
                  <a:lnTo>
                    <a:pt x="327932" y="2432731"/>
                  </a:lnTo>
                  <a:lnTo>
                    <a:pt x="317047" y="2433411"/>
                  </a:lnTo>
                  <a:lnTo>
                    <a:pt x="310697" y="2433638"/>
                  </a:lnTo>
                  <a:lnTo>
                    <a:pt x="303893" y="2433638"/>
                  </a:lnTo>
                  <a:lnTo>
                    <a:pt x="289379" y="2432731"/>
                  </a:lnTo>
                  <a:lnTo>
                    <a:pt x="274411" y="2431824"/>
                  </a:lnTo>
                  <a:lnTo>
                    <a:pt x="259443" y="2430463"/>
                  </a:lnTo>
                  <a:lnTo>
                    <a:pt x="245836" y="2429103"/>
                  </a:lnTo>
                  <a:lnTo>
                    <a:pt x="233363" y="2427515"/>
                  </a:lnTo>
                  <a:lnTo>
                    <a:pt x="216807" y="2425475"/>
                  </a:lnTo>
                  <a:lnTo>
                    <a:pt x="214313" y="2425021"/>
                  </a:lnTo>
                  <a:lnTo>
                    <a:pt x="212045" y="2424568"/>
                  </a:lnTo>
                  <a:lnTo>
                    <a:pt x="210004" y="2423660"/>
                  </a:lnTo>
                  <a:lnTo>
                    <a:pt x="208416" y="2422527"/>
                  </a:lnTo>
                  <a:lnTo>
                    <a:pt x="206602" y="2421166"/>
                  </a:lnTo>
                  <a:lnTo>
                    <a:pt x="205014" y="2419805"/>
                  </a:lnTo>
                  <a:lnTo>
                    <a:pt x="203427" y="2418445"/>
                  </a:lnTo>
                  <a:lnTo>
                    <a:pt x="202293" y="2416631"/>
                  </a:lnTo>
                  <a:lnTo>
                    <a:pt x="201159" y="2414817"/>
                  </a:lnTo>
                  <a:lnTo>
                    <a:pt x="200252" y="2413003"/>
                  </a:lnTo>
                  <a:lnTo>
                    <a:pt x="199345" y="2411188"/>
                  </a:lnTo>
                  <a:lnTo>
                    <a:pt x="198891" y="2409148"/>
                  </a:lnTo>
                  <a:lnTo>
                    <a:pt x="198664" y="2407333"/>
                  </a:lnTo>
                  <a:lnTo>
                    <a:pt x="198438" y="2405519"/>
                  </a:lnTo>
                  <a:lnTo>
                    <a:pt x="198438" y="2403705"/>
                  </a:lnTo>
                  <a:lnTo>
                    <a:pt x="198664" y="2401891"/>
                  </a:lnTo>
                  <a:lnTo>
                    <a:pt x="200025" y="2395542"/>
                  </a:lnTo>
                  <a:lnTo>
                    <a:pt x="202520" y="2385110"/>
                  </a:lnTo>
                  <a:lnTo>
                    <a:pt x="209550" y="2357218"/>
                  </a:lnTo>
                  <a:lnTo>
                    <a:pt x="216354" y="2329553"/>
                  </a:lnTo>
                  <a:lnTo>
                    <a:pt x="218622" y="2319349"/>
                  </a:lnTo>
                  <a:lnTo>
                    <a:pt x="219302" y="2315721"/>
                  </a:lnTo>
                  <a:lnTo>
                    <a:pt x="219529" y="2313680"/>
                  </a:lnTo>
                  <a:lnTo>
                    <a:pt x="219529" y="2310958"/>
                  </a:lnTo>
                  <a:lnTo>
                    <a:pt x="219529" y="2308464"/>
                  </a:lnTo>
                  <a:lnTo>
                    <a:pt x="218848" y="2306423"/>
                  </a:lnTo>
                  <a:lnTo>
                    <a:pt x="218395" y="2305289"/>
                  </a:lnTo>
                  <a:lnTo>
                    <a:pt x="217941" y="2304609"/>
                  </a:lnTo>
                  <a:lnTo>
                    <a:pt x="217261" y="2303929"/>
                  </a:lnTo>
                  <a:lnTo>
                    <a:pt x="216127" y="2303475"/>
                  </a:lnTo>
                  <a:lnTo>
                    <a:pt x="214993" y="2302795"/>
                  </a:lnTo>
                  <a:lnTo>
                    <a:pt x="213179" y="2302341"/>
                  </a:lnTo>
                  <a:lnTo>
                    <a:pt x="209097" y="2301888"/>
                  </a:lnTo>
                  <a:lnTo>
                    <a:pt x="203427" y="2301661"/>
                  </a:lnTo>
                  <a:lnTo>
                    <a:pt x="197984" y="2301661"/>
                  </a:lnTo>
                  <a:lnTo>
                    <a:pt x="195489" y="2301434"/>
                  </a:lnTo>
                  <a:lnTo>
                    <a:pt x="192995" y="2300754"/>
                  </a:lnTo>
                  <a:lnTo>
                    <a:pt x="191407" y="2300301"/>
                  </a:lnTo>
                  <a:lnTo>
                    <a:pt x="189593" y="2299847"/>
                  </a:lnTo>
                  <a:lnTo>
                    <a:pt x="188005" y="2299167"/>
                  </a:lnTo>
                  <a:lnTo>
                    <a:pt x="187098" y="2298033"/>
                  </a:lnTo>
                  <a:lnTo>
                    <a:pt x="185964" y="2297126"/>
                  </a:lnTo>
                  <a:lnTo>
                    <a:pt x="185057" y="2295538"/>
                  </a:lnTo>
                  <a:lnTo>
                    <a:pt x="184604" y="2293951"/>
                  </a:lnTo>
                  <a:lnTo>
                    <a:pt x="183923" y="2292364"/>
                  </a:lnTo>
                  <a:lnTo>
                    <a:pt x="183697" y="2290550"/>
                  </a:lnTo>
                  <a:lnTo>
                    <a:pt x="183697" y="2288509"/>
                  </a:lnTo>
                  <a:lnTo>
                    <a:pt x="183923" y="2283293"/>
                  </a:lnTo>
                  <a:lnTo>
                    <a:pt x="184830" y="2258576"/>
                  </a:lnTo>
                  <a:lnTo>
                    <a:pt x="186418" y="2202338"/>
                  </a:lnTo>
                  <a:lnTo>
                    <a:pt x="190727" y="2035439"/>
                  </a:lnTo>
                  <a:lnTo>
                    <a:pt x="195489" y="1865366"/>
                  </a:lnTo>
                  <a:lnTo>
                    <a:pt x="197077" y="1804593"/>
                  </a:lnTo>
                  <a:lnTo>
                    <a:pt x="197984" y="1784865"/>
                  </a:lnTo>
                  <a:lnTo>
                    <a:pt x="198664" y="1773753"/>
                  </a:lnTo>
                  <a:lnTo>
                    <a:pt x="198891" y="1765816"/>
                  </a:lnTo>
                  <a:lnTo>
                    <a:pt x="198891" y="1754932"/>
                  </a:lnTo>
                  <a:lnTo>
                    <a:pt x="198891" y="1741099"/>
                  </a:lnTo>
                  <a:lnTo>
                    <a:pt x="198664" y="1725225"/>
                  </a:lnTo>
                  <a:lnTo>
                    <a:pt x="197757" y="1688716"/>
                  </a:lnTo>
                  <a:lnTo>
                    <a:pt x="196170" y="1649486"/>
                  </a:lnTo>
                  <a:lnTo>
                    <a:pt x="193448" y="1578509"/>
                  </a:lnTo>
                  <a:lnTo>
                    <a:pt x="191861" y="1543133"/>
                  </a:lnTo>
                  <a:lnTo>
                    <a:pt x="191634" y="1538825"/>
                  </a:lnTo>
                  <a:lnTo>
                    <a:pt x="190727" y="1532249"/>
                  </a:lnTo>
                  <a:lnTo>
                    <a:pt x="188005" y="1515695"/>
                  </a:lnTo>
                  <a:lnTo>
                    <a:pt x="184830" y="1496193"/>
                  </a:lnTo>
                  <a:lnTo>
                    <a:pt x="181202" y="1477372"/>
                  </a:lnTo>
                  <a:lnTo>
                    <a:pt x="180522" y="1471476"/>
                  </a:lnTo>
                  <a:lnTo>
                    <a:pt x="179614" y="1463086"/>
                  </a:lnTo>
                  <a:lnTo>
                    <a:pt x="178480" y="1439729"/>
                  </a:lnTo>
                  <a:lnTo>
                    <a:pt x="176893" y="1410930"/>
                  </a:lnTo>
                  <a:lnTo>
                    <a:pt x="175986" y="1379409"/>
                  </a:lnTo>
                  <a:lnTo>
                    <a:pt x="174172" y="1322038"/>
                  </a:lnTo>
                  <a:lnTo>
                    <a:pt x="173264" y="1293239"/>
                  </a:lnTo>
                  <a:lnTo>
                    <a:pt x="173264" y="1291652"/>
                  </a:lnTo>
                  <a:lnTo>
                    <a:pt x="173038" y="1290291"/>
                  </a:lnTo>
                  <a:lnTo>
                    <a:pt x="172584" y="1289157"/>
                  </a:lnTo>
                  <a:lnTo>
                    <a:pt x="172357" y="1288023"/>
                  </a:lnTo>
                  <a:lnTo>
                    <a:pt x="170997" y="1286209"/>
                  </a:lnTo>
                  <a:lnTo>
                    <a:pt x="169636" y="1285075"/>
                  </a:lnTo>
                  <a:lnTo>
                    <a:pt x="167822" y="1284622"/>
                  </a:lnTo>
                  <a:lnTo>
                    <a:pt x="165780" y="1284168"/>
                  </a:lnTo>
                  <a:lnTo>
                    <a:pt x="163739" y="1284622"/>
                  </a:lnTo>
                  <a:lnTo>
                    <a:pt x="161698" y="1285075"/>
                  </a:lnTo>
                  <a:lnTo>
                    <a:pt x="160111" y="1285529"/>
                  </a:lnTo>
                  <a:lnTo>
                    <a:pt x="158070" y="1285756"/>
                  </a:lnTo>
                  <a:lnTo>
                    <a:pt x="155348" y="1285529"/>
                  </a:lnTo>
                  <a:lnTo>
                    <a:pt x="151720" y="1285302"/>
                  </a:lnTo>
                  <a:lnTo>
                    <a:pt x="143782" y="1284622"/>
                  </a:lnTo>
                  <a:lnTo>
                    <a:pt x="134484" y="1283034"/>
                  </a:lnTo>
                  <a:lnTo>
                    <a:pt x="116114" y="1279633"/>
                  </a:lnTo>
                  <a:lnTo>
                    <a:pt x="102507" y="1277139"/>
                  </a:lnTo>
                  <a:lnTo>
                    <a:pt x="100466" y="1276685"/>
                  </a:lnTo>
                  <a:lnTo>
                    <a:pt x="98652" y="1276005"/>
                  </a:lnTo>
                  <a:lnTo>
                    <a:pt x="97291" y="1275098"/>
                  </a:lnTo>
                  <a:lnTo>
                    <a:pt x="96157" y="1274417"/>
                  </a:lnTo>
                  <a:lnTo>
                    <a:pt x="95250" y="1273284"/>
                  </a:lnTo>
                  <a:lnTo>
                    <a:pt x="94796" y="1272150"/>
                  </a:lnTo>
                  <a:lnTo>
                    <a:pt x="94570" y="1270789"/>
                  </a:lnTo>
                  <a:lnTo>
                    <a:pt x="94570" y="1269429"/>
                  </a:lnTo>
                  <a:lnTo>
                    <a:pt x="94570" y="1267841"/>
                  </a:lnTo>
                  <a:lnTo>
                    <a:pt x="94796" y="1266027"/>
                  </a:lnTo>
                  <a:lnTo>
                    <a:pt x="95930" y="1262399"/>
                  </a:lnTo>
                  <a:lnTo>
                    <a:pt x="98425" y="1253555"/>
                  </a:lnTo>
                  <a:lnTo>
                    <a:pt x="100693" y="1246072"/>
                  </a:lnTo>
                  <a:lnTo>
                    <a:pt x="103641" y="1234053"/>
                  </a:lnTo>
                  <a:lnTo>
                    <a:pt x="111352" y="1203440"/>
                  </a:lnTo>
                  <a:lnTo>
                    <a:pt x="118382" y="1173734"/>
                  </a:lnTo>
                  <a:lnTo>
                    <a:pt x="122238" y="1157407"/>
                  </a:lnTo>
                  <a:lnTo>
                    <a:pt x="123372" y="1150604"/>
                  </a:lnTo>
                  <a:lnTo>
                    <a:pt x="124052" y="1146295"/>
                  </a:lnTo>
                  <a:lnTo>
                    <a:pt x="124052" y="1141987"/>
                  </a:lnTo>
                  <a:lnTo>
                    <a:pt x="124052" y="1139266"/>
                  </a:lnTo>
                  <a:lnTo>
                    <a:pt x="123598" y="1136998"/>
                  </a:lnTo>
                  <a:lnTo>
                    <a:pt x="123372" y="1134730"/>
                  </a:lnTo>
                  <a:lnTo>
                    <a:pt x="122918" y="1132236"/>
                  </a:lnTo>
                  <a:lnTo>
                    <a:pt x="122011" y="1129968"/>
                  </a:lnTo>
                  <a:lnTo>
                    <a:pt x="120877" y="1127701"/>
                  </a:lnTo>
                  <a:lnTo>
                    <a:pt x="119743" y="1125433"/>
                  </a:lnTo>
                  <a:lnTo>
                    <a:pt x="118155" y="1123165"/>
                  </a:lnTo>
                  <a:lnTo>
                    <a:pt x="115888" y="1120217"/>
                  </a:lnTo>
                  <a:lnTo>
                    <a:pt x="113166" y="1115909"/>
                  </a:lnTo>
                  <a:lnTo>
                    <a:pt x="105682" y="1103210"/>
                  </a:lnTo>
                  <a:lnTo>
                    <a:pt x="96611" y="1087110"/>
                  </a:lnTo>
                  <a:lnTo>
                    <a:pt x="86405" y="1069195"/>
                  </a:lnTo>
                  <a:lnTo>
                    <a:pt x="67129" y="1033820"/>
                  </a:lnTo>
                  <a:lnTo>
                    <a:pt x="54202" y="1009103"/>
                  </a:lnTo>
                  <a:lnTo>
                    <a:pt x="46945" y="994136"/>
                  </a:lnTo>
                  <a:lnTo>
                    <a:pt x="43316" y="986880"/>
                  </a:lnTo>
                  <a:lnTo>
                    <a:pt x="39914" y="979850"/>
                  </a:lnTo>
                  <a:lnTo>
                    <a:pt x="36059" y="973274"/>
                  </a:lnTo>
                  <a:lnTo>
                    <a:pt x="32204" y="967151"/>
                  </a:lnTo>
                  <a:lnTo>
                    <a:pt x="30163" y="963977"/>
                  </a:lnTo>
                  <a:lnTo>
                    <a:pt x="28121" y="961482"/>
                  </a:lnTo>
                  <a:lnTo>
                    <a:pt x="25854" y="959215"/>
                  </a:lnTo>
                  <a:lnTo>
                    <a:pt x="23586" y="956947"/>
                  </a:lnTo>
                  <a:lnTo>
                    <a:pt x="19050" y="952865"/>
                  </a:lnTo>
                  <a:lnTo>
                    <a:pt x="14968" y="948557"/>
                  </a:lnTo>
                  <a:lnTo>
                    <a:pt x="13380" y="946062"/>
                  </a:lnTo>
                  <a:lnTo>
                    <a:pt x="11339" y="943795"/>
                  </a:lnTo>
                  <a:lnTo>
                    <a:pt x="9752" y="941300"/>
                  </a:lnTo>
                  <a:lnTo>
                    <a:pt x="8164" y="938579"/>
                  </a:lnTo>
                  <a:lnTo>
                    <a:pt x="7030" y="935631"/>
                  </a:lnTo>
                  <a:lnTo>
                    <a:pt x="5670" y="932456"/>
                  </a:lnTo>
                  <a:lnTo>
                    <a:pt x="4763" y="929055"/>
                  </a:lnTo>
                  <a:lnTo>
                    <a:pt x="3629" y="925653"/>
                  </a:lnTo>
                  <a:lnTo>
                    <a:pt x="3175" y="921572"/>
                  </a:lnTo>
                  <a:lnTo>
                    <a:pt x="2268" y="917490"/>
                  </a:lnTo>
                  <a:lnTo>
                    <a:pt x="2041" y="912955"/>
                  </a:lnTo>
                  <a:lnTo>
                    <a:pt x="2041" y="908192"/>
                  </a:lnTo>
                  <a:lnTo>
                    <a:pt x="1814" y="897081"/>
                  </a:lnTo>
                  <a:lnTo>
                    <a:pt x="1588" y="885063"/>
                  </a:lnTo>
                  <a:lnTo>
                    <a:pt x="680" y="859892"/>
                  </a:lnTo>
                  <a:lnTo>
                    <a:pt x="454" y="848100"/>
                  </a:lnTo>
                  <a:lnTo>
                    <a:pt x="0" y="837669"/>
                  </a:lnTo>
                  <a:lnTo>
                    <a:pt x="454" y="829278"/>
                  </a:lnTo>
                  <a:lnTo>
                    <a:pt x="680" y="825650"/>
                  </a:lnTo>
                  <a:lnTo>
                    <a:pt x="1134" y="823156"/>
                  </a:lnTo>
                  <a:lnTo>
                    <a:pt x="2268" y="818847"/>
                  </a:lnTo>
                  <a:lnTo>
                    <a:pt x="3855" y="814765"/>
                  </a:lnTo>
                  <a:lnTo>
                    <a:pt x="5670" y="810910"/>
                  </a:lnTo>
                  <a:lnTo>
                    <a:pt x="7257" y="807282"/>
                  </a:lnTo>
                  <a:lnTo>
                    <a:pt x="10205" y="801160"/>
                  </a:lnTo>
                  <a:lnTo>
                    <a:pt x="10886" y="798438"/>
                  </a:lnTo>
                  <a:lnTo>
                    <a:pt x="11566" y="796171"/>
                  </a:lnTo>
                  <a:lnTo>
                    <a:pt x="13380" y="768732"/>
                  </a:lnTo>
                  <a:lnTo>
                    <a:pt x="16329" y="726781"/>
                  </a:lnTo>
                  <a:lnTo>
                    <a:pt x="16782" y="721792"/>
                  </a:lnTo>
                  <a:lnTo>
                    <a:pt x="17236" y="717030"/>
                  </a:lnTo>
                  <a:lnTo>
                    <a:pt x="19050" y="707506"/>
                  </a:lnTo>
                  <a:lnTo>
                    <a:pt x="21091" y="698435"/>
                  </a:lnTo>
                  <a:lnTo>
                    <a:pt x="23586" y="689365"/>
                  </a:lnTo>
                  <a:lnTo>
                    <a:pt x="26080" y="681655"/>
                  </a:lnTo>
                  <a:lnTo>
                    <a:pt x="29029" y="674852"/>
                  </a:lnTo>
                  <a:lnTo>
                    <a:pt x="31523" y="669183"/>
                  </a:lnTo>
                  <a:lnTo>
                    <a:pt x="33791" y="665101"/>
                  </a:lnTo>
                  <a:lnTo>
                    <a:pt x="38327" y="658525"/>
                  </a:lnTo>
                  <a:lnTo>
                    <a:pt x="40821" y="655123"/>
                  </a:lnTo>
                  <a:lnTo>
                    <a:pt x="43089" y="651268"/>
                  </a:lnTo>
                  <a:lnTo>
                    <a:pt x="45130" y="647413"/>
                  </a:lnTo>
                  <a:lnTo>
                    <a:pt x="46945" y="643558"/>
                  </a:lnTo>
                  <a:lnTo>
                    <a:pt x="47398" y="641744"/>
                  </a:lnTo>
                  <a:lnTo>
                    <a:pt x="47625" y="639930"/>
                  </a:lnTo>
                  <a:lnTo>
                    <a:pt x="48079" y="638116"/>
                  </a:lnTo>
                  <a:lnTo>
                    <a:pt x="48079" y="636302"/>
                  </a:lnTo>
                  <a:lnTo>
                    <a:pt x="47625" y="632447"/>
                  </a:lnTo>
                  <a:lnTo>
                    <a:pt x="47398" y="627458"/>
                  </a:lnTo>
                  <a:lnTo>
                    <a:pt x="47171" y="621789"/>
                  </a:lnTo>
                  <a:lnTo>
                    <a:pt x="47398" y="615893"/>
                  </a:lnTo>
                  <a:lnTo>
                    <a:pt x="48079" y="610224"/>
                  </a:lnTo>
                  <a:lnTo>
                    <a:pt x="48986" y="604555"/>
                  </a:lnTo>
                  <a:lnTo>
                    <a:pt x="49666" y="602060"/>
                  </a:lnTo>
                  <a:lnTo>
                    <a:pt x="50573" y="599566"/>
                  </a:lnTo>
                  <a:lnTo>
                    <a:pt x="51254" y="597525"/>
                  </a:lnTo>
                  <a:lnTo>
                    <a:pt x="52614" y="595711"/>
                  </a:lnTo>
                  <a:lnTo>
                    <a:pt x="54655" y="592083"/>
                  </a:lnTo>
                  <a:lnTo>
                    <a:pt x="56243" y="588681"/>
                  </a:lnTo>
                  <a:lnTo>
                    <a:pt x="57604" y="584826"/>
                  </a:lnTo>
                  <a:lnTo>
                    <a:pt x="58964" y="580744"/>
                  </a:lnTo>
                  <a:lnTo>
                    <a:pt x="59645" y="576663"/>
                  </a:lnTo>
                  <a:lnTo>
                    <a:pt x="60325" y="572354"/>
                  </a:lnTo>
                  <a:lnTo>
                    <a:pt x="61686" y="563057"/>
                  </a:lnTo>
                  <a:lnTo>
                    <a:pt x="62366" y="556934"/>
                  </a:lnTo>
                  <a:lnTo>
                    <a:pt x="62820" y="548771"/>
                  </a:lnTo>
                  <a:lnTo>
                    <a:pt x="64634" y="529042"/>
                  </a:lnTo>
                  <a:lnTo>
                    <a:pt x="65995" y="519064"/>
                  </a:lnTo>
                  <a:lnTo>
                    <a:pt x="67582" y="509313"/>
                  </a:lnTo>
                  <a:lnTo>
                    <a:pt x="68263" y="505005"/>
                  </a:lnTo>
                  <a:lnTo>
                    <a:pt x="69170" y="501150"/>
                  </a:lnTo>
                  <a:lnTo>
                    <a:pt x="70530" y="497975"/>
                  </a:lnTo>
                  <a:lnTo>
                    <a:pt x="71891" y="495481"/>
                  </a:lnTo>
                  <a:lnTo>
                    <a:pt x="72798" y="492986"/>
                  </a:lnTo>
                  <a:lnTo>
                    <a:pt x="74159" y="490719"/>
                  </a:lnTo>
                  <a:lnTo>
                    <a:pt x="75520" y="485503"/>
                  </a:lnTo>
                  <a:lnTo>
                    <a:pt x="76880" y="480514"/>
                  </a:lnTo>
                  <a:lnTo>
                    <a:pt x="77788" y="475526"/>
                  </a:lnTo>
                  <a:lnTo>
                    <a:pt x="78468" y="470310"/>
                  </a:lnTo>
                  <a:lnTo>
                    <a:pt x="78695" y="465321"/>
                  </a:lnTo>
                  <a:lnTo>
                    <a:pt x="78695" y="455570"/>
                  </a:lnTo>
                  <a:lnTo>
                    <a:pt x="78921" y="453076"/>
                  </a:lnTo>
                  <a:lnTo>
                    <a:pt x="79148" y="450581"/>
                  </a:lnTo>
                  <a:lnTo>
                    <a:pt x="79829" y="448087"/>
                  </a:lnTo>
                  <a:lnTo>
                    <a:pt x="80963" y="445593"/>
                  </a:lnTo>
                  <a:lnTo>
                    <a:pt x="82096" y="443098"/>
                  </a:lnTo>
                  <a:lnTo>
                    <a:pt x="83457" y="440150"/>
                  </a:lnTo>
                  <a:lnTo>
                    <a:pt x="86405" y="435388"/>
                  </a:lnTo>
                  <a:lnTo>
                    <a:pt x="89807" y="430626"/>
                  </a:lnTo>
                  <a:lnTo>
                    <a:pt x="92755" y="426771"/>
                  </a:lnTo>
                  <a:lnTo>
                    <a:pt x="95477" y="423370"/>
                  </a:lnTo>
                  <a:lnTo>
                    <a:pt x="97971" y="421782"/>
                  </a:lnTo>
                  <a:lnTo>
                    <a:pt x="99786" y="420195"/>
                  </a:lnTo>
                  <a:lnTo>
                    <a:pt x="102734" y="418381"/>
                  </a:lnTo>
                  <a:lnTo>
                    <a:pt x="108857" y="415433"/>
                  </a:lnTo>
                  <a:lnTo>
                    <a:pt x="111805" y="413846"/>
                  </a:lnTo>
                  <a:lnTo>
                    <a:pt x="114527" y="413165"/>
                  </a:lnTo>
                  <a:lnTo>
                    <a:pt x="116795" y="412258"/>
                  </a:lnTo>
                  <a:lnTo>
                    <a:pt x="117929" y="412258"/>
                  </a:lnTo>
                  <a:lnTo>
                    <a:pt x="118382" y="412258"/>
                  </a:lnTo>
                  <a:lnTo>
                    <a:pt x="119063" y="412485"/>
                  </a:lnTo>
                  <a:lnTo>
                    <a:pt x="119970" y="412485"/>
                  </a:lnTo>
                  <a:lnTo>
                    <a:pt x="122011" y="411805"/>
                  </a:lnTo>
                  <a:lnTo>
                    <a:pt x="124732" y="410898"/>
                  </a:lnTo>
                  <a:lnTo>
                    <a:pt x="127907" y="409537"/>
                  </a:lnTo>
                  <a:lnTo>
                    <a:pt x="135391" y="405909"/>
                  </a:lnTo>
                  <a:lnTo>
                    <a:pt x="143782" y="402507"/>
                  </a:lnTo>
                  <a:lnTo>
                    <a:pt x="164193" y="394571"/>
                  </a:lnTo>
                  <a:lnTo>
                    <a:pt x="199118" y="381418"/>
                  </a:lnTo>
                  <a:lnTo>
                    <a:pt x="217261" y="374615"/>
                  </a:lnTo>
                  <a:lnTo>
                    <a:pt x="232909" y="368493"/>
                  </a:lnTo>
                  <a:lnTo>
                    <a:pt x="244248" y="363731"/>
                  </a:lnTo>
                  <a:lnTo>
                    <a:pt x="247877" y="362143"/>
                  </a:lnTo>
                  <a:lnTo>
                    <a:pt x="249691" y="361009"/>
                  </a:lnTo>
                  <a:lnTo>
                    <a:pt x="252866" y="358061"/>
                  </a:lnTo>
                  <a:lnTo>
                    <a:pt x="256722" y="355340"/>
                  </a:lnTo>
                  <a:lnTo>
                    <a:pt x="265339" y="349218"/>
                  </a:lnTo>
                  <a:lnTo>
                    <a:pt x="269875" y="346043"/>
                  </a:lnTo>
                  <a:lnTo>
                    <a:pt x="274411" y="342415"/>
                  </a:lnTo>
                  <a:lnTo>
                    <a:pt x="278947" y="338786"/>
                  </a:lnTo>
                  <a:lnTo>
                    <a:pt x="283256" y="334931"/>
                  </a:lnTo>
                  <a:lnTo>
                    <a:pt x="287338" y="331303"/>
                  </a:lnTo>
                  <a:lnTo>
                    <a:pt x="290513" y="328582"/>
                  </a:lnTo>
                  <a:lnTo>
                    <a:pt x="293688" y="326314"/>
                  </a:lnTo>
                  <a:lnTo>
                    <a:pt x="296182" y="324500"/>
                  </a:lnTo>
                  <a:lnTo>
                    <a:pt x="298450" y="323140"/>
                  </a:lnTo>
                  <a:lnTo>
                    <a:pt x="300491" y="322233"/>
                  </a:lnTo>
                  <a:lnTo>
                    <a:pt x="302306" y="321326"/>
                  </a:lnTo>
                  <a:lnTo>
                    <a:pt x="304120" y="320872"/>
                  </a:lnTo>
                  <a:lnTo>
                    <a:pt x="305481" y="320645"/>
                  </a:lnTo>
                  <a:lnTo>
                    <a:pt x="306841" y="320192"/>
                  </a:lnTo>
                  <a:lnTo>
                    <a:pt x="308202" y="319285"/>
                  </a:lnTo>
                  <a:lnTo>
                    <a:pt x="309336" y="318378"/>
                  </a:lnTo>
                  <a:lnTo>
                    <a:pt x="310470" y="317017"/>
                  </a:lnTo>
                  <a:lnTo>
                    <a:pt x="311604" y="315203"/>
                  </a:lnTo>
                  <a:lnTo>
                    <a:pt x="312738" y="312935"/>
                  </a:lnTo>
                  <a:lnTo>
                    <a:pt x="313872" y="309987"/>
                  </a:lnTo>
                  <a:lnTo>
                    <a:pt x="315232" y="306813"/>
                  </a:lnTo>
                  <a:lnTo>
                    <a:pt x="316366" y="304092"/>
                  </a:lnTo>
                  <a:lnTo>
                    <a:pt x="319088" y="299556"/>
                  </a:lnTo>
                  <a:lnTo>
                    <a:pt x="320675" y="296835"/>
                  </a:lnTo>
                  <a:lnTo>
                    <a:pt x="321582" y="296155"/>
                  </a:lnTo>
                  <a:lnTo>
                    <a:pt x="322489" y="295701"/>
                  </a:lnTo>
                  <a:lnTo>
                    <a:pt x="323397" y="295248"/>
                  </a:lnTo>
                  <a:lnTo>
                    <a:pt x="324304" y="294567"/>
                  </a:lnTo>
                  <a:lnTo>
                    <a:pt x="325438" y="293207"/>
                  </a:lnTo>
                  <a:lnTo>
                    <a:pt x="326345" y="291166"/>
                  </a:lnTo>
                  <a:lnTo>
                    <a:pt x="326798" y="288672"/>
                  </a:lnTo>
                  <a:lnTo>
                    <a:pt x="327025" y="284817"/>
                  </a:lnTo>
                  <a:lnTo>
                    <a:pt x="327252" y="278014"/>
                  </a:lnTo>
                  <a:lnTo>
                    <a:pt x="327252" y="275292"/>
                  </a:lnTo>
                  <a:lnTo>
                    <a:pt x="327252" y="272571"/>
                  </a:lnTo>
                  <a:lnTo>
                    <a:pt x="327025" y="270077"/>
                  </a:lnTo>
                  <a:lnTo>
                    <a:pt x="326118" y="267356"/>
                  </a:lnTo>
                  <a:lnTo>
                    <a:pt x="324757" y="264408"/>
                  </a:lnTo>
                  <a:lnTo>
                    <a:pt x="322716" y="261006"/>
                  </a:lnTo>
                  <a:lnTo>
                    <a:pt x="319995" y="256698"/>
                  </a:lnTo>
                  <a:lnTo>
                    <a:pt x="317500" y="251936"/>
                  </a:lnTo>
                  <a:lnTo>
                    <a:pt x="312511" y="241504"/>
                  </a:lnTo>
                  <a:lnTo>
                    <a:pt x="308882" y="232887"/>
                  </a:lnTo>
                  <a:lnTo>
                    <a:pt x="307295" y="229486"/>
                  </a:lnTo>
                  <a:lnTo>
                    <a:pt x="306161" y="229713"/>
                  </a:lnTo>
                  <a:lnTo>
                    <a:pt x="304800" y="229713"/>
                  </a:lnTo>
                  <a:lnTo>
                    <a:pt x="302986" y="229486"/>
                  </a:lnTo>
                  <a:lnTo>
                    <a:pt x="301172" y="229032"/>
                  </a:lnTo>
                  <a:lnTo>
                    <a:pt x="299131" y="227672"/>
                  </a:lnTo>
                  <a:lnTo>
                    <a:pt x="298223" y="226765"/>
                  </a:lnTo>
                  <a:lnTo>
                    <a:pt x="297316" y="225631"/>
                  </a:lnTo>
                  <a:lnTo>
                    <a:pt x="296409" y="224270"/>
                  </a:lnTo>
                  <a:lnTo>
                    <a:pt x="295502" y="222910"/>
                  </a:lnTo>
                  <a:lnTo>
                    <a:pt x="291193" y="214293"/>
                  </a:lnTo>
                  <a:lnTo>
                    <a:pt x="288245" y="208624"/>
                  </a:lnTo>
                  <a:lnTo>
                    <a:pt x="285750" y="202501"/>
                  </a:lnTo>
                  <a:lnTo>
                    <a:pt x="283256" y="196605"/>
                  </a:lnTo>
                  <a:lnTo>
                    <a:pt x="281441" y="190709"/>
                  </a:lnTo>
                  <a:lnTo>
                    <a:pt x="280761" y="187988"/>
                  </a:lnTo>
                  <a:lnTo>
                    <a:pt x="280307" y="185040"/>
                  </a:lnTo>
                  <a:lnTo>
                    <a:pt x="280081" y="182546"/>
                  </a:lnTo>
                  <a:lnTo>
                    <a:pt x="280081" y="180278"/>
                  </a:lnTo>
                  <a:lnTo>
                    <a:pt x="280534" y="176196"/>
                  </a:lnTo>
                  <a:lnTo>
                    <a:pt x="281214" y="173022"/>
                  </a:lnTo>
                  <a:lnTo>
                    <a:pt x="282348" y="170527"/>
                  </a:lnTo>
                  <a:lnTo>
                    <a:pt x="283256" y="168486"/>
                  </a:lnTo>
                  <a:lnTo>
                    <a:pt x="284616" y="166899"/>
                  </a:lnTo>
                  <a:lnTo>
                    <a:pt x="285750" y="165765"/>
                  </a:lnTo>
                  <a:lnTo>
                    <a:pt x="287338" y="165312"/>
                  </a:lnTo>
                  <a:lnTo>
                    <a:pt x="288925" y="165085"/>
                  </a:lnTo>
                  <a:lnTo>
                    <a:pt x="290513" y="165085"/>
                  </a:lnTo>
                  <a:lnTo>
                    <a:pt x="292100" y="164404"/>
                  </a:lnTo>
                  <a:lnTo>
                    <a:pt x="293688" y="163271"/>
                  </a:lnTo>
                  <a:lnTo>
                    <a:pt x="294822" y="162137"/>
                  </a:lnTo>
                  <a:lnTo>
                    <a:pt x="295275" y="161230"/>
                  </a:lnTo>
                  <a:lnTo>
                    <a:pt x="295502" y="160549"/>
                  </a:lnTo>
                  <a:lnTo>
                    <a:pt x="295729" y="159416"/>
                  </a:lnTo>
                  <a:lnTo>
                    <a:pt x="295502" y="158735"/>
                  </a:lnTo>
                  <a:lnTo>
                    <a:pt x="295502" y="157828"/>
                  </a:lnTo>
                  <a:lnTo>
                    <a:pt x="294822" y="156468"/>
                  </a:lnTo>
                  <a:lnTo>
                    <a:pt x="294141" y="155561"/>
                  </a:lnTo>
                  <a:lnTo>
                    <a:pt x="293461" y="154200"/>
                  </a:lnTo>
                  <a:lnTo>
                    <a:pt x="292327" y="152613"/>
                  </a:lnTo>
                  <a:lnTo>
                    <a:pt x="291420" y="150345"/>
                  </a:lnTo>
                  <a:lnTo>
                    <a:pt x="290286" y="147624"/>
                  </a:lnTo>
                  <a:lnTo>
                    <a:pt x="289379" y="144676"/>
                  </a:lnTo>
                  <a:lnTo>
                    <a:pt x="287791" y="136966"/>
                  </a:lnTo>
                  <a:lnTo>
                    <a:pt x="286657" y="128349"/>
                  </a:lnTo>
                  <a:lnTo>
                    <a:pt x="285750" y="119278"/>
                  </a:lnTo>
                  <a:lnTo>
                    <a:pt x="285523" y="110208"/>
                  </a:lnTo>
                  <a:lnTo>
                    <a:pt x="285523" y="105899"/>
                  </a:lnTo>
                  <a:lnTo>
                    <a:pt x="285750" y="101591"/>
                  </a:lnTo>
                  <a:lnTo>
                    <a:pt x="285977" y="97736"/>
                  </a:lnTo>
                  <a:lnTo>
                    <a:pt x="286657" y="94107"/>
                  </a:lnTo>
                  <a:lnTo>
                    <a:pt x="288245" y="87078"/>
                  </a:lnTo>
                  <a:lnTo>
                    <a:pt x="290286" y="78687"/>
                  </a:lnTo>
                  <a:lnTo>
                    <a:pt x="293234" y="69844"/>
                  </a:lnTo>
                  <a:lnTo>
                    <a:pt x="296409" y="61000"/>
                  </a:lnTo>
                  <a:lnTo>
                    <a:pt x="298450" y="56465"/>
                  </a:lnTo>
                  <a:lnTo>
                    <a:pt x="300491" y="51929"/>
                  </a:lnTo>
                  <a:lnTo>
                    <a:pt x="302759" y="47621"/>
                  </a:lnTo>
                  <a:lnTo>
                    <a:pt x="305027" y="43539"/>
                  </a:lnTo>
                  <a:lnTo>
                    <a:pt x="307522" y="39684"/>
                  </a:lnTo>
                  <a:lnTo>
                    <a:pt x="310470" y="36056"/>
                  </a:lnTo>
                  <a:lnTo>
                    <a:pt x="313191" y="32881"/>
                  </a:lnTo>
                  <a:lnTo>
                    <a:pt x="315913" y="30160"/>
                  </a:lnTo>
                  <a:lnTo>
                    <a:pt x="319315" y="27212"/>
                  </a:lnTo>
                  <a:lnTo>
                    <a:pt x="322716" y="24491"/>
                  </a:lnTo>
                  <a:lnTo>
                    <a:pt x="326572" y="21996"/>
                  </a:lnTo>
                  <a:lnTo>
                    <a:pt x="330654" y="19275"/>
                  </a:lnTo>
                  <a:lnTo>
                    <a:pt x="334963" y="16554"/>
                  </a:lnTo>
                  <a:lnTo>
                    <a:pt x="339498" y="14060"/>
                  </a:lnTo>
                  <a:lnTo>
                    <a:pt x="344034" y="11792"/>
                  </a:lnTo>
                  <a:lnTo>
                    <a:pt x="348797" y="9524"/>
                  </a:lnTo>
                  <a:lnTo>
                    <a:pt x="353786" y="7483"/>
                  </a:lnTo>
                  <a:lnTo>
                    <a:pt x="358775" y="5669"/>
                  </a:lnTo>
                  <a:lnTo>
                    <a:pt x="363538" y="4082"/>
                  </a:lnTo>
                  <a:lnTo>
                    <a:pt x="368754" y="2721"/>
                  </a:lnTo>
                  <a:lnTo>
                    <a:pt x="373516" y="1361"/>
                  </a:lnTo>
                  <a:lnTo>
                    <a:pt x="378506" y="680"/>
                  </a:lnTo>
                  <a:lnTo>
                    <a:pt x="383041" y="227"/>
                  </a:lnTo>
                  <a:lnTo>
                    <a:pt x="387804" y="0"/>
                  </a:lnTo>
                  <a:close/>
                </a:path>
              </a:pathLst>
            </a:custGeom>
            <a:solidFill>
              <a:schemeClr val="bg1">
                <a:lumMod val="65000"/>
              </a:schemeClr>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sz="1400" dirty="0">
                <a:solidFill>
                  <a:srgbClr val="FFFFFF"/>
                </a:solidFill>
                <a:latin typeface="微软雅黑" panose="020B0503020204020204" pitchFamily="34" charset="-122"/>
                <a:ea typeface="微软雅黑" panose="020B0503020204020204" pitchFamily="34" charset="-122"/>
              </a:endParaRPr>
            </a:p>
          </p:txBody>
        </p:sp>
      </p:grpSp>
      <p:sp>
        <p:nvSpPr>
          <p:cNvPr id="23" name="矩形 22"/>
          <p:cNvSpPr/>
          <p:nvPr/>
        </p:nvSpPr>
        <p:spPr bwMode="auto">
          <a:xfrm>
            <a:off x="2653256" y="2466711"/>
            <a:ext cx="5576344" cy="521971"/>
          </a:xfrm>
          <a:prstGeom prst="rect">
            <a:avLst/>
          </a:prstGeom>
          <a:ln w="6350">
            <a:solidFill>
              <a:schemeClr val="tx2">
                <a:lumMod val="60000"/>
                <a:lumOff val="40000"/>
              </a:schemeClr>
            </a:solidFill>
          </a:ln>
        </p:spPr>
        <p:style>
          <a:lnRef idx="2">
            <a:schemeClr val="accent5"/>
          </a:lnRef>
          <a:fillRef idx="1">
            <a:schemeClr val="lt1"/>
          </a:fillRef>
          <a:effectRef idx="0">
            <a:schemeClr val="accent5"/>
          </a:effectRef>
          <a:fontRef idx="minor">
            <a:schemeClr val="dk1"/>
          </a:fontRef>
        </p:style>
        <p:txBody>
          <a:bodyPr lIns="91436" tIns="45718" rIns="91436" bIns="45718" anchor="ctr"/>
          <a:lstStyle/>
          <a:p>
            <a:pPr>
              <a:defRPr/>
            </a:pP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24" name="矩形 25"/>
          <p:cNvSpPr>
            <a:spLocks noChangeArrowheads="1"/>
          </p:cNvSpPr>
          <p:nvPr/>
        </p:nvSpPr>
        <p:spPr bwMode="auto">
          <a:xfrm>
            <a:off x="2653256" y="2466711"/>
            <a:ext cx="388620" cy="521971"/>
          </a:xfrm>
          <a:prstGeom prst="rect">
            <a:avLst/>
          </a:prstGeom>
          <a:solidFill>
            <a:schemeClr val="accent5"/>
          </a:solidFill>
        </p:spPr>
        <p:style>
          <a:lnRef idx="3">
            <a:schemeClr val="lt1"/>
          </a:lnRef>
          <a:fillRef idx="1">
            <a:schemeClr val="accent2"/>
          </a:fillRef>
          <a:effectRef idx="1">
            <a:schemeClr val="accent2"/>
          </a:effectRef>
          <a:fontRef idx="minor">
            <a:schemeClr val="lt1"/>
          </a:fontRef>
        </p:style>
        <p:txBody>
          <a:bodyPr lIns="91436" tIns="45718" rIns="91436" bIns="45718" anchor="ctr"/>
          <a:lstStyle/>
          <a:p>
            <a:pPr>
              <a:defRPr/>
            </a:pPr>
            <a:r>
              <a:rPr lang="en-US" altLang="zh-CN" sz="2400" dirty="0">
                <a:solidFill>
                  <a:srgbClr val="FFFFFF"/>
                </a:solidFill>
                <a:latin typeface="微软雅黑" panose="020B0503020204020204" pitchFamily="34" charset="-122"/>
                <a:ea typeface="微软雅黑" panose="020B0503020204020204" pitchFamily="34" charset="-122"/>
              </a:rPr>
              <a:t>3</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14349" name="TextBox 45"/>
          <p:cNvSpPr txBox="1">
            <a:spLocks noChangeArrowheads="1"/>
          </p:cNvSpPr>
          <p:nvPr/>
        </p:nvSpPr>
        <p:spPr bwMode="auto">
          <a:xfrm>
            <a:off x="3546176" y="2523861"/>
            <a:ext cx="3669030" cy="369328"/>
          </a:xfrm>
          <a:prstGeom prst="rect">
            <a:avLst/>
          </a:prstGeom>
          <a:noFill/>
          <a:ln w="9525">
            <a:noFill/>
            <a:miter lim="800000"/>
          </a:ln>
        </p:spPr>
        <p:txBody>
          <a:bodyPr lIns="91436" tIns="45718" rIns="91436" bIns="45718">
            <a:spAutoFit/>
          </a:bodyPr>
          <a:lstStyle/>
          <a:p>
            <a:r>
              <a:rPr lang="zh-CN" altLang="en-US" b="1" dirty="0">
                <a:solidFill>
                  <a:srgbClr val="595959"/>
                </a:solidFill>
                <a:latin typeface="微软雅黑" panose="020B0503020204020204" pitchFamily="34" charset="-122"/>
                <a:ea typeface="微软雅黑" panose="020B0503020204020204" pitchFamily="34" charset="-122"/>
              </a:rPr>
              <a:t>系统现状及需求分析</a:t>
            </a:r>
            <a:endParaRPr lang="zh-CN" altLang="en-US" b="1" dirty="0">
              <a:solidFill>
                <a:srgbClr val="595959"/>
              </a:solidFill>
              <a:latin typeface="微软雅黑" panose="020B0503020204020204" pitchFamily="34" charset="-122"/>
              <a:ea typeface="微软雅黑" panose="020B0503020204020204" pitchFamily="34" charset="-122"/>
            </a:endParaRPr>
          </a:p>
        </p:txBody>
      </p:sp>
      <p:sp>
        <p:nvSpPr>
          <p:cNvPr id="90" name="矩形 89"/>
          <p:cNvSpPr/>
          <p:nvPr/>
        </p:nvSpPr>
        <p:spPr bwMode="auto">
          <a:xfrm>
            <a:off x="2666065" y="1782379"/>
            <a:ext cx="5576344" cy="518160"/>
          </a:xfrm>
          <a:prstGeom prst="rect">
            <a:avLst/>
          </a:prstGeom>
          <a:ln w="6350">
            <a:solidFill>
              <a:schemeClr val="tx2">
                <a:lumMod val="60000"/>
                <a:lumOff val="40000"/>
              </a:schemeClr>
            </a:solidFill>
          </a:ln>
        </p:spPr>
        <p:style>
          <a:lnRef idx="2">
            <a:schemeClr val="accent5"/>
          </a:lnRef>
          <a:fillRef idx="1">
            <a:schemeClr val="lt1"/>
          </a:fillRef>
          <a:effectRef idx="0">
            <a:schemeClr val="accent5"/>
          </a:effectRef>
          <a:fontRef idx="minor">
            <a:schemeClr val="dk1"/>
          </a:fontRef>
        </p:style>
        <p:txBody>
          <a:bodyPr lIns="91436" tIns="45718" rIns="91436" bIns="45718" anchor="ctr"/>
          <a:lstStyle/>
          <a:p>
            <a:pPr>
              <a:defRPr/>
            </a:pP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14346" name="TextBox 45"/>
          <p:cNvSpPr txBox="1">
            <a:spLocks noChangeArrowheads="1"/>
          </p:cNvSpPr>
          <p:nvPr/>
        </p:nvSpPr>
        <p:spPr bwMode="auto">
          <a:xfrm>
            <a:off x="3546176" y="1850021"/>
            <a:ext cx="3669030" cy="369328"/>
          </a:xfrm>
          <a:prstGeom prst="rect">
            <a:avLst/>
          </a:prstGeom>
          <a:noFill/>
          <a:ln w="9525">
            <a:noFill/>
            <a:miter lim="800000"/>
          </a:ln>
        </p:spPr>
        <p:txBody>
          <a:bodyPr lIns="91436" tIns="45718" rIns="91436" bIns="45718">
            <a:spAutoFit/>
          </a:bodyPr>
          <a:lstStyle/>
          <a:p>
            <a:pPr eaLnBrk="1" hangingPunct="1"/>
            <a:r>
              <a:rPr lang="zh-CN" altLang="en-US" b="1" dirty="0">
                <a:solidFill>
                  <a:srgbClr val="595959"/>
                </a:solidFill>
                <a:latin typeface="微软雅黑" panose="020B0503020204020204" pitchFamily="34" charset="-122"/>
                <a:ea typeface="微软雅黑" panose="020B0503020204020204" pitchFamily="34" charset="-122"/>
              </a:rPr>
              <a:t>与业务规划和支撑网规划对应关系</a:t>
            </a:r>
            <a:endParaRPr lang="zh-CN" altLang="en-US" b="1" dirty="0">
              <a:solidFill>
                <a:srgbClr val="595959"/>
              </a:solidFill>
              <a:latin typeface="微软雅黑" panose="020B0503020204020204" pitchFamily="34" charset="-122"/>
              <a:ea typeface="微软雅黑" panose="020B0503020204020204" pitchFamily="34" charset="-122"/>
            </a:endParaRPr>
          </a:p>
        </p:txBody>
      </p:sp>
      <p:sp>
        <p:nvSpPr>
          <p:cNvPr id="18" name="矩形 21"/>
          <p:cNvSpPr>
            <a:spLocks noChangeArrowheads="1"/>
          </p:cNvSpPr>
          <p:nvPr/>
        </p:nvSpPr>
        <p:spPr bwMode="auto">
          <a:xfrm>
            <a:off x="2640446" y="1764665"/>
            <a:ext cx="388620" cy="518160"/>
          </a:xfrm>
          <a:prstGeom prst="rect">
            <a:avLst/>
          </a:prstGeom>
          <a:solidFill>
            <a:schemeClr val="accent5"/>
          </a:solidFill>
        </p:spPr>
        <p:style>
          <a:lnRef idx="3">
            <a:schemeClr val="lt1"/>
          </a:lnRef>
          <a:fillRef idx="1">
            <a:schemeClr val="accent2"/>
          </a:fillRef>
          <a:effectRef idx="1">
            <a:schemeClr val="accent2"/>
          </a:effectRef>
          <a:fontRef idx="minor">
            <a:schemeClr val="lt1"/>
          </a:fontRef>
        </p:style>
        <p:txBody>
          <a:bodyPr lIns="91436" tIns="45718" rIns="91436" bIns="45718"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en-US" altLang="zh-CN" sz="2400" dirty="0">
                <a:solidFill>
                  <a:srgbClr val="FFFFFF"/>
                </a:solidFill>
                <a:latin typeface="微软雅黑" panose="020B0503020204020204" pitchFamily="34" charset="-122"/>
                <a:ea typeface="微软雅黑" panose="020B0503020204020204" pitchFamily="34" charset="-122"/>
              </a:rPr>
              <a:t>2</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93" name="矩形 92"/>
          <p:cNvSpPr/>
          <p:nvPr/>
        </p:nvSpPr>
        <p:spPr bwMode="auto">
          <a:xfrm>
            <a:off x="2653257" y="1078427"/>
            <a:ext cx="5576344" cy="520066"/>
          </a:xfrm>
          <a:prstGeom prst="rect">
            <a:avLst/>
          </a:prstGeom>
          <a:noFill/>
          <a:ln w="12700" cap="flat" cmpd="sng" algn="ctr">
            <a:solidFill>
              <a:srgbClr val="C00000"/>
            </a:solidFill>
            <a:prstDash val="solid"/>
          </a:ln>
          <a:effectLst>
            <a:outerShdw blurRad="50800" dist="38100" dir="5400000" algn="t" rotWithShape="0">
              <a:prstClr val="black">
                <a:alpha val="40000"/>
              </a:prstClr>
            </a:outerShdw>
          </a:effectLst>
        </p:spPr>
        <p:txBody>
          <a:bodyPr lIns="91436" tIns="45718" rIns="91436" bIns="45718" anchor="ctr"/>
          <a:lstStyle/>
          <a:p>
            <a:pPr>
              <a:defRPr/>
            </a:pP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94" name="矩形 25"/>
          <p:cNvSpPr>
            <a:spLocks noChangeArrowheads="1"/>
          </p:cNvSpPr>
          <p:nvPr/>
        </p:nvSpPr>
        <p:spPr bwMode="auto">
          <a:xfrm>
            <a:off x="2653255" y="1043593"/>
            <a:ext cx="388620" cy="520066"/>
          </a:xfrm>
          <a:prstGeom prst="rect">
            <a:avLst/>
          </a:prstGeom>
          <a:solidFill>
            <a:schemeClr val="accent2"/>
          </a:solidFill>
        </p:spPr>
        <p:style>
          <a:lnRef idx="3">
            <a:schemeClr val="lt1"/>
          </a:lnRef>
          <a:fillRef idx="1">
            <a:schemeClr val="accent2"/>
          </a:fillRef>
          <a:effectRef idx="1">
            <a:schemeClr val="accent2"/>
          </a:effectRef>
          <a:fontRef idx="minor">
            <a:schemeClr val="lt1"/>
          </a:fontRef>
        </p:style>
        <p:txBody>
          <a:bodyPr lIns="91436" tIns="45718" rIns="91436" bIns="45718" anchor="ctr"/>
          <a:lstStyle/>
          <a:p>
            <a:pPr>
              <a:defRPr/>
            </a:pPr>
            <a:r>
              <a:rPr lang="en-US" altLang="zh-CN" sz="2400" dirty="0">
                <a:solidFill>
                  <a:srgbClr val="FFFFFF"/>
                </a:solidFill>
                <a:latin typeface="微软雅黑" panose="020B0503020204020204" pitchFamily="34" charset="-122"/>
                <a:ea typeface="微软雅黑" panose="020B0503020204020204" pitchFamily="34" charset="-122"/>
              </a:rPr>
              <a:t>1</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14343" name="TextBox 41"/>
          <p:cNvSpPr txBox="1">
            <a:spLocks noChangeArrowheads="1"/>
          </p:cNvSpPr>
          <p:nvPr/>
        </p:nvSpPr>
        <p:spPr bwMode="auto">
          <a:xfrm>
            <a:off x="3525935" y="1158724"/>
            <a:ext cx="3669030" cy="369328"/>
          </a:xfrm>
          <a:prstGeom prst="rect">
            <a:avLst/>
          </a:prstGeom>
          <a:noFill/>
          <a:ln w="9525">
            <a:noFill/>
            <a:miter lim="800000"/>
          </a:ln>
        </p:spPr>
        <p:txBody>
          <a:bodyPr lIns="91436" tIns="45718" rIns="91436" bIns="45718">
            <a:spAutoFit/>
          </a:bodyPr>
          <a:lstStyle/>
          <a:p>
            <a:pPr eaLnBrk="1" hangingPunct="1"/>
            <a:r>
              <a:rPr lang="zh-CN" altLang="en-US" b="1" dirty="0">
                <a:solidFill>
                  <a:srgbClr val="595959"/>
                </a:solidFill>
                <a:latin typeface="微软雅黑" panose="020B0503020204020204" pitchFamily="34" charset="-122"/>
                <a:ea typeface="微软雅黑" panose="020B0503020204020204" pitchFamily="34" charset="-122"/>
              </a:rPr>
              <a:t>立项背景和依据</a:t>
            </a:r>
            <a:endParaRPr lang="zh-CN" altLang="en-US" b="1" dirty="0">
              <a:solidFill>
                <a:srgbClr val="595959"/>
              </a:solidFill>
              <a:latin typeface="微软雅黑" panose="020B0503020204020204" pitchFamily="34" charset="-122"/>
              <a:ea typeface="微软雅黑" panose="020B0503020204020204" pitchFamily="34" charset="-122"/>
            </a:endParaRPr>
          </a:p>
        </p:txBody>
      </p:sp>
      <p:sp>
        <p:nvSpPr>
          <p:cNvPr id="21" name="矩形 20"/>
          <p:cNvSpPr/>
          <p:nvPr/>
        </p:nvSpPr>
        <p:spPr bwMode="auto">
          <a:xfrm>
            <a:off x="2653256" y="3154854"/>
            <a:ext cx="5576344" cy="521971"/>
          </a:xfrm>
          <a:prstGeom prst="rect">
            <a:avLst/>
          </a:prstGeom>
          <a:ln w="6350">
            <a:solidFill>
              <a:schemeClr val="tx2">
                <a:lumMod val="60000"/>
                <a:lumOff val="40000"/>
              </a:schemeClr>
            </a:solidFill>
          </a:ln>
        </p:spPr>
        <p:style>
          <a:lnRef idx="2">
            <a:schemeClr val="accent5"/>
          </a:lnRef>
          <a:fillRef idx="1">
            <a:schemeClr val="lt1"/>
          </a:fillRef>
          <a:effectRef idx="0">
            <a:schemeClr val="accent5"/>
          </a:effectRef>
          <a:fontRef idx="minor">
            <a:schemeClr val="dk1"/>
          </a:fontRef>
        </p:style>
        <p:txBody>
          <a:bodyPr lIns="91436" tIns="45718" rIns="91436" bIns="45718" anchor="ctr"/>
          <a:lstStyle/>
          <a:p>
            <a:pPr>
              <a:defRPr/>
            </a:pP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22" name="矩形 25"/>
          <p:cNvSpPr>
            <a:spLocks noChangeArrowheads="1"/>
          </p:cNvSpPr>
          <p:nvPr/>
        </p:nvSpPr>
        <p:spPr bwMode="auto">
          <a:xfrm>
            <a:off x="2653256" y="3154854"/>
            <a:ext cx="388620" cy="521971"/>
          </a:xfrm>
          <a:prstGeom prst="rect">
            <a:avLst/>
          </a:prstGeom>
          <a:solidFill>
            <a:schemeClr val="accent5"/>
          </a:solidFill>
        </p:spPr>
        <p:style>
          <a:lnRef idx="3">
            <a:schemeClr val="lt1"/>
          </a:lnRef>
          <a:fillRef idx="1">
            <a:schemeClr val="accent2"/>
          </a:fillRef>
          <a:effectRef idx="1">
            <a:schemeClr val="accent2"/>
          </a:effectRef>
          <a:fontRef idx="minor">
            <a:schemeClr val="lt1"/>
          </a:fontRef>
        </p:style>
        <p:txBody>
          <a:bodyPr lIns="91436" tIns="45718" rIns="91436" bIns="45718" anchor="ctr"/>
          <a:lstStyle/>
          <a:p>
            <a:pPr>
              <a:defRPr/>
            </a:pPr>
            <a:r>
              <a:rPr lang="en-US" altLang="zh-CN" sz="2400" dirty="0">
                <a:solidFill>
                  <a:srgbClr val="FFFFFF"/>
                </a:solidFill>
                <a:latin typeface="微软雅黑" panose="020B0503020204020204" pitchFamily="34" charset="-122"/>
                <a:ea typeface="微软雅黑" panose="020B0503020204020204" pitchFamily="34" charset="-122"/>
              </a:rPr>
              <a:t>4</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25" name="TextBox 45"/>
          <p:cNvSpPr txBox="1">
            <a:spLocks noChangeArrowheads="1"/>
          </p:cNvSpPr>
          <p:nvPr/>
        </p:nvSpPr>
        <p:spPr bwMode="auto">
          <a:xfrm>
            <a:off x="3546176" y="3212004"/>
            <a:ext cx="3669030" cy="369328"/>
          </a:xfrm>
          <a:prstGeom prst="rect">
            <a:avLst/>
          </a:prstGeom>
          <a:noFill/>
          <a:ln w="9525">
            <a:noFill/>
            <a:miter lim="800000"/>
          </a:ln>
        </p:spPr>
        <p:txBody>
          <a:bodyPr lIns="91436" tIns="45718" rIns="91436" bIns="45718">
            <a:spAutoFit/>
          </a:bodyPr>
          <a:lstStyle/>
          <a:p>
            <a:pPr eaLnBrk="1" hangingPunct="1"/>
            <a:r>
              <a:rPr lang="zh-CN" altLang="en-US" b="1" dirty="0">
                <a:solidFill>
                  <a:srgbClr val="595959"/>
                </a:solidFill>
                <a:latin typeface="微软雅黑" panose="020B0503020204020204" pitchFamily="34" charset="-122"/>
                <a:ea typeface="微软雅黑" panose="020B0503020204020204" pitchFamily="34" charset="-122"/>
              </a:rPr>
              <a:t>项目建设方案概述</a:t>
            </a:r>
            <a:endParaRPr lang="zh-CN" altLang="en-US" b="1" dirty="0">
              <a:solidFill>
                <a:srgbClr val="595959"/>
              </a:solidFill>
              <a:latin typeface="微软雅黑" panose="020B0503020204020204" pitchFamily="34" charset="-122"/>
              <a:ea typeface="微软雅黑" panose="020B0503020204020204" pitchFamily="34" charset="-122"/>
            </a:endParaRPr>
          </a:p>
        </p:txBody>
      </p:sp>
      <p:sp>
        <p:nvSpPr>
          <p:cNvPr id="27" name="矩形 26"/>
          <p:cNvSpPr/>
          <p:nvPr/>
        </p:nvSpPr>
        <p:spPr bwMode="auto">
          <a:xfrm>
            <a:off x="2653256" y="3842997"/>
            <a:ext cx="5576344" cy="521971"/>
          </a:xfrm>
          <a:prstGeom prst="rect">
            <a:avLst/>
          </a:prstGeom>
          <a:ln w="6350">
            <a:solidFill>
              <a:schemeClr val="tx2">
                <a:lumMod val="60000"/>
                <a:lumOff val="40000"/>
              </a:schemeClr>
            </a:solidFill>
          </a:ln>
        </p:spPr>
        <p:style>
          <a:lnRef idx="2">
            <a:schemeClr val="accent5"/>
          </a:lnRef>
          <a:fillRef idx="1">
            <a:schemeClr val="lt1"/>
          </a:fillRef>
          <a:effectRef idx="0">
            <a:schemeClr val="accent5"/>
          </a:effectRef>
          <a:fontRef idx="minor">
            <a:schemeClr val="dk1"/>
          </a:fontRef>
        </p:style>
        <p:txBody>
          <a:bodyPr lIns="91436" tIns="45718" rIns="91436" bIns="45718" anchor="ctr"/>
          <a:lstStyle/>
          <a:p>
            <a:pPr>
              <a:defRPr/>
            </a:pP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28" name="矩形 25"/>
          <p:cNvSpPr>
            <a:spLocks noChangeArrowheads="1"/>
          </p:cNvSpPr>
          <p:nvPr/>
        </p:nvSpPr>
        <p:spPr bwMode="auto">
          <a:xfrm>
            <a:off x="2653256" y="3842997"/>
            <a:ext cx="388620" cy="521971"/>
          </a:xfrm>
          <a:prstGeom prst="rect">
            <a:avLst/>
          </a:prstGeom>
          <a:solidFill>
            <a:schemeClr val="accent5"/>
          </a:solidFill>
        </p:spPr>
        <p:style>
          <a:lnRef idx="3">
            <a:schemeClr val="lt1"/>
          </a:lnRef>
          <a:fillRef idx="1">
            <a:schemeClr val="accent2"/>
          </a:fillRef>
          <a:effectRef idx="1">
            <a:schemeClr val="accent2"/>
          </a:effectRef>
          <a:fontRef idx="minor">
            <a:schemeClr val="lt1"/>
          </a:fontRef>
        </p:style>
        <p:txBody>
          <a:bodyPr lIns="91436" tIns="45718" rIns="91436" bIns="45718" anchor="ctr"/>
          <a:lstStyle/>
          <a:p>
            <a:pPr>
              <a:defRPr/>
            </a:pPr>
            <a:r>
              <a:rPr lang="en-US" altLang="zh-CN" sz="2400" dirty="0">
                <a:solidFill>
                  <a:srgbClr val="FFFFFF"/>
                </a:solidFill>
                <a:latin typeface="微软雅黑" panose="020B0503020204020204" pitchFamily="34" charset="-122"/>
                <a:ea typeface="微软雅黑" panose="020B0503020204020204" pitchFamily="34" charset="-122"/>
              </a:rPr>
              <a:t>5</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29" name="TextBox 45"/>
          <p:cNvSpPr txBox="1">
            <a:spLocks noChangeArrowheads="1"/>
          </p:cNvSpPr>
          <p:nvPr/>
        </p:nvSpPr>
        <p:spPr bwMode="auto">
          <a:xfrm>
            <a:off x="3546176" y="3900147"/>
            <a:ext cx="3669030" cy="369328"/>
          </a:xfrm>
          <a:prstGeom prst="rect">
            <a:avLst/>
          </a:prstGeom>
          <a:noFill/>
          <a:ln w="9525">
            <a:noFill/>
            <a:miter lim="800000"/>
          </a:ln>
        </p:spPr>
        <p:txBody>
          <a:bodyPr lIns="91436" tIns="45718" rIns="91436" bIns="45718">
            <a:spAutoFit/>
          </a:bodyPr>
          <a:lstStyle/>
          <a:p>
            <a:pPr eaLnBrk="1" hangingPunct="1"/>
            <a:r>
              <a:rPr lang="zh-CN" altLang="en-US" b="1" dirty="0">
                <a:solidFill>
                  <a:srgbClr val="595959"/>
                </a:solidFill>
                <a:latin typeface="微软雅黑" panose="020B0503020204020204" pitchFamily="34" charset="-122"/>
                <a:ea typeface="微软雅黑" panose="020B0503020204020204" pitchFamily="34" charset="-122"/>
              </a:rPr>
              <a:t>项目建设目标</a:t>
            </a:r>
            <a:endParaRPr lang="zh-CN" altLang="en-US" b="1" dirty="0">
              <a:solidFill>
                <a:srgbClr val="595959"/>
              </a:solidFill>
              <a:latin typeface="微软雅黑" panose="020B0503020204020204" pitchFamily="34" charset="-122"/>
              <a:ea typeface="微软雅黑" panose="020B0503020204020204" pitchFamily="34" charset="-122"/>
            </a:endParaRPr>
          </a:p>
        </p:txBody>
      </p:sp>
      <p:sp>
        <p:nvSpPr>
          <p:cNvPr id="31" name="矩形 30"/>
          <p:cNvSpPr/>
          <p:nvPr/>
        </p:nvSpPr>
        <p:spPr bwMode="auto">
          <a:xfrm>
            <a:off x="2653256" y="4531140"/>
            <a:ext cx="5576344" cy="521971"/>
          </a:xfrm>
          <a:prstGeom prst="rect">
            <a:avLst/>
          </a:prstGeom>
          <a:ln w="6350">
            <a:solidFill>
              <a:schemeClr val="tx2">
                <a:lumMod val="60000"/>
                <a:lumOff val="40000"/>
              </a:schemeClr>
            </a:solidFill>
          </a:ln>
        </p:spPr>
        <p:style>
          <a:lnRef idx="2">
            <a:schemeClr val="accent5"/>
          </a:lnRef>
          <a:fillRef idx="1">
            <a:schemeClr val="lt1"/>
          </a:fillRef>
          <a:effectRef idx="0">
            <a:schemeClr val="accent5"/>
          </a:effectRef>
          <a:fontRef idx="minor">
            <a:schemeClr val="dk1"/>
          </a:fontRef>
        </p:style>
        <p:txBody>
          <a:bodyPr lIns="91436" tIns="45718" rIns="91436" bIns="45718" anchor="ctr"/>
          <a:lstStyle/>
          <a:p>
            <a:pPr>
              <a:defRPr/>
            </a:pP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32" name="矩形 25"/>
          <p:cNvSpPr>
            <a:spLocks noChangeArrowheads="1"/>
          </p:cNvSpPr>
          <p:nvPr/>
        </p:nvSpPr>
        <p:spPr bwMode="auto">
          <a:xfrm>
            <a:off x="2653256" y="4531140"/>
            <a:ext cx="388620" cy="521971"/>
          </a:xfrm>
          <a:prstGeom prst="rect">
            <a:avLst/>
          </a:prstGeom>
          <a:solidFill>
            <a:schemeClr val="accent5"/>
          </a:solidFill>
        </p:spPr>
        <p:style>
          <a:lnRef idx="3">
            <a:schemeClr val="lt1"/>
          </a:lnRef>
          <a:fillRef idx="1">
            <a:schemeClr val="accent2"/>
          </a:fillRef>
          <a:effectRef idx="1">
            <a:schemeClr val="accent2"/>
          </a:effectRef>
          <a:fontRef idx="minor">
            <a:schemeClr val="lt1"/>
          </a:fontRef>
        </p:style>
        <p:txBody>
          <a:bodyPr lIns="91436" tIns="45718" rIns="91436" bIns="45718" anchor="ctr"/>
          <a:lstStyle/>
          <a:p>
            <a:pPr>
              <a:defRPr/>
            </a:pPr>
            <a:r>
              <a:rPr lang="en-US" altLang="zh-CN" sz="2400" dirty="0">
                <a:solidFill>
                  <a:srgbClr val="FFFFFF"/>
                </a:solidFill>
                <a:latin typeface="微软雅黑" panose="020B0503020204020204" pitchFamily="34" charset="-122"/>
                <a:ea typeface="微软雅黑" panose="020B0503020204020204" pitchFamily="34" charset="-122"/>
              </a:rPr>
              <a:t>6</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33" name="TextBox 45"/>
          <p:cNvSpPr txBox="1">
            <a:spLocks noChangeArrowheads="1"/>
          </p:cNvSpPr>
          <p:nvPr/>
        </p:nvSpPr>
        <p:spPr bwMode="auto">
          <a:xfrm>
            <a:off x="3546176" y="4588290"/>
            <a:ext cx="3669030" cy="369328"/>
          </a:xfrm>
          <a:prstGeom prst="rect">
            <a:avLst/>
          </a:prstGeom>
          <a:noFill/>
          <a:ln w="9525">
            <a:noFill/>
            <a:miter lim="800000"/>
          </a:ln>
        </p:spPr>
        <p:txBody>
          <a:bodyPr lIns="91436" tIns="45718" rIns="91436" bIns="45718">
            <a:spAutoFit/>
          </a:bodyPr>
          <a:lstStyle/>
          <a:p>
            <a:pPr eaLnBrk="1" hangingPunct="1"/>
            <a:r>
              <a:rPr lang="zh-CN" altLang="en-US" b="1" dirty="0">
                <a:solidFill>
                  <a:srgbClr val="595959"/>
                </a:solidFill>
                <a:latin typeface="微软雅黑" panose="020B0503020204020204" pitchFamily="34" charset="-122"/>
                <a:ea typeface="微软雅黑" panose="020B0503020204020204" pitchFamily="34" charset="-122"/>
              </a:rPr>
              <a:t>项目负责人和随工部门明确</a:t>
            </a:r>
            <a:endParaRPr lang="zh-CN" altLang="en-US" b="1" dirty="0">
              <a:solidFill>
                <a:srgbClr val="595959"/>
              </a:solidFill>
              <a:latin typeface="微软雅黑" panose="020B0503020204020204" pitchFamily="34" charset="-122"/>
              <a:ea typeface="微软雅黑" panose="020B0503020204020204" pitchFamily="34" charset="-122"/>
            </a:endParaRPr>
          </a:p>
        </p:txBody>
      </p:sp>
      <p:sp>
        <p:nvSpPr>
          <p:cNvPr id="35" name="矩形 34"/>
          <p:cNvSpPr/>
          <p:nvPr/>
        </p:nvSpPr>
        <p:spPr bwMode="auto">
          <a:xfrm>
            <a:off x="2653256" y="5219283"/>
            <a:ext cx="5576344" cy="521971"/>
          </a:xfrm>
          <a:prstGeom prst="rect">
            <a:avLst/>
          </a:prstGeom>
          <a:ln w="6350">
            <a:solidFill>
              <a:schemeClr val="tx2">
                <a:lumMod val="60000"/>
                <a:lumOff val="40000"/>
              </a:schemeClr>
            </a:solidFill>
          </a:ln>
        </p:spPr>
        <p:style>
          <a:lnRef idx="2">
            <a:schemeClr val="accent5"/>
          </a:lnRef>
          <a:fillRef idx="1">
            <a:schemeClr val="lt1"/>
          </a:fillRef>
          <a:effectRef idx="0">
            <a:schemeClr val="accent5"/>
          </a:effectRef>
          <a:fontRef idx="minor">
            <a:schemeClr val="dk1"/>
          </a:fontRef>
        </p:style>
        <p:txBody>
          <a:bodyPr lIns="91436" tIns="45718" rIns="91436" bIns="45718" anchor="ctr"/>
          <a:lstStyle/>
          <a:p>
            <a:pPr>
              <a:defRPr/>
            </a:pP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36" name="矩形 25"/>
          <p:cNvSpPr>
            <a:spLocks noChangeArrowheads="1"/>
          </p:cNvSpPr>
          <p:nvPr/>
        </p:nvSpPr>
        <p:spPr bwMode="auto">
          <a:xfrm>
            <a:off x="2653256" y="5219283"/>
            <a:ext cx="388620" cy="521971"/>
          </a:xfrm>
          <a:prstGeom prst="rect">
            <a:avLst/>
          </a:prstGeom>
          <a:solidFill>
            <a:schemeClr val="accent5"/>
          </a:solidFill>
        </p:spPr>
        <p:style>
          <a:lnRef idx="3">
            <a:schemeClr val="lt1"/>
          </a:lnRef>
          <a:fillRef idx="1">
            <a:schemeClr val="accent2"/>
          </a:fillRef>
          <a:effectRef idx="1">
            <a:schemeClr val="accent2"/>
          </a:effectRef>
          <a:fontRef idx="minor">
            <a:schemeClr val="lt1"/>
          </a:fontRef>
        </p:style>
        <p:txBody>
          <a:bodyPr lIns="91436" tIns="45718" rIns="91436" bIns="45718" anchor="ctr"/>
          <a:lstStyle/>
          <a:p>
            <a:pPr>
              <a:defRPr/>
            </a:pPr>
            <a:r>
              <a:rPr lang="en-US" altLang="zh-CN" sz="2400" dirty="0">
                <a:solidFill>
                  <a:srgbClr val="FFFFFF"/>
                </a:solidFill>
                <a:latin typeface="微软雅黑" panose="020B0503020204020204" pitchFamily="34" charset="-122"/>
                <a:ea typeface="微软雅黑" panose="020B0503020204020204" pitchFamily="34" charset="-122"/>
              </a:rPr>
              <a:t>7</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37" name="TextBox 45"/>
          <p:cNvSpPr txBox="1">
            <a:spLocks noChangeArrowheads="1"/>
          </p:cNvSpPr>
          <p:nvPr/>
        </p:nvSpPr>
        <p:spPr bwMode="auto">
          <a:xfrm>
            <a:off x="3546176" y="5276433"/>
            <a:ext cx="3669030" cy="369328"/>
          </a:xfrm>
          <a:prstGeom prst="rect">
            <a:avLst/>
          </a:prstGeom>
          <a:noFill/>
          <a:ln w="9525">
            <a:noFill/>
            <a:miter lim="800000"/>
          </a:ln>
        </p:spPr>
        <p:txBody>
          <a:bodyPr lIns="91436" tIns="45718" rIns="91436" bIns="45718">
            <a:spAutoFit/>
          </a:bodyPr>
          <a:lstStyle/>
          <a:p>
            <a:pPr eaLnBrk="1" hangingPunct="1"/>
            <a:r>
              <a:rPr lang="zh-CN" altLang="en-US" b="1" dirty="0">
                <a:solidFill>
                  <a:srgbClr val="595959"/>
                </a:solidFill>
                <a:latin typeface="微软雅黑" panose="020B0503020204020204" pitchFamily="34" charset="-122"/>
                <a:ea typeface="微软雅黑" panose="020B0503020204020204" pitchFamily="34" charset="-122"/>
              </a:rPr>
              <a:t>嵌入式风控点澄清</a:t>
            </a:r>
            <a:endParaRPr lang="zh-CN" altLang="en-US" b="1" dirty="0">
              <a:solidFill>
                <a:srgbClr val="595959"/>
              </a:solidFill>
              <a:latin typeface="微软雅黑" panose="020B0503020204020204" pitchFamily="34" charset="-122"/>
              <a:ea typeface="微软雅黑" panose="020B0503020204020204" pitchFamily="34" charset="-122"/>
            </a:endParaRPr>
          </a:p>
        </p:txBody>
      </p:sp>
      <p:sp>
        <p:nvSpPr>
          <p:cNvPr id="39" name="矩形 38"/>
          <p:cNvSpPr/>
          <p:nvPr/>
        </p:nvSpPr>
        <p:spPr bwMode="auto">
          <a:xfrm>
            <a:off x="2653256" y="5907425"/>
            <a:ext cx="5576344" cy="521971"/>
          </a:xfrm>
          <a:prstGeom prst="rect">
            <a:avLst/>
          </a:prstGeom>
          <a:ln w="6350">
            <a:solidFill>
              <a:schemeClr val="tx2">
                <a:lumMod val="60000"/>
                <a:lumOff val="40000"/>
              </a:schemeClr>
            </a:solidFill>
          </a:ln>
        </p:spPr>
        <p:style>
          <a:lnRef idx="2">
            <a:schemeClr val="accent5"/>
          </a:lnRef>
          <a:fillRef idx="1">
            <a:schemeClr val="lt1"/>
          </a:fillRef>
          <a:effectRef idx="0">
            <a:schemeClr val="accent5"/>
          </a:effectRef>
          <a:fontRef idx="minor">
            <a:schemeClr val="dk1"/>
          </a:fontRef>
        </p:style>
        <p:txBody>
          <a:bodyPr lIns="91436" tIns="45718" rIns="91436" bIns="45718" anchor="ctr"/>
          <a:lstStyle/>
          <a:p>
            <a:pPr>
              <a:defRPr/>
            </a:pP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40" name="矩形 25"/>
          <p:cNvSpPr>
            <a:spLocks noChangeArrowheads="1"/>
          </p:cNvSpPr>
          <p:nvPr/>
        </p:nvSpPr>
        <p:spPr bwMode="auto">
          <a:xfrm>
            <a:off x="2653256" y="5907425"/>
            <a:ext cx="388620" cy="521971"/>
          </a:xfrm>
          <a:prstGeom prst="rect">
            <a:avLst/>
          </a:prstGeom>
          <a:solidFill>
            <a:schemeClr val="accent5"/>
          </a:solidFill>
        </p:spPr>
        <p:style>
          <a:lnRef idx="3">
            <a:schemeClr val="lt1"/>
          </a:lnRef>
          <a:fillRef idx="1">
            <a:schemeClr val="accent2"/>
          </a:fillRef>
          <a:effectRef idx="1">
            <a:schemeClr val="accent2"/>
          </a:effectRef>
          <a:fontRef idx="minor">
            <a:schemeClr val="lt1"/>
          </a:fontRef>
        </p:style>
        <p:txBody>
          <a:bodyPr lIns="91436" tIns="45718" rIns="91436" bIns="45718" anchor="ctr"/>
          <a:lstStyle/>
          <a:p>
            <a:pPr>
              <a:defRPr/>
            </a:pPr>
            <a:r>
              <a:rPr lang="en-US" altLang="zh-CN" sz="2400" dirty="0">
                <a:solidFill>
                  <a:srgbClr val="FFFFFF"/>
                </a:solidFill>
                <a:latin typeface="微软雅黑" panose="020B0503020204020204" pitchFamily="34" charset="-122"/>
                <a:ea typeface="微软雅黑" panose="020B0503020204020204" pitchFamily="34" charset="-122"/>
              </a:rPr>
              <a:t>8</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41" name="TextBox 45"/>
          <p:cNvSpPr txBox="1">
            <a:spLocks noChangeArrowheads="1"/>
          </p:cNvSpPr>
          <p:nvPr/>
        </p:nvSpPr>
        <p:spPr bwMode="auto">
          <a:xfrm>
            <a:off x="3546176" y="5964575"/>
            <a:ext cx="3669030" cy="369328"/>
          </a:xfrm>
          <a:prstGeom prst="rect">
            <a:avLst/>
          </a:prstGeom>
          <a:noFill/>
          <a:ln w="9525">
            <a:noFill/>
            <a:miter lim="800000"/>
          </a:ln>
        </p:spPr>
        <p:txBody>
          <a:bodyPr lIns="91436" tIns="45718" rIns="91436" bIns="45718">
            <a:spAutoFit/>
          </a:bodyPr>
          <a:lstStyle/>
          <a:p>
            <a:pPr eaLnBrk="1" hangingPunct="1"/>
            <a:r>
              <a:rPr lang="zh-CN" altLang="en-US" b="1" dirty="0">
                <a:solidFill>
                  <a:srgbClr val="595959"/>
                </a:solidFill>
                <a:latin typeface="微软雅黑" panose="020B0503020204020204" pitchFamily="34" charset="-122"/>
                <a:ea typeface="微软雅黑" panose="020B0503020204020204" pitchFamily="34" charset="-122"/>
              </a:rPr>
              <a:t>建设方式</a:t>
            </a:r>
            <a:endParaRPr lang="zh-CN" altLang="en-US" b="1"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49"/>
          <p:cNvSpPr txBox="1"/>
          <p:nvPr/>
        </p:nvSpPr>
        <p:spPr>
          <a:xfrm>
            <a:off x="251520" y="116632"/>
            <a:ext cx="7200800" cy="400110"/>
          </a:xfrm>
          <a:prstGeom prst="rect">
            <a:avLst/>
          </a:prstGeom>
          <a:noFill/>
        </p:spPr>
        <p:txBody>
          <a:bodyPr wrap="square" rtlCol="0">
            <a:spAutoFit/>
          </a:bodyPr>
          <a:lstStyle/>
          <a:p>
            <a:pPr>
              <a:defRPr/>
            </a:pPr>
            <a:r>
              <a:rPr lang="en-US" altLang="en-US" sz="2000" b="1" dirty="0">
                <a:solidFill>
                  <a:schemeClr val="bg1"/>
                </a:solidFill>
                <a:latin typeface="微软雅黑" panose="020B0503020204020204" pitchFamily="34" charset="-122"/>
                <a:ea typeface="微软雅黑" panose="020B0503020204020204" pitchFamily="34" charset="-122"/>
              </a:rPr>
              <a:t>3.2</a:t>
            </a:r>
            <a:r>
              <a:rPr lang="zh-CN" altLang="en-US" sz="2000" b="1" dirty="0">
                <a:solidFill>
                  <a:schemeClr val="bg1"/>
                </a:solidFill>
                <a:latin typeface="微软雅黑" panose="020B0503020204020204" pitchFamily="34" charset="-122"/>
                <a:ea typeface="微软雅黑" panose="020B0503020204020204" pitchFamily="34" charset="-122"/>
              </a:rPr>
              <a:t>可视化采购平台</a:t>
            </a:r>
            <a:r>
              <a:rPr lang="en-US" altLang="zh-CN" sz="2000" b="1" dirty="0">
                <a:solidFill>
                  <a:schemeClr val="bg1"/>
                </a:solidFill>
                <a:latin typeface="微软雅黑" panose="020B0503020204020204" pitchFamily="34" charset="-122"/>
                <a:ea typeface="微软雅黑" panose="020B0503020204020204" pitchFamily="34" charset="-122"/>
              </a:rPr>
              <a:t>-</a:t>
            </a:r>
            <a:r>
              <a:rPr lang="zh-CN" altLang="en-US" sz="2000" b="1" kern="0" dirty="0">
                <a:solidFill>
                  <a:schemeClr val="bg1"/>
                </a:solidFill>
                <a:latin typeface="微软雅黑" panose="020B0503020204020204" pitchFamily="34" charset="-122"/>
                <a:ea typeface="微软雅黑" panose="020B0503020204020204" pitchFamily="34" charset="-122"/>
              </a:rPr>
              <a:t>标准物资呆滞库存管控</a:t>
            </a:r>
            <a:endParaRPr lang="zh-CN" altLang="en-US" sz="2000" b="1" kern="0" dirty="0">
              <a:solidFill>
                <a:schemeClr val="bg1"/>
              </a:solidFill>
              <a:latin typeface="微软雅黑" panose="020B0503020204020204" pitchFamily="34" charset="-122"/>
              <a:ea typeface="微软雅黑" panose="020B0503020204020204" pitchFamily="34" charset="-122"/>
            </a:endParaRPr>
          </a:p>
        </p:txBody>
      </p:sp>
      <p:sp>
        <p:nvSpPr>
          <p:cNvPr id="21" name="TextBox 1"/>
          <p:cNvSpPr txBox="1"/>
          <p:nvPr/>
        </p:nvSpPr>
        <p:spPr>
          <a:xfrm>
            <a:off x="0" y="857250"/>
            <a:ext cx="7367631" cy="461665"/>
          </a:xfrm>
          <a:prstGeom prst="rect">
            <a:avLst/>
          </a:prstGeom>
          <a:noFill/>
        </p:spPr>
        <p:txBody>
          <a:bodyPr wrap="square">
            <a:spAutoFit/>
          </a:bodyPr>
          <a:lstStyle/>
          <a:p>
            <a:pPr defTabSz="685800">
              <a:defRPr/>
            </a:pPr>
            <a:r>
              <a:rPr lang="en-US" altLang="zh-CN" sz="2400" b="1" dirty="0">
                <a:solidFill>
                  <a:prstClr val="white"/>
                </a:solidFill>
                <a:latin typeface="微软雅黑" panose="020B0503020204020204" pitchFamily="34" charset="-122"/>
                <a:ea typeface="微软雅黑" panose="020B0503020204020204" pitchFamily="34" charset="-122"/>
              </a:rPr>
              <a:t>1.   3</a:t>
            </a:r>
            <a:r>
              <a:rPr lang="zh-CN" altLang="en-US" sz="2400" b="1" dirty="0">
                <a:solidFill>
                  <a:prstClr val="white"/>
                </a:solidFill>
                <a:latin typeface="微软雅黑" panose="020B0503020204020204" pitchFamily="34" charset="-122"/>
                <a:ea typeface="微软雅黑" panose="020B0503020204020204" pitchFamily="34" charset="-122"/>
              </a:rPr>
              <a:t>业务精细化管理能力提升</a:t>
            </a:r>
            <a:endParaRPr lang="zh-CN" altLang="en-US" sz="2400" b="1" dirty="0">
              <a:solidFill>
                <a:prstClr val="white"/>
              </a:solidFill>
              <a:latin typeface="微软雅黑" panose="020B0503020204020204" pitchFamily="34" charset="-122"/>
              <a:ea typeface="微软雅黑" panose="020B0503020204020204" pitchFamily="34" charset="-122"/>
            </a:endParaRPr>
          </a:p>
        </p:txBody>
      </p:sp>
      <p:sp>
        <p:nvSpPr>
          <p:cNvPr id="45" name="矩形 44"/>
          <p:cNvSpPr/>
          <p:nvPr/>
        </p:nvSpPr>
        <p:spPr>
          <a:xfrm>
            <a:off x="286172" y="620688"/>
            <a:ext cx="8462292" cy="1021433"/>
          </a:xfrm>
          <a:prstGeom prst="rect">
            <a:avLst/>
          </a:prstGeom>
        </p:spPr>
        <p:txBody>
          <a:bodyPr wrap="square">
            <a:spAutoFit/>
          </a:bodyPr>
          <a:lstStyle/>
          <a:p>
            <a:pPr defTabSz="685800">
              <a:lnSpc>
                <a:spcPct val="150000"/>
              </a:lnSpc>
              <a:defRPr/>
            </a:pPr>
            <a:r>
              <a:rPr lang="zh-CN" altLang="en-US" sz="1400" kern="0" dirty="0">
                <a:solidFill>
                  <a:prstClr val="black"/>
                </a:solidFill>
                <a:latin typeface="微软雅黑" panose="020B0503020204020204" pitchFamily="34" charset="-122"/>
                <a:ea typeface="微软雅黑" panose="020B0503020204020204" pitchFamily="34" charset="-122"/>
              </a:rPr>
              <a:t>       建立标准物资呆滞库存申请、采购管控功能，从而降低标准物资的库存量、减少呆滞库存，实现库存成本降低。系统对接供应链系统获取上架标准物资库存信息，结合可视化系统对在途库存的管理，从而在采购申请、采购订单环节对呆滞库存申请、采购进行拦截管控。</a:t>
            </a:r>
            <a:endParaRPr lang="zh-CN" altLang="en-US" sz="1350" dirty="0">
              <a:solidFill>
                <a:prstClr val="black"/>
              </a:solidFill>
              <a:latin typeface="宋体" panose="02010600030101010101" pitchFamily="2" charset="-122"/>
              <a:ea typeface="宋体" panose="02010600030101010101" pitchFamily="2" charset="-122"/>
            </a:endParaRPr>
          </a:p>
        </p:txBody>
      </p:sp>
      <p:sp>
        <p:nvSpPr>
          <p:cNvPr id="46" name="矩形 7"/>
          <p:cNvSpPr/>
          <p:nvPr/>
        </p:nvSpPr>
        <p:spPr>
          <a:xfrm>
            <a:off x="315306" y="2041790"/>
            <a:ext cx="2816534" cy="4627570"/>
          </a:xfrm>
          <a:prstGeom prst="rect">
            <a:avLst/>
          </a:prstGeom>
          <a:noFill/>
          <a:ln>
            <a:solidFill>
              <a:srgbClr val="A3D800"/>
            </a:solidFill>
          </a:ln>
        </p:spPr>
        <p:style>
          <a:lnRef idx="2">
            <a:schemeClr val="accent6"/>
          </a:lnRef>
          <a:fillRef idx="1">
            <a:schemeClr val="lt1"/>
          </a:fillRef>
          <a:effectRef idx="0">
            <a:schemeClr val="accent6"/>
          </a:effectRef>
          <a:fontRef idx="minor">
            <a:schemeClr val="dk1"/>
          </a:fontRef>
        </p:style>
        <p:txBody>
          <a:bodyPr wrap="square">
            <a:noAutofit/>
          </a:bodyPr>
          <a:lstStyle/>
          <a:p>
            <a:pPr>
              <a:lnSpc>
                <a:spcPct val="150000"/>
              </a:lnSpc>
              <a:buFont typeface="Arial" panose="020B0604020202020204" pitchFamily="34" charset="0"/>
              <a:buChar char="•"/>
            </a:pPr>
            <a:r>
              <a:rPr lang="zh-CN" altLang="en-US" sz="1200" b="1" dirty="0">
                <a:solidFill>
                  <a:schemeClr val="tx1"/>
                </a:solidFill>
                <a:latin typeface="微软雅黑" panose="020B0503020204020204" pitchFamily="34" charset="-122"/>
                <a:ea typeface="微软雅黑" panose="020B0503020204020204" pitchFamily="34" charset="-122"/>
              </a:rPr>
              <a:t>标准物资库存管理</a:t>
            </a:r>
            <a:r>
              <a:rPr lang="zh-CN" altLang="en-US" sz="1200" dirty="0">
                <a:solidFill>
                  <a:schemeClr val="tx1"/>
                </a:solidFill>
                <a:latin typeface="微软雅黑" panose="020B0503020204020204" pitchFamily="34" charset="-122"/>
                <a:ea typeface="微软雅黑" panose="020B0503020204020204" pitchFamily="34" charset="-122"/>
              </a:rPr>
              <a:t>：新增维护管理供应链接口同步的标准物资库存信息，实现本地生效订单在途库存管理，订单收货完成后释放在途库存。</a:t>
            </a:r>
            <a:endParaRPr lang="en-US" altLang="zh-CN" sz="1200" dirty="0">
              <a:solidFill>
                <a:schemeClr val="tx1"/>
              </a:solidFill>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Char char="•"/>
            </a:pPr>
            <a:r>
              <a:rPr lang="zh-CN" altLang="en-US" sz="1200" b="1" dirty="0">
                <a:solidFill>
                  <a:schemeClr val="tx1"/>
                </a:solidFill>
                <a:latin typeface="微软雅黑" panose="020B0503020204020204" pitchFamily="34" charset="-122"/>
                <a:ea typeface="微软雅黑" panose="020B0503020204020204" pitchFamily="34" charset="-122"/>
              </a:rPr>
              <a:t>呆滞标准物资库存查询：</a:t>
            </a:r>
            <a:r>
              <a:rPr lang="zh-CN" altLang="en-US" sz="1200" dirty="0">
                <a:solidFill>
                  <a:schemeClr val="tx1"/>
                </a:solidFill>
                <a:latin typeface="微软雅黑" panose="020B0503020204020204" pitchFamily="34" charset="-122"/>
                <a:ea typeface="微软雅黑" panose="020B0503020204020204" pitchFamily="34" charset="-122"/>
              </a:rPr>
              <a:t>新增呆滞标准物资查询功能，实现相关人员实时查阅呆滞物资信息。</a:t>
            </a:r>
            <a:endParaRPr lang="en-US" altLang="zh-CN" sz="1200" dirty="0">
              <a:solidFill>
                <a:schemeClr val="tx1"/>
              </a:solidFill>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Char char="•"/>
            </a:pPr>
            <a:r>
              <a:rPr lang="zh-CN" altLang="en-US" sz="1200" b="1" dirty="0">
                <a:solidFill>
                  <a:schemeClr val="tx1"/>
                </a:solidFill>
                <a:latin typeface="微软雅黑" panose="020B0503020204020204" pitchFamily="34" charset="-122"/>
                <a:ea typeface="微软雅黑" panose="020B0503020204020204" pitchFamily="34" charset="-122"/>
              </a:rPr>
              <a:t>标准物资库存接口</a:t>
            </a:r>
            <a:r>
              <a:rPr lang="zh-CN" altLang="en-US" sz="1200" dirty="0">
                <a:solidFill>
                  <a:schemeClr val="tx1"/>
                </a:solidFill>
                <a:latin typeface="微软雅黑" panose="020B0503020204020204" pitchFamily="34" charset="-122"/>
                <a:ea typeface="微软雅黑" panose="020B0503020204020204" pitchFamily="34" charset="-122"/>
              </a:rPr>
              <a:t>：新增与供应链标准物资库存信息接口、呆滞标准物资库存信息。</a:t>
            </a:r>
            <a:endParaRPr lang="en-US" altLang="zh-CN" sz="1200" dirty="0">
              <a:solidFill>
                <a:schemeClr val="tx1"/>
              </a:solidFill>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Char char="•"/>
            </a:pPr>
            <a:r>
              <a:rPr lang="zh-CN" altLang="en-US" sz="1200" b="1" dirty="0">
                <a:solidFill>
                  <a:schemeClr val="tx1"/>
                </a:solidFill>
                <a:latin typeface="微软雅黑" panose="020B0503020204020204" pitchFamily="34" charset="-122"/>
                <a:ea typeface="微软雅黑" panose="020B0503020204020204" pitchFamily="34" charset="-122"/>
              </a:rPr>
              <a:t>申请首页调整：</a:t>
            </a:r>
            <a:r>
              <a:rPr lang="zh-CN" altLang="en-US" sz="1200" dirty="0">
                <a:solidFill>
                  <a:schemeClr val="tx1"/>
                </a:solidFill>
                <a:latin typeface="微软雅黑" panose="020B0503020204020204" pitchFamily="34" charset="-122"/>
                <a:ea typeface="微软雅黑" panose="020B0503020204020204" pitchFamily="34" charset="-122"/>
              </a:rPr>
              <a:t>新增采购申请首页可采购物资显示显示库存信息，增加属于呆滞物资不予申请采购校验</a:t>
            </a:r>
            <a:endParaRPr lang="zh-CN" altLang="en-US" sz="1200" dirty="0">
              <a:solidFill>
                <a:schemeClr val="tx1"/>
              </a:solidFill>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Char char="•"/>
            </a:pPr>
            <a:r>
              <a:rPr lang="zh-CN" altLang="en-US" sz="1200" b="1" dirty="0">
                <a:solidFill>
                  <a:schemeClr val="tx1"/>
                </a:solidFill>
                <a:latin typeface="微软雅黑" panose="020B0503020204020204" pitchFamily="34" charset="-122"/>
                <a:ea typeface="微软雅黑" panose="020B0503020204020204" pitchFamily="34" charset="-122"/>
              </a:rPr>
              <a:t>增加申请采购环节校验：</a:t>
            </a:r>
            <a:r>
              <a:rPr lang="zh-CN" altLang="en-US" sz="1200" dirty="0">
                <a:solidFill>
                  <a:schemeClr val="tx1"/>
                </a:solidFill>
                <a:latin typeface="微软雅黑" panose="020B0503020204020204" pitchFamily="34" charset="-122"/>
                <a:ea typeface="微软雅黑" panose="020B0503020204020204" pitchFamily="34" charset="-122"/>
              </a:rPr>
              <a:t>新增采购申请审批、起草订单、订单审批环节标准物资库存信息显示，为审批提供依据。</a:t>
            </a:r>
            <a:endParaRPr lang="zh-CN" altLang="en-US" sz="1200" dirty="0">
              <a:solidFill>
                <a:schemeClr val="tx1"/>
              </a:solidFill>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Char char="•"/>
            </a:pP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47" name="文本框 1"/>
          <p:cNvSpPr txBox="1"/>
          <p:nvPr/>
        </p:nvSpPr>
        <p:spPr>
          <a:xfrm>
            <a:off x="579202" y="1582293"/>
            <a:ext cx="2029904" cy="523220"/>
          </a:xfrm>
          <a:prstGeom prst="rect">
            <a:avLst/>
          </a:prstGeom>
          <a:noFill/>
        </p:spPr>
        <p:txBody>
          <a:bodyPr wrap="square" rtlCol="0">
            <a:spAutoFit/>
          </a:bodyPr>
          <a:lstStyle/>
          <a:p>
            <a:pPr algn="ctr"/>
            <a:r>
              <a:rPr lang="zh-CN" altLang="en-US" sz="2800" b="1" dirty="0">
                <a:solidFill>
                  <a:srgbClr val="A3D800"/>
                </a:solidFill>
                <a:latin typeface="微软雅黑" panose="020B0503020204020204" pitchFamily="34" charset="-122"/>
                <a:ea typeface="微软雅黑" panose="020B0503020204020204" pitchFamily="34" charset="-122"/>
              </a:rPr>
              <a:t>方案说明</a:t>
            </a:r>
            <a:endParaRPr lang="zh-CN" altLang="en-US" sz="2800" b="1" dirty="0">
              <a:solidFill>
                <a:srgbClr val="A3D800"/>
              </a:solidFill>
              <a:latin typeface="微软雅黑" panose="020B0503020204020204" pitchFamily="34" charset="-122"/>
              <a:ea typeface="微软雅黑" panose="020B0503020204020204" pitchFamily="34" charset="-122"/>
            </a:endParaRPr>
          </a:p>
        </p:txBody>
      </p:sp>
      <p:sp>
        <p:nvSpPr>
          <p:cNvPr id="48" name="文本框 5"/>
          <p:cNvSpPr txBox="1"/>
          <p:nvPr/>
        </p:nvSpPr>
        <p:spPr>
          <a:xfrm>
            <a:off x="4932040" y="1556792"/>
            <a:ext cx="2232248" cy="523220"/>
          </a:xfrm>
          <a:prstGeom prst="rect">
            <a:avLst/>
          </a:prstGeom>
          <a:noFill/>
        </p:spPr>
        <p:txBody>
          <a:bodyPr wrap="square" rtlCol="0">
            <a:spAutoFit/>
          </a:bodyPr>
          <a:lstStyle/>
          <a:p>
            <a:pPr algn="ctr"/>
            <a:r>
              <a:rPr lang="zh-CN" altLang="en-US" sz="2800" b="1" dirty="0">
                <a:solidFill>
                  <a:srgbClr val="388AAF"/>
                </a:solidFill>
                <a:latin typeface="微软雅黑" panose="020B0503020204020204" pitchFamily="34" charset="-122"/>
                <a:ea typeface="微软雅黑" panose="020B0503020204020204" pitchFamily="34" charset="-122"/>
              </a:rPr>
              <a:t>改造方案</a:t>
            </a:r>
            <a:endParaRPr lang="zh-CN" altLang="en-US" sz="2800" b="1" dirty="0">
              <a:solidFill>
                <a:srgbClr val="388AAF"/>
              </a:solidFill>
              <a:latin typeface="微软雅黑" panose="020B0503020204020204" pitchFamily="34" charset="-122"/>
              <a:ea typeface="微软雅黑" panose="020B0503020204020204" pitchFamily="34" charset="-122"/>
            </a:endParaRPr>
          </a:p>
        </p:txBody>
      </p:sp>
      <p:sp>
        <p:nvSpPr>
          <p:cNvPr id="70" name="矩形 69"/>
          <p:cNvSpPr/>
          <p:nvPr/>
        </p:nvSpPr>
        <p:spPr>
          <a:xfrm>
            <a:off x="4283968" y="2332065"/>
            <a:ext cx="4410119" cy="42461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1350">
              <a:solidFill>
                <a:prstClr val="white"/>
              </a:solidFill>
              <a:latin typeface="Calibri" panose="020F0502020204030204"/>
              <a:ea typeface="宋体" panose="02010600030101010101" pitchFamily="2" charset="-122"/>
            </a:endParaRPr>
          </a:p>
        </p:txBody>
      </p:sp>
      <p:sp>
        <p:nvSpPr>
          <p:cNvPr id="71" name="矩形 70"/>
          <p:cNvSpPr/>
          <p:nvPr/>
        </p:nvSpPr>
        <p:spPr>
          <a:xfrm>
            <a:off x="4283968" y="2135207"/>
            <a:ext cx="4410119" cy="3712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1350" dirty="0">
                <a:solidFill>
                  <a:prstClr val="white"/>
                </a:solidFill>
                <a:latin typeface="Calibri" panose="020F0502020204030204"/>
                <a:ea typeface="宋体" panose="02010600030101010101" pitchFamily="2" charset="-122"/>
              </a:rPr>
              <a:t>框架订单系统</a:t>
            </a:r>
            <a:endParaRPr lang="zh-CN" altLang="en-US" sz="1350" dirty="0">
              <a:solidFill>
                <a:prstClr val="white"/>
              </a:solidFill>
              <a:latin typeface="Calibri" panose="020F0502020204030204"/>
              <a:ea typeface="宋体" panose="02010600030101010101" pitchFamily="2" charset="-122"/>
            </a:endParaRPr>
          </a:p>
        </p:txBody>
      </p:sp>
      <p:sp>
        <p:nvSpPr>
          <p:cNvPr id="72" name="矩形: 圆角 71"/>
          <p:cNvSpPr/>
          <p:nvPr/>
        </p:nvSpPr>
        <p:spPr>
          <a:xfrm>
            <a:off x="6080994" y="3607962"/>
            <a:ext cx="738087" cy="37128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900" dirty="0">
                <a:solidFill>
                  <a:prstClr val="white"/>
                </a:solidFill>
                <a:latin typeface="Calibri" panose="020F0502020204030204"/>
                <a:ea typeface="宋体" panose="02010600030101010101" pitchFamily="2" charset="-122"/>
              </a:rPr>
              <a:t>申请池</a:t>
            </a:r>
            <a:endParaRPr lang="zh-CN" altLang="en-US" sz="900" dirty="0">
              <a:solidFill>
                <a:prstClr val="white"/>
              </a:solidFill>
              <a:latin typeface="Calibri" panose="020F0502020204030204"/>
              <a:ea typeface="宋体" panose="02010600030101010101" pitchFamily="2" charset="-122"/>
            </a:endParaRPr>
          </a:p>
        </p:txBody>
      </p:sp>
      <p:cxnSp>
        <p:nvCxnSpPr>
          <p:cNvPr id="73" name="直接箭头连接符 72"/>
          <p:cNvCxnSpPr>
            <a:stCxn id="88" idx="3"/>
            <a:endCxn id="139" idx="1"/>
          </p:cNvCxnSpPr>
          <p:nvPr/>
        </p:nvCxnSpPr>
        <p:spPr>
          <a:xfrm>
            <a:off x="4149413" y="4117621"/>
            <a:ext cx="620604" cy="253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0" name="矩形 4"/>
          <p:cNvSpPr/>
          <p:nvPr/>
        </p:nvSpPr>
        <p:spPr>
          <a:xfrm>
            <a:off x="3175866" y="2060848"/>
            <a:ext cx="5644606" cy="4608512"/>
          </a:xfrm>
          <a:prstGeom prst="rect">
            <a:avLst/>
          </a:prstGeom>
          <a:noFill/>
          <a:ln>
            <a:solidFill>
              <a:schemeClr val="bg1">
                <a:lumMod val="75000"/>
              </a:schemeClr>
            </a:solidFill>
            <a:prstDash val="dash"/>
          </a:ln>
        </p:spPr>
        <p:style>
          <a:lnRef idx="2">
            <a:schemeClr val="accent6"/>
          </a:lnRef>
          <a:fillRef idx="1">
            <a:schemeClr val="lt1"/>
          </a:fillRef>
          <a:effectRef idx="0">
            <a:schemeClr val="accent6"/>
          </a:effectRef>
          <a:fontRef idx="minor">
            <a:schemeClr val="dk1"/>
          </a:fontRef>
        </p:style>
        <p:txBody>
          <a:bodyPr wrap="square" anchor="t">
            <a:noAutofit/>
          </a:bodyPr>
          <a:lstStyle/>
          <a:p>
            <a:pPr>
              <a:lnSpc>
                <a:spcPct val="150000"/>
              </a:lnSpc>
            </a:pPr>
            <a:endParaRPr lang="zh-CN" altLang="en-US" sz="1200" dirty="0">
              <a:latin typeface="微软雅黑" panose="020B0503020204020204" pitchFamily="34" charset="-122"/>
              <a:ea typeface="微软雅黑" panose="020B0503020204020204" pitchFamily="34" charset="-122"/>
            </a:endParaRPr>
          </a:p>
        </p:txBody>
      </p:sp>
      <p:sp>
        <p:nvSpPr>
          <p:cNvPr id="83" name="矩形 82"/>
          <p:cNvSpPr/>
          <p:nvPr/>
        </p:nvSpPr>
        <p:spPr>
          <a:xfrm>
            <a:off x="3247855" y="2332065"/>
            <a:ext cx="1042412" cy="4246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1350">
              <a:solidFill>
                <a:prstClr val="white"/>
              </a:solidFill>
              <a:latin typeface="Calibri" panose="020F0502020204030204"/>
              <a:ea typeface="宋体" panose="02010600030101010101" pitchFamily="2" charset="-122"/>
            </a:endParaRPr>
          </a:p>
        </p:txBody>
      </p:sp>
      <p:sp>
        <p:nvSpPr>
          <p:cNvPr id="84" name="矩形 83"/>
          <p:cNvSpPr/>
          <p:nvPr/>
        </p:nvSpPr>
        <p:spPr>
          <a:xfrm>
            <a:off x="3241556" y="2135207"/>
            <a:ext cx="1035046" cy="3712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1350" dirty="0">
                <a:solidFill>
                  <a:prstClr val="white"/>
                </a:solidFill>
                <a:latin typeface="Calibri" panose="020F0502020204030204"/>
                <a:ea typeface="宋体" panose="02010600030101010101" pitchFamily="2" charset="-122"/>
              </a:rPr>
              <a:t>供应链系统</a:t>
            </a:r>
            <a:endParaRPr lang="zh-CN" altLang="en-US" sz="1350" dirty="0">
              <a:solidFill>
                <a:prstClr val="white"/>
              </a:solidFill>
              <a:latin typeface="Calibri" panose="020F0502020204030204"/>
              <a:ea typeface="宋体" panose="02010600030101010101" pitchFamily="2" charset="-122"/>
            </a:endParaRPr>
          </a:p>
        </p:txBody>
      </p:sp>
      <p:sp>
        <p:nvSpPr>
          <p:cNvPr id="88" name="矩形: 圆角 87"/>
          <p:cNvSpPr/>
          <p:nvPr/>
        </p:nvSpPr>
        <p:spPr>
          <a:xfrm>
            <a:off x="3374841" y="3931977"/>
            <a:ext cx="774572" cy="371288"/>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900" dirty="0">
                <a:solidFill>
                  <a:prstClr val="white"/>
                </a:solidFill>
                <a:latin typeface="Calibri" panose="020F0502020204030204"/>
                <a:ea typeface="宋体" panose="02010600030101010101" pitchFamily="2" charset="-122"/>
              </a:rPr>
              <a:t>标准物资库存信息</a:t>
            </a:r>
            <a:endParaRPr lang="zh-CN" altLang="en-US" sz="900" dirty="0">
              <a:solidFill>
                <a:prstClr val="white"/>
              </a:solidFill>
              <a:latin typeface="Calibri" panose="020F0502020204030204"/>
              <a:ea typeface="宋体" panose="02010600030101010101" pitchFamily="2" charset="-122"/>
            </a:endParaRPr>
          </a:p>
        </p:txBody>
      </p:sp>
      <p:sp>
        <p:nvSpPr>
          <p:cNvPr id="97" name="矩形: 圆角 96"/>
          <p:cNvSpPr/>
          <p:nvPr/>
        </p:nvSpPr>
        <p:spPr>
          <a:xfrm>
            <a:off x="6080994" y="4221537"/>
            <a:ext cx="738087" cy="37128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900" dirty="0">
                <a:solidFill>
                  <a:prstClr val="white"/>
                </a:solidFill>
                <a:latin typeface="Calibri" panose="020F0502020204030204"/>
                <a:ea typeface="宋体" panose="02010600030101010101" pitchFamily="2" charset="-122"/>
              </a:rPr>
              <a:t>申请审批</a:t>
            </a:r>
            <a:endParaRPr lang="zh-CN" altLang="en-US" sz="900" dirty="0">
              <a:solidFill>
                <a:prstClr val="white"/>
              </a:solidFill>
              <a:latin typeface="Calibri" panose="020F0502020204030204"/>
              <a:ea typeface="宋体" panose="02010600030101010101" pitchFamily="2" charset="-122"/>
            </a:endParaRPr>
          </a:p>
        </p:txBody>
      </p:sp>
      <p:sp>
        <p:nvSpPr>
          <p:cNvPr id="110" name="矩形: 圆角 109"/>
          <p:cNvSpPr/>
          <p:nvPr/>
        </p:nvSpPr>
        <p:spPr>
          <a:xfrm>
            <a:off x="6080994" y="4871950"/>
            <a:ext cx="738087" cy="37128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900" dirty="0">
                <a:solidFill>
                  <a:prstClr val="white"/>
                </a:solidFill>
                <a:latin typeface="Calibri" panose="020F0502020204030204"/>
                <a:ea typeface="宋体" panose="02010600030101010101" pitchFamily="2" charset="-122"/>
              </a:rPr>
              <a:t>起草订单</a:t>
            </a:r>
            <a:endParaRPr lang="zh-CN" altLang="en-US" sz="900" dirty="0">
              <a:solidFill>
                <a:prstClr val="white"/>
              </a:solidFill>
              <a:latin typeface="Calibri" panose="020F0502020204030204"/>
              <a:ea typeface="宋体" panose="02010600030101010101" pitchFamily="2" charset="-122"/>
            </a:endParaRPr>
          </a:p>
        </p:txBody>
      </p:sp>
      <p:sp>
        <p:nvSpPr>
          <p:cNvPr id="115" name="矩形: 圆角 114"/>
          <p:cNvSpPr/>
          <p:nvPr/>
        </p:nvSpPr>
        <p:spPr>
          <a:xfrm>
            <a:off x="6080994" y="5457370"/>
            <a:ext cx="738087" cy="37128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900" dirty="0">
                <a:solidFill>
                  <a:prstClr val="white"/>
                </a:solidFill>
                <a:latin typeface="Calibri" panose="020F0502020204030204"/>
                <a:ea typeface="宋体" panose="02010600030101010101" pitchFamily="2" charset="-122"/>
              </a:rPr>
              <a:t>订单审批</a:t>
            </a:r>
            <a:endParaRPr lang="zh-CN" altLang="en-US" sz="900" dirty="0">
              <a:solidFill>
                <a:prstClr val="white"/>
              </a:solidFill>
              <a:latin typeface="Calibri" panose="020F0502020204030204"/>
              <a:ea typeface="宋体" panose="02010600030101010101" pitchFamily="2" charset="-122"/>
            </a:endParaRPr>
          </a:p>
        </p:txBody>
      </p:sp>
      <p:sp>
        <p:nvSpPr>
          <p:cNvPr id="117" name="矩形: 圆角 116"/>
          <p:cNvSpPr/>
          <p:nvPr/>
        </p:nvSpPr>
        <p:spPr>
          <a:xfrm>
            <a:off x="7596336" y="5457370"/>
            <a:ext cx="738087" cy="37128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900" dirty="0">
                <a:solidFill>
                  <a:prstClr val="white"/>
                </a:solidFill>
                <a:latin typeface="Calibri" panose="020F0502020204030204"/>
                <a:ea typeface="宋体" panose="02010600030101010101" pitchFamily="2" charset="-122"/>
              </a:rPr>
              <a:t>生效订单</a:t>
            </a:r>
            <a:endParaRPr lang="zh-CN" altLang="en-US" sz="900" dirty="0">
              <a:solidFill>
                <a:prstClr val="white"/>
              </a:solidFill>
              <a:latin typeface="Calibri" panose="020F0502020204030204"/>
              <a:ea typeface="宋体" panose="02010600030101010101" pitchFamily="2" charset="-122"/>
            </a:endParaRPr>
          </a:p>
        </p:txBody>
      </p:sp>
      <p:sp>
        <p:nvSpPr>
          <p:cNvPr id="137" name="矩形: 圆角 136"/>
          <p:cNvSpPr/>
          <p:nvPr/>
        </p:nvSpPr>
        <p:spPr>
          <a:xfrm>
            <a:off x="3374841" y="3399503"/>
            <a:ext cx="774572" cy="371288"/>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900" dirty="0">
                <a:solidFill>
                  <a:prstClr val="white"/>
                </a:solidFill>
                <a:latin typeface="Calibri" panose="020F0502020204030204"/>
                <a:ea typeface="宋体" panose="02010600030101010101" pitchFamily="2" charset="-122"/>
              </a:rPr>
              <a:t>呆滞物资库存信息</a:t>
            </a:r>
            <a:endParaRPr lang="zh-CN" altLang="en-US" sz="900" dirty="0">
              <a:solidFill>
                <a:prstClr val="white"/>
              </a:solidFill>
              <a:latin typeface="Calibri" panose="020F0502020204030204"/>
              <a:ea typeface="宋体" panose="02010600030101010101" pitchFamily="2" charset="-122"/>
            </a:endParaRPr>
          </a:p>
        </p:txBody>
      </p:sp>
      <p:sp>
        <p:nvSpPr>
          <p:cNvPr id="139" name="矩形: 圆角 138"/>
          <p:cNvSpPr/>
          <p:nvPr/>
        </p:nvSpPr>
        <p:spPr>
          <a:xfrm>
            <a:off x="4770017" y="3934513"/>
            <a:ext cx="738087" cy="37128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900" dirty="0">
                <a:solidFill>
                  <a:prstClr val="white"/>
                </a:solidFill>
                <a:latin typeface="Calibri" panose="020F0502020204030204"/>
                <a:ea typeface="宋体" panose="02010600030101010101" pitchFamily="2" charset="-122"/>
              </a:rPr>
              <a:t>标准物资库存管理</a:t>
            </a:r>
            <a:endParaRPr lang="zh-CN" altLang="en-US" sz="900" dirty="0">
              <a:solidFill>
                <a:prstClr val="white"/>
              </a:solidFill>
              <a:latin typeface="Calibri" panose="020F0502020204030204"/>
              <a:ea typeface="宋体" panose="02010600030101010101" pitchFamily="2" charset="-122"/>
            </a:endParaRPr>
          </a:p>
        </p:txBody>
      </p:sp>
      <p:sp>
        <p:nvSpPr>
          <p:cNvPr id="140" name="矩形: 圆角 139"/>
          <p:cNvSpPr/>
          <p:nvPr/>
        </p:nvSpPr>
        <p:spPr>
          <a:xfrm>
            <a:off x="4770017" y="2889175"/>
            <a:ext cx="738087" cy="37128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900" dirty="0">
                <a:solidFill>
                  <a:prstClr val="white"/>
                </a:solidFill>
                <a:latin typeface="Calibri" panose="020F0502020204030204"/>
                <a:ea typeface="宋体" panose="02010600030101010101" pitchFamily="2" charset="-122"/>
              </a:rPr>
              <a:t>标准物资库存查询</a:t>
            </a:r>
            <a:endParaRPr lang="zh-CN" altLang="en-US" sz="900" dirty="0">
              <a:solidFill>
                <a:prstClr val="white"/>
              </a:solidFill>
              <a:latin typeface="Calibri" panose="020F0502020204030204"/>
              <a:ea typeface="宋体" panose="02010600030101010101" pitchFamily="2" charset="-122"/>
            </a:endParaRPr>
          </a:p>
        </p:txBody>
      </p:sp>
      <p:sp>
        <p:nvSpPr>
          <p:cNvPr id="141" name="矩形: 圆角 140"/>
          <p:cNvSpPr/>
          <p:nvPr/>
        </p:nvSpPr>
        <p:spPr>
          <a:xfrm>
            <a:off x="4758906" y="3403932"/>
            <a:ext cx="738087" cy="37128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900" dirty="0">
                <a:solidFill>
                  <a:prstClr val="white"/>
                </a:solidFill>
                <a:latin typeface="Calibri" panose="020F0502020204030204"/>
                <a:ea typeface="宋体" panose="02010600030101010101" pitchFamily="2" charset="-122"/>
              </a:rPr>
              <a:t>呆滞标准物资看板</a:t>
            </a:r>
            <a:endParaRPr lang="zh-CN" altLang="en-US" sz="900" dirty="0">
              <a:solidFill>
                <a:prstClr val="white"/>
              </a:solidFill>
              <a:latin typeface="Calibri" panose="020F0502020204030204"/>
              <a:ea typeface="宋体" panose="02010600030101010101" pitchFamily="2" charset="-122"/>
            </a:endParaRPr>
          </a:p>
        </p:txBody>
      </p:sp>
      <p:sp>
        <p:nvSpPr>
          <p:cNvPr id="142" name="矩形 4"/>
          <p:cNvSpPr/>
          <p:nvPr/>
        </p:nvSpPr>
        <p:spPr>
          <a:xfrm>
            <a:off x="4510974" y="2620132"/>
            <a:ext cx="1181012" cy="1930030"/>
          </a:xfrm>
          <a:prstGeom prst="rect">
            <a:avLst/>
          </a:prstGeom>
          <a:noFill/>
          <a:ln w="12700">
            <a:solidFill>
              <a:schemeClr val="tx2">
                <a:lumMod val="60000"/>
                <a:lumOff val="40000"/>
              </a:schemeClr>
            </a:solidFill>
            <a:prstDash val="dash"/>
          </a:ln>
        </p:spPr>
        <p:style>
          <a:lnRef idx="2">
            <a:schemeClr val="accent6"/>
          </a:lnRef>
          <a:fillRef idx="1">
            <a:schemeClr val="lt1"/>
          </a:fillRef>
          <a:effectRef idx="0">
            <a:schemeClr val="accent6"/>
          </a:effectRef>
          <a:fontRef idx="minor">
            <a:schemeClr val="dk1"/>
          </a:fontRef>
        </p:style>
        <p:txBody>
          <a:bodyPr wrap="square" anchor="t">
            <a:noAutofit/>
          </a:bodyPr>
          <a:lstStyle/>
          <a:p>
            <a:pPr>
              <a:lnSpc>
                <a:spcPct val="150000"/>
              </a:lnSpc>
            </a:pPr>
            <a:endParaRPr lang="zh-CN" altLang="en-US" sz="1200" dirty="0">
              <a:latin typeface="微软雅黑" panose="020B0503020204020204" pitchFamily="34" charset="-122"/>
              <a:ea typeface="微软雅黑" panose="020B0503020204020204" pitchFamily="34" charset="-122"/>
            </a:endParaRPr>
          </a:p>
        </p:txBody>
      </p:sp>
      <p:sp>
        <p:nvSpPr>
          <p:cNvPr id="143" name="文本框 142"/>
          <p:cNvSpPr txBox="1"/>
          <p:nvPr/>
        </p:nvSpPr>
        <p:spPr>
          <a:xfrm>
            <a:off x="4454929" y="2599236"/>
            <a:ext cx="1281990" cy="292388"/>
          </a:xfrm>
          <a:prstGeom prst="rect">
            <a:avLst/>
          </a:prstGeom>
          <a:noFill/>
        </p:spPr>
        <p:txBody>
          <a:bodyPr wrap="square" rtlCol="0">
            <a:spAutoFit/>
          </a:bodyPr>
          <a:lstStyle/>
          <a:p>
            <a:pPr algn="ctr" defTabSz="685800">
              <a:defRPr/>
            </a:pPr>
            <a:r>
              <a:rPr lang="zh-CN" altLang="en-US" sz="1300" b="1" dirty="0">
                <a:solidFill>
                  <a:schemeClr val="tx1">
                    <a:lumMod val="95000"/>
                    <a:lumOff val="5000"/>
                  </a:schemeClr>
                </a:solidFill>
                <a:latin typeface="微软雅黑" panose="020B0503020204020204" pitchFamily="34" charset="-122"/>
                <a:ea typeface="微软雅黑" panose="020B0503020204020204" pitchFamily="34" charset="-122"/>
              </a:rPr>
              <a:t>标准物资库存</a:t>
            </a:r>
            <a:endParaRPr lang="zh-CN" altLang="en-US" sz="1300"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44" name="矩形: 圆角 143"/>
          <p:cNvSpPr/>
          <p:nvPr/>
        </p:nvSpPr>
        <p:spPr>
          <a:xfrm>
            <a:off x="6080994" y="2985704"/>
            <a:ext cx="738087" cy="37128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900" dirty="0">
                <a:solidFill>
                  <a:prstClr val="white"/>
                </a:solidFill>
                <a:latin typeface="Calibri" panose="020F0502020204030204"/>
                <a:ea typeface="宋体" panose="02010600030101010101" pitchFamily="2" charset="-122"/>
              </a:rPr>
              <a:t>采购申请首页</a:t>
            </a:r>
            <a:endParaRPr lang="zh-CN" altLang="en-US" sz="900" dirty="0">
              <a:solidFill>
                <a:prstClr val="white"/>
              </a:solidFill>
              <a:latin typeface="Calibri" panose="020F0502020204030204"/>
              <a:ea typeface="宋体" panose="02010600030101010101" pitchFamily="2" charset="-122"/>
            </a:endParaRPr>
          </a:p>
        </p:txBody>
      </p:sp>
      <p:sp>
        <p:nvSpPr>
          <p:cNvPr id="146" name="思想气泡: 云 145"/>
          <p:cNvSpPr/>
          <p:nvPr/>
        </p:nvSpPr>
        <p:spPr>
          <a:xfrm>
            <a:off x="4427984" y="4787591"/>
            <a:ext cx="1090486" cy="1611978"/>
          </a:xfrm>
          <a:prstGeom prst="cloudCallout">
            <a:avLst>
              <a:gd name="adj1" fmla="val -5258"/>
              <a:gd name="adj2" fmla="val -80421"/>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1350">
              <a:solidFill>
                <a:prstClr val="white"/>
              </a:solidFill>
              <a:latin typeface="Calibri" panose="020F0502020204030204"/>
              <a:ea typeface="宋体" panose="02010600030101010101" pitchFamily="2" charset="-122"/>
            </a:endParaRPr>
          </a:p>
        </p:txBody>
      </p:sp>
      <p:sp>
        <p:nvSpPr>
          <p:cNvPr id="147" name="文本框 146"/>
          <p:cNvSpPr txBox="1"/>
          <p:nvPr/>
        </p:nvSpPr>
        <p:spPr>
          <a:xfrm>
            <a:off x="4560864" y="4973235"/>
            <a:ext cx="854031" cy="1200329"/>
          </a:xfrm>
          <a:prstGeom prst="rect">
            <a:avLst/>
          </a:prstGeom>
          <a:noFill/>
        </p:spPr>
        <p:txBody>
          <a:bodyPr wrap="square" rtlCol="0">
            <a:spAutoFit/>
          </a:bodyPr>
          <a:lstStyle/>
          <a:p>
            <a:pPr defTabSz="685800">
              <a:defRPr/>
            </a:pPr>
            <a:r>
              <a:rPr lang="zh-CN" altLang="en-US" sz="800" dirty="0">
                <a:solidFill>
                  <a:srgbClr val="FF0000"/>
                </a:solidFill>
                <a:latin typeface="Calibri" panose="020F0502020204030204"/>
                <a:ea typeface="宋体" panose="02010600030101010101" pitchFamily="2" charset="-122"/>
              </a:rPr>
              <a:t>首页标准物资显示当前物资库存；存在呆滞物资则不允许申请，库存超高给出提示。（库存</a:t>
            </a:r>
            <a:r>
              <a:rPr lang="en-US" altLang="zh-CN" sz="800" dirty="0">
                <a:solidFill>
                  <a:srgbClr val="FF0000"/>
                </a:solidFill>
                <a:latin typeface="Calibri" panose="020F0502020204030204"/>
                <a:ea typeface="宋体" panose="02010600030101010101" pitchFamily="2" charset="-122"/>
              </a:rPr>
              <a:t>=</a:t>
            </a:r>
            <a:r>
              <a:rPr lang="zh-CN" altLang="en-US" sz="800" dirty="0">
                <a:solidFill>
                  <a:srgbClr val="FF0000"/>
                </a:solidFill>
                <a:latin typeface="Calibri" panose="020F0502020204030204"/>
                <a:ea typeface="宋体" panose="02010600030101010101" pitchFamily="2" charset="-122"/>
              </a:rPr>
              <a:t>在库库存量</a:t>
            </a:r>
            <a:r>
              <a:rPr lang="en-US" altLang="zh-CN" sz="800" dirty="0">
                <a:solidFill>
                  <a:srgbClr val="FF0000"/>
                </a:solidFill>
                <a:latin typeface="Calibri" panose="020F0502020204030204"/>
                <a:ea typeface="宋体" panose="02010600030101010101" pitchFamily="2" charset="-122"/>
              </a:rPr>
              <a:t>+</a:t>
            </a:r>
            <a:r>
              <a:rPr lang="zh-CN" altLang="en-US" sz="800" dirty="0">
                <a:solidFill>
                  <a:srgbClr val="FF0000"/>
                </a:solidFill>
                <a:latin typeface="Calibri" panose="020F0502020204030204"/>
                <a:ea typeface="宋体" panose="02010600030101010101" pitchFamily="2" charset="-122"/>
              </a:rPr>
              <a:t>在途订单采购量）</a:t>
            </a:r>
            <a:endParaRPr lang="zh-CN" altLang="en-US" sz="800" dirty="0">
              <a:solidFill>
                <a:srgbClr val="FF0000"/>
              </a:solidFill>
              <a:latin typeface="Calibri" panose="020F0502020204030204"/>
              <a:ea typeface="宋体" panose="02010600030101010101" pitchFamily="2" charset="-122"/>
            </a:endParaRPr>
          </a:p>
        </p:txBody>
      </p:sp>
      <p:cxnSp>
        <p:nvCxnSpPr>
          <p:cNvPr id="148" name="直接箭头连接符 147"/>
          <p:cNvCxnSpPr>
            <a:stCxn id="144" idx="2"/>
          </p:cNvCxnSpPr>
          <p:nvPr/>
        </p:nvCxnSpPr>
        <p:spPr>
          <a:xfrm>
            <a:off x="6450038" y="3356992"/>
            <a:ext cx="5071" cy="26886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49" name="直接箭头连接符 148"/>
          <p:cNvCxnSpPr>
            <a:stCxn id="72" idx="2"/>
            <a:endCxn id="97" idx="0"/>
          </p:cNvCxnSpPr>
          <p:nvPr/>
        </p:nvCxnSpPr>
        <p:spPr>
          <a:xfrm>
            <a:off x="6450038" y="3979250"/>
            <a:ext cx="0" cy="24228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50" name="矩形: 圆角 149"/>
          <p:cNvSpPr/>
          <p:nvPr/>
        </p:nvSpPr>
        <p:spPr>
          <a:xfrm>
            <a:off x="7596336" y="4674948"/>
            <a:ext cx="738087" cy="37128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900" dirty="0">
                <a:solidFill>
                  <a:prstClr val="white"/>
                </a:solidFill>
                <a:latin typeface="Calibri" panose="020F0502020204030204"/>
                <a:ea typeface="宋体" panose="02010600030101010101" pitchFamily="2" charset="-122"/>
              </a:rPr>
              <a:t>订单收货</a:t>
            </a:r>
            <a:endParaRPr lang="zh-CN" altLang="en-US" sz="900" dirty="0">
              <a:solidFill>
                <a:prstClr val="white"/>
              </a:solidFill>
              <a:latin typeface="Calibri" panose="020F0502020204030204"/>
              <a:ea typeface="宋体" panose="02010600030101010101" pitchFamily="2" charset="-122"/>
            </a:endParaRPr>
          </a:p>
        </p:txBody>
      </p:sp>
      <p:cxnSp>
        <p:nvCxnSpPr>
          <p:cNvPr id="151" name="直接箭头连接符 150"/>
          <p:cNvCxnSpPr>
            <a:stCxn id="97" idx="2"/>
            <a:endCxn id="110" idx="0"/>
          </p:cNvCxnSpPr>
          <p:nvPr/>
        </p:nvCxnSpPr>
        <p:spPr>
          <a:xfrm>
            <a:off x="6450038" y="4592825"/>
            <a:ext cx="0" cy="27912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52" name="直接箭头连接符 151"/>
          <p:cNvCxnSpPr>
            <a:stCxn id="110" idx="2"/>
            <a:endCxn id="115" idx="0"/>
          </p:cNvCxnSpPr>
          <p:nvPr/>
        </p:nvCxnSpPr>
        <p:spPr>
          <a:xfrm>
            <a:off x="6450038" y="5243238"/>
            <a:ext cx="0" cy="21413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55" name="直接箭头连接符 154"/>
          <p:cNvCxnSpPr>
            <a:stCxn id="137" idx="3"/>
            <a:endCxn id="141" idx="1"/>
          </p:cNvCxnSpPr>
          <p:nvPr/>
        </p:nvCxnSpPr>
        <p:spPr>
          <a:xfrm>
            <a:off x="4149413" y="3585147"/>
            <a:ext cx="609493" cy="442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9" name="箭头: 左右 158"/>
          <p:cNvSpPr/>
          <p:nvPr/>
        </p:nvSpPr>
        <p:spPr>
          <a:xfrm>
            <a:off x="5586368" y="3783968"/>
            <a:ext cx="415660" cy="170204"/>
          </a:xfrm>
          <a:prstGeom prst="lef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1350">
              <a:solidFill>
                <a:prstClr val="white"/>
              </a:solidFill>
              <a:latin typeface="Calibri" panose="020F0502020204030204"/>
              <a:ea typeface="宋体" panose="02010600030101010101" pitchFamily="2" charset="-122"/>
            </a:endParaRPr>
          </a:p>
        </p:txBody>
      </p:sp>
      <p:sp>
        <p:nvSpPr>
          <p:cNvPr id="160" name="矩形 4"/>
          <p:cNvSpPr/>
          <p:nvPr/>
        </p:nvSpPr>
        <p:spPr>
          <a:xfrm>
            <a:off x="5866019" y="2629258"/>
            <a:ext cx="2739287" cy="3913938"/>
          </a:xfrm>
          <a:prstGeom prst="rect">
            <a:avLst/>
          </a:prstGeom>
          <a:noFill/>
          <a:ln w="12700">
            <a:solidFill>
              <a:schemeClr val="tx2">
                <a:lumMod val="60000"/>
                <a:lumOff val="40000"/>
              </a:schemeClr>
            </a:solidFill>
            <a:prstDash val="dash"/>
          </a:ln>
        </p:spPr>
        <p:style>
          <a:lnRef idx="2">
            <a:schemeClr val="accent6"/>
          </a:lnRef>
          <a:fillRef idx="1">
            <a:schemeClr val="lt1"/>
          </a:fillRef>
          <a:effectRef idx="0">
            <a:schemeClr val="accent6"/>
          </a:effectRef>
          <a:fontRef idx="minor">
            <a:schemeClr val="dk1"/>
          </a:fontRef>
        </p:style>
        <p:txBody>
          <a:bodyPr wrap="square" anchor="t">
            <a:noAutofit/>
          </a:bodyPr>
          <a:lstStyle/>
          <a:p>
            <a:pPr>
              <a:lnSpc>
                <a:spcPct val="150000"/>
              </a:lnSpc>
            </a:pPr>
            <a:endParaRPr lang="zh-CN" altLang="en-US" sz="1200" dirty="0">
              <a:latin typeface="微软雅黑" panose="020B0503020204020204" pitchFamily="34" charset="-122"/>
              <a:ea typeface="微软雅黑" panose="020B0503020204020204" pitchFamily="34" charset="-122"/>
            </a:endParaRPr>
          </a:p>
        </p:txBody>
      </p:sp>
      <p:sp>
        <p:nvSpPr>
          <p:cNvPr id="166" name="文本框 165"/>
          <p:cNvSpPr txBox="1"/>
          <p:nvPr/>
        </p:nvSpPr>
        <p:spPr>
          <a:xfrm>
            <a:off x="5796136" y="2617598"/>
            <a:ext cx="1461173" cy="292388"/>
          </a:xfrm>
          <a:prstGeom prst="rect">
            <a:avLst/>
          </a:prstGeom>
          <a:noFill/>
        </p:spPr>
        <p:txBody>
          <a:bodyPr wrap="square" rtlCol="0">
            <a:spAutoFit/>
          </a:bodyPr>
          <a:lstStyle/>
          <a:p>
            <a:pPr algn="ctr" defTabSz="685800">
              <a:defRPr/>
            </a:pPr>
            <a:r>
              <a:rPr lang="zh-CN" altLang="en-US" sz="1300" b="1" dirty="0">
                <a:solidFill>
                  <a:schemeClr val="tx1">
                    <a:lumMod val="95000"/>
                    <a:lumOff val="5000"/>
                  </a:schemeClr>
                </a:solidFill>
                <a:latin typeface="微软雅黑" panose="020B0503020204020204" pitchFamily="34" charset="-122"/>
                <a:ea typeface="微软雅黑" panose="020B0503020204020204" pitchFamily="34" charset="-122"/>
              </a:rPr>
              <a:t>申请采购流程</a:t>
            </a:r>
            <a:endParaRPr lang="zh-CN" altLang="en-US" sz="1300"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cxnSp>
        <p:nvCxnSpPr>
          <p:cNvPr id="168" name="直接箭头连接符 167"/>
          <p:cNvCxnSpPr>
            <a:stCxn id="115" idx="3"/>
            <a:endCxn id="117" idx="1"/>
          </p:cNvCxnSpPr>
          <p:nvPr/>
        </p:nvCxnSpPr>
        <p:spPr>
          <a:xfrm>
            <a:off x="6819081" y="5643014"/>
            <a:ext cx="777255"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72" name="直接箭头连接符 171"/>
          <p:cNvCxnSpPr>
            <a:stCxn id="117" idx="0"/>
            <a:endCxn id="150" idx="2"/>
          </p:cNvCxnSpPr>
          <p:nvPr/>
        </p:nvCxnSpPr>
        <p:spPr>
          <a:xfrm flipV="1">
            <a:off x="7965380" y="5046236"/>
            <a:ext cx="0" cy="41113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75" name="矩形 174"/>
          <p:cNvSpPr/>
          <p:nvPr/>
        </p:nvSpPr>
        <p:spPr>
          <a:xfrm>
            <a:off x="7105175" y="3002229"/>
            <a:ext cx="1456104" cy="1219308"/>
          </a:xfrm>
          <a:prstGeom prst="rect">
            <a:avLst/>
          </a:prstGeom>
        </p:spPr>
        <p:txBody>
          <a:bodyPr wrap="square">
            <a:spAutoFit/>
          </a:bodyPr>
          <a:lstStyle/>
          <a:p>
            <a:pPr>
              <a:lnSpc>
                <a:spcPct val="150000"/>
              </a:lnSpc>
            </a:pPr>
            <a:r>
              <a:rPr lang="zh-CN" altLang="en-US" sz="1000" dirty="0">
                <a:solidFill>
                  <a:schemeClr val="tx1">
                    <a:lumMod val="95000"/>
                    <a:lumOff val="5000"/>
                  </a:schemeClr>
                </a:solidFill>
                <a:latin typeface="微软雅黑" panose="020B0503020204020204" pitchFamily="34" charset="-122"/>
                <a:ea typeface="微软雅黑" panose="020B0503020204020204" pitchFamily="34" charset="-122"/>
              </a:rPr>
              <a:t>订单申请、申请审批、订单起草、订单审批环节实时显示当前申请采购标准物资库存信息为审核提供依据。</a:t>
            </a:r>
            <a:endParaRPr lang="zh-CN" altLang="en-US" sz="1000" dirty="0">
              <a:solidFill>
                <a:schemeClr val="tx1">
                  <a:lumMod val="95000"/>
                  <a:lumOff val="5000"/>
                </a:schemeClr>
              </a:solidFill>
              <a:latin typeface="微软雅黑" panose="020B0503020204020204" pitchFamily="34" charset="-122"/>
              <a:ea typeface="微软雅黑" panose="020B0503020204020204" pitchFamily="34" charset="-122"/>
            </a:endParaRPr>
          </a:p>
        </p:txBody>
      </p:sp>
      <p:cxnSp>
        <p:nvCxnSpPr>
          <p:cNvPr id="209" name="连接符: 肘形 208"/>
          <p:cNvCxnSpPr>
            <a:stCxn id="117" idx="2"/>
          </p:cNvCxnSpPr>
          <p:nvPr/>
        </p:nvCxnSpPr>
        <p:spPr>
          <a:xfrm rot="5400000" flipH="1">
            <a:off x="5958399" y="3821678"/>
            <a:ext cx="1556097" cy="2457864"/>
          </a:xfrm>
          <a:prstGeom prst="bentConnector4">
            <a:avLst>
              <a:gd name="adj1" fmla="val -19300"/>
              <a:gd name="adj2" fmla="val 81215"/>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23" name="矩形 222"/>
          <p:cNvSpPr/>
          <p:nvPr/>
        </p:nvSpPr>
        <p:spPr>
          <a:xfrm>
            <a:off x="6228184" y="5872308"/>
            <a:ext cx="1456104" cy="295978"/>
          </a:xfrm>
          <a:prstGeom prst="rect">
            <a:avLst/>
          </a:prstGeom>
        </p:spPr>
        <p:txBody>
          <a:bodyPr wrap="square">
            <a:spAutoFit/>
          </a:bodyPr>
          <a:lstStyle/>
          <a:p>
            <a:pPr>
              <a:lnSpc>
                <a:spcPct val="150000"/>
              </a:lnSpc>
            </a:pPr>
            <a:r>
              <a:rPr lang="zh-CN" altLang="en-US" sz="1000" dirty="0">
                <a:solidFill>
                  <a:schemeClr val="tx1">
                    <a:lumMod val="95000"/>
                    <a:lumOff val="5000"/>
                  </a:schemeClr>
                </a:solidFill>
                <a:latin typeface="微软雅黑" panose="020B0503020204020204" pitchFamily="34" charset="-122"/>
                <a:ea typeface="微软雅黑" panose="020B0503020204020204" pitchFamily="34" charset="-122"/>
              </a:rPr>
              <a:t>订单生效更新在途库存</a:t>
            </a:r>
            <a:endParaRPr lang="zh-CN" altLang="en-US" sz="1000" dirty="0">
              <a:solidFill>
                <a:schemeClr val="tx1">
                  <a:lumMod val="95000"/>
                  <a:lumOff val="5000"/>
                </a:schemeClr>
              </a:solidFill>
              <a:latin typeface="微软雅黑" panose="020B0503020204020204" pitchFamily="34" charset="-122"/>
              <a:ea typeface="微软雅黑" panose="020B0503020204020204" pitchFamily="34" charset="-122"/>
            </a:endParaRPr>
          </a:p>
        </p:txBody>
      </p:sp>
      <p:cxnSp>
        <p:nvCxnSpPr>
          <p:cNvPr id="224" name="连接符: 肘形 223"/>
          <p:cNvCxnSpPr/>
          <p:nvPr/>
        </p:nvCxnSpPr>
        <p:spPr>
          <a:xfrm rot="10800000">
            <a:off x="5515473" y="4272564"/>
            <a:ext cx="3045807" cy="2046831"/>
          </a:xfrm>
          <a:prstGeom prst="bentConnector3">
            <a:avLst>
              <a:gd name="adj1" fmla="val 91795"/>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1" name="矩形 230"/>
          <p:cNvSpPr/>
          <p:nvPr/>
        </p:nvSpPr>
        <p:spPr>
          <a:xfrm>
            <a:off x="6228184" y="6247218"/>
            <a:ext cx="2002268" cy="295978"/>
          </a:xfrm>
          <a:prstGeom prst="rect">
            <a:avLst/>
          </a:prstGeom>
        </p:spPr>
        <p:txBody>
          <a:bodyPr wrap="square">
            <a:spAutoFit/>
          </a:bodyPr>
          <a:lstStyle/>
          <a:p>
            <a:pPr>
              <a:lnSpc>
                <a:spcPct val="150000"/>
              </a:lnSpc>
            </a:pPr>
            <a:r>
              <a:rPr lang="zh-CN" altLang="en-US" sz="1000" dirty="0">
                <a:solidFill>
                  <a:schemeClr val="tx1">
                    <a:lumMod val="95000"/>
                    <a:lumOff val="5000"/>
                  </a:schemeClr>
                </a:solidFill>
                <a:latin typeface="微软雅黑" panose="020B0503020204020204" pitchFamily="34" charset="-122"/>
                <a:ea typeface="微软雅黑" panose="020B0503020204020204" pitchFamily="34" charset="-122"/>
              </a:rPr>
              <a:t>订单收货完成后释放在途库存</a:t>
            </a:r>
            <a:endParaRPr lang="zh-CN" altLang="en-US" sz="1000" dirty="0">
              <a:solidFill>
                <a:schemeClr val="tx1">
                  <a:lumMod val="95000"/>
                  <a:lumOff val="5000"/>
                </a:schemeClr>
              </a:solidFill>
              <a:latin typeface="微软雅黑" panose="020B0503020204020204" pitchFamily="34" charset="-122"/>
              <a:ea typeface="微软雅黑" panose="020B0503020204020204" pitchFamily="34" charset="-122"/>
            </a:endParaRPr>
          </a:p>
        </p:txBody>
      </p:sp>
      <p:cxnSp>
        <p:nvCxnSpPr>
          <p:cNvPr id="233" name="直接连接符 232"/>
          <p:cNvCxnSpPr/>
          <p:nvPr/>
        </p:nvCxnSpPr>
        <p:spPr>
          <a:xfrm flipH="1" flipV="1">
            <a:off x="8549399" y="4860592"/>
            <a:ext cx="11880" cy="1458805"/>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5" name="直接连接符 234"/>
          <p:cNvCxnSpPr>
            <a:endCxn id="150" idx="3"/>
          </p:cNvCxnSpPr>
          <p:nvPr/>
        </p:nvCxnSpPr>
        <p:spPr>
          <a:xfrm flipH="1">
            <a:off x="8334423" y="4860592"/>
            <a:ext cx="214976"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49"/>
          <p:cNvSpPr txBox="1"/>
          <p:nvPr/>
        </p:nvSpPr>
        <p:spPr>
          <a:xfrm>
            <a:off x="251520" y="116632"/>
            <a:ext cx="7200800" cy="400110"/>
          </a:xfrm>
          <a:prstGeom prst="rect">
            <a:avLst/>
          </a:prstGeom>
          <a:noFill/>
        </p:spPr>
        <p:txBody>
          <a:bodyPr wrap="square" rtlCol="0">
            <a:spAutoFit/>
          </a:bodyPr>
          <a:lstStyle/>
          <a:p>
            <a:pPr>
              <a:defRPr/>
            </a:pPr>
            <a:r>
              <a:rPr lang="en-US" altLang="en-US" sz="2000" b="1" dirty="0">
                <a:solidFill>
                  <a:schemeClr val="bg1"/>
                </a:solidFill>
                <a:latin typeface="微软雅黑" panose="020B0503020204020204" pitchFamily="34" charset="-122"/>
                <a:ea typeface="微软雅黑" panose="020B0503020204020204" pitchFamily="34" charset="-122"/>
              </a:rPr>
              <a:t>3.3</a:t>
            </a:r>
            <a:r>
              <a:rPr lang="zh-CN" altLang="en-US" sz="2000" b="1" dirty="0">
                <a:solidFill>
                  <a:schemeClr val="bg1"/>
                </a:solidFill>
                <a:latin typeface="微软雅黑" panose="020B0503020204020204" pitchFamily="34" charset="-122"/>
                <a:ea typeface="微软雅黑" panose="020B0503020204020204" pitchFamily="34" charset="-122"/>
              </a:rPr>
              <a:t>可视化采购平台</a:t>
            </a:r>
            <a:r>
              <a:rPr lang="en-US" altLang="zh-CN" sz="2000" b="1" dirty="0">
                <a:solidFill>
                  <a:schemeClr val="bg1"/>
                </a:solidFill>
                <a:latin typeface="微软雅黑" panose="020B0503020204020204" pitchFamily="34" charset="-122"/>
                <a:ea typeface="微软雅黑" panose="020B0503020204020204" pitchFamily="34" charset="-122"/>
              </a:rPr>
              <a:t>-</a:t>
            </a:r>
            <a:r>
              <a:rPr lang="zh-CN" altLang="en-US" sz="2000" b="1" kern="0" dirty="0">
                <a:solidFill>
                  <a:schemeClr val="bg1"/>
                </a:solidFill>
                <a:latin typeface="微软雅黑" panose="020B0503020204020204" pitchFamily="34" charset="-122"/>
                <a:ea typeface="微软雅黑" panose="020B0503020204020204" pitchFamily="34" charset="-122"/>
              </a:rPr>
              <a:t>移动办公能力提升</a:t>
            </a:r>
            <a:endParaRPr lang="zh-CN" altLang="en-US" sz="2000" b="1" kern="0" dirty="0">
              <a:solidFill>
                <a:schemeClr val="bg1"/>
              </a:solidFill>
              <a:latin typeface="微软雅黑" panose="020B0503020204020204" pitchFamily="34" charset="-122"/>
              <a:ea typeface="微软雅黑" panose="020B0503020204020204" pitchFamily="34" charset="-122"/>
            </a:endParaRPr>
          </a:p>
        </p:txBody>
      </p:sp>
      <p:sp>
        <p:nvSpPr>
          <p:cNvPr id="21" name="TextBox 1"/>
          <p:cNvSpPr txBox="1"/>
          <p:nvPr/>
        </p:nvSpPr>
        <p:spPr>
          <a:xfrm>
            <a:off x="0" y="857250"/>
            <a:ext cx="7367631" cy="461665"/>
          </a:xfrm>
          <a:prstGeom prst="rect">
            <a:avLst/>
          </a:prstGeom>
          <a:noFill/>
        </p:spPr>
        <p:txBody>
          <a:bodyPr wrap="square">
            <a:spAutoFit/>
          </a:bodyPr>
          <a:lstStyle/>
          <a:p>
            <a:pPr defTabSz="685800">
              <a:defRPr/>
            </a:pPr>
            <a:r>
              <a:rPr lang="en-US" altLang="zh-CN" sz="2400" b="1" dirty="0">
                <a:solidFill>
                  <a:prstClr val="white"/>
                </a:solidFill>
                <a:latin typeface="微软雅黑" panose="020B0503020204020204" pitchFamily="34" charset="-122"/>
                <a:ea typeface="微软雅黑" panose="020B0503020204020204" pitchFamily="34" charset="-122"/>
              </a:rPr>
              <a:t>1.   3</a:t>
            </a:r>
            <a:r>
              <a:rPr lang="zh-CN" altLang="en-US" sz="2400" b="1" dirty="0">
                <a:solidFill>
                  <a:prstClr val="white"/>
                </a:solidFill>
                <a:latin typeface="微软雅黑" panose="020B0503020204020204" pitchFamily="34" charset="-122"/>
                <a:ea typeface="微软雅黑" panose="020B0503020204020204" pitchFamily="34" charset="-122"/>
              </a:rPr>
              <a:t>业务精细化管理能力提升</a:t>
            </a:r>
            <a:endParaRPr lang="zh-CN" altLang="en-US" sz="2400" b="1" dirty="0">
              <a:solidFill>
                <a:prstClr val="white"/>
              </a:solidFill>
              <a:latin typeface="微软雅黑" panose="020B0503020204020204" pitchFamily="34" charset="-122"/>
              <a:ea typeface="微软雅黑" panose="020B0503020204020204" pitchFamily="34" charset="-122"/>
            </a:endParaRPr>
          </a:p>
        </p:txBody>
      </p:sp>
      <p:sp>
        <p:nvSpPr>
          <p:cNvPr id="45" name="矩形 44"/>
          <p:cNvSpPr/>
          <p:nvPr/>
        </p:nvSpPr>
        <p:spPr>
          <a:xfrm>
            <a:off x="286172" y="620688"/>
            <a:ext cx="8462292" cy="698268"/>
          </a:xfrm>
          <a:prstGeom prst="rect">
            <a:avLst/>
          </a:prstGeom>
        </p:spPr>
        <p:txBody>
          <a:bodyPr wrap="square">
            <a:spAutoFit/>
          </a:bodyPr>
          <a:lstStyle/>
          <a:p>
            <a:pPr defTabSz="685800">
              <a:lnSpc>
                <a:spcPct val="150000"/>
              </a:lnSpc>
              <a:defRPr/>
            </a:pPr>
            <a:r>
              <a:rPr lang="zh-CN" altLang="en-US" sz="1400" kern="0" dirty="0">
                <a:solidFill>
                  <a:prstClr val="black"/>
                </a:solidFill>
                <a:latin typeface="微软雅黑" panose="020B0503020204020204" pitchFamily="34" charset="-122"/>
                <a:ea typeface="微软雅黑" panose="020B0503020204020204" pitchFamily="34" charset="-122"/>
              </a:rPr>
              <a:t>       可视化采购平台整合流程引擎，提供标准接口对接手机</a:t>
            </a:r>
            <a:r>
              <a:rPr lang="en-US" altLang="zh-CN" sz="1400" kern="0" dirty="0">
                <a:solidFill>
                  <a:prstClr val="black"/>
                </a:solidFill>
                <a:latin typeface="微软雅黑" panose="020B0503020204020204" pitchFamily="34" charset="-122"/>
                <a:ea typeface="微软雅黑" panose="020B0503020204020204" pitchFamily="34" charset="-122"/>
              </a:rPr>
              <a:t>MOA</a:t>
            </a:r>
            <a:r>
              <a:rPr lang="zh-CN" altLang="en-US" sz="1400" kern="0" dirty="0">
                <a:solidFill>
                  <a:prstClr val="black"/>
                </a:solidFill>
                <a:latin typeface="微软雅黑" panose="020B0503020204020204" pitchFamily="34" charset="-122"/>
                <a:ea typeface="微软雅黑" panose="020B0503020204020204" pitchFamily="34" charset="-122"/>
              </a:rPr>
              <a:t>实现可视化订单的移动审批功能，提高办公效率。</a:t>
            </a:r>
            <a:endParaRPr lang="zh-CN" altLang="en-US" sz="1350" dirty="0">
              <a:solidFill>
                <a:prstClr val="black"/>
              </a:solidFill>
              <a:latin typeface="宋体" panose="02010600030101010101" pitchFamily="2" charset="-122"/>
              <a:ea typeface="宋体" panose="02010600030101010101" pitchFamily="2" charset="-122"/>
            </a:endParaRPr>
          </a:p>
        </p:txBody>
      </p:sp>
      <p:sp>
        <p:nvSpPr>
          <p:cNvPr id="46" name="矩形 7"/>
          <p:cNvSpPr/>
          <p:nvPr/>
        </p:nvSpPr>
        <p:spPr>
          <a:xfrm>
            <a:off x="347664" y="1753758"/>
            <a:ext cx="2689575" cy="4771586"/>
          </a:xfrm>
          <a:prstGeom prst="rect">
            <a:avLst/>
          </a:prstGeom>
          <a:noFill/>
          <a:ln>
            <a:solidFill>
              <a:srgbClr val="A3D800"/>
            </a:solidFill>
          </a:ln>
        </p:spPr>
        <p:style>
          <a:lnRef idx="2">
            <a:schemeClr val="accent6"/>
          </a:lnRef>
          <a:fillRef idx="1">
            <a:schemeClr val="lt1"/>
          </a:fillRef>
          <a:effectRef idx="0">
            <a:schemeClr val="accent6"/>
          </a:effectRef>
          <a:fontRef idx="minor">
            <a:schemeClr val="dk1"/>
          </a:fontRef>
        </p:style>
        <p:txBody>
          <a:bodyPr wrap="square">
            <a:noAutofit/>
          </a:bodyPr>
          <a:lstStyle/>
          <a:p>
            <a:pPr>
              <a:lnSpc>
                <a:spcPct val="150000"/>
              </a:lnSpc>
              <a:buFont typeface="Arial" panose="020B0604020202020204" pitchFamily="34" charset="0"/>
              <a:buChar char="•"/>
            </a:pPr>
            <a:r>
              <a:rPr lang="zh-CN" altLang="en-US" sz="1200" b="1" dirty="0">
                <a:solidFill>
                  <a:schemeClr val="tx1"/>
                </a:solidFill>
                <a:latin typeface="微软雅黑" panose="020B0503020204020204" pitchFamily="34" charset="-122"/>
                <a:ea typeface="微软雅黑" panose="020B0503020204020204" pitchFamily="34" charset="-122"/>
              </a:rPr>
              <a:t>待办数量接口</a:t>
            </a:r>
            <a:r>
              <a:rPr lang="zh-CN" altLang="en-US" sz="1200" dirty="0">
                <a:solidFill>
                  <a:schemeClr val="tx1"/>
                </a:solidFill>
                <a:latin typeface="微软雅黑" panose="020B0503020204020204" pitchFamily="34" charset="-122"/>
                <a:ea typeface="微软雅黑" panose="020B0503020204020204" pitchFamily="34" charset="-122"/>
              </a:rPr>
              <a:t>：提供订单审批待办数量接口，</a:t>
            </a:r>
            <a:r>
              <a:rPr lang="en-US" altLang="zh-CN" sz="1200" dirty="0">
                <a:solidFill>
                  <a:schemeClr val="tx1"/>
                </a:solidFill>
                <a:latin typeface="微软雅黑" panose="020B0503020204020204" pitchFamily="34" charset="-122"/>
                <a:ea typeface="微软雅黑" panose="020B0503020204020204" pitchFamily="34" charset="-122"/>
              </a:rPr>
              <a:t>MOA</a:t>
            </a:r>
            <a:r>
              <a:rPr lang="zh-CN" altLang="en-US" sz="1200" dirty="0">
                <a:solidFill>
                  <a:schemeClr val="tx1"/>
                </a:solidFill>
                <a:latin typeface="微软雅黑" panose="020B0503020204020204" pitchFamily="34" charset="-122"/>
                <a:ea typeface="微软雅黑" panose="020B0503020204020204" pitchFamily="34" charset="-122"/>
              </a:rPr>
              <a:t>显示待办数量。</a:t>
            </a:r>
            <a:endParaRPr lang="en-US" altLang="zh-CN" sz="1200" dirty="0">
              <a:solidFill>
                <a:schemeClr val="tx1"/>
              </a:solidFill>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Char char="•"/>
            </a:pPr>
            <a:r>
              <a:rPr lang="zh-CN" altLang="en-US" sz="1200" b="1" dirty="0">
                <a:solidFill>
                  <a:schemeClr val="tx1"/>
                </a:solidFill>
                <a:latin typeface="微软雅黑" panose="020B0503020204020204" pitchFamily="34" charset="-122"/>
                <a:ea typeface="微软雅黑" panose="020B0503020204020204" pitchFamily="34" charset="-122"/>
              </a:rPr>
              <a:t>待办单据接口：</a:t>
            </a:r>
            <a:r>
              <a:rPr lang="zh-CN" altLang="en-US" sz="1200" dirty="0">
                <a:solidFill>
                  <a:schemeClr val="tx1"/>
                </a:solidFill>
                <a:latin typeface="微软雅黑" panose="020B0503020204020204" pitchFamily="34" charset="-122"/>
                <a:ea typeface="微软雅黑" panose="020B0503020204020204" pitchFamily="34" charset="-122"/>
              </a:rPr>
              <a:t>提供待审批订单列表数据接口。</a:t>
            </a:r>
            <a:endParaRPr lang="en-US" altLang="zh-CN" sz="1200" dirty="0">
              <a:solidFill>
                <a:schemeClr val="tx1"/>
              </a:solidFill>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Char char="•"/>
            </a:pPr>
            <a:r>
              <a:rPr lang="zh-CN" altLang="en-US" sz="1200" b="1" dirty="0">
                <a:solidFill>
                  <a:schemeClr val="tx1"/>
                </a:solidFill>
                <a:latin typeface="微软雅黑" panose="020B0503020204020204" pitchFamily="34" charset="-122"/>
                <a:ea typeface="微软雅黑" panose="020B0503020204020204" pitchFamily="34" charset="-122"/>
              </a:rPr>
              <a:t>已办单据接口</a:t>
            </a:r>
            <a:r>
              <a:rPr lang="zh-CN" altLang="en-US" sz="1200" dirty="0">
                <a:solidFill>
                  <a:schemeClr val="tx1"/>
                </a:solidFill>
                <a:latin typeface="微软雅黑" panose="020B0503020204020204" pitchFamily="34" charset="-122"/>
                <a:ea typeface="微软雅黑" panose="020B0503020204020204" pitchFamily="34" charset="-122"/>
              </a:rPr>
              <a:t>：提供已审批完成订单列表数据接口。 </a:t>
            </a:r>
            <a:endParaRPr lang="en-US" altLang="zh-CN" sz="1200" dirty="0">
              <a:solidFill>
                <a:schemeClr val="tx1"/>
              </a:solidFill>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Char char="•"/>
            </a:pPr>
            <a:r>
              <a:rPr lang="zh-CN" altLang="en-US" sz="1200" b="1" dirty="0">
                <a:solidFill>
                  <a:schemeClr val="tx1"/>
                </a:solidFill>
                <a:latin typeface="微软雅黑" panose="020B0503020204020204" pitchFamily="34" charset="-122"/>
                <a:ea typeface="微软雅黑" panose="020B0503020204020204" pitchFamily="34" charset="-122"/>
              </a:rPr>
              <a:t>订单主档信息接口：</a:t>
            </a:r>
            <a:r>
              <a:rPr lang="zh-CN" altLang="en-US" sz="1200" dirty="0">
                <a:solidFill>
                  <a:schemeClr val="tx1"/>
                </a:solidFill>
                <a:latin typeface="微软雅黑" panose="020B0503020204020204" pitchFamily="34" charset="-122"/>
                <a:ea typeface="微软雅黑" panose="020B0503020204020204" pitchFamily="34" charset="-122"/>
              </a:rPr>
              <a:t>提供订单主档信息接口，</a:t>
            </a:r>
            <a:r>
              <a:rPr lang="en-US" altLang="zh-CN" sz="1200" dirty="0">
                <a:solidFill>
                  <a:schemeClr val="tx1"/>
                </a:solidFill>
                <a:latin typeface="微软雅黑" panose="020B0503020204020204" pitchFamily="34" charset="-122"/>
                <a:ea typeface="微软雅黑" panose="020B0503020204020204" pitchFamily="34" charset="-122"/>
              </a:rPr>
              <a:t>MOA</a:t>
            </a:r>
            <a:r>
              <a:rPr lang="zh-CN" altLang="en-US" sz="1200" dirty="0">
                <a:solidFill>
                  <a:schemeClr val="tx1"/>
                </a:solidFill>
                <a:latin typeface="微软雅黑" panose="020B0503020204020204" pitchFamily="34" charset="-122"/>
                <a:ea typeface="微软雅黑" panose="020B0503020204020204" pitchFamily="34" charset="-122"/>
              </a:rPr>
              <a:t>显示订单主档信息。</a:t>
            </a:r>
            <a:endParaRPr lang="zh-CN" altLang="en-US" sz="1200" dirty="0">
              <a:solidFill>
                <a:schemeClr val="tx1"/>
              </a:solidFill>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Char char="•"/>
            </a:pPr>
            <a:r>
              <a:rPr lang="zh-CN" altLang="en-US" sz="1200" b="1" dirty="0">
                <a:solidFill>
                  <a:schemeClr val="tx1"/>
                </a:solidFill>
                <a:latin typeface="微软雅黑" panose="020B0503020204020204" pitchFamily="34" charset="-122"/>
                <a:ea typeface="微软雅黑" panose="020B0503020204020204" pitchFamily="34" charset="-122"/>
              </a:rPr>
              <a:t>订单行列表信息接口：</a:t>
            </a:r>
            <a:r>
              <a:rPr lang="zh-CN" altLang="en-US" sz="1200" dirty="0">
                <a:solidFill>
                  <a:schemeClr val="tx1"/>
                </a:solidFill>
                <a:latin typeface="微软雅黑" panose="020B0503020204020204" pitchFamily="34" charset="-122"/>
                <a:ea typeface="微软雅黑" panose="020B0503020204020204" pitchFamily="34" charset="-122"/>
              </a:rPr>
              <a:t>提供订单行信息类表接口，</a:t>
            </a:r>
            <a:r>
              <a:rPr lang="en-US" altLang="zh-CN" sz="1200" dirty="0">
                <a:solidFill>
                  <a:schemeClr val="tx1"/>
                </a:solidFill>
                <a:latin typeface="微软雅黑" panose="020B0503020204020204" pitchFamily="34" charset="-122"/>
                <a:ea typeface="微软雅黑" panose="020B0503020204020204" pitchFamily="34" charset="-122"/>
              </a:rPr>
              <a:t>MOA</a:t>
            </a:r>
            <a:r>
              <a:rPr lang="zh-CN" altLang="en-US" sz="1200" dirty="0">
                <a:solidFill>
                  <a:schemeClr val="tx1"/>
                </a:solidFill>
                <a:latin typeface="微软雅黑" panose="020B0503020204020204" pitchFamily="34" charset="-122"/>
                <a:ea typeface="微软雅黑" panose="020B0503020204020204" pitchFamily="34" charset="-122"/>
              </a:rPr>
              <a:t>显示订单明细列表。</a:t>
            </a:r>
            <a:endParaRPr lang="zh-CN" altLang="en-US" sz="1200" dirty="0">
              <a:solidFill>
                <a:schemeClr val="tx1"/>
              </a:solidFill>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Char char="•"/>
            </a:pPr>
            <a:r>
              <a:rPr lang="zh-CN" altLang="en-US" sz="1200" b="1" dirty="0">
                <a:solidFill>
                  <a:schemeClr val="tx1"/>
                </a:solidFill>
                <a:latin typeface="微软雅黑" panose="020B0503020204020204" pitchFamily="34" charset="-122"/>
                <a:ea typeface="微软雅黑" panose="020B0503020204020204" pitchFamily="34" charset="-122"/>
              </a:rPr>
              <a:t>订单表信息接口：</a:t>
            </a:r>
            <a:r>
              <a:rPr lang="zh-CN" altLang="en-US" sz="1200" dirty="0">
                <a:solidFill>
                  <a:schemeClr val="tx1"/>
                </a:solidFill>
                <a:latin typeface="微软雅黑" panose="020B0503020204020204" pitchFamily="34" charset="-122"/>
                <a:ea typeface="微软雅黑" panose="020B0503020204020204" pitchFamily="34" charset="-122"/>
              </a:rPr>
              <a:t>提供订单行信息类表接口，</a:t>
            </a:r>
            <a:r>
              <a:rPr lang="en-US" altLang="zh-CN" sz="1200" dirty="0">
                <a:solidFill>
                  <a:schemeClr val="tx1"/>
                </a:solidFill>
                <a:latin typeface="微软雅黑" panose="020B0503020204020204" pitchFamily="34" charset="-122"/>
                <a:ea typeface="微软雅黑" panose="020B0503020204020204" pitchFamily="34" charset="-122"/>
              </a:rPr>
              <a:t>MOA</a:t>
            </a:r>
            <a:r>
              <a:rPr lang="zh-CN" altLang="en-US" sz="1200" dirty="0">
                <a:solidFill>
                  <a:schemeClr val="tx1"/>
                </a:solidFill>
                <a:latin typeface="微软雅黑" panose="020B0503020204020204" pitchFamily="34" charset="-122"/>
                <a:ea typeface="微软雅黑" panose="020B0503020204020204" pitchFamily="34" charset="-122"/>
              </a:rPr>
              <a:t>显示订单明细列表。</a:t>
            </a:r>
            <a:endParaRPr lang="en-US" altLang="zh-CN" sz="1200" dirty="0">
              <a:solidFill>
                <a:schemeClr val="tx1"/>
              </a:solidFill>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Char char="•"/>
            </a:pPr>
            <a:r>
              <a:rPr lang="zh-CN" altLang="en-US" sz="1200" b="1" dirty="0">
                <a:solidFill>
                  <a:schemeClr val="tx1"/>
                </a:solidFill>
                <a:latin typeface="微软雅黑" panose="020B0503020204020204" pitchFamily="34" charset="-122"/>
                <a:ea typeface="微软雅黑" panose="020B0503020204020204" pitchFamily="34" charset="-122"/>
              </a:rPr>
              <a:t>订单支付计划：</a:t>
            </a:r>
            <a:r>
              <a:rPr lang="zh-CN" altLang="en-US" sz="1200" dirty="0">
                <a:solidFill>
                  <a:schemeClr val="tx1"/>
                </a:solidFill>
                <a:latin typeface="微软雅黑" panose="020B0503020204020204" pitchFamily="34" charset="-122"/>
                <a:ea typeface="微软雅黑" panose="020B0503020204020204" pitchFamily="34" charset="-122"/>
              </a:rPr>
              <a:t>提供订单支付计划接口，显示支付计划信息</a:t>
            </a:r>
            <a:endParaRPr lang="en-US" altLang="zh-CN" sz="1200" dirty="0">
              <a:solidFill>
                <a:schemeClr val="tx1"/>
              </a:solidFill>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Char char="•"/>
            </a:pPr>
            <a:r>
              <a:rPr lang="zh-CN" altLang="en-US" sz="1200" b="1" dirty="0">
                <a:solidFill>
                  <a:schemeClr val="tx1"/>
                </a:solidFill>
                <a:latin typeface="微软雅黑" panose="020B0503020204020204" pitchFamily="34" charset="-122"/>
                <a:ea typeface="微软雅黑" panose="020B0503020204020204" pitchFamily="34" charset="-122"/>
              </a:rPr>
              <a:t>订单附件接口：</a:t>
            </a:r>
            <a:r>
              <a:rPr lang="zh-CN" altLang="en-US" sz="1200" dirty="0">
                <a:solidFill>
                  <a:schemeClr val="tx1"/>
                </a:solidFill>
                <a:latin typeface="微软雅黑" panose="020B0503020204020204" pitchFamily="34" charset="-122"/>
                <a:ea typeface="微软雅黑" panose="020B0503020204020204" pitchFamily="34" charset="-122"/>
              </a:rPr>
              <a:t>提供订单附件接口，支撑附件下载。</a:t>
            </a:r>
            <a:endParaRPr lang="zh-CN" altLang="en-US" sz="1200" dirty="0">
              <a:solidFill>
                <a:schemeClr val="tx1"/>
              </a:solidFill>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Char char="•"/>
            </a:pP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47" name="文本框 1"/>
          <p:cNvSpPr txBox="1"/>
          <p:nvPr/>
        </p:nvSpPr>
        <p:spPr>
          <a:xfrm>
            <a:off x="611560" y="1294261"/>
            <a:ext cx="2029904" cy="523220"/>
          </a:xfrm>
          <a:prstGeom prst="rect">
            <a:avLst/>
          </a:prstGeom>
          <a:noFill/>
        </p:spPr>
        <p:txBody>
          <a:bodyPr wrap="square" rtlCol="0">
            <a:spAutoFit/>
          </a:bodyPr>
          <a:lstStyle/>
          <a:p>
            <a:pPr algn="ctr"/>
            <a:r>
              <a:rPr lang="zh-CN" altLang="en-US" sz="2800" b="1" dirty="0">
                <a:solidFill>
                  <a:srgbClr val="A3D800"/>
                </a:solidFill>
                <a:latin typeface="微软雅黑" panose="020B0503020204020204" pitchFamily="34" charset="-122"/>
                <a:ea typeface="微软雅黑" panose="020B0503020204020204" pitchFamily="34" charset="-122"/>
              </a:rPr>
              <a:t>方案说明</a:t>
            </a:r>
            <a:endParaRPr lang="zh-CN" altLang="en-US" sz="2800" b="1" dirty="0">
              <a:solidFill>
                <a:srgbClr val="A3D800"/>
              </a:solidFill>
              <a:latin typeface="微软雅黑" panose="020B0503020204020204" pitchFamily="34" charset="-122"/>
              <a:ea typeface="微软雅黑" panose="020B0503020204020204" pitchFamily="34" charset="-122"/>
            </a:endParaRPr>
          </a:p>
        </p:txBody>
      </p:sp>
      <p:sp>
        <p:nvSpPr>
          <p:cNvPr id="48" name="文本框 5"/>
          <p:cNvSpPr txBox="1"/>
          <p:nvPr/>
        </p:nvSpPr>
        <p:spPr>
          <a:xfrm>
            <a:off x="4964398" y="1268760"/>
            <a:ext cx="2232248" cy="523220"/>
          </a:xfrm>
          <a:prstGeom prst="rect">
            <a:avLst/>
          </a:prstGeom>
          <a:noFill/>
        </p:spPr>
        <p:txBody>
          <a:bodyPr wrap="square" rtlCol="0">
            <a:spAutoFit/>
          </a:bodyPr>
          <a:lstStyle/>
          <a:p>
            <a:pPr algn="ctr"/>
            <a:r>
              <a:rPr lang="zh-CN" altLang="en-US" sz="2800" b="1" dirty="0">
                <a:solidFill>
                  <a:srgbClr val="388AAF"/>
                </a:solidFill>
                <a:latin typeface="微软雅黑" panose="020B0503020204020204" pitchFamily="34" charset="-122"/>
                <a:ea typeface="微软雅黑" panose="020B0503020204020204" pitchFamily="34" charset="-122"/>
              </a:rPr>
              <a:t>改造方案</a:t>
            </a:r>
            <a:endParaRPr lang="zh-CN" altLang="en-US" sz="2800" b="1" dirty="0">
              <a:solidFill>
                <a:srgbClr val="388AAF"/>
              </a:solidFill>
              <a:latin typeface="微软雅黑" panose="020B0503020204020204" pitchFamily="34" charset="-122"/>
              <a:ea typeface="微软雅黑" panose="020B0503020204020204" pitchFamily="34" charset="-122"/>
            </a:endParaRPr>
          </a:p>
        </p:txBody>
      </p:sp>
      <p:sp>
        <p:nvSpPr>
          <p:cNvPr id="80" name="矩形 4"/>
          <p:cNvSpPr/>
          <p:nvPr/>
        </p:nvSpPr>
        <p:spPr>
          <a:xfrm>
            <a:off x="3131840" y="1772816"/>
            <a:ext cx="5720990" cy="4771586"/>
          </a:xfrm>
          <a:prstGeom prst="rect">
            <a:avLst/>
          </a:prstGeom>
          <a:noFill/>
          <a:ln>
            <a:solidFill>
              <a:schemeClr val="bg1">
                <a:lumMod val="75000"/>
              </a:schemeClr>
            </a:solidFill>
            <a:prstDash val="dash"/>
          </a:ln>
        </p:spPr>
        <p:style>
          <a:lnRef idx="2">
            <a:schemeClr val="accent6"/>
          </a:lnRef>
          <a:fillRef idx="1">
            <a:schemeClr val="lt1"/>
          </a:fillRef>
          <a:effectRef idx="0">
            <a:schemeClr val="accent6"/>
          </a:effectRef>
          <a:fontRef idx="minor">
            <a:schemeClr val="dk1"/>
          </a:fontRef>
        </p:style>
        <p:txBody>
          <a:bodyPr wrap="square" anchor="t">
            <a:noAutofit/>
          </a:bodyPr>
          <a:lstStyle/>
          <a:p>
            <a:pPr>
              <a:lnSpc>
                <a:spcPct val="150000"/>
              </a:lnSpc>
            </a:pPr>
            <a:endParaRPr lang="zh-CN" altLang="en-US" sz="12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3189074" y="1844824"/>
            <a:ext cx="1488084" cy="2207864"/>
          </a:xfrm>
          <a:prstGeom prst="rect">
            <a:avLst/>
          </a:prstGeom>
          <a:ln>
            <a:solidFill>
              <a:schemeClr val="bg1">
                <a:lumMod val="85000"/>
              </a:schemeClr>
            </a:solidFill>
          </a:ln>
        </p:spPr>
      </p:pic>
      <p:pic>
        <p:nvPicPr>
          <p:cNvPr id="49" name="图片 4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20974" y="1857593"/>
            <a:ext cx="1362117" cy="2195095"/>
          </a:xfrm>
          <a:prstGeom prst="rect">
            <a:avLst/>
          </a:prstGeom>
          <a:ln>
            <a:solidFill>
              <a:schemeClr val="bg1">
                <a:lumMod val="85000"/>
              </a:schemeClr>
            </a:solidFill>
          </a:ln>
        </p:spPr>
      </p:pic>
      <p:pic>
        <p:nvPicPr>
          <p:cNvPr id="51" name="图片 5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26907" y="1865302"/>
            <a:ext cx="1348398" cy="2187386"/>
          </a:xfrm>
          <a:prstGeom prst="rect">
            <a:avLst/>
          </a:prstGeom>
          <a:ln>
            <a:solidFill>
              <a:schemeClr val="bg1">
                <a:lumMod val="85000"/>
              </a:schemeClr>
            </a:solidFill>
          </a:ln>
        </p:spPr>
      </p:pic>
      <p:pic>
        <p:nvPicPr>
          <p:cNvPr id="52" name="图片 5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97779" y="1887713"/>
            <a:ext cx="1322693" cy="2145687"/>
          </a:xfrm>
          <a:prstGeom prst="rect">
            <a:avLst/>
          </a:prstGeom>
          <a:ln>
            <a:solidFill>
              <a:schemeClr val="bg1">
                <a:lumMod val="85000"/>
              </a:schemeClr>
            </a:solidFill>
          </a:ln>
        </p:spPr>
      </p:pic>
      <p:pic>
        <p:nvPicPr>
          <p:cNvPr id="53" name="图片 5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43753" y="4294949"/>
            <a:ext cx="1339338" cy="2158387"/>
          </a:xfrm>
          <a:prstGeom prst="rect">
            <a:avLst/>
          </a:prstGeom>
          <a:ln>
            <a:solidFill>
              <a:schemeClr val="bg1">
                <a:lumMod val="85000"/>
              </a:schemeClr>
            </a:solidFill>
          </a:ln>
        </p:spPr>
      </p:pic>
      <p:pic>
        <p:nvPicPr>
          <p:cNvPr id="54" name="图片 5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192572" y="4282523"/>
            <a:ext cx="1488084" cy="2170813"/>
          </a:xfrm>
          <a:prstGeom prst="rect">
            <a:avLst/>
          </a:prstGeom>
          <a:ln>
            <a:solidFill>
              <a:schemeClr val="bg1">
                <a:lumMod val="85000"/>
              </a:schemeClr>
            </a:solidFill>
          </a:ln>
        </p:spPr>
      </p:pic>
      <p:pic>
        <p:nvPicPr>
          <p:cNvPr id="55" name="图片 5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208832" y="4298016"/>
            <a:ext cx="1288947" cy="2078782"/>
          </a:xfrm>
          <a:prstGeom prst="rect">
            <a:avLst/>
          </a:prstGeom>
          <a:ln>
            <a:solidFill>
              <a:schemeClr val="bg1">
                <a:lumMod val="85000"/>
              </a:schemeClr>
            </a:solidFill>
          </a:ln>
        </p:spPr>
      </p:pic>
      <p:sp>
        <p:nvSpPr>
          <p:cNvPr id="56" name="TextBox 138"/>
          <p:cNvSpPr txBox="1"/>
          <p:nvPr/>
        </p:nvSpPr>
        <p:spPr>
          <a:xfrm>
            <a:off x="7550203" y="5880306"/>
            <a:ext cx="1207521" cy="446854"/>
          </a:xfrm>
          <a:prstGeom prst="rect">
            <a:avLst/>
          </a:prstGeom>
          <a:noFill/>
          <a:ln w="9525">
            <a:noFill/>
          </a:ln>
        </p:spPr>
        <p:txBody>
          <a:bodyPr wrap="square" lIns="0" tIns="0" rIns="0" bIns="0" anchor="t">
            <a:spAutoFit/>
          </a:bodyPr>
          <a:lstStyle/>
          <a:p>
            <a:pPr defTabSz="685800">
              <a:lnSpc>
                <a:spcPct val="150000"/>
              </a:lnSpc>
              <a:defRPr/>
            </a:pPr>
            <a:r>
              <a:rPr lang="zh-CN" altLang="en-US" sz="1050" dirty="0">
                <a:solidFill>
                  <a:schemeClr val="tx1">
                    <a:lumMod val="95000"/>
                    <a:lumOff val="5000"/>
                  </a:schemeClr>
                </a:solidFill>
                <a:latin typeface="宋体" panose="02010600030101010101" pitchFamily="2" charset="-122"/>
                <a:ea typeface="宋体" panose="02010600030101010101" pitchFamily="2" charset="-122"/>
              </a:rPr>
              <a:t>示意图仅作参考，具体效果以实际为准。</a:t>
            </a:r>
            <a:endParaRPr lang="zh-CN" altLang="en-US" sz="1050" dirty="0">
              <a:solidFill>
                <a:schemeClr val="tx1">
                  <a:lumMod val="95000"/>
                  <a:lumOff val="5000"/>
                </a:schemeClr>
              </a:solidFill>
              <a:latin typeface="宋体" panose="02010600030101010101" pitchFamily="2" charset="-122"/>
              <a:ea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bwMode="auto">
          <a:xfrm>
            <a:off x="0" y="0"/>
            <a:ext cx="8229600" cy="777600"/>
          </a:xfrm>
          <a:noFill/>
          <a:ln>
            <a:miter lim="800000"/>
          </a:ln>
        </p:spPr>
        <p:txBody>
          <a:bodyPr vert="horz" wrap="square" lIns="91436" tIns="45718" rIns="91436" bIns="45718" numCol="1" anchor="ctr" anchorCtr="0" compatLnSpc="1"/>
          <a:lstStyle/>
          <a:p>
            <a:pPr eaLnBrk="1" hangingPunct="1"/>
            <a:r>
              <a:rPr lang="zh-CN" altLang="en-US" sz="2400" b="1" dirty="0"/>
              <a:t>目录</a:t>
            </a:r>
            <a:endParaRPr lang="en-US" altLang="zh-CN" sz="2800" b="1" dirty="0"/>
          </a:p>
        </p:txBody>
      </p:sp>
      <p:cxnSp>
        <p:nvCxnSpPr>
          <p:cNvPr id="82" name="直接连接符 81"/>
          <p:cNvCxnSpPr/>
          <p:nvPr/>
        </p:nvCxnSpPr>
        <p:spPr>
          <a:xfrm>
            <a:off x="2343150" y="923930"/>
            <a:ext cx="0" cy="5701664"/>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2" name="组合 43"/>
          <p:cNvGrpSpPr/>
          <p:nvPr/>
        </p:nvGrpSpPr>
        <p:grpSpPr>
          <a:xfrm>
            <a:off x="715804" y="1535431"/>
            <a:ext cx="1061561" cy="4831080"/>
            <a:chOff x="715804" y="1535431"/>
            <a:chExt cx="1061561" cy="4831080"/>
          </a:xfrm>
        </p:grpSpPr>
        <p:sp>
          <p:nvSpPr>
            <p:cNvPr id="83" name="Oval 6" descr="#wm#_48_07_*Z"/>
            <p:cNvSpPr>
              <a:spLocks noChangeArrowheads="1"/>
            </p:cNvSpPr>
            <p:nvPr>
              <p:custDataLst>
                <p:tags r:id="rId1"/>
              </p:custDataLst>
            </p:nvPr>
          </p:nvSpPr>
          <p:spPr bwMode="auto">
            <a:xfrm>
              <a:off x="715804" y="1535431"/>
              <a:ext cx="814387" cy="1089660"/>
            </a:xfrm>
            <a:prstGeom prst="ellipse">
              <a:avLst/>
            </a:prstGeom>
            <a:solidFill>
              <a:schemeClr val="accent5">
                <a:alpha val="69000"/>
              </a:schemeClr>
            </a:solidFill>
            <a:ln>
              <a:noFill/>
            </a:ln>
            <a:effectLst/>
          </p:spPr>
          <p:txBody>
            <a:bodyPr lIns="0" tIns="0" rIns="0" bIns="0" anchor="ctr"/>
            <a:lstStyle>
              <a:lvl1pPr>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2pPr>
              <a:lvl3pPr marL="11430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3pPr>
              <a:lvl4pPr marL="16002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9pPr>
            </a:lstStyle>
            <a:p>
              <a:pPr algn="ctr" eaLnBrk="1" hangingPunct="1">
                <a:spcBef>
                  <a:spcPct val="0"/>
                </a:spcBef>
                <a:buFont typeface="Arial" panose="020B0604020202020204" pitchFamily="34" charset="0"/>
                <a:buNone/>
                <a:defRPr/>
              </a:pPr>
              <a:r>
                <a:rPr lang="zh-CN" altLang="en-US" sz="4400" b="1" kern="0"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rPr>
                <a:t>目</a:t>
              </a:r>
              <a:endParaRPr lang="zh-CN" altLang="zh-CN" sz="4400" b="1" kern="0"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4" name="Oval 7" descr="#wm#_48_07_*Z"/>
            <p:cNvSpPr>
              <a:spLocks noChangeArrowheads="1"/>
            </p:cNvSpPr>
            <p:nvPr>
              <p:custDataLst>
                <p:tags r:id="rId2"/>
              </p:custDataLst>
            </p:nvPr>
          </p:nvSpPr>
          <p:spPr bwMode="auto">
            <a:xfrm>
              <a:off x="1283017" y="2348866"/>
              <a:ext cx="494348" cy="661035"/>
            </a:xfrm>
            <a:prstGeom prst="ellipse">
              <a:avLst/>
            </a:prstGeom>
            <a:solidFill>
              <a:schemeClr val="accent6">
                <a:lumMod val="60000"/>
                <a:lumOff val="40000"/>
                <a:alpha val="35000"/>
              </a:schemeClr>
            </a:solidFill>
            <a:ln>
              <a:noFill/>
            </a:ln>
            <a:effectLst/>
          </p:spPr>
          <p:txBody>
            <a:bodyPr lIns="0" tIns="0" rIns="0" bIns="0" anchor="ctr"/>
            <a:lstStyle>
              <a:lvl1pPr>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2pPr>
              <a:lvl3pPr marL="11430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3pPr>
              <a:lvl4pPr marL="16002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9pPr>
            </a:lstStyle>
            <a:p>
              <a:pPr algn="ctr" eaLnBrk="1" hangingPunct="1">
                <a:spcBef>
                  <a:spcPct val="0"/>
                </a:spcBef>
                <a:buFont typeface="Arial" panose="020B0604020202020204" pitchFamily="34" charset="0"/>
                <a:buNone/>
                <a:defRPr/>
              </a:pPr>
              <a:r>
                <a:rPr lang="zh-CN" altLang="en-US" sz="2400" kern="0" dirty="0">
                  <a:solidFill>
                    <a:schemeClr val="accent2"/>
                  </a:solidFill>
                  <a:latin typeface="微软雅黑" panose="020B0503020204020204" pitchFamily="34" charset="-122"/>
                  <a:ea typeface="微软雅黑" panose="020B0503020204020204" pitchFamily="34" charset="-122"/>
                </a:rPr>
                <a:t>录</a:t>
              </a:r>
              <a:endParaRPr lang="zh-CN" altLang="zh-CN" sz="2400" kern="0" dirty="0">
                <a:solidFill>
                  <a:schemeClr val="accent2"/>
                </a:solidFill>
                <a:latin typeface="微软雅黑" panose="020B0503020204020204" pitchFamily="34" charset="-122"/>
                <a:ea typeface="微软雅黑" panose="020B0503020204020204" pitchFamily="34" charset="-122"/>
              </a:endParaRPr>
            </a:p>
          </p:txBody>
        </p:sp>
        <p:sp>
          <p:nvSpPr>
            <p:cNvPr id="85" name="文本框 31"/>
            <p:cNvSpPr txBox="1">
              <a:spLocks noChangeArrowheads="1"/>
            </p:cNvSpPr>
            <p:nvPr>
              <p:custDataLst>
                <p:tags r:id="rId3"/>
              </p:custDataLst>
            </p:nvPr>
          </p:nvSpPr>
          <p:spPr bwMode="auto">
            <a:xfrm>
              <a:off x="927259" y="2680337"/>
              <a:ext cx="325755" cy="195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r>
                <a:rPr lang="en-US" altLang="zh-CN" dirty="0">
                  <a:solidFill>
                    <a:schemeClr val="bg1">
                      <a:lumMod val="65000"/>
                    </a:schemeClr>
                  </a:solidFill>
                  <a:latin typeface="微软雅黑" panose="020B0503020204020204" pitchFamily="34" charset="-122"/>
                  <a:ea typeface="微软雅黑" panose="020B0503020204020204" pitchFamily="34" charset="-122"/>
                </a:rPr>
                <a:t>CONTENTS</a:t>
              </a:r>
              <a:endParaRPr lang="zh-CN" altLang="en-US"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86" name="KSO_Shape"/>
            <p:cNvSpPr/>
            <p:nvPr/>
          </p:nvSpPr>
          <p:spPr bwMode="auto">
            <a:xfrm>
              <a:off x="734377" y="4183381"/>
              <a:ext cx="938689" cy="2183130"/>
            </a:xfrm>
            <a:custGeom>
              <a:avLst/>
              <a:gdLst>
                <a:gd name="T0" fmla="*/ 499059 w 1487487"/>
                <a:gd name="T1" fmla="*/ 966084 h 2590800"/>
                <a:gd name="T2" fmla="*/ 109570 w 1487487"/>
                <a:gd name="T3" fmla="*/ 649281 h 2590800"/>
                <a:gd name="T4" fmla="*/ 138378 w 1487487"/>
                <a:gd name="T5" fmla="*/ 649781 h 2590800"/>
                <a:gd name="T6" fmla="*/ 133382 w 1487487"/>
                <a:gd name="T7" fmla="*/ 565077 h 2590800"/>
                <a:gd name="T8" fmla="*/ 324627 w 1487487"/>
                <a:gd name="T9" fmla="*/ 355159 h 2590800"/>
                <a:gd name="T10" fmla="*/ 349893 w 1487487"/>
                <a:gd name="T11" fmla="*/ 744224 h 2590800"/>
                <a:gd name="T12" fmla="*/ 294542 w 1487487"/>
                <a:gd name="T13" fmla="*/ 601367 h 2590800"/>
                <a:gd name="T14" fmla="*/ 277920 w 1487487"/>
                <a:gd name="T15" fmla="*/ 297649 h 2590800"/>
                <a:gd name="T16" fmla="*/ 214616 w 1487487"/>
                <a:gd name="T17" fmla="*/ 493426 h 2590800"/>
                <a:gd name="T18" fmla="*/ 172347 w 1487487"/>
                <a:gd name="T19" fmla="*/ 736554 h 2590800"/>
                <a:gd name="T20" fmla="*/ 311304 w 1487487"/>
                <a:gd name="T21" fmla="*/ 752896 h 2590800"/>
                <a:gd name="T22" fmla="*/ 431790 w 1487487"/>
                <a:gd name="T23" fmla="*/ 736720 h 2590800"/>
                <a:gd name="T24" fmla="*/ 428629 w 1487487"/>
                <a:gd name="T25" fmla="*/ 473249 h 2590800"/>
                <a:gd name="T26" fmla="*/ 346252 w 1487487"/>
                <a:gd name="T27" fmla="*/ 243795 h 2590800"/>
                <a:gd name="T28" fmla="*/ 823188 w 1487487"/>
                <a:gd name="T29" fmla="*/ 59531 h 2590800"/>
                <a:gd name="T30" fmla="*/ 884652 w 1487487"/>
                <a:gd name="T31" fmla="*/ 236887 h 2590800"/>
                <a:gd name="T32" fmla="*/ 1019908 w 1487487"/>
                <a:gd name="T33" fmla="*/ 349674 h 2590800"/>
                <a:gd name="T34" fmla="*/ 1040729 w 1487487"/>
                <a:gd name="T35" fmla="*/ 731749 h 2590800"/>
                <a:gd name="T36" fmla="*/ 1008082 w 1487487"/>
                <a:gd name="T37" fmla="*/ 991526 h 2590800"/>
                <a:gd name="T38" fmla="*/ 950948 w 1487487"/>
                <a:gd name="T39" fmla="*/ 964496 h 2590800"/>
                <a:gd name="T40" fmla="*/ 962608 w 1487487"/>
                <a:gd name="T41" fmla="*/ 1336226 h 2590800"/>
                <a:gd name="T42" fmla="*/ 999086 w 1487487"/>
                <a:gd name="T43" fmla="*/ 1531601 h 2590800"/>
                <a:gd name="T44" fmla="*/ 1092200 w 1487487"/>
                <a:gd name="T45" fmla="*/ 1888315 h 2590800"/>
                <a:gd name="T46" fmla="*/ 977432 w 1487487"/>
                <a:gd name="T47" fmla="*/ 1822913 h 2590800"/>
                <a:gd name="T48" fmla="*/ 852670 w 1487487"/>
                <a:gd name="T49" fmla="*/ 1360920 h 2590800"/>
                <a:gd name="T50" fmla="*/ 772217 w 1487487"/>
                <a:gd name="T51" fmla="*/ 1298854 h 2590800"/>
                <a:gd name="T52" fmla="*/ 793704 w 1487487"/>
                <a:gd name="T53" fmla="*/ 1649060 h 2590800"/>
                <a:gd name="T54" fmla="*/ 735071 w 1487487"/>
                <a:gd name="T55" fmla="*/ 1703952 h 2590800"/>
                <a:gd name="T56" fmla="*/ 654951 w 1487487"/>
                <a:gd name="T57" fmla="*/ 1677590 h 2590800"/>
                <a:gd name="T58" fmla="*/ 683267 w 1487487"/>
                <a:gd name="T59" fmla="*/ 1414476 h 2590800"/>
                <a:gd name="T60" fmla="*/ 633296 w 1487487"/>
                <a:gd name="T61" fmla="*/ 995196 h 2590800"/>
                <a:gd name="T62" fmla="*/ 599482 w 1487487"/>
                <a:gd name="T63" fmla="*/ 1006041 h 2590800"/>
                <a:gd name="T64" fmla="*/ 566501 w 1487487"/>
                <a:gd name="T65" fmla="*/ 907936 h 2590800"/>
                <a:gd name="T66" fmla="*/ 632463 w 1487487"/>
                <a:gd name="T67" fmla="*/ 373199 h 2590800"/>
                <a:gd name="T68" fmla="*/ 726909 w 1487487"/>
                <a:gd name="T69" fmla="*/ 291779 h 2590800"/>
                <a:gd name="T70" fmla="*/ 714749 w 1487487"/>
                <a:gd name="T71" fmla="*/ 222371 h 2590800"/>
                <a:gd name="T72" fmla="*/ 732406 w 1487487"/>
                <a:gd name="T73" fmla="*/ 121430 h 2590800"/>
                <a:gd name="T74" fmla="*/ 288578 w 1487487"/>
                <a:gd name="T75" fmla="*/ 0 h 2590800"/>
                <a:gd name="T76" fmla="*/ 379498 w 1487487"/>
                <a:gd name="T77" fmla="*/ 105046 h 2590800"/>
                <a:gd name="T78" fmla="*/ 346693 w 1487487"/>
                <a:gd name="T79" fmla="*/ 237436 h 2590800"/>
                <a:gd name="T80" fmla="*/ 459260 w 1487487"/>
                <a:gd name="T81" fmla="*/ 362657 h 2590800"/>
                <a:gd name="T82" fmla="*/ 503721 w 1487487"/>
                <a:gd name="T83" fmla="*/ 708306 h 2590800"/>
                <a:gd name="T84" fmla="*/ 534194 w 1487487"/>
                <a:gd name="T85" fmla="*/ 959582 h 2590800"/>
                <a:gd name="T86" fmla="*/ 459760 w 1487487"/>
                <a:gd name="T87" fmla="*/ 1034447 h 2590800"/>
                <a:gd name="T88" fmla="*/ 466088 w 1487487"/>
                <a:gd name="T89" fmla="*/ 967085 h 2590800"/>
                <a:gd name="T90" fmla="*/ 452433 w 1487487"/>
                <a:gd name="T91" fmla="*/ 964083 h 2590800"/>
                <a:gd name="T92" fmla="*/ 406807 w 1487487"/>
                <a:gd name="T93" fmla="*/ 1582517 h 2590800"/>
                <a:gd name="T94" fmla="*/ 550181 w 1487487"/>
                <a:gd name="T95" fmla="*/ 1699568 h 2590800"/>
                <a:gd name="T96" fmla="*/ 379831 w 1487487"/>
                <a:gd name="T97" fmla="*/ 1720243 h 2590800"/>
                <a:gd name="T98" fmla="*/ 289244 w 1487487"/>
                <a:gd name="T99" fmla="*/ 1668554 h 2590800"/>
                <a:gd name="T100" fmla="*/ 303232 w 1487487"/>
                <a:gd name="T101" fmla="*/ 1558174 h 2590800"/>
                <a:gd name="T102" fmla="*/ 283582 w 1487487"/>
                <a:gd name="T103" fmla="*/ 1166338 h 2590800"/>
                <a:gd name="T104" fmla="*/ 237956 w 1487487"/>
                <a:gd name="T105" fmla="*/ 1543000 h 2590800"/>
                <a:gd name="T106" fmla="*/ 257439 w 1487487"/>
                <a:gd name="T107" fmla="*/ 1752757 h 2590800"/>
                <a:gd name="T108" fmla="*/ 145871 w 1487487"/>
                <a:gd name="T109" fmla="*/ 1766096 h 2590800"/>
                <a:gd name="T110" fmla="*/ 146037 w 1487487"/>
                <a:gd name="T111" fmla="*/ 1280220 h 2590800"/>
                <a:gd name="T112" fmla="*/ 69439 w 1487487"/>
                <a:gd name="T113" fmla="*/ 934404 h 2590800"/>
                <a:gd name="T114" fmla="*/ 7160 w 1487487"/>
                <a:gd name="T115" fmla="*/ 692132 h 2590800"/>
                <a:gd name="T116" fmla="*/ 34969 w 1487487"/>
                <a:gd name="T117" fmla="*/ 470537 h 2590800"/>
                <a:gd name="T118" fmla="*/ 61279 w 1487487"/>
                <a:gd name="T119" fmla="*/ 323640 h 2590800"/>
                <a:gd name="T120" fmla="*/ 223303 w 1487487"/>
                <a:gd name="T121" fmla="*/ 235935 h 2590800"/>
                <a:gd name="T122" fmla="*/ 213811 w 1487487"/>
                <a:gd name="T123" fmla="*/ 157568 h 2590800"/>
                <a:gd name="T124" fmla="*/ 213145 w 1487487"/>
                <a:gd name="T125" fmla="*/ 57858 h 259080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487487" h="2590800">
                  <a:moveTo>
                    <a:pt x="674915" y="1311380"/>
                  </a:moveTo>
                  <a:lnTo>
                    <a:pt x="673100" y="1311607"/>
                  </a:lnTo>
                  <a:lnTo>
                    <a:pt x="669472" y="1311834"/>
                  </a:lnTo>
                  <a:lnTo>
                    <a:pt x="666524" y="1312287"/>
                  </a:lnTo>
                  <a:lnTo>
                    <a:pt x="665163" y="1312967"/>
                  </a:lnTo>
                  <a:lnTo>
                    <a:pt x="664256" y="1313648"/>
                  </a:lnTo>
                  <a:lnTo>
                    <a:pt x="663802" y="1314328"/>
                  </a:lnTo>
                  <a:lnTo>
                    <a:pt x="663122" y="1315915"/>
                  </a:lnTo>
                  <a:lnTo>
                    <a:pt x="662895" y="1317503"/>
                  </a:lnTo>
                  <a:lnTo>
                    <a:pt x="662895" y="1319770"/>
                  </a:lnTo>
                  <a:lnTo>
                    <a:pt x="662895" y="1324759"/>
                  </a:lnTo>
                  <a:lnTo>
                    <a:pt x="662895" y="1329748"/>
                  </a:lnTo>
                  <a:lnTo>
                    <a:pt x="662441" y="1340859"/>
                  </a:lnTo>
                  <a:lnTo>
                    <a:pt x="662215" y="1346529"/>
                  </a:lnTo>
                  <a:lnTo>
                    <a:pt x="661761" y="1352424"/>
                  </a:lnTo>
                  <a:lnTo>
                    <a:pt x="660854" y="1357413"/>
                  </a:lnTo>
                  <a:lnTo>
                    <a:pt x="660400" y="1359454"/>
                  </a:lnTo>
                  <a:lnTo>
                    <a:pt x="659720" y="1361041"/>
                  </a:lnTo>
                  <a:lnTo>
                    <a:pt x="658133" y="1363536"/>
                  </a:lnTo>
                  <a:lnTo>
                    <a:pt x="657225" y="1365123"/>
                  </a:lnTo>
                  <a:lnTo>
                    <a:pt x="657225" y="1365577"/>
                  </a:lnTo>
                  <a:lnTo>
                    <a:pt x="657225" y="1366030"/>
                  </a:lnTo>
                  <a:lnTo>
                    <a:pt x="657679" y="1366257"/>
                  </a:lnTo>
                  <a:lnTo>
                    <a:pt x="658359" y="1366257"/>
                  </a:lnTo>
                  <a:lnTo>
                    <a:pt x="660400" y="1366257"/>
                  </a:lnTo>
                  <a:lnTo>
                    <a:pt x="662668" y="1365577"/>
                  </a:lnTo>
                  <a:lnTo>
                    <a:pt x="665163" y="1364216"/>
                  </a:lnTo>
                  <a:lnTo>
                    <a:pt x="668338" y="1362175"/>
                  </a:lnTo>
                  <a:lnTo>
                    <a:pt x="672193" y="1359454"/>
                  </a:lnTo>
                  <a:lnTo>
                    <a:pt x="676729" y="1356053"/>
                  </a:lnTo>
                  <a:lnTo>
                    <a:pt x="678770" y="1354012"/>
                  </a:lnTo>
                  <a:lnTo>
                    <a:pt x="680131" y="1352198"/>
                  </a:lnTo>
                  <a:lnTo>
                    <a:pt x="681491" y="1350157"/>
                  </a:lnTo>
                  <a:lnTo>
                    <a:pt x="681718" y="1349023"/>
                  </a:lnTo>
                  <a:lnTo>
                    <a:pt x="681945" y="1348116"/>
                  </a:lnTo>
                  <a:lnTo>
                    <a:pt x="681945" y="1342674"/>
                  </a:lnTo>
                  <a:lnTo>
                    <a:pt x="681718" y="1335871"/>
                  </a:lnTo>
                  <a:lnTo>
                    <a:pt x="681038" y="1319770"/>
                  </a:lnTo>
                  <a:lnTo>
                    <a:pt x="681038" y="1317956"/>
                  </a:lnTo>
                  <a:lnTo>
                    <a:pt x="680811" y="1316369"/>
                  </a:lnTo>
                  <a:lnTo>
                    <a:pt x="680131" y="1315235"/>
                  </a:lnTo>
                  <a:lnTo>
                    <a:pt x="679677" y="1313874"/>
                  </a:lnTo>
                  <a:lnTo>
                    <a:pt x="679224" y="1313194"/>
                  </a:lnTo>
                  <a:lnTo>
                    <a:pt x="678317" y="1312741"/>
                  </a:lnTo>
                  <a:lnTo>
                    <a:pt x="677636" y="1312060"/>
                  </a:lnTo>
                  <a:lnTo>
                    <a:pt x="676956" y="1311607"/>
                  </a:lnTo>
                  <a:lnTo>
                    <a:pt x="674915" y="1311380"/>
                  </a:lnTo>
                  <a:close/>
                  <a:moveTo>
                    <a:pt x="416083" y="806751"/>
                  </a:moveTo>
                  <a:lnTo>
                    <a:pt x="416083" y="808111"/>
                  </a:lnTo>
                  <a:lnTo>
                    <a:pt x="416174" y="808654"/>
                  </a:lnTo>
                  <a:lnTo>
                    <a:pt x="416083" y="806751"/>
                  </a:lnTo>
                  <a:close/>
                  <a:moveTo>
                    <a:pt x="181202" y="761476"/>
                  </a:moveTo>
                  <a:lnTo>
                    <a:pt x="180295" y="762610"/>
                  </a:lnTo>
                  <a:lnTo>
                    <a:pt x="179388" y="764424"/>
                  </a:lnTo>
                  <a:lnTo>
                    <a:pt x="178480" y="766691"/>
                  </a:lnTo>
                  <a:lnTo>
                    <a:pt x="177347" y="769866"/>
                  </a:lnTo>
                  <a:lnTo>
                    <a:pt x="176439" y="773494"/>
                  </a:lnTo>
                  <a:lnTo>
                    <a:pt x="175986" y="778030"/>
                  </a:lnTo>
                  <a:lnTo>
                    <a:pt x="175532" y="783472"/>
                  </a:lnTo>
                  <a:lnTo>
                    <a:pt x="175305" y="792996"/>
                  </a:lnTo>
                  <a:lnTo>
                    <a:pt x="175079" y="796851"/>
                  </a:lnTo>
                  <a:lnTo>
                    <a:pt x="174625" y="800026"/>
                  </a:lnTo>
                  <a:lnTo>
                    <a:pt x="174172" y="802747"/>
                  </a:lnTo>
                  <a:lnTo>
                    <a:pt x="173264" y="805241"/>
                  </a:lnTo>
                  <a:lnTo>
                    <a:pt x="172357" y="807509"/>
                  </a:lnTo>
                  <a:lnTo>
                    <a:pt x="171677" y="809550"/>
                  </a:lnTo>
                  <a:lnTo>
                    <a:pt x="168955" y="814085"/>
                  </a:lnTo>
                  <a:lnTo>
                    <a:pt x="165327" y="819754"/>
                  </a:lnTo>
                  <a:lnTo>
                    <a:pt x="160791" y="827011"/>
                  </a:lnTo>
                  <a:lnTo>
                    <a:pt x="155122" y="836988"/>
                  </a:lnTo>
                  <a:lnTo>
                    <a:pt x="153534" y="839710"/>
                  </a:lnTo>
                  <a:lnTo>
                    <a:pt x="152627" y="842431"/>
                  </a:lnTo>
                  <a:lnTo>
                    <a:pt x="151493" y="844925"/>
                  </a:lnTo>
                  <a:lnTo>
                    <a:pt x="150813" y="847193"/>
                  </a:lnTo>
                  <a:lnTo>
                    <a:pt x="150132" y="851955"/>
                  </a:lnTo>
                  <a:lnTo>
                    <a:pt x="149905" y="856263"/>
                  </a:lnTo>
                  <a:lnTo>
                    <a:pt x="149905" y="859892"/>
                  </a:lnTo>
                  <a:lnTo>
                    <a:pt x="149905" y="863520"/>
                  </a:lnTo>
                  <a:lnTo>
                    <a:pt x="149905" y="866695"/>
                  </a:lnTo>
                  <a:lnTo>
                    <a:pt x="149452" y="869869"/>
                  </a:lnTo>
                  <a:lnTo>
                    <a:pt x="148998" y="873044"/>
                  </a:lnTo>
                  <a:lnTo>
                    <a:pt x="148772" y="876445"/>
                  </a:lnTo>
                  <a:lnTo>
                    <a:pt x="148772" y="879620"/>
                  </a:lnTo>
                  <a:lnTo>
                    <a:pt x="149225" y="883022"/>
                  </a:lnTo>
                  <a:lnTo>
                    <a:pt x="149905" y="884836"/>
                  </a:lnTo>
                  <a:lnTo>
                    <a:pt x="150359" y="886196"/>
                  </a:lnTo>
                  <a:lnTo>
                    <a:pt x="151039" y="888010"/>
                  </a:lnTo>
                  <a:lnTo>
                    <a:pt x="152400" y="889598"/>
                  </a:lnTo>
                  <a:lnTo>
                    <a:pt x="153534" y="891412"/>
                  </a:lnTo>
                  <a:lnTo>
                    <a:pt x="155122" y="892773"/>
                  </a:lnTo>
                  <a:lnTo>
                    <a:pt x="157163" y="894587"/>
                  </a:lnTo>
                  <a:lnTo>
                    <a:pt x="159204" y="896174"/>
                  </a:lnTo>
                  <a:lnTo>
                    <a:pt x="161472" y="897761"/>
                  </a:lnTo>
                  <a:lnTo>
                    <a:pt x="163059" y="899122"/>
                  </a:lnTo>
                  <a:lnTo>
                    <a:pt x="164420" y="900936"/>
                  </a:lnTo>
                  <a:lnTo>
                    <a:pt x="165554" y="902750"/>
                  </a:lnTo>
                  <a:lnTo>
                    <a:pt x="166234" y="904564"/>
                  </a:lnTo>
                  <a:lnTo>
                    <a:pt x="166688" y="906378"/>
                  </a:lnTo>
                  <a:lnTo>
                    <a:pt x="167368" y="908419"/>
                  </a:lnTo>
                  <a:lnTo>
                    <a:pt x="167368" y="910007"/>
                  </a:lnTo>
                  <a:lnTo>
                    <a:pt x="167368" y="914315"/>
                  </a:lnTo>
                  <a:lnTo>
                    <a:pt x="166688" y="919304"/>
                  </a:lnTo>
                  <a:lnTo>
                    <a:pt x="166234" y="924520"/>
                  </a:lnTo>
                  <a:lnTo>
                    <a:pt x="166007" y="930415"/>
                  </a:lnTo>
                  <a:lnTo>
                    <a:pt x="166007" y="955133"/>
                  </a:lnTo>
                  <a:lnTo>
                    <a:pt x="167822" y="953999"/>
                  </a:lnTo>
                  <a:lnTo>
                    <a:pt x="172130" y="950597"/>
                  </a:lnTo>
                  <a:lnTo>
                    <a:pt x="178254" y="945382"/>
                  </a:lnTo>
                  <a:lnTo>
                    <a:pt x="181655" y="941980"/>
                  </a:lnTo>
                  <a:lnTo>
                    <a:pt x="185284" y="938806"/>
                  </a:lnTo>
                  <a:lnTo>
                    <a:pt x="188232" y="935404"/>
                  </a:lnTo>
                  <a:lnTo>
                    <a:pt x="190273" y="932683"/>
                  </a:lnTo>
                  <a:lnTo>
                    <a:pt x="191407" y="930642"/>
                  </a:lnTo>
                  <a:lnTo>
                    <a:pt x="191634" y="928601"/>
                  </a:lnTo>
                  <a:lnTo>
                    <a:pt x="191634" y="926560"/>
                  </a:lnTo>
                  <a:lnTo>
                    <a:pt x="191407" y="924520"/>
                  </a:lnTo>
                  <a:lnTo>
                    <a:pt x="190727" y="922252"/>
                  </a:lnTo>
                  <a:lnTo>
                    <a:pt x="190727" y="919531"/>
                  </a:lnTo>
                  <a:lnTo>
                    <a:pt x="190500" y="916129"/>
                  </a:lnTo>
                  <a:lnTo>
                    <a:pt x="190273" y="912728"/>
                  </a:lnTo>
                  <a:lnTo>
                    <a:pt x="189366" y="904791"/>
                  </a:lnTo>
                  <a:lnTo>
                    <a:pt x="188459" y="896174"/>
                  </a:lnTo>
                  <a:lnTo>
                    <a:pt x="188005" y="892092"/>
                  </a:lnTo>
                  <a:lnTo>
                    <a:pt x="188005" y="887784"/>
                  </a:lnTo>
                  <a:lnTo>
                    <a:pt x="188005" y="885743"/>
                  </a:lnTo>
                  <a:lnTo>
                    <a:pt x="188459" y="883702"/>
                  </a:lnTo>
                  <a:lnTo>
                    <a:pt x="189139" y="881888"/>
                  </a:lnTo>
                  <a:lnTo>
                    <a:pt x="189820" y="880074"/>
                  </a:lnTo>
                  <a:lnTo>
                    <a:pt x="191407" y="876219"/>
                  </a:lnTo>
                  <a:lnTo>
                    <a:pt x="193448" y="872137"/>
                  </a:lnTo>
                  <a:lnTo>
                    <a:pt x="195036" y="867828"/>
                  </a:lnTo>
                  <a:lnTo>
                    <a:pt x="196170" y="865561"/>
                  </a:lnTo>
                  <a:lnTo>
                    <a:pt x="196623" y="863066"/>
                  </a:lnTo>
                  <a:lnTo>
                    <a:pt x="197304" y="860799"/>
                  </a:lnTo>
                  <a:lnTo>
                    <a:pt x="197757" y="857851"/>
                  </a:lnTo>
                  <a:lnTo>
                    <a:pt x="197984" y="855130"/>
                  </a:lnTo>
                  <a:lnTo>
                    <a:pt x="197757" y="852182"/>
                  </a:lnTo>
                  <a:lnTo>
                    <a:pt x="197304" y="849234"/>
                  </a:lnTo>
                  <a:lnTo>
                    <a:pt x="196850" y="846739"/>
                  </a:lnTo>
                  <a:lnTo>
                    <a:pt x="195943" y="842431"/>
                  </a:lnTo>
                  <a:lnTo>
                    <a:pt x="193675" y="836308"/>
                  </a:lnTo>
                  <a:lnTo>
                    <a:pt x="192995" y="833360"/>
                  </a:lnTo>
                  <a:lnTo>
                    <a:pt x="192768" y="831773"/>
                  </a:lnTo>
                  <a:lnTo>
                    <a:pt x="192768" y="829959"/>
                  </a:lnTo>
                  <a:lnTo>
                    <a:pt x="192995" y="828145"/>
                  </a:lnTo>
                  <a:lnTo>
                    <a:pt x="193448" y="826104"/>
                  </a:lnTo>
                  <a:lnTo>
                    <a:pt x="194129" y="823383"/>
                  </a:lnTo>
                  <a:lnTo>
                    <a:pt x="194809" y="820435"/>
                  </a:lnTo>
                  <a:lnTo>
                    <a:pt x="196623" y="814765"/>
                  </a:lnTo>
                  <a:lnTo>
                    <a:pt x="197757" y="810457"/>
                  </a:lnTo>
                  <a:lnTo>
                    <a:pt x="198211" y="808416"/>
                  </a:lnTo>
                  <a:lnTo>
                    <a:pt x="198211" y="806829"/>
                  </a:lnTo>
                  <a:lnTo>
                    <a:pt x="198211" y="805015"/>
                  </a:lnTo>
                  <a:lnTo>
                    <a:pt x="197984" y="803427"/>
                  </a:lnTo>
                  <a:lnTo>
                    <a:pt x="197304" y="801840"/>
                  </a:lnTo>
                  <a:lnTo>
                    <a:pt x="196850" y="800479"/>
                  </a:lnTo>
                  <a:lnTo>
                    <a:pt x="195036" y="797305"/>
                  </a:lnTo>
                  <a:lnTo>
                    <a:pt x="192541" y="794130"/>
                  </a:lnTo>
                  <a:lnTo>
                    <a:pt x="189366" y="790275"/>
                  </a:lnTo>
                  <a:lnTo>
                    <a:pt x="187779" y="788234"/>
                  </a:lnTo>
                  <a:lnTo>
                    <a:pt x="186191" y="786193"/>
                  </a:lnTo>
                  <a:lnTo>
                    <a:pt x="185284" y="784379"/>
                  </a:lnTo>
                  <a:lnTo>
                    <a:pt x="184150" y="782338"/>
                  </a:lnTo>
                  <a:lnTo>
                    <a:pt x="183470" y="780751"/>
                  </a:lnTo>
                  <a:lnTo>
                    <a:pt x="183016" y="778937"/>
                  </a:lnTo>
                  <a:lnTo>
                    <a:pt x="182109" y="775308"/>
                  </a:lnTo>
                  <a:lnTo>
                    <a:pt x="181655" y="771907"/>
                  </a:lnTo>
                  <a:lnTo>
                    <a:pt x="181655" y="768505"/>
                  </a:lnTo>
                  <a:lnTo>
                    <a:pt x="181429" y="764877"/>
                  </a:lnTo>
                  <a:lnTo>
                    <a:pt x="181202" y="761476"/>
                  </a:lnTo>
                  <a:close/>
                  <a:moveTo>
                    <a:pt x="411555" y="377825"/>
                  </a:moveTo>
                  <a:lnTo>
                    <a:pt x="412234" y="378052"/>
                  </a:lnTo>
                  <a:lnTo>
                    <a:pt x="412913" y="378505"/>
                  </a:lnTo>
                  <a:lnTo>
                    <a:pt x="414045" y="379185"/>
                  </a:lnTo>
                  <a:lnTo>
                    <a:pt x="414724" y="380319"/>
                  </a:lnTo>
                  <a:lnTo>
                    <a:pt x="416536" y="382813"/>
                  </a:lnTo>
                  <a:lnTo>
                    <a:pt x="418120" y="385306"/>
                  </a:lnTo>
                  <a:lnTo>
                    <a:pt x="419478" y="387800"/>
                  </a:lnTo>
                  <a:lnTo>
                    <a:pt x="421063" y="390974"/>
                  </a:lnTo>
                  <a:lnTo>
                    <a:pt x="424685" y="399815"/>
                  </a:lnTo>
                  <a:lnTo>
                    <a:pt x="425591" y="402083"/>
                  </a:lnTo>
                  <a:lnTo>
                    <a:pt x="426496" y="404123"/>
                  </a:lnTo>
                  <a:lnTo>
                    <a:pt x="426722" y="405256"/>
                  </a:lnTo>
                  <a:lnTo>
                    <a:pt x="426496" y="406390"/>
                  </a:lnTo>
                  <a:lnTo>
                    <a:pt x="425817" y="407297"/>
                  </a:lnTo>
                  <a:lnTo>
                    <a:pt x="425138" y="408204"/>
                  </a:lnTo>
                  <a:lnTo>
                    <a:pt x="423100" y="410697"/>
                  </a:lnTo>
                  <a:lnTo>
                    <a:pt x="421742" y="412511"/>
                  </a:lnTo>
                  <a:lnTo>
                    <a:pt x="420610" y="414778"/>
                  </a:lnTo>
                  <a:lnTo>
                    <a:pt x="419252" y="417272"/>
                  </a:lnTo>
                  <a:lnTo>
                    <a:pt x="418347" y="419992"/>
                  </a:lnTo>
                  <a:lnTo>
                    <a:pt x="417215" y="422713"/>
                  </a:lnTo>
                  <a:lnTo>
                    <a:pt x="416536" y="425660"/>
                  </a:lnTo>
                  <a:lnTo>
                    <a:pt x="416083" y="428380"/>
                  </a:lnTo>
                  <a:lnTo>
                    <a:pt x="416083" y="430647"/>
                  </a:lnTo>
                  <a:lnTo>
                    <a:pt x="416083" y="432914"/>
                  </a:lnTo>
                  <a:lnTo>
                    <a:pt x="416536" y="435408"/>
                  </a:lnTo>
                  <a:lnTo>
                    <a:pt x="417215" y="438129"/>
                  </a:lnTo>
                  <a:lnTo>
                    <a:pt x="418573" y="441076"/>
                  </a:lnTo>
                  <a:lnTo>
                    <a:pt x="420610" y="444703"/>
                  </a:lnTo>
                  <a:lnTo>
                    <a:pt x="423100" y="448557"/>
                  </a:lnTo>
                  <a:lnTo>
                    <a:pt x="426722" y="453318"/>
                  </a:lnTo>
                  <a:lnTo>
                    <a:pt x="431024" y="458305"/>
                  </a:lnTo>
                  <a:lnTo>
                    <a:pt x="433061" y="461252"/>
                  </a:lnTo>
                  <a:lnTo>
                    <a:pt x="434872" y="464653"/>
                  </a:lnTo>
                  <a:lnTo>
                    <a:pt x="436909" y="467827"/>
                  </a:lnTo>
                  <a:lnTo>
                    <a:pt x="438494" y="471454"/>
                  </a:lnTo>
                  <a:lnTo>
                    <a:pt x="439852" y="475308"/>
                  </a:lnTo>
                  <a:lnTo>
                    <a:pt x="440984" y="478935"/>
                  </a:lnTo>
                  <a:lnTo>
                    <a:pt x="442116" y="483016"/>
                  </a:lnTo>
                  <a:lnTo>
                    <a:pt x="443022" y="487324"/>
                  </a:lnTo>
                  <a:lnTo>
                    <a:pt x="444606" y="495938"/>
                  </a:lnTo>
                  <a:lnTo>
                    <a:pt x="445965" y="505233"/>
                  </a:lnTo>
                  <a:lnTo>
                    <a:pt x="447776" y="523823"/>
                  </a:lnTo>
                  <a:lnTo>
                    <a:pt x="451171" y="550574"/>
                  </a:lnTo>
                  <a:lnTo>
                    <a:pt x="455925" y="585713"/>
                  </a:lnTo>
                  <a:lnTo>
                    <a:pt x="460453" y="619266"/>
                  </a:lnTo>
                  <a:lnTo>
                    <a:pt x="463622" y="642163"/>
                  </a:lnTo>
                  <a:lnTo>
                    <a:pt x="464980" y="652365"/>
                  </a:lnTo>
                  <a:lnTo>
                    <a:pt x="467923" y="667781"/>
                  </a:lnTo>
                  <a:lnTo>
                    <a:pt x="471545" y="686370"/>
                  </a:lnTo>
                  <a:lnTo>
                    <a:pt x="475846" y="706774"/>
                  </a:lnTo>
                  <a:lnTo>
                    <a:pt x="484222" y="745314"/>
                  </a:lnTo>
                  <a:lnTo>
                    <a:pt x="487618" y="759823"/>
                  </a:lnTo>
                  <a:lnTo>
                    <a:pt x="489882" y="768664"/>
                  </a:lnTo>
                  <a:lnTo>
                    <a:pt x="490787" y="772745"/>
                  </a:lnTo>
                  <a:lnTo>
                    <a:pt x="491919" y="778639"/>
                  </a:lnTo>
                  <a:lnTo>
                    <a:pt x="493957" y="795415"/>
                  </a:lnTo>
                  <a:lnTo>
                    <a:pt x="496220" y="816952"/>
                  </a:lnTo>
                  <a:lnTo>
                    <a:pt x="498258" y="840530"/>
                  </a:lnTo>
                  <a:lnTo>
                    <a:pt x="500295" y="864334"/>
                  </a:lnTo>
                  <a:lnTo>
                    <a:pt x="501653" y="886097"/>
                  </a:lnTo>
                  <a:lnTo>
                    <a:pt x="503012" y="903553"/>
                  </a:lnTo>
                  <a:lnTo>
                    <a:pt x="503238" y="914209"/>
                  </a:lnTo>
                  <a:lnTo>
                    <a:pt x="503238" y="929171"/>
                  </a:lnTo>
                  <a:lnTo>
                    <a:pt x="503012" y="945267"/>
                  </a:lnTo>
                  <a:lnTo>
                    <a:pt x="502559" y="958869"/>
                  </a:lnTo>
                  <a:lnTo>
                    <a:pt x="502332" y="964084"/>
                  </a:lnTo>
                  <a:lnTo>
                    <a:pt x="501653" y="966804"/>
                  </a:lnTo>
                  <a:lnTo>
                    <a:pt x="499616" y="971565"/>
                  </a:lnTo>
                  <a:lnTo>
                    <a:pt x="496447" y="978366"/>
                  </a:lnTo>
                  <a:lnTo>
                    <a:pt x="492146" y="987888"/>
                  </a:lnTo>
                  <a:lnTo>
                    <a:pt x="486486" y="999676"/>
                  </a:lnTo>
                  <a:lnTo>
                    <a:pt x="483996" y="1005344"/>
                  </a:lnTo>
                  <a:lnTo>
                    <a:pt x="481959" y="1009425"/>
                  </a:lnTo>
                  <a:lnTo>
                    <a:pt x="481053" y="1010558"/>
                  </a:lnTo>
                  <a:lnTo>
                    <a:pt x="480148" y="1011692"/>
                  </a:lnTo>
                  <a:lnTo>
                    <a:pt x="479468" y="1012372"/>
                  </a:lnTo>
                  <a:lnTo>
                    <a:pt x="478789" y="1012598"/>
                  </a:lnTo>
                  <a:lnTo>
                    <a:pt x="477884" y="1012825"/>
                  </a:lnTo>
                  <a:lnTo>
                    <a:pt x="477205" y="1012598"/>
                  </a:lnTo>
                  <a:lnTo>
                    <a:pt x="476525" y="1012145"/>
                  </a:lnTo>
                  <a:lnTo>
                    <a:pt x="475620" y="1011465"/>
                  </a:lnTo>
                  <a:lnTo>
                    <a:pt x="474262" y="1009198"/>
                  </a:lnTo>
                  <a:lnTo>
                    <a:pt x="472451" y="1006251"/>
                  </a:lnTo>
                  <a:lnTo>
                    <a:pt x="469055" y="1002170"/>
                  </a:lnTo>
                  <a:lnTo>
                    <a:pt x="464301" y="996956"/>
                  </a:lnTo>
                  <a:lnTo>
                    <a:pt x="458189" y="990381"/>
                  </a:lnTo>
                  <a:lnTo>
                    <a:pt x="451624" y="983580"/>
                  </a:lnTo>
                  <a:lnTo>
                    <a:pt x="438720" y="970885"/>
                  </a:lnTo>
                  <a:lnTo>
                    <a:pt x="430118" y="962723"/>
                  </a:lnTo>
                  <a:lnTo>
                    <a:pt x="428081" y="960456"/>
                  </a:lnTo>
                  <a:lnTo>
                    <a:pt x="426722" y="958189"/>
                  </a:lnTo>
                  <a:lnTo>
                    <a:pt x="425591" y="955922"/>
                  </a:lnTo>
                  <a:lnTo>
                    <a:pt x="424911" y="952975"/>
                  </a:lnTo>
                  <a:lnTo>
                    <a:pt x="424459" y="949575"/>
                  </a:lnTo>
                  <a:lnTo>
                    <a:pt x="424006" y="945494"/>
                  </a:lnTo>
                  <a:lnTo>
                    <a:pt x="423553" y="934839"/>
                  </a:lnTo>
                  <a:lnTo>
                    <a:pt x="422421" y="913528"/>
                  </a:lnTo>
                  <a:lnTo>
                    <a:pt x="420837" y="882470"/>
                  </a:lnTo>
                  <a:lnTo>
                    <a:pt x="419252" y="852318"/>
                  </a:lnTo>
                  <a:lnTo>
                    <a:pt x="418120" y="834409"/>
                  </a:lnTo>
                  <a:lnTo>
                    <a:pt x="416536" y="816272"/>
                  </a:lnTo>
                  <a:lnTo>
                    <a:pt x="416309" y="811501"/>
                  </a:lnTo>
                  <a:lnTo>
                    <a:pt x="416309" y="809471"/>
                  </a:lnTo>
                  <a:lnTo>
                    <a:pt x="416174" y="808659"/>
                  </a:lnTo>
                  <a:lnTo>
                    <a:pt x="416308" y="811489"/>
                  </a:lnTo>
                  <a:lnTo>
                    <a:pt x="416309" y="811501"/>
                  </a:lnTo>
                  <a:lnTo>
                    <a:pt x="416309" y="811511"/>
                  </a:lnTo>
                  <a:lnTo>
                    <a:pt x="415856" y="813778"/>
                  </a:lnTo>
                  <a:lnTo>
                    <a:pt x="415177" y="816045"/>
                  </a:lnTo>
                  <a:lnTo>
                    <a:pt x="414045" y="818993"/>
                  </a:lnTo>
                  <a:lnTo>
                    <a:pt x="412913" y="820126"/>
                  </a:lnTo>
                  <a:lnTo>
                    <a:pt x="412008" y="821486"/>
                  </a:lnTo>
                  <a:lnTo>
                    <a:pt x="410197" y="823527"/>
                  </a:lnTo>
                  <a:lnTo>
                    <a:pt x="408612" y="824433"/>
                  </a:lnTo>
                  <a:lnTo>
                    <a:pt x="407933" y="824887"/>
                  </a:lnTo>
                  <a:lnTo>
                    <a:pt x="407707" y="824887"/>
                  </a:lnTo>
                  <a:lnTo>
                    <a:pt x="407254" y="824660"/>
                  </a:lnTo>
                  <a:lnTo>
                    <a:pt x="406575" y="823980"/>
                  </a:lnTo>
                  <a:lnTo>
                    <a:pt x="405896" y="822620"/>
                  </a:lnTo>
                  <a:lnTo>
                    <a:pt x="404538" y="821033"/>
                  </a:lnTo>
                  <a:lnTo>
                    <a:pt x="403179" y="819219"/>
                  </a:lnTo>
                  <a:lnTo>
                    <a:pt x="401142" y="817859"/>
                  </a:lnTo>
                  <a:lnTo>
                    <a:pt x="399784" y="817179"/>
                  </a:lnTo>
                  <a:lnTo>
                    <a:pt x="397973" y="816952"/>
                  </a:lnTo>
                  <a:lnTo>
                    <a:pt x="397746" y="816272"/>
                  </a:lnTo>
                  <a:lnTo>
                    <a:pt x="397520" y="815365"/>
                  </a:lnTo>
                  <a:lnTo>
                    <a:pt x="397520" y="810151"/>
                  </a:lnTo>
                  <a:lnTo>
                    <a:pt x="397067" y="795415"/>
                  </a:lnTo>
                  <a:lnTo>
                    <a:pt x="396388" y="772291"/>
                  </a:lnTo>
                  <a:lnTo>
                    <a:pt x="395482" y="747581"/>
                  </a:lnTo>
                  <a:lnTo>
                    <a:pt x="395256" y="727631"/>
                  </a:lnTo>
                  <a:lnTo>
                    <a:pt x="395256" y="615638"/>
                  </a:lnTo>
                  <a:lnTo>
                    <a:pt x="395030" y="508634"/>
                  </a:lnTo>
                  <a:lnTo>
                    <a:pt x="395030" y="501153"/>
                  </a:lnTo>
                  <a:lnTo>
                    <a:pt x="395256" y="495712"/>
                  </a:lnTo>
                  <a:lnTo>
                    <a:pt x="396388" y="490497"/>
                  </a:lnTo>
                  <a:lnTo>
                    <a:pt x="398425" y="482789"/>
                  </a:lnTo>
                  <a:lnTo>
                    <a:pt x="399331" y="478482"/>
                  </a:lnTo>
                  <a:lnTo>
                    <a:pt x="399784" y="475081"/>
                  </a:lnTo>
                  <a:lnTo>
                    <a:pt x="400915" y="469414"/>
                  </a:lnTo>
                  <a:lnTo>
                    <a:pt x="401595" y="464200"/>
                  </a:lnTo>
                  <a:lnTo>
                    <a:pt x="402726" y="461026"/>
                  </a:lnTo>
                  <a:lnTo>
                    <a:pt x="403632" y="457172"/>
                  </a:lnTo>
                  <a:lnTo>
                    <a:pt x="404085" y="454905"/>
                  </a:lnTo>
                  <a:lnTo>
                    <a:pt x="404311" y="453318"/>
                  </a:lnTo>
                  <a:lnTo>
                    <a:pt x="404538" y="451504"/>
                  </a:lnTo>
                  <a:lnTo>
                    <a:pt x="404311" y="449691"/>
                  </a:lnTo>
                  <a:lnTo>
                    <a:pt x="404085" y="448104"/>
                  </a:lnTo>
                  <a:lnTo>
                    <a:pt x="403632" y="446743"/>
                  </a:lnTo>
                  <a:lnTo>
                    <a:pt x="402726" y="443796"/>
                  </a:lnTo>
                  <a:lnTo>
                    <a:pt x="401142" y="441302"/>
                  </a:lnTo>
                  <a:lnTo>
                    <a:pt x="399784" y="439035"/>
                  </a:lnTo>
                  <a:lnTo>
                    <a:pt x="398652" y="437222"/>
                  </a:lnTo>
                  <a:lnTo>
                    <a:pt x="397973" y="435408"/>
                  </a:lnTo>
                  <a:lnTo>
                    <a:pt x="397520" y="433368"/>
                  </a:lnTo>
                  <a:lnTo>
                    <a:pt x="396614" y="431327"/>
                  </a:lnTo>
                  <a:lnTo>
                    <a:pt x="395482" y="429514"/>
                  </a:lnTo>
                  <a:lnTo>
                    <a:pt x="394124" y="427020"/>
                  </a:lnTo>
                  <a:lnTo>
                    <a:pt x="390502" y="422033"/>
                  </a:lnTo>
                  <a:lnTo>
                    <a:pt x="386427" y="416818"/>
                  </a:lnTo>
                  <a:lnTo>
                    <a:pt x="382353" y="411604"/>
                  </a:lnTo>
                  <a:lnTo>
                    <a:pt x="380542" y="409110"/>
                  </a:lnTo>
                  <a:lnTo>
                    <a:pt x="379410" y="406843"/>
                  </a:lnTo>
                  <a:lnTo>
                    <a:pt x="378504" y="404803"/>
                  </a:lnTo>
                  <a:lnTo>
                    <a:pt x="377825" y="402989"/>
                  </a:lnTo>
                  <a:lnTo>
                    <a:pt x="377825" y="401402"/>
                  </a:lnTo>
                  <a:lnTo>
                    <a:pt x="378051" y="399815"/>
                  </a:lnTo>
                  <a:lnTo>
                    <a:pt x="382126" y="389840"/>
                  </a:lnTo>
                  <a:lnTo>
                    <a:pt x="384390" y="384173"/>
                  </a:lnTo>
                  <a:lnTo>
                    <a:pt x="386201" y="380319"/>
                  </a:lnTo>
                  <a:lnTo>
                    <a:pt x="386654" y="379865"/>
                  </a:lnTo>
                  <a:lnTo>
                    <a:pt x="387106" y="379412"/>
                  </a:lnTo>
                  <a:lnTo>
                    <a:pt x="388917" y="378732"/>
                  </a:lnTo>
                  <a:lnTo>
                    <a:pt x="390955" y="378279"/>
                  </a:lnTo>
                  <a:lnTo>
                    <a:pt x="393219" y="378279"/>
                  </a:lnTo>
                  <a:lnTo>
                    <a:pt x="397973" y="378279"/>
                  </a:lnTo>
                  <a:lnTo>
                    <a:pt x="401595" y="378505"/>
                  </a:lnTo>
                  <a:lnTo>
                    <a:pt x="405669" y="378279"/>
                  </a:lnTo>
                  <a:lnTo>
                    <a:pt x="411555" y="377825"/>
                  </a:lnTo>
                  <a:close/>
                  <a:moveTo>
                    <a:pt x="325154" y="307975"/>
                  </a:moveTo>
                  <a:lnTo>
                    <a:pt x="322661" y="312964"/>
                  </a:lnTo>
                  <a:lnTo>
                    <a:pt x="320394" y="317727"/>
                  </a:lnTo>
                  <a:lnTo>
                    <a:pt x="317901" y="322489"/>
                  </a:lnTo>
                  <a:lnTo>
                    <a:pt x="316768" y="324984"/>
                  </a:lnTo>
                  <a:lnTo>
                    <a:pt x="315181" y="328159"/>
                  </a:lnTo>
                  <a:lnTo>
                    <a:pt x="312688" y="335870"/>
                  </a:lnTo>
                  <a:lnTo>
                    <a:pt x="308835" y="347209"/>
                  </a:lnTo>
                  <a:lnTo>
                    <a:pt x="312688" y="357188"/>
                  </a:lnTo>
                  <a:lnTo>
                    <a:pt x="321074" y="379413"/>
                  </a:lnTo>
                  <a:lnTo>
                    <a:pt x="330593" y="403452"/>
                  </a:lnTo>
                  <a:lnTo>
                    <a:pt x="334673" y="413204"/>
                  </a:lnTo>
                  <a:lnTo>
                    <a:pt x="337393" y="419327"/>
                  </a:lnTo>
                  <a:lnTo>
                    <a:pt x="339432" y="422955"/>
                  </a:lnTo>
                  <a:lnTo>
                    <a:pt x="341019" y="426811"/>
                  </a:lnTo>
                  <a:lnTo>
                    <a:pt x="342605" y="430439"/>
                  </a:lnTo>
                  <a:lnTo>
                    <a:pt x="343285" y="433614"/>
                  </a:lnTo>
                  <a:lnTo>
                    <a:pt x="343739" y="437016"/>
                  </a:lnTo>
                  <a:lnTo>
                    <a:pt x="343965" y="440191"/>
                  </a:lnTo>
                  <a:lnTo>
                    <a:pt x="343739" y="443366"/>
                  </a:lnTo>
                  <a:lnTo>
                    <a:pt x="343059" y="446314"/>
                  </a:lnTo>
                  <a:lnTo>
                    <a:pt x="340339" y="457427"/>
                  </a:lnTo>
                  <a:lnTo>
                    <a:pt x="334673" y="481693"/>
                  </a:lnTo>
                  <a:lnTo>
                    <a:pt x="319034" y="554038"/>
                  </a:lnTo>
                  <a:lnTo>
                    <a:pt x="301809" y="630464"/>
                  </a:lnTo>
                  <a:lnTo>
                    <a:pt x="295236" y="660173"/>
                  </a:lnTo>
                  <a:lnTo>
                    <a:pt x="292290" y="671059"/>
                  </a:lnTo>
                  <a:lnTo>
                    <a:pt x="290703" y="678543"/>
                  </a:lnTo>
                  <a:lnTo>
                    <a:pt x="285491" y="696686"/>
                  </a:lnTo>
                  <a:lnTo>
                    <a:pt x="284131" y="703036"/>
                  </a:lnTo>
                  <a:lnTo>
                    <a:pt x="282998" y="708479"/>
                  </a:lnTo>
                  <a:lnTo>
                    <a:pt x="282544" y="713695"/>
                  </a:lnTo>
                  <a:lnTo>
                    <a:pt x="282318" y="718911"/>
                  </a:lnTo>
                  <a:lnTo>
                    <a:pt x="282091" y="733425"/>
                  </a:lnTo>
                  <a:lnTo>
                    <a:pt x="282091" y="742497"/>
                  </a:lnTo>
                  <a:lnTo>
                    <a:pt x="281411" y="751568"/>
                  </a:lnTo>
                  <a:lnTo>
                    <a:pt x="280731" y="760186"/>
                  </a:lnTo>
                  <a:lnTo>
                    <a:pt x="280051" y="768577"/>
                  </a:lnTo>
                  <a:lnTo>
                    <a:pt x="278691" y="776741"/>
                  </a:lnTo>
                  <a:lnTo>
                    <a:pt x="277105" y="783772"/>
                  </a:lnTo>
                  <a:lnTo>
                    <a:pt x="275745" y="790348"/>
                  </a:lnTo>
                  <a:lnTo>
                    <a:pt x="273705" y="796018"/>
                  </a:lnTo>
                  <a:lnTo>
                    <a:pt x="272345" y="799420"/>
                  </a:lnTo>
                  <a:lnTo>
                    <a:pt x="271665" y="802822"/>
                  </a:lnTo>
                  <a:lnTo>
                    <a:pt x="270759" y="805543"/>
                  </a:lnTo>
                  <a:lnTo>
                    <a:pt x="270305" y="808264"/>
                  </a:lnTo>
                  <a:lnTo>
                    <a:pt x="269852" y="813480"/>
                  </a:lnTo>
                  <a:lnTo>
                    <a:pt x="269625" y="818243"/>
                  </a:lnTo>
                  <a:lnTo>
                    <a:pt x="269625" y="823005"/>
                  </a:lnTo>
                  <a:lnTo>
                    <a:pt x="269399" y="827768"/>
                  </a:lnTo>
                  <a:lnTo>
                    <a:pt x="269172" y="830489"/>
                  </a:lnTo>
                  <a:lnTo>
                    <a:pt x="268492" y="833211"/>
                  </a:lnTo>
                  <a:lnTo>
                    <a:pt x="267812" y="836159"/>
                  </a:lnTo>
                  <a:lnTo>
                    <a:pt x="267132" y="839561"/>
                  </a:lnTo>
                  <a:lnTo>
                    <a:pt x="265999" y="842963"/>
                  </a:lnTo>
                  <a:lnTo>
                    <a:pt x="265319" y="846818"/>
                  </a:lnTo>
                  <a:lnTo>
                    <a:pt x="263733" y="854982"/>
                  </a:lnTo>
                  <a:lnTo>
                    <a:pt x="262826" y="863600"/>
                  </a:lnTo>
                  <a:lnTo>
                    <a:pt x="261919" y="873125"/>
                  </a:lnTo>
                  <a:lnTo>
                    <a:pt x="261013" y="883104"/>
                  </a:lnTo>
                  <a:lnTo>
                    <a:pt x="259653" y="893763"/>
                  </a:lnTo>
                  <a:lnTo>
                    <a:pt x="258066" y="904422"/>
                  </a:lnTo>
                  <a:lnTo>
                    <a:pt x="256933" y="909864"/>
                  </a:lnTo>
                  <a:lnTo>
                    <a:pt x="255573" y="915534"/>
                  </a:lnTo>
                  <a:lnTo>
                    <a:pt x="249681" y="940707"/>
                  </a:lnTo>
                  <a:lnTo>
                    <a:pt x="242428" y="967922"/>
                  </a:lnTo>
                  <a:lnTo>
                    <a:pt x="239481" y="980848"/>
                  </a:lnTo>
                  <a:lnTo>
                    <a:pt x="236762" y="992188"/>
                  </a:lnTo>
                  <a:lnTo>
                    <a:pt x="234722" y="1001713"/>
                  </a:lnTo>
                  <a:lnTo>
                    <a:pt x="233589" y="1008289"/>
                  </a:lnTo>
                  <a:lnTo>
                    <a:pt x="233362" y="1012598"/>
                  </a:lnTo>
                  <a:lnTo>
                    <a:pt x="233362" y="1015547"/>
                  </a:lnTo>
                  <a:lnTo>
                    <a:pt x="233589" y="1016907"/>
                  </a:lnTo>
                  <a:lnTo>
                    <a:pt x="234269" y="1017588"/>
                  </a:lnTo>
                  <a:lnTo>
                    <a:pt x="234722" y="1018268"/>
                  </a:lnTo>
                  <a:lnTo>
                    <a:pt x="235402" y="1018948"/>
                  </a:lnTo>
                  <a:lnTo>
                    <a:pt x="236082" y="1019402"/>
                  </a:lnTo>
                  <a:lnTo>
                    <a:pt x="237215" y="1019629"/>
                  </a:lnTo>
                  <a:lnTo>
                    <a:pt x="239935" y="1019856"/>
                  </a:lnTo>
                  <a:lnTo>
                    <a:pt x="247641" y="1019629"/>
                  </a:lnTo>
                  <a:lnTo>
                    <a:pt x="256027" y="1019856"/>
                  </a:lnTo>
                  <a:lnTo>
                    <a:pt x="261693" y="1020082"/>
                  </a:lnTo>
                  <a:lnTo>
                    <a:pt x="265546" y="1020082"/>
                  </a:lnTo>
                  <a:lnTo>
                    <a:pt x="266906" y="1020082"/>
                  </a:lnTo>
                  <a:lnTo>
                    <a:pt x="267812" y="1019629"/>
                  </a:lnTo>
                  <a:lnTo>
                    <a:pt x="268945" y="1019629"/>
                  </a:lnTo>
                  <a:lnTo>
                    <a:pt x="270305" y="1019629"/>
                  </a:lnTo>
                  <a:lnTo>
                    <a:pt x="274158" y="1019856"/>
                  </a:lnTo>
                  <a:lnTo>
                    <a:pt x="279371" y="1020309"/>
                  </a:lnTo>
                  <a:lnTo>
                    <a:pt x="293877" y="1025298"/>
                  </a:lnTo>
                  <a:lnTo>
                    <a:pt x="326967" y="1026886"/>
                  </a:lnTo>
                  <a:lnTo>
                    <a:pt x="351898" y="1028247"/>
                  </a:lnTo>
                  <a:lnTo>
                    <a:pt x="366857" y="1028700"/>
                  </a:lnTo>
                  <a:lnTo>
                    <a:pt x="369803" y="1028473"/>
                  </a:lnTo>
                  <a:lnTo>
                    <a:pt x="372296" y="1028020"/>
                  </a:lnTo>
                  <a:lnTo>
                    <a:pt x="374563" y="1026886"/>
                  </a:lnTo>
                  <a:lnTo>
                    <a:pt x="376602" y="1025752"/>
                  </a:lnTo>
                  <a:lnTo>
                    <a:pt x="380909" y="1022577"/>
                  </a:lnTo>
                  <a:lnTo>
                    <a:pt x="383175" y="1021216"/>
                  </a:lnTo>
                  <a:lnTo>
                    <a:pt x="385442" y="1019629"/>
                  </a:lnTo>
                  <a:lnTo>
                    <a:pt x="387028" y="1019175"/>
                  </a:lnTo>
                  <a:lnTo>
                    <a:pt x="388615" y="1018722"/>
                  </a:lnTo>
                  <a:lnTo>
                    <a:pt x="391561" y="1018268"/>
                  </a:lnTo>
                  <a:lnTo>
                    <a:pt x="395187" y="1018268"/>
                  </a:lnTo>
                  <a:lnTo>
                    <a:pt x="398814" y="1018722"/>
                  </a:lnTo>
                  <a:lnTo>
                    <a:pt x="402440" y="1019175"/>
                  </a:lnTo>
                  <a:lnTo>
                    <a:pt x="406066" y="1019856"/>
                  </a:lnTo>
                  <a:lnTo>
                    <a:pt x="412866" y="1021670"/>
                  </a:lnTo>
                  <a:lnTo>
                    <a:pt x="418985" y="1022577"/>
                  </a:lnTo>
                  <a:lnTo>
                    <a:pt x="421705" y="1023257"/>
                  </a:lnTo>
                  <a:lnTo>
                    <a:pt x="423971" y="1023938"/>
                  </a:lnTo>
                  <a:lnTo>
                    <a:pt x="426011" y="1025072"/>
                  </a:lnTo>
                  <a:lnTo>
                    <a:pt x="427824" y="1026432"/>
                  </a:lnTo>
                  <a:lnTo>
                    <a:pt x="428504" y="1027339"/>
                  </a:lnTo>
                  <a:lnTo>
                    <a:pt x="429184" y="1028247"/>
                  </a:lnTo>
                  <a:lnTo>
                    <a:pt x="429638" y="1029154"/>
                  </a:lnTo>
                  <a:lnTo>
                    <a:pt x="429864" y="1030514"/>
                  </a:lnTo>
                  <a:lnTo>
                    <a:pt x="430317" y="1031875"/>
                  </a:lnTo>
                  <a:lnTo>
                    <a:pt x="430771" y="1032782"/>
                  </a:lnTo>
                  <a:lnTo>
                    <a:pt x="431677" y="1033463"/>
                  </a:lnTo>
                  <a:lnTo>
                    <a:pt x="432357" y="1033916"/>
                  </a:lnTo>
                  <a:lnTo>
                    <a:pt x="433717" y="1034370"/>
                  </a:lnTo>
                  <a:lnTo>
                    <a:pt x="434624" y="1034370"/>
                  </a:lnTo>
                  <a:lnTo>
                    <a:pt x="437344" y="1034370"/>
                  </a:lnTo>
                  <a:lnTo>
                    <a:pt x="444370" y="1033916"/>
                  </a:lnTo>
                  <a:lnTo>
                    <a:pt x="447769" y="1033916"/>
                  </a:lnTo>
                  <a:lnTo>
                    <a:pt x="451622" y="1034143"/>
                  </a:lnTo>
                  <a:lnTo>
                    <a:pt x="457288" y="1035050"/>
                  </a:lnTo>
                  <a:lnTo>
                    <a:pt x="465448" y="1036184"/>
                  </a:lnTo>
                  <a:lnTo>
                    <a:pt x="488112" y="1038452"/>
                  </a:lnTo>
                  <a:lnTo>
                    <a:pt x="510550" y="1040720"/>
                  </a:lnTo>
                  <a:lnTo>
                    <a:pt x="519616" y="1041173"/>
                  </a:lnTo>
                  <a:lnTo>
                    <a:pt x="525736" y="1041400"/>
                  </a:lnTo>
                  <a:lnTo>
                    <a:pt x="531175" y="1041173"/>
                  </a:lnTo>
                  <a:lnTo>
                    <a:pt x="537748" y="1040720"/>
                  </a:lnTo>
                  <a:lnTo>
                    <a:pt x="552253" y="1039132"/>
                  </a:lnTo>
                  <a:lnTo>
                    <a:pt x="565172" y="1037318"/>
                  </a:lnTo>
                  <a:lnTo>
                    <a:pt x="569932" y="1036638"/>
                  </a:lnTo>
                  <a:lnTo>
                    <a:pt x="572425" y="1036184"/>
                  </a:lnTo>
                  <a:lnTo>
                    <a:pt x="576504" y="1034823"/>
                  </a:lnTo>
                  <a:lnTo>
                    <a:pt x="577637" y="1034370"/>
                  </a:lnTo>
                  <a:lnTo>
                    <a:pt x="578771" y="1033916"/>
                  </a:lnTo>
                  <a:lnTo>
                    <a:pt x="579677" y="1032782"/>
                  </a:lnTo>
                  <a:lnTo>
                    <a:pt x="580811" y="1031648"/>
                  </a:lnTo>
                  <a:lnTo>
                    <a:pt x="583757" y="1026659"/>
                  </a:lnTo>
                  <a:lnTo>
                    <a:pt x="584664" y="1025072"/>
                  </a:lnTo>
                  <a:lnTo>
                    <a:pt x="585570" y="1023257"/>
                  </a:lnTo>
                  <a:lnTo>
                    <a:pt x="586250" y="1021443"/>
                  </a:lnTo>
                  <a:lnTo>
                    <a:pt x="586477" y="1019629"/>
                  </a:lnTo>
                  <a:lnTo>
                    <a:pt x="587383" y="1015773"/>
                  </a:lnTo>
                  <a:lnTo>
                    <a:pt x="587610" y="1012372"/>
                  </a:lnTo>
                  <a:lnTo>
                    <a:pt x="587837" y="1005114"/>
                  </a:lnTo>
                  <a:lnTo>
                    <a:pt x="588063" y="1001939"/>
                  </a:lnTo>
                  <a:lnTo>
                    <a:pt x="588970" y="998538"/>
                  </a:lnTo>
                  <a:lnTo>
                    <a:pt x="589423" y="997177"/>
                  </a:lnTo>
                  <a:lnTo>
                    <a:pt x="589876" y="995136"/>
                  </a:lnTo>
                  <a:lnTo>
                    <a:pt x="590330" y="989920"/>
                  </a:lnTo>
                  <a:lnTo>
                    <a:pt x="590556" y="984250"/>
                  </a:lnTo>
                  <a:lnTo>
                    <a:pt x="590556" y="977673"/>
                  </a:lnTo>
                  <a:lnTo>
                    <a:pt x="590783" y="964066"/>
                  </a:lnTo>
                  <a:lnTo>
                    <a:pt x="591236" y="958170"/>
                  </a:lnTo>
                  <a:lnTo>
                    <a:pt x="591916" y="952500"/>
                  </a:lnTo>
                  <a:lnTo>
                    <a:pt x="592143" y="948418"/>
                  </a:lnTo>
                  <a:lnTo>
                    <a:pt x="592596" y="941388"/>
                  </a:lnTo>
                  <a:lnTo>
                    <a:pt x="593956" y="920297"/>
                  </a:lnTo>
                  <a:lnTo>
                    <a:pt x="596449" y="861106"/>
                  </a:lnTo>
                  <a:lnTo>
                    <a:pt x="599169" y="801007"/>
                  </a:lnTo>
                  <a:lnTo>
                    <a:pt x="600302" y="779009"/>
                  </a:lnTo>
                  <a:lnTo>
                    <a:pt x="600755" y="766536"/>
                  </a:lnTo>
                  <a:lnTo>
                    <a:pt x="601435" y="756330"/>
                  </a:lnTo>
                  <a:lnTo>
                    <a:pt x="601662" y="752929"/>
                  </a:lnTo>
                  <a:lnTo>
                    <a:pt x="601435" y="749754"/>
                  </a:lnTo>
                  <a:lnTo>
                    <a:pt x="601209" y="747032"/>
                  </a:lnTo>
                  <a:lnTo>
                    <a:pt x="600529" y="744538"/>
                  </a:lnTo>
                  <a:lnTo>
                    <a:pt x="599396" y="742043"/>
                  </a:lnTo>
                  <a:lnTo>
                    <a:pt x="598036" y="738868"/>
                  </a:lnTo>
                  <a:lnTo>
                    <a:pt x="597129" y="737054"/>
                  </a:lnTo>
                  <a:lnTo>
                    <a:pt x="596676" y="735239"/>
                  </a:lnTo>
                  <a:lnTo>
                    <a:pt x="596449" y="733198"/>
                  </a:lnTo>
                  <a:lnTo>
                    <a:pt x="596223" y="730930"/>
                  </a:lnTo>
                  <a:lnTo>
                    <a:pt x="596223" y="725941"/>
                  </a:lnTo>
                  <a:lnTo>
                    <a:pt x="596676" y="721179"/>
                  </a:lnTo>
                  <a:lnTo>
                    <a:pt x="597129" y="716189"/>
                  </a:lnTo>
                  <a:lnTo>
                    <a:pt x="598036" y="710973"/>
                  </a:lnTo>
                  <a:lnTo>
                    <a:pt x="599396" y="701902"/>
                  </a:lnTo>
                  <a:lnTo>
                    <a:pt x="599396" y="699634"/>
                  </a:lnTo>
                  <a:lnTo>
                    <a:pt x="599396" y="696686"/>
                  </a:lnTo>
                  <a:lnTo>
                    <a:pt x="598942" y="693057"/>
                  </a:lnTo>
                  <a:lnTo>
                    <a:pt x="598262" y="688975"/>
                  </a:lnTo>
                  <a:lnTo>
                    <a:pt x="596223" y="680130"/>
                  </a:lnTo>
                  <a:lnTo>
                    <a:pt x="593729" y="670379"/>
                  </a:lnTo>
                  <a:lnTo>
                    <a:pt x="590556" y="660627"/>
                  </a:lnTo>
                  <a:lnTo>
                    <a:pt x="587383" y="651555"/>
                  </a:lnTo>
                  <a:lnTo>
                    <a:pt x="585570" y="647473"/>
                  </a:lnTo>
                  <a:lnTo>
                    <a:pt x="583757" y="643618"/>
                  </a:lnTo>
                  <a:lnTo>
                    <a:pt x="582170" y="640670"/>
                  </a:lnTo>
                  <a:lnTo>
                    <a:pt x="580357" y="638175"/>
                  </a:lnTo>
                  <a:lnTo>
                    <a:pt x="578544" y="634773"/>
                  </a:lnTo>
                  <a:lnTo>
                    <a:pt x="575598" y="629557"/>
                  </a:lnTo>
                  <a:lnTo>
                    <a:pt x="568118" y="614136"/>
                  </a:lnTo>
                  <a:lnTo>
                    <a:pt x="558373" y="593498"/>
                  </a:lnTo>
                  <a:lnTo>
                    <a:pt x="548400" y="570820"/>
                  </a:lnTo>
                  <a:lnTo>
                    <a:pt x="538428" y="547234"/>
                  </a:lnTo>
                  <a:lnTo>
                    <a:pt x="533895" y="535895"/>
                  </a:lnTo>
                  <a:lnTo>
                    <a:pt x="529589" y="525689"/>
                  </a:lnTo>
                  <a:lnTo>
                    <a:pt x="525962" y="515938"/>
                  </a:lnTo>
                  <a:lnTo>
                    <a:pt x="523242" y="507773"/>
                  </a:lnTo>
                  <a:lnTo>
                    <a:pt x="521203" y="501197"/>
                  </a:lnTo>
                  <a:lnTo>
                    <a:pt x="520296" y="496207"/>
                  </a:lnTo>
                  <a:lnTo>
                    <a:pt x="519616" y="492352"/>
                  </a:lnTo>
                  <a:lnTo>
                    <a:pt x="518709" y="488270"/>
                  </a:lnTo>
                  <a:lnTo>
                    <a:pt x="517350" y="483961"/>
                  </a:lnTo>
                  <a:lnTo>
                    <a:pt x="515990" y="480105"/>
                  </a:lnTo>
                  <a:lnTo>
                    <a:pt x="512590" y="471488"/>
                  </a:lnTo>
                  <a:lnTo>
                    <a:pt x="508737" y="463097"/>
                  </a:lnTo>
                  <a:lnTo>
                    <a:pt x="505111" y="455159"/>
                  </a:lnTo>
                  <a:lnTo>
                    <a:pt x="501031" y="448129"/>
                  </a:lnTo>
                  <a:lnTo>
                    <a:pt x="497405" y="442005"/>
                  </a:lnTo>
                  <a:lnTo>
                    <a:pt x="494458" y="437243"/>
                  </a:lnTo>
                  <a:lnTo>
                    <a:pt x="488112" y="427038"/>
                  </a:lnTo>
                  <a:lnTo>
                    <a:pt x="484486" y="420914"/>
                  </a:lnTo>
                  <a:lnTo>
                    <a:pt x="481313" y="414338"/>
                  </a:lnTo>
                  <a:lnTo>
                    <a:pt x="477913" y="407534"/>
                  </a:lnTo>
                  <a:lnTo>
                    <a:pt x="476780" y="404359"/>
                  </a:lnTo>
                  <a:lnTo>
                    <a:pt x="475647" y="400730"/>
                  </a:lnTo>
                  <a:lnTo>
                    <a:pt x="474740" y="397329"/>
                  </a:lnTo>
                  <a:lnTo>
                    <a:pt x="473834" y="394154"/>
                  </a:lnTo>
                  <a:lnTo>
                    <a:pt x="473380" y="390752"/>
                  </a:lnTo>
                  <a:lnTo>
                    <a:pt x="473154" y="387804"/>
                  </a:lnTo>
                  <a:lnTo>
                    <a:pt x="472927" y="368754"/>
                  </a:lnTo>
                  <a:lnTo>
                    <a:pt x="473380" y="362630"/>
                  </a:lnTo>
                  <a:lnTo>
                    <a:pt x="474060" y="352879"/>
                  </a:lnTo>
                  <a:lnTo>
                    <a:pt x="475647" y="340179"/>
                  </a:lnTo>
                  <a:lnTo>
                    <a:pt x="473834" y="337911"/>
                  </a:lnTo>
                  <a:lnTo>
                    <a:pt x="472700" y="335643"/>
                  </a:lnTo>
                  <a:lnTo>
                    <a:pt x="472020" y="333602"/>
                  </a:lnTo>
                  <a:lnTo>
                    <a:pt x="471567" y="331561"/>
                  </a:lnTo>
                  <a:lnTo>
                    <a:pt x="471340" y="328839"/>
                  </a:lnTo>
                  <a:lnTo>
                    <a:pt x="471114" y="327705"/>
                  </a:lnTo>
                  <a:lnTo>
                    <a:pt x="470434" y="327025"/>
                  </a:lnTo>
                  <a:lnTo>
                    <a:pt x="469527" y="326798"/>
                  </a:lnTo>
                  <a:lnTo>
                    <a:pt x="468621" y="326798"/>
                  </a:lnTo>
                  <a:lnTo>
                    <a:pt x="467261" y="327025"/>
                  </a:lnTo>
                  <a:lnTo>
                    <a:pt x="466128" y="329747"/>
                  </a:lnTo>
                  <a:lnTo>
                    <a:pt x="464541" y="332468"/>
                  </a:lnTo>
                  <a:lnTo>
                    <a:pt x="462501" y="336097"/>
                  </a:lnTo>
                  <a:lnTo>
                    <a:pt x="460915" y="338138"/>
                  </a:lnTo>
                  <a:lnTo>
                    <a:pt x="458422" y="340405"/>
                  </a:lnTo>
                  <a:lnTo>
                    <a:pt x="455249" y="343127"/>
                  </a:lnTo>
                  <a:lnTo>
                    <a:pt x="451396" y="346075"/>
                  </a:lnTo>
                  <a:lnTo>
                    <a:pt x="447316" y="349023"/>
                  </a:lnTo>
                  <a:lnTo>
                    <a:pt x="442783" y="351745"/>
                  </a:lnTo>
                  <a:lnTo>
                    <a:pt x="438023" y="354693"/>
                  </a:lnTo>
                  <a:lnTo>
                    <a:pt x="433037" y="357188"/>
                  </a:lnTo>
                  <a:lnTo>
                    <a:pt x="427824" y="359229"/>
                  </a:lnTo>
                  <a:lnTo>
                    <a:pt x="421705" y="361497"/>
                  </a:lnTo>
                  <a:lnTo>
                    <a:pt x="415132" y="363311"/>
                  </a:lnTo>
                  <a:lnTo>
                    <a:pt x="408559" y="364672"/>
                  </a:lnTo>
                  <a:lnTo>
                    <a:pt x="402213" y="366032"/>
                  </a:lnTo>
                  <a:lnTo>
                    <a:pt x="396321" y="366939"/>
                  </a:lnTo>
                  <a:lnTo>
                    <a:pt x="391334" y="367620"/>
                  </a:lnTo>
                  <a:lnTo>
                    <a:pt x="387481" y="367393"/>
                  </a:lnTo>
                  <a:lnTo>
                    <a:pt x="384082" y="366713"/>
                  </a:lnTo>
                  <a:lnTo>
                    <a:pt x="379549" y="366032"/>
                  </a:lnTo>
                  <a:lnTo>
                    <a:pt x="369576" y="363311"/>
                  </a:lnTo>
                  <a:lnTo>
                    <a:pt x="359377" y="359909"/>
                  </a:lnTo>
                  <a:lnTo>
                    <a:pt x="351671" y="357188"/>
                  </a:lnTo>
                  <a:lnTo>
                    <a:pt x="350765" y="356734"/>
                  </a:lnTo>
                  <a:lnTo>
                    <a:pt x="350085" y="355827"/>
                  </a:lnTo>
                  <a:lnTo>
                    <a:pt x="348272" y="353786"/>
                  </a:lnTo>
                  <a:lnTo>
                    <a:pt x="346232" y="351291"/>
                  </a:lnTo>
                  <a:lnTo>
                    <a:pt x="343965" y="348116"/>
                  </a:lnTo>
                  <a:lnTo>
                    <a:pt x="339659" y="340179"/>
                  </a:lnTo>
                  <a:lnTo>
                    <a:pt x="335353" y="331334"/>
                  </a:lnTo>
                  <a:lnTo>
                    <a:pt x="331273" y="322716"/>
                  </a:lnTo>
                  <a:lnTo>
                    <a:pt x="328100" y="315232"/>
                  </a:lnTo>
                  <a:lnTo>
                    <a:pt x="325154" y="307975"/>
                  </a:lnTo>
                  <a:close/>
                  <a:moveTo>
                    <a:pt x="1114989" y="80962"/>
                  </a:moveTo>
                  <a:lnTo>
                    <a:pt x="1121114" y="80962"/>
                  </a:lnTo>
                  <a:lnTo>
                    <a:pt x="1127012" y="81189"/>
                  </a:lnTo>
                  <a:lnTo>
                    <a:pt x="1133137" y="81416"/>
                  </a:lnTo>
                  <a:lnTo>
                    <a:pt x="1139262" y="81870"/>
                  </a:lnTo>
                  <a:lnTo>
                    <a:pt x="1144934" y="82550"/>
                  </a:lnTo>
                  <a:lnTo>
                    <a:pt x="1150378" y="83685"/>
                  </a:lnTo>
                  <a:lnTo>
                    <a:pt x="1155142" y="85046"/>
                  </a:lnTo>
                  <a:lnTo>
                    <a:pt x="1159906" y="86181"/>
                  </a:lnTo>
                  <a:lnTo>
                    <a:pt x="1163763" y="87996"/>
                  </a:lnTo>
                  <a:lnTo>
                    <a:pt x="1167846" y="90038"/>
                  </a:lnTo>
                  <a:lnTo>
                    <a:pt x="1171930" y="92761"/>
                  </a:lnTo>
                  <a:lnTo>
                    <a:pt x="1176240" y="95938"/>
                  </a:lnTo>
                  <a:lnTo>
                    <a:pt x="1180777" y="99342"/>
                  </a:lnTo>
                  <a:lnTo>
                    <a:pt x="1185314" y="103426"/>
                  </a:lnTo>
                  <a:lnTo>
                    <a:pt x="1189851" y="107510"/>
                  </a:lnTo>
                  <a:lnTo>
                    <a:pt x="1194615" y="112049"/>
                  </a:lnTo>
                  <a:lnTo>
                    <a:pt x="1198926" y="116587"/>
                  </a:lnTo>
                  <a:lnTo>
                    <a:pt x="1203236" y="121125"/>
                  </a:lnTo>
                  <a:lnTo>
                    <a:pt x="1206866" y="125663"/>
                  </a:lnTo>
                  <a:lnTo>
                    <a:pt x="1210495" y="130201"/>
                  </a:lnTo>
                  <a:lnTo>
                    <a:pt x="1213671" y="134966"/>
                  </a:lnTo>
                  <a:lnTo>
                    <a:pt x="1216393" y="139278"/>
                  </a:lnTo>
                  <a:lnTo>
                    <a:pt x="1218662" y="142908"/>
                  </a:lnTo>
                  <a:lnTo>
                    <a:pt x="1220023" y="146766"/>
                  </a:lnTo>
                  <a:lnTo>
                    <a:pt x="1220931" y="149715"/>
                  </a:lnTo>
                  <a:lnTo>
                    <a:pt x="1221384" y="153573"/>
                  </a:lnTo>
                  <a:lnTo>
                    <a:pt x="1221838" y="158792"/>
                  </a:lnTo>
                  <a:lnTo>
                    <a:pt x="1222745" y="171726"/>
                  </a:lnTo>
                  <a:lnTo>
                    <a:pt x="1223426" y="187382"/>
                  </a:lnTo>
                  <a:lnTo>
                    <a:pt x="1223880" y="204627"/>
                  </a:lnTo>
                  <a:lnTo>
                    <a:pt x="1223880" y="222099"/>
                  </a:lnTo>
                  <a:lnTo>
                    <a:pt x="1223426" y="237983"/>
                  </a:lnTo>
                  <a:lnTo>
                    <a:pt x="1223199" y="245244"/>
                  </a:lnTo>
                  <a:lnTo>
                    <a:pt x="1222292" y="251371"/>
                  </a:lnTo>
                  <a:lnTo>
                    <a:pt x="1221838" y="256590"/>
                  </a:lnTo>
                  <a:lnTo>
                    <a:pt x="1220931" y="260674"/>
                  </a:lnTo>
                  <a:lnTo>
                    <a:pt x="1218889" y="268389"/>
                  </a:lnTo>
                  <a:lnTo>
                    <a:pt x="1216620" y="278146"/>
                  </a:lnTo>
                  <a:lnTo>
                    <a:pt x="1214352" y="289037"/>
                  </a:lnTo>
                  <a:lnTo>
                    <a:pt x="1211403" y="300610"/>
                  </a:lnTo>
                  <a:lnTo>
                    <a:pt x="1208454" y="311728"/>
                  </a:lnTo>
                  <a:lnTo>
                    <a:pt x="1206639" y="317174"/>
                  </a:lnTo>
                  <a:lnTo>
                    <a:pt x="1204824" y="322166"/>
                  </a:lnTo>
                  <a:lnTo>
                    <a:pt x="1202782" y="326704"/>
                  </a:lnTo>
                  <a:lnTo>
                    <a:pt x="1200514" y="330789"/>
                  </a:lnTo>
                  <a:lnTo>
                    <a:pt x="1198245" y="334192"/>
                  </a:lnTo>
                  <a:lnTo>
                    <a:pt x="1197338" y="335554"/>
                  </a:lnTo>
                  <a:lnTo>
                    <a:pt x="1195976" y="336915"/>
                  </a:lnTo>
                  <a:lnTo>
                    <a:pt x="1186675" y="345765"/>
                  </a:lnTo>
                  <a:lnTo>
                    <a:pt x="1182592" y="349622"/>
                  </a:lnTo>
                  <a:lnTo>
                    <a:pt x="1178962" y="352799"/>
                  </a:lnTo>
                  <a:lnTo>
                    <a:pt x="1176013" y="356202"/>
                  </a:lnTo>
                  <a:lnTo>
                    <a:pt x="1173971" y="358925"/>
                  </a:lnTo>
                  <a:lnTo>
                    <a:pt x="1173291" y="360514"/>
                  </a:lnTo>
                  <a:lnTo>
                    <a:pt x="1172837" y="361648"/>
                  </a:lnTo>
                  <a:lnTo>
                    <a:pt x="1172157" y="363010"/>
                  </a:lnTo>
                  <a:lnTo>
                    <a:pt x="1172157" y="364371"/>
                  </a:lnTo>
                  <a:lnTo>
                    <a:pt x="1172157" y="382524"/>
                  </a:lnTo>
                  <a:lnTo>
                    <a:pt x="1181231" y="385474"/>
                  </a:lnTo>
                  <a:lnTo>
                    <a:pt x="1198472" y="408618"/>
                  </a:lnTo>
                  <a:lnTo>
                    <a:pt x="1229324" y="415653"/>
                  </a:lnTo>
                  <a:lnTo>
                    <a:pt x="1255413" y="422006"/>
                  </a:lnTo>
                  <a:lnTo>
                    <a:pt x="1277872" y="427906"/>
                  </a:lnTo>
                  <a:lnTo>
                    <a:pt x="1287853" y="430629"/>
                  </a:lnTo>
                  <a:lnTo>
                    <a:pt x="1299650" y="434032"/>
                  </a:lnTo>
                  <a:lnTo>
                    <a:pt x="1312354" y="438117"/>
                  </a:lnTo>
                  <a:lnTo>
                    <a:pt x="1325511" y="442201"/>
                  </a:lnTo>
                  <a:lnTo>
                    <a:pt x="1337989" y="446512"/>
                  </a:lnTo>
                  <a:lnTo>
                    <a:pt x="1349331" y="450597"/>
                  </a:lnTo>
                  <a:lnTo>
                    <a:pt x="1354095" y="453093"/>
                  </a:lnTo>
                  <a:lnTo>
                    <a:pt x="1358406" y="454908"/>
                  </a:lnTo>
                  <a:lnTo>
                    <a:pt x="1362262" y="456950"/>
                  </a:lnTo>
                  <a:lnTo>
                    <a:pt x="1365211" y="458765"/>
                  </a:lnTo>
                  <a:lnTo>
                    <a:pt x="1369522" y="462169"/>
                  </a:lnTo>
                  <a:lnTo>
                    <a:pt x="1372925" y="464892"/>
                  </a:lnTo>
                  <a:lnTo>
                    <a:pt x="1377462" y="468976"/>
                  </a:lnTo>
                  <a:lnTo>
                    <a:pt x="1379276" y="470338"/>
                  </a:lnTo>
                  <a:lnTo>
                    <a:pt x="1380411" y="471018"/>
                  </a:lnTo>
                  <a:lnTo>
                    <a:pt x="1381999" y="471472"/>
                  </a:lnTo>
                  <a:lnTo>
                    <a:pt x="1383814" y="471699"/>
                  </a:lnTo>
                  <a:lnTo>
                    <a:pt x="1384721" y="471699"/>
                  </a:lnTo>
                  <a:lnTo>
                    <a:pt x="1385855" y="472153"/>
                  </a:lnTo>
                  <a:lnTo>
                    <a:pt x="1386536" y="472834"/>
                  </a:lnTo>
                  <a:lnTo>
                    <a:pt x="1387670" y="473514"/>
                  </a:lnTo>
                  <a:lnTo>
                    <a:pt x="1389031" y="475557"/>
                  </a:lnTo>
                  <a:lnTo>
                    <a:pt x="1390846" y="478279"/>
                  </a:lnTo>
                  <a:lnTo>
                    <a:pt x="1392434" y="481683"/>
                  </a:lnTo>
                  <a:lnTo>
                    <a:pt x="1394022" y="485767"/>
                  </a:lnTo>
                  <a:lnTo>
                    <a:pt x="1396971" y="494617"/>
                  </a:lnTo>
                  <a:lnTo>
                    <a:pt x="1397879" y="499155"/>
                  </a:lnTo>
                  <a:lnTo>
                    <a:pt x="1399467" y="507551"/>
                  </a:lnTo>
                  <a:lnTo>
                    <a:pt x="1403777" y="533418"/>
                  </a:lnTo>
                  <a:lnTo>
                    <a:pt x="1409448" y="568362"/>
                  </a:lnTo>
                  <a:lnTo>
                    <a:pt x="1415347" y="607617"/>
                  </a:lnTo>
                  <a:lnTo>
                    <a:pt x="1421472" y="647553"/>
                  </a:lnTo>
                  <a:lnTo>
                    <a:pt x="1426463" y="683632"/>
                  </a:lnTo>
                  <a:lnTo>
                    <a:pt x="1429865" y="711542"/>
                  </a:lnTo>
                  <a:lnTo>
                    <a:pt x="1431000" y="721072"/>
                  </a:lnTo>
                  <a:lnTo>
                    <a:pt x="1431227" y="726971"/>
                  </a:lnTo>
                  <a:lnTo>
                    <a:pt x="1431000" y="736048"/>
                  </a:lnTo>
                  <a:lnTo>
                    <a:pt x="1430319" y="746713"/>
                  </a:lnTo>
                  <a:lnTo>
                    <a:pt x="1428277" y="770538"/>
                  </a:lnTo>
                  <a:lnTo>
                    <a:pt x="1427597" y="782564"/>
                  </a:lnTo>
                  <a:lnTo>
                    <a:pt x="1427370" y="793683"/>
                  </a:lnTo>
                  <a:lnTo>
                    <a:pt x="1427370" y="798902"/>
                  </a:lnTo>
                  <a:lnTo>
                    <a:pt x="1427597" y="803667"/>
                  </a:lnTo>
                  <a:lnTo>
                    <a:pt x="1428051" y="807751"/>
                  </a:lnTo>
                  <a:lnTo>
                    <a:pt x="1428731" y="811608"/>
                  </a:lnTo>
                  <a:lnTo>
                    <a:pt x="1430319" y="820685"/>
                  </a:lnTo>
                  <a:lnTo>
                    <a:pt x="1433041" y="834526"/>
                  </a:lnTo>
                  <a:lnTo>
                    <a:pt x="1435764" y="850637"/>
                  </a:lnTo>
                  <a:lnTo>
                    <a:pt x="1438486" y="868109"/>
                  </a:lnTo>
                  <a:lnTo>
                    <a:pt x="1441208" y="885581"/>
                  </a:lnTo>
                  <a:lnTo>
                    <a:pt x="1443250" y="901918"/>
                  </a:lnTo>
                  <a:lnTo>
                    <a:pt x="1444157" y="908725"/>
                  </a:lnTo>
                  <a:lnTo>
                    <a:pt x="1444611" y="915079"/>
                  </a:lnTo>
                  <a:lnTo>
                    <a:pt x="1444838" y="919844"/>
                  </a:lnTo>
                  <a:lnTo>
                    <a:pt x="1444611" y="923701"/>
                  </a:lnTo>
                  <a:lnTo>
                    <a:pt x="1444157" y="927332"/>
                  </a:lnTo>
                  <a:lnTo>
                    <a:pt x="1443250" y="931643"/>
                  </a:lnTo>
                  <a:lnTo>
                    <a:pt x="1442116" y="936181"/>
                  </a:lnTo>
                  <a:lnTo>
                    <a:pt x="1440301" y="941400"/>
                  </a:lnTo>
                  <a:lnTo>
                    <a:pt x="1436217" y="953200"/>
                  </a:lnTo>
                  <a:lnTo>
                    <a:pt x="1431453" y="964999"/>
                  </a:lnTo>
                  <a:lnTo>
                    <a:pt x="1426689" y="976571"/>
                  </a:lnTo>
                  <a:lnTo>
                    <a:pt x="1421699" y="987009"/>
                  </a:lnTo>
                  <a:lnTo>
                    <a:pt x="1417388" y="995178"/>
                  </a:lnTo>
                  <a:lnTo>
                    <a:pt x="1415800" y="998127"/>
                  </a:lnTo>
                  <a:lnTo>
                    <a:pt x="1414212" y="1000170"/>
                  </a:lnTo>
                  <a:lnTo>
                    <a:pt x="1412851" y="1001985"/>
                  </a:lnTo>
                  <a:lnTo>
                    <a:pt x="1411944" y="1004708"/>
                  </a:lnTo>
                  <a:lnTo>
                    <a:pt x="1410583" y="1007885"/>
                  </a:lnTo>
                  <a:lnTo>
                    <a:pt x="1409675" y="1011742"/>
                  </a:lnTo>
                  <a:lnTo>
                    <a:pt x="1407407" y="1020364"/>
                  </a:lnTo>
                  <a:lnTo>
                    <a:pt x="1405138" y="1029668"/>
                  </a:lnTo>
                  <a:lnTo>
                    <a:pt x="1402870" y="1039879"/>
                  </a:lnTo>
                  <a:lnTo>
                    <a:pt x="1400147" y="1049409"/>
                  </a:lnTo>
                  <a:lnTo>
                    <a:pt x="1399013" y="1053947"/>
                  </a:lnTo>
                  <a:lnTo>
                    <a:pt x="1397425" y="1058031"/>
                  </a:lnTo>
                  <a:lnTo>
                    <a:pt x="1395837" y="1062116"/>
                  </a:lnTo>
                  <a:lnTo>
                    <a:pt x="1394249" y="1065292"/>
                  </a:lnTo>
                  <a:lnTo>
                    <a:pt x="1376101" y="1098648"/>
                  </a:lnTo>
                  <a:lnTo>
                    <a:pt x="1365211" y="1119070"/>
                  </a:lnTo>
                  <a:lnTo>
                    <a:pt x="1364758" y="1121566"/>
                  </a:lnTo>
                  <a:lnTo>
                    <a:pt x="1364531" y="1124743"/>
                  </a:lnTo>
                  <a:lnTo>
                    <a:pt x="1364304" y="1129054"/>
                  </a:lnTo>
                  <a:lnTo>
                    <a:pt x="1364304" y="1134500"/>
                  </a:lnTo>
                  <a:lnTo>
                    <a:pt x="1364531" y="1141080"/>
                  </a:lnTo>
                  <a:lnTo>
                    <a:pt x="1365211" y="1149249"/>
                  </a:lnTo>
                  <a:lnTo>
                    <a:pt x="1366573" y="1158098"/>
                  </a:lnTo>
                  <a:lnTo>
                    <a:pt x="1367253" y="1164225"/>
                  </a:lnTo>
                  <a:lnTo>
                    <a:pt x="1367934" y="1172393"/>
                  </a:lnTo>
                  <a:lnTo>
                    <a:pt x="1369295" y="1193042"/>
                  </a:lnTo>
                  <a:lnTo>
                    <a:pt x="1370656" y="1218456"/>
                  </a:lnTo>
                  <a:lnTo>
                    <a:pt x="1371790" y="1245685"/>
                  </a:lnTo>
                  <a:lnTo>
                    <a:pt x="1374059" y="1295605"/>
                  </a:lnTo>
                  <a:lnTo>
                    <a:pt x="1374966" y="1313077"/>
                  </a:lnTo>
                  <a:lnTo>
                    <a:pt x="1375647" y="1322380"/>
                  </a:lnTo>
                  <a:lnTo>
                    <a:pt x="1377008" y="1330776"/>
                  </a:lnTo>
                  <a:lnTo>
                    <a:pt x="1377688" y="1334633"/>
                  </a:lnTo>
                  <a:lnTo>
                    <a:pt x="1378142" y="1338037"/>
                  </a:lnTo>
                  <a:lnTo>
                    <a:pt x="1378369" y="1341440"/>
                  </a:lnTo>
                  <a:lnTo>
                    <a:pt x="1377915" y="1343936"/>
                  </a:lnTo>
                  <a:lnTo>
                    <a:pt x="1377688" y="1345071"/>
                  </a:lnTo>
                  <a:lnTo>
                    <a:pt x="1377235" y="1345752"/>
                  </a:lnTo>
                  <a:lnTo>
                    <a:pt x="1376327" y="1346432"/>
                  </a:lnTo>
                  <a:lnTo>
                    <a:pt x="1375647" y="1347113"/>
                  </a:lnTo>
                  <a:lnTo>
                    <a:pt x="1373832" y="1347567"/>
                  </a:lnTo>
                  <a:lnTo>
                    <a:pt x="1372925" y="1348475"/>
                  </a:lnTo>
                  <a:lnTo>
                    <a:pt x="1372017" y="1349836"/>
                  </a:lnTo>
                  <a:lnTo>
                    <a:pt x="1371790" y="1351651"/>
                  </a:lnTo>
                  <a:lnTo>
                    <a:pt x="1372017" y="1353920"/>
                  </a:lnTo>
                  <a:lnTo>
                    <a:pt x="1372698" y="1357097"/>
                  </a:lnTo>
                  <a:lnTo>
                    <a:pt x="1374513" y="1366174"/>
                  </a:lnTo>
                  <a:lnTo>
                    <a:pt x="1375193" y="1371392"/>
                  </a:lnTo>
                  <a:lnTo>
                    <a:pt x="1375420" y="1373435"/>
                  </a:lnTo>
                  <a:lnTo>
                    <a:pt x="1375193" y="1375477"/>
                  </a:lnTo>
                  <a:lnTo>
                    <a:pt x="1375193" y="1376838"/>
                  </a:lnTo>
                  <a:lnTo>
                    <a:pt x="1374739" y="1378427"/>
                  </a:lnTo>
                  <a:lnTo>
                    <a:pt x="1373832" y="1379788"/>
                  </a:lnTo>
                  <a:lnTo>
                    <a:pt x="1372925" y="1380696"/>
                  </a:lnTo>
                  <a:lnTo>
                    <a:pt x="1371563" y="1381830"/>
                  </a:lnTo>
                  <a:lnTo>
                    <a:pt x="1370202" y="1382511"/>
                  </a:lnTo>
                  <a:lnTo>
                    <a:pt x="1368387" y="1382965"/>
                  </a:lnTo>
                  <a:lnTo>
                    <a:pt x="1366119" y="1383419"/>
                  </a:lnTo>
                  <a:lnTo>
                    <a:pt x="1363623" y="1384099"/>
                  </a:lnTo>
                  <a:lnTo>
                    <a:pt x="1360447" y="1384099"/>
                  </a:lnTo>
                  <a:lnTo>
                    <a:pt x="1353415" y="1384326"/>
                  </a:lnTo>
                  <a:lnTo>
                    <a:pt x="1346382" y="1384099"/>
                  </a:lnTo>
                  <a:lnTo>
                    <a:pt x="1343206" y="1383872"/>
                  </a:lnTo>
                  <a:lnTo>
                    <a:pt x="1340711" y="1383192"/>
                  </a:lnTo>
                  <a:lnTo>
                    <a:pt x="1338215" y="1382511"/>
                  </a:lnTo>
                  <a:lnTo>
                    <a:pt x="1336174" y="1381830"/>
                  </a:lnTo>
                  <a:lnTo>
                    <a:pt x="1334359" y="1380696"/>
                  </a:lnTo>
                  <a:lnTo>
                    <a:pt x="1332771" y="1379788"/>
                  </a:lnTo>
                  <a:lnTo>
                    <a:pt x="1331410" y="1378427"/>
                  </a:lnTo>
                  <a:lnTo>
                    <a:pt x="1330049" y="1376838"/>
                  </a:lnTo>
                  <a:lnTo>
                    <a:pt x="1329141" y="1375250"/>
                  </a:lnTo>
                  <a:lnTo>
                    <a:pt x="1328007" y="1373208"/>
                  </a:lnTo>
                  <a:lnTo>
                    <a:pt x="1326192" y="1368670"/>
                  </a:lnTo>
                  <a:lnTo>
                    <a:pt x="1324150" y="1362997"/>
                  </a:lnTo>
                  <a:lnTo>
                    <a:pt x="1321882" y="1356416"/>
                  </a:lnTo>
                  <a:lnTo>
                    <a:pt x="1318933" y="1349382"/>
                  </a:lnTo>
                  <a:lnTo>
                    <a:pt x="1315076" y="1341667"/>
                  </a:lnTo>
                  <a:lnTo>
                    <a:pt x="1311219" y="1334406"/>
                  </a:lnTo>
                  <a:lnTo>
                    <a:pt x="1307363" y="1327145"/>
                  </a:lnTo>
                  <a:lnTo>
                    <a:pt x="1303506" y="1321019"/>
                  </a:lnTo>
                  <a:lnTo>
                    <a:pt x="1299650" y="1316027"/>
                  </a:lnTo>
                  <a:lnTo>
                    <a:pt x="1297835" y="1313984"/>
                  </a:lnTo>
                  <a:lnTo>
                    <a:pt x="1296474" y="1312850"/>
                  </a:lnTo>
                  <a:lnTo>
                    <a:pt x="1295113" y="1311715"/>
                  </a:lnTo>
                  <a:lnTo>
                    <a:pt x="1293978" y="1311715"/>
                  </a:lnTo>
                  <a:lnTo>
                    <a:pt x="1293525" y="1311715"/>
                  </a:lnTo>
                  <a:lnTo>
                    <a:pt x="1293071" y="1311942"/>
                  </a:lnTo>
                  <a:lnTo>
                    <a:pt x="1292617" y="1313077"/>
                  </a:lnTo>
                  <a:lnTo>
                    <a:pt x="1292164" y="1314665"/>
                  </a:lnTo>
                  <a:lnTo>
                    <a:pt x="1291710" y="1316254"/>
                  </a:lnTo>
                  <a:lnTo>
                    <a:pt x="1291483" y="1321472"/>
                  </a:lnTo>
                  <a:lnTo>
                    <a:pt x="1291710" y="1327145"/>
                  </a:lnTo>
                  <a:lnTo>
                    <a:pt x="1292164" y="1333726"/>
                  </a:lnTo>
                  <a:lnTo>
                    <a:pt x="1292390" y="1340533"/>
                  </a:lnTo>
                  <a:lnTo>
                    <a:pt x="1292617" y="1347113"/>
                  </a:lnTo>
                  <a:lnTo>
                    <a:pt x="1292844" y="1352332"/>
                  </a:lnTo>
                  <a:lnTo>
                    <a:pt x="1293298" y="1362770"/>
                  </a:lnTo>
                  <a:lnTo>
                    <a:pt x="1295566" y="1394310"/>
                  </a:lnTo>
                  <a:lnTo>
                    <a:pt x="1302372" y="1484393"/>
                  </a:lnTo>
                  <a:lnTo>
                    <a:pt x="1308951" y="1574930"/>
                  </a:lnTo>
                  <a:lnTo>
                    <a:pt x="1311219" y="1606924"/>
                  </a:lnTo>
                  <a:lnTo>
                    <a:pt x="1311900" y="1617588"/>
                  </a:lnTo>
                  <a:lnTo>
                    <a:pt x="1312127" y="1623261"/>
                  </a:lnTo>
                  <a:lnTo>
                    <a:pt x="1311900" y="1638464"/>
                  </a:lnTo>
                  <a:lnTo>
                    <a:pt x="1310993" y="1655482"/>
                  </a:lnTo>
                  <a:lnTo>
                    <a:pt x="1310539" y="1663878"/>
                  </a:lnTo>
                  <a:lnTo>
                    <a:pt x="1310085" y="1671139"/>
                  </a:lnTo>
                  <a:lnTo>
                    <a:pt x="1308951" y="1677265"/>
                  </a:lnTo>
                  <a:lnTo>
                    <a:pt x="1308270" y="1681804"/>
                  </a:lnTo>
                  <a:lnTo>
                    <a:pt x="1307590" y="1685434"/>
                  </a:lnTo>
                  <a:lnTo>
                    <a:pt x="1306909" y="1689065"/>
                  </a:lnTo>
                  <a:lnTo>
                    <a:pt x="1306682" y="1692468"/>
                  </a:lnTo>
                  <a:lnTo>
                    <a:pt x="1306909" y="1696553"/>
                  </a:lnTo>
                  <a:lnTo>
                    <a:pt x="1307363" y="1700637"/>
                  </a:lnTo>
                  <a:lnTo>
                    <a:pt x="1307817" y="1705402"/>
                  </a:lnTo>
                  <a:lnTo>
                    <a:pt x="1309631" y="1717428"/>
                  </a:lnTo>
                  <a:lnTo>
                    <a:pt x="1310539" y="1725143"/>
                  </a:lnTo>
                  <a:lnTo>
                    <a:pt x="1311673" y="1734900"/>
                  </a:lnTo>
                  <a:lnTo>
                    <a:pt x="1313034" y="1756230"/>
                  </a:lnTo>
                  <a:lnTo>
                    <a:pt x="1314395" y="1776198"/>
                  </a:lnTo>
                  <a:lnTo>
                    <a:pt x="1314849" y="1788905"/>
                  </a:lnTo>
                  <a:lnTo>
                    <a:pt x="1314622" y="1792989"/>
                  </a:lnTo>
                  <a:lnTo>
                    <a:pt x="1314169" y="1797300"/>
                  </a:lnTo>
                  <a:lnTo>
                    <a:pt x="1312807" y="1805923"/>
                  </a:lnTo>
                  <a:lnTo>
                    <a:pt x="1311673" y="1813638"/>
                  </a:lnTo>
                  <a:lnTo>
                    <a:pt x="1310993" y="1817268"/>
                  </a:lnTo>
                  <a:lnTo>
                    <a:pt x="1310766" y="1819991"/>
                  </a:lnTo>
                  <a:lnTo>
                    <a:pt x="1310993" y="1821126"/>
                  </a:lnTo>
                  <a:lnTo>
                    <a:pt x="1311219" y="1822260"/>
                  </a:lnTo>
                  <a:lnTo>
                    <a:pt x="1311900" y="1823849"/>
                  </a:lnTo>
                  <a:lnTo>
                    <a:pt x="1312581" y="1824983"/>
                  </a:lnTo>
                  <a:lnTo>
                    <a:pt x="1314622" y="1827933"/>
                  </a:lnTo>
                  <a:lnTo>
                    <a:pt x="1317118" y="1830883"/>
                  </a:lnTo>
                  <a:lnTo>
                    <a:pt x="1322789" y="1837463"/>
                  </a:lnTo>
                  <a:lnTo>
                    <a:pt x="1325511" y="1840867"/>
                  </a:lnTo>
                  <a:lnTo>
                    <a:pt x="1328234" y="1844270"/>
                  </a:lnTo>
                  <a:lnTo>
                    <a:pt x="1329368" y="1846312"/>
                  </a:lnTo>
                  <a:lnTo>
                    <a:pt x="1330275" y="1848355"/>
                  </a:lnTo>
                  <a:lnTo>
                    <a:pt x="1332090" y="1852666"/>
                  </a:lnTo>
                  <a:lnTo>
                    <a:pt x="1333451" y="1857204"/>
                  </a:lnTo>
                  <a:lnTo>
                    <a:pt x="1334359" y="1862196"/>
                  </a:lnTo>
                  <a:lnTo>
                    <a:pt x="1336401" y="1871272"/>
                  </a:lnTo>
                  <a:lnTo>
                    <a:pt x="1337308" y="1875357"/>
                  </a:lnTo>
                  <a:lnTo>
                    <a:pt x="1338669" y="1878534"/>
                  </a:lnTo>
                  <a:lnTo>
                    <a:pt x="1340711" y="1882618"/>
                  </a:lnTo>
                  <a:lnTo>
                    <a:pt x="1343433" y="1888518"/>
                  </a:lnTo>
                  <a:lnTo>
                    <a:pt x="1346836" y="1896006"/>
                  </a:lnTo>
                  <a:lnTo>
                    <a:pt x="1348651" y="1900544"/>
                  </a:lnTo>
                  <a:lnTo>
                    <a:pt x="1350239" y="1905763"/>
                  </a:lnTo>
                  <a:lnTo>
                    <a:pt x="1352054" y="1910981"/>
                  </a:lnTo>
                  <a:lnTo>
                    <a:pt x="1353869" y="1917108"/>
                  </a:lnTo>
                  <a:lnTo>
                    <a:pt x="1355683" y="1923461"/>
                  </a:lnTo>
                  <a:lnTo>
                    <a:pt x="1357271" y="1930496"/>
                  </a:lnTo>
                  <a:lnTo>
                    <a:pt x="1358406" y="1937984"/>
                  </a:lnTo>
                  <a:lnTo>
                    <a:pt x="1359767" y="1945699"/>
                  </a:lnTo>
                  <a:lnTo>
                    <a:pt x="1360447" y="1954094"/>
                  </a:lnTo>
                  <a:lnTo>
                    <a:pt x="1361128" y="1962944"/>
                  </a:lnTo>
                  <a:lnTo>
                    <a:pt x="1362035" y="1981777"/>
                  </a:lnTo>
                  <a:lnTo>
                    <a:pt x="1362716" y="2000157"/>
                  </a:lnTo>
                  <a:lnTo>
                    <a:pt x="1362943" y="2018536"/>
                  </a:lnTo>
                  <a:lnTo>
                    <a:pt x="1363170" y="2035554"/>
                  </a:lnTo>
                  <a:lnTo>
                    <a:pt x="1362943" y="2050757"/>
                  </a:lnTo>
                  <a:lnTo>
                    <a:pt x="1362716" y="2063464"/>
                  </a:lnTo>
                  <a:lnTo>
                    <a:pt x="1362035" y="2072767"/>
                  </a:lnTo>
                  <a:lnTo>
                    <a:pt x="1361809" y="2076171"/>
                  </a:lnTo>
                  <a:lnTo>
                    <a:pt x="1361128" y="2078667"/>
                  </a:lnTo>
                  <a:lnTo>
                    <a:pt x="1360674" y="2080482"/>
                  </a:lnTo>
                  <a:lnTo>
                    <a:pt x="1360674" y="2082978"/>
                  </a:lnTo>
                  <a:lnTo>
                    <a:pt x="1360674" y="2088651"/>
                  </a:lnTo>
                  <a:lnTo>
                    <a:pt x="1361128" y="2095231"/>
                  </a:lnTo>
                  <a:lnTo>
                    <a:pt x="1362035" y="2102946"/>
                  </a:lnTo>
                  <a:lnTo>
                    <a:pt x="1363170" y="2111115"/>
                  </a:lnTo>
                  <a:lnTo>
                    <a:pt x="1364758" y="2119057"/>
                  </a:lnTo>
                  <a:lnTo>
                    <a:pt x="1367934" y="2135621"/>
                  </a:lnTo>
                  <a:lnTo>
                    <a:pt x="1370202" y="2147194"/>
                  </a:lnTo>
                  <a:lnTo>
                    <a:pt x="1374059" y="2164666"/>
                  </a:lnTo>
                  <a:lnTo>
                    <a:pt x="1384721" y="2209820"/>
                  </a:lnTo>
                  <a:lnTo>
                    <a:pt x="1395156" y="2254067"/>
                  </a:lnTo>
                  <a:lnTo>
                    <a:pt x="1398786" y="2270405"/>
                  </a:lnTo>
                  <a:lnTo>
                    <a:pt x="1400828" y="2280389"/>
                  </a:lnTo>
                  <a:lnTo>
                    <a:pt x="1402870" y="2294003"/>
                  </a:lnTo>
                  <a:lnTo>
                    <a:pt x="1404231" y="2308979"/>
                  </a:lnTo>
                  <a:lnTo>
                    <a:pt x="1405592" y="2323275"/>
                  </a:lnTo>
                  <a:lnTo>
                    <a:pt x="1405819" y="2328947"/>
                  </a:lnTo>
                  <a:lnTo>
                    <a:pt x="1406045" y="2333712"/>
                  </a:lnTo>
                  <a:lnTo>
                    <a:pt x="1406045" y="2369791"/>
                  </a:lnTo>
                  <a:lnTo>
                    <a:pt x="1406045" y="2380002"/>
                  </a:lnTo>
                  <a:lnTo>
                    <a:pt x="1406045" y="2389078"/>
                  </a:lnTo>
                  <a:lnTo>
                    <a:pt x="1406499" y="2396339"/>
                  </a:lnTo>
                  <a:lnTo>
                    <a:pt x="1406953" y="2399743"/>
                  </a:lnTo>
                  <a:lnTo>
                    <a:pt x="1407407" y="2402239"/>
                  </a:lnTo>
                  <a:lnTo>
                    <a:pt x="1407860" y="2403827"/>
                  </a:lnTo>
                  <a:lnTo>
                    <a:pt x="1409221" y="2406323"/>
                  </a:lnTo>
                  <a:lnTo>
                    <a:pt x="1412624" y="2412677"/>
                  </a:lnTo>
                  <a:lnTo>
                    <a:pt x="1423513" y="2430603"/>
                  </a:lnTo>
                  <a:lnTo>
                    <a:pt x="1429639" y="2440813"/>
                  </a:lnTo>
                  <a:lnTo>
                    <a:pt x="1435310" y="2450570"/>
                  </a:lnTo>
                  <a:lnTo>
                    <a:pt x="1440074" y="2459874"/>
                  </a:lnTo>
                  <a:lnTo>
                    <a:pt x="1441889" y="2463958"/>
                  </a:lnTo>
                  <a:lnTo>
                    <a:pt x="1443250" y="2467362"/>
                  </a:lnTo>
                  <a:lnTo>
                    <a:pt x="1446880" y="2475757"/>
                  </a:lnTo>
                  <a:lnTo>
                    <a:pt x="1451644" y="2486649"/>
                  </a:lnTo>
                  <a:lnTo>
                    <a:pt x="1464348" y="2512290"/>
                  </a:lnTo>
                  <a:lnTo>
                    <a:pt x="1476598" y="2537023"/>
                  </a:lnTo>
                  <a:lnTo>
                    <a:pt x="1481362" y="2546780"/>
                  </a:lnTo>
                  <a:lnTo>
                    <a:pt x="1484311" y="2553587"/>
                  </a:lnTo>
                  <a:lnTo>
                    <a:pt x="1485218" y="2555856"/>
                  </a:lnTo>
                  <a:lnTo>
                    <a:pt x="1485899" y="2558352"/>
                  </a:lnTo>
                  <a:lnTo>
                    <a:pt x="1486806" y="2563117"/>
                  </a:lnTo>
                  <a:lnTo>
                    <a:pt x="1487487" y="2568109"/>
                  </a:lnTo>
                  <a:lnTo>
                    <a:pt x="1487487" y="2572421"/>
                  </a:lnTo>
                  <a:lnTo>
                    <a:pt x="1487487" y="2575824"/>
                  </a:lnTo>
                  <a:lnTo>
                    <a:pt x="1487260" y="2578774"/>
                  </a:lnTo>
                  <a:lnTo>
                    <a:pt x="1486806" y="2581270"/>
                  </a:lnTo>
                  <a:lnTo>
                    <a:pt x="1485672" y="2582631"/>
                  </a:lnTo>
                  <a:lnTo>
                    <a:pt x="1483857" y="2584220"/>
                  </a:lnTo>
                  <a:lnTo>
                    <a:pt x="1481362" y="2586035"/>
                  </a:lnTo>
                  <a:lnTo>
                    <a:pt x="1477959" y="2587850"/>
                  </a:lnTo>
                  <a:lnTo>
                    <a:pt x="1475917" y="2588531"/>
                  </a:lnTo>
                  <a:lnTo>
                    <a:pt x="1473876" y="2589439"/>
                  </a:lnTo>
                  <a:lnTo>
                    <a:pt x="1471380" y="2590119"/>
                  </a:lnTo>
                  <a:lnTo>
                    <a:pt x="1468885" y="2590573"/>
                  </a:lnTo>
                  <a:lnTo>
                    <a:pt x="1466163" y="2590800"/>
                  </a:lnTo>
                  <a:lnTo>
                    <a:pt x="1462987" y="2590800"/>
                  </a:lnTo>
                  <a:lnTo>
                    <a:pt x="1455727" y="2590800"/>
                  </a:lnTo>
                  <a:lnTo>
                    <a:pt x="1447107" y="2590346"/>
                  </a:lnTo>
                  <a:lnTo>
                    <a:pt x="1437579" y="2589666"/>
                  </a:lnTo>
                  <a:lnTo>
                    <a:pt x="1427597" y="2588304"/>
                  </a:lnTo>
                  <a:lnTo>
                    <a:pt x="1422606" y="2587623"/>
                  </a:lnTo>
                  <a:lnTo>
                    <a:pt x="1417842" y="2586262"/>
                  </a:lnTo>
                  <a:lnTo>
                    <a:pt x="1412851" y="2585354"/>
                  </a:lnTo>
                  <a:lnTo>
                    <a:pt x="1408314" y="2583766"/>
                  </a:lnTo>
                  <a:lnTo>
                    <a:pt x="1404004" y="2582178"/>
                  </a:lnTo>
                  <a:lnTo>
                    <a:pt x="1399920" y="2580362"/>
                  </a:lnTo>
                  <a:lnTo>
                    <a:pt x="1396291" y="2578320"/>
                  </a:lnTo>
                  <a:lnTo>
                    <a:pt x="1392888" y="2576051"/>
                  </a:lnTo>
                  <a:lnTo>
                    <a:pt x="1386309" y="2570378"/>
                  </a:lnTo>
                  <a:lnTo>
                    <a:pt x="1378142" y="2563117"/>
                  </a:lnTo>
                  <a:lnTo>
                    <a:pt x="1369522" y="2555175"/>
                  </a:lnTo>
                  <a:lnTo>
                    <a:pt x="1361128" y="2546553"/>
                  </a:lnTo>
                  <a:lnTo>
                    <a:pt x="1353188" y="2538157"/>
                  </a:lnTo>
                  <a:lnTo>
                    <a:pt x="1345929" y="2530442"/>
                  </a:lnTo>
                  <a:lnTo>
                    <a:pt x="1340711" y="2523862"/>
                  </a:lnTo>
                  <a:lnTo>
                    <a:pt x="1338669" y="2521366"/>
                  </a:lnTo>
                  <a:lnTo>
                    <a:pt x="1337308" y="2519324"/>
                  </a:lnTo>
                  <a:lnTo>
                    <a:pt x="1336401" y="2517282"/>
                  </a:lnTo>
                  <a:lnTo>
                    <a:pt x="1335720" y="2514786"/>
                  </a:lnTo>
                  <a:lnTo>
                    <a:pt x="1334813" y="2511836"/>
                  </a:lnTo>
                  <a:lnTo>
                    <a:pt x="1334359" y="2508659"/>
                  </a:lnTo>
                  <a:lnTo>
                    <a:pt x="1333451" y="2501398"/>
                  </a:lnTo>
                  <a:lnTo>
                    <a:pt x="1332317" y="2493683"/>
                  </a:lnTo>
                  <a:lnTo>
                    <a:pt x="1331183" y="2479161"/>
                  </a:lnTo>
                  <a:lnTo>
                    <a:pt x="1330275" y="2473261"/>
                  </a:lnTo>
                  <a:lnTo>
                    <a:pt x="1330049" y="2470992"/>
                  </a:lnTo>
                  <a:lnTo>
                    <a:pt x="1329595" y="2469177"/>
                  </a:lnTo>
                  <a:lnTo>
                    <a:pt x="1328914" y="2467589"/>
                  </a:lnTo>
                  <a:lnTo>
                    <a:pt x="1328234" y="2466227"/>
                  </a:lnTo>
                  <a:lnTo>
                    <a:pt x="1327326" y="2464866"/>
                  </a:lnTo>
                  <a:lnTo>
                    <a:pt x="1326419" y="2463958"/>
                  </a:lnTo>
                  <a:lnTo>
                    <a:pt x="1324150" y="2462143"/>
                  </a:lnTo>
                  <a:lnTo>
                    <a:pt x="1321655" y="2460781"/>
                  </a:lnTo>
                  <a:lnTo>
                    <a:pt x="1319159" y="2460101"/>
                  </a:lnTo>
                  <a:lnTo>
                    <a:pt x="1316664" y="2459193"/>
                  </a:lnTo>
                  <a:lnTo>
                    <a:pt x="1314395" y="2458966"/>
                  </a:lnTo>
                  <a:lnTo>
                    <a:pt x="1312127" y="2458966"/>
                  </a:lnTo>
                  <a:lnTo>
                    <a:pt x="1310766" y="2458512"/>
                  </a:lnTo>
                  <a:lnTo>
                    <a:pt x="1308951" y="2457605"/>
                  </a:lnTo>
                  <a:lnTo>
                    <a:pt x="1306456" y="2456016"/>
                  </a:lnTo>
                  <a:lnTo>
                    <a:pt x="1303733" y="2453974"/>
                  </a:lnTo>
                  <a:lnTo>
                    <a:pt x="1297381" y="2448755"/>
                  </a:lnTo>
                  <a:lnTo>
                    <a:pt x="1290349" y="2442856"/>
                  </a:lnTo>
                  <a:lnTo>
                    <a:pt x="1278098" y="2431510"/>
                  </a:lnTo>
                  <a:lnTo>
                    <a:pt x="1272654" y="2426291"/>
                  </a:lnTo>
                  <a:lnTo>
                    <a:pt x="1272654" y="2411996"/>
                  </a:lnTo>
                  <a:lnTo>
                    <a:pt x="1263353" y="2405643"/>
                  </a:lnTo>
                  <a:lnTo>
                    <a:pt x="1262899" y="2397474"/>
                  </a:lnTo>
                  <a:lnTo>
                    <a:pt x="1261992" y="2378867"/>
                  </a:lnTo>
                  <a:lnTo>
                    <a:pt x="1261084" y="2368656"/>
                  </a:lnTo>
                  <a:lnTo>
                    <a:pt x="1260177" y="2358672"/>
                  </a:lnTo>
                  <a:lnTo>
                    <a:pt x="1259043" y="2350504"/>
                  </a:lnTo>
                  <a:lnTo>
                    <a:pt x="1258589" y="2347554"/>
                  </a:lnTo>
                  <a:lnTo>
                    <a:pt x="1258135" y="2345285"/>
                  </a:lnTo>
                  <a:lnTo>
                    <a:pt x="1254959" y="2333032"/>
                  </a:lnTo>
                  <a:lnTo>
                    <a:pt x="1248380" y="2306937"/>
                  </a:lnTo>
                  <a:lnTo>
                    <a:pt x="1230005" y="2230242"/>
                  </a:lnTo>
                  <a:lnTo>
                    <a:pt x="1220023" y="2188264"/>
                  </a:lnTo>
                  <a:lnTo>
                    <a:pt x="1211403" y="2149690"/>
                  </a:lnTo>
                  <a:lnTo>
                    <a:pt x="1204597" y="2119284"/>
                  </a:lnTo>
                  <a:lnTo>
                    <a:pt x="1202328" y="2108619"/>
                  </a:lnTo>
                  <a:lnTo>
                    <a:pt x="1201194" y="2101358"/>
                  </a:lnTo>
                  <a:lnTo>
                    <a:pt x="1194162" y="2055749"/>
                  </a:lnTo>
                  <a:lnTo>
                    <a:pt x="1182365" y="1979735"/>
                  </a:lnTo>
                  <a:lnTo>
                    <a:pt x="1169661" y="1901905"/>
                  </a:lnTo>
                  <a:lnTo>
                    <a:pt x="1161267" y="1850851"/>
                  </a:lnTo>
                  <a:lnTo>
                    <a:pt x="1151739" y="1797300"/>
                  </a:lnTo>
                  <a:lnTo>
                    <a:pt x="1136540" y="1713798"/>
                  </a:lnTo>
                  <a:lnTo>
                    <a:pt x="1121567" y="1633018"/>
                  </a:lnTo>
                  <a:lnTo>
                    <a:pt x="1115896" y="1603747"/>
                  </a:lnTo>
                  <a:lnTo>
                    <a:pt x="1112720" y="1587410"/>
                  </a:lnTo>
                  <a:lnTo>
                    <a:pt x="1105007" y="1551785"/>
                  </a:lnTo>
                  <a:lnTo>
                    <a:pt x="1093210" y="1494377"/>
                  </a:lnTo>
                  <a:lnTo>
                    <a:pt x="1081868" y="1438104"/>
                  </a:lnTo>
                  <a:lnTo>
                    <a:pt x="1077784" y="1417228"/>
                  </a:lnTo>
                  <a:lnTo>
                    <a:pt x="1075743" y="1405429"/>
                  </a:lnTo>
                  <a:lnTo>
                    <a:pt x="1074155" y="1398168"/>
                  </a:lnTo>
                  <a:lnTo>
                    <a:pt x="1072340" y="1390453"/>
                  </a:lnTo>
                  <a:lnTo>
                    <a:pt x="1068256" y="1375250"/>
                  </a:lnTo>
                  <a:lnTo>
                    <a:pt x="1065080" y="1362997"/>
                  </a:lnTo>
                  <a:lnTo>
                    <a:pt x="1063492" y="1358232"/>
                  </a:lnTo>
                  <a:lnTo>
                    <a:pt x="1063946" y="1388184"/>
                  </a:lnTo>
                  <a:lnTo>
                    <a:pt x="1064853" y="1426531"/>
                  </a:lnTo>
                  <a:lnTo>
                    <a:pt x="1064627" y="1433565"/>
                  </a:lnTo>
                  <a:lnTo>
                    <a:pt x="1063492" y="1444457"/>
                  </a:lnTo>
                  <a:lnTo>
                    <a:pt x="1060997" y="1475090"/>
                  </a:lnTo>
                  <a:lnTo>
                    <a:pt x="1059409" y="1492108"/>
                  </a:lnTo>
                  <a:lnTo>
                    <a:pt x="1058275" y="1508445"/>
                  </a:lnTo>
                  <a:lnTo>
                    <a:pt x="1057140" y="1523421"/>
                  </a:lnTo>
                  <a:lnTo>
                    <a:pt x="1056913" y="1535674"/>
                  </a:lnTo>
                  <a:lnTo>
                    <a:pt x="1057367" y="1568803"/>
                  </a:lnTo>
                  <a:lnTo>
                    <a:pt x="1058048" y="1616454"/>
                  </a:lnTo>
                  <a:lnTo>
                    <a:pt x="1058275" y="1640960"/>
                  </a:lnTo>
                  <a:lnTo>
                    <a:pt x="1058048" y="1662743"/>
                  </a:lnTo>
                  <a:lnTo>
                    <a:pt x="1057594" y="1680442"/>
                  </a:lnTo>
                  <a:lnTo>
                    <a:pt x="1057367" y="1687023"/>
                  </a:lnTo>
                  <a:lnTo>
                    <a:pt x="1056913" y="1691561"/>
                  </a:lnTo>
                  <a:lnTo>
                    <a:pt x="1056006" y="1699049"/>
                  </a:lnTo>
                  <a:lnTo>
                    <a:pt x="1054418" y="1706990"/>
                  </a:lnTo>
                  <a:lnTo>
                    <a:pt x="1053057" y="1715159"/>
                  </a:lnTo>
                  <a:lnTo>
                    <a:pt x="1051923" y="1724009"/>
                  </a:lnTo>
                  <a:lnTo>
                    <a:pt x="1050788" y="1733539"/>
                  </a:lnTo>
                  <a:lnTo>
                    <a:pt x="1050561" y="1738304"/>
                  </a:lnTo>
                  <a:lnTo>
                    <a:pt x="1050561" y="1743750"/>
                  </a:lnTo>
                  <a:lnTo>
                    <a:pt x="1050561" y="1748969"/>
                  </a:lnTo>
                  <a:lnTo>
                    <a:pt x="1050561" y="1754641"/>
                  </a:lnTo>
                  <a:lnTo>
                    <a:pt x="1051015" y="1760541"/>
                  </a:lnTo>
                  <a:lnTo>
                    <a:pt x="1051696" y="1766441"/>
                  </a:lnTo>
                  <a:lnTo>
                    <a:pt x="1052603" y="1772794"/>
                  </a:lnTo>
                  <a:lnTo>
                    <a:pt x="1053964" y="1780055"/>
                  </a:lnTo>
                  <a:lnTo>
                    <a:pt x="1057594" y="1796166"/>
                  </a:lnTo>
                  <a:lnTo>
                    <a:pt x="1061677" y="1813638"/>
                  </a:lnTo>
                  <a:lnTo>
                    <a:pt x="1065988" y="1832017"/>
                  </a:lnTo>
                  <a:lnTo>
                    <a:pt x="1068029" y="1841094"/>
                  </a:lnTo>
                  <a:lnTo>
                    <a:pt x="1069844" y="1850170"/>
                  </a:lnTo>
                  <a:lnTo>
                    <a:pt x="1071432" y="1859019"/>
                  </a:lnTo>
                  <a:lnTo>
                    <a:pt x="1072567" y="1867415"/>
                  </a:lnTo>
                  <a:lnTo>
                    <a:pt x="1073474" y="1875584"/>
                  </a:lnTo>
                  <a:lnTo>
                    <a:pt x="1073928" y="1883072"/>
                  </a:lnTo>
                  <a:lnTo>
                    <a:pt x="1073701" y="1886702"/>
                  </a:lnTo>
                  <a:lnTo>
                    <a:pt x="1073701" y="1890333"/>
                  </a:lnTo>
                  <a:lnTo>
                    <a:pt x="1073247" y="1893283"/>
                  </a:lnTo>
                  <a:lnTo>
                    <a:pt x="1072567" y="1896232"/>
                  </a:lnTo>
                  <a:lnTo>
                    <a:pt x="1072113" y="1899636"/>
                  </a:lnTo>
                  <a:lnTo>
                    <a:pt x="1071659" y="1903267"/>
                  </a:lnTo>
                  <a:lnTo>
                    <a:pt x="1070979" y="1912343"/>
                  </a:lnTo>
                  <a:lnTo>
                    <a:pt x="1070298" y="1922781"/>
                  </a:lnTo>
                  <a:lnTo>
                    <a:pt x="1070071" y="1934807"/>
                  </a:lnTo>
                  <a:lnTo>
                    <a:pt x="1070071" y="1947968"/>
                  </a:lnTo>
                  <a:lnTo>
                    <a:pt x="1070298" y="1962036"/>
                  </a:lnTo>
                  <a:lnTo>
                    <a:pt x="1071205" y="1990853"/>
                  </a:lnTo>
                  <a:lnTo>
                    <a:pt x="1072113" y="2019217"/>
                  </a:lnTo>
                  <a:lnTo>
                    <a:pt x="1073247" y="2044858"/>
                  </a:lnTo>
                  <a:lnTo>
                    <a:pt x="1073928" y="2064826"/>
                  </a:lnTo>
                  <a:lnTo>
                    <a:pt x="1074381" y="2076852"/>
                  </a:lnTo>
                  <a:lnTo>
                    <a:pt x="1074381" y="2095231"/>
                  </a:lnTo>
                  <a:lnTo>
                    <a:pt x="1075062" y="2118376"/>
                  </a:lnTo>
                  <a:lnTo>
                    <a:pt x="1076423" y="2142655"/>
                  </a:lnTo>
                  <a:lnTo>
                    <a:pt x="1077104" y="2154001"/>
                  </a:lnTo>
                  <a:lnTo>
                    <a:pt x="1078238" y="2164439"/>
                  </a:lnTo>
                  <a:lnTo>
                    <a:pt x="1078919" y="2174423"/>
                  </a:lnTo>
                  <a:lnTo>
                    <a:pt x="1079372" y="2183726"/>
                  </a:lnTo>
                  <a:lnTo>
                    <a:pt x="1080053" y="2200971"/>
                  </a:lnTo>
                  <a:lnTo>
                    <a:pt x="1080280" y="2215266"/>
                  </a:lnTo>
                  <a:lnTo>
                    <a:pt x="1080507" y="2220485"/>
                  </a:lnTo>
                  <a:lnTo>
                    <a:pt x="1080733" y="2224796"/>
                  </a:lnTo>
                  <a:lnTo>
                    <a:pt x="1081187" y="2228654"/>
                  </a:lnTo>
                  <a:lnTo>
                    <a:pt x="1081414" y="2232284"/>
                  </a:lnTo>
                  <a:lnTo>
                    <a:pt x="1081187" y="2238411"/>
                  </a:lnTo>
                  <a:lnTo>
                    <a:pt x="1080960" y="2242722"/>
                  </a:lnTo>
                  <a:lnTo>
                    <a:pt x="1080733" y="2244537"/>
                  </a:lnTo>
                  <a:lnTo>
                    <a:pt x="1080280" y="2246353"/>
                  </a:lnTo>
                  <a:lnTo>
                    <a:pt x="1078919" y="2250664"/>
                  </a:lnTo>
                  <a:lnTo>
                    <a:pt x="1078238" y="2253387"/>
                  </a:lnTo>
                  <a:lnTo>
                    <a:pt x="1077557" y="2256790"/>
                  </a:lnTo>
                  <a:lnTo>
                    <a:pt x="1077104" y="2260421"/>
                  </a:lnTo>
                  <a:lnTo>
                    <a:pt x="1076877" y="2263825"/>
                  </a:lnTo>
                  <a:lnTo>
                    <a:pt x="1076650" y="2265640"/>
                  </a:lnTo>
                  <a:lnTo>
                    <a:pt x="1075969" y="2267455"/>
                  </a:lnTo>
                  <a:lnTo>
                    <a:pt x="1074608" y="2269270"/>
                  </a:lnTo>
                  <a:lnTo>
                    <a:pt x="1073474" y="2270632"/>
                  </a:lnTo>
                  <a:lnTo>
                    <a:pt x="1071659" y="2272220"/>
                  </a:lnTo>
                  <a:lnTo>
                    <a:pt x="1069617" y="2273582"/>
                  </a:lnTo>
                  <a:lnTo>
                    <a:pt x="1065080" y="2276305"/>
                  </a:lnTo>
                  <a:lnTo>
                    <a:pt x="1060316" y="2278574"/>
                  </a:lnTo>
                  <a:lnTo>
                    <a:pt x="1055552" y="2280616"/>
                  </a:lnTo>
                  <a:lnTo>
                    <a:pt x="1051923" y="2282431"/>
                  </a:lnTo>
                  <a:lnTo>
                    <a:pt x="1048973" y="2283566"/>
                  </a:lnTo>
                  <a:lnTo>
                    <a:pt x="1048066" y="2284246"/>
                  </a:lnTo>
                  <a:lnTo>
                    <a:pt x="1046705" y="2284700"/>
                  </a:lnTo>
                  <a:lnTo>
                    <a:pt x="1044209" y="2284927"/>
                  </a:lnTo>
                  <a:lnTo>
                    <a:pt x="1041487" y="2285154"/>
                  </a:lnTo>
                  <a:lnTo>
                    <a:pt x="1038084" y="2284927"/>
                  </a:lnTo>
                  <a:lnTo>
                    <a:pt x="1032186" y="2284246"/>
                  </a:lnTo>
                  <a:lnTo>
                    <a:pt x="1029010" y="2283793"/>
                  </a:lnTo>
                  <a:lnTo>
                    <a:pt x="1026515" y="2283566"/>
                  </a:lnTo>
                  <a:lnTo>
                    <a:pt x="1025153" y="2283566"/>
                  </a:lnTo>
                  <a:lnTo>
                    <a:pt x="1023792" y="2283793"/>
                  </a:lnTo>
                  <a:lnTo>
                    <a:pt x="1020616" y="2284927"/>
                  </a:lnTo>
                  <a:lnTo>
                    <a:pt x="1017440" y="2286515"/>
                  </a:lnTo>
                  <a:lnTo>
                    <a:pt x="1014038" y="2288331"/>
                  </a:lnTo>
                  <a:lnTo>
                    <a:pt x="1011088" y="2290827"/>
                  </a:lnTo>
                  <a:lnTo>
                    <a:pt x="1008820" y="2293323"/>
                  </a:lnTo>
                  <a:lnTo>
                    <a:pt x="1007686" y="2294230"/>
                  </a:lnTo>
                  <a:lnTo>
                    <a:pt x="1007232" y="2295592"/>
                  </a:lnTo>
                  <a:lnTo>
                    <a:pt x="1006778" y="2296726"/>
                  </a:lnTo>
                  <a:lnTo>
                    <a:pt x="1006551" y="2298088"/>
                  </a:lnTo>
                  <a:lnTo>
                    <a:pt x="1006551" y="2300811"/>
                  </a:lnTo>
                  <a:lnTo>
                    <a:pt x="1005644" y="2304441"/>
                  </a:lnTo>
                  <a:lnTo>
                    <a:pt x="1004736" y="2308753"/>
                  </a:lnTo>
                  <a:lnTo>
                    <a:pt x="1003148" y="2313064"/>
                  </a:lnTo>
                  <a:lnTo>
                    <a:pt x="1001107" y="2317375"/>
                  </a:lnTo>
                  <a:lnTo>
                    <a:pt x="999972" y="2319644"/>
                  </a:lnTo>
                  <a:lnTo>
                    <a:pt x="998384" y="2321686"/>
                  </a:lnTo>
                  <a:lnTo>
                    <a:pt x="996796" y="2323728"/>
                  </a:lnTo>
                  <a:lnTo>
                    <a:pt x="995208" y="2325771"/>
                  </a:lnTo>
                  <a:lnTo>
                    <a:pt x="993167" y="2327586"/>
                  </a:lnTo>
                  <a:lnTo>
                    <a:pt x="990898" y="2328947"/>
                  </a:lnTo>
                  <a:lnTo>
                    <a:pt x="987949" y="2330763"/>
                  </a:lnTo>
                  <a:lnTo>
                    <a:pt x="983866" y="2332351"/>
                  </a:lnTo>
                  <a:lnTo>
                    <a:pt x="979102" y="2334393"/>
                  </a:lnTo>
                  <a:lnTo>
                    <a:pt x="973657" y="2336208"/>
                  </a:lnTo>
                  <a:lnTo>
                    <a:pt x="960726" y="2340066"/>
                  </a:lnTo>
                  <a:lnTo>
                    <a:pt x="946434" y="2343923"/>
                  </a:lnTo>
                  <a:lnTo>
                    <a:pt x="932369" y="2347781"/>
                  </a:lnTo>
                  <a:lnTo>
                    <a:pt x="919438" y="2350731"/>
                  </a:lnTo>
                  <a:lnTo>
                    <a:pt x="902197" y="2355042"/>
                  </a:lnTo>
                  <a:lnTo>
                    <a:pt x="899475" y="2355723"/>
                  </a:lnTo>
                  <a:lnTo>
                    <a:pt x="896753" y="2355723"/>
                  </a:lnTo>
                  <a:lnTo>
                    <a:pt x="893804" y="2354815"/>
                  </a:lnTo>
                  <a:lnTo>
                    <a:pt x="890401" y="2354134"/>
                  </a:lnTo>
                  <a:lnTo>
                    <a:pt x="887225" y="2352546"/>
                  </a:lnTo>
                  <a:lnTo>
                    <a:pt x="883822" y="2350731"/>
                  </a:lnTo>
                  <a:lnTo>
                    <a:pt x="880646" y="2348462"/>
                  </a:lnTo>
                  <a:lnTo>
                    <a:pt x="877697" y="2345739"/>
                  </a:lnTo>
                  <a:lnTo>
                    <a:pt x="874975" y="2342789"/>
                  </a:lnTo>
                  <a:lnTo>
                    <a:pt x="872706" y="2339385"/>
                  </a:lnTo>
                  <a:lnTo>
                    <a:pt x="871799" y="2337343"/>
                  </a:lnTo>
                  <a:lnTo>
                    <a:pt x="870891" y="2335301"/>
                  </a:lnTo>
                  <a:lnTo>
                    <a:pt x="870437" y="2333259"/>
                  </a:lnTo>
                  <a:lnTo>
                    <a:pt x="869984" y="2331216"/>
                  </a:lnTo>
                  <a:lnTo>
                    <a:pt x="869530" y="2328947"/>
                  </a:lnTo>
                  <a:lnTo>
                    <a:pt x="869530" y="2326678"/>
                  </a:lnTo>
                  <a:lnTo>
                    <a:pt x="869530" y="2324182"/>
                  </a:lnTo>
                  <a:lnTo>
                    <a:pt x="869757" y="2321913"/>
                  </a:lnTo>
                  <a:lnTo>
                    <a:pt x="870211" y="2319190"/>
                  </a:lnTo>
                  <a:lnTo>
                    <a:pt x="870891" y="2316467"/>
                  </a:lnTo>
                  <a:lnTo>
                    <a:pt x="872025" y="2313745"/>
                  </a:lnTo>
                  <a:lnTo>
                    <a:pt x="872933" y="2311022"/>
                  </a:lnTo>
                  <a:lnTo>
                    <a:pt x="876109" y="2305122"/>
                  </a:lnTo>
                  <a:lnTo>
                    <a:pt x="879512" y="2299449"/>
                  </a:lnTo>
                  <a:lnTo>
                    <a:pt x="883368" y="2293550"/>
                  </a:lnTo>
                  <a:lnTo>
                    <a:pt x="887678" y="2287423"/>
                  </a:lnTo>
                  <a:lnTo>
                    <a:pt x="891989" y="2281523"/>
                  </a:lnTo>
                  <a:lnTo>
                    <a:pt x="896526" y="2276078"/>
                  </a:lnTo>
                  <a:lnTo>
                    <a:pt x="906281" y="2264959"/>
                  </a:lnTo>
                  <a:lnTo>
                    <a:pt x="915355" y="2254975"/>
                  </a:lnTo>
                  <a:lnTo>
                    <a:pt x="923749" y="2246353"/>
                  </a:lnTo>
                  <a:lnTo>
                    <a:pt x="935318" y="2234553"/>
                  </a:lnTo>
                  <a:lnTo>
                    <a:pt x="936906" y="2232965"/>
                  </a:lnTo>
                  <a:lnTo>
                    <a:pt x="938267" y="2231604"/>
                  </a:lnTo>
                  <a:lnTo>
                    <a:pt x="940990" y="2229788"/>
                  </a:lnTo>
                  <a:lnTo>
                    <a:pt x="943258" y="2228654"/>
                  </a:lnTo>
                  <a:lnTo>
                    <a:pt x="944619" y="2227292"/>
                  </a:lnTo>
                  <a:lnTo>
                    <a:pt x="945527" y="2226838"/>
                  </a:lnTo>
                  <a:lnTo>
                    <a:pt x="945981" y="2226158"/>
                  </a:lnTo>
                  <a:lnTo>
                    <a:pt x="946434" y="2225023"/>
                  </a:lnTo>
                  <a:lnTo>
                    <a:pt x="946888" y="2223889"/>
                  </a:lnTo>
                  <a:lnTo>
                    <a:pt x="947795" y="2220485"/>
                  </a:lnTo>
                  <a:lnTo>
                    <a:pt x="948249" y="2215266"/>
                  </a:lnTo>
                  <a:lnTo>
                    <a:pt x="949610" y="2199382"/>
                  </a:lnTo>
                  <a:lnTo>
                    <a:pt x="950518" y="2179868"/>
                  </a:lnTo>
                  <a:lnTo>
                    <a:pt x="950971" y="2170338"/>
                  </a:lnTo>
                  <a:lnTo>
                    <a:pt x="951198" y="2161489"/>
                  </a:lnTo>
                  <a:lnTo>
                    <a:pt x="951198" y="2153774"/>
                  </a:lnTo>
                  <a:lnTo>
                    <a:pt x="950971" y="2148555"/>
                  </a:lnTo>
                  <a:lnTo>
                    <a:pt x="950745" y="2146286"/>
                  </a:lnTo>
                  <a:lnTo>
                    <a:pt x="950745" y="2144017"/>
                  </a:lnTo>
                  <a:lnTo>
                    <a:pt x="951425" y="2138571"/>
                  </a:lnTo>
                  <a:lnTo>
                    <a:pt x="952559" y="2132898"/>
                  </a:lnTo>
                  <a:lnTo>
                    <a:pt x="953921" y="2127226"/>
                  </a:lnTo>
                  <a:lnTo>
                    <a:pt x="956643" y="2116788"/>
                  </a:lnTo>
                  <a:lnTo>
                    <a:pt x="957323" y="2112476"/>
                  </a:lnTo>
                  <a:lnTo>
                    <a:pt x="957777" y="2109527"/>
                  </a:lnTo>
                  <a:lnTo>
                    <a:pt x="957550" y="2104308"/>
                  </a:lnTo>
                  <a:lnTo>
                    <a:pt x="957097" y="2095005"/>
                  </a:lnTo>
                  <a:lnTo>
                    <a:pt x="956189" y="2082071"/>
                  </a:lnTo>
                  <a:lnTo>
                    <a:pt x="954828" y="2066868"/>
                  </a:lnTo>
                  <a:lnTo>
                    <a:pt x="953013" y="2050530"/>
                  </a:lnTo>
                  <a:lnTo>
                    <a:pt x="950971" y="2033739"/>
                  </a:lnTo>
                  <a:lnTo>
                    <a:pt x="948476" y="2017629"/>
                  </a:lnTo>
                  <a:lnTo>
                    <a:pt x="947115" y="2010368"/>
                  </a:lnTo>
                  <a:lnTo>
                    <a:pt x="945754" y="2003787"/>
                  </a:lnTo>
                  <a:lnTo>
                    <a:pt x="941897" y="1984954"/>
                  </a:lnTo>
                  <a:lnTo>
                    <a:pt x="936679" y="1957498"/>
                  </a:lnTo>
                  <a:lnTo>
                    <a:pt x="930554" y="1923688"/>
                  </a:lnTo>
                  <a:lnTo>
                    <a:pt x="924429" y="1887837"/>
                  </a:lnTo>
                  <a:lnTo>
                    <a:pt x="918531" y="1853120"/>
                  </a:lnTo>
                  <a:lnTo>
                    <a:pt x="913994" y="1822941"/>
                  </a:lnTo>
                  <a:lnTo>
                    <a:pt x="911045" y="1800931"/>
                  </a:lnTo>
                  <a:lnTo>
                    <a:pt x="910137" y="1794123"/>
                  </a:lnTo>
                  <a:lnTo>
                    <a:pt x="909910" y="1790720"/>
                  </a:lnTo>
                  <a:lnTo>
                    <a:pt x="910591" y="1786635"/>
                  </a:lnTo>
                  <a:lnTo>
                    <a:pt x="911045" y="1781643"/>
                  </a:lnTo>
                  <a:lnTo>
                    <a:pt x="911725" y="1771433"/>
                  </a:lnTo>
                  <a:lnTo>
                    <a:pt x="912179" y="1765987"/>
                  </a:lnTo>
                  <a:lnTo>
                    <a:pt x="913086" y="1760995"/>
                  </a:lnTo>
                  <a:lnTo>
                    <a:pt x="913994" y="1756684"/>
                  </a:lnTo>
                  <a:lnTo>
                    <a:pt x="914448" y="1754868"/>
                  </a:lnTo>
                  <a:lnTo>
                    <a:pt x="915355" y="1753053"/>
                  </a:lnTo>
                  <a:lnTo>
                    <a:pt x="916036" y="1751238"/>
                  </a:lnTo>
                  <a:lnTo>
                    <a:pt x="916489" y="1749196"/>
                  </a:lnTo>
                  <a:lnTo>
                    <a:pt x="917170" y="1746473"/>
                  </a:lnTo>
                  <a:lnTo>
                    <a:pt x="917397" y="1743750"/>
                  </a:lnTo>
                  <a:lnTo>
                    <a:pt x="917850" y="1737169"/>
                  </a:lnTo>
                  <a:lnTo>
                    <a:pt x="917850" y="1729681"/>
                  </a:lnTo>
                  <a:lnTo>
                    <a:pt x="917850" y="1722420"/>
                  </a:lnTo>
                  <a:lnTo>
                    <a:pt x="917624" y="1715159"/>
                  </a:lnTo>
                  <a:lnTo>
                    <a:pt x="916489" y="1702906"/>
                  </a:lnTo>
                  <a:lnTo>
                    <a:pt x="898341" y="1544297"/>
                  </a:lnTo>
                  <a:lnTo>
                    <a:pt x="886317" y="1439238"/>
                  </a:lnTo>
                  <a:lnTo>
                    <a:pt x="882461" y="1403613"/>
                  </a:lnTo>
                  <a:lnTo>
                    <a:pt x="881327" y="1392722"/>
                  </a:lnTo>
                  <a:lnTo>
                    <a:pt x="880873" y="1387503"/>
                  </a:lnTo>
                  <a:lnTo>
                    <a:pt x="881100" y="1381603"/>
                  </a:lnTo>
                  <a:lnTo>
                    <a:pt x="881100" y="1379561"/>
                  </a:lnTo>
                  <a:lnTo>
                    <a:pt x="880873" y="1377973"/>
                  </a:lnTo>
                  <a:lnTo>
                    <a:pt x="880646" y="1376384"/>
                  </a:lnTo>
                  <a:lnTo>
                    <a:pt x="879739" y="1374796"/>
                  </a:lnTo>
                  <a:lnTo>
                    <a:pt x="878604" y="1373208"/>
                  </a:lnTo>
                  <a:lnTo>
                    <a:pt x="877016" y="1371166"/>
                  </a:lnTo>
                  <a:lnTo>
                    <a:pt x="875201" y="1369123"/>
                  </a:lnTo>
                  <a:lnTo>
                    <a:pt x="873840" y="1367308"/>
                  </a:lnTo>
                  <a:lnTo>
                    <a:pt x="870891" y="1364812"/>
                  </a:lnTo>
                  <a:lnTo>
                    <a:pt x="869530" y="1362997"/>
                  </a:lnTo>
                  <a:lnTo>
                    <a:pt x="867715" y="1360728"/>
                  </a:lnTo>
                  <a:lnTo>
                    <a:pt x="865447" y="1357551"/>
                  </a:lnTo>
                  <a:lnTo>
                    <a:pt x="862497" y="1353467"/>
                  </a:lnTo>
                  <a:lnTo>
                    <a:pt x="859548" y="1348702"/>
                  </a:lnTo>
                  <a:lnTo>
                    <a:pt x="856826" y="1345525"/>
                  </a:lnTo>
                  <a:lnTo>
                    <a:pt x="855238" y="1344163"/>
                  </a:lnTo>
                  <a:lnTo>
                    <a:pt x="853877" y="1343256"/>
                  </a:lnTo>
                  <a:lnTo>
                    <a:pt x="852743" y="1342802"/>
                  </a:lnTo>
                  <a:lnTo>
                    <a:pt x="851608" y="1342121"/>
                  </a:lnTo>
                  <a:lnTo>
                    <a:pt x="850701" y="1342348"/>
                  </a:lnTo>
                  <a:lnTo>
                    <a:pt x="850020" y="1342802"/>
                  </a:lnTo>
                  <a:lnTo>
                    <a:pt x="849113" y="1343483"/>
                  </a:lnTo>
                  <a:lnTo>
                    <a:pt x="848432" y="1344844"/>
                  </a:lnTo>
                  <a:lnTo>
                    <a:pt x="848205" y="1346206"/>
                  </a:lnTo>
                  <a:lnTo>
                    <a:pt x="847979" y="1348248"/>
                  </a:lnTo>
                  <a:lnTo>
                    <a:pt x="847752" y="1350517"/>
                  </a:lnTo>
                  <a:lnTo>
                    <a:pt x="847979" y="1353467"/>
                  </a:lnTo>
                  <a:lnTo>
                    <a:pt x="848205" y="1359593"/>
                  </a:lnTo>
                  <a:lnTo>
                    <a:pt x="848205" y="1366174"/>
                  </a:lnTo>
                  <a:lnTo>
                    <a:pt x="848205" y="1372981"/>
                  </a:lnTo>
                  <a:lnTo>
                    <a:pt x="847752" y="1378880"/>
                  </a:lnTo>
                  <a:lnTo>
                    <a:pt x="846844" y="1388637"/>
                  </a:lnTo>
                  <a:lnTo>
                    <a:pt x="846617" y="1392495"/>
                  </a:lnTo>
                  <a:lnTo>
                    <a:pt x="843668" y="1392495"/>
                  </a:lnTo>
                  <a:lnTo>
                    <a:pt x="840492" y="1391814"/>
                  </a:lnTo>
                  <a:lnTo>
                    <a:pt x="837089" y="1390907"/>
                  </a:lnTo>
                  <a:lnTo>
                    <a:pt x="835275" y="1389999"/>
                  </a:lnTo>
                  <a:lnTo>
                    <a:pt x="833460" y="1389318"/>
                  </a:lnTo>
                  <a:lnTo>
                    <a:pt x="831872" y="1388184"/>
                  </a:lnTo>
                  <a:lnTo>
                    <a:pt x="830057" y="1386595"/>
                  </a:lnTo>
                  <a:lnTo>
                    <a:pt x="828923" y="1384780"/>
                  </a:lnTo>
                  <a:lnTo>
                    <a:pt x="827788" y="1382738"/>
                  </a:lnTo>
                  <a:lnTo>
                    <a:pt x="827108" y="1380242"/>
                  </a:lnTo>
                  <a:lnTo>
                    <a:pt x="826654" y="1377519"/>
                  </a:lnTo>
                  <a:lnTo>
                    <a:pt x="826427" y="1374569"/>
                  </a:lnTo>
                  <a:lnTo>
                    <a:pt x="825747" y="1372527"/>
                  </a:lnTo>
                  <a:lnTo>
                    <a:pt x="825066" y="1370939"/>
                  </a:lnTo>
                  <a:lnTo>
                    <a:pt x="824386" y="1369350"/>
                  </a:lnTo>
                  <a:lnTo>
                    <a:pt x="823251" y="1368670"/>
                  </a:lnTo>
                  <a:lnTo>
                    <a:pt x="822344" y="1367762"/>
                  </a:lnTo>
                  <a:lnTo>
                    <a:pt x="821210" y="1367535"/>
                  </a:lnTo>
                  <a:lnTo>
                    <a:pt x="820302" y="1367308"/>
                  </a:lnTo>
                  <a:lnTo>
                    <a:pt x="819168" y="1367535"/>
                  </a:lnTo>
                  <a:lnTo>
                    <a:pt x="818260" y="1367762"/>
                  </a:lnTo>
                  <a:lnTo>
                    <a:pt x="816446" y="1368216"/>
                  </a:lnTo>
                  <a:lnTo>
                    <a:pt x="814858" y="1369350"/>
                  </a:lnTo>
                  <a:lnTo>
                    <a:pt x="812589" y="1367989"/>
                  </a:lnTo>
                  <a:lnTo>
                    <a:pt x="810547" y="1366627"/>
                  </a:lnTo>
                  <a:lnTo>
                    <a:pt x="808279" y="1364585"/>
                  </a:lnTo>
                  <a:lnTo>
                    <a:pt x="805783" y="1362543"/>
                  </a:lnTo>
                  <a:lnTo>
                    <a:pt x="803742" y="1360047"/>
                  </a:lnTo>
                  <a:lnTo>
                    <a:pt x="803061" y="1358686"/>
                  </a:lnTo>
                  <a:lnTo>
                    <a:pt x="802380" y="1357324"/>
                  </a:lnTo>
                  <a:lnTo>
                    <a:pt x="801700" y="1356190"/>
                  </a:lnTo>
                  <a:lnTo>
                    <a:pt x="801700" y="1354828"/>
                  </a:lnTo>
                  <a:lnTo>
                    <a:pt x="801473" y="1353920"/>
                  </a:lnTo>
                  <a:lnTo>
                    <a:pt x="801019" y="1352786"/>
                  </a:lnTo>
                  <a:lnTo>
                    <a:pt x="800339" y="1352332"/>
                  </a:lnTo>
                  <a:lnTo>
                    <a:pt x="799431" y="1351878"/>
                  </a:lnTo>
                  <a:lnTo>
                    <a:pt x="798297" y="1351424"/>
                  </a:lnTo>
                  <a:lnTo>
                    <a:pt x="796936" y="1350971"/>
                  </a:lnTo>
                  <a:lnTo>
                    <a:pt x="794440" y="1350744"/>
                  </a:lnTo>
                  <a:lnTo>
                    <a:pt x="791718" y="1350971"/>
                  </a:lnTo>
                  <a:lnTo>
                    <a:pt x="789450" y="1351424"/>
                  </a:lnTo>
                  <a:lnTo>
                    <a:pt x="787181" y="1351878"/>
                  </a:lnTo>
                  <a:lnTo>
                    <a:pt x="784459" y="1347794"/>
                  </a:lnTo>
                  <a:lnTo>
                    <a:pt x="782190" y="1345071"/>
                  </a:lnTo>
                  <a:lnTo>
                    <a:pt x="779922" y="1342802"/>
                  </a:lnTo>
                  <a:lnTo>
                    <a:pt x="777653" y="1341214"/>
                  </a:lnTo>
                  <a:lnTo>
                    <a:pt x="775385" y="1339852"/>
                  </a:lnTo>
                  <a:lnTo>
                    <a:pt x="773570" y="1338944"/>
                  </a:lnTo>
                  <a:lnTo>
                    <a:pt x="771528" y="1337810"/>
                  </a:lnTo>
                  <a:lnTo>
                    <a:pt x="770167" y="1336902"/>
                  </a:lnTo>
                  <a:lnTo>
                    <a:pt x="769033" y="1335768"/>
                  </a:lnTo>
                  <a:lnTo>
                    <a:pt x="768352" y="1334406"/>
                  </a:lnTo>
                  <a:lnTo>
                    <a:pt x="767671" y="1332364"/>
                  </a:lnTo>
                  <a:lnTo>
                    <a:pt x="766991" y="1329868"/>
                  </a:lnTo>
                  <a:lnTo>
                    <a:pt x="765857" y="1323515"/>
                  </a:lnTo>
                  <a:lnTo>
                    <a:pt x="764495" y="1315800"/>
                  </a:lnTo>
                  <a:lnTo>
                    <a:pt x="764042" y="1307631"/>
                  </a:lnTo>
                  <a:lnTo>
                    <a:pt x="763588" y="1299689"/>
                  </a:lnTo>
                  <a:lnTo>
                    <a:pt x="763815" y="1291747"/>
                  </a:lnTo>
                  <a:lnTo>
                    <a:pt x="764042" y="1288117"/>
                  </a:lnTo>
                  <a:lnTo>
                    <a:pt x="764495" y="1284940"/>
                  </a:lnTo>
                  <a:lnTo>
                    <a:pt x="768352" y="1259073"/>
                  </a:lnTo>
                  <a:lnTo>
                    <a:pt x="771301" y="1237970"/>
                  </a:lnTo>
                  <a:lnTo>
                    <a:pt x="771528" y="1234793"/>
                  </a:lnTo>
                  <a:lnTo>
                    <a:pt x="771528" y="1232524"/>
                  </a:lnTo>
                  <a:lnTo>
                    <a:pt x="771301" y="1230936"/>
                  </a:lnTo>
                  <a:lnTo>
                    <a:pt x="771074" y="1230709"/>
                  </a:lnTo>
                  <a:lnTo>
                    <a:pt x="770621" y="1230482"/>
                  </a:lnTo>
                  <a:lnTo>
                    <a:pt x="769713" y="1230255"/>
                  </a:lnTo>
                  <a:lnTo>
                    <a:pt x="767898" y="1230482"/>
                  </a:lnTo>
                  <a:lnTo>
                    <a:pt x="762907" y="1231390"/>
                  </a:lnTo>
                  <a:lnTo>
                    <a:pt x="762681" y="1231390"/>
                  </a:lnTo>
                  <a:lnTo>
                    <a:pt x="762454" y="1230936"/>
                  </a:lnTo>
                  <a:lnTo>
                    <a:pt x="761773" y="1229121"/>
                  </a:lnTo>
                  <a:lnTo>
                    <a:pt x="761546" y="1226398"/>
                  </a:lnTo>
                  <a:lnTo>
                    <a:pt x="761093" y="1222313"/>
                  </a:lnTo>
                  <a:lnTo>
                    <a:pt x="760412" y="1211422"/>
                  </a:lnTo>
                  <a:lnTo>
                    <a:pt x="760412" y="1196900"/>
                  </a:lnTo>
                  <a:lnTo>
                    <a:pt x="760412" y="1179428"/>
                  </a:lnTo>
                  <a:lnTo>
                    <a:pt x="761093" y="1159687"/>
                  </a:lnTo>
                  <a:lnTo>
                    <a:pt x="761546" y="1138357"/>
                  </a:lnTo>
                  <a:lnTo>
                    <a:pt x="762227" y="1115893"/>
                  </a:lnTo>
                  <a:lnTo>
                    <a:pt x="764269" y="1069604"/>
                  </a:lnTo>
                  <a:lnTo>
                    <a:pt x="766764" y="1026037"/>
                  </a:lnTo>
                  <a:lnTo>
                    <a:pt x="769033" y="990186"/>
                  </a:lnTo>
                  <a:lnTo>
                    <a:pt x="770394" y="976117"/>
                  </a:lnTo>
                  <a:lnTo>
                    <a:pt x="771301" y="966133"/>
                  </a:lnTo>
                  <a:lnTo>
                    <a:pt x="772662" y="956603"/>
                  </a:lnTo>
                  <a:lnTo>
                    <a:pt x="774477" y="945031"/>
                  </a:lnTo>
                  <a:lnTo>
                    <a:pt x="779241" y="916894"/>
                  </a:lnTo>
                  <a:lnTo>
                    <a:pt x="785139" y="884446"/>
                  </a:lnTo>
                  <a:lnTo>
                    <a:pt x="791718" y="849956"/>
                  </a:lnTo>
                  <a:lnTo>
                    <a:pt x="803742" y="786648"/>
                  </a:lnTo>
                  <a:lnTo>
                    <a:pt x="808279" y="763050"/>
                  </a:lnTo>
                  <a:lnTo>
                    <a:pt x="811001" y="748301"/>
                  </a:lnTo>
                  <a:lnTo>
                    <a:pt x="814177" y="725383"/>
                  </a:lnTo>
                  <a:lnTo>
                    <a:pt x="818034" y="698154"/>
                  </a:lnTo>
                  <a:lnTo>
                    <a:pt x="821210" y="672740"/>
                  </a:lnTo>
                  <a:lnTo>
                    <a:pt x="822798" y="662529"/>
                  </a:lnTo>
                  <a:lnTo>
                    <a:pt x="824159" y="655495"/>
                  </a:lnTo>
                  <a:lnTo>
                    <a:pt x="826427" y="645738"/>
                  </a:lnTo>
                  <a:lnTo>
                    <a:pt x="830738" y="628039"/>
                  </a:lnTo>
                  <a:lnTo>
                    <a:pt x="842534" y="581069"/>
                  </a:lnTo>
                  <a:lnTo>
                    <a:pt x="854784" y="534099"/>
                  </a:lnTo>
                  <a:lnTo>
                    <a:pt x="859095" y="516854"/>
                  </a:lnTo>
                  <a:lnTo>
                    <a:pt x="861363" y="507551"/>
                  </a:lnTo>
                  <a:lnTo>
                    <a:pt x="861817" y="505055"/>
                  </a:lnTo>
                  <a:lnTo>
                    <a:pt x="862497" y="502786"/>
                  </a:lnTo>
                  <a:lnTo>
                    <a:pt x="863632" y="500063"/>
                  </a:lnTo>
                  <a:lnTo>
                    <a:pt x="864539" y="497567"/>
                  </a:lnTo>
                  <a:lnTo>
                    <a:pt x="866127" y="495071"/>
                  </a:lnTo>
                  <a:lnTo>
                    <a:pt x="867488" y="492802"/>
                  </a:lnTo>
                  <a:lnTo>
                    <a:pt x="869076" y="490306"/>
                  </a:lnTo>
                  <a:lnTo>
                    <a:pt x="870891" y="488036"/>
                  </a:lnTo>
                  <a:lnTo>
                    <a:pt x="872933" y="485767"/>
                  </a:lnTo>
                  <a:lnTo>
                    <a:pt x="874975" y="483725"/>
                  </a:lnTo>
                  <a:lnTo>
                    <a:pt x="877243" y="481456"/>
                  </a:lnTo>
                  <a:lnTo>
                    <a:pt x="879512" y="479641"/>
                  </a:lnTo>
                  <a:lnTo>
                    <a:pt x="882007" y="477826"/>
                  </a:lnTo>
                  <a:lnTo>
                    <a:pt x="884729" y="476010"/>
                  </a:lnTo>
                  <a:lnTo>
                    <a:pt x="887452" y="474649"/>
                  </a:lnTo>
                  <a:lnTo>
                    <a:pt x="890401" y="473287"/>
                  </a:lnTo>
                  <a:lnTo>
                    <a:pt x="911725" y="464211"/>
                  </a:lnTo>
                  <a:lnTo>
                    <a:pt x="943939" y="449689"/>
                  </a:lnTo>
                  <a:lnTo>
                    <a:pt x="993620" y="427906"/>
                  </a:lnTo>
                  <a:lnTo>
                    <a:pt x="997023" y="426090"/>
                  </a:lnTo>
                  <a:lnTo>
                    <a:pt x="1000426" y="424502"/>
                  </a:lnTo>
                  <a:lnTo>
                    <a:pt x="1006324" y="421325"/>
                  </a:lnTo>
                  <a:lnTo>
                    <a:pt x="1015399" y="415426"/>
                  </a:lnTo>
                  <a:lnTo>
                    <a:pt x="1016306" y="414972"/>
                  </a:lnTo>
                  <a:lnTo>
                    <a:pt x="1016987" y="414064"/>
                  </a:lnTo>
                  <a:lnTo>
                    <a:pt x="1017440" y="412930"/>
                  </a:lnTo>
                  <a:lnTo>
                    <a:pt x="1017667" y="412022"/>
                  </a:lnTo>
                  <a:lnTo>
                    <a:pt x="1017667" y="410888"/>
                  </a:lnTo>
                  <a:lnTo>
                    <a:pt x="1017667" y="409753"/>
                  </a:lnTo>
                  <a:lnTo>
                    <a:pt x="1016987" y="407030"/>
                  </a:lnTo>
                  <a:lnTo>
                    <a:pt x="1015852" y="404761"/>
                  </a:lnTo>
                  <a:lnTo>
                    <a:pt x="1014718" y="402719"/>
                  </a:lnTo>
                  <a:lnTo>
                    <a:pt x="1013130" y="401357"/>
                  </a:lnTo>
                  <a:lnTo>
                    <a:pt x="1012450" y="400677"/>
                  </a:lnTo>
                  <a:lnTo>
                    <a:pt x="1011542" y="400677"/>
                  </a:lnTo>
                  <a:lnTo>
                    <a:pt x="1002468" y="399996"/>
                  </a:lnTo>
                  <a:lnTo>
                    <a:pt x="997023" y="399542"/>
                  </a:lnTo>
                  <a:lnTo>
                    <a:pt x="994755" y="399315"/>
                  </a:lnTo>
                  <a:lnTo>
                    <a:pt x="993167" y="398634"/>
                  </a:lnTo>
                  <a:lnTo>
                    <a:pt x="991806" y="398181"/>
                  </a:lnTo>
                  <a:lnTo>
                    <a:pt x="991125" y="397500"/>
                  </a:lnTo>
                  <a:lnTo>
                    <a:pt x="989991" y="396819"/>
                  </a:lnTo>
                  <a:lnTo>
                    <a:pt x="989310" y="395685"/>
                  </a:lnTo>
                  <a:lnTo>
                    <a:pt x="988856" y="394550"/>
                  </a:lnTo>
                  <a:lnTo>
                    <a:pt x="988176" y="392962"/>
                  </a:lnTo>
                  <a:lnTo>
                    <a:pt x="987722" y="390239"/>
                  </a:lnTo>
                  <a:lnTo>
                    <a:pt x="987268" y="386835"/>
                  </a:lnTo>
                  <a:lnTo>
                    <a:pt x="987268" y="383885"/>
                  </a:lnTo>
                  <a:lnTo>
                    <a:pt x="987495" y="380709"/>
                  </a:lnTo>
                  <a:lnTo>
                    <a:pt x="987722" y="378213"/>
                  </a:lnTo>
                  <a:lnTo>
                    <a:pt x="987949" y="375944"/>
                  </a:lnTo>
                  <a:lnTo>
                    <a:pt x="988630" y="373674"/>
                  </a:lnTo>
                  <a:lnTo>
                    <a:pt x="989537" y="369590"/>
                  </a:lnTo>
                  <a:lnTo>
                    <a:pt x="989991" y="367321"/>
                  </a:lnTo>
                  <a:lnTo>
                    <a:pt x="990218" y="364598"/>
                  </a:lnTo>
                  <a:lnTo>
                    <a:pt x="990218" y="361648"/>
                  </a:lnTo>
                  <a:lnTo>
                    <a:pt x="989764" y="358245"/>
                  </a:lnTo>
                  <a:lnTo>
                    <a:pt x="989537" y="354614"/>
                  </a:lnTo>
                  <a:lnTo>
                    <a:pt x="989537" y="351664"/>
                  </a:lnTo>
                  <a:lnTo>
                    <a:pt x="989537" y="349395"/>
                  </a:lnTo>
                  <a:lnTo>
                    <a:pt x="989764" y="347353"/>
                  </a:lnTo>
                  <a:lnTo>
                    <a:pt x="990218" y="344857"/>
                  </a:lnTo>
                  <a:lnTo>
                    <a:pt x="990444" y="343949"/>
                  </a:lnTo>
                  <a:lnTo>
                    <a:pt x="988856" y="341000"/>
                  </a:lnTo>
                  <a:lnTo>
                    <a:pt x="987268" y="338277"/>
                  </a:lnTo>
                  <a:lnTo>
                    <a:pt x="985227" y="335554"/>
                  </a:lnTo>
                  <a:lnTo>
                    <a:pt x="984773" y="334873"/>
                  </a:lnTo>
                  <a:lnTo>
                    <a:pt x="984319" y="333965"/>
                  </a:lnTo>
                  <a:lnTo>
                    <a:pt x="983639" y="331469"/>
                  </a:lnTo>
                  <a:lnTo>
                    <a:pt x="983185" y="328520"/>
                  </a:lnTo>
                  <a:lnTo>
                    <a:pt x="982731" y="325343"/>
                  </a:lnTo>
                  <a:lnTo>
                    <a:pt x="982504" y="318536"/>
                  </a:lnTo>
                  <a:lnTo>
                    <a:pt x="982504" y="313997"/>
                  </a:lnTo>
                  <a:lnTo>
                    <a:pt x="982278" y="312636"/>
                  </a:lnTo>
                  <a:lnTo>
                    <a:pt x="981824" y="311501"/>
                  </a:lnTo>
                  <a:lnTo>
                    <a:pt x="981143" y="310821"/>
                  </a:lnTo>
                  <a:lnTo>
                    <a:pt x="980236" y="310367"/>
                  </a:lnTo>
                  <a:lnTo>
                    <a:pt x="977967" y="309232"/>
                  </a:lnTo>
                  <a:lnTo>
                    <a:pt x="975018" y="308325"/>
                  </a:lnTo>
                  <a:lnTo>
                    <a:pt x="974565" y="307644"/>
                  </a:lnTo>
                  <a:lnTo>
                    <a:pt x="974111" y="307190"/>
                  </a:lnTo>
                  <a:lnTo>
                    <a:pt x="973657" y="306056"/>
                  </a:lnTo>
                  <a:lnTo>
                    <a:pt x="973430" y="304467"/>
                  </a:lnTo>
                  <a:lnTo>
                    <a:pt x="973430" y="302425"/>
                  </a:lnTo>
                  <a:lnTo>
                    <a:pt x="973657" y="300156"/>
                  </a:lnTo>
                  <a:lnTo>
                    <a:pt x="974338" y="297660"/>
                  </a:lnTo>
                  <a:lnTo>
                    <a:pt x="976153" y="292214"/>
                  </a:lnTo>
                  <a:lnTo>
                    <a:pt x="978421" y="286768"/>
                  </a:lnTo>
                  <a:lnTo>
                    <a:pt x="980690" y="281323"/>
                  </a:lnTo>
                  <a:lnTo>
                    <a:pt x="982958" y="277011"/>
                  </a:lnTo>
                  <a:lnTo>
                    <a:pt x="984546" y="274062"/>
                  </a:lnTo>
                  <a:lnTo>
                    <a:pt x="985454" y="272019"/>
                  </a:lnTo>
                  <a:lnTo>
                    <a:pt x="985907" y="270204"/>
                  </a:lnTo>
                  <a:lnTo>
                    <a:pt x="986134" y="268389"/>
                  </a:lnTo>
                  <a:lnTo>
                    <a:pt x="986134" y="267027"/>
                  </a:lnTo>
                  <a:lnTo>
                    <a:pt x="985907" y="265212"/>
                  </a:lnTo>
                  <a:lnTo>
                    <a:pt x="985454" y="263397"/>
                  </a:lnTo>
                  <a:lnTo>
                    <a:pt x="984546" y="259086"/>
                  </a:lnTo>
                  <a:lnTo>
                    <a:pt x="983185" y="254547"/>
                  </a:lnTo>
                  <a:lnTo>
                    <a:pt x="981824" y="250463"/>
                  </a:lnTo>
                  <a:lnTo>
                    <a:pt x="980690" y="246606"/>
                  </a:lnTo>
                  <a:lnTo>
                    <a:pt x="980236" y="245244"/>
                  </a:lnTo>
                  <a:lnTo>
                    <a:pt x="980009" y="243656"/>
                  </a:lnTo>
                  <a:lnTo>
                    <a:pt x="980009" y="241387"/>
                  </a:lnTo>
                  <a:lnTo>
                    <a:pt x="980009" y="239118"/>
                  </a:lnTo>
                  <a:lnTo>
                    <a:pt x="980236" y="236622"/>
                  </a:lnTo>
                  <a:lnTo>
                    <a:pt x="980690" y="233899"/>
                  </a:lnTo>
                  <a:lnTo>
                    <a:pt x="981143" y="232764"/>
                  </a:lnTo>
                  <a:lnTo>
                    <a:pt x="981824" y="231630"/>
                  </a:lnTo>
                  <a:lnTo>
                    <a:pt x="983412" y="228907"/>
                  </a:lnTo>
                  <a:lnTo>
                    <a:pt x="985000" y="225049"/>
                  </a:lnTo>
                  <a:lnTo>
                    <a:pt x="986588" y="220284"/>
                  </a:lnTo>
                  <a:lnTo>
                    <a:pt x="987949" y="215292"/>
                  </a:lnTo>
                  <a:lnTo>
                    <a:pt x="989310" y="209619"/>
                  </a:lnTo>
                  <a:lnTo>
                    <a:pt x="990218" y="204174"/>
                  </a:lnTo>
                  <a:lnTo>
                    <a:pt x="991352" y="198955"/>
                  </a:lnTo>
                  <a:lnTo>
                    <a:pt x="992032" y="194190"/>
                  </a:lnTo>
                  <a:lnTo>
                    <a:pt x="992259" y="190105"/>
                  </a:lnTo>
                  <a:lnTo>
                    <a:pt x="992486" y="186475"/>
                  </a:lnTo>
                  <a:lnTo>
                    <a:pt x="992940" y="180348"/>
                  </a:lnTo>
                  <a:lnTo>
                    <a:pt x="993167" y="177398"/>
                  </a:lnTo>
                  <a:lnTo>
                    <a:pt x="993620" y="174902"/>
                  </a:lnTo>
                  <a:lnTo>
                    <a:pt x="994301" y="172406"/>
                  </a:lnTo>
                  <a:lnTo>
                    <a:pt x="995435" y="170364"/>
                  </a:lnTo>
                  <a:lnTo>
                    <a:pt x="996570" y="167868"/>
                  </a:lnTo>
                  <a:lnTo>
                    <a:pt x="997477" y="165145"/>
                  </a:lnTo>
                  <a:lnTo>
                    <a:pt x="998158" y="161969"/>
                  </a:lnTo>
                  <a:lnTo>
                    <a:pt x="998611" y="159019"/>
                  </a:lnTo>
                  <a:lnTo>
                    <a:pt x="998838" y="155615"/>
                  </a:lnTo>
                  <a:lnTo>
                    <a:pt x="998611" y="152892"/>
                  </a:lnTo>
                  <a:lnTo>
                    <a:pt x="998158" y="150169"/>
                  </a:lnTo>
                  <a:lnTo>
                    <a:pt x="997477" y="147900"/>
                  </a:lnTo>
                  <a:lnTo>
                    <a:pt x="996343" y="144723"/>
                  </a:lnTo>
                  <a:lnTo>
                    <a:pt x="995662" y="140866"/>
                  </a:lnTo>
                  <a:lnTo>
                    <a:pt x="995435" y="136101"/>
                  </a:lnTo>
                  <a:lnTo>
                    <a:pt x="995208" y="130882"/>
                  </a:lnTo>
                  <a:lnTo>
                    <a:pt x="995435" y="125209"/>
                  </a:lnTo>
                  <a:lnTo>
                    <a:pt x="996116" y="120217"/>
                  </a:lnTo>
                  <a:lnTo>
                    <a:pt x="996796" y="117948"/>
                  </a:lnTo>
                  <a:lnTo>
                    <a:pt x="997477" y="115679"/>
                  </a:lnTo>
                  <a:lnTo>
                    <a:pt x="998384" y="113637"/>
                  </a:lnTo>
                  <a:lnTo>
                    <a:pt x="999519" y="112049"/>
                  </a:lnTo>
                  <a:lnTo>
                    <a:pt x="1004736" y="105241"/>
                  </a:lnTo>
                  <a:lnTo>
                    <a:pt x="1007459" y="101838"/>
                  </a:lnTo>
                  <a:lnTo>
                    <a:pt x="1010862" y="98661"/>
                  </a:lnTo>
                  <a:lnTo>
                    <a:pt x="1013811" y="95484"/>
                  </a:lnTo>
                  <a:lnTo>
                    <a:pt x="1015626" y="94350"/>
                  </a:lnTo>
                  <a:lnTo>
                    <a:pt x="1017440" y="93215"/>
                  </a:lnTo>
                  <a:lnTo>
                    <a:pt x="1019028" y="92308"/>
                  </a:lnTo>
                  <a:lnTo>
                    <a:pt x="1020616" y="91854"/>
                  </a:lnTo>
                  <a:lnTo>
                    <a:pt x="1022204" y="91173"/>
                  </a:lnTo>
                  <a:lnTo>
                    <a:pt x="1024019" y="91173"/>
                  </a:lnTo>
                  <a:lnTo>
                    <a:pt x="1033547" y="90946"/>
                  </a:lnTo>
                  <a:lnTo>
                    <a:pt x="1040353" y="90492"/>
                  </a:lnTo>
                  <a:lnTo>
                    <a:pt x="1048066" y="89812"/>
                  </a:lnTo>
                  <a:lnTo>
                    <a:pt x="1056233" y="88904"/>
                  </a:lnTo>
                  <a:lnTo>
                    <a:pt x="1064173" y="87769"/>
                  </a:lnTo>
                  <a:lnTo>
                    <a:pt x="1072113" y="86408"/>
                  </a:lnTo>
                  <a:lnTo>
                    <a:pt x="1079372" y="84593"/>
                  </a:lnTo>
                  <a:lnTo>
                    <a:pt x="1083229" y="83912"/>
                  </a:lnTo>
                  <a:lnTo>
                    <a:pt x="1087539" y="83231"/>
                  </a:lnTo>
                  <a:lnTo>
                    <a:pt x="1092303" y="82324"/>
                  </a:lnTo>
                  <a:lnTo>
                    <a:pt x="1097748" y="81870"/>
                  </a:lnTo>
                  <a:lnTo>
                    <a:pt x="1103192" y="81416"/>
                  </a:lnTo>
                  <a:lnTo>
                    <a:pt x="1109090" y="81189"/>
                  </a:lnTo>
                  <a:lnTo>
                    <a:pt x="1114989" y="80962"/>
                  </a:lnTo>
                  <a:close/>
                  <a:moveTo>
                    <a:pt x="387804" y="0"/>
                  </a:moveTo>
                  <a:lnTo>
                    <a:pt x="393020" y="0"/>
                  </a:lnTo>
                  <a:lnTo>
                    <a:pt x="398463" y="454"/>
                  </a:lnTo>
                  <a:lnTo>
                    <a:pt x="404359" y="1134"/>
                  </a:lnTo>
                  <a:lnTo>
                    <a:pt x="410482" y="2268"/>
                  </a:lnTo>
                  <a:lnTo>
                    <a:pt x="416832" y="3402"/>
                  </a:lnTo>
                  <a:lnTo>
                    <a:pt x="423182" y="4989"/>
                  </a:lnTo>
                  <a:lnTo>
                    <a:pt x="429532" y="6803"/>
                  </a:lnTo>
                  <a:lnTo>
                    <a:pt x="435656" y="8844"/>
                  </a:lnTo>
                  <a:lnTo>
                    <a:pt x="441779" y="10885"/>
                  </a:lnTo>
                  <a:lnTo>
                    <a:pt x="447675" y="13379"/>
                  </a:lnTo>
                  <a:lnTo>
                    <a:pt x="453345" y="15874"/>
                  </a:lnTo>
                  <a:lnTo>
                    <a:pt x="458561" y="18595"/>
                  </a:lnTo>
                  <a:lnTo>
                    <a:pt x="463324" y="21543"/>
                  </a:lnTo>
                  <a:lnTo>
                    <a:pt x="467632" y="24264"/>
                  </a:lnTo>
                  <a:lnTo>
                    <a:pt x="471261" y="27212"/>
                  </a:lnTo>
                  <a:lnTo>
                    <a:pt x="474209" y="30613"/>
                  </a:lnTo>
                  <a:lnTo>
                    <a:pt x="477157" y="33788"/>
                  </a:lnTo>
                  <a:lnTo>
                    <a:pt x="479652" y="37416"/>
                  </a:lnTo>
                  <a:lnTo>
                    <a:pt x="482374" y="41498"/>
                  </a:lnTo>
                  <a:lnTo>
                    <a:pt x="484868" y="45807"/>
                  </a:lnTo>
                  <a:lnTo>
                    <a:pt x="487363" y="50115"/>
                  </a:lnTo>
                  <a:lnTo>
                    <a:pt x="489857" y="54877"/>
                  </a:lnTo>
                  <a:lnTo>
                    <a:pt x="492352" y="59639"/>
                  </a:lnTo>
                  <a:lnTo>
                    <a:pt x="494620" y="64628"/>
                  </a:lnTo>
                  <a:lnTo>
                    <a:pt x="496661" y="69844"/>
                  </a:lnTo>
                  <a:lnTo>
                    <a:pt x="498475" y="74832"/>
                  </a:lnTo>
                  <a:lnTo>
                    <a:pt x="500290" y="80275"/>
                  </a:lnTo>
                  <a:lnTo>
                    <a:pt x="501650" y="85264"/>
                  </a:lnTo>
                  <a:lnTo>
                    <a:pt x="502784" y="90706"/>
                  </a:lnTo>
                  <a:lnTo>
                    <a:pt x="503918" y="95695"/>
                  </a:lnTo>
                  <a:lnTo>
                    <a:pt x="504599" y="100684"/>
                  </a:lnTo>
                  <a:lnTo>
                    <a:pt x="504825" y="105899"/>
                  </a:lnTo>
                  <a:lnTo>
                    <a:pt x="505506" y="121999"/>
                  </a:lnTo>
                  <a:lnTo>
                    <a:pt x="505279" y="132657"/>
                  </a:lnTo>
                  <a:lnTo>
                    <a:pt x="505279" y="138553"/>
                  </a:lnTo>
                  <a:lnTo>
                    <a:pt x="504825" y="140367"/>
                  </a:lnTo>
                  <a:lnTo>
                    <a:pt x="506186" y="140367"/>
                  </a:lnTo>
                  <a:lnTo>
                    <a:pt x="508907" y="140367"/>
                  </a:lnTo>
                  <a:lnTo>
                    <a:pt x="510722" y="140367"/>
                  </a:lnTo>
                  <a:lnTo>
                    <a:pt x="512536" y="140821"/>
                  </a:lnTo>
                  <a:lnTo>
                    <a:pt x="514350" y="141274"/>
                  </a:lnTo>
                  <a:lnTo>
                    <a:pt x="516165" y="141955"/>
                  </a:lnTo>
                  <a:lnTo>
                    <a:pt x="516845" y="142862"/>
                  </a:lnTo>
                  <a:lnTo>
                    <a:pt x="517299" y="143996"/>
                  </a:lnTo>
                  <a:lnTo>
                    <a:pt x="517979" y="145356"/>
                  </a:lnTo>
                  <a:lnTo>
                    <a:pt x="518659" y="147170"/>
                  </a:lnTo>
                  <a:lnTo>
                    <a:pt x="519340" y="151252"/>
                  </a:lnTo>
                  <a:lnTo>
                    <a:pt x="520020" y="155787"/>
                  </a:lnTo>
                  <a:lnTo>
                    <a:pt x="520700" y="160776"/>
                  </a:lnTo>
                  <a:lnTo>
                    <a:pt x="520700" y="166219"/>
                  </a:lnTo>
                  <a:lnTo>
                    <a:pt x="520474" y="171207"/>
                  </a:lnTo>
                  <a:lnTo>
                    <a:pt x="519793" y="175743"/>
                  </a:lnTo>
                  <a:lnTo>
                    <a:pt x="519340" y="178010"/>
                  </a:lnTo>
                  <a:lnTo>
                    <a:pt x="518659" y="180505"/>
                  </a:lnTo>
                  <a:lnTo>
                    <a:pt x="515711" y="187081"/>
                  </a:lnTo>
                  <a:lnTo>
                    <a:pt x="512309" y="194564"/>
                  </a:lnTo>
                  <a:lnTo>
                    <a:pt x="508227" y="201821"/>
                  </a:lnTo>
                  <a:lnTo>
                    <a:pt x="503918" y="208624"/>
                  </a:lnTo>
                  <a:lnTo>
                    <a:pt x="499609" y="214746"/>
                  </a:lnTo>
                  <a:lnTo>
                    <a:pt x="497568" y="217014"/>
                  </a:lnTo>
                  <a:lnTo>
                    <a:pt x="495754" y="219055"/>
                  </a:lnTo>
                  <a:lnTo>
                    <a:pt x="494166" y="220415"/>
                  </a:lnTo>
                  <a:lnTo>
                    <a:pt x="493032" y="221096"/>
                  </a:lnTo>
                  <a:lnTo>
                    <a:pt x="491672" y="221549"/>
                  </a:lnTo>
                  <a:lnTo>
                    <a:pt x="490765" y="222003"/>
                  </a:lnTo>
                  <a:lnTo>
                    <a:pt x="489631" y="223137"/>
                  </a:lnTo>
                  <a:lnTo>
                    <a:pt x="488950" y="224044"/>
                  </a:lnTo>
                  <a:lnTo>
                    <a:pt x="487363" y="226765"/>
                  </a:lnTo>
                  <a:lnTo>
                    <a:pt x="486229" y="229713"/>
                  </a:lnTo>
                  <a:lnTo>
                    <a:pt x="484188" y="236062"/>
                  </a:lnTo>
                  <a:lnTo>
                    <a:pt x="482827" y="238783"/>
                  </a:lnTo>
                  <a:lnTo>
                    <a:pt x="481693" y="241504"/>
                  </a:lnTo>
                  <a:lnTo>
                    <a:pt x="480559" y="243772"/>
                  </a:lnTo>
                  <a:lnTo>
                    <a:pt x="479652" y="246267"/>
                  </a:lnTo>
                  <a:lnTo>
                    <a:pt x="478972" y="248534"/>
                  </a:lnTo>
                  <a:lnTo>
                    <a:pt x="478518" y="250802"/>
                  </a:lnTo>
                  <a:lnTo>
                    <a:pt x="478065" y="256017"/>
                  </a:lnTo>
                  <a:lnTo>
                    <a:pt x="477157" y="262820"/>
                  </a:lnTo>
                  <a:lnTo>
                    <a:pt x="476250" y="268263"/>
                  </a:lnTo>
                  <a:lnTo>
                    <a:pt x="475797" y="275746"/>
                  </a:lnTo>
                  <a:lnTo>
                    <a:pt x="474209" y="294341"/>
                  </a:lnTo>
                  <a:lnTo>
                    <a:pt x="473302" y="311802"/>
                  </a:lnTo>
                  <a:lnTo>
                    <a:pt x="472849" y="317924"/>
                  </a:lnTo>
                  <a:lnTo>
                    <a:pt x="472395" y="321326"/>
                  </a:lnTo>
                  <a:lnTo>
                    <a:pt x="472168" y="322913"/>
                  </a:lnTo>
                  <a:lnTo>
                    <a:pt x="472849" y="323593"/>
                  </a:lnTo>
                  <a:lnTo>
                    <a:pt x="473302" y="324500"/>
                  </a:lnTo>
                  <a:lnTo>
                    <a:pt x="474209" y="324727"/>
                  </a:lnTo>
                  <a:lnTo>
                    <a:pt x="475343" y="325181"/>
                  </a:lnTo>
                  <a:lnTo>
                    <a:pt x="476250" y="325634"/>
                  </a:lnTo>
                  <a:lnTo>
                    <a:pt x="477157" y="326768"/>
                  </a:lnTo>
                  <a:lnTo>
                    <a:pt x="478065" y="327902"/>
                  </a:lnTo>
                  <a:lnTo>
                    <a:pt x="478518" y="330623"/>
                  </a:lnTo>
                  <a:lnTo>
                    <a:pt x="479425" y="333798"/>
                  </a:lnTo>
                  <a:lnTo>
                    <a:pt x="480559" y="342188"/>
                  </a:lnTo>
                  <a:lnTo>
                    <a:pt x="481466" y="350805"/>
                  </a:lnTo>
                  <a:lnTo>
                    <a:pt x="481693" y="357608"/>
                  </a:lnTo>
                  <a:lnTo>
                    <a:pt x="481693" y="358969"/>
                  </a:lnTo>
                  <a:lnTo>
                    <a:pt x="481920" y="359876"/>
                  </a:lnTo>
                  <a:lnTo>
                    <a:pt x="482827" y="361916"/>
                  </a:lnTo>
                  <a:lnTo>
                    <a:pt x="484188" y="363731"/>
                  </a:lnTo>
                  <a:lnTo>
                    <a:pt x="485775" y="365545"/>
                  </a:lnTo>
                  <a:lnTo>
                    <a:pt x="487363" y="367586"/>
                  </a:lnTo>
                  <a:lnTo>
                    <a:pt x="489177" y="370080"/>
                  </a:lnTo>
                  <a:lnTo>
                    <a:pt x="491218" y="373028"/>
                  </a:lnTo>
                  <a:lnTo>
                    <a:pt x="493032" y="377110"/>
                  </a:lnTo>
                  <a:lnTo>
                    <a:pt x="495074" y="382099"/>
                  </a:lnTo>
                  <a:lnTo>
                    <a:pt x="498249" y="387994"/>
                  </a:lnTo>
                  <a:lnTo>
                    <a:pt x="501877" y="394571"/>
                  </a:lnTo>
                  <a:lnTo>
                    <a:pt x="506413" y="401147"/>
                  </a:lnTo>
                  <a:lnTo>
                    <a:pt x="511175" y="407950"/>
                  </a:lnTo>
                  <a:lnTo>
                    <a:pt x="516391" y="414299"/>
                  </a:lnTo>
                  <a:lnTo>
                    <a:pt x="519113" y="417247"/>
                  </a:lnTo>
                  <a:lnTo>
                    <a:pt x="521834" y="419968"/>
                  </a:lnTo>
                  <a:lnTo>
                    <a:pt x="524783" y="422463"/>
                  </a:lnTo>
                  <a:lnTo>
                    <a:pt x="527277" y="424730"/>
                  </a:lnTo>
                  <a:lnTo>
                    <a:pt x="534988" y="430399"/>
                  </a:lnTo>
                  <a:lnTo>
                    <a:pt x="545874" y="437883"/>
                  </a:lnTo>
                  <a:lnTo>
                    <a:pt x="573088" y="456477"/>
                  </a:lnTo>
                  <a:lnTo>
                    <a:pt x="598034" y="473031"/>
                  </a:lnTo>
                  <a:lnTo>
                    <a:pt x="606652" y="478700"/>
                  </a:lnTo>
                  <a:lnTo>
                    <a:pt x="610734" y="481195"/>
                  </a:lnTo>
                  <a:lnTo>
                    <a:pt x="612775" y="482329"/>
                  </a:lnTo>
                  <a:lnTo>
                    <a:pt x="615497" y="484369"/>
                  </a:lnTo>
                  <a:lnTo>
                    <a:pt x="618899" y="486864"/>
                  </a:lnTo>
                  <a:lnTo>
                    <a:pt x="622300" y="489812"/>
                  </a:lnTo>
                  <a:lnTo>
                    <a:pt x="625475" y="493213"/>
                  </a:lnTo>
                  <a:lnTo>
                    <a:pt x="627063" y="495027"/>
                  </a:lnTo>
                  <a:lnTo>
                    <a:pt x="628197" y="496841"/>
                  </a:lnTo>
                  <a:lnTo>
                    <a:pt x="629558" y="498656"/>
                  </a:lnTo>
                  <a:lnTo>
                    <a:pt x="630238" y="500696"/>
                  </a:lnTo>
                  <a:lnTo>
                    <a:pt x="631145" y="502511"/>
                  </a:lnTo>
                  <a:lnTo>
                    <a:pt x="631372" y="504551"/>
                  </a:lnTo>
                  <a:lnTo>
                    <a:pt x="634320" y="540607"/>
                  </a:lnTo>
                  <a:lnTo>
                    <a:pt x="640670" y="611131"/>
                  </a:lnTo>
                  <a:lnTo>
                    <a:pt x="644299" y="649227"/>
                  </a:lnTo>
                  <a:lnTo>
                    <a:pt x="647474" y="683696"/>
                  </a:lnTo>
                  <a:lnTo>
                    <a:pt x="650649" y="710227"/>
                  </a:lnTo>
                  <a:lnTo>
                    <a:pt x="651783" y="719071"/>
                  </a:lnTo>
                  <a:lnTo>
                    <a:pt x="652917" y="724967"/>
                  </a:lnTo>
                  <a:lnTo>
                    <a:pt x="654504" y="733357"/>
                  </a:lnTo>
                  <a:lnTo>
                    <a:pt x="656091" y="743788"/>
                  </a:lnTo>
                  <a:lnTo>
                    <a:pt x="657679" y="755353"/>
                  </a:lnTo>
                  <a:lnTo>
                    <a:pt x="659267" y="767145"/>
                  </a:lnTo>
                  <a:lnTo>
                    <a:pt x="660400" y="778710"/>
                  </a:lnTo>
                  <a:lnTo>
                    <a:pt x="661308" y="788688"/>
                  </a:lnTo>
                  <a:lnTo>
                    <a:pt x="661761" y="797305"/>
                  </a:lnTo>
                  <a:lnTo>
                    <a:pt x="661988" y="802974"/>
                  </a:lnTo>
                  <a:lnTo>
                    <a:pt x="662215" y="805922"/>
                  </a:lnTo>
                  <a:lnTo>
                    <a:pt x="662668" y="810230"/>
                  </a:lnTo>
                  <a:lnTo>
                    <a:pt x="664256" y="822475"/>
                  </a:lnTo>
                  <a:lnTo>
                    <a:pt x="669018" y="855810"/>
                  </a:lnTo>
                  <a:lnTo>
                    <a:pt x="673781" y="889598"/>
                  </a:lnTo>
                  <a:lnTo>
                    <a:pt x="675368" y="902523"/>
                  </a:lnTo>
                  <a:lnTo>
                    <a:pt x="675822" y="907285"/>
                  </a:lnTo>
                  <a:lnTo>
                    <a:pt x="676049" y="910687"/>
                  </a:lnTo>
                  <a:lnTo>
                    <a:pt x="676049" y="915902"/>
                  </a:lnTo>
                  <a:lnTo>
                    <a:pt x="676729" y="920665"/>
                  </a:lnTo>
                  <a:lnTo>
                    <a:pt x="677183" y="925653"/>
                  </a:lnTo>
                  <a:lnTo>
                    <a:pt x="677863" y="930189"/>
                  </a:lnTo>
                  <a:lnTo>
                    <a:pt x="678770" y="933817"/>
                  </a:lnTo>
                  <a:lnTo>
                    <a:pt x="679677" y="937445"/>
                  </a:lnTo>
                  <a:lnTo>
                    <a:pt x="680811" y="940166"/>
                  </a:lnTo>
                  <a:lnTo>
                    <a:pt x="681718" y="942207"/>
                  </a:lnTo>
                  <a:lnTo>
                    <a:pt x="682625" y="944475"/>
                  </a:lnTo>
                  <a:lnTo>
                    <a:pt x="683533" y="947650"/>
                  </a:lnTo>
                  <a:lnTo>
                    <a:pt x="684213" y="951505"/>
                  </a:lnTo>
                  <a:lnTo>
                    <a:pt x="684893" y="955360"/>
                  </a:lnTo>
                  <a:lnTo>
                    <a:pt x="686027" y="963296"/>
                  </a:lnTo>
                  <a:lnTo>
                    <a:pt x="686254" y="969419"/>
                  </a:lnTo>
                  <a:lnTo>
                    <a:pt x="686708" y="972820"/>
                  </a:lnTo>
                  <a:lnTo>
                    <a:pt x="688068" y="979170"/>
                  </a:lnTo>
                  <a:lnTo>
                    <a:pt x="692377" y="997538"/>
                  </a:lnTo>
                  <a:lnTo>
                    <a:pt x="694418" y="1007969"/>
                  </a:lnTo>
                  <a:lnTo>
                    <a:pt x="696459" y="1018173"/>
                  </a:lnTo>
                  <a:lnTo>
                    <a:pt x="697593" y="1027924"/>
                  </a:lnTo>
                  <a:lnTo>
                    <a:pt x="698274" y="1032233"/>
                  </a:lnTo>
                  <a:lnTo>
                    <a:pt x="698274" y="1036315"/>
                  </a:lnTo>
                  <a:lnTo>
                    <a:pt x="698500" y="1041303"/>
                  </a:lnTo>
                  <a:lnTo>
                    <a:pt x="699181" y="1048787"/>
                  </a:lnTo>
                  <a:lnTo>
                    <a:pt x="701675" y="1069195"/>
                  </a:lnTo>
                  <a:lnTo>
                    <a:pt x="705304" y="1095047"/>
                  </a:lnTo>
                  <a:lnTo>
                    <a:pt x="709386" y="1123165"/>
                  </a:lnTo>
                  <a:lnTo>
                    <a:pt x="716643" y="1174641"/>
                  </a:lnTo>
                  <a:lnTo>
                    <a:pt x="718911" y="1192102"/>
                  </a:lnTo>
                  <a:lnTo>
                    <a:pt x="719818" y="1197091"/>
                  </a:lnTo>
                  <a:lnTo>
                    <a:pt x="719818" y="1199585"/>
                  </a:lnTo>
                  <a:lnTo>
                    <a:pt x="719365" y="1201626"/>
                  </a:lnTo>
                  <a:lnTo>
                    <a:pt x="719365" y="1203667"/>
                  </a:lnTo>
                  <a:lnTo>
                    <a:pt x="719138" y="1206842"/>
                  </a:lnTo>
                  <a:lnTo>
                    <a:pt x="718911" y="1207975"/>
                  </a:lnTo>
                  <a:lnTo>
                    <a:pt x="718458" y="1208882"/>
                  </a:lnTo>
                  <a:lnTo>
                    <a:pt x="717324" y="1209109"/>
                  </a:lnTo>
                  <a:lnTo>
                    <a:pt x="715963" y="1209109"/>
                  </a:lnTo>
                  <a:lnTo>
                    <a:pt x="715736" y="1209109"/>
                  </a:lnTo>
                  <a:lnTo>
                    <a:pt x="715056" y="1209336"/>
                  </a:lnTo>
                  <a:lnTo>
                    <a:pt x="714829" y="1210016"/>
                  </a:lnTo>
                  <a:lnTo>
                    <a:pt x="714602" y="1211604"/>
                  </a:lnTo>
                  <a:lnTo>
                    <a:pt x="714602" y="1213418"/>
                  </a:lnTo>
                  <a:lnTo>
                    <a:pt x="715056" y="1218407"/>
                  </a:lnTo>
                  <a:lnTo>
                    <a:pt x="716190" y="1224302"/>
                  </a:lnTo>
                  <a:lnTo>
                    <a:pt x="718458" y="1235867"/>
                  </a:lnTo>
                  <a:lnTo>
                    <a:pt x="719365" y="1240176"/>
                  </a:lnTo>
                  <a:lnTo>
                    <a:pt x="719818" y="1242444"/>
                  </a:lnTo>
                  <a:lnTo>
                    <a:pt x="719365" y="1243804"/>
                  </a:lnTo>
                  <a:lnTo>
                    <a:pt x="719138" y="1244938"/>
                  </a:lnTo>
                  <a:lnTo>
                    <a:pt x="718231" y="1247886"/>
                  </a:lnTo>
                  <a:lnTo>
                    <a:pt x="716870" y="1251061"/>
                  </a:lnTo>
                  <a:lnTo>
                    <a:pt x="722540" y="1277365"/>
                  </a:lnTo>
                  <a:lnTo>
                    <a:pt x="726395" y="1297094"/>
                  </a:lnTo>
                  <a:lnTo>
                    <a:pt x="727529" y="1305031"/>
                  </a:lnTo>
                  <a:lnTo>
                    <a:pt x="727983" y="1309566"/>
                  </a:lnTo>
                  <a:lnTo>
                    <a:pt x="727756" y="1311380"/>
                  </a:lnTo>
                  <a:lnTo>
                    <a:pt x="727302" y="1314101"/>
                  </a:lnTo>
                  <a:lnTo>
                    <a:pt x="725715" y="1322038"/>
                  </a:lnTo>
                  <a:lnTo>
                    <a:pt x="723447" y="1332242"/>
                  </a:lnTo>
                  <a:lnTo>
                    <a:pt x="720725" y="1343127"/>
                  </a:lnTo>
                  <a:lnTo>
                    <a:pt x="717777" y="1354012"/>
                  </a:lnTo>
                  <a:lnTo>
                    <a:pt x="714602" y="1363763"/>
                  </a:lnTo>
                  <a:lnTo>
                    <a:pt x="712334" y="1371699"/>
                  </a:lnTo>
                  <a:lnTo>
                    <a:pt x="710293" y="1376461"/>
                  </a:lnTo>
                  <a:lnTo>
                    <a:pt x="708706" y="1379183"/>
                  </a:lnTo>
                  <a:lnTo>
                    <a:pt x="707118" y="1382131"/>
                  </a:lnTo>
                  <a:lnTo>
                    <a:pt x="705077" y="1384625"/>
                  </a:lnTo>
                  <a:lnTo>
                    <a:pt x="702583" y="1387119"/>
                  </a:lnTo>
                  <a:lnTo>
                    <a:pt x="699408" y="1389614"/>
                  </a:lnTo>
                  <a:lnTo>
                    <a:pt x="696233" y="1392108"/>
                  </a:lnTo>
                  <a:lnTo>
                    <a:pt x="692377" y="1394376"/>
                  </a:lnTo>
                  <a:lnTo>
                    <a:pt x="688068" y="1396644"/>
                  </a:lnTo>
                  <a:lnTo>
                    <a:pt x="683759" y="1398911"/>
                  </a:lnTo>
                  <a:lnTo>
                    <a:pt x="679677" y="1401632"/>
                  </a:lnTo>
                  <a:lnTo>
                    <a:pt x="675822" y="1404127"/>
                  </a:lnTo>
                  <a:lnTo>
                    <a:pt x="672193" y="1406394"/>
                  </a:lnTo>
                  <a:lnTo>
                    <a:pt x="668111" y="1408662"/>
                  </a:lnTo>
                  <a:lnTo>
                    <a:pt x="666070" y="1409342"/>
                  </a:lnTo>
                  <a:lnTo>
                    <a:pt x="663802" y="1410249"/>
                  </a:lnTo>
                  <a:lnTo>
                    <a:pt x="661534" y="1410930"/>
                  </a:lnTo>
                  <a:lnTo>
                    <a:pt x="658813" y="1411383"/>
                  </a:lnTo>
                  <a:lnTo>
                    <a:pt x="656318" y="1411610"/>
                  </a:lnTo>
                  <a:lnTo>
                    <a:pt x="653597" y="1411610"/>
                  </a:lnTo>
                  <a:lnTo>
                    <a:pt x="648381" y="1411837"/>
                  </a:lnTo>
                  <a:lnTo>
                    <a:pt x="643391" y="1412290"/>
                  </a:lnTo>
                  <a:lnTo>
                    <a:pt x="635454" y="1412971"/>
                  </a:lnTo>
                  <a:lnTo>
                    <a:pt x="632052" y="1413197"/>
                  </a:lnTo>
                  <a:lnTo>
                    <a:pt x="629558" y="1413197"/>
                  </a:lnTo>
                  <a:lnTo>
                    <a:pt x="628424" y="1412971"/>
                  </a:lnTo>
                  <a:lnTo>
                    <a:pt x="627743" y="1412744"/>
                  </a:lnTo>
                  <a:lnTo>
                    <a:pt x="627290" y="1412290"/>
                  </a:lnTo>
                  <a:lnTo>
                    <a:pt x="626836" y="1411610"/>
                  </a:lnTo>
                  <a:lnTo>
                    <a:pt x="626156" y="1410476"/>
                  </a:lnTo>
                  <a:lnTo>
                    <a:pt x="625929" y="1409116"/>
                  </a:lnTo>
                  <a:lnTo>
                    <a:pt x="625929" y="1407982"/>
                  </a:lnTo>
                  <a:lnTo>
                    <a:pt x="626156" y="1406848"/>
                  </a:lnTo>
                  <a:lnTo>
                    <a:pt x="626836" y="1405941"/>
                  </a:lnTo>
                  <a:lnTo>
                    <a:pt x="627517" y="1404807"/>
                  </a:lnTo>
                  <a:lnTo>
                    <a:pt x="629104" y="1402993"/>
                  </a:lnTo>
                  <a:lnTo>
                    <a:pt x="630691" y="1401632"/>
                  </a:lnTo>
                  <a:lnTo>
                    <a:pt x="632279" y="1400499"/>
                  </a:lnTo>
                  <a:lnTo>
                    <a:pt x="634093" y="1399591"/>
                  </a:lnTo>
                  <a:lnTo>
                    <a:pt x="633186" y="1398684"/>
                  </a:lnTo>
                  <a:lnTo>
                    <a:pt x="630691" y="1397551"/>
                  </a:lnTo>
                  <a:lnTo>
                    <a:pt x="629104" y="1396644"/>
                  </a:lnTo>
                  <a:lnTo>
                    <a:pt x="627290" y="1395963"/>
                  </a:lnTo>
                  <a:lnTo>
                    <a:pt x="625475" y="1395736"/>
                  </a:lnTo>
                  <a:lnTo>
                    <a:pt x="623434" y="1395510"/>
                  </a:lnTo>
                  <a:lnTo>
                    <a:pt x="622527" y="1395283"/>
                  </a:lnTo>
                  <a:lnTo>
                    <a:pt x="621620" y="1395056"/>
                  </a:lnTo>
                  <a:lnTo>
                    <a:pt x="620940" y="1394376"/>
                  </a:lnTo>
                  <a:lnTo>
                    <a:pt x="620486" y="1393696"/>
                  </a:lnTo>
                  <a:lnTo>
                    <a:pt x="619352" y="1392108"/>
                  </a:lnTo>
                  <a:lnTo>
                    <a:pt x="618899" y="1390067"/>
                  </a:lnTo>
                  <a:lnTo>
                    <a:pt x="618899" y="1387800"/>
                  </a:lnTo>
                  <a:lnTo>
                    <a:pt x="619125" y="1385986"/>
                  </a:lnTo>
                  <a:lnTo>
                    <a:pt x="619579" y="1385079"/>
                  </a:lnTo>
                  <a:lnTo>
                    <a:pt x="620486" y="1384398"/>
                  </a:lnTo>
                  <a:lnTo>
                    <a:pt x="620940" y="1383718"/>
                  </a:lnTo>
                  <a:lnTo>
                    <a:pt x="621847" y="1383491"/>
                  </a:lnTo>
                  <a:lnTo>
                    <a:pt x="623888" y="1382811"/>
                  </a:lnTo>
                  <a:lnTo>
                    <a:pt x="625702" y="1382131"/>
                  </a:lnTo>
                  <a:lnTo>
                    <a:pt x="629331" y="1380090"/>
                  </a:lnTo>
                  <a:lnTo>
                    <a:pt x="632279" y="1377822"/>
                  </a:lnTo>
                  <a:lnTo>
                    <a:pt x="634320" y="1375781"/>
                  </a:lnTo>
                  <a:lnTo>
                    <a:pt x="634774" y="1374421"/>
                  </a:lnTo>
                  <a:lnTo>
                    <a:pt x="635000" y="1373287"/>
                  </a:lnTo>
                  <a:lnTo>
                    <a:pt x="634774" y="1371473"/>
                  </a:lnTo>
                  <a:lnTo>
                    <a:pt x="634320" y="1369659"/>
                  </a:lnTo>
                  <a:lnTo>
                    <a:pt x="632733" y="1366030"/>
                  </a:lnTo>
                  <a:lnTo>
                    <a:pt x="631825" y="1362856"/>
                  </a:lnTo>
                  <a:lnTo>
                    <a:pt x="631599" y="1359908"/>
                  </a:lnTo>
                  <a:lnTo>
                    <a:pt x="631599" y="1354919"/>
                  </a:lnTo>
                  <a:lnTo>
                    <a:pt x="632279" y="1340859"/>
                  </a:lnTo>
                  <a:lnTo>
                    <a:pt x="632733" y="1332923"/>
                  </a:lnTo>
                  <a:lnTo>
                    <a:pt x="633413" y="1325666"/>
                  </a:lnTo>
                  <a:lnTo>
                    <a:pt x="634093" y="1319317"/>
                  </a:lnTo>
                  <a:lnTo>
                    <a:pt x="634774" y="1315235"/>
                  </a:lnTo>
                  <a:lnTo>
                    <a:pt x="635681" y="1311834"/>
                  </a:lnTo>
                  <a:lnTo>
                    <a:pt x="636134" y="1308432"/>
                  </a:lnTo>
                  <a:lnTo>
                    <a:pt x="636361" y="1304804"/>
                  </a:lnTo>
                  <a:lnTo>
                    <a:pt x="636588" y="1301176"/>
                  </a:lnTo>
                  <a:lnTo>
                    <a:pt x="636361" y="1297547"/>
                  </a:lnTo>
                  <a:lnTo>
                    <a:pt x="636134" y="1293919"/>
                  </a:lnTo>
                  <a:lnTo>
                    <a:pt x="635454" y="1290291"/>
                  </a:lnTo>
                  <a:lnTo>
                    <a:pt x="634320" y="1287116"/>
                  </a:lnTo>
                  <a:lnTo>
                    <a:pt x="633867" y="1285529"/>
                  </a:lnTo>
                  <a:lnTo>
                    <a:pt x="633640" y="1283488"/>
                  </a:lnTo>
                  <a:lnTo>
                    <a:pt x="632733" y="1278953"/>
                  </a:lnTo>
                  <a:lnTo>
                    <a:pt x="632733" y="1273964"/>
                  </a:lnTo>
                  <a:lnTo>
                    <a:pt x="632733" y="1268522"/>
                  </a:lnTo>
                  <a:lnTo>
                    <a:pt x="633186" y="1259224"/>
                  </a:lnTo>
                  <a:lnTo>
                    <a:pt x="633413" y="1253782"/>
                  </a:lnTo>
                  <a:lnTo>
                    <a:pt x="633413" y="1252875"/>
                  </a:lnTo>
                  <a:lnTo>
                    <a:pt x="632733" y="1252194"/>
                  </a:lnTo>
                  <a:lnTo>
                    <a:pt x="632279" y="1251287"/>
                  </a:lnTo>
                  <a:lnTo>
                    <a:pt x="631825" y="1251061"/>
                  </a:lnTo>
                  <a:lnTo>
                    <a:pt x="630238" y="1250607"/>
                  </a:lnTo>
                  <a:lnTo>
                    <a:pt x="628877" y="1250380"/>
                  </a:lnTo>
                  <a:lnTo>
                    <a:pt x="628197" y="1250154"/>
                  </a:lnTo>
                  <a:lnTo>
                    <a:pt x="627743" y="1249700"/>
                  </a:lnTo>
                  <a:lnTo>
                    <a:pt x="627063" y="1248339"/>
                  </a:lnTo>
                  <a:lnTo>
                    <a:pt x="626156" y="1246299"/>
                  </a:lnTo>
                  <a:lnTo>
                    <a:pt x="625249" y="1244031"/>
                  </a:lnTo>
                  <a:lnTo>
                    <a:pt x="623888" y="1239496"/>
                  </a:lnTo>
                  <a:lnTo>
                    <a:pt x="623434" y="1237455"/>
                  </a:lnTo>
                  <a:lnTo>
                    <a:pt x="619806" y="1238362"/>
                  </a:lnTo>
                  <a:lnTo>
                    <a:pt x="612095" y="1207975"/>
                  </a:lnTo>
                  <a:lnTo>
                    <a:pt x="611868" y="1209336"/>
                  </a:lnTo>
                  <a:lnTo>
                    <a:pt x="610961" y="1213871"/>
                  </a:lnTo>
                  <a:lnTo>
                    <a:pt x="610734" y="1217726"/>
                  </a:lnTo>
                  <a:lnTo>
                    <a:pt x="610508" y="1222262"/>
                  </a:lnTo>
                  <a:lnTo>
                    <a:pt x="610508" y="1227704"/>
                  </a:lnTo>
                  <a:lnTo>
                    <a:pt x="610508" y="1234280"/>
                  </a:lnTo>
                  <a:lnTo>
                    <a:pt x="610961" y="1242897"/>
                  </a:lnTo>
                  <a:lnTo>
                    <a:pt x="611868" y="1253782"/>
                  </a:lnTo>
                  <a:lnTo>
                    <a:pt x="613683" y="1278272"/>
                  </a:lnTo>
                  <a:lnTo>
                    <a:pt x="615270" y="1299362"/>
                  </a:lnTo>
                  <a:lnTo>
                    <a:pt x="616177" y="1309793"/>
                  </a:lnTo>
                  <a:lnTo>
                    <a:pt x="616177" y="1311153"/>
                  </a:lnTo>
                  <a:lnTo>
                    <a:pt x="615497" y="1312060"/>
                  </a:lnTo>
                  <a:lnTo>
                    <a:pt x="614817" y="1313194"/>
                  </a:lnTo>
                  <a:lnTo>
                    <a:pt x="614136" y="1313874"/>
                  </a:lnTo>
                  <a:lnTo>
                    <a:pt x="612775" y="1315235"/>
                  </a:lnTo>
                  <a:lnTo>
                    <a:pt x="612095" y="1315689"/>
                  </a:lnTo>
                  <a:lnTo>
                    <a:pt x="611188" y="1369659"/>
                  </a:lnTo>
                  <a:lnTo>
                    <a:pt x="610281" y="1410023"/>
                  </a:lnTo>
                  <a:lnTo>
                    <a:pt x="610054" y="1425669"/>
                  </a:lnTo>
                  <a:lnTo>
                    <a:pt x="609600" y="1435194"/>
                  </a:lnTo>
                  <a:lnTo>
                    <a:pt x="605972" y="1492792"/>
                  </a:lnTo>
                  <a:lnTo>
                    <a:pt x="603477" y="1533383"/>
                  </a:lnTo>
                  <a:lnTo>
                    <a:pt x="602343" y="1552431"/>
                  </a:lnTo>
                  <a:lnTo>
                    <a:pt x="601663" y="1569438"/>
                  </a:lnTo>
                  <a:lnTo>
                    <a:pt x="601436" y="1585992"/>
                  </a:lnTo>
                  <a:lnTo>
                    <a:pt x="600983" y="1603680"/>
                  </a:lnTo>
                  <a:lnTo>
                    <a:pt x="600302" y="1640642"/>
                  </a:lnTo>
                  <a:lnTo>
                    <a:pt x="600075" y="1657876"/>
                  </a:lnTo>
                  <a:lnTo>
                    <a:pt x="599622" y="1672843"/>
                  </a:lnTo>
                  <a:lnTo>
                    <a:pt x="598941" y="1685088"/>
                  </a:lnTo>
                  <a:lnTo>
                    <a:pt x="598034" y="1689623"/>
                  </a:lnTo>
                  <a:lnTo>
                    <a:pt x="597581" y="1693478"/>
                  </a:lnTo>
                  <a:lnTo>
                    <a:pt x="590777" y="1726133"/>
                  </a:lnTo>
                  <a:lnTo>
                    <a:pt x="579665" y="1783731"/>
                  </a:lnTo>
                  <a:lnTo>
                    <a:pt x="573995" y="1814571"/>
                  </a:lnTo>
                  <a:lnTo>
                    <a:pt x="569006" y="1841783"/>
                  </a:lnTo>
                  <a:lnTo>
                    <a:pt x="565604" y="1863098"/>
                  </a:lnTo>
                  <a:lnTo>
                    <a:pt x="564697" y="1870355"/>
                  </a:lnTo>
                  <a:lnTo>
                    <a:pt x="564470" y="1875344"/>
                  </a:lnTo>
                  <a:lnTo>
                    <a:pt x="564016" y="1890990"/>
                  </a:lnTo>
                  <a:lnTo>
                    <a:pt x="562429" y="1921604"/>
                  </a:lnTo>
                  <a:lnTo>
                    <a:pt x="558120" y="2007774"/>
                  </a:lnTo>
                  <a:lnTo>
                    <a:pt x="555625" y="2053127"/>
                  </a:lnTo>
                  <a:lnTo>
                    <a:pt x="553131" y="2092811"/>
                  </a:lnTo>
                  <a:lnTo>
                    <a:pt x="551090" y="2122290"/>
                  </a:lnTo>
                  <a:lnTo>
                    <a:pt x="550183" y="2131134"/>
                  </a:lnTo>
                  <a:lnTo>
                    <a:pt x="549729" y="2135669"/>
                  </a:lnTo>
                  <a:lnTo>
                    <a:pt x="549502" y="2137937"/>
                  </a:lnTo>
                  <a:lnTo>
                    <a:pt x="549729" y="2140205"/>
                  </a:lnTo>
                  <a:lnTo>
                    <a:pt x="550409" y="2142926"/>
                  </a:lnTo>
                  <a:lnTo>
                    <a:pt x="551316" y="2145874"/>
                  </a:lnTo>
                  <a:lnTo>
                    <a:pt x="552450" y="2148822"/>
                  </a:lnTo>
                  <a:lnTo>
                    <a:pt x="554038" y="2152223"/>
                  </a:lnTo>
                  <a:lnTo>
                    <a:pt x="557440" y="2158799"/>
                  </a:lnTo>
                  <a:lnTo>
                    <a:pt x="564697" y="2172405"/>
                  </a:lnTo>
                  <a:lnTo>
                    <a:pt x="567645" y="2178755"/>
                  </a:lnTo>
                  <a:lnTo>
                    <a:pt x="569006" y="2181703"/>
                  </a:lnTo>
                  <a:lnTo>
                    <a:pt x="569686" y="2184651"/>
                  </a:lnTo>
                  <a:lnTo>
                    <a:pt x="571727" y="2191454"/>
                  </a:lnTo>
                  <a:lnTo>
                    <a:pt x="575129" y="2200524"/>
                  </a:lnTo>
                  <a:lnTo>
                    <a:pt x="582613" y="2222067"/>
                  </a:lnTo>
                  <a:lnTo>
                    <a:pt x="589870" y="2242249"/>
                  </a:lnTo>
                  <a:lnTo>
                    <a:pt x="592138" y="2249959"/>
                  </a:lnTo>
                  <a:lnTo>
                    <a:pt x="593272" y="2254494"/>
                  </a:lnTo>
                  <a:lnTo>
                    <a:pt x="593725" y="2255855"/>
                  </a:lnTo>
                  <a:lnTo>
                    <a:pt x="594406" y="2256988"/>
                  </a:lnTo>
                  <a:lnTo>
                    <a:pt x="595086" y="2258349"/>
                  </a:lnTo>
                  <a:lnTo>
                    <a:pt x="595766" y="2259483"/>
                  </a:lnTo>
                  <a:lnTo>
                    <a:pt x="598488" y="2261524"/>
                  </a:lnTo>
                  <a:lnTo>
                    <a:pt x="601209" y="2263565"/>
                  </a:lnTo>
                  <a:lnTo>
                    <a:pt x="608467" y="2268100"/>
                  </a:lnTo>
                  <a:lnTo>
                    <a:pt x="612549" y="2271048"/>
                  </a:lnTo>
                  <a:lnTo>
                    <a:pt x="617084" y="2273996"/>
                  </a:lnTo>
                  <a:lnTo>
                    <a:pt x="619579" y="2276037"/>
                  </a:lnTo>
                  <a:lnTo>
                    <a:pt x="623434" y="2278078"/>
                  </a:lnTo>
                  <a:lnTo>
                    <a:pt x="627970" y="2280345"/>
                  </a:lnTo>
                  <a:lnTo>
                    <a:pt x="633186" y="2282840"/>
                  </a:lnTo>
                  <a:lnTo>
                    <a:pt x="644979" y="2287828"/>
                  </a:lnTo>
                  <a:lnTo>
                    <a:pt x="658133" y="2293044"/>
                  </a:lnTo>
                  <a:lnTo>
                    <a:pt x="671286" y="2297579"/>
                  </a:lnTo>
                  <a:lnTo>
                    <a:pt x="683986" y="2301661"/>
                  </a:lnTo>
                  <a:lnTo>
                    <a:pt x="689656" y="2303022"/>
                  </a:lnTo>
                  <a:lnTo>
                    <a:pt x="694645" y="2304382"/>
                  </a:lnTo>
                  <a:lnTo>
                    <a:pt x="699181" y="2305063"/>
                  </a:lnTo>
                  <a:lnTo>
                    <a:pt x="702809" y="2305743"/>
                  </a:lnTo>
                  <a:lnTo>
                    <a:pt x="709159" y="2305970"/>
                  </a:lnTo>
                  <a:lnTo>
                    <a:pt x="714829" y="2306196"/>
                  </a:lnTo>
                  <a:lnTo>
                    <a:pt x="725715" y="2305970"/>
                  </a:lnTo>
                  <a:lnTo>
                    <a:pt x="730704" y="2305970"/>
                  </a:lnTo>
                  <a:lnTo>
                    <a:pt x="735013" y="2305970"/>
                  </a:lnTo>
                  <a:lnTo>
                    <a:pt x="738642" y="2306196"/>
                  </a:lnTo>
                  <a:lnTo>
                    <a:pt x="742043" y="2306877"/>
                  </a:lnTo>
                  <a:lnTo>
                    <a:pt x="744765" y="2308237"/>
                  </a:lnTo>
                  <a:lnTo>
                    <a:pt x="747259" y="2309598"/>
                  </a:lnTo>
                  <a:lnTo>
                    <a:pt x="749301" y="2311412"/>
                  </a:lnTo>
                  <a:lnTo>
                    <a:pt x="751115" y="2313453"/>
                  </a:lnTo>
                  <a:lnTo>
                    <a:pt x="752475" y="2315721"/>
                  </a:lnTo>
                  <a:lnTo>
                    <a:pt x="753383" y="2318215"/>
                  </a:lnTo>
                  <a:lnTo>
                    <a:pt x="753836" y="2321163"/>
                  </a:lnTo>
                  <a:lnTo>
                    <a:pt x="754063" y="2323884"/>
                  </a:lnTo>
                  <a:lnTo>
                    <a:pt x="753836" y="2325698"/>
                  </a:lnTo>
                  <a:lnTo>
                    <a:pt x="753156" y="2327286"/>
                  </a:lnTo>
                  <a:lnTo>
                    <a:pt x="751795" y="2328873"/>
                  </a:lnTo>
                  <a:lnTo>
                    <a:pt x="750434" y="2330460"/>
                  </a:lnTo>
                  <a:lnTo>
                    <a:pt x="748393" y="2332274"/>
                  </a:lnTo>
                  <a:lnTo>
                    <a:pt x="746125" y="2334088"/>
                  </a:lnTo>
                  <a:lnTo>
                    <a:pt x="743404" y="2335903"/>
                  </a:lnTo>
                  <a:lnTo>
                    <a:pt x="740683" y="2337490"/>
                  </a:lnTo>
                  <a:lnTo>
                    <a:pt x="734333" y="2340891"/>
                  </a:lnTo>
                  <a:lnTo>
                    <a:pt x="727756" y="2343613"/>
                  </a:lnTo>
                  <a:lnTo>
                    <a:pt x="720952" y="2346107"/>
                  </a:lnTo>
                  <a:lnTo>
                    <a:pt x="717777" y="2347241"/>
                  </a:lnTo>
                  <a:lnTo>
                    <a:pt x="714375" y="2347921"/>
                  </a:lnTo>
                  <a:lnTo>
                    <a:pt x="710293" y="2348601"/>
                  </a:lnTo>
                  <a:lnTo>
                    <a:pt x="704170" y="2349508"/>
                  </a:lnTo>
                  <a:lnTo>
                    <a:pt x="688068" y="2351096"/>
                  </a:lnTo>
                  <a:lnTo>
                    <a:pt x="667884" y="2352456"/>
                  </a:lnTo>
                  <a:lnTo>
                    <a:pt x="644979" y="2353817"/>
                  </a:lnTo>
                  <a:lnTo>
                    <a:pt x="622300" y="2354497"/>
                  </a:lnTo>
                  <a:lnTo>
                    <a:pt x="611188" y="2354724"/>
                  </a:lnTo>
                  <a:lnTo>
                    <a:pt x="601209" y="2354724"/>
                  </a:lnTo>
                  <a:lnTo>
                    <a:pt x="592138" y="2354497"/>
                  </a:lnTo>
                  <a:lnTo>
                    <a:pt x="583974" y="2354271"/>
                  </a:lnTo>
                  <a:lnTo>
                    <a:pt x="577397" y="2353817"/>
                  </a:lnTo>
                  <a:lnTo>
                    <a:pt x="572634" y="2352910"/>
                  </a:lnTo>
                  <a:lnTo>
                    <a:pt x="564697" y="2351096"/>
                  </a:lnTo>
                  <a:lnTo>
                    <a:pt x="557440" y="2348601"/>
                  </a:lnTo>
                  <a:lnTo>
                    <a:pt x="550409" y="2346334"/>
                  </a:lnTo>
                  <a:lnTo>
                    <a:pt x="544513" y="2344066"/>
                  </a:lnTo>
                  <a:lnTo>
                    <a:pt x="533854" y="2340211"/>
                  </a:lnTo>
                  <a:lnTo>
                    <a:pt x="526143" y="2337263"/>
                  </a:lnTo>
                  <a:lnTo>
                    <a:pt x="523422" y="2336583"/>
                  </a:lnTo>
                  <a:lnTo>
                    <a:pt x="521381" y="2336356"/>
                  </a:lnTo>
                  <a:lnTo>
                    <a:pt x="519793" y="2336583"/>
                  </a:lnTo>
                  <a:lnTo>
                    <a:pt x="518659" y="2337036"/>
                  </a:lnTo>
                  <a:lnTo>
                    <a:pt x="517752" y="2338397"/>
                  </a:lnTo>
                  <a:lnTo>
                    <a:pt x="517299" y="2339531"/>
                  </a:lnTo>
                  <a:lnTo>
                    <a:pt x="517072" y="2341572"/>
                  </a:lnTo>
                  <a:lnTo>
                    <a:pt x="516845" y="2343839"/>
                  </a:lnTo>
                  <a:lnTo>
                    <a:pt x="516845" y="2345200"/>
                  </a:lnTo>
                  <a:lnTo>
                    <a:pt x="516391" y="2345880"/>
                  </a:lnTo>
                  <a:lnTo>
                    <a:pt x="515711" y="2346787"/>
                  </a:lnTo>
                  <a:lnTo>
                    <a:pt x="515031" y="2347468"/>
                  </a:lnTo>
                  <a:lnTo>
                    <a:pt x="513670" y="2347921"/>
                  </a:lnTo>
                  <a:lnTo>
                    <a:pt x="512536" y="2348148"/>
                  </a:lnTo>
                  <a:lnTo>
                    <a:pt x="508681" y="2348601"/>
                  </a:lnTo>
                  <a:lnTo>
                    <a:pt x="503918" y="2348601"/>
                  </a:lnTo>
                  <a:lnTo>
                    <a:pt x="497795" y="2348601"/>
                  </a:lnTo>
                  <a:lnTo>
                    <a:pt x="490538" y="2349055"/>
                  </a:lnTo>
                  <a:lnTo>
                    <a:pt x="481693" y="2349282"/>
                  </a:lnTo>
                  <a:lnTo>
                    <a:pt x="471488" y="2349508"/>
                  </a:lnTo>
                  <a:lnTo>
                    <a:pt x="460602" y="2349735"/>
                  </a:lnTo>
                  <a:lnTo>
                    <a:pt x="449263" y="2349508"/>
                  </a:lnTo>
                  <a:lnTo>
                    <a:pt x="438150" y="2349055"/>
                  </a:lnTo>
                  <a:lnTo>
                    <a:pt x="418647" y="2348148"/>
                  </a:lnTo>
                  <a:lnTo>
                    <a:pt x="406400" y="2347921"/>
                  </a:lnTo>
                  <a:lnTo>
                    <a:pt x="403452" y="2347694"/>
                  </a:lnTo>
                  <a:lnTo>
                    <a:pt x="402318" y="2347468"/>
                  </a:lnTo>
                  <a:lnTo>
                    <a:pt x="401411" y="2347014"/>
                  </a:lnTo>
                  <a:lnTo>
                    <a:pt x="400504" y="2346334"/>
                  </a:lnTo>
                  <a:lnTo>
                    <a:pt x="399823" y="2345653"/>
                  </a:lnTo>
                  <a:lnTo>
                    <a:pt x="399370" y="2344973"/>
                  </a:lnTo>
                  <a:lnTo>
                    <a:pt x="399143" y="2344066"/>
                  </a:lnTo>
                  <a:lnTo>
                    <a:pt x="398463" y="2342025"/>
                  </a:lnTo>
                  <a:lnTo>
                    <a:pt x="398463" y="2339531"/>
                  </a:lnTo>
                  <a:lnTo>
                    <a:pt x="398463" y="2333181"/>
                  </a:lnTo>
                  <a:lnTo>
                    <a:pt x="398236" y="2331141"/>
                  </a:lnTo>
                  <a:lnTo>
                    <a:pt x="398009" y="2328873"/>
                  </a:lnTo>
                  <a:lnTo>
                    <a:pt x="396648" y="2323204"/>
                  </a:lnTo>
                  <a:lnTo>
                    <a:pt x="393020" y="2308464"/>
                  </a:lnTo>
                  <a:lnTo>
                    <a:pt x="391206" y="2300301"/>
                  </a:lnTo>
                  <a:lnTo>
                    <a:pt x="390752" y="2296446"/>
                  </a:lnTo>
                  <a:lnTo>
                    <a:pt x="390072" y="2292817"/>
                  </a:lnTo>
                  <a:lnTo>
                    <a:pt x="389618" y="2288962"/>
                  </a:lnTo>
                  <a:lnTo>
                    <a:pt x="389618" y="2285561"/>
                  </a:lnTo>
                  <a:lnTo>
                    <a:pt x="389845" y="2282386"/>
                  </a:lnTo>
                  <a:lnTo>
                    <a:pt x="390525" y="2279211"/>
                  </a:lnTo>
                  <a:lnTo>
                    <a:pt x="392113" y="2274223"/>
                  </a:lnTo>
                  <a:lnTo>
                    <a:pt x="393927" y="2269234"/>
                  </a:lnTo>
                  <a:lnTo>
                    <a:pt x="395515" y="2264925"/>
                  </a:lnTo>
                  <a:lnTo>
                    <a:pt x="396648" y="2261070"/>
                  </a:lnTo>
                  <a:lnTo>
                    <a:pt x="397102" y="2259256"/>
                  </a:lnTo>
                  <a:lnTo>
                    <a:pt x="397329" y="2257669"/>
                  </a:lnTo>
                  <a:lnTo>
                    <a:pt x="397329" y="2256535"/>
                  </a:lnTo>
                  <a:lnTo>
                    <a:pt x="397102" y="2255174"/>
                  </a:lnTo>
                  <a:lnTo>
                    <a:pt x="396422" y="2254041"/>
                  </a:lnTo>
                  <a:lnTo>
                    <a:pt x="395741" y="2253133"/>
                  </a:lnTo>
                  <a:lnTo>
                    <a:pt x="394834" y="2252453"/>
                  </a:lnTo>
                  <a:lnTo>
                    <a:pt x="393247" y="2251773"/>
                  </a:lnTo>
                  <a:lnTo>
                    <a:pt x="392340" y="2251546"/>
                  </a:lnTo>
                  <a:lnTo>
                    <a:pt x="391659" y="2250866"/>
                  </a:lnTo>
                  <a:lnTo>
                    <a:pt x="390525" y="2249732"/>
                  </a:lnTo>
                  <a:lnTo>
                    <a:pt x="389391" y="2247918"/>
                  </a:lnTo>
                  <a:lnTo>
                    <a:pt x="388711" y="2245650"/>
                  </a:lnTo>
                  <a:lnTo>
                    <a:pt x="388257" y="2242929"/>
                  </a:lnTo>
                  <a:lnTo>
                    <a:pt x="387577" y="2239754"/>
                  </a:lnTo>
                  <a:lnTo>
                    <a:pt x="387577" y="2236580"/>
                  </a:lnTo>
                  <a:lnTo>
                    <a:pt x="387577" y="2232725"/>
                  </a:lnTo>
                  <a:lnTo>
                    <a:pt x="388257" y="2224788"/>
                  </a:lnTo>
                  <a:lnTo>
                    <a:pt x="389165" y="2216171"/>
                  </a:lnTo>
                  <a:lnTo>
                    <a:pt x="390525" y="2207327"/>
                  </a:lnTo>
                  <a:lnTo>
                    <a:pt x="391886" y="2198937"/>
                  </a:lnTo>
                  <a:lnTo>
                    <a:pt x="393247" y="2190546"/>
                  </a:lnTo>
                  <a:lnTo>
                    <a:pt x="394381" y="2183063"/>
                  </a:lnTo>
                  <a:lnTo>
                    <a:pt x="395968" y="2169684"/>
                  </a:lnTo>
                  <a:lnTo>
                    <a:pt x="397102" y="2159253"/>
                  </a:lnTo>
                  <a:lnTo>
                    <a:pt x="397329" y="2152904"/>
                  </a:lnTo>
                  <a:lnTo>
                    <a:pt x="397329" y="2151089"/>
                  </a:lnTo>
                  <a:lnTo>
                    <a:pt x="397556" y="2149049"/>
                  </a:lnTo>
                  <a:lnTo>
                    <a:pt x="397782" y="2147008"/>
                  </a:lnTo>
                  <a:lnTo>
                    <a:pt x="398463" y="2144740"/>
                  </a:lnTo>
                  <a:lnTo>
                    <a:pt x="399370" y="2142699"/>
                  </a:lnTo>
                  <a:lnTo>
                    <a:pt x="400504" y="2140431"/>
                  </a:lnTo>
                  <a:lnTo>
                    <a:pt x="402091" y="2138164"/>
                  </a:lnTo>
                  <a:lnTo>
                    <a:pt x="403906" y="2135669"/>
                  </a:lnTo>
                  <a:lnTo>
                    <a:pt x="405947" y="2132948"/>
                  </a:lnTo>
                  <a:lnTo>
                    <a:pt x="408215" y="2129774"/>
                  </a:lnTo>
                  <a:lnTo>
                    <a:pt x="410256" y="2126599"/>
                  </a:lnTo>
                  <a:lnTo>
                    <a:pt x="411616" y="2122971"/>
                  </a:lnTo>
                  <a:lnTo>
                    <a:pt x="412523" y="2120930"/>
                  </a:lnTo>
                  <a:lnTo>
                    <a:pt x="412977" y="2119116"/>
                  </a:lnTo>
                  <a:lnTo>
                    <a:pt x="413431" y="2117075"/>
                  </a:lnTo>
                  <a:lnTo>
                    <a:pt x="413431" y="2115487"/>
                  </a:lnTo>
                  <a:lnTo>
                    <a:pt x="413431" y="2113673"/>
                  </a:lnTo>
                  <a:lnTo>
                    <a:pt x="413204" y="2111632"/>
                  </a:lnTo>
                  <a:lnTo>
                    <a:pt x="412750" y="2109818"/>
                  </a:lnTo>
                  <a:lnTo>
                    <a:pt x="411616" y="2108004"/>
                  </a:lnTo>
                  <a:lnTo>
                    <a:pt x="410936" y="2106190"/>
                  </a:lnTo>
                  <a:lnTo>
                    <a:pt x="410029" y="2104149"/>
                  </a:lnTo>
                  <a:lnTo>
                    <a:pt x="408668" y="2099614"/>
                  </a:lnTo>
                  <a:lnTo>
                    <a:pt x="407761" y="2094625"/>
                  </a:lnTo>
                  <a:lnTo>
                    <a:pt x="407081" y="2089636"/>
                  </a:lnTo>
                  <a:lnTo>
                    <a:pt x="406627" y="2084194"/>
                  </a:lnTo>
                  <a:lnTo>
                    <a:pt x="406627" y="2079432"/>
                  </a:lnTo>
                  <a:lnTo>
                    <a:pt x="406400" y="2071042"/>
                  </a:lnTo>
                  <a:lnTo>
                    <a:pt x="403906" y="1957886"/>
                  </a:lnTo>
                  <a:lnTo>
                    <a:pt x="402998" y="1916842"/>
                  </a:lnTo>
                  <a:lnTo>
                    <a:pt x="402545" y="1879652"/>
                  </a:lnTo>
                  <a:lnTo>
                    <a:pt x="402318" y="1850400"/>
                  </a:lnTo>
                  <a:lnTo>
                    <a:pt x="402318" y="1840649"/>
                  </a:lnTo>
                  <a:lnTo>
                    <a:pt x="402545" y="1834299"/>
                  </a:lnTo>
                  <a:lnTo>
                    <a:pt x="404813" y="1794162"/>
                  </a:lnTo>
                  <a:lnTo>
                    <a:pt x="406173" y="1772166"/>
                  </a:lnTo>
                  <a:lnTo>
                    <a:pt x="406400" y="1761281"/>
                  </a:lnTo>
                  <a:lnTo>
                    <a:pt x="406400" y="1751077"/>
                  </a:lnTo>
                  <a:lnTo>
                    <a:pt x="406627" y="1729307"/>
                  </a:lnTo>
                  <a:lnTo>
                    <a:pt x="407081" y="1705724"/>
                  </a:lnTo>
                  <a:lnTo>
                    <a:pt x="407761" y="1685088"/>
                  </a:lnTo>
                  <a:lnTo>
                    <a:pt x="407988" y="1671029"/>
                  </a:lnTo>
                  <a:lnTo>
                    <a:pt x="407761" y="1668534"/>
                  </a:lnTo>
                  <a:lnTo>
                    <a:pt x="407081" y="1665813"/>
                  </a:lnTo>
                  <a:lnTo>
                    <a:pt x="406400" y="1662412"/>
                  </a:lnTo>
                  <a:lnTo>
                    <a:pt x="405266" y="1659010"/>
                  </a:lnTo>
                  <a:lnTo>
                    <a:pt x="402545" y="1651300"/>
                  </a:lnTo>
                  <a:lnTo>
                    <a:pt x="399597" y="1643363"/>
                  </a:lnTo>
                  <a:lnTo>
                    <a:pt x="396422" y="1635427"/>
                  </a:lnTo>
                  <a:lnTo>
                    <a:pt x="393700" y="1627717"/>
                  </a:lnTo>
                  <a:lnTo>
                    <a:pt x="391432" y="1621141"/>
                  </a:lnTo>
                  <a:lnTo>
                    <a:pt x="390979" y="1618193"/>
                  </a:lnTo>
                  <a:lnTo>
                    <a:pt x="390525" y="1615925"/>
                  </a:lnTo>
                  <a:lnTo>
                    <a:pt x="389391" y="1606628"/>
                  </a:lnTo>
                  <a:lnTo>
                    <a:pt x="387804" y="1597103"/>
                  </a:lnTo>
                  <a:lnTo>
                    <a:pt x="386216" y="1586219"/>
                  </a:lnTo>
                  <a:lnTo>
                    <a:pt x="384175" y="1573520"/>
                  </a:lnTo>
                  <a:lnTo>
                    <a:pt x="383041" y="1567171"/>
                  </a:lnTo>
                  <a:lnTo>
                    <a:pt x="382361" y="1564223"/>
                  </a:lnTo>
                  <a:lnTo>
                    <a:pt x="381227" y="1561955"/>
                  </a:lnTo>
                  <a:lnTo>
                    <a:pt x="380547" y="1559914"/>
                  </a:lnTo>
                  <a:lnTo>
                    <a:pt x="379640" y="1558100"/>
                  </a:lnTo>
                  <a:lnTo>
                    <a:pt x="378506" y="1557193"/>
                  </a:lnTo>
                  <a:lnTo>
                    <a:pt x="377825" y="1556513"/>
                  </a:lnTo>
                  <a:lnTo>
                    <a:pt x="377145" y="1556513"/>
                  </a:lnTo>
                  <a:lnTo>
                    <a:pt x="376691" y="1556739"/>
                  </a:lnTo>
                  <a:lnTo>
                    <a:pt x="376011" y="1557646"/>
                  </a:lnTo>
                  <a:lnTo>
                    <a:pt x="374877" y="1559007"/>
                  </a:lnTo>
                  <a:lnTo>
                    <a:pt x="374197" y="1561728"/>
                  </a:lnTo>
                  <a:lnTo>
                    <a:pt x="373516" y="1564676"/>
                  </a:lnTo>
                  <a:lnTo>
                    <a:pt x="372836" y="1568985"/>
                  </a:lnTo>
                  <a:lnTo>
                    <a:pt x="372382" y="1573973"/>
                  </a:lnTo>
                  <a:lnTo>
                    <a:pt x="372156" y="1580096"/>
                  </a:lnTo>
                  <a:lnTo>
                    <a:pt x="371475" y="1597103"/>
                  </a:lnTo>
                  <a:lnTo>
                    <a:pt x="369888" y="1619553"/>
                  </a:lnTo>
                  <a:lnTo>
                    <a:pt x="366259" y="1672616"/>
                  </a:lnTo>
                  <a:lnTo>
                    <a:pt x="363084" y="1720237"/>
                  </a:lnTo>
                  <a:lnTo>
                    <a:pt x="361950" y="1736790"/>
                  </a:lnTo>
                  <a:lnTo>
                    <a:pt x="361497" y="1744727"/>
                  </a:lnTo>
                  <a:lnTo>
                    <a:pt x="361723" y="1746541"/>
                  </a:lnTo>
                  <a:lnTo>
                    <a:pt x="361950" y="1748355"/>
                  </a:lnTo>
                  <a:lnTo>
                    <a:pt x="363084" y="1752437"/>
                  </a:lnTo>
                  <a:lnTo>
                    <a:pt x="366032" y="1761281"/>
                  </a:lnTo>
                  <a:lnTo>
                    <a:pt x="367620" y="1765816"/>
                  </a:lnTo>
                  <a:lnTo>
                    <a:pt x="368981" y="1770578"/>
                  </a:lnTo>
                  <a:lnTo>
                    <a:pt x="369434" y="1773073"/>
                  </a:lnTo>
                  <a:lnTo>
                    <a:pt x="369661" y="1775340"/>
                  </a:lnTo>
                  <a:lnTo>
                    <a:pt x="369661" y="1778062"/>
                  </a:lnTo>
                  <a:lnTo>
                    <a:pt x="369661" y="1780556"/>
                  </a:lnTo>
                  <a:lnTo>
                    <a:pt x="363084" y="1830671"/>
                  </a:lnTo>
                  <a:lnTo>
                    <a:pt x="349931" y="1930674"/>
                  </a:lnTo>
                  <a:lnTo>
                    <a:pt x="342447" y="1984417"/>
                  </a:lnTo>
                  <a:lnTo>
                    <a:pt x="335643" y="2032718"/>
                  </a:lnTo>
                  <a:lnTo>
                    <a:pt x="332695" y="2053127"/>
                  </a:lnTo>
                  <a:lnTo>
                    <a:pt x="329973" y="2069908"/>
                  </a:lnTo>
                  <a:lnTo>
                    <a:pt x="327932" y="2082380"/>
                  </a:lnTo>
                  <a:lnTo>
                    <a:pt x="326345" y="2089863"/>
                  </a:lnTo>
                  <a:lnTo>
                    <a:pt x="324077" y="2098480"/>
                  </a:lnTo>
                  <a:lnTo>
                    <a:pt x="322489" y="2105963"/>
                  </a:lnTo>
                  <a:lnTo>
                    <a:pt x="321582" y="2112539"/>
                  </a:lnTo>
                  <a:lnTo>
                    <a:pt x="321356" y="2118435"/>
                  </a:lnTo>
                  <a:lnTo>
                    <a:pt x="321582" y="2123651"/>
                  </a:lnTo>
                  <a:lnTo>
                    <a:pt x="322036" y="2128640"/>
                  </a:lnTo>
                  <a:lnTo>
                    <a:pt x="323397" y="2133402"/>
                  </a:lnTo>
                  <a:lnTo>
                    <a:pt x="324984" y="2138391"/>
                  </a:lnTo>
                  <a:lnTo>
                    <a:pt x="327025" y="2144740"/>
                  </a:lnTo>
                  <a:lnTo>
                    <a:pt x="329293" y="2153130"/>
                  </a:lnTo>
                  <a:lnTo>
                    <a:pt x="331561" y="2163335"/>
                  </a:lnTo>
                  <a:lnTo>
                    <a:pt x="333829" y="2174446"/>
                  </a:lnTo>
                  <a:lnTo>
                    <a:pt x="335870" y="2185784"/>
                  </a:lnTo>
                  <a:lnTo>
                    <a:pt x="337684" y="2196896"/>
                  </a:lnTo>
                  <a:lnTo>
                    <a:pt x="338818" y="2207327"/>
                  </a:lnTo>
                  <a:lnTo>
                    <a:pt x="339272" y="2211862"/>
                  </a:lnTo>
                  <a:lnTo>
                    <a:pt x="339272" y="2216171"/>
                  </a:lnTo>
                  <a:lnTo>
                    <a:pt x="339498" y="2224108"/>
                  </a:lnTo>
                  <a:lnTo>
                    <a:pt x="339725" y="2231591"/>
                  </a:lnTo>
                  <a:lnTo>
                    <a:pt x="340632" y="2246104"/>
                  </a:lnTo>
                  <a:lnTo>
                    <a:pt x="341086" y="2258576"/>
                  </a:lnTo>
                  <a:lnTo>
                    <a:pt x="341086" y="2263338"/>
                  </a:lnTo>
                  <a:lnTo>
                    <a:pt x="340632" y="2267420"/>
                  </a:lnTo>
                  <a:lnTo>
                    <a:pt x="339952" y="2270594"/>
                  </a:lnTo>
                  <a:lnTo>
                    <a:pt x="339272" y="2273996"/>
                  </a:lnTo>
                  <a:lnTo>
                    <a:pt x="338138" y="2276717"/>
                  </a:lnTo>
                  <a:lnTo>
                    <a:pt x="337231" y="2279665"/>
                  </a:lnTo>
                  <a:lnTo>
                    <a:pt x="334736" y="2284881"/>
                  </a:lnTo>
                  <a:lnTo>
                    <a:pt x="332695" y="2289643"/>
                  </a:lnTo>
                  <a:lnTo>
                    <a:pt x="332241" y="2291230"/>
                  </a:lnTo>
                  <a:lnTo>
                    <a:pt x="332241" y="2292817"/>
                  </a:lnTo>
                  <a:lnTo>
                    <a:pt x="332468" y="2294858"/>
                  </a:lnTo>
                  <a:lnTo>
                    <a:pt x="332922" y="2296672"/>
                  </a:lnTo>
                  <a:lnTo>
                    <a:pt x="334282" y="2301661"/>
                  </a:lnTo>
                  <a:lnTo>
                    <a:pt x="335870" y="2306877"/>
                  </a:lnTo>
                  <a:lnTo>
                    <a:pt x="339952" y="2317761"/>
                  </a:lnTo>
                  <a:lnTo>
                    <a:pt x="341993" y="2323204"/>
                  </a:lnTo>
                  <a:lnTo>
                    <a:pt x="343354" y="2327966"/>
                  </a:lnTo>
                  <a:lnTo>
                    <a:pt x="344488" y="2334542"/>
                  </a:lnTo>
                  <a:lnTo>
                    <a:pt x="346075" y="2344293"/>
                  </a:lnTo>
                  <a:lnTo>
                    <a:pt x="347663" y="2356765"/>
                  </a:lnTo>
                  <a:lnTo>
                    <a:pt x="349250" y="2370144"/>
                  </a:lnTo>
                  <a:lnTo>
                    <a:pt x="350611" y="2383750"/>
                  </a:lnTo>
                  <a:lnTo>
                    <a:pt x="351518" y="2395995"/>
                  </a:lnTo>
                  <a:lnTo>
                    <a:pt x="351745" y="2401664"/>
                  </a:lnTo>
                  <a:lnTo>
                    <a:pt x="351745" y="2406426"/>
                  </a:lnTo>
                  <a:lnTo>
                    <a:pt x="351745" y="2410508"/>
                  </a:lnTo>
                  <a:lnTo>
                    <a:pt x="351065" y="2413456"/>
                  </a:lnTo>
                  <a:lnTo>
                    <a:pt x="350384" y="2418218"/>
                  </a:lnTo>
                  <a:lnTo>
                    <a:pt x="349477" y="2421846"/>
                  </a:lnTo>
                  <a:lnTo>
                    <a:pt x="348570" y="2423660"/>
                  </a:lnTo>
                  <a:lnTo>
                    <a:pt x="347890" y="2425248"/>
                  </a:lnTo>
                  <a:lnTo>
                    <a:pt x="346756" y="2426835"/>
                  </a:lnTo>
                  <a:lnTo>
                    <a:pt x="345622" y="2427969"/>
                  </a:lnTo>
                  <a:lnTo>
                    <a:pt x="343807" y="2429103"/>
                  </a:lnTo>
                  <a:lnTo>
                    <a:pt x="341539" y="2430010"/>
                  </a:lnTo>
                  <a:lnTo>
                    <a:pt x="339045" y="2430690"/>
                  </a:lnTo>
                  <a:lnTo>
                    <a:pt x="335870" y="2431597"/>
                  </a:lnTo>
                  <a:lnTo>
                    <a:pt x="332241" y="2432278"/>
                  </a:lnTo>
                  <a:lnTo>
                    <a:pt x="327932" y="2432731"/>
                  </a:lnTo>
                  <a:lnTo>
                    <a:pt x="317047" y="2433411"/>
                  </a:lnTo>
                  <a:lnTo>
                    <a:pt x="310697" y="2433638"/>
                  </a:lnTo>
                  <a:lnTo>
                    <a:pt x="303893" y="2433638"/>
                  </a:lnTo>
                  <a:lnTo>
                    <a:pt x="289379" y="2432731"/>
                  </a:lnTo>
                  <a:lnTo>
                    <a:pt x="274411" y="2431824"/>
                  </a:lnTo>
                  <a:lnTo>
                    <a:pt x="259443" y="2430463"/>
                  </a:lnTo>
                  <a:lnTo>
                    <a:pt x="245836" y="2429103"/>
                  </a:lnTo>
                  <a:lnTo>
                    <a:pt x="233363" y="2427515"/>
                  </a:lnTo>
                  <a:lnTo>
                    <a:pt x="216807" y="2425475"/>
                  </a:lnTo>
                  <a:lnTo>
                    <a:pt x="214313" y="2425021"/>
                  </a:lnTo>
                  <a:lnTo>
                    <a:pt x="212045" y="2424568"/>
                  </a:lnTo>
                  <a:lnTo>
                    <a:pt x="210004" y="2423660"/>
                  </a:lnTo>
                  <a:lnTo>
                    <a:pt x="208416" y="2422527"/>
                  </a:lnTo>
                  <a:lnTo>
                    <a:pt x="206602" y="2421166"/>
                  </a:lnTo>
                  <a:lnTo>
                    <a:pt x="205014" y="2419805"/>
                  </a:lnTo>
                  <a:lnTo>
                    <a:pt x="203427" y="2418445"/>
                  </a:lnTo>
                  <a:lnTo>
                    <a:pt x="202293" y="2416631"/>
                  </a:lnTo>
                  <a:lnTo>
                    <a:pt x="201159" y="2414817"/>
                  </a:lnTo>
                  <a:lnTo>
                    <a:pt x="200252" y="2413003"/>
                  </a:lnTo>
                  <a:lnTo>
                    <a:pt x="199345" y="2411188"/>
                  </a:lnTo>
                  <a:lnTo>
                    <a:pt x="198891" y="2409148"/>
                  </a:lnTo>
                  <a:lnTo>
                    <a:pt x="198664" y="2407333"/>
                  </a:lnTo>
                  <a:lnTo>
                    <a:pt x="198438" y="2405519"/>
                  </a:lnTo>
                  <a:lnTo>
                    <a:pt x="198438" y="2403705"/>
                  </a:lnTo>
                  <a:lnTo>
                    <a:pt x="198664" y="2401891"/>
                  </a:lnTo>
                  <a:lnTo>
                    <a:pt x="200025" y="2395542"/>
                  </a:lnTo>
                  <a:lnTo>
                    <a:pt x="202520" y="2385110"/>
                  </a:lnTo>
                  <a:lnTo>
                    <a:pt x="209550" y="2357218"/>
                  </a:lnTo>
                  <a:lnTo>
                    <a:pt x="216354" y="2329553"/>
                  </a:lnTo>
                  <a:lnTo>
                    <a:pt x="218622" y="2319349"/>
                  </a:lnTo>
                  <a:lnTo>
                    <a:pt x="219302" y="2315721"/>
                  </a:lnTo>
                  <a:lnTo>
                    <a:pt x="219529" y="2313680"/>
                  </a:lnTo>
                  <a:lnTo>
                    <a:pt x="219529" y="2310958"/>
                  </a:lnTo>
                  <a:lnTo>
                    <a:pt x="219529" y="2308464"/>
                  </a:lnTo>
                  <a:lnTo>
                    <a:pt x="218848" y="2306423"/>
                  </a:lnTo>
                  <a:lnTo>
                    <a:pt x="218395" y="2305289"/>
                  </a:lnTo>
                  <a:lnTo>
                    <a:pt x="217941" y="2304609"/>
                  </a:lnTo>
                  <a:lnTo>
                    <a:pt x="217261" y="2303929"/>
                  </a:lnTo>
                  <a:lnTo>
                    <a:pt x="216127" y="2303475"/>
                  </a:lnTo>
                  <a:lnTo>
                    <a:pt x="214993" y="2302795"/>
                  </a:lnTo>
                  <a:lnTo>
                    <a:pt x="213179" y="2302341"/>
                  </a:lnTo>
                  <a:lnTo>
                    <a:pt x="209097" y="2301888"/>
                  </a:lnTo>
                  <a:lnTo>
                    <a:pt x="203427" y="2301661"/>
                  </a:lnTo>
                  <a:lnTo>
                    <a:pt x="197984" y="2301661"/>
                  </a:lnTo>
                  <a:lnTo>
                    <a:pt x="195489" y="2301434"/>
                  </a:lnTo>
                  <a:lnTo>
                    <a:pt x="192995" y="2300754"/>
                  </a:lnTo>
                  <a:lnTo>
                    <a:pt x="191407" y="2300301"/>
                  </a:lnTo>
                  <a:lnTo>
                    <a:pt x="189593" y="2299847"/>
                  </a:lnTo>
                  <a:lnTo>
                    <a:pt x="188005" y="2299167"/>
                  </a:lnTo>
                  <a:lnTo>
                    <a:pt x="187098" y="2298033"/>
                  </a:lnTo>
                  <a:lnTo>
                    <a:pt x="185964" y="2297126"/>
                  </a:lnTo>
                  <a:lnTo>
                    <a:pt x="185057" y="2295538"/>
                  </a:lnTo>
                  <a:lnTo>
                    <a:pt x="184604" y="2293951"/>
                  </a:lnTo>
                  <a:lnTo>
                    <a:pt x="183923" y="2292364"/>
                  </a:lnTo>
                  <a:lnTo>
                    <a:pt x="183697" y="2290550"/>
                  </a:lnTo>
                  <a:lnTo>
                    <a:pt x="183697" y="2288509"/>
                  </a:lnTo>
                  <a:lnTo>
                    <a:pt x="183923" y="2283293"/>
                  </a:lnTo>
                  <a:lnTo>
                    <a:pt x="184830" y="2258576"/>
                  </a:lnTo>
                  <a:lnTo>
                    <a:pt x="186418" y="2202338"/>
                  </a:lnTo>
                  <a:lnTo>
                    <a:pt x="190727" y="2035439"/>
                  </a:lnTo>
                  <a:lnTo>
                    <a:pt x="195489" y="1865366"/>
                  </a:lnTo>
                  <a:lnTo>
                    <a:pt x="197077" y="1804593"/>
                  </a:lnTo>
                  <a:lnTo>
                    <a:pt x="197984" y="1784865"/>
                  </a:lnTo>
                  <a:lnTo>
                    <a:pt x="198664" y="1773753"/>
                  </a:lnTo>
                  <a:lnTo>
                    <a:pt x="198891" y="1765816"/>
                  </a:lnTo>
                  <a:lnTo>
                    <a:pt x="198891" y="1754932"/>
                  </a:lnTo>
                  <a:lnTo>
                    <a:pt x="198891" y="1741099"/>
                  </a:lnTo>
                  <a:lnTo>
                    <a:pt x="198664" y="1725225"/>
                  </a:lnTo>
                  <a:lnTo>
                    <a:pt x="197757" y="1688716"/>
                  </a:lnTo>
                  <a:lnTo>
                    <a:pt x="196170" y="1649486"/>
                  </a:lnTo>
                  <a:lnTo>
                    <a:pt x="193448" y="1578509"/>
                  </a:lnTo>
                  <a:lnTo>
                    <a:pt x="191861" y="1543133"/>
                  </a:lnTo>
                  <a:lnTo>
                    <a:pt x="191634" y="1538825"/>
                  </a:lnTo>
                  <a:lnTo>
                    <a:pt x="190727" y="1532249"/>
                  </a:lnTo>
                  <a:lnTo>
                    <a:pt x="188005" y="1515695"/>
                  </a:lnTo>
                  <a:lnTo>
                    <a:pt x="184830" y="1496193"/>
                  </a:lnTo>
                  <a:lnTo>
                    <a:pt x="181202" y="1477372"/>
                  </a:lnTo>
                  <a:lnTo>
                    <a:pt x="180522" y="1471476"/>
                  </a:lnTo>
                  <a:lnTo>
                    <a:pt x="179614" y="1463086"/>
                  </a:lnTo>
                  <a:lnTo>
                    <a:pt x="178480" y="1439729"/>
                  </a:lnTo>
                  <a:lnTo>
                    <a:pt x="176893" y="1410930"/>
                  </a:lnTo>
                  <a:lnTo>
                    <a:pt x="175986" y="1379409"/>
                  </a:lnTo>
                  <a:lnTo>
                    <a:pt x="174172" y="1322038"/>
                  </a:lnTo>
                  <a:lnTo>
                    <a:pt x="173264" y="1293239"/>
                  </a:lnTo>
                  <a:lnTo>
                    <a:pt x="173264" y="1291652"/>
                  </a:lnTo>
                  <a:lnTo>
                    <a:pt x="173038" y="1290291"/>
                  </a:lnTo>
                  <a:lnTo>
                    <a:pt x="172584" y="1289157"/>
                  </a:lnTo>
                  <a:lnTo>
                    <a:pt x="172357" y="1288023"/>
                  </a:lnTo>
                  <a:lnTo>
                    <a:pt x="170997" y="1286209"/>
                  </a:lnTo>
                  <a:lnTo>
                    <a:pt x="169636" y="1285075"/>
                  </a:lnTo>
                  <a:lnTo>
                    <a:pt x="167822" y="1284622"/>
                  </a:lnTo>
                  <a:lnTo>
                    <a:pt x="165780" y="1284168"/>
                  </a:lnTo>
                  <a:lnTo>
                    <a:pt x="163739" y="1284622"/>
                  </a:lnTo>
                  <a:lnTo>
                    <a:pt x="161698" y="1285075"/>
                  </a:lnTo>
                  <a:lnTo>
                    <a:pt x="160111" y="1285529"/>
                  </a:lnTo>
                  <a:lnTo>
                    <a:pt x="158070" y="1285756"/>
                  </a:lnTo>
                  <a:lnTo>
                    <a:pt x="155348" y="1285529"/>
                  </a:lnTo>
                  <a:lnTo>
                    <a:pt x="151720" y="1285302"/>
                  </a:lnTo>
                  <a:lnTo>
                    <a:pt x="143782" y="1284622"/>
                  </a:lnTo>
                  <a:lnTo>
                    <a:pt x="134484" y="1283034"/>
                  </a:lnTo>
                  <a:lnTo>
                    <a:pt x="116114" y="1279633"/>
                  </a:lnTo>
                  <a:lnTo>
                    <a:pt x="102507" y="1277139"/>
                  </a:lnTo>
                  <a:lnTo>
                    <a:pt x="100466" y="1276685"/>
                  </a:lnTo>
                  <a:lnTo>
                    <a:pt x="98652" y="1276005"/>
                  </a:lnTo>
                  <a:lnTo>
                    <a:pt x="97291" y="1275098"/>
                  </a:lnTo>
                  <a:lnTo>
                    <a:pt x="96157" y="1274417"/>
                  </a:lnTo>
                  <a:lnTo>
                    <a:pt x="95250" y="1273284"/>
                  </a:lnTo>
                  <a:lnTo>
                    <a:pt x="94796" y="1272150"/>
                  </a:lnTo>
                  <a:lnTo>
                    <a:pt x="94570" y="1270789"/>
                  </a:lnTo>
                  <a:lnTo>
                    <a:pt x="94570" y="1269429"/>
                  </a:lnTo>
                  <a:lnTo>
                    <a:pt x="94570" y="1267841"/>
                  </a:lnTo>
                  <a:lnTo>
                    <a:pt x="94796" y="1266027"/>
                  </a:lnTo>
                  <a:lnTo>
                    <a:pt x="95930" y="1262399"/>
                  </a:lnTo>
                  <a:lnTo>
                    <a:pt x="98425" y="1253555"/>
                  </a:lnTo>
                  <a:lnTo>
                    <a:pt x="100693" y="1246072"/>
                  </a:lnTo>
                  <a:lnTo>
                    <a:pt x="103641" y="1234053"/>
                  </a:lnTo>
                  <a:lnTo>
                    <a:pt x="111352" y="1203440"/>
                  </a:lnTo>
                  <a:lnTo>
                    <a:pt x="118382" y="1173734"/>
                  </a:lnTo>
                  <a:lnTo>
                    <a:pt x="122238" y="1157407"/>
                  </a:lnTo>
                  <a:lnTo>
                    <a:pt x="123372" y="1150604"/>
                  </a:lnTo>
                  <a:lnTo>
                    <a:pt x="124052" y="1146295"/>
                  </a:lnTo>
                  <a:lnTo>
                    <a:pt x="124052" y="1141987"/>
                  </a:lnTo>
                  <a:lnTo>
                    <a:pt x="124052" y="1139266"/>
                  </a:lnTo>
                  <a:lnTo>
                    <a:pt x="123598" y="1136998"/>
                  </a:lnTo>
                  <a:lnTo>
                    <a:pt x="123372" y="1134730"/>
                  </a:lnTo>
                  <a:lnTo>
                    <a:pt x="122918" y="1132236"/>
                  </a:lnTo>
                  <a:lnTo>
                    <a:pt x="122011" y="1129968"/>
                  </a:lnTo>
                  <a:lnTo>
                    <a:pt x="120877" y="1127701"/>
                  </a:lnTo>
                  <a:lnTo>
                    <a:pt x="119743" y="1125433"/>
                  </a:lnTo>
                  <a:lnTo>
                    <a:pt x="118155" y="1123165"/>
                  </a:lnTo>
                  <a:lnTo>
                    <a:pt x="115888" y="1120217"/>
                  </a:lnTo>
                  <a:lnTo>
                    <a:pt x="113166" y="1115909"/>
                  </a:lnTo>
                  <a:lnTo>
                    <a:pt x="105682" y="1103210"/>
                  </a:lnTo>
                  <a:lnTo>
                    <a:pt x="96611" y="1087110"/>
                  </a:lnTo>
                  <a:lnTo>
                    <a:pt x="86405" y="1069195"/>
                  </a:lnTo>
                  <a:lnTo>
                    <a:pt x="67129" y="1033820"/>
                  </a:lnTo>
                  <a:lnTo>
                    <a:pt x="54202" y="1009103"/>
                  </a:lnTo>
                  <a:lnTo>
                    <a:pt x="46945" y="994136"/>
                  </a:lnTo>
                  <a:lnTo>
                    <a:pt x="43316" y="986880"/>
                  </a:lnTo>
                  <a:lnTo>
                    <a:pt x="39914" y="979850"/>
                  </a:lnTo>
                  <a:lnTo>
                    <a:pt x="36059" y="973274"/>
                  </a:lnTo>
                  <a:lnTo>
                    <a:pt x="32204" y="967151"/>
                  </a:lnTo>
                  <a:lnTo>
                    <a:pt x="30163" y="963977"/>
                  </a:lnTo>
                  <a:lnTo>
                    <a:pt x="28121" y="961482"/>
                  </a:lnTo>
                  <a:lnTo>
                    <a:pt x="25854" y="959215"/>
                  </a:lnTo>
                  <a:lnTo>
                    <a:pt x="23586" y="956947"/>
                  </a:lnTo>
                  <a:lnTo>
                    <a:pt x="19050" y="952865"/>
                  </a:lnTo>
                  <a:lnTo>
                    <a:pt x="14968" y="948557"/>
                  </a:lnTo>
                  <a:lnTo>
                    <a:pt x="13380" y="946062"/>
                  </a:lnTo>
                  <a:lnTo>
                    <a:pt x="11339" y="943795"/>
                  </a:lnTo>
                  <a:lnTo>
                    <a:pt x="9752" y="941300"/>
                  </a:lnTo>
                  <a:lnTo>
                    <a:pt x="8164" y="938579"/>
                  </a:lnTo>
                  <a:lnTo>
                    <a:pt x="7030" y="935631"/>
                  </a:lnTo>
                  <a:lnTo>
                    <a:pt x="5670" y="932456"/>
                  </a:lnTo>
                  <a:lnTo>
                    <a:pt x="4763" y="929055"/>
                  </a:lnTo>
                  <a:lnTo>
                    <a:pt x="3629" y="925653"/>
                  </a:lnTo>
                  <a:lnTo>
                    <a:pt x="3175" y="921572"/>
                  </a:lnTo>
                  <a:lnTo>
                    <a:pt x="2268" y="917490"/>
                  </a:lnTo>
                  <a:lnTo>
                    <a:pt x="2041" y="912955"/>
                  </a:lnTo>
                  <a:lnTo>
                    <a:pt x="2041" y="908192"/>
                  </a:lnTo>
                  <a:lnTo>
                    <a:pt x="1814" y="897081"/>
                  </a:lnTo>
                  <a:lnTo>
                    <a:pt x="1588" y="885063"/>
                  </a:lnTo>
                  <a:lnTo>
                    <a:pt x="680" y="859892"/>
                  </a:lnTo>
                  <a:lnTo>
                    <a:pt x="454" y="848100"/>
                  </a:lnTo>
                  <a:lnTo>
                    <a:pt x="0" y="837669"/>
                  </a:lnTo>
                  <a:lnTo>
                    <a:pt x="454" y="829278"/>
                  </a:lnTo>
                  <a:lnTo>
                    <a:pt x="680" y="825650"/>
                  </a:lnTo>
                  <a:lnTo>
                    <a:pt x="1134" y="823156"/>
                  </a:lnTo>
                  <a:lnTo>
                    <a:pt x="2268" y="818847"/>
                  </a:lnTo>
                  <a:lnTo>
                    <a:pt x="3855" y="814765"/>
                  </a:lnTo>
                  <a:lnTo>
                    <a:pt x="5670" y="810910"/>
                  </a:lnTo>
                  <a:lnTo>
                    <a:pt x="7257" y="807282"/>
                  </a:lnTo>
                  <a:lnTo>
                    <a:pt x="10205" y="801160"/>
                  </a:lnTo>
                  <a:lnTo>
                    <a:pt x="10886" y="798438"/>
                  </a:lnTo>
                  <a:lnTo>
                    <a:pt x="11566" y="796171"/>
                  </a:lnTo>
                  <a:lnTo>
                    <a:pt x="13380" y="768732"/>
                  </a:lnTo>
                  <a:lnTo>
                    <a:pt x="16329" y="726781"/>
                  </a:lnTo>
                  <a:lnTo>
                    <a:pt x="16782" y="721792"/>
                  </a:lnTo>
                  <a:lnTo>
                    <a:pt x="17236" y="717030"/>
                  </a:lnTo>
                  <a:lnTo>
                    <a:pt x="19050" y="707506"/>
                  </a:lnTo>
                  <a:lnTo>
                    <a:pt x="21091" y="698435"/>
                  </a:lnTo>
                  <a:lnTo>
                    <a:pt x="23586" y="689365"/>
                  </a:lnTo>
                  <a:lnTo>
                    <a:pt x="26080" y="681655"/>
                  </a:lnTo>
                  <a:lnTo>
                    <a:pt x="29029" y="674852"/>
                  </a:lnTo>
                  <a:lnTo>
                    <a:pt x="31523" y="669183"/>
                  </a:lnTo>
                  <a:lnTo>
                    <a:pt x="33791" y="665101"/>
                  </a:lnTo>
                  <a:lnTo>
                    <a:pt x="38327" y="658525"/>
                  </a:lnTo>
                  <a:lnTo>
                    <a:pt x="40821" y="655123"/>
                  </a:lnTo>
                  <a:lnTo>
                    <a:pt x="43089" y="651268"/>
                  </a:lnTo>
                  <a:lnTo>
                    <a:pt x="45130" y="647413"/>
                  </a:lnTo>
                  <a:lnTo>
                    <a:pt x="46945" y="643558"/>
                  </a:lnTo>
                  <a:lnTo>
                    <a:pt x="47398" y="641744"/>
                  </a:lnTo>
                  <a:lnTo>
                    <a:pt x="47625" y="639930"/>
                  </a:lnTo>
                  <a:lnTo>
                    <a:pt x="48079" y="638116"/>
                  </a:lnTo>
                  <a:lnTo>
                    <a:pt x="48079" y="636302"/>
                  </a:lnTo>
                  <a:lnTo>
                    <a:pt x="47625" y="632447"/>
                  </a:lnTo>
                  <a:lnTo>
                    <a:pt x="47398" y="627458"/>
                  </a:lnTo>
                  <a:lnTo>
                    <a:pt x="47171" y="621789"/>
                  </a:lnTo>
                  <a:lnTo>
                    <a:pt x="47398" y="615893"/>
                  </a:lnTo>
                  <a:lnTo>
                    <a:pt x="48079" y="610224"/>
                  </a:lnTo>
                  <a:lnTo>
                    <a:pt x="48986" y="604555"/>
                  </a:lnTo>
                  <a:lnTo>
                    <a:pt x="49666" y="602060"/>
                  </a:lnTo>
                  <a:lnTo>
                    <a:pt x="50573" y="599566"/>
                  </a:lnTo>
                  <a:lnTo>
                    <a:pt x="51254" y="597525"/>
                  </a:lnTo>
                  <a:lnTo>
                    <a:pt x="52614" y="595711"/>
                  </a:lnTo>
                  <a:lnTo>
                    <a:pt x="54655" y="592083"/>
                  </a:lnTo>
                  <a:lnTo>
                    <a:pt x="56243" y="588681"/>
                  </a:lnTo>
                  <a:lnTo>
                    <a:pt x="57604" y="584826"/>
                  </a:lnTo>
                  <a:lnTo>
                    <a:pt x="58964" y="580744"/>
                  </a:lnTo>
                  <a:lnTo>
                    <a:pt x="59645" y="576663"/>
                  </a:lnTo>
                  <a:lnTo>
                    <a:pt x="60325" y="572354"/>
                  </a:lnTo>
                  <a:lnTo>
                    <a:pt x="61686" y="563057"/>
                  </a:lnTo>
                  <a:lnTo>
                    <a:pt x="62366" y="556934"/>
                  </a:lnTo>
                  <a:lnTo>
                    <a:pt x="62820" y="548771"/>
                  </a:lnTo>
                  <a:lnTo>
                    <a:pt x="64634" y="529042"/>
                  </a:lnTo>
                  <a:lnTo>
                    <a:pt x="65995" y="519064"/>
                  </a:lnTo>
                  <a:lnTo>
                    <a:pt x="67582" y="509313"/>
                  </a:lnTo>
                  <a:lnTo>
                    <a:pt x="68263" y="505005"/>
                  </a:lnTo>
                  <a:lnTo>
                    <a:pt x="69170" y="501150"/>
                  </a:lnTo>
                  <a:lnTo>
                    <a:pt x="70530" y="497975"/>
                  </a:lnTo>
                  <a:lnTo>
                    <a:pt x="71891" y="495481"/>
                  </a:lnTo>
                  <a:lnTo>
                    <a:pt x="72798" y="492986"/>
                  </a:lnTo>
                  <a:lnTo>
                    <a:pt x="74159" y="490719"/>
                  </a:lnTo>
                  <a:lnTo>
                    <a:pt x="75520" y="485503"/>
                  </a:lnTo>
                  <a:lnTo>
                    <a:pt x="76880" y="480514"/>
                  </a:lnTo>
                  <a:lnTo>
                    <a:pt x="77788" y="475526"/>
                  </a:lnTo>
                  <a:lnTo>
                    <a:pt x="78468" y="470310"/>
                  </a:lnTo>
                  <a:lnTo>
                    <a:pt x="78695" y="465321"/>
                  </a:lnTo>
                  <a:lnTo>
                    <a:pt x="78695" y="455570"/>
                  </a:lnTo>
                  <a:lnTo>
                    <a:pt x="78921" y="453076"/>
                  </a:lnTo>
                  <a:lnTo>
                    <a:pt x="79148" y="450581"/>
                  </a:lnTo>
                  <a:lnTo>
                    <a:pt x="79829" y="448087"/>
                  </a:lnTo>
                  <a:lnTo>
                    <a:pt x="80963" y="445593"/>
                  </a:lnTo>
                  <a:lnTo>
                    <a:pt x="82096" y="443098"/>
                  </a:lnTo>
                  <a:lnTo>
                    <a:pt x="83457" y="440150"/>
                  </a:lnTo>
                  <a:lnTo>
                    <a:pt x="86405" y="435388"/>
                  </a:lnTo>
                  <a:lnTo>
                    <a:pt x="89807" y="430626"/>
                  </a:lnTo>
                  <a:lnTo>
                    <a:pt x="92755" y="426771"/>
                  </a:lnTo>
                  <a:lnTo>
                    <a:pt x="95477" y="423370"/>
                  </a:lnTo>
                  <a:lnTo>
                    <a:pt x="97971" y="421782"/>
                  </a:lnTo>
                  <a:lnTo>
                    <a:pt x="99786" y="420195"/>
                  </a:lnTo>
                  <a:lnTo>
                    <a:pt x="102734" y="418381"/>
                  </a:lnTo>
                  <a:lnTo>
                    <a:pt x="108857" y="415433"/>
                  </a:lnTo>
                  <a:lnTo>
                    <a:pt x="111805" y="413846"/>
                  </a:lnTo>
                  <a:lnTo>
                    <a:pt x="114527" y="413165"/>
                  </a:lnTo>
                  <a:lnTo>
                    <a:pt x="116795" y="412258"/>
                  </a:lnTo>
                  <a:lnTo>
                    <a:pt x="117929" y="412258"/>
                  </a:lnTo>
                  <a:lnTo>
                    <a:pt x="118382" y="412258"/>
                  </a:lnTo>
                  <a:lnTo>
                    <a:pt x="119063" y="412485"/>
                  </a:lnTo>
                  <a:lnTo>
                    <a:pt x="119970" y="412485"/>
                  </a:lnTo>
                  <a:lnTo>
                    <a:pt x="122011" y="411805"/>
                  </a:lnTo>
                  <a:lnTo>
                    <a:pt x="124732" y="410898"/>
                  </a:lnTo>
                  <a:lnTo>
                    <a:pt x="127907" y="409537"/>
                  </a:lnTo>
                  <a:lnTo>
                    <a:pt x="135391" y="405909"/>
                  </a:lnTo>
                  <a:lnTo>
                    <a:pt x="143782" y="402507"/>
                  </a:lnTo>
                  <a:lnTo>
                    <a:pt x="164193" y="394571"/>
                  </a:lnTo>
                  <a:lnTo>
                    <a:pt x="199118" y="381418"/>
                  </a:lnTo>
                  <a:lnTo>
                    <a:pt x="217261" y="374615"/>
                  </a:lnTo>
                  <a:lnTo>
                    <a:pt x="232909" y="368493"/>
                  </a:lnTo>
                  <a:lnTo>
                    <a:pt x="244248" y="363731"/>
                  </a:lnTo>
                  <a:lnTo>
                    <a:pt x="247877" y="362143"/>
                  </a:lnTo>
                  <a:lnTo>
                    <a:pt x="249691" y="361009"/>
                  </a:lnTo>
                  <a:lnTo>
                    <a:pt x="252866" y="358061"/>
                  </a:lnTo>
                  <a:lnTo>
                    <a:pt x="256722" y="355340"/>
                  </a:lnTo>
                  <a:lnTo>
                    <a:pt x="265339" y="349218"/>
                  </a:lnTo>
                  <a:lnTo>
                    <a:pt x="269875" y="346043"/>
                  </a:lnTo>
                  <a:lnTo>
                    <a:pt x="274411" y="342415"/>
                  </a:lnTo>
                  <a:lnTo>
                    <a:pt x="278947" y="338786"/>
                  </a:lnTo>
                  <a:lnTo>
                    <a:pt x="283256" y="334931"/>
                  </a:lnTo>
                  <a:lnTo>
                    <a:pt x="287338" y="331303"/>
                  </a:lnTo>
                  <a:lnTo>
                    <a:pt x="290513" y="328582"/>
                  </a:lnTo>
                  <a:lnTo>
                    <a:pt x="293688" y="326314"/>
                  </a:lnTo>
                  <a:lnTo>
                    <a:pt x="296182" y="324500"/>
                  </a:lnTo>
                  <a:lnTo>
                    <a:pt x="298450" y="323140"/>
                  </a:lnTo>
                  <a:lnTo>
                    <a:pt x="300491" y="322233"/>
                  </a:lnTo>
                  <a:lnTo>
                    <a:pt x="302306" y="321326"/>
                  </a:lnTo>
                  <a:lnTo>
                    <a:pt x="304120" y="320872"/>
                  </a:lnTo>
                  <a:lnTo>
                    <a:pt x="305481" y="320645"/>
                  </a:lnTo>
                  <a:lnTo>
                    <a:pt x="306841" y="320192"/>
                  </a:lnTo>
                  <a:lnTo>
                    <a:pt x="308202" y="319285"/>
                  </a:lnTo>
                  <a:lnTo>
                    <a:pt x="309336" y="318378"/>
                  </a:lnTo>
                  <a:lnTo>
                    <a:pt x="310470" y="317017"/>
                  </a:lnTo>
                  <a:lnTo>
                    <a:pt x="311604" y="315203"/>
                  </a:lnTo>
                  <a:lnTo>
                    <a:pt x="312738" y="312935"/>
                  </a:lnTo>
                  <a:lnTo>
                    <a:pt x="313872" y="309987"/>
                  </a:lnTo>
                  <a:lnTo>
                    <a:pt x="315232" y="306813"/>
                  </a:lnTo>
                  <a:lnTo>
                    <a:pt x="316366" y="304092"/>
                  </a:lnTo>
                  <a:lnTo>
                    <a:pt x="319088" y="299556"/>
                  </a:lnTo>
                  <a:lnTo>
                    <a:pt x="320675" y="296835"/>
                  </a:lnTo>
                  <a:lnTo>
                    <a:pt x="321582" y="296155"/>
                  </a:lnTo>
                  <a:lnTo>
                    <a:pt x="322489" y="295701"/>
                  </a:lnTo>
                  <a:lnTo>
                    <a:pt x="323397" y="295248"/>
                  </a:lnTo>
                  <a:lnTo>
                    <a:pt x="324304" y="294567"/>
                  </a:lnTo>
                  <a:lnTo>
                    <a:pt x="325438" y="293207"/>
                  </a:lnTo>
                  <a:lnTo>
                    <a:pt x="326345" y="291166"/>
                  </a:lnTo>
                  <a:lnTo>
                    <a:pt x="326798" y="288672"/>
                  </a:lnTo>
                  <a:lnTo>
                    <a:pt x="327025" y="284817"/>
                  </a:lnTo>
                  <a:lnTo>
                    <a:pt x="327252" y="278014"/>
                  </a:lnTo>
                  <a:lnTo>
                    <a:pt x="327252" y="275292"/>
                  </a:lnTo>
                  <a:lnTo>
                    <a:pt x="327252" y="272571"/>
                  </a:lnTo>
                  <a:lnTo>
                    <a:pt x="327025" y="270077"/>
                  </a:lnTo>
                  <a:lnTo>
                    <a:pt x="326118" y="267356"/>
                  </a:lnTo>
                  <a:lnTo>
                    <a:pt x="324757" y="264408"/>
                  </a:lnTo>
                  <a:lnTo>
                    <a:pt x="322716" y="261006"/>
                  </a:lnTo>
                  <a:lnTo>
                    <a:pt x="319995" y="256698"/>
                  </a:lnTo>
                  <a:lnTo>
                    <a:pt x="317500" y="251936"/>
                  </a:lnTo>
                  <a:lnTo>
                    <a:pt x="312511" y="241504"/>
                  </a:lnTo>
                  <a:lnTo>
                    <a:pt x="308882" y="232887"/>
                  </a:lnTo>
                  <a:lnTo>
                    <a:pt x="307295" y="229486"/>
                  </a:lnTo>
                  <a:lnTo>
                    <a:pt x="306161" y="229713"/>
                  </a:lnTo>
                  <a:lnTo>
                    <a:pt x="304800" y="229713"/>
                  </a:lnTo>
                  <a:lnTo>
                    <a:pt x="302986" y="229486"/>
                  </a:lnTo>
                  <a:lnTo>
                    <a:pt x="301172" y="229032"/>
                  </a:lnTo>
                  <a:lnTo>
                    <a:pt x="299131" y="227672"/>
                  </a:lnTo>
                  <a:lnTo>
                    <a:pt x="298223" y="226765"/>
                  </a:lnTo>
                  <a:lnTo>
                    <a:pt x="297316" y="225631"/>
                  </a:lnTo>
                  <a:lnTo>
                    <a:pt x="296409" y="224270"/>
                  </a:lnTo>
                  <a:lnTo>
                    <a:pt x="295502" y="222910"/>
                  </a:lnTo>
                  <a:lnTo>
                    <a:pt x="291193" y="214293"/>
                  </a:lnTo>
                  <a:lnTo>
                    <a:pt x="288245" y="208624"/>
                  </a:lnTo>
                  <a:lnTo>
                    <a:pt x="285750" y="202501"/>
                  </a:lnTo>
                  <a:lnTo>
                    <a:pt x="283256" y="196605"/>
                  </a:lnTo>
                  <a:lnTo>
                    <a:pt x="281441" y="190709"/>
                  </a:lnTo>
                  <a:lnTo>
                    <a:pt x="280761" y="187988"/>
                  </a:lnTo>
                  <a:lnTo>
                    <a:pt x="280307" y="185040"/>
                  </a:lnTo>
                  <a:lnTo>
                    <a:pt x="280081" y="182546"/>
                  </a:lnTo>
                  <a:lnTo>
                    <a:pt x="280081" y="180278"/>
                  </a:lnTo>
                  <a:lnTo>
                    <a:pt x="280534" y="176196"/>
                  </a:lnTo>
                  <a:lnTo>
                    <a:pt x="281214" y="173022"/>
                  </a:lnTo>
                  <a:lnTo>
                    <a:pt x="282348" y="170527"/>
                  </a:lnTo>
                  <a:lnTo>
                    <a:pt x="283256" y="168486"/>
                  </a:lnTo>
                  <a:lnTo>
                    <a:pt x="284616" y="166899"/>
                  </a:lnTo>
                  <a:lnTo>
                    <a:pt x="285750" y="165765"/>
                  </a:lnTo>
                  <a:lnTo>
                    <a:pt x="287338" y="165312"/>
                  </a:lnTo>
                  <a:lnTo>
                    <a:pt x="288925" y="165085"/>
                  </a:lnTo>
                  <a:lnTo>
                    <a:pt x="290513" y="165085"/>
                  </a:lnTo>
                  <a:lnTo>
                    <a:pt x="292100" y="164404"/>
                  </a:lnTo>
                  <a:lnTo>
                    <a:pt x="293688" y="163271"/>
                  </a:lnTo>
                  <a:lnTo>
                    <a:pt x="294822" y="162137"/>
                  </a:lnTo>
                  <a:lnTo>
                    <a:pt x="295275" y="161230"/>
                  </a:lnTo>
                  <a:lnTo>
                    <a:pt x="295502" y="160549"/>
                  </a:lnTo>
                  <a:lnTo>
                    <a:pt x="295729" y="159416"/>
                  </a:lnTo>
                  <a:lnTo>
                    <a:pt x="295502" y="158735"/>
                  </a:lnTo>
                  <a:lnTo>
                    <a:pt x="295502" y="157828"/>
                  </a:lnTo>
                  <a:lnTo>
                    <a:pt x="294822" y="156468"/>
                  </a:lnTo>
                  <a:lnTo>
                    <a:pt x="294141" y="155561"/>
                  </a:lnTo>
                  <a:lnTo>
                    <a:pt x="293461" y="154200"/>
                  </a:lnTo>
                  <a:lnTo>
                    <a:pt x="292327" y="152613"/>
                  </a:lnTo>
                  <a:lnTo>
                    <a:pt x="291420" y="150345"/>
                  </a:lnTo>
                  <a:lnTo>
                    <a:pt x="290286" y="147624"/>
                  </a:lnTo>
                  <a:lnTo>
                    <a:pt x="289379" y="144676"/>
                  </a:lnTo>
                  <a:lnTo>
                    <a:pt x="287791" y="136966"/>
                  </a:lnTo>
                  <a:lnTo>
                    <a:pt x="286657" y="128349"/>
                  </a:lnTo>
                  <a:lnTo>
                    <a:pt x="285750" y="119278"/>
                  </a:lnTo>
                  <a:lnTo>
                    <a:pt x="285523" y="110208"/>
                  </a:lnTo>
                  <a:lnTo>
                    <a:pt x="285523" y="105899"/>
                  </a:lnTo>
                  <a:lnTo>
                    <a:pt x="285750" y="101591"/>
                  </a:lnTo>
                  <a:lnTo>
                    <a:pt x="285977" y="97736"/>
                  </a:lnTo>
                  <a:lnTo>
                    <a:pt x="286657" y="94107"/>
                  </a:lnTo>
                  <a:lnTo>
                    <a:pt x="288245" y="87078"/>
                  </a:lnTo>
                  <a:lnTo>
                    <a:pt x="290286" y="78687"/>
                  </a:lnTo>
                  <a:lnTo>
                    <a:pt x="293234" y="69844"/>
                  </a:lnTo>
                  <a:lnTo>
                    <a:pt x="296409" y="61000"/>
                  </a:lnTo>
                  <a:lnTo>
                    <a:pt x="298450" y="56465"/>
                  </a:lnTo>
                  <a:lnTo>
                    <a:pt x="300491" y="51929"/>
                  </a:lnTo>
                  <a:lnTo>
                    <a:pt x="302759" y="47621"/>
                  </a:lnTo>
                  <a:lnTo>
                    <a:pt x="305027" y="43539"/>
                  </a:lnTo>
                  <a:lnTo>
                    <a:pt x="307522" y="39684"/>
                  </a:lnTo>
                  <a:lnTo>
                    <a:pt x="310470" y="36056"/>
                  </a:lnTo>
                  <a:lnTo>
                    <a:pt x="313191" y="32881"/>
                  </a:lnTo>
                  <a:lnTo>
                    <a:pt x="315913" y="30160"/>
                  </a:lnTo>
                  <a:lnTo>
                    <a:pt x="319315" y="27212"/>
                  </a:lnTo>
                  <a:lnTo>
                    <a:pt x="322716" y="24491"/>
                  </a:lnTo>
                  <a:lnTo>
                    <a:pt x="326572" y="21996"/>
                  </a:lnTo>
                  <a:lnTo>
                    <a:pt x="330654" y="19275"/>
                  </a:lnTo>
                  <a:lnTo>
                    <a:pt x="334963" y="16554"/>
                  </a:lnTo>
                  <a:lnTo>
                    <a:pt x="339498" y="14060"/>
                  </a:lnTo>
                  <a:lnTo>
                    <a:pt x="344034" y="11792"/>
                  </a:lnTo>
                  <a:lnTo>
                    <a:pt x="348797" y="9524"/>
                  </a:lnTo>
                  <a:lnTo>
                    <a:pt x="353786" y="7483"/>
                  </a:lnTo>
                  <a:lnTo>
                    <a:pt x="358775" y="5669"/>
                  </a:lnTo>
                  <a:lnTo>
                    <a:pt x="363538" y="4082"/>
                  </a:lnTo>
                  <a:lnTo>
                    <a:pt x="368754" y="2721"/>
                  </a:lnTo>
                  <a:lnTo>
                    <a:pt x="373516" y="1361"/>
                  </a:lnTo>
                  <a:lnTo>
                    <a:pt x="378506" y="680"/>
                  </a:lnTo>
                  <a:lnTo>
                    <a:pt x="383041" y="227"/>
                  </a:lnTo>
                  <a:lnTo>
                    <a:pt x="387804" y="0"/>
                  </a:lnTo>
                  <a:close/>
                </a:path>
              </a:pathLst>
            </a:custGeom>
            <a:solidFill>
              <a:schemeClr val="bg1">
                <a:lumMod val="65000"/>
              </a:schemeClr>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sz="1400" dirty="0">
                <a:solidFill>
                  <a:srgbClr val="FFFFFF"/>
                </a:solidFill>
                <a:latin typeface="微软雅黑" panose="020B0503020204020204" pitchFamily="34" charset="-122"/>
                <a:ea typeface="微软雅黑" panose="020B0503020204020204" pitchFamily="34" charset="-122"/>
              </a:endParaRPr>
            </a:p>
          </p:txBody>
        </p:sp>
      </p:grpSp>
      <p:sp>
        <p:nvSpPr>
          <p:cNvPr id="23" name="矩形 22"/>
          <p:cNvSpPr/>
          <p:nvPr/>
        </p:nvSpPr>
        <p:spPr bwMode="auto">
          <a:xfrm>
            <a:off x="2653256" y="2466711"/>
            <a:ext cx="5576344" cy="521971"/>
          </a:xfrm>
          <a:prstGeom prst="rect">
            <a:avLst/>
          </a:prstGeom>
          <a:ln w="6350">
            <a:solidFill>
              <a:schemeClr val="tx2">
                <a:lumMod val="60000"/>
                <a:lumOff val="40000"/>
              </a:schemeClr>
            </a:solidFill>
          </a:ln>
        </p:spPr>
        <p:style>
          <a:lnRef idx="2">
            <a:schemeClr val="accent5"/>
          </a:lnRef>
          <a:fillRef idx="1">
            <a:schemeClr val="lt1"/>
          </a:fillRef>
          <a:effectRef idx="0">
            <a:schemeClr val="accent5"/>
          </a:effectRef>
          <a:fontRef idx="minor">
            <a:schemeClr val="dk1"/>
          </a:fontRef>
        </p:style>
        <p:txBody>
          <a:bodyPr lIns="91436" tIns="45718" rIns="91436" bIns="45718" anchor="ctr"/>
          <a:lstStyle/>
          <a:p>
            <a:pPr>
              <a:defRPr/>
            </a:pP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24" name="矩形 25"/>
          <p:cNvSpPr>
            <a:spLocks noChangeArrowheads="1"/>
          </p:cNvSpPr>
          <p:nvPr/>
        </p:nvSpPr>
        <p:spPr bwMode="auto">
          <a:xfrm>
            <a:off x="2653256" y="2466711"/>
            <a:ext cx="388620" cy="521971"/>
          </a:xfrm>
          <a:prstGeom prst="rect">
            <a:avLst/>
          </a:prstGeom>
          <a:solidFill>
            <a:schemeClr val="accent5"/>
          </a:solidFill>
        </p:spPr>
        <p:style>
          <a:lnRef idx="3">
            <a:schemeClr val="lt1"/>
          </a:lnRef>
          <a:fillRef idx="1">
            <a:schemeClr val="accent2"/>
          </a:fillRef>
          <a:effectRef idx="1">
            <a:schemeClr val="accent2"/>
          </a:effectRef>
          <a:fontRef idx="minor">
            <a:schemeClr val="lt1"/>
          </a:fontRef>
        </p:style>
        <p:txBody>
          <a:bodyPr lIns="91436" tIns="45718" rIns="91436" bIns="45718" anchor="ctr"/>
          <a:lstStyle/>
          <a:p>
            <a:pPr>
              <a:defRPr/>
            </a:pPr>
            <a:r>
              <a:rPr lang="en-US" altLang="zh-CN" sz="2400" dirty="0">
                <a:solidFill>
                  <a:srgbClr val="FFFFFF"/>
                </a:solidFill>
                <a:latin typeface="微软雅黑" panose="020B0503020204020204" pitchFamily="34" charset="-122"/>
                <a:ea typeface="微软雅黑" panose="020B0503020204020204" pitchFamily="34" charset="-122"/>
              </a:rPr>
              <a:t>3</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14349" name="TextBox 45"/>
          <p:cNvSpPr txBox="1">
            <a:spLocks noChangeArrowheads="1"/>
          </p:cNvSpPr>
          <p:nvPr/>
        </p:nvSpPr>
        <p:spPr bwMode="auto">
          <a:xfrm>
            <a:off x="3546176" y="2523861"/>
            <a:ext cx="3669030" cy="369328"/>
          </a:xfrm>
          <a:prstGeom prst="rect">
            <a:avLst/>
          </a:prstGeom>
          <a:noFill/>
          <a:ln w="9525">
            <a:noFill/>
            <a:miter lim="800000"/>
          </a:ln>
        </p:spPr>
        <p:txBody>
          <a:bodyPr lIns="91436" tIns="45718" rIns="91436" bIns="45718">
            <a:spAutoFit/>
          </a:bodyPr>
          <a:lstStyle/>
          <a:p>
            <a:pPr eaLnBrk="1" hangingPunct="1"/>
            <a:r>
              <a:rPr lang="zh-CN" altLang="en-US" b="1" dirty="0">
                <a:solidFill>
                  <a:srgbClr val="595959"/>
                </a:solidFill>
                <a:latin typeface="微软雅黑" panose="020B0503020204020204" pitchFamily="34" charset="-122"/>
                <a:ea typeface="微软雅黑" panose="020B0503020204020204" pitchFamily="34" charset="-122"/>
              </a:rPr>
              <a:t>项目建设方式</a:t>
            </a:r>
            <a:endParaRPr lang="zh-CN" altLang="en-US" b="1" dirty="0">
              <a:solidFill>
                <a:srgbClr val="595959"/>
              </a:solidFill>
              <a:latin typeface="微软雅黑" panose="020B0503020204020204" pitchFamily="34" charset="-122"/>
              <a:ea typeface="微软雅黑" panose="020B0503020204020204" pitchFamily="34" charset="-122"/>
            </a:endParaRPr>
          </a:p>
        </p:txBody>
      </p:sp>
      <p:sp>
        <p:nvSpPr>
          <p:cNvPr id="90" name="矩形 89"/>
          <p:cNvSpPr/>
          <p:nvPr/>
        </p:nvSpPr>
        <p:spPr bwMode="auto">
          <a:xfrm>
            <a:off x="2666065" y="1782379"/>
            <a:ext cx="5576344" cy="518160"/>
          </a:xfrm>
          <a:prstGeom prst="rect">
            <a:avLst/>
          </a:prstGeom>
          <a:ln w="6350">
            <a:solidFill>
              <a:schemeClr val="tx2">
                <a:lumMod val="60000"/>
                <a:lumOff val="40000"/>
              </a:schemeClr>
            </a:solidFill>
          </a:ln>
        </p:spPr>
        <p:style>
          <a:lnRef idx="2">
            <a:schemeClr val="accent5"/>
          </a:lnRef>
          <a:fillRef idx="1">
            <a:schemeClr val="lt1"/>
          </a:fillRef>
          <a:effectRef idx="0">
            <a:schemeClr val="accent5"/>
          </a:effectRef>
          <a:fontRef idx="minor">
            <a:schemeClr val="dk1"/>
          </a:fontRef>
        </p:style>
        <p:txBody>
          <a:bodyPr lIns="91436" tIns="45718" rIns="91436" bIns="45718" anchor="ctr"/>
          <a:lstStyle/>
          <a:p>
            <a:pPr>
              <a:defRPr/>
            </a:pP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14346" name="TextBox 45"/>
          <p:cNvSpPr txBox="1">
            <a:spLocks noChangeArrowheads="1"/>
          </p:cNvSpPr>
          <p:nvPr/>
        </p:nvSpPr>
        <p:spPr bwMode="auto">
          <a:xfrm>
            <a:off x="3546176" y="1850021"/>
            <a:ext cx="3669030" cy="369328"/>
          </a:xfrm>
          <a:prstGeom prst="rect">
            <a:avLst/>
          </a:prstGeom>
          <a:noFill/>
          <a:ln w="9525">
            <a:noFill/>
            <a:miter lim="800000"/>
          </a:ln>
        </p:spPr>
        <p:txBody>
          <a:bodyPr lIns="91436" tIns="45718" rIns="91436" bIns="45718">
            <a:spAutoFit/>
          </a:bodyPr>
          <a:lstStyle/>
          <a:p>
            <a:pPr eaLnBrk="1" hangingPunct="1"/>
            <a:r>
              <a:rPr lang="zh-CN" altLang="en-US" b="1" dirty="0">
                <a:solidFill>
                  <a:srgbClr val="595959"/>
                </a:solidFill>
                <a:latin typeface="微软雅黑" panose="020B0503020204020204" pitchFamily="34" charset="-122"/>
                <a:ea typeface="微软雅黑" panose="020B0503020204020204" pitchFamily="34" charset="-122"/>
              </a:rPr>
              <a:t>与业务规划和支撑网规划对应关系</a:t>
            </a:r>
            <a:endParaRPr lang="zh-CN" altLang="en-US" b="1" dirty="0">
              <a:solidFill>
                <a:srgbClr val="595959"/>
              </a:solidFill>
              <a:latin typeface="微软雅黑" panose="020B0503020204020204" pitchFamily="34" charset="-122"/>
              <a:ea typeface="微软雅黑" panose="020B0503020204020204" pitchFamily="34" charset="-122"/>
            </a:endParaRPr>
          </a:p>
        </p:txBody>
      </p:sp>
      <p:sp>
        <p:nvSpPr>
          <p:cNvPr id="18" name="矩形 21"/>
          <p:cNvSpPr>
            <a:spLocks noChangeArrowheads="1"/>
          </p:cNvSpPr>
          <p:nvPr/>
        </p:nvSpPr>
        <p:spPr bwMode="auto">
          <a:xfrm>
            <a:off x="2640446" y="1764665"/>
            <a:ext cx="388620" cy="518160"/>
          </a:xfrm>
          <a:prstGeom prst="rect">
            <a:avLst/>
          </a:prstGeom>
          <a:solidFill>
            <a:schemeClr val="accent5"/>
          </a:solidFill>
        </p:spPr>
        <p:style>
          <a:lnRef idx="3">
            <a:schemeClr val="lt1"/>
          </a:lnRef>
          <a:fillRef idx="1">
            <a:schemeClr val="accent2"/>
          </a:fillRef>
          <a:effectRef idx="1">
            <a:schemeClr val="accent2"/>
          </a:effectRef>
          <a:fontRef idx="minor">
            <a:schemeClr val="lt1"/>
          </a:fontRef>
        </p:style>
        <p:txBody>
          <a:bodyPr lIns="91436" tIns="45718" rIns="91436" bIns="45718"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en-US" altLang="zh-CN" sz="2400" dirty="0">
                <a:solidFill>
                  <a:srgbClr val="FFFFFF"/>
                </a:solidFill>
                <a:latin typeface="微软雅黑" panose="020B0503020204020204" pitchFamily="34" charset="-122"/>
                <a:ea typeface="微软雅黑" panose="020B0503020204020204" pitchFamily="34" charset="-122"/>
              </a:rPr>
              <a:t>2</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93" name="矩形 92"/>
          <p:cNvSpPr/>
          <p:nvPr/>
        </p:nvSpPr>
        <p:spPr bwMode="auto">
          <a:xfrm>
            <a:off x="2653257" y="1078427"/>
            <a:ext cx="5576344" cy="520066"/>
          </a:xfrm>
          <a:prstGeom prst="rect">
            <a:avLst/>
          </a:prstGeom>
          <a:ln w="6350">
            <a:solidFill>
              <a:schemeClr val="tx2">
                <a:lumMod val="60000"/>
                <a:lumOff val="40000"/>
              </a:schemeClr>
            </a:solidFill>
          </a:ln>
        </p:spPr>
        <p:style>
          <a:lnRef idx="2">
            <a:schemeClr val="accent5"/>
          </a:lnRef>
          <a:fillRef idx="1">
            <a:schemeClr val="lt1"/>
          </a:fillRef>
          <a:effectRef idx="0">
            <a:schemeClr val="accent5"/>
          </a:effectRef>
          <a:fontRef idx="minor">
            <a:schemeClr val="dk1"/>
          </a:fontRef>
        </p:style>
        <p:txBody>
          <a:bodyPr lIns="91436" tIns="45718" rIns="91436" bIns="45718" anchor="ctr"/>
          <a:lstStyle/>
          <a:p>
            <a:pPr>
              <a:defRPr/>
            </a:pP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94" name="矩形 25"/>
          <p:cNvSpPr>
            <a:spLocks noChangeArrowheads="1"/>
          </p:cNvSpPr>
          <p:nvPr/>
        </p:nvSpPr>
        <p:spPr bwMode="auto">
          <a:xfrm>
            <a:off x="2653255" y="1043593"/>
            <a:ext cx="388620" cy="520066"/>
          </a:xfrm>
          <a:prstGeom prst="rect">
            <a:avLst/>
          </a:prstGeom>
          <a:solidFill>
            <a:schemeClr val="accent5"/>
          </a:solidFill>
        </p:spPr>
        <p:style>
          <a:lnRef idx="3">
            <a:schemeClr val="lt1"/>
          </a:lnRef>
          <a:fillRef idx="1">
            <a:schemeClr val="accent2"/>
          </a:fillRef>
          <a:effectRef idx="1">
            <a:schemeClr val="accent2"/>
          </a:effectRef>
          <a:fontRef idx="minor">
            <a:schemeClr val="lt1"/>
          </a:fontRef>
        </p:style>
        <p:txBody>
          <a:bodyPr lIns="91436" tIns="45718" rIns="91436" bIns="45718" anchor="ctr"/>
          <a:lstStyle/>
          <a:p>
            <a:pPr>
              <a:defRPr/>
            </a:pPr>
            <a:r>
              <a:rPr lang="en-US" altLang="zh-CN" sz="2400" dirty="0">
                <a:solidFill>
                  <a:srgbClr val="FFFFFF"/>
                </a:solidFill>
                <a:latin typeface="微软雅黑" panose="020B0503020204020204" pitchFamily="34" charset="-122"/>
                <a:ea typeface="微软雅黑" panose="020B0503020204020204" pitchFamily="34" charset="-122"/>
              </a:rPr>
              <a:t>1</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14343" name="TextBox 41"/>
          <p:cNvSpPr txBox="1">
            <a:spLocks noChangeArrowheads="1"/>
          </p:cNvSpPr>
          <p:nvPr/>
        </p:nvSpPr>
        <p:spPr bwMode="auto">
          <a:xfrm>
            <a:off x="3546176" y="1098249"/>
            <a:ext cx="3669030" cy="369328"/>
          </a:xfrm>
          <a:prstGeom prst="rect">
            <a:avLst/>
          </a:prstGeom>
          <a:noFill/>
          <a:ln w="9525">
            <a:noFill/>
            <a:miter lim="800000"/>
          </a:ln>
        </p:spPr>
        <p:txBody>
          <a:bodyPr lIns="91436" tIns="45718" rIns="91436" bIns="45718">
            <a:spAutoFit/>
          </a:bodyPr>
          <a:lstStyle/>
          <a:p>
            <a:pPr eaLnBrk="1" hangingPunct="1"/>
            <a:r>
              <a:rPr lang="zh-CN" altLang="en-US" b="1" dirty="0">
                <a:solidFill>
                  <a:srgbClr val="595959"/>
                </a:solidFill>
                <a:latin typeface="微软雅黑" panose="020B0503020204020204" pitchFamily="34" charset="-122"/>
                <a:ea typeface="微软雅黑" panose="020B0503020204020204" pitchFamily="34" charset="-122"/>
              </a:rPr>
              <a:t>立项背景和依据</a:t>
            </a:r>
            <a:endParaRPr lang="zh-CN" altLang="en-US" b="1" dirty="0">
              <a:solidFill>
                <a:srgbClr val="595959"/>
              </a:solidFill>
              <a:latin typeface="微软雅黑" panose="020B0503020204020204" pitchFamily="34" charset="-122"/>
              <a:ea typeface="微软雅黑" panose="020B0503020204020204" pitchFamily="34" charset="-122"/>
            </a:endParaRPr>
          </a:p>
        </p:txBody>
      </p:sp>
      <p:sp>
        <p:nvSpPr>
          <p:cNvPr id="21" name="矩形 20"/>
          <p:cNvSpPr/>
          <p:nvPr/>
        </p:nvSpPr>
        <p:spPr bwMode="auto">
          <a:xfrm>
            <a:off x="2653256" y="3154854"/>
            <a:ext cx="5576344" cy="521971"/>
          </a:xfrm>
          <a:prstGeom prst="rect">
            <a:avLst/>
          </a:prstGeom>
          <a:ln w="6350">
            <a:solidFill>
              <a:schemeClr val="tx2">
                <a:lumMod val="60000"/>
                <a:lumOff val="40000"/>
              </a:schemeClr>
            </a:solidFill>
          </a:ln>
        </p:spPr>
        <p:style>
          <a:lnRef idx="2">
            <a:schemeClr val="accent5"/>
          </a:lnRef>
          <a:fillRef idx="1">
            <a:schemeClr val="lt1"/>
          </a:fillRef>
          <a:effectRef idx="0">
            <a:schemeClr val="accent5"/>
          </a:effectRef>
          <a:fontRef idx="minor">
            <a:schemeClr val="dk1"/>
          </a:fontRef>
        </p:style>
        <p:txBody>
          <a:bodyPr lIns="91436" tIns="45718" rIns="91436" bIns="45718" anchor="ctr"/>
          <a:lstStyle/>
          <a:p>
            <a:pPr>
              <a:defRPr/>
            </a:pP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22" name="矩形 25"/>
          <p:cNvSpPr>
            <a:spLocks noChangeArrowheads="1"/>
          </p:cNvSpPr>
          <p:nvPr/>
        </p:nvSpPr>
        <p:spPr bwMode="auto">
          <a:xfrm>
            <a:off x="2653256" y="3154854"/>
            <a:ext cx="388620" cy="521971"/>
          </a:xfrm>
          <a:prstGeom prst="rect">
            <a:avLst/>
          </a:prstGeom>
          <a:solidFill>
            <a:schemeClr val="accent5"/>
          </a:solidFill>
        </p:spPr>
        <p:style>
          <a:lnRef idx="3">
            <a:schemeClr val="lt1"/>
          </a:lnRef>
          <a:fillRef idx="1">
            <a:schemeClr val="accent2"/>
          </a:fillRef>
          <a:effectRef idx="1">
            <a:schemeClr val="accent2"/>
          </a:effectRef>
          <a:fontRef idx="minor">
            <a:schemeClr val="lt1"/>
          </a:fontRef>
        </p:style>
        <p:txBody>
          <a:bodyPr lIns="91436" tIns="45718" rIns="91436" bIns="45718" anchor="ctr"/>
          <a:lstStyle/>
          <a:p>
            <a:pPr>
              <a:defRPr/>
            </a:pPr>
            <a:r>
              <a:rPr lang="en-US" altLang="zh-CN" sz="2400" dirty="0">
                <a:solidFill>
                  <a:srgbClr val="FFFFFF"/>
                </a:solidFill>
                <a:latin typeface="微软雅黑" panose="020B0503020204020204" pitchFamily="34" charset="-122"/>
                <a:ea typeface="微软雅黑" panose="020B0503020204020204" pitchFamily="34" charset="-122"/>
              </a:rPr>
              <a:t>4</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25" name="TextBox 45"/>
          <p:cNvSpPr txBox="1">
            <a:spLocks noChangeArrowheads="1"/>
          </p:cNvSpPr>
          <p:nvPr/>
        </p:nvSpPr>
        <p:spPr bwMode="auto">
          <a:xfrm>
            <a:off x="3546176" y="3212004"/>
            <a:ext cx="3669030" cy="369328"/>
          </a:xfrm>
          <a:prstGeom prst="rect">
            <a:avLst/>
          </a:prstGeom>
          <a:noFill/>
          <a:ln w="9525">
            <a:noFill/>
            <a:miter lim="800000"/>
          </a:ln>
        </p:spPr>
        <p:txBody>
          <a:bodyPr lIns="91436" tIns="45718" rIns="91436" bIns="45718">
            <a:spAutoFit/>
          </a:bodyPr>
          <a:lstStyle/>
          <a:p>
            <a:pPr eaLnBrk="1" hangingPunct="1"/>
            <a:r>
              <a:rPr lang="zh-CN" altLang="en-US" b="1" dirty="0">
                <a:solidFill>
                  <a:srgbClr val="595959"/>
                </a:solidFill>
                <a:latin typeface="微软雅黑" panose="020B0503020204020204" pitchFamily="34" charset="-122"/>
                <a:ea typeface="微软雅黑" panose="020B0503020204020204" pitchFamily="34" charset="-122"/>
              </a:rPr>
              <a:t>项目建设方案概述</a:t>
            </a:r>
            <a:endParaRPr lang="zh-CN" altLang="en-US" b="1" dirty="0">
              <a:solidFill>
                <a:srgbClr val="595959"/>
              </a:solidFill>
              <a:latin typeface="微软雅黑" panose="020B0503020204020204" pitchFamily="34" charset="-122"/>
              <a:ea typeface="微软雅黑" panose="020B0503020204020204" pitchFamily="34" charset="-122"/>
            </a:endParaRPr>
          </a:p>
        </p:txBody>
      </p:sp>
      <p:sp>
        <p:nvSpPr>
          <p:cNvPr id="27" name="矩形 26"/>
          <p:cNvSpPr/>
          <p:nvPr/>
        </p:nvSpPr>
        <p:spPr bwMode="auto">
          <a:xfrm>
            <a:off x="2653256" y="3842997"/>
            <a:ext cx="5576344" cy="521971"/>
          </a:xfrm>
          <a:prstGeom prst="rect">
            <a:avLst/>
          </a:prstGeom>
          <a:noFill/>
          <a:ln w="12700" cap="flat" cmpd="sng" algn="ctr">
            <a:solidFill>
              <a:srgbClr val="C00000"/>
            </a:solidFill>
            <a:prstDash val="solid"/>
          </a:ln>
          <a:effectLst>
            <a:outerShdw blurRad="50800" dist="38100" dir="5400000" algn="t" rotWithShape="0">
              <a:prstClr val="black">
                <a:alpha val="40000"/>
              </a:prstClr>
            </a:outerShdw>
          </a:effectLst>
        </p:spPr>
        <p:txBody>
          <a:bodyPr lIns="91436" tIns="45718" rIns="91436" bIns="45718" anchor="ctr"/>
          <a:lstStyle/>
          <a:p>
            <a:pPr>
              <a:defRPr/>
            </a:pP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28" name="矩形 25"/>
          <p:cNvSpPr>
            <a:spLocks noChangeArrowheads="1"/>
          </p:cNvSpPr>
          <p:nvPr/>
        </p:nvSpPr>
        <p:spPr bwMode="auto">
          <a:xfrm>
            <a:off x="2653256" y="3842997"/>
            <a:ext cx="388620" cy="521971"/>
          </a:xfrm>
          <a:prstGeom prst="rect">
            <a:avLst/>
          </a:prstGeom>
          <a:solidFill>
            <a:schemeClr val="accent2"/>
          </a:solidFill>
        </p:spPr>
        <p:style>
          <a:lnRef idx="3">
            <a:schemeClr val="lt1"/>
          </a:lnRef>
          <a:fillRef idx="1">
            <a:schemeClr val="accent2"/>
          </a:fillRef>
          <a:effectRef idx="1">
            <a:schemeClr val="accent2"/>
          </a:effectRef>
          <a:fontRef idx="minor">
            <a:schemeClr val="lt1"/>
          </a:fontRef>
        </p:style>
        <p:txBody>
          <a:bodyPr lIns="91436" tIns="45718" rIns="91436" bIns="45718" anchor="ctr"/>
          <a:lstStyle/>
          <a:p>
            <a:pPr>
              <a:defRPr/>
            </a:pPr>
            <a:r>
              <a:rPr lang="en-US" altLang="zh-CN" sz="2400" dirty="0">
                <a:solidFill>
                  <a:srgbClr val="FFFFFF"/>
                </a:solidFill>
                <a:latin typeface="微软雅黑" panose="020B0503020204020204" pitchFamily="34" charset="-122"/>
                <a:ea typeface="微软雅黑" panose="020B0503020204020204" pitchFamily="34" charset="-122"/>
              </a:rPr>
              <a:t>5</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29" name="TextBox 45"/>
          <p:cNvSpPr txBox="1">
            <a:spLocks noChangeArrowheads="1"/>
          </p:cNvSpPr>
          <p:nvPr/>
        </p:nvSpPr>
        <p:spPr bwMode="auto">
          <a:xfrm>
            <a:off x="3546176" y="3900147"/>
            <a:ext cx="3669030" cy="369328"/>
          </a:xfrm>
          <a:prstGeom prst="rect">
            <a:avLst/>
          </a:prstGeom>
          <a:noFill/>
          <a:ln w="9525">
            <a:noFill/>
            <a:miter lim="800000"/>
          </a:ln>
        </p:spPr>
        <p:txBody>
          <a:bodyPr lIns="91436" tIns="45718" rIns="91436" bIns="45718">
            <a:spAutoFit/>
          </a:bodyPr>
          <a:lstStyle/>
          <a:p>
            <a:pPr eaLnBrk="1" hangingPunct="1"/>
            <a:r>
              <a:rPr lang="zh-CN" altLang="en-US" b="1" dirty="0">
                <a:solidFill>
                  <a:srgbClr val="595959"/>
                </a:solidFill>
                <a:latin typeface="微软雅黑" panose="020B0503020204020204" pitchFamily="34" charset="-122"/>
                <a:ea typeface="微软雅黑" panose="020B0503020204020204" pitchFamily="34" charset="-122"/>
              </a:rPr>
              <a:t>项目建设目标</a:t>
            </a:r>
            <a:endParaRPr lang="zh-CN" altLang="en-US" b="1" dirty="0">
              <a:solidFill>
                <a:srgbClr val="595959"/>
              </a:solidFill>
              <a:latin typeface="微软雅黑" panose="020B0503020204020204" pitchFamily="34" charset="-122"/>
              <a:ea typeface="微软雅黑" panose="020B0503020204020204" pitchFamily="34" charset="-122"/>
            </a:endParaRPr>
          </a:p>
        </p:txBody>
      </p:sp>
      <p:sp>
        <p:nvSpPr>
          <p:cNvPr id="31" name="矩形 30"/>
          <p:cNvSpPr/>
          <p:nvPr/>
        </p:nvSpPr>
        <p:spPr bwMode="auto">
          <a:xfrm>
            <a:off x="2653256" y="4531140"/>
            <a:ext cx="5576344" cy="521971"/>
          </a:xfrm>
          <a:prstGeom prst="rect">
            <a:avLst/>
          </a:prstGeom>
          <a:ln w="6350">
            <a:solidFill>
              <a:schemeClr val="tx2">
                <a:lumMod val="60000"/>
                <a:lumOff val="40000"/>
              </a:schemeClr>
            </a:solidFill>
          </a:ln>
        </p:spPr>
        <p:style>
          <a:lnRef idx="2">
            <a:schemeClr val="accent5"/>
          </a:lnRef>
          <a:fillRef idx="1">
            <a:schemeClr val="lt1"/>
          </a:fillRef>
          <a:effectRef idx="0">
            <a:schemeClr val="accent5"/>
          </a:effectRef>
          <a:fontRef idx="minor">
            <a:schemeClr val="dk1"/>
          </a:fontRef>
        </p:style>
        <p:txBody>
          <a:bodyPr lIns="91436" tIns="45718" rIns="91436" bIns="45718" anchor="ctr"/>
          <a:lstStyle/>
          <a:p>
            <a:pPr>
              <a:defRPr/>
            </a:pP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32" name="矩形 25"/>
          <p:cNvSpPr>
            <a:spLocks noChangeArrowheads="1"/>
          </p:cNvSpPr>
          <p:nvPr/>
        </p:nvSpPr>
        <p:spPr bwMode="auto">
          <a:xfrm>
            <a:off x="2653256" y="4531140"/>
            <a:ext cx="388620" cy="521971"/>
          </a:xfrm>
          <a:prstGeom prst="rect">
            <a:avLst/>
          </a:prstGeom>
          <a:solidFill>
            <a:schemeClr val="accent5"/>
          </a:solidFill>
        </p:spPr>
        <p:style>
          <a:lnRef idx="3">
            <a:schemeClr val="lt1"/>
          </a:lnRef>
          <a:fillRef idx="1">
            <a:schemeClr val="accent2"/>
          </a:fillRef>
          <a:effectRef idx="1">
            <a:schemeClr val="accent2"/>
          </a:effectRef>
          <a:fontRef idx="minor">
            <a:schemeClr val="lt1"/>
          </a:fontRef>
        </p:style>
        <p:txBody>
          <a:bodyPr lIns="91436" tIns="45718" rIns="91436" bIns="45718" anchor="ctr"/>
          <a:lstStyle/>
          <a:p>
            <a:pPr>
              <a:defRPr/>
            </a:pPr>
            <a:r>
              <a:rPr lang="en-US" altLang="zh-CN" sz="2400" dirty="0">
                <a:solidFill>
                  <a:srgbClr val="FFFFFF"/>
                </a:solidFill>
                <a:latin typeface="微软雅黑" panose="020B0503020204020204" pitchFamily="34" charset="-122"/>
                <a:ea typeface="微软雅黑" panose="020B0503020204020204" pitchFamily="34" charset="-122"/>
              </a:rPr>
              <a:t>6</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33" name="TextBox 45"/>
          <p:cNvSpPr txBox="1">
            <a:spLocks noChangeArrowheads="1"/>
          </p:cNvSpPr>
          <p:nvPr/>
        </p:nvSpPr>
        <p:spPr bwMode="auto">
          <a:xfrm>
            <a:off x="3546176" y="4588290"/>
            <a:ext cx="3669030" cy="369328"/>
          </a:xfrm>
          <a:prstGeom prst="rect">
            <a:avLst/>
          </a:prstGeom>
          <a:noFill/>
          <a:ln w="9525">
            <a:noFill/>
            <a:miter lim="800000"/>
          </a:ln>
        </p:spPr>
        <p:txBody>
          <a:bodyPr lIns="91436" tIns="45718" rIns="91436" bIns="45718">
            <a:spAutoFit/>
          </a:bodyPr>
          <a:lstStyle/>
          <a:p>
            <a:pPr eaLnBrk="1" hangingPunct="1"/>
            <a:r>
              <a:rPr lang="zh-CN" altLang="en-US" b="1" dirty="0">
                <a:solidFill>
                  <a:srgbClr val="595959"/>
                </a:solidFill>
                <a:latin typeface="微软雅黑" panose="020B0503020204020204" pitchFamily="34" charset="-122"/>
                <a:ea typeface="微软雅黑" panose="020B0503020204020204" pitchFamily="34" charset="-122"/>
              </a:rPr>
              <a:t>项目负责人和随工部门明确</a:t>
            </a:r>
            <a:endParaRPr lang="zh-CN" altLang="en-US" b="1" dirty="0">
              <a:solidFill>
                <a:srgbClr val="595959"/>
              </a:solidFill>
              <a:latin typeface="微软雅黑" panose="020B0503020204020204" pitchFamily="34" charset="-122"/>
              <a:ea typeface="微软雅黑" panose="020B0503020204020204" pitchFamily="34" charset="-122"/>
            </a:endParaRPr>
          </a:p>
        </p:txBody>
      </p:sp>
      <p:sp>
        <p:nvSpPr>
          <p:cNvPr id="35" name="矩形 34"/>
          <p:cNvSpPr/>
          <p:nvPr/>
        </p:nvSpPr>
        <p:spPr bwMode="auto">
          <a:xfrm>
            <a:off x="2653256" y="5219283"/>
            <a:ext cx="5576344" cy="521971"/>
          </a:xfrm>
          <a:prstGeom prst="rect">
            <a:avLst/>
          </a:prstGeom>
          <a:ln w="6350">
            <a:solidFill>
              <a:schemeClr val="tx2">
                <a:lumMod val="60000"/>
                <a:lumOff val="40000"/>
              </a:schemeClr>
            </a:solidFill>
          </a:ln>
        </p:spPr>
        <p:style>
          <a:lnRef idx="2">
            <a:schemeClr val="accent5"/>
          </a:lnRef>
          <a:fillRef idx="1">
            <a:schemeClr val="lt1"/>
          </a:fillRef>
          <a:effectRef idx="0">
            <a:schemeClr val="accent5"/>
          </a:effectRef>
          <a:fontRef idx="minor">
            <a:schemeClr val="dk1"/>
          </a:fontRef>
        </p:style>
        <p:txBody>
          <a:bodyPr lIns="91436" tIns="45718" rIns="91436" bIns="45718" anchor="ctr"/>
          <a:lstStyle/>
          <a:p>
            <a:pPr>
              <a:defRPr/>
            </a:pP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36" name="矩形 25"/>
          <p:cNvSpPr>
            <a:spLocks noChangeArrowheads="1"/>
          </p:cNvSpPr>
          <p:nvPr/>
        </p:nvSpPr>
        <p:spPr bwMode="auto">
          <a:xfrm>
            <a:off x="2653256" y="5219283"/>
            <a:ext cx="388620" cy="521971"/>
          </a:xfrm>
          <a:prstGeom prst="rect">
            <a:avLst/>
          </a:prstGeom>
          <a:solidFill>
            <a:schemeClr val="accent5"/>
          </a:solidFill>
        </p:spPr>
        <p:style>
          <a:lnRef idx="3">
            <a:schemeClr val="lt1"/>
          </a:lnRef>
          <a:fillRef idx="1">
            <a:schemeClr val="accent2"/>
          </a:fillRef>
          <a:effectRef idx="1">
            <a:schemeClr val="accent2"/>
          </a:effectRef>
          <a:fontRef idx="minor">
            <a:schemeClr val="lt1"/>
          </a:fontRef>
        </p:style>
        <p:txBody>
          <a:bodyPr lIns="91436" tIns="45718" rIns="91436" bIns="45718" anchor="ctr"/>
          <a:lstStyle/>
          <a:p>
            <a:pPr>
              <a:defRPr/>
            </a:pPr>
            <a:r>
              <a:rPr lang="en-US" altLang="zh-CN" sz="2400" dirty="0">
                <a:solidFill>
                  <a:srgbClr val="FFFFFF"/>
                </a:solidFill>
                <a:latin typeface="微软雅黑" panose="020B0503020204020204" pitchFamily="34" charset="-122"/>
                <a:ea typeface="微软雅黑" panose="020B0503020204020204" pitchFamily="34" charset="-122"/>
              </a:rPr>
              <a:t>7</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37" name="TextBox 45"/>
          <p:cNvSpPr txBox="1">
            <a:spLocks noChangeArrowheads="1"/>
          </p:cNvSpPr>
          <p:nvPr/>
        </p:nvSpPr>
        <p:spPr bwMode="auto">
          <a:xfrm>
            <a:off x="3546176" y="5276433"/>
            <a:ext cx="3669030" cy="369328"/>
          </a:xfrm>
          <a:prstGeom prst="rect">
            <a:avLst/>
          </a:prstGeom>
          <a:noFill/>
          <a:ln w="9525">
            <a:noFill/>
            <a:miter lim="800000"/>
          </a:ln>
        </p:spPr>
        <p:txBody>
          <a:bodyPr lIns="91436" tIns="45718" rIns="91436" bIns="45718">
            <a:spAutoFit/>
          </a:bodyPr>
          <a:lstStyle/>
          <a:p>
            <a:pPr eaLnBrk="1" hangingPunct="1"/>
            <a:r>
              <a:rPr lang="zh-CN" altLang="en-US" b="1" dirty="0">
                <a:solidFill>
                  <a:srgbClr val="595959"/>
                </a:solidFill>
                <a:latin typeface="微软雅黑" panose="020B0503020204020204" pitchFamily="34" charset="-122"/>
                <a:ea typeface="微软雅黑" panose="020B0503020204020204" pitchFamily="34" charset="-122"/>
              </a:rPr>
              <a:t>嵌入式风控点澄清</a:t>
            </a:r>
            <a:endParaRPr lang="zh-CN" altLang="en-US" b="1" dirty="0">
              <a:solidFill>
                <a:srgbClr val="595959"/>
              </a:solidFill>
              <a:latin typeface="微软雅黑" panose="020B0503020204020204" pitchFamily="34" charset="-122"/>
              <a:ea typeface="微软雅黑" panose="020B0503020204020204" pitchFamily="34" charset="-122"/>
            </a:endParaRPr>
          </a:p>
        </p:txBody>
      </p:sp>
      <p:sp>
        <p:nvSpPr>
          <p:cNvPr id="39" name="矩形 38"/>
          <p:cNvSpPr/>
          <p:nvPr/>
        </p:nvSpPr>
        <p:spPr bwMode="auto">
          <a:xfrm>
            <a:off x="2653256" y="5907425"/>
            <a:ext cx="5576344" cy="521971"/>
          </a:xfrm>
          <a:prstGeom prst="rect">
            <a:avLst/>
          </a:prstGeom>
          <a:ln w="6350">
            <a:solidFill>
              <a:schemeClr val="tx2">
                <a:lumMod val="60000"/>
                <a:lumOff val="40000"/>
              </a:schemeClr>
            </a:solidFill>
          </a:ln>
        </p:spPr>
        <p:style>
          <a:lnRef idx="2">
            <a:schemeClr val="accent5"/>
          </a:lnRef>
          <a:fillRef idx="1">
            <a:schemeClr val="lt1"/>
          </a:fillRef>
          <a:effectRef idx="0">
            <a:schemeClr val="accent5"/>
          </a:effectRef>
          <a:fontRef idx="minor">
            <a:schemeClr val="dk1"/>
          </a:fontRef>
        </p:style>
        <p:txBody>
          <a:bodyPr lIns="91436" tIns="45718" rIns="91436" bIns="45718" anchor="ctr"/>
          <a:lstStyle/>
          <a:p>
            <a:pPr>
              <a:defRPr/>
            </a:pP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40" name="矩形 25"/>
          <p:cNvSpPr>
            <a:spLocks noChangeArrowheads="1"/>
          </p:cNvSpPr>
          <p:nvPr/>
        </p:nvSpPr>
        <p:spPr bwMode="auto">
          <a:xfrm>
            <a:off x="2653256" y="5907425"/>
            <a:ext cx="388620" cy="521971"/>
          </a:xfrm>
          <a:prstGeom prst="rect">
            <a:avLst/>
          </a:prstGeom>
          <a:solidFill>
            <a:schemeClr val="accent5"/>
          </a:solidFill>
        </p:spPr>
        <p:style>
          <a:lnRef idx="3">
            <a:schemeClr val="lt1"/>
          </a:lnRef>
          <a:fillRef idx="1">
            <a:schemeClr val="accent2"/>
          </a:fillRef>
          <a:effectRef idx="1">
            <a:schemeClr val="accent2"/>
          </a:effectRef>
          <a:fontRef idx="minor">
            <a:schemeClr val="lt1"/>
          </a:fontRef>
        </p:style>
        <p:txBody>
          <a:bodyPr lIns="91436" tIns="45718" rIns="91436" bIns="45718" anchor="ctr"/>
          <a:lstStyle/>
          <a:p>
            <a:pPr>
              <a:defRPr/>
            </a:pPr>
            <a:r>
              <a:rPr lang="en-US" altLang="zh-CN" sz="2400" dirty="0">
                <a:solidFill>
                  <a:srgbClr val="FFFFFF"/>
                </a:solidFill>
                <a:latin typeface="微软雅黑" panose="020B0503020204020204" pitchFamily="34" charset="-122"/>
                <a:ea typeface="微软雅黑" panose="020B0503020204020204" pitchFamily="34" charset="-122"/>
              </a:rPr>
              <a:t>8</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41" name="TextBox 45"/>
          <p:cNvSpPr txBox="1">
            <a:spLocks noChangeArrowheads="1"/>
          </p:cNvSpPr>
          <p:nvPr/>
        </p:nvSpPr>
        <p:spPr bwMode="auto">
          <a:xfrm>
            <a:off x="3546176" y="5964575"/>
            <a:ext cx="3669030" cy="369328"/>
          </a:xfrm>
          <a:prstGeom prst="rect">
            <a:avLst/>
          </a:prstGeom>
          <a:noFill/>
          <a:ln w="9525">
            <a:noFill/>
            <a:miter lim="800000"/>
          </a:ln>
        </p:spPr>
        <p:txBody>
          <a:bodyPr lIns="91436" tIns="45718" rIns="91436" bIns="45718">
            <a:spAutoFit/>
          </a:bodyPr>
          <a:lstStyle/>
          <a:p>
            <a:pPr eaLnBrk="1" hangingPunct="1"/>
            <a:r>
              <a:rPr lang="zh-CN" altLang="en-US" b="1" dirty="0">
                <a:solidFill>
                  <a:srgbClr val="595959"/>
                </a:solidFill>
                <a:latin typeface="微软雅黑" panose="020B0503020204020204" pitchFamily="34" charset="-122"/>
                <a:ea typeface="微软雅黑" panose="020B0503020204020204" pitchFamily="34" charset="-122"/>
              </a:rPr>
              <a:t>建设方式</a:t>
            </a:r>
            <a:endParaRPr lang="zh-CN" altLang="en-US" b="1"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179512" y="116632"/>
            <a:ext cx="7632848" cy="461939"/>
          </a:xfrm>
        </p:spPr>
        <p:txBody>
          <a:bodyPr/>
          <a:lstStyle/>
          <a:p>
            <a:r>
              <a:rPr lang="zh-CN" altLang="en-US" sz="2000" b="1" dirty="0">
                <a:latin typeface="微软雅黑" panose="020B0503020204020204" pitchFamily="34" charset="-122"/>
                <a:ea typeface="微软雅黑" panose="020B0503020204020204" pitchFamily="34" charset="-122"/>
              </a:rPr>
              <a:t>建设目标</a:t>
            </a:r>
            <a:endParaRPr lang="zh-CN" altLang="en-US" sz="2000" b="1" dirty="0">
              <a:latin typeface="微软雅黑" panose="020B0503020204020204" pitchFamily="34" charset="-122"/>
              <a:ea typeface="微软雅黑" panose="020B0503020204020204" pitchFamily="34" charset="-122"/>
            </a:endParaRPr>
          </a:p>
        </p:txBody>
      </p:sp>
      <p:graphicFrame>
        <p:nvGraphicFramePr>
          <p:cNvPr id="4" name="表格 3"/>
          <p:cNvGraphicFramePr>
            <a:graphicFrameLocks noGrp="1"/>
          </p:cNvGraphicFramePr>
          <p:nvPr/>
        </p:nvGraphicFramePr>
        <p:xfrm>
          <a:off x="179512" y="813762"/>
          <a:ext cx="8690926" cy="3543931"/>
        </p:xfrm>
        <a:graphic>
          <a:graphicData uri="http://schemas.openxmlformats.org/drawingml/2006/table">
            <a:tbl>
              <a:tblPr>
                <a:tableStyleId>{5C22544A-7EE6-4342-B048-85BDC9FD1C3A}</a:tableStyleId>
              </a:tblPr>
              <a:tblGrid>
                <a:gridCol w="986070"/>
                <a:gridCol w="7704856"/>
              </a:tblGrid>
              <a:tr h="454589">
                <a:tc>
                  <a:txBody>
                    <a:bodyPr/>
                    <a:lstStyle/>
                    <a:p>
                      <a:pPr algn="ctr" rtl="0" fontAlgn="ctr"/>
                      <a:r>
                        <a:rPr lang="zh-CN" altLang="en-US" sz="1200" b="1" i="0" u="none" strike="noStrike" dirty="0">
                          <a:solidFill>
                            <a:schemeClr val="tx1"/>
                          </a:solidFill>
                          <a:effectLst/>
                          <a:latin typeface="微软雅黑" panose="020B0503020204020204" pitchFamily="34" charset="-122"/>
                          <a:ea typeface="微软雅黑" panose="020B0503020204020204" pitchFamily="34" charset="-122"/>
                        </a:rPr>
                        <a:t>分类</a:t>
                      </a:r>
                      <a:endParaRPr lang="zh-CN" altLang="en-US" sz="1200" b="1" i="0" u="none" strike="noStrike" dirty="0">
                        <a:solidFill>
                          <a:schemeClr val="tx1"/>
                        </a:solidFill>
                        <a:effectLst/>
                        <a:latin typeface="微软雅黑" panose="020B0503020204020204" pitchFamily="34" charset="-122"/>
                        <a:ea typeface="微软雅黑" panose="020B0503020204020204" pitchFamily="34" charset="-122"/>
                      </a:endParaRPr>
                    </a:p>
                  </a:txBody>
                  <a:tcPr marL="5193" marR="5193" marT="5192" marB="0" anchor="ctr">
                    <a:solidFill>
                      <a:schemeClr val="accent6">
                        <a:lumMod val="40000"/>
                        <a:lumOff val="60000"/>
                      </a:schemeClr>
                    </a:solidFill>
                  </a:tcPr>
                </a:tc>
                <a:tc>
                  <a:txBody>
                    <a:bodyPr/>
                    <a:lstStyle/>
                    <a:p>
                      <a:pPr algn="ctr" rtl="0" fontAlgn="ctr"/>
                      <a:r>
                        <a:rPr lang="zh-CN" altLang="en-US" sz="1200" b="1" i="0" u="none" strike="noStrike" dirty="0">
                          <a:solidFill>
                            <a:schemeClr val="tx1"/>
                          </a:solidFill>
                          <a:effectLst/>
                          <a:latin typeface="微软雅黑" panose="020B0503020204020204" pitchFamily="34" charset="-122"/>
                          <a:ea typeface="微软雅黑" panose="020B0503020204020204" pitchFamily="34" charset="-122"/>
                        </a:rPr>
                        <a:t>建设目标</a:t>
                      </a:r>
                      <a:endParaRPr lang="zh-CN" altLang="en-US" sz="1200" b="1" i="0" u="none" strike="noStrike" dirty="0">
                        <a:solidFill>
                          <a:schemeClr val="tx1"/>
                        </a:solidFill>
                        <a:effectLst/>
                        <a:latin typeface="微软雅黑" panose="020B0503020204020204" pitchFamily="34" charset="-122"/>
                        <a:ea typeface="微软雅黑" panose="020B0503020204020204" pitchFamily="34" charset="-122"/>
                      </a:endParaRPr>
                    </a:p>
                  </a:txBody>
                  <a:tcPr marL="5193" marR="5193" marT="5192" marB="0" anchor="ctr">
                    <a:solidFill>
                      <a:schemeClr val="accent6">
                        <a:lumMod val="40000"/>
                        <a:lumOff val="60000"/>
                      </a:schemeClr>
                    </a:solidFill>
                  </a:tcPr>
                </a:tc>
              </a:tr>
              <a:tr h="3089342">
                <a:tc>
                  <a:txBody>
                    <a:bodyPr/>
                    <a:lstStyle/>
                    <a:p>
                      <a:pPr algn="ctr" rtl="0" fontAlgn="ctr"/>
                      <a:r>
                        <a:rPr lang="zh-CN" altLang="en-US" sz="1200" b="1" i="0" u="none" strike="noStrike" dirty="0">
                          <a:solidFill>
                            <a:schemeClr val="tx1"/>
                          </a:solidFill>
                          <a:effectLst/>
                          <a:latin typeface="微软雅黑" panose="020B0503020204020204" pitchFamily="34" charset="-122"/>
                          <a:ea typeface="微软雅黑" panose="020B0503020204020204" pitchFamily="34" charset="-122"/>
                        </a:rPr>
                        <a:t>业务目标</a:t>
                      </a:r>
                      <a:endParaRPr lang="zh-CN" altLang="en-US" sz="1200" b="1" i="0" u="none" strike="noStrike" dirty="0">
                        <a:solidFill>
                          <a:schemeClr val="tx1"/>
                        </a:solidFill>
                        <a:effectLst/>
                        <a:latin typeface="微软雅黑" panose="020B0503020204020204" pitchFamily="34" charset="-122"/>
                        <a:ea typeface="微软雅黑" panose="020B0503020204020204" pitchFamily="34" charset="-122"/>
                      </a:endParaRPr>
                    </a:p>
                  </a:txBody>
                  <a:tcPr marL="5193" marR="5193" marT="5192" marB="0" anchor="ctr">
                    <a:solidFill>
                      <a:schemeClr val="accent6">
                        <a:lumMod val="40000"/>
                        <a:lumOff val="60000"/>
                      </a:schemeClr>
                    </a:solidFill>
                  </a:tcPr>
                </a:tc>
                <a:tc>
                  <a:txBody>
                    <a:bodyPr/>
                    <a:lstStyle/>
                    <a:p>
                      <a:pPr marL="0" indent="0">
                        <a:buFont typeface="+mj-ea"/>
                        <a:buNone/>
                      </a:pPr>
                      <a:r>
                        <a:rPr lang="zh-CN" altLang="en-US" sz="1200" b="1" dirty="0">
                          <a:solidFill>
                            <a:prstClr val="black"/>
                          </a:solidFill>
                          <a:latin typeface="微软雅黑" panose="020B0503020204020204" pitchFamily="34" charset="-122"/>
                          <a:ea typeface="微软雅黑" panose="020B0503020204020204" pitchFamily="34" charset="-122"/>
                        </a:rPr>
                        <a:t>框架订单系统</a:t>
                      </a:r>
                      <a:endParaRPr lang="en-US" altLang="zh-CN" sz="1200" b="1" dirty="0">
                        <a:solidFill>
                          <a:prstClr val="black"/>
                        </a:solidFill>
                        <a:latin typeface="微软雅黑" panose="020B0503020204020204" pitchFamily="34" charset="-122"/>
                        <a:ea typeface="微软雅黑" panose="020B0503020204020204" pitchFamily="34" charset="-122"/>
                      </a:endParaRPr>
                    </a:p>
                    <a:p>
                      <a:pPr marL="0" indent="0">
                        <a:buFont typeface="+mj-ea"/>
                        <a:buNone/>
                      </a:pPr>
                      <a:r>
                        <a:rPr lang="en-US" altLang="en-US" sz="1200" dirty="0">
                          <a:solidFill>
                            <a:prstClr val="black"/>
                          </a:solidFill>
                          <a:latin typeface="微软雅黑" panose="020B0503020204020204" pitchFamily="34" charset="-122"/>
                          <a:ea typeface="微软雅黑" panose="020B0503020204020204" pitchFamily="34" charset="-122"/>
                        </a:rPr>
                        <a:t>1</a:t>
                      </a:r>
                      <a:r>
                        <a:rPr lang="zh-CN" altLang="en-US" sz="1200" dirty="0">
                          <a:solidFill>
                            <a:prstClr val="black"/>
                          </a:solidFill>
                          <a:latin typeface="微软雅黑" panose="020B0503020204020204" pitchFamily="34" charset="-122"/>
                          <a:ea typeface="微软雅黑" panose="020B0503020204020204" pitchFamily="34" charset="-122"/>
                        </a:rPr>
                        <a:t>、满足业务需要，实现内审、工程项目、手机终端等采购业务流程，支撑强化采购管理能力。</a:t>
                      </a:r>
                      <a:endParaRPr lang="en-US" altLang="zh-CN" sz="1200" dirty="0">
                        <a:solidFill>
                          <a:prstClr val="black"/>
                        </a:solidFill>
                        <a:latin typeface="微软雅黑" panose="020B0503020204020204" pitchFamily="34" charset="-122"/>
                        <a:ea typeface="微软雅黑" panose="020B0503020204020204" pitchFamily="34" charset="-122"/>
                      </a:endParaRPr>
                    </a:p>
                    <a:p>
                      <a:pPr marL="0" indent="0">
                        <a:buFont typeface="+mj-ea"/>
                        <a:buNone/>
                      </a:pPr>
                      <a:r>
                        <a:rPr lang="en-US" altLang="zh-CN" sz="1200" dirty="0">
                          <a:solidFill>
                            <a:prstClr val="black"/>
                          </a:solidFill>
                          <a:latin typeface="微软雅黑" panose="020B0503020204020204" pitchFamily="34" charset="-122"/>
                          <a:ea typeface="微软雅黑" panose="020B0503020204020204" pitchFamily="34" charset="-122"/>
                        </a:rPr>
                        <a:t>2</a:t>
                      </a:r>
                      <a:r>
                        <a:rPr lang="zh-CN" altLang="en-US" sz="1200" dirty="0">
                          <a:solidFill>
                            <a:prstClr val="black"/>
                          </a:solidFill>
                          <a:latin typeface="微软雅黑" panose="020B0503020204020204" pitchFamily="34" charset="-122"/>
                          <a:ea typeface="微软雅黑" panose="020B0503020204020204" pitchFamily="34" charset="-122"/>
                        </a:rPr>
                        <a:t>、提升采购业务精细管理能力，实现框架采购业务合规校验管控</a:t>
                      </a: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 typeface="+mj-ea"/>
                        <a:buNone/>
                        <a:defRPr/>
                      </a:pPr>
                      <a:r>
                        <a:rPr lang="zh-CN" altLang="en-US" sz="1200" b="1" kern="1200" dirty="0">
                          <a:solidFill>
                            <a:schemeClr val="tx1"/>
                          </a:solidFill>
                          <a:effectLst/>
                          <a:latin typeface="微软雅黑" panose="020B0503020204020204" pitchFamily="34" charset="-122"/>
                          <a:ea typeface="微软雅黑" panose="020B0503020204020204" pitchFamily="34" charset="-122"/>
                          <a:cs typeface="+mn-cs"/>
                        </a:rPr>
                        <a:t>可视化采购平台</a:t>
                      </a:r>
                      <a:endParaRPr lang="en-US" altLang="zh-CN" sz="1200" b="1" kern="1200" dirty="0">
                        <a:solidFill>
                          <a:schemeClr val="tx1"/>
                        </a:solidFill>
                        <a:effectLst/>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150000"/>
                        </a:lnSpc>
                        <a:spcBef>
                          <a:spcPts val="0"/>
                        </a:spcBef>
                        <a:spcAft>
                          <a:spcPts val="0"/>
                        </a:spcAft>
                        <a:buClrTx/>
                        <a:buSzTx/>
                        <a:buFont typeface="Wingdings" panose="05000000000000000000" pitchFamily="2" charset="2"/>
                        <a:buNone/>
                        <a:defRPr/>
                      </a:pPr>
                      <a:r>
                        <a:rPr lang="en-US" altLang="zh-CN" sz="1200" b="0" kern="1200" dirty="0">
                          <a:solidFill>
                            <a:schemeClr val="tx1"/>
                          </a:solidFill>
                          <a:effectLst/>
                          <a:latin typeface="微软雅黑" panose="020B0503020204020204" pitchFamily="34" charset="-122"/>
                          <a:ea typeface="微软雅黑" panose="020B0503020204020204" pitchFamily="34" charset="-122"/>
                          <a:cs typeface="+mn-cs"/>
                        </a:rPr>
                        <a:t>1</a:t>
                      </a:r>
                      <a:r>
                        <a:rPr lang="zh-CN" altLang="en-US" sz="1200" b="0" kern="1200" dirty="0">
                          <a:solidFill>
                            <a:schemeClr val="tx1"/>
                          </a:solidFill>
                          <a:effectLst/>
                          <a:latin typeface="微软雅黑" panose="020B0503020204020204" pitchFamily="34" charset="-122"/>
                          <a:ea typeface="微软雅黑" panose="020B0503020204020204" pitchFamily="34" charset="-122"/>
                          <a:cs typeface="+mn-cs"/>
                        </a:rPr>
                        <a:t>、全面推广实现标准化物资采购，提高标准物资采购</a:t>
                      </a:r>
                      <a:endParaRPr lang="en-US" altLang="zh-CN" sz="1200" b="0" kern="1200" dirty="0">
                        <a:solidFill>
                          <a:schemeClr val="tx1"/>
                        </a:solidFill>
                        <a:effectLst/>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150000"/>
                        </a:lnSpc>
                        <a:spcBef>
                          <a:spcPts val="0"/>
                        </a:spcBef>
                        <a:spcAft>
                          <a:spcPts val="0"/>
                        </a:spcAft>
                        <a:buClrTx/>
                        <a:buSzTx/>
                        <a:buFont typeface="Wingdings" panose="05000000000000000000" pitchFamily="2" charset="2"/>
                        <a:buNone/>
                        <a:defRPr/>
                      </a:pPr>
                      <a:r>
                        <a:rPr lang="en-US" altLang="zh-CN" sz="1200" b="0" kern="1200" dirty="0">
                          <a:solidFill>
                            <a:schemeClr val="tx1"/>
                          </a:solidFill>
                          <a:effectLst/>
                          <a:latin typeface="微软雅黑" panose="020B0503020204020204" pitchFamily="34" charset="-122"/>
                          <a:ea typeface="微软雅黑" panose="020B0503020204020204" pitchFamily="34" charset="-122"/>
                          <a:cs typeface="+mn-cs"/>
                        </a:rPr>
                        <a:t>2</a:t>
                      </a:r>
                      <a:r>
                        <a:rPr lang="zh-CN" altLang="en-US" sz="1200" b="0" kern="1200" dirty="0">
                          <a:solidFill>
                            <a:schemeClr val="tx1"/>
                          </a:solidFill>
                          <a:effectLst/>
                          <a:latin typeface="微软雅黑" panose="020B0503020204020204" pitchFamily="34" charset="-122"/>
                          <a:ea typeface="微软雅黑" panose="020B0503020204020204" pitchFamily="34" charset="-122"/>
                          <a:cs typeface="+mn-cs"/>
                        </a:rPr>
                        <a:t>、响应集团清查库存工作，通过对呆滞库存管控，通过申请管控、采购管控实现降低库存、降低成本，建立低库存高流转的良性采购库存体系</a:t>
                      </a:r>
                      <a:endParaRPr lang="en-US" altLang="zh-CN" sz="1200" dirty="0">
                        <a:latin typeface="微软雅黑" panose="020B0503020204020204" pitchFamily="34" charset="-122"/>
                        <a:ea typeface="微软雅黑" panose="020B0503020204020204" pitchFamily="34" charset="-122"/>
                      </a:endParaRPr>
                    </a:p>
                    <a:p>
                      <a:pPr marL="0" marR="0" lvl="0" indent="0" algn="just" defTabSz="914400" rtl="0" eaLnBrk="1" fontAlgn="auto" latinLnBrk="0" hangingPunct="1">
                        <a:lnSpc>
                          <a:spcPct val="150000"/>
                        </a:lnSpc>
                        <a:spcBef>
                          <a:spcPts val="0"/>
                        </a:spcBef>
                        <a:spcAft>
                          <a:spcPts val="0"/>
                        </a:spcAft>
                        <a:buClrTx/>
                        <a:buSzTx/>
                        <a:buFont typeface="Wingdings" panose="05000000000000000000" pitchFamily="2" charset="2"/>
                        <a:buNone/>
                        <a:defRPr/>
                      </a:pPr>
                      <a:endParaRPr lang="en-US" altLang="zh-CN" sz="1200" b="0" kern="1200" dirty="0">
                        <a:solidFill>
                          <a:schemeClr val="tx1"/>
                        </a:solidFill>
                        <a:effectLst/>
                        <a:latin typeface="微软雅黑" panose="020B0503020204020204" pitchFamily="34" charset="-122"/>
                        <a:ea typeface="微软雅黑" panose="020B0503020204020204" pitchFamily="34" charset="-122"/>
                        <a:cs typeface="+mn-cs"/>
                      </a:endParaRPr>
                    </a:p>
                  </a:txBody>
                  <a:tcPr marL="5193" marR="5193" marT="5192" marB="0" anchor="ctr"/>
                </a:tc>
              </a:tr>
            </a:tbl>
          </a:graphicData>
        </a:graphic>
      </p:graphicFrame>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bwMode="auto">
          <a:xfrm>
            <a:off x="0" y="0"/>
            <a:ext cx="8229600" cy="777600"/>
          </a:xfrm>
          <a:noFill/>
          <a:ln>
            <a:miter lim="800000"/>
          </a:ln>
        </p:spPr>
        <p:txBody>
          <a:bodyPr vert="horz" wrap="square" lIns="91436" tIns="45718" rIns="91436" bIns="45718" numCol="1" anchor="ctr" anchorCtr="0" compatLnSpc="1"/>
          <a:lstStyle/>
          <a:p>
            <a:pPr eaLnBrk="1" hangingPunct="1"/>
            <a:r>
              <a:rPr lang="zh-CN" altLang="en-US" sz="2400" b="1" dirty="0"/>
              <a:t>目录</a:t>
            </a:r>
            <a:endParaRPr lang="en-US" altLang="zh-CN" sz="2800" b="1" dirty="0"/>
          </a:p>
        </p:txBody>
      </p:sp>
      <p:cxnSp>
        <p:nvCxnSpPr>
          <p:cNvPr id="82" name="直接连接符 81"/>
          <p:cNvCxnSpPr/>
          <p:nvPr/>
        </p:nvCxnSpPr>
        <p:spPr>
          <a:xfrm>
            <a:off x="2343150" y="923930"/>
            <a:ext cx="0" cy="5701664"/>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2" name="组合 43"/>
          <p:cNvGrpSpPr/>
          <p:nvPr/>
        </p:nvGrpSpPr>
        <p:grpSpPr>
          <a:xfrm>
            <a:off x="715804" y="1535431"/>
            <a:ext cx="1061561" cy="4831080"/>
            <a:chOff x="715804" y="1535431"/>
            <a:chExt cx="1061561" cy="4831080"/>
          </a:xfrm>
        </p:grpSpPr>
        <p:sp>
          <p:nvSpPr>
            <p:cNvPr id="83" name="Oval 6" descr="#wm#_48_07_*Z"/>
            <p:cNvSpPr>
              <a:spLocks noChangeArrowheads="1"/>
            </p:cNvSpPr>
            <p:nvPr>
              <p:custDataLst>
                <p:tags r:id="rId1"/>
              </p:custDataLst>
            </p:nvPr>
          </p:nvSpPr>
          <p:spPr bwMode="auto">
            <a:xfrm>
              <a:off x="715804" y="1535431"/>
              <a:ext cx="814387" cy="1089660"/>
            </a:xfrm>
            <a:prstGeom prst="ellipse">
              <a:avLst/>
            </a:prstGeom>
            <a:solidFill>
              <a:schemeClr val="accent5">
                <a:alpha val="69000"/>
              </a:schemeClr>
            </a:solidFill>
            <a:ln>
              <a:noFill/>
            </a:ln>
            <a:effectLst/>
          </p:spPr>
          <p:txBody>
            <a:bodyPr lIns="0" tIns="0" rIns="0" bIns="0" anchor="ctr"/>
            <a:lstStyle>
              <a:lvl1pPr>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2pPr>
              <a:lvl3pPr marL="11430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3pPr>
              <a:lvl4pPr marL="16002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9pPr>
            </a:lstStyle>
            <a:p>
              <a:pPr algn="ctr" eaLnBrk="1" hangingPunct="1">
                <a:spcBef>
                  <a:spcPct val="0"/>
                </a:spcBef>
                <a:buFont typeface="Arial" panose="020B0604020202020204" pitchFamily="34" charset="0"/>
                <a:buNone/>
                <a:defRPr/>
              </a:pPr>
              <a:r>
                <a:rPr lang="zh-CN" altLang="en-US" sz="4400" b="1" kern="0"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rPr>
                <a:t>目</a:t>
              </a:r>
              <a:endParaRPr lang="zh-CN" altLang="zh-CN" sz="4400" b="1" kern="0"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4" name="Oval 7" descr="#wm#_48_07_*Z"/>
            <p:cNvSpPr>
              <a:spLocks noChangeArrowheads="1"/>
            </p:cNvSpPr>
            <p:nvPr>
              <p:custDataLst>
                <p:tags r:id="rId2"/>
              </p:custDataLst>
            </p:nvPr>
          </p:nvSpPr>
          <p:spPr bwMode="auto">
            <a:xfrm>
              <a:off x="1283017" y="2348866"/>
              <a:ext cx="494348" cy="661035"/>
            </a:xfrm>
            <a:prstGeom prst="ellipse">
              <a:avLst/>
            </a:prstGeom>
            <a:solidFill>
              <a:schemeClr val="accent6">
                <a:lumMod val="60000"/>
                <a:lumOff val="40000"/>
                <a:alpha val="35000"/>
              </a:schemeClr>
            </a:solidFill>
            <a:ln>
              <a:noFill/>
            </a:ln>
            <a:effectLst/>
          </p:spPr>
          <p:txBody>
            <a:bodyPr lIns="0" tIns="0" rIns="0" bIns="0" anchor="ctr"/>
            <a:lstStyle>
              <a:lvl1pPr>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2pPr>
              <a:lvl3pPr marL="11430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3pPr>
              <a:lvl4pPr marL="16002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9pPr>
            </a:lstStyle>
            <a:p>
              <a:pPr algn="ctr" eaLnBrk="1" hangingPunct="1">
                <a:spcBef>
                  <a:spcPct val="0"/>
                </a:spcBef>
                <a:buFont typeface="Arial" panose="020B0604020202020204" pitchFamily="34" charset="0"/>
                <a:buNone/>
                <a:defRPr/>
              </a:pPr>
              <a:r>
                <a:rPr lang="zh-CN" altLang="en-US" sz="2400" kern="0" dirty="0">
                  <a:solidFill>
                    <a:schemeClr val="accent2"/>
                  </a:solidFill>
                  <a:latin typeface="微软雅黑" panose="020B0503020204020204" pitchFamily="34" charset="-122"/>
                  <a:ea typeface="微软雅黑" panose="020B0503020204020204" pitchFamily="34" charset="-122"/>
                </a:rPr>
                <a:t>录</a:t>
              </a:r>
              <a:endParaRPr lang="zh-CN" altLang="zh-CN" sz="2400" kern="0" dirty="0">
                <a:solidFill>
                  <a:schemeClr val="accent2"/>
                </a:solidFill>
                <a:latin typeface="微软雅黑" panose="020B0503020204020204" pitchFamily="34" charset="-122"/>
                <a:ea typeface="微软雅黑" panose="020B0503020204020204" pitchFamily="34" charset="-122"/>
              </a:endParaRPr>
            </a:p>
          </p:txBody>
        </p:sp>
        <p:sp>
          <p:nvSpPr>
            <p:cNvPr id="85" name="文本框 31"/>
            <p:cNvSpPr txBox="1">
              <a:spLocks noChangeArrowheads="1"/>
            </p:cNvSpPr>
            <p:nvPr>
              <p:custDataLst>
                <p:tags r:id="rId3"/>
              </p:custDataLst>
            </p:nvPr>
          </p:nvSpPr>
          <p:spPr bwMode="auto">
            <a:xfrm>
              <a:off x="927259" y="2680337"/>
              <a:ext cx="325755" cy="195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r>
                <a:rPr lang="en-US" altLang="zh-CN" dirty="0">
                  <a:solidFill>
                    <a:schemeClr val="bg1">
                      <a:lumMod val="65000"/>
                    </a:schemeClr>
                  </a:solidFill>
                  <a:latin typeface="微软雅黑" panose="020B0503020204020204" pitchFamily="34" charset="-122"/>
                  <a:ea typeface="微软雅黑" panose="020B0503020204020204" pitchFamily="34" charset="-122"/>
                </a:rPr>
                <a:t>CONTENTS</a:t>
              </a:r>
              <a:endParaRPr lang="zh-CN" altLang="en-US"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86" name="KSO_Shape"/>
            <p:cNvSpPr/>
            <p:nvPr/>
          </p:nvSpPr>
          <p:spPr bwMode="auto">
            <a:xfrm>
              <a:off x="734377" y="4183381"/>
              <a:ext cx="938689" cy="2183130"/>
            </a:xfrm>
            <a:custGeom>
              <a:avLst/>
              <a:gdLst>
                <a:gd name="T0" fmla="*/ 499059 w 1487487"/>
                <a:gd name="T1" fmla="*/ 966084 h 2590800"/>
                <a:gd name="T2" fmla="*/ 109570 w 1487487"/>
                <a:gd name="T3" fmla="*/ 649281 h 2590800"/>
                <a:gd name="T4" fmla="*/ 138378 w 1487487"/>
                <a:gd name="T5" fmla="*/ 649781 h 2590800"/>
                <a:gd name="T6" fmla="*/ 133382 w 1487487"/>
                <a:gd name="T7" fmla="*/ 565077 h 2590800"/>
                <a:gd name="T8" fmla="*/ 324627 w 1487487"/>
                <a:gd name="T9" fmla="*/ 355159 h 2590800"/>
                <a:gd name="T10" fmla="*/ 349893 w 1487487"/>
                <a:gd name="T11" fmla="*/ 744224 h 2590800"/>
                <a:gd name="T12" fmla="*/ 294542 w 1487487"/>
                <a:gd name="T13" fmla="*/ 601367 h 2590800"/>
                <a:gd name="T14" fmla="*/ 277920 w 1487487"/>
                <a:gd name="T15" fmla="*/ 297649 h 2590800"/>
                <a:gd name="T16" fmla="*/ 214616 w 1487487"/>
                <a:gd name="T17" fmla="*/ 493426 h 2590800"/>
                <a:gd name="T18" fmla="*/ 172347 w 1487487"/>
                <a:gd name="T19" fmla="*/ 736554 h 2590800"/>
                <a:gd name="T20" fmla="*/ 311304 w 1487487"/>
                <a:gd name="T21" fmla="*/ 752896 h 2590800"/>
                <a:gd name="T22" fmla="*/ 431790 w 1487487"/>
                <a:gd name="T23" fmla="*/ 736720 h 2590800"/>
                <a:gd name="T24" fmla="*/ 428629 w 1487487"/>
                <a:gd name="T25" fmla="*/ 473249 h 2590800"/>
                <a:gd name="T26" fmla="*/ 346252 w 1487487"/>
                <a:gd name="T27" fmla="*/ 243795 h 2590800"/>
                <a:gd name="T28" fmla="*/ 823188 w 1487487"/>
                <a:gd name="T29" fmla="*/ 59531 h 2590800"/>
                <a:gd name="T30" fmla="*/ 884652 w 1487487"/>
                <a:gd name="T31" fmla="*/ 236887 h 2590800"/>
                <a:gd name="T32" fmla="*/ 1019908 w 1487487"/>
                <a:gd name="T33" fmla="*/ 349674 h 2590800"/>
                <a:gd name="T34" fmla="*/ 1040729 w 1487487"/>
                <a:gd name="T35" fmla="*/ 731749 h 2590800"/>
                <a:gd name="T36" fmla="*/ 1008082 w 1487487"/>
                <a:gd name="T37" fmla="*/ 991526 h 2590800"/>
                <a:gd name="T38" fmla="*/ 950948 w 1487487"/>
                <a:gd name="T39" fmla="*/ 964496 h 2590800"/>
                <a:gd name="T40" fmla="*/ 962608 w 1487487"/>
                <a:gd name="T41" fmla="*/ 1336226 h 2590800"/>
                <a:gd name="T42" fmla="*/ 999086 w 1487487"/>
                <a:gd name="T43" fmla="*/ 1531601 h 2590800"/>
                <a:gd name="T44" fmla="*/ 1092200 w 1487487"/>
                <a:gd name="T45" fmla="*/ 1888315 h 2590800"/>
                <a:gd name="T46" fmla="*/ 977432 w 1487487"/>
                <a:gd name="T47" fmla="*/ 1822913 h 2590800"/>
                <a:gd name="T48" fmla="*/ 852670 w 1487487"/>
                <a:gd name="T49" fmla="*/ 1360920 h 2590800"/>
                <a:gd name="T50" fmla="*/ 772217 w 1487487"/>
                <a:gd name="T51" fmla="*/ 1298854 h 2590800"/>
                <a:gd name="T52" fmla="*/ 793704 w 1487487"/>
                <a:gd name="T53" fmla="*/ 1649060 h 2590800"/>
                <a:gd name="T54" fmla="*/ 735071 w 1487487"/>
                <a:gd name="T55" fmla="*/ 1703952 h 2590800"/>
                <a:gd name="T56" fmla="*/ 654951 w 1487487"/>
                <a:gd name="T57" fmla="*/ 1677590 h 2590800"/>
                <a:gd name="T58" fmla="*/ 683267 w 1487487"/>
                <a:gd name="T59" fmla="*/ 1414476 h 2590800"/>
                <a:gd name="T60" fmla="*/ 633296 w 1487487"/>
                <a:gd name="T61" fmla="*/ 995196 h 2590800"/>
                <a:gd name="T62" fmla="*/ 599482 w 1487487"/>
                <a:gd name="T63" fmla="*/ 1006041 h 2590800"/>
                <a:gd name="T64" fmla="*/ 566501 w 1487487"/>
                <a:gd name="T65" fmla="*/ 907936 h 2590800"/>
                <a:gd name="T66" fmla="*/ 632463 w 1487487"/>
                <a:gd name="T67" fmla="*/ 373199 h 2590800"/>
                <a:gd name="T68" fmla="*/ 726909 w 1487487"/>
                <a:gd name="T69" fmla="*/ 291779 h 2590800"/>
                <a:gd name="T70" fmla="*/ 714749 w 1487487"/>
                <a:gd name="T71" fmla="*/ 222371 h 2590800"/>
                <a:gd name="T72" fmla="*/ 732406 w 1487487"/>
                <a:gd name="T73" fmla="*/ 121430 h 2590800"/>
                <a:gd name="T74" fmla="*/ 288578 w 1487487"/>
                <a:gd name="T75" fmla="*/ 0 h 2590800"/>
                <a:gd name="T76" fmla="*/ 379498 w 1487487"/>
                <a:gd name="T77" fmla="*/ 105046 h 2590800"/>
                <a:gd name="T78" fmla="*/ 346693 w 1487487"/>
                <a:gd name="T79" fmla="*/ 237436 h 2590800"/>
                <a:gd name="T80" fmla="*/ 459260 w 1487487"/>
                <a:gd name="T81" fmla="*/ 362657 h 2590800"/>
                <a:gd name="T82" fmla="*/ 503721 w 1487487"/>
                <a:gd name="T83" fmla="*/ 708306 h 2590800"/>
                <a:gd name="T84" fmla="*/ 534194 w 1487487"/>
                <a:gd name="T85" fmla="*/ 959582 h 2590800"/>
                <a:gd name="T86" fmla="*/ 459760 w 1487487"/>
                <a:gd name="T87" fmla="*/ 1034447 h 2590800"/>
                <a:gd name="T88" fmla="*/ 466088 w 1487487"/>
                <a:gd name="T89" fmla="*/ 967085 h 2590800"/>
                <a:gd name="T90" fmla="*/ 452433 w 1487487"/>
                <a:gd name="T91" fmla="*/ 964083 h 2590800"/>
                <a:gd name="T92" fmla="*/ 406807 w 1487487"/>
                <a:gd name="T93" fmla="*/ 1582517 h 2590800"/>
                <a:gd name="T94" fmla="*/ 550181 w 1487487"/>
                <a:gd name="T95" fmla="*/ 1699568 h 2590800"/>
                <a:gd name="T96" fmla="*/ 379831 w 1487487"/>
                <a:gd name="T97" fmla="*/ 1720243 h 2590800"/>
                <a:gd name="T98" fmla="*/ 289244 w 1487487"/>
                <a:gd name="T99" fmla="*/ 1668554 h 2590800"/>
                <a:gd name="T100" fmla="*/ 303232 w 1487487"/>
                <a:gd name="T101" fmla="*/ 1558174 h 2590800"/>
                <a:gd name="T102" fmla="*/ 283582 w 1487487"/>
                <a:gd name="T103" fmla="*/ 1166338 h 2590800"/>
                <a:gd name="T104" fmla="*/ 237956 w 1487487"/>
                <a:gd name="T105" fmla="*/ 1543000 h 2590800"/>
                <a:gd name="T106" fmla="*/ 257439 w 1487487"/>
                <a:gd name="T107" fmla="*/ 1752757 h 2590800"/>
                <a:gd name="T108" fmla="*/ 145871 w 1487487"/>
                <a:gd name="T109" fmla="*/ 1766096 h 2590800"/>
                <a:gd name="T110" fmla="*/ 146037 w 1487487"/>
                <a:gd name="T111" fmla="*/ 1280220 h 2590800"/>
                <a:gd name="T112" fmla="*/ 69439 w 1487487"/>
                <a:gd name="T113" fmla="*/ 934404 h 2590800"/>
                <a:gd name="T114" fmla="*/ 7160 w 1487487"/>
                <a:gd name="T115" fmla="*/ 692132 h 2590800"/>
                <a:gd name="T116" fmla="*/ 34969 w 1487487"/>
                <a:gd name="T117" fmla="*/ 470537 h 2590800"/>
                <a:gd name="T118" fmla="*/ 61279 w 1487487"/>
                <a:gd name="T119" fmla="*/ 323640 h 2590800"/>
                <a:gd name="T120" fmla="*/ 223303 w 1487487"/>
                <a:gd name="T121" fmla="*/ 235935 h 2590800"/>
                <a:gd name="T122" fmla="*/ 213811 w 1487487"/>
                <a:gd name="T123" fmla="*/ 157568 h 2590800"/>
                <a:gd name="T124" fmla="*/ 213145 w 1487487"/>
                <a:gd name="T125" fmla="*/ 57858 h 259080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487487" h="2590800">
                  <a:moveTo>
                    <a:pt x="674915" y="1311380"/>
                  </a:moveTo>
                  <a:lnTo>
                    <a:pt x="673100" y="1311607"/>
                  </a:lnTo>
                  <a:lnTo>
                    <a:pt x="669472" y="1311834"/>
                  </a:lnTo>
                  <a:lnTo>
                    <a:pt x="666524" y="1312287"/>
                  </a:lnTo>
                  <a:lnTo>
                    <a:pt x="665163" y="1312967"/>
                  </a:lnTo>
                  <a:lnTo>
                    <a:pt x="664256" y="1313648"/>
                  </a:lnTo>
                  <a:lnTo>
                    <a:pt x="663802" y="1314328"/>
                  </a:lnTo>
                  <a:lnTo>
                    <a:pt x="663122" y="1315915"/>
                  </a:lnTo>
                  <a:lnTo>
                    <a:pt x="662895" y="1317503"/>
                  </a:lnTo>
                  <a:lnTo>
                    <a:pt x="662895" y="1319770"/>
                  </a:lnTo>
                  <a:lnTo>
                    <a:pt x="662895" y="1324759"/>
                  </a:lnTo>
                  <a:lnTo>
                    <a:pt x="662895" y="1329748"/>
                  </a:lnTo>
                  <a:lnTo>
                    <a:pt x="662441" y="1340859"/>
                  </a:lnTo>
                  <a:lnTo>
                    <a:pt x="662215" y="1346529"/>
                  </a:lnTo>
                  <a:lnTo>
                    <a:pt x="661761" y="1352424"/>
                  </a:lnTo>
                  <a:lnTo>
                    <a:pt x="660854" y="1357413"/>
                  </a:lnTo>
                  <a:lnTo>
                    <a:pt x="660400" y="1359454"/>
                  </a:lnTo>
                  <a:lnTo>
                    <a:pt x="659720" y="1361041"/>
                  </a:lnTo>
                  <a:lnTo>
                    <a:pt x="658133" y="1363536"/>
                  </a:lnTo>
                  <a:lnTo>
                    <a:pt x="657225" y="1365123"/>
                  </a:lnTo>
                  <a:lnTo>
                    <a:pt x="657225" y="1365577"/>
                  </a:lnTo>
                  <a:lnTo>
                    <a:pt x="657225" y="1366030"/>
                  </a:lnTo>
                  <a:lnTo>
                    <a:pt x="657679" y="1366257"/>
                  </a:lnTo>
                  <a:lnTo>
                    <a:pt x="658359" y="1366257"/>
                  </a:lnTo>
                  <a:lnTo>
                    <a:pt x="660400" y="1366257"/>
                  </a:lnTo>
                  <a:lnTo>
                    <a:pt x="662668" y="1365577"/>
                  </a:lnTo>
                  <a:lnTo>
                    <a:pt x="665163" y="1364216"/>
                  </a:lnTo>
                  <a:lnTo>
                    <a:pt x="668338" y="1362175"/>
                  </a:lnTo>
                  <a:lnTo>
                    <a:pt x="672193" y="1359454"/>
                  </a:lnTo>
                  <a:lnTo>
                    <a:pt x="676729" y="1356053"/>
                  </a:lnTo>
                  <a:lnTo>
                    <a:pt x="678770" y="1354012"/>
                  </a:lnTo>
                  <a:lnTo>
                    <a:pt x="680131" y="1352198"/>
                  </a:lnTo>
                  <a:lnTo>
                    <a:pt x="681491" y="1350157"/>
                  </a:lnTo>
                  <a:lnTo>
                    <a:pt x="681718" y="1349023"/>
                  </a:lnTo>
                  <a:lnTo>
                    <a:pt x="681945" y="1348116"/>
                  </a:lnTo>
                  <a:lnTo>
                    <a:pt x="681945" y="1342674"/>
                  </a:lnTo>
                  <a:lnTo>
                    <a:pt x="681718" y="1335871"/>
                  </a:lnTo>
                  <a:lnTo>
                    <a:pt x="681038" y="1319770"/>
                  </a:lnTo>
                  <a:lnTo>
                    <a:pt x="681038" y="1317956"/>
                  </a:lnTo>
                  <a:lnTo>
                    <a:pt x="680811" y="1316369"/>
                  </a:lnTo>
                  <a:lnTo>
                    <a:pt x="680131" y="1315235"/>
                  </a:lnTo>
                  <a:lnTo>
                    <a:pt x="679677" y="1313874"/>
                  </a:lnTo>
                  <a:lnTo>
                    <a:pt x="679224" y="1313194"/>
                  </a:lnTo>
                  <a:lnTo>
                    <a:pt x="678317" y="1312741"/>
                  </a:lnTo>
                  <a:lnTo>
                    <a:pt x="677636" y="1312060"/>
                  </a:lnTo>
                  <a:lnTo>
                    <a:pt x="676956" y="1311607"/>
                  </a:lnTo>
                  <a:lnTo>
                    <a:pt x="674915" y="1311380"/>
                  </a:lnTo>
                  <a:close/>
                  <a:moveTo>
                    <a:pt x="416083" y="806751"/>
                  </a:moveTo>
                  <a:lnTo>
                    <a:pt x="416083" y="808111"/>
                  </a:lnTo>
                  <a:lnTo>
                    <a:pt x="416174" y="808654"/>
                  </a:lnTo>
                  <a:lnTo>
                    <a:pt x="416083" y="806751"/>
                  </a:lnTo>
                  <a:close/>
                  <a:moveTo>
                    <a:pt x="181202" y="761476"/>
                  </a:moveTo>
                  <a:lnTo>
                    <a:pt x="180295" y="762610"/>
                  </a:lnTo>
                  <a:lnTo>
                    <a:pt x="179388" y="764424"/>
                  </a:lnTo>
                  <a:lnTo>
                    <a:pt x="178480" y="766691"/>
                  </a:lnTo>
                  <a:lnTo>
                    <a:pt x="177347" y="769866"/>
                  </a:lnTo>
                  <a:lnTo>
                    <a:pt x="176439" y="773494"/>
                  </a:lnTo>
                  <a:lnTo>
                    <a:pt x="175986" y="778030"/>
                  </a:lnTo>
                  <a:lnTo>
                    <a:pt x="175532" y="783472"/>
                  </a:lnTo>
                  <a:lnTo>
                    <a:pt x="175305" y="792996"/>
                  </a:lnTo>
                  <a:lnTo>
                    <a:pt x="175079" y="796851"/>
                  </a:lnTo>
                  <a:lnTo>
                    <a:pt x="174625" y="800026"/>
                  </a:lnTo>
                  <a:lnTo>
                    <a:pt x="174172" y="802747"/>
                  </a:lnTo>
                  <a:lnTo>
                    <a:pt x="173264" y="805241"/>
                  </a:lnTo>
                  <a:lnTo>
                    <a:pt x="172357" y="807509"/>
                  </a:lnTo>
                  <a:lnTo>
                    <a:pt x="171677" y="809550"/>
                  </a:lnTo>
                  <a:lnTo>
                    <a:pt x="168955" y="814085"/>
                  </a:lnTo>
                  <a:lnTo>
                    <a:pt x="165327" y="819754"/>
                  </a:lnTo>
                  <a:lnTo>
                    <a:pt x="160791" y="827011"/>
                  </a:lnTo>
                  <a:lnTo>
                    <a:pt x="155122" y="836988"/>
                  </a:lnTo>
                  <a:lnTo>
                    <a:pt x="153534" y="839710"/>
                  </a:lnTo>
                  <a:lnTo>
                    <a:pt x="152627" y="842431"/>
                  </a:lnTo>
                  <a:lnTo>
                    <a:pt x="151493" y="844925"/>
                  </a:lnTo>
                  <a:lnTo>
                    <a:pt x="150813" y="847193"/>
                  </a:lnTo>
                  <a:lnTo>
                    <a:pt x="150132" y="851955"/>
                  </a:lnTo>
                  <a:lnTo>
                    <a:pt x="149905" y="856263"/>
                  </a:lnTo>
                  <a:lnTo>
                    <a:pt x="149905" y="859892"/>
                  </a:lnTo>
                  <a:lnTo>
                    <a:pt x="149905" y="863520"/>
                  </a:lnTo>
                  <a:lnTo>
                    <a:pt x="149905" y="866695"/>
                  </a:lnTo>
                  <a:lnTo>
                    <a:pt x="149452" y="869869"/>
                  </a:lnTo>
                  <a:lnTo>
                    <a:pt x="148998" y="873044"/>
                  </a:lnTo>
                  <a:lnTo>
                    <a:pt x="148772" y="876445"/>
                  </a:lnTo>
                  <a:lnTo>
                    <a:pt x="148772" y="879620"/>
                  </a:lnTo>
                  <a:lnTo>
                    <a:pt x="149225" y="883022"/>
                  </a:lnTo>
                  <a:lnTo>
                    <a:pt x="149905" y="884836"/>
                  </a:lnTo>
                  <a:lnTo>
                    <a:pt x="150359" y="886196"/>
                  </a:lnTo>
                  <a:lnTo>
                    <a:pt x="151039" y="888010"/>
                  </a:lnTo>
                  <a:lnTo>
                    <a:pt x="152400" y="889598"/>
                  </a:lnTo>
                  <a:lnTo>
                    <a:pt x="153534" y="891412"/>
                  </a:lnTo>
                  <a:lnTo>
                    <a:pt x="155122" y="892773"/>
                  </a:lnTo>
                  <a:lnTo>
                    <a:pt x="157163" y="894587"/>
                  </a:lnTo>
                  <a:lnTo>
                    <a:pt x="159204" y="896174"/>
                  </a:lnTo>
                  <a:lnTo>
                    <a:pt x="161472" y="897761"/>
                  </a:lnTo>
                  <a:lnTo>
                    <a:pt x="163059" y="899122"/>
                  </a:lnTo>
                  <a:lnTo>
                    <a:pt x="164420" y="900936"/>
                  </a:lnTo>
                  <a:lnTo>
                    <a:pt x="165554" y="902750"/>
                  </a:lnTo>
                  <a:lnTo>
                    <a:pt x="166234" y="904564"/>
                  </a:lnTo>
                  <a:lnTo>
                    <a:pt x="166688" y="906378"/>
                  </a:lnTo>
                  <a:lnTo>
                    <a:pt x="167368" y="908419"/>
                  </a:lnTo>
                  <a:lnTo>
                    <a:pt x="167368" y="910007"/>
                  </a:lnTo>
                  <a:lnTo>
                    <a:pt x="167368" y="914315"/>
                  </a:lnTo>
                  <a:lnTo>
                    <a:pt x="166688" y="919304"/>
                  </a:lnTo>
                  <a:lnTo>
                    <a:pt x="166234" y="924520"/>
                  </a:lnTo>
                  <a:lnTo>
                    <a:pt x="166007" y="930415"/>
                  </a:lnTo>
                  <a:lnTo>
                    <a:pt x="166007" y="955133"/>
                  </a:lnTo>
                  <a:lnTo>
                    <a:pt x="167822" y="953999"/>
                  </a:lnTo>
                  <a:lnTo>
                    <a:pt x="172130" y="950597"/>
                  </a:lnTo>
                  <a:lnTo>
                    <a:pt x="178254" y="945382"/>
                  </a:lnTo>
                  <a:lnTo>
                    <a:pt x="181655" y="941980"/>
                  </a:lnTo>
                  <a:lnTo>
                    <a:pt x="185284" y="938806"/>
                  </a:lnTo>
                  <a:lnTo>
                    <a:pt x="188232" y="935404"/>
                  </a:lnTo>
                  <a:lnTo>
                    <a:pt x="190273" y="932683"/>
                  </a:lnTo>
                  <a:lnTo>
                    <a:pt x="191407" y="930642"/>
                  </a:lnTo>
                  <a:lnTo>
                    <a:pt x="191634" y="928601"/>
                  </a:lnTo>
                  <a:lnTo>
                    <a:pt x="191634" y="926560"/>
                  </a:lnTo>
                  <a:lnTo>
                    <a:pt x="191407" y="924520"/>
                  </a:lnTo>
                  <a:lnTo>
                    <a:pt x="190727" y="922252"/>
                  </a:lnTo>
                  <a:lnTo>
                    <a:pt x="190727" y="919531"/>
                  </a:lnTo>
                  <a:lnTo>
                    <a:pt x="190500" y="916129"/>
                  </a:lnTo>
                  <a:lnTo>
                    <a:pt x="190273" y="912728"/>
                  </a:lnTo>
                  <a:lnTo>
                    <a:pt x="189366" y="904791"/>
                  </a:lnTo>
                  <a:lnTo>
                    <a:pt x="188459" y="896174"/>
                  </a:lnTo>
                  <a:lnTo>
                    <a:pt x="188005" y="892092"/>
                  </a:lnTo>
                  <a:lnTo>
                    <a:pt x="188005" y="887784"/>
                  </a:lnTo>
                  <a:lnTo>
                    <a:pt x="188005" y="885743"/>
                  </a:lnTo>
                  <a:lnTo>
                    <a:pt x="188459" y="883702"/>
                  </a:lnTo>
                  <a:lnTo>
                    <a:pt x="189139" y="881888"/>
                  </a:lnTo>
                  <a:lnTo>
                    <a:pt x="189820" y="880074"/>
                  </a:lnTo>
                  <a:lnTo>
                    <a:pt x="191407" y="876219"/>
                  </a:lnTo>
                  <a:lnTo>
                    <a:pt x="193448" y="872137"/>
                  </a:lnTo>
                  <a:lnTo>
                    <a:pt x="195036" y="867828"/>
                  </a:lnTo>
                  <a:lnTo>
                    <a:pt x="196170" y="865561"/>
                  </a:lnTo>
                  <a:lnTo>
                    <a:pt x="196623" y="863066"/>
                  </a:lnTo>
                  <a:lnTo>
                    <a:pt x="197304" y="860799"/>
                  </a:lnTo>
                  <a:lnTo>
                    <a:pt x="197757" y="857851"/>
                  </a:lnTo>
                  <a:lnTo>
                    <a:pt x="197984" y="855130"/>
                  </a:lnTo>
                  <a:lnTo>
                    <a:pt x="197757" y="852182"/>
                  </a:lnTo>
                  <a:lnTo>
                    <a:pt x="197304" y="849234"/>
                  </a:lnTo>
                  <a:lnTo>
                    <a:pt x="196850" y="846739"/>
                  </a:lnTo>
                  <a:lnTo>
                    <a:pt x="195943" y="842431"/>
                  </a:lnTo>
                  <a:lnTo>
                    <a:pt x="193675" y="836308"/>
                  </a:lnTo>
                  <a:lnTo>
                    <a:pt x="192995" y="833360"/>
                  </a:lnTo>
                  <a:lnTo>
                    <a:pt x="192768" y="831773"/>
                  </a:lnTo>
                  <a:lnTo>
                    <a:pt x="192768" y="829959"/>
                  </a:lnTo>
                  <a:lnTo>
                    <a:pt x="192995" y="828145"/>
                  </a:lnTo>
                  <a:lnTo>
                    <a:pt x="193448" y="826104"/>
                  </a:lnTo>
                  <a:lnTo>
                    <a:pt x="194129" y="823383"/>
                  </a:lnTo>
                  <a:lnTo>
                    <a:pt x="194809" y="820435"/>
                  </a:lnTo>
                  <a:lnTo>
                    <a:pt x="196623" y="814765"/>
                  </a:lnTo>
                  <a:lnTo>
                    <a:pt x="197757" y="810457"/>
                  </a:lnTo>
                  <a:lnTo>
                    <a:pt x="198211" y="808416"/>
                  </a:lnTo>
                  <a:lnTo>
                    <a:pt x="198211" y="806829"/>
                  </a:lnTo>
                  <a:lnTo>
                    <a:pt x="198211" y="805015"/>
                  </a:lnTo>
                  <a:lnTo>
                    <a:pt x="197984" y="803427"/>
                  </a:lnTo>
                  <a:lnTo>
                    <a:pt x="197304" y="801840"/>
                  </a:lnTo>
                  <a:lnTo>
                    <a:pt x="196850" y="800479"/>
                  </a:lnTo>
                  <a:lnTo>
                    <a:pt x="195036" y="797305"/>
                  </a:lnTo>
                  <a:lnTo>
                    <a:pt x="192541" y="794130"/>
                  </a:lnTo>
                  <a:lnTo>
                    <a:pt x="189366" y="790275"/>
                  </a:lnTo>
                  <a:lnTo>
                    <a:pt x="187779" y="788234"/>
                  </a:lnTo>
                  <a:lnTo>
                    <a:pt x="186191" y="786193"/>
                  </a:lnTo>
                  <a:lnTo>
                    <a:pt x="185284" y="784379"/>
                  </a:lnTo>
                  <a:lnTo>
                    <a:pt x="184150" y="782338"/>
                  </a:lnTo>
                  <a:lnTo>
                    <a:pt x="183470" y="780751"/>
                  </a:lnTo>
                  <a:lnTo>
                    <a:pt x="183016" y="778937"/>
                  </a:lnTo>
                  <a:lnTo>
                    <a:pt x="182109" y="775308"/>
                  </a:lnTo>
                  <a:lnTo>
                    <a:pt x="181655" y="771907"/>
                  </a:lnTo>
                  <a:lnTo>
                    <a:pt x="181655" y="768505"/>
                  </a:lnTo>
                  <a:lnTo>
                    <a:pt x="181429" y="764877"/>
                  </a:lnTo>
                  <a:lnTo>
                    <a:pt x="181202" y="761476"/>
                  </a:lnTo>
                  <a:close/>
                  <a:moveTo>
                    <a:pt x="411555" y="377825"/>
                  </a:moveTo>
                  <a:lnTo>
                    <a:pt x="412234" y="378052"/>
                  </a:lnTo>
                  <a:lnTo>
                    <a:pt x="412913" y="378505"/>
                  </a:lnTo>
                  <a:lnTo>
                    <a:pt x="414045" y="379185"/>
                  </a:lnTo>
                  <a:lnTo>
                    <a:pt x="414724" y="380319"/>
                  </a:lnTo>
                  <a:lnTo>
                    <a:pt x="416536" y="382813"/>
                  </a:lnTo>
                  <a:lnTo>
                    <a:pt x="418120" y="385306"/>
                  </a:lnTo>
                  <a:lnTo>
                    <a:pt x="419478" y="387800"/>
                  </a:lnTo>
                  <a:lnTo>
                    <a:pt x="421063" y="390974"/>
                  </a:lnTo>
                  <a:lnTo>
                    <a:pt x="424685" y="399815"/>
                  </a:lnTo>
                  <a:lnTo>
                    <a:pt x="425591" y="402083"/>
                  </a:lnTo>
                  <a:lnTo>
                    <a:pt x="426496" y="404123"/>
                  </a:lnTo>
                  <a:lnTo>
                    <a:pt x="426722" y="405256"/>
                  </a:lnTo>
                  <a:lnTo>
                    <a:pt x="426496" y="406390"/>
                  </a:lnTo>
                  <a:lnTo>
                    <a:pt x="425817" y="407297"/>
                  </a:lnTo>
                  <a:lnTo>
                    <a:pt x="425138" y="408204"/>
                  </a:lnTo>
                  <a:lnTo>
                    <a:pt x="423100" y="410697"/>
                  </a:lnTo>
                  <a:lnTo>
                    <a:pt x="421742" y="412511"/>
                  </a:lnTo>
                  <a:lnTo>
                    <a:pt x="420610" y="414778"/>
                  </a:lnTo>
                  <a:lnTo>
                    <a:pt x="419252" y="417272"/>
                  </a:lnTo>
                  <a:lnTo>
                    <a:pt x="418347" y="419992"/>
                  </a:lnTo>
                  <a:lnTo>
                    <a:pt x="417215" y="422713"/>
                  </a:lnTo>
                  <a:lnTo>
                    <a:pt x="416536" y="425660"/>
                  </a:lnTo>
                  <a:lnTo>
                    <a:pt x="416083" y="428380"/>
                  </a:lnTo>
                  <a:lnTo>
                    <a:pt x="416083" y="430647"/>
                  </a:lnTo>
                  <a:lnTo>
                    <a:pt x="416083" y="432914"/>
                  </a:lnTo>
                  <a:lnTo>
                    <a:pt x="416536" y="435408"/>
                  </a:lnTo>
                  <a:lnTo>
                    <a:pt x="417215" y="438129"/>
                  </a:lnTo>
                  <a:lnTo>
                    <a:pt x="418573" y="441076"/>
                  </a:lnTo>
                  <a:lnTo>
                    <a:pt x="420610" y="444703"/>
                  </a:lnTo>
                  <a:lnTo>
                    <a:pt x="423100" y="448557"/>
                  </a:lnTo>
                  <a:lnTo>
                    <a:pt x="426722" y="453318"/>
                  </a:lnTo>
                  <a:lnTo>
                    <a:pt x="431024" y="458305"/>
                  </a:lnTo>
                  <a:lnTo>
                    <a:pt x="433061" y="461252"/>
                  </a:lnTo>
                  <a:lnTo>
                    <a:pt x="434872" y="464653"/>
                  </a:lnTo>
                  <a:lnTo>
                    <a:pt x="436909" y="467827"/>
                  </a:lnTo>
                  <a:lnTo>
                    <a:pt x="438494" y="471454"/>
                  </a:lnTo>
                  <a:lnTo>
                    <a:pt x="439852" y="475308"/>
                  </a:lnTo>
                  <a:lnTo>
                    <a:pt x="440984" y="478935"/>
                  </a:lnTo>
                  <a:lnTo>
                    <a:pt x="442116" y="483016"/>
                  </a:lnTo>
                  <a:lnTo>
                    <a:pt x="443022" y="487324"/>
                  </a:lnTo>
                  <a:lnTo>
                    <a:pt x="444606" y="495938"/>
                  </a:lnTo>
                  <a:lnTo>
                    <a:pt x="445965" y="505233"/>
                  </a:lnTo>
                  <a:lnTo>
                    <a:pt x="447776" y="523823"/>
                  </a:lnTo>
                  <a:lnTo>
                    <a:pt x="451171" y="550574"/>
                  </a:lnTo>
                  <a:lnTo>
                    <a:pt x="455925" y="585713"/>
                  </a:lnTo>
                  <a:lnTo>
                    <a:pt x="460453" y="619266"/>
                  </a:lnTo>
                  <a:lnTo>
                    <a:pt x="463622" y="642163"/>
                  </a:lnTo>
                  <a:lnTo>
                    <a:pt x="464980" y="652365"/>
                  </a:lnTo>
                  <a:lnTo>
                    <a:pt x="467923" y="667781"/>
                  </a:lnTo>
                  <a:lnTo>
                    <a:pt x="471545" y="686370"/>
                  </a:lnTo>
                  <a:lnTo>
                    <a:pt x="475846" y="706774"/>
                  </a:lnTo>
                  <a:lnTo>
                    <a:pt x="484222" y="745314"/>
                  </a:lnTo>
                  <a:lnTo>
                    <a:pt x="487618" y="759823"/>
                  </a:lnTo>
                  <a:lnTo>
                    <a:pt x="489882" y="768664"/>
                  </a:lnTo>
                  <a:lnTo>
                    <a:pt x="490787" y="772745"/>
                  </a:lnTo>
                  <a:lnTo>
                    <a:pt x="491919" y="778639"/>
                  </a:lnTo>
                  <a:lnTo>
                    <a:pt x="493957" y="795415"/>
                  </a:lnTo>
                  <a:lnTo>
                    <a:pt x="496220" y="816952"/>
                  </a:lnTo>
                  <a:lnTo>
                    <a:pt x="498258" y="840530"/>
                  </a:lnTo>
                  <a:lnTo>
                    <a:pt x="500295" y="864334"/>
                  </a:lnTo>
                  <a:lnTo>
                    <a:pt x="501653" y="886097"/>
                  </a:lnTo>
                  <a:lnTo>
                    <a:pt x="503012" y="903553"/>
                  </a:lnTo>
                  <a:lnTo>
                    <a:pt x="503238" y="914209"/>
                  </a:lnTo>
                  <a:lnTo>
                    <a:pt x="503238" y="929171"/>
                  </a:lnTo>
                  <a:lnTo>
                    <a:pt x="503012" y="945267"/>
                  </a:lnTo>
                  <a:lnTo>
                    <a:pt x="502559" y="958869"/>
                  </a:lnTo>
                  <a:lnTo>
                    <a:pt x="502332" y="964084"/>
                  </a:lnTo>
                  <a:lnTo>
                    <a:pt x="501653" y="966804"/>
                  </a:lnTo>
                  <a:lnTo>
                    <a:pt x="499616" y="971565"/>
                  </a:lnTo>
                  <a:lnTo>
                    <a:pt x="496447" y="978366"/>
                  </a:lnTo>
                  <a:lnTo>
                    <a:pt x="492146" y="987888"/>
                  </a:lnTo>
                  <a:lnTo>
                    <a:pt x="486486" y="999676"/>
                  </a:lnTo>
                  <a:lnTo>
                    <a:pt x="483996" y="1005344"/>
                  </a:lnTo>
                  <a:lnTo>
                    <a:pt x="481959" y="1009425"/>
                  </a:lnTo>
                  <a:lnTo>
                    <a:pt x="481053" y="1010558"/>
                  </a:lnTo>
                  <a:lnTo>
                    <a:pt x="480148" y="1011692"/>
                  </a:lnTo>
                  <a:lnTo>
                    <a:pt x="479468" y="1012372"/>
                  </a:lnTo>
                  <a:lnTo>
                    <a:pt x="478789" y="1012598"/>
                  </a:lnTo>
                  <a:lnTo>
                    <a:pt x="477884" y="1012825"/>
                  </a:lnTo>
                  <a:lnTo>
                    <a:pt x="477205" y="1012598"/>
                  </a:lnTo>
                  <a:lnTo>
                    <a:pt x="476525" y="1012145"/>
                  </a:lnTo>
                  <a:lnTo>
                    <a:pt x="475620" y="1011465"/>
                  </a:lnTo>
                  <a:lnTo>
                    <a:pt x="474262" y="1009198"/>
                  </a:lnTo>
                  <a:lnTo>
                    <a:pt x="472451" y="1006251"/>
                  </a:lnTo>
                  <a:lnTo>
                    <a:pt x="469055" y="1002170"/>
                  </a:lnTo>
                  <a:lnTo>
                    <a:pt x="464301" y="996956"/>
                  </a:lnTo>
                  <a:lnTo>
                    <a:pt x="458189" y="990381"/>
                  </a:lnTo>
                  <a:lnTo>
                    <a:pt x="451624" y="983580"/>
                  </a:lnTo>
                  <a:lnTo>
                    <a:pt x="438720" y="970885"/>
                  </a:lnTo>
                  <a:lnTo>
                    <a:pt x="430118" y="962723"/>
                  </a:lnTo>
                  <a:lnTo>
                    <a:pt x="428081" y="960456"/>
                  </a:lnTo>
                  <a:lnTo>
                    <a:pt x="426722" y="958189"/>
                  </a:lnTo>
                  <a:lnTo>
                    <a:pt x="425591" y="955922"/>
                  </a:lnTo>
                  <a:lnTo>
                    <a:pt x="424911" y="952975"/>
                  </a:lnTo>
                  <a:lnTo>
                    <a:pt x="424459" y="949575"/>
                  </a:lnTo>
                  <a:lnTo>
                    <a:pt x="424006" y="945494"/>
                  </a:lnTo>
                  <a:lnTo>
                    <a:pt x="423553" y="934839"/>
                  </a:lnTo>
                  <a:lnTo>
                    <a:pt x="422421" y="913528"/>
                  </a:lnTo>
                  <a:lnTo>
                    <a:pt x="420837" y="882470"/>
                  </a:lnTo>
                  <a:lnTo>
                    <a:pt x="419252" y="852318"/>
                  </a:lnTo>
                  <a:lnTo>
                    <a:pt x="418120" y="834409"/>
                  </a:lnTo>
                  <a:lnTo>
                    <a:pt x="416536" y="816272"/>
                  </a:lnTo>
                  <a:lnTo>
                    <a:pt x="416309" y="811501"/>
                  </a:lnTo>
                  <a:lnTo>
                    <a:pt x="416309" y="809471"/>
                  </a:lnTo>
                  <a:lnTo>
                    <a:pt x="416174" y="808659"/>
                  </a:lnTo>
                  <a:lnTo>
                    <a:pt x="416308" y="811489"/>
                  </a:lnTo>
                  <a:lnTo>
                    <a:pt x="416309" y="811501"/>
                  </a:lnTo>
                  <a:lnTo>
                    <a:pt x="416309" y="811511"/>
                  </a:lnTo>
                  <a:lnTo>
                    <a:pt x="415856" y="813778"/>
                  </a:lnTo>
                  <a:lnTo>
                    <a:pt x="415177" y="816045"/>
                  </a:lnTo>
                  <a:lnTo>
                    <a:pt x="414045" y="818993"/>
                  </a:lnTo>
                  <a:lnTo>
                    <a:pt x="412913" y="820126"/>
                  </a:lnTo>
                  <a:lnTo>
                    <a:pt x="412008" y="821486"/>
                  </a:lnTo>
                  <a:lnTo>
                    <a:pt x="410197" y="823527"/>
                  </a:lnTo>
                  <a:lnTo>
                    <a:pt x="408612" y="824433"/>
                  </a:lnTo>
                  <a:lnTo>
                    <a:pt x="407933" y="824887"/>
                  </a:lnTo>
                  <a:lnTo>
                    <a:pt x="407707" y="824887"/>
                  </a:lnTo>
                  <a:lnTo>
                    <a:pt x="407254" y="824660"/>
                  </a:lnTo>
                  <a:lnTo>
                    <a:pt x="406575" y="823980"/>
                  </a:lnTo>
                  <a:lnTo>
                    <a:pt x="405896" y="822620"/>
                  </a:lnTo>
                  <a:lnTo>
                    <a:pt x="404538" y="821033"/>
                  </a:lnTo>
                  <a:lnTo>
                    <a:pt x="403179" y="819219"/>
                  </a:lnTo>
                  <a:lnTo>
                    <a:pt x="401142" y="817859"/>
                  </a:lnTo>
                  <a:lnTo>
                    <a:pt x="399784" y="817179"/>
                  </a:lnTo>
                  <a:lnTo>
                    <a:pt x="397973" y="816952"/>
                  </a:lnTo>
                  <a:lnTo>
                    <a:pt x="397746" y="816272"/>
                  </a:lnTo>
                  <a:lnTo>
                    <a:pt x="397520" y="815365"/>
                  </a:lnTo>
                  <a:lnTo>
                    <a:pt x="397520" y="810151"/>
                  </a:lnTo>
                  <a:lnTo>
                    <a:pt x="397067" y="795415"/>
                  </a:lnTo>
                  <a:lnTo>
                    <a:pt x="396388" y="772291"/>
                  </a:lnTo>
                  <a:lnTo>
                    <a:pt x="395482" y="747581"/>
                  </a:lnTo>
                  <a:lnTo>
                    <a:pt x="395256" y="727631"/>
                  </a:lnTo>
                  <a:lnTo>
                    <a:pt x="395256" y="615638"/>
                  </a:lnTo>
                  <a:lnTo>
                    <a:pt x="395030" y="508634"/>
                  </a:lnTo>
                  <a:lnTo>
                    <a:pt x="395030" y="501153"/>
                  </a:lnTo>
                  <a:lnTo>
                    <a:pt x="395256" y="495712"/>
                  </a:lnTo>
                  <a:lnTo>
                    <a:pt x="396388" y="490497"/>
                  </a:lnTo>
                  <a:lnTo>
                    <a:pt x="398425" y="482789"/>
                  </a:lnTo>
                  <a:lnTo>
                    <a:pt x="399331" y="478482"/>
                  </a:lnTo>
                  <a:lnTo>
                    <a:pt x="399784" y="475081"/>
                  </a:lnTo>
                  <a:lnTo>
                    <a:pt x="400915" y="469414"/>
                  </a:lnTo>
                  <a:lnTo>
                    <a:pt x="401595" y="464200"/>
                  </a:lnTo>
                  <a:lnTo>
                    <a:pt x="402726" y="461026"/>
                  </a:lnTo>
                  <a:lnTo>
                    <a:pt x="403632" y="457172"/>
                  </a:lnTo>
                  <a:lnTo>
                    <a:pt x="404085" y="454905"/>
                  </a:lnTo>
                  <a:lnTo>
                    <a:pt x="404311" y="453318"/>
                  </a:lnTo>
                  <a:lnTo>
                    <a:pt x="404538" y="451504"/>
                  </a:lnTo>
                  <a:lnTo>
                    <a:pt x="404311" y="449691"/>
                  </a:lnTo>
                  <a:lnTo>
                    <a:pt x="404085" y="448104"/>
                  </a:lnTo>
                  <a:lnTo>
                    <a:pt x="403632" y="446743"/>
                  </a:lnTo>
                  <a:lnTo>
                    <a:pt x="402726" y="443796"/>
                  </a:lnTo>
                  <a:lnTo>
                    <a:pt x="401142" y="441302"/>
                  </a:lnTo>
                  <a:lnTo>
                    <a:pt x="399784" y="439035"/>
                  </a:lnTo>
                  <a:lnTo>
                    <a:pt x="398652" y="437222"/>
                  </a:lnTo>
                  <a:lnTo>
                    <a:pt x="397973" y="435408"/>
                  </a:lnTo>
                  <a:lnTo>
                    <a:pt x="397520" y="433368"/>
                  </a:lnTo>
                  <a:lnTo>
                    <a:pt x="396614" y="431327"/>
                  </a:lnTo>
                  <a:lnTo>
                    <a:pt x="395482" y="429514"/>
                  </a:lnTo>
                  <a:lnTo>
                    <a:pt x="394124" y="427020"/>
                  </a:lnTo>
                  <a:lnTo>
                    <a:pt x="390502" y="422033"/>
                  </a:lnTo>
                  <a:lnTo>
                    <a:pt x="386427" y="416818"/>
                  </a:lnTo>
                  <a:lnTo>
                    <a:pt x="382353" y="411604"/>
                  </a:lnTo>
                  <a:lnTo>
                    <a:pt x="380542" y="409110"/>
                  </a:lnTo>
                  <a:lnTo>
                    <a:pt x="379410" y="406843"/>
                  </a:lnTo>
                  <a:lnTo>
                    <a:pt x="378504" y="404803"/>
                  </a:lnTo>
                  <a:lnTo>
                    <a:pt x="377825" y="402989"/>
                  </a:lnTo>
                  <a:lnTo>
                    <a:pt x="377825" y="401402"/>
                  </a:lnTo>
                  <a:lnTo>
                    <a:pt x="378051" y="399815"/>
                  </a:lnTo>
                  <a:lnTo>
                    <a:pt x="382126" y="389840"/>
                  </a:lnTo>
                  <a:lnTo>
                    <a:pt x="384390" y="384173"/>
                  </a:lnTo>
                  <a:lnTo>
                    <a:pt x="386201" y="380319"/>
                  </a:lnTo>
                  <a:lnTo>
                    <a:pt x="386654" y="379865"/>
                  </a:lnTo>
                  <a:lnTo>
                    <a:pt x="387106" y="379412"/>
                  </a:lnTo>
                  <a:lnTo>
                    <a:pt x="388917" y="378732"/>
                  </a:lnTo>
                  <a:lnTo>
                    <a:pt x="390955" y="378279"/>
                  </a:lnTo>
                  <a:lnTo>
                    <a:pt x="393219" y="378279"/>
                  </a:lnTo>
                  <a:lnTo>
                    <a:pt x="397973" y="378279"/>
                  </a:lnTo>
                  <a:lnTo>
                    <a:pt x="401595" y="378505"/>
                  </a:lnTo>
                  <a:lnTo>
                    <a:pt x="405669" y="378279"/>
                  </a:lnTo>
                  <a:lnTo>
                    <a:pt x="411555" y="377825"/>
                  </a:lnTo>
                  <a:close/>
                  <a:moveTo>
                    <a:pt x="325154" y="307975"/>
                  </a:moveTo>
                  <a:lnTo>
                    <a:pt x="322661" y="312964"/>
                  </a:lnTo>
                  <a:lnTo>
                    <a:pt x="320394" y="317727"/>
                  </a:lnTo>
                  <a:lnTo>
                    <a:pt x="317901" y="322489"/>
                  </a:lnTo>
                  <a:lnTo>
                    <a:pt x="316768" y="324984"/>
                  </a:lnTo>
                  <a:lnTo>
                    <a:pt x="315181" y="328159"/>
                  </a:lnTo>
                  <a:lnTo>
                    <a:pt x="312688" y="335870"/>
                  </a:lnTo>
                  <a:lnTo>
                    <a:pt x="308835" y="347209"/>
                  </a:lnTo>
                  <a:lnTo>
                    <a:pt x="312688" y="357188"/>
                  </a:lnTo>
                  <a:lnTo>
                    <a:pt x="321074" y="379413"/>
                  </a:lnTo>
                  <a:lnTo>
                    <a:pt x="330593" y="403452"/>
                  </a:lnTo>
                  <a:lnTo>
                    <a:pt x="334673" y="413204"/>
                  </a:lnTo>
                  <a:lnTo>
                    <a:pt x="337393" y="419327"/>
                  </a:lnTo>
                  <a:lnTo>
                    <a:pt x="339432" y="422955"/>
                  </a:lnTo>
                  <a:lnTo>
                    <a:pt x="341019" y="426811"/>
                  </a:lnTo>
                  <a:lnTo>
                    <a:pt x="342605" y="430439"/>
                  </a:lnTo>
                  <a:lnTo>
                    <a:pt x="343285" y="433614"/>
                  </a:lnTo>
                  <a:lnTo>
                    <a:pt x="343739" y="437016"/>
                  </a:lnTo>
                  <a:lnTo>
                    <a:pt x="343965" y="440191"/>
                  </a:lnTo>
                  <a:lnTo>
                    <a:pt x="343739" y="443366"/>
                  </a:lnTo>
                  <a:lnTo>
                    <a:pt x="343059" y="446314"/>
                  </a:lnTo>
                  <a:lnTo>
                    <a:pt x="340339" y="457427"/>
                  </a:lnTo>
                  <a:lnTo>
                    <a:pt x="334673" y="481693"/>
                  </a:lnTo>
                  <a:lnTo>
                    <a:pt x="319034" y="554038"/>
                  </a:lnTo>
                  <a:lnTo>
                    <a:pt x="301809" y="630464"/>
                  </a:lnTo>
                  <a:lnTo>
                    <a:pt x="295236" y="660173"/>
                  </a:lnTo>
                  <a:lnTo>
                    <a:pt x="292290" y="671059"/>
                  </a:lnTo>
                  <a:lnTo>
                    <a:pt x="290703" y="678543"/>
                  </a:lnTo>
                  <a:lnTo>
                    <a:pt x="285491" y="696686"/>
                  </a:lnTo>
                  <a:lnTo>
                    <a:pt x="284131" y="703036"/>
                  </a:lnTo>
                  <a:lnTo>
                    <a:pt x="282998" y="708479"/>
                  </a:lnTo>
                  <a:lnTo>
                    <a:pt x="282544" y="713695"/>
                  </a:lnTo>
                  <a:lnTo>
                    <a:pt x="282318" y="718911"/>
                  </a:lnTo>
                  <a:lnTo>
                    <a:pt x="282091" y="733425"/>
                  </a:lnTo>
                  <a:lnTo>
                    <a:pt x="282091" y="742497"/>
                  </a:lnTo>
                  <a:lnTo>
                    <a:pt x="281411" y="751568"/>
                  </a:lnTo>
                  <a:lnTo>
                    <a:pt x="280731" y="760186"/>
                  </a:lnTo>
                  <a:lnTo>
                    <a:pt x="280051" y="768577"/>
                  </a:lnTo>
                  <a:lnTo>
                    <a:pt x="278691" y="776741"/>
                  </a:lnTo>
                  <a:lnTo>
                    <a:pt x="277105" y="783772"/>
                  </a:lnTo>
                  <a:lnTo>
                    <a:pt x="275745" y="790348"/>
                  </a:lnTo>
                  <a:lnTo>
                    <a:pt x="273705" y="796018"/>
                  </a:lnTo>
                  <a:lnTo>
                    <a:pt x="272345" y="799420"/>
                  </a:lnTo>
                  <a:lnTo>
                    <a:pt x="271665" y="802822"/>
                  </a:lnTo>
                  <a:lnTo>
                    <a:pt x="270759" y="805543"/>
                  </a:lnTo>
                  <a:lnTo>
                    <a:pt x="270305" y="808264"/>
                  </a:lnTo>
                  <a:lnTo>
                    <a:pt x="269852" y="813480"/>
                  </a:lnTo>
                  <a:lnTo>
                    <a:pt x="269625" y="818243"/>
                  </a:lnTo>
                  <a:lnTo>
                    <a:pt x="269625" y="823005"/>
                  </a:lnTo>
                  <a:lnTo>
                    <a:pt x="269399" y="827768"/>
                  </a:lnTo>
                  <a:lnTo>
                    <a:pt x="269172" y="830489"/>
                  </a:lnTo>
                  <a:lnTo>
                    <a:pt x="268492" y="833211"/>
                  </a:lnTo>
                  <a:lnTo>
                    <a:pt x="267812" y="836159"/>
                  </a:lnTo>
                  <a:lnTo>
                    <a:pt x="267132" y="839561"/>
                  </a:lnTo>
                  <a:lnTo>
                    <a:pt x="265999" y="842963"/>
                  </a:lnTo>
                  <a:lnTo>
                    <a:pt x="265319" y="846818"/>
                  </a:lnTo>
                  <a:lnTo>
                    <a:pt x="263733" y="854982"/>
                  </a:lnTo>
                  <a:lnTo>
                    <a:pt x="262826" y="863600"/>
                  </a:lnTo>
                  <a:lnTo>
                    <a:pt x="261919" y="873125"/>
                  </a:lnTo>
                  <a:lnTo>
                    <a:pt x="261013" y="883104"/>
                  </a:lnTo>
                  <a:lnTo>
                    <a:pt x="259653" y="893763"/>
                  </a:lnTo>
                  <a:lnTo>
                    <a:pt x="258066" y="904422"/>
                  </a:lnTo>
                  <a:lnTo>
                    <a:pt x="256933" y="909864"/>
                  </a:lnTo>
                  <a:lnTo>
                    <a:pt x="255573" y="915534"/>
                  </a:lnTo>
                  <a:lnTo>
                    <a:pt x="249681" y="940707"/>
                  </a:lnTo>
                  <a:lnTo>
                    <a:pt x="242428" y="967922"/>
                  </a:lnTo>
                  <a:lnTo>
                    <a:pt x="239481" y="980848"/>
                  </a:lnTo>
                  <a:lnTo>
                    <a:pt x="236762" y="992188"/>
                  </a:lnTo>
                  <a:lnTo>
                    <a:pt x="234722" y="1001713"/>
                  </a:lnTo>
                  <a:lnTo>
                    <a:pt x="233589" y="1008289"/>
                  </a:lnTo>
                  <a:lnTo>
                    <a:pt x="233362" y="1012598"/>
                  </a:lnTo>
                  <a:lnTo>
                    <a:pt x="233362" y="1015547"/>
                  </a:lnTo>
                  <a:lnTo>
                    <a:pt x="233589" y="1016907"/>
                  </a:lnTo>
                  <a:lnTo>
                    <a:pt x="234269" y="1017588"/>
                  </a:lnTo>
                  <a:lnTo>
                    <a:pt x="234722" y="1018268"/>
                  </a:lnTo>
                  <a:lnTo>
                    <a:pt x="235402" y="1018948"/>
                  </a:lnTo>
                  <a:lnTo>
                    <a:pt x="236082" y="1019402"/>
                  </a:lnTo>
                  <a:lnTo>
                    <a:pt x="237215" y="1019629"/>
                  </a:lnTo>
                  <a:lnTo>
                    <a:pt x="239935" y="1019856"/>
                  </a:lnTo>
                  <a:lnTo>
                    <a:pt x="247641" y="1019629"/>
                  </a:lnTo>
                  <a:lnTo>
                    <a:pt x="256027" y="1019856"/>
                  </a:lnTo>
                  <a:lnTo>
                    <a:pt x="261693" y="1020082"/>
                  </a:lnTo>
                  <a:lnTo>
                    <a:pt x="265546" y="1020082"/>
                  </a:lnTo>
                  <a:lnTo>
                    <a:pt x="266906" y="1020082"/>
                  </a:lnTo>
                  <a:lnTo>
                    <a:pt x="267812" y="1019629"/>
                  </a:lnTo>
                  <a:lnTo>
                    <a:pt x="268945" y="1019629"/>
                  </a:lnTo>
                  <a:lnTo>
                    <a:pt x="270305" y="1019629"/>
                  </a:lnTo>
                  <a:lnTo>
                    <a:pt x="274158" y="1019856"/>
                  </a:lnTo>
                  <a:lnTo>
                    <a:pt x="279371" y="1020309"/>
                  </a:lnTo>
                  <a:lnTo>
                    <a:pt x="293877" y="1025298"/>
                  </a:lnTo>
                  <a:lnTo>
                    <a:pt x="326967" y="1026886"/>
                  </a:lnTo>
                  <a:lnTo>
                    <a:pt x="351898" y="1028247"/>
                  </a:lnTo>
                  <a:lnTo>
                    <a:pt x="366857" y="1028700"/>
                  </a:lnTo>
                  <a:lnTo>
                    <a:pt x="369803" y="1028473"/>
                  </a:lnTo>
                  <a:lnTo>
                    <a:pt x="372296" y="1028020"/>
                  </a:lnTo>
                  <a:lnTo>
                    <a:pt x="374563" y="1026886"/>
                  </a:lnTo>
                  <a:lnTo>
                    <a:pt x="376602" y="1025752"/>
                  </a:lnTo>
                  <a:lnTo>
                    <a:pt x="380909" y="1022577"/>
                  </a:lnTo>
                  <a:lnTo>
                    <a:pt x="383175" y="1021216"/>
                  </a:lnTo>
                  <a:lnTo>
                    <a:pt x="385442" y="1019629"/>
                  </a:lnTo>
                  <a:lnTo>
                    <a:pt x="387028" y="1019175"/>
                  </a:lnTo>
                  <a:lnTo>
                    <a:pt x="388615" y="1018722"/>
                  </a:lnTo>
                  <a:lnTo>
                    <a:pt x="391561" y="1018268"/>
                  </a:lnTo>
                  <a:lnTo>
                    <a:pt x="395187" y="1018268"/>
                  </a:lnTo>
                  <a:lnTo>
                    <a:pt x="398814" y="1018722"/>
                  </a:lnTo>
                  <a:lnTo>
                    <a:pt x="402440" y="1019175"/>
                  </a:lnTo>
                  <a:lnTo>
                    <a:pt x="406066" y="1019856"/>
                  </a:lnTo>
                  <a:lnTo>
                    <a:pt x="412866" y="1021670"/>
                  </a:lnTo>
                  <a:lnTo>
                    <a:pt x="418985" y="1022577"/>
                  </a:lnTo>
                  <a:lnTo>
                    <a:pt x="421705" y="1023257"/>
                  </a:lnTo>
                  <a:lnTo>
                    <a:pt x="423971" y="1023938"/>
                  </a:lnTo>
                  <a:lnTo>
                    <a:pt x="426011" y="1025072"/>
                  </a:lnTo>
                  <a:lnTo>
                    <a:pt x="427824" y="1026432"/>
                  </a:lnTo>
                  <a:lnTo>
                    <a:pt x="428504" y="1027339"/>
                  </a:lnTo>
                  <a:lnTo>
                    <a:pt x="429184" y="1028247"/>
                  </a:lnTo>
                  <a:lnTo>
                    <a:pt x="429638" y="1029154"/>
                  </a:lnTo>
                  <a:lnTo>
                    <a:pt x="429864" y="1030514"/>
                  </a:lnTo>
                  <a:lnTo>
                    <a:pt x="430317" y="1031875"/>
                  </a:lnTo>
                  <a:lnTo>
                    <a:pt x="430771" y="1032782"/>
                  </a:lnTo>
                  <a:lnTo>
                    <a:pt x="431677" y="1033463"/>
                  </a:lnTo>
                  <a:lnTo>
                    <a:pt x="432357" y="1033916"/>
                  </a:lnTo>
                  <a:lnTo>
                    <a:pt x="433717" y="1034370"/>
                  </a:lnTo>
                  <a:lnTo>
                    <a:pt x="434624" y="1034370"/>
                  </a:lnTo>
                  <a:lnTo>
                    <a:pt x="437344" y="1034370"/>
                  </a:lnTo>
                  <a:lnTo>
                    <a:pt x="444370" y="1033916"/>
                  </a:lnTo>
                  <a:lnTo>
                    <a:pt x="447769" y="1033916"/>
                  </a:lnTo>
                  <a:lnTo>
                    <a:pt x="451622" y="1034143"/>
                  </a:lnTo>
                  <a:lnTo>
                    <a:pt x="457288" y="1035050"/>
                  </a:lnTo>
                  <a:lnTo>
                    <a:pt x="465448" y="1036184"/>
                  </a:lnTo>
                  <a:lnTo>
                    <a:pt x="488112" y="1038452"/>
                  </a:lnTo>
                  <a:lnTo>
                    <a:pt x="510550" y="1040720"/>
                  </a:lnTo>
                  <a:lnTo>
                    <a:pt x="519616" y="1041173"/>
                  </a:lnTo>
                  <a:lnTo>
                    <a:pt x="525736" y="1041400"/>
                  </a:lnTo>
                  <a:lnTo>
                    <a:pt x="531175" y="1041173"/>
                  </a:lnTo>
                  <a:lnTo>
                    <a:pt x="537748" y="1040720"/>
                  </a:lnTo>
                  <a:lnTo>
                    <a:pt x="552253" y="1039132"/>
                  </a:lnTo>
                  <a:lnTo>
                    <a:pt x="565172" y="1037318"/>
                  </a:lnTo>
                  <a:lnTo>
                    <a:pt x="569932" y="1036638"/>
                  </a:lnTo>
                  <a:lnTo>
                    <a:pt x="572425" y="1036184"/>
                  </a:lnTo>
                  <a:lnTo>
                    <a:pt x="576504" y="1034823"/>
                  </a:lnTo>
                  <a:lnTo>
                    <a:pt x="577637" y="1034370"/>
                  </a:lnTo>
                  <a:lnTo>
                    <a:pt x="578771" y="1033916"/>
                  </a:lnTo>
                  <a:lnTo>
                    <a:pt x="579677" y="1032782"/>
                  </a:lnTo>
                  <a:lnTo>
                    <a:pt x="580811" y="1031648"/>
                  </a:lnTo>
                  <a:lnTo>
                    <a:pt x="583757" y="1026659"/>
                  </a:lnTo>
                  <a:lnTo>
                    <a:pt x="584664" y="1025072"/>
                  </a:lnTo>
                  <a:lnTo>
                    <a:pt x="585570" y="1023257"/>
                  </a:lnTo>
                  <a:lnTo>
                    <a:pt x="586250" y="1021443"/>
                  </a:lnTo>
                  <a:lnTo>
                    <a:pt x="586477" y="1019629"/>
                  </a:lnTo>
                  <a:lnTo>
                    <a:pt x="587383" y="1015773"/>
                  </a:lnTo>
                  <a:lnTo>
                    <a:pt x="587610" y="1012372"/>
                  </a:lnTo>
                  <a:lnTo>
                    <a:pt x="587837" y="1005114"/>
                  </a:lnTo>
                  <a:lnTo>
                    <a:pt x="588063" y="1001939"/>
                  </a:lnTo>
                  <a:lnTo>
                    <a:pt x="588970" y="998538"/>
                  </a:lnTo>
                  <a:lnTo>
                    <a:pt x="589423" y="997177"/>
                  </a:lnTo>
                  <a:lnTo>
                    <a:pt x="589876" y="995136"/>
                  </a:lnTo>
                  <a:lnTo>
                    <a:pt x="590330" y="989920"/>
                  </a:lnTo>
                  <a:lnTo>
                    <a:pt x="590556" y="984250"/>
                  </a:lnTo>
                  <a:lnTo>
                    <a:pt x="590556" y="977673"/>
                  </a:lnTo>
                  <a:lnTo>
                    <a:pt x="590783" y="964066"/>
                  </a:lnTo>
                  <a:lnTo>
                    <a:pt x="591236" y="958170"/>
                  </a:lnTo>
                  <a:lnTo>
                    <a:pt x="591916" y="952500"/>
                  </a:lnTo>
                  <a:lnTo>
                    <a:pt x="592143" y="948418"/>
                  </a:lnTo>
                  <a:lnTo>
                    <a:pt x="592596" y="941388"/>
                  </a:lnTo>
                  <a:lnTo>
                    <a:pt x="593956" y="920297"/>
                  </a:lnTo>
                  <a:lnTo>
                    <a:pt x="596449" y="861106"/>
                  </a:lnTo>
                  <a:lnTo>
                    <a:pt x="599169" y="801007"/>
                  </a:lnTo>
                  <a:lnTo>
                    <a:pt x="600302" y="779009"/>
                  </a:lnTo>
                  <a:lnTo>
                    <a:pt x="600755" y="766536"/>
                  </a:lnTo>
                  <a:lnTo>
                    <a:pt x="601435" y="756330"/>
                  </a:lnTo>
                  <a:lnTo>
                    <a:pt x="601662" y="752929"/>
                  </a:lnTo>
                  <a:lnTo>
                    <a:pt x="601435" y="749754"/>
                  </a:lnTo>
                  <a:lnTo>
                    <a:pt x="601209" y="747032"/>
                  </a:lnTo>
                  <a:lnTo>
                    <a:pt x="600529" y="744538"/>
                  </a:lnTo>
                  <a:lnTo>
                    <a:pt x="599396" y="742043"/>
                  </a:lnTo>
                  <a:lnTo>
                    <a:pt x="598036" y="738868"/>
                  </a:lnTo>
                  <a:lnTo>
                    <a:pt x="597129" y="737054"/>
                  </a:lnTo>
                  <a:lnTo>
                    <a:pt x="596676" y="735239"/>
                  </a:lnTo>
                  <a:lnTo>
                    <a:pt x="596449" y="733198"/>
                  </a:lnTo>
                  <a:lnTo>
                    <a:pt x="596223" y="730930"/>
                  </a:lnTo>
                  <a:lnTo>
                    <a:pt x="596223" y="725941"/>
                  </a:lnTo>
                  <a:lnTo>
                    <a:pt x="596676" y="721179"/>
                  </a:lnTo>
                  <a:lnTo>
                    <a:pt x="597129" y="716189"/>
                  </a:lnTo>
                  <a:lnTo>
                    <a:pt x="598036" y="710973"/>
                  </a:lnTo>
                  <a:lnTo>
                    <a:pt x="599396" y="701902"/>
                  </a:lnTo>
                  <a:lnTo>
                    <a:pt x="599396" y="699634"/>
                  </a:lnTo>
                  <a:lnTo>
                    <a:pt x="599396" y="696686"/>
                  </a:lnTo>
                  <a:lnTo>
                    <a:pt x="598942" y="693057"/>
                  </a:lnTo>
                  <a:lnTo>
                    <a:pt x="598262" y="688975"/>
                  </a:lnTo>
                  <a:lnTo>
                    <a:pt x="596223" y="680130"/>
                  </a:lnTo>
                  <a:lnTo>
                    <a:pt x="593729" y="670379"/>
                  </a:lnTo>
                  <a:lnTo>
                    <a:pt x="590556" y="660627"/>
                  </a:lnTo>
                  <a:lnTo>
                    <a:pt x="587383" y="651555"/>
                  </a:lnTo>
                  <a:lnTo>
                    <a:pt x="585570" y="647473"/>
                  </a:lnTo>
                  <a:lnTo>
                    <a:pt x="583757" y="643618"/>
                  </a:lnTo>
                  <a:lnTo>
                    <a:pt x="582170" y="640670"/>
                  </a:lnTo>
                  <a:lnTo>
                    <a:pt x="580357" y="638175"/>
                  </a:lnTo>
                  <a:lnTo>
                    <a:pt x="578544" y="634773"/>
                  </a:lnTo>
                  <a:lnTo>
                    <a:pt x="575598" y="629557"/>
                  </a:lnTo>
                  <a:lnTo>
                    <a:pt x="568118" y="614136"/>
                  </a:lnTo>
                  <a:lnTo>
                    <a:pt x="558373" y="593498"/>
                  </a:lnTo>
                  <a:lnTo>
                    <a:pt x="548400" y="570820"/>
                  </a:lnTo>
                  <a:lnTo>
                    <a:pt x="538428" y="547234"/>
                  </a:lnTo>
                  <a:lnTo>
                    <a:pt x="533895" y="535895"/>
                  </a:lnTo>
                  <a:lnTo>
                    <a:pt x="529589" y="525689"/>
                  </a:lnTo>
                  <a:lnTo>
                    <a:pt x="525962" y="515938"/>
                  </a:lnTo>
                  <a:lnTo>
                    <a:pt x="523242" y="507773"/>
                  </a:lnTo>
                  <a:lnTo>
                    <a:pt x="521203" y="501197"/>
                  </a:lnTo>
                  <a:lnTo>
                    <a:pt x="520296" y="496207"/>
                  </a:lnTo>
                  <a:lnTo>
                    <a:pt x="519616" y="492352"/>
                  </a:lnTo>
                  <a:lnTo>
                    <a:pt x="518709" y="488270"/>
                  </a:lnTo>
                  <a:lnTo>
                    <a:pt x="517350" y="483961"/>
                  </a:lnTo>
                  <a:lnTo>
                    <a:pt x="515990" y="480105"/>
                  </a:lnTo>
                  <a:lnTo>
                    <a:pt x="512590" y="471488"/>
                  </a:lnTo>
                  <a:lnTo>
                    <a:pt x="508737" y="463097"/>
                  </a:lnTo>
                  <a:lnTo>
                    <a:pt x="505111" y="455159"/>
                  </a:lnTo>
                  <a:lnTo>
                    <a:pt x="501031" y="448129"/>
                  </a:lnTo>
                  <a:lnTo>
                    <a:pt x="497405" y="442005"/>
                  </a:lnTo>
                  <a:lnTo>
                    <a:pt x="494458" y="437243"/>
                  </a:lnTo>
                  <a:lnTo>
                    <a:pt x="488112" y="427038"/>
                  </a:lnTo>
                  <a:lnTo>
                    <a:pt x="484486" y="420914"/>
                  </a:lnTo>
                  <a:lnTo>
                    <a:pt x="481313" y="414338"/>
                  </a:lnTo>
                  <a:lnTo>
                    <a:pt x="477913" y="407534"/>
                  </a:lnTo>
                  <a:lnTo>
                    <a:pt x="476780" y="404359"/>
                  </a:lnTo>
                  <a:lnTo>
                    <a:pt x="475647" y="400730"/>
                  </a:lnTo>
                  <a:lnTo>
                    <a:pt x="474740" y="397329"/>
                  </a:lnTo>
                  <a:lnTo>
                    <a:pt x="473834" y="394154"/>
                  </a:lnTo>
                  <a:lnTo>
                    <a:pt x="473380" y="390752"/>
                  </a:lnTo>
                  <a:lnTo>
                    <a:pt x="473154" y="387804"/>
                  </a:lnTo>
                  <a:lnTo>
                    <a:pt x="472927" y="368754"/>
                  </a:lnTo>
                  <a:lnTo>
                    <a:pt x="473380" y="362630"/>
                  </a:lnTo>
                  <a:lnTo>
                    <a:pt x="474060" y="352879"/>
                  </a:lnTo>
                  <a:lnTo>
                    <a:pt x="475647" y="340179"/>
                  </a:lnTo>
                  <a:lnTo>
                    <a:pt x="473834" y="337911"/>
                  </a:lnTo>
                  <a:lnTo>
                    <a:pt x="472700" y="335643"/>
                  </a:lnTo>
                  <a:lnTo>
                    <a:pt x="472020" y="333602"/>
                  </a:lnTo>
                  <a:lnTo>
                    <a:pt x="471567" y="331561"/>
                  </a:lnTo>
                  <a:lnTo>
                    <a:pt x="471340" y="328839"/>
                  </a:lnTo>
                  <a:lnTo>
                    <a:pt x="471114" y="327705"/>
                  </a:lnTo>
                  <a:lnTo>
                    <a:pt x="470434" y="327025"/>
                  </a:lnTo>
                  <a:lnTo>
                    <a:pt x="469527" y="326798"/>
                  </a:lnTo>
                  <a:lnTo>
                    <a:pt x="468621" y="326798"/>
                  </a:lnTo>
                  <a:lnTo>
                    <a:pt x="467261" y="327025"/>
                  </a:lnTo>
                  <a:lnTo>
                    <a:pt x="466128" y="329747"/>
                  </a:lnTo>
                  <a:lnTo>
                    <a:pt x="464541" y="332468"/>
                  </a:lnTo>
                  <a:lnTo>
                    <a:pt x="462501" y="336097"/>
                  </a:lnTo>
                  <a:lnTo>
                    <a:pt x="460915" y="338138"/>
                  </a:lnTo>
                  <a:lnTo>
                    <a:pt x="458422" y="340405"/>
                  </a:lnTo>
                  <a:lnTo>
                    <a:pt x="455249" y="343127"/>
                  </a:lnTo>
                  <a:lnTo>
                    <a:pt x="451396" y="346075"/>
                  </a:lnTo>
                  <a:lnTo>
                    <a:pt x="447316" y="349023"/>
                  </a:lnTo>
                  <a:lnTo>
                    <a:pt x="442783" y="351745"/>
                  </a:lnTo>
                  <a:lnTo>
                    <a:pt x="438023" y="354693"/>
                  </a:lnTo>
                  <a:lnTo>
                    <a:pt x="433037" y="357188"/>
                  </a:lnTo>
                  <a:lnTo>
                    <a:pt x="427824" y="359229"/>
                  </a:lnTo>
                  <a:lnTo>
                    <a:pt x="421705" y="361497"/>
                  </a:lnTo>
                  <a:lnTo>
                    <a:pt x="415132" y="363311"/>
                  </a:lnTo>
                  <a:lnTo>
                    <a:pt x="408559" y="364672"/>
                  </a:lnTo>
                  <a:lnTo>
                    <a:pt x="402213" y="366032"/>
                  </a:lnTo>
                  <a:lnTo>
                    <a:pt x="396321" y="366939"/>
                  </a:lnTo>
                  <a:lnTo>
                    <a:pt x="391334" y="367620"/>
                  </a:lnTo>
                  <a:lnTo>
                    <a:pt x="387481" y="367393"/>
                  </a:lnTo>
                  <a:lnTo>
                    <a:pt x="384082" y="366713"/>
                  </a:lnTo>
                  <a:lnTo>
                    <a:pt x="379549" y="366032"/>
                  </a:lnTo>
                  <a:lnTo>
                    <a:pt x="369576" y="363311"/>
                  </a:lnTo>
                  <a:lnTo>
                    <a:pt x="359377" y="359909"/>
                  </a:lnTo>
                  <a:lnTo>
                    <a:pt x="351671" y="357188"/>
                  </a:lnTo>
                  <a:lnTo>
                    <a:pt x="350765" y="356734"/>
                  </a:lnTo>
                  <a:lnTo>
                    <a:pt x="350085" y="355827"/>
                  </a:lnTo>
                  <a:lnTo>
                    <a:pt x="348272" y="353786"/>
                  </a:lnTo>
                  <a:lnTo>
                    <a:pt x="346232" y="351291"/>
                  </a:lnTo>
                  <a:lnTo>
                    <a:pt x="343965" y="348116"/>
                  </a:lnTo>
                  <a:lnTo>
                    <a:pt x="339659" y="340179"/>
                  </a:lnTo>
                  <a:lnTo>
                    <a:pt x="335353" y="331334"/>
                  </a:lnTo>
                  <a:lnTo>
                    <a:pt x="331273" y="322716"/>
                  </a:lnTo>
                  <a:lnTo>
                    <a:pt x="328100" y="315232"/>
                  </a:lnTo>
                  <a:lnTo>
                    <a:pt x="325154" y="307975"/>
                  </a:lnTo>
                  <a:close/>
                  <a:moveTo>
                    <a:pt x="1114989" y="80962"/>
                  </a:moveTo>
                  <a:lnTo>
                    <a:pt x="1121114" y="80962"/>
                  </a:lnTo>
                  <a:lnTo>
                    <a:pt x="1127012" y="81189"/>
                  </a:lnTo>
                  <a:lnTo>
                    <a:pt x="1133137" y="81416"/>
                  </a:lnTo>
                  <a:lnTo>
                    <a:pt x="1139262" y="81870"/>
                  </a:lnTo>
                  <a:lnTo>
                    <a:pt x="1144934" y="82550"/>
                  </a:lnTo>
                  <a:lnTo>
                    <a:pt x="1150378" y="83685"/>
                  </a:lnTo>
                  <a:lnTo>
                    <a:pt x="1155142" y="85046"/>
                  </a:lnTo>
                  <a:lnTo>
                    <a:pt x="1159906" y="86181"/>
                  </a:lnTo>
                  <a:lnTo>
                    <a:pt x="1163763" y="87996"/>
                  </a:lnTo>
                  <a:lnTo>
                    <a:pt x="1167846" y="90038"/>
                  </a:lnTo>
                  <a:lnTo>
                    <a:pt x="1171930" y="92761"/>
                  </a:lnTo>
                  <a:lnTo>
                    <a:pt x="1176240" y="95938"/>
                  </a:lnTo>
                  <a:lnTo>
                    <a:pt x="1180777" y="99342"/>
                  </a:lnTo>
                  <a:lnTo>
                    <a:pt x="1185314" y="103426"/>
                  </a:lnTo>
                  <a:lnTo>
                    <a:pt x="1189851" y="107510"/>
                  </a:lnTo>
                  <a:lnTo>
                    <a:pt x="1194615" y="112049"/>
                  </a:lnTo>
                  <a:lnTo>
                    <a:pt x="1198926" y="116587"/>
                  </a:lnTo>
                  <a:lnTo>
                    <a:pt x="1203236" y="121125"/>
                  </a:lnTo>
                  <a:lnTo>
                    <a:pt x="1206866" y="125663"/>
                  </a:lnTo>
                  <a:lnTo>
                    <a:pt x="1210495" y="130201"/>
                  </a:lnTo>
                  <a:lnTo>
                    <a:pt x="1213671" y="134966"/>
                  </a:lnTo>
                  <a:lnTo>
                    <a:pt x="1216393" y="139278"/>
                  </a:lnTo>
                  <a:lnTo>
                    <a:pt x="1218662" y="142908"/>
                  </a:lnTo>
                  <a:lnTo>
                    <a:pt x="1220023" y="146766"/>
                  </a:lnTo>
                  <a:lnTo>
                    <a:pt x="1220931" y="149715"/>
                  </a:lnTo>
                  <a:lnTo>
                    <a:pt x="1221384" y="153573"/>
                  </a:lnTo>
                  <a:lnTo>
                    <a:pt x="1221838" y="158792"/>
                  </a:lnTo>
                  <a:lnTo>
                    <a:pt x="1222745" y="171726"/>
                  </a:lnTo>
                  <a:lnTo>
                    <a:pt x="1223426" y="187382"/>
                  </a:lnTo>
                  <a:lnTo>
                    <a:pt x="1223880" y="204627"/>
                  </a:lnTo>
                  <a:lnTo>
                    <a:pt x="1223880" y="222099"/>
                  </a:lnTo>
                  <a:lnTo>
                    <a:pt x="1223426" y="237983"/>
                  </a:lnTo>
                  <a:lnTo>
                    <a:pt x="1223199" y="245244"/>
                  </a:lnTo>
                  <a:lnTo>
                    <a:pt x="1222292" y="251371"/>
                  </a:lnTo>
                  <a:lnTo>
                    <a:pt x="1221838" y="256590"/>
                  </a:lnTo>
                  <a:lnTo>
                    <a:pt x="1220931" y="260674"/>
                  </a:lnTo>
                  <a:lnTo>
                    <a:pt x="1218889" y="268389"/>
                  </a:lnTo>
                  <a:lnTo>
                    <a:pt x="1216620" y="278146"/>
                  </a:lnTo>
                  <a:lnTo>
                    <a:pt x="1214352" y="289037"/>
                  </a:lnTo>
                  <a:lnTo>
                    <a:pt x="1211403" y="300610"/>
                  </a:lnTo>
                  <a:lnTo>
                    <a:pt x="1208454" y="311728"/>
                  </a:lnTo>
                  <a:lnTo>
                    <a:pt x="1206639" y="317174"/>
                  </a:lnTo>
                  <a:lnTo>
                    <a:pt x="1204824" y="322166"/>
                  </a:lnTo>
                  <a:lnTo>
                    <a:pt x="1202782" y="326704"/>
                  </a:lnTo>
                  <a:lnTo>
                    <a:pt x="1200514" y="330789"/>
                  </a:lnTo>
                  <a:lnTo>
                    <a:pt x="1198245" y="334192"/>
                  </a:lnTo>
                  <a:lnTo>
                    <a:pt x="1197338" y="335554"/>
                  </a:lnTo>
                  <a:lnTo>
                    <a:pt x="1195976" y="336915"/>
                  </a:lnTo>
                  <a:lnTo>
                    <a:pt x="1186675" y="345765"/>
                  </a:lnTo>
                  <a:lnTo>
                    <a:pt x="1182592" y="349622"/>
                  </a:lnTo>
                  <a:lnTo>
                    <a:pt x="1178962" y="352799"/>
                  </a:lnTo>
                  <a:lnTo>
                    <a:pt x="1176013" y="356202"/>
                  </a:lnTo>
                  <a:lnTo>
                    <a:pt x="1173971" y="358925"/>
                  </a:lnTo>
                  <a:lnTo>
                    <a:pt x="1173291" y="360514"/>
                  </a:lnTo>
                  <a:lnTo>
                    <a:pt x="1172837" y="361648"/>
                  </a:lnTo>
                  <a:lnTo>
                    <a:pt x="1172157" y="363010"/>
                  </a:lnTo>
                  <a:lnTo>
                    <a:pt x="1172157" y="364371"/>
                  </a:lnTo>
                  <a:lnTo>
                    <a:pt x="1172157" y="382524"/>
                  </a:lnTo>
                  <a:lnTo>
                    <a:pt x="1181231" y="385474"/>
                  </a:lnTo>
                  <a:lnTo>
                    <a:pt x="1198472" y="408618"/>
                  </a:lnTo>
                  <a:lnTo>
                    <a:pt x="1229324" y="415653"/>
                  </a:lnTo>
                  <a:lnTo>
                    <a:pt x="1255413" y="422006"/>
                  </a:lnTo>
                  <a:lnTo>
                    <a:pt x="1277872" y="427906"/>
                  </a:lnTo>
                  <a:lnTo>
                    <a:pt x="1287853" y="430629"/>
                  </a:lnTo>
                  <a:lnTo>
                    <a:pt x="1299650" y="434032"/>
                  </a:lnTo>
                  <a:lnTo>
                    <a:pt x="1312354" y="438117"/>
                  </a:lnTo>
                  <a:lnTo>
                    <a:pt x="1325511" y="442201"/>
                  </a:lnTo>
                  <a:lnTo>
                    <a:pt x="1337989" y="446512"/>
                  </a:lnTo>
                  <a:lnTo>
                    <a:pt x="1349331" y="450597"/>
                  </a:lnTo>
                  <a:lnTo>
                    <a:pt x="1354095" y="453093"/>
                  </a:lnTo>
                  <a:lnTo>
                    <a:pt x="1358406" y="454908"/>
                  </a:lnTo>
                  <a:lnTo>
                    <a:pt x="1362262" y="456950"/>
                  </a:lnTo>
                  <a:lnTo>
                    <a:pt x="1365211" y="458765"/>
                  </a:lnTo>
                  <a:lnTo>
                    <a:pt x="1369522" y="462169"/>
                  </a:lnTo>
                  <a:lnTo>
                    <a:pt x="1372925" y="464892"/>
                  </a:lnTo>
                  <a:lnTo>
                    <a:pt x="1377462" y="468976"/>
                  </a:lnTo>
                  <a:lnTo>
                    <a:pt x="1379276" y="470338"/>
                  </a:lnTo>
                  <a:lnTo>
                    <a:pt x="1380411" y="471018"/>
                  </a:lnTo>
                  <a:lnTo>
                    <a:pt x="1381999" y="471472"/>
                  </a:lnTo>
                  <a:lnTo>
                    <a:pt x="1383814" y="471699"/>
                  </a:lnTo>
                  <a:lnTo>
                    <a:pt x="1384721" y="471699"/>
                  </a:lnTo>
                  <a:lnTo>
                    <a:pt x="1385855" y="472153"/>
                  </a:lnTo>
                  <a:lnTo>
                    <a:pt x="1386536" y="472834"/>
                  </a:lnTo>
                  <a:lnTo>
                    <a:pt x="1387670" y="473514"/>
                  </a:lnTo>
                  <a:lnTo>
                    <a:pt x="1389031" y="475557"/>
                  </a:lnTo>
                  <a:lnTo>
                    <a:pt x="1390846" y="478279"/>
                  </a:lnTo>
                  <a:lnTo>
                    <a:pt x="1392434" y="481683"/>
                  </a:lnTo>
                  <a:lnTo>
                    <a:pt x="1394022" y="485767"/>
                  </a:lnTo>
                  <a:lnTo>
                    <a:pt x="1396971" y="494617"/>
                  </a:lnTo>
                  <a:lnTo>
                    <a:pt x="1397879" y="499155"/>
                  </a:lnTo>
                  <a:lnTo>
                    <a:pt x="1399467" y="507551"/>
                  </a:lnTo>
                  <a:lnTo>
                    <a:pt x="1403777" y="533418"/>
                  </a:lnTo>
                  <a:lnTo>
                    <a:pt x="1409448" y="568362"/>
                  </a:lnTo>
                  <a:lnTo>
                    <a:pt x="1415347" y="607617"/>
                  </a:lnTo>
                  <a:lnTo>
                    <a:pt x="1421472" y="647553"/>
                  </a:lnTo>
                  <a:lnTo>
                    <a:pt x="1426463" y="683632"/>
                  </a:lnTo>
                  <a:lnTo>
                    <a:pt x="1429865" y="711542"/>
                  </a:lnTo>
                  <a:lnTo>
                    <a:pt x="1431000" y="721072"/>
                  </a:lnTo>
                  <a:lnTo>
                    <a:pt x="1431227" y="726971"/>
                  </a:lnTo>
                  <a:lnTo>
                    <a:pt x="1431000" y="736048"/>
                  </a:lnTo>
                  <a:lnTo>
                    <a:pt x="1430319" y="746713"/>
                  </a:lnTo>
                  <a:lnTo>
                    <a:pt x="1428277" y="770538"/>
                  </a:lnTo>
                  <a:lnTo>
                    <a:pt x="1427597" y="782564"/>
                  </a:lnTo>
                  <a:lnTo>
                    <a:pt x="1427370" y="793683"/>
                  </a:lnTo>
                  <a:lnTo>
                    <a:pt x="1427370" y="798902"/>
                  </a:lnTo>
                  <a:lnTo>
                    <a:pt x="1427597" y="803667"/>
                  </a:lnTo>
                  <a:lnTo>
                    <a:pt x="1428051" y="807751"/>
                  </a:lnTo>
                  <a:lnTo>
                    <a:pt x="1428731" y="811608"/>
                  </a:lnTo>
                  <a:lnTo>
                    <a:pt x="1430319" y="820685"/>
                  </a:lnTo>
                  <a:lnTo>
                    <a:pt x="1433041" y="834526"/>
                  </a:lnTo>
                  <a:lnTo>
                    <a:pt x="1435764" y="850637"/>
                  </a:lnTo>
                  <a:lnTo>
                    <a:pt x="1438486" y="868109"/>
                  </a:lnTo>
                  <a:lnTo>
                    <a:pt x="1441208" y="885581"/>
                  </a:lnTo>
                  <a:lnTo>
                    <a:pt x="1443250" y="901918"/>
                  </a:lnTo>
                  <a:lnTo>
                    <a:pt x="1444157" y="908725"/>
                  </a:lnTo>
                  <a:lnTo>
                    <a:pt x="1444611" y="915079"/>
                  </a:lnTo>
                  <a:lnTo>
                    <a:pt x="1444838" y="919844"/>
                  </a:lnTo>
                  <a:lnTo>
                    <a:pt x="1444611" y="923701"/>
                  </a:lnTo>
                  <a:lnTo>
                    <a:pt x="1444157" y="927332"/>
                  </a:lnTo>
                  <a:lnTo>
                    <a:pt x="1443250" y="931643"/>
                  </a:lnTo>
                  <a:lnTo>
                    <a:pt x="1442116" y="936181"/>
                  </a:lnTo>
                  <a:lnTo>
                    <a:pt x="1440301" y="941400"/>
                  </a:lnTo>
                  <a:lnTo>
                    <a:pt x="1436217" y="953200"/>
                  </a:lnTo>
                  <a:lnTo>
                    <a:pt x="1431453" y="964999"/>
                  </a:lnTo>
                  <a:lnTo>
                    <a:pt x="1426689" y="976571"/>
                  </a:lnTo>
                  <a:lnTo>
                    <a:pt x="1421699" y="987009"/>
                  </a:lnTo>
                  <a:lnTo>
                    <a:pt x="1417388" y="995178"/>
                  </a:lnTo>
                  <a:lnTo>
                    <a:pt x="1415800" y="998127"/>
                  </a:lnTo>
                  <a:lnTo>
                    <a:pt x="1414212" y="1000170"/>
                  </a:lnTo>
                  <a:lnTo>
                    <a:pt x="1412851" y="1001985"/>
                  </a:lnTo>
                  <a:lnTo>
                    <a:pt x="1411944" y="1004708"/>
                  </a:lnTo>
                  <a:lnTo>
                    <a:pt x="1410583" y="1007885"/>
                  </a:lnTo>
                  <a:lnTo>
                    <a:pt x="1409675" y="1011742"/>
                  </a:lnTo>
                  <a:lnTo>
                    <a:pt x="1407407" y="1020364"/>
                  </a:lnTo>
                  <a:lnTo>
                    <a:pt x="1405138" y="1029668"/>
                  </a:lnTo>
                  <a:lnTo>
                    <a:pt x="1402870" y="1039879"/>
                  </a:lnTo>
                  <a:lnTo>
                    <a:pt x="1400147" y="1049409"/>
                  </a:lnTo>
                  <a:lnTo>
                    <a:pt x="1399013" y="1053947"/>
                  </a:lnTo>
                  <a:lnTo>
                    <a:pt x="1397425" y="1058031"/>
                  </a:lnTo>
                  <a:lnTo>
                    <a:pt x="1395837" y="1062116"/>
                  </a:lnTo>
                  <a:lnTo>
                    <a:pt x="1394249" y="1065292"/>
                  </a:lnTo>
                  <a:lnTo>
                    <a:pt x="1376101" y="1098648"/>
                  </a:lnTo>
                  <a:lnTo>
                    <a:pt x="1365211" y="1119070"/>
                  </a:lnTo>
                  <a:lnTo>
                    <a:pt x="1364758" y="1121566"/>
                  </a:lnTo>
                  <a:lnTo>
                    <a:pt x="1364531" y="1124743"/>
                  </a:lnTo>
                  <a:lnTo>
                    <a:pt x="1364304" y="1129054"/>
                  </a:lnTo>
                  <a:lnTo>
                    <a:pt x="1364304" y="1134500"/>
                  </a:lnTo>
                  <a:lnTo>
                    <a:pt x="1364531" y="1141080"/>
                  </a:lnTo>
                  <a:lnTo>
                    <a:pt x="1365211" y="1149249"/>
                  </a:lnTo>
                  <a:lnTo>
                    <a:pt x="1366573" y="1158098"/>
                  </a:lnTo>
                  <a:lnTo>
                    <a:pt x="1367253" y="1164225"/>
                  </a:lnTo>
                  <a:lnTo>
                    <a:pt x="1367934" y="1172393"/>
                  </a:lnTo>
                  <a:lnTo>
                    <a:pt x="1369295" y="1193042"/>
                  </a:lnTo>
                  <a:lnTo>
                    <a:pt x="1370656" y="1218456"/>
                  </a:lnTo>
                  <a:lnTo>
                    <a:pt x="1371790" y="1245685"/>
                  </a:lnTo>
                  <a:lnTo>
                    <a:pt x="1374059" y="1295605"/>
                  </a:lnTo>
                  <a:lnTo>
                    <a:pt x="1374966" y="1313077"/>
                  </a:lnTo>
                  <a:lnTo>
                    <a:pt x="1375647" y="1322380"/>
                  </a:lnTo>
                  <a:lnTo>
                    <a:pt x="1377008" y="1330776"/>
                  </a:lnTo>
                  <a:lnTo>
                    <a:pt x="1377688" y="1334633"/>
                  </a:lnTo>
                  <a:lnTo>
                    <a:pt x="1378142" y="1338037"/>
                  </a:lnTo>
                  <a:lnTo>
                    <a:pt x="1378369" y="1341440"/>
                  </a:lnTo>
                  <a:lnTo>
                    <a:pt x="1377915" y="1343936"/>
                  </a:lnTo>
                  <a:lnTo>
                    <a:pt x="1377688" y="1345071"/>
                  </a:lnTo>
                  <a:lnTo>
                    <a:pt x="1377235" y="1345752"/>
                  </a:lnTo>
                  <a:lnTo>
                    <a:pt x="1376327" y="1346432"/>
                  </a:lnTo>
                  <a:lnTo>
                    <a:pt x="1375647" y="1347113"/>
                  </a:lnTo>
                  <a:lnTo>
                    <a:pt x="1373832" y="1347567"/>
                  </a:lnTo>
                  <a:lnTo>
                    <a:pt x="1372925" y="1348475"/>
                  </a:lnTo>
                  <a:lnTo>
                    <a:pt x="1372017" y="1349836"/>
                  </a:lnTo>
                  <a:lnTo>
                    <a:pt x="1371790" y="1351651"/>
                  </a:lnTo>
                  <a:lnTo>
                    <a:pt x="1372017" y="1353920"/>
                  </a:lnTo>
                  <a:lnTo>
                    <a:pt x="1372698" y="1357097"/>
                  </a:lnTo>
                  <a:lnTo>
                    <a:pt x="1374513" y="1366174"/>
                  </a:lnTo>
                  <a:lnTo>
                    <a:pt x="1375193" y="1371392"/>
                  </a:lnTo>
                  <a:lnTo>
                    <a:pt x="1375420" y="1373435"/>
                  </a:lnTo>
                  <a:lnTo>
                    <a:pt x="1375193" y="1375477"/>
                  </a:lnTo>
                  <a:lnTo>
                    <a:pt x="1375193" y="1376838"/>
                  </a:lnTo>
                  <a:lnTo>
                    <a:pt x="1374739" y="1378427"/>
                  </a:lnTo>
                  <a:lnTo>
                    <a:pt x="1373832" y="1379788"/>
                  </a:lnTo>
                  <a:lnTo>
                    <a:pt x="1372925" y="1380696"/>
                  </a:lnTo>
                  <a:lnTo>
                    <a:pt x="1371563" y="1381830"/>
                  </a:lnTo>
                  <a:lnTo>
                    <a:pt x="1370202" y="1382511"/>
                  </a:lnTo>
                  <a:lnTo>
                    <a:pt x="1368387" y="1382965"/>
                  </a:lnTo>
                  <a:lnTo>
                    <a:pt x="1366119" y="1383419"/>
                  </a:lnTo>
                  <a:lnTo>
                    <a:pt x="1363623" y="1384099"/>
                  </a:lnTo>
                  <a:lnTo>
                    <a:pt x="1360447" y="1384099"/>
                  </a:lnTo>
                  <a:lnTo>
                    <a:pt x="1353415" y="1384326"/>
                  </a:lnTo>
                  <a:lnTo>
                    <a:pt x="1346382" y="1384099"/>
                  </a:lnTo>
                  <a:lnTo>
                    <a:pt x="1343206" y="1383872"/>
                  </a:lnTo>
                  <a:lnTo>
                    <a:pt x="1340711" y="1383192"/>
                  </a:lnTo>
                  <a:lnTo>
                    <a:pt x="1338215" y="1382511"/>
                  </a:lnTo>
                  <a:lnTo>
                    <a:pt x="1336174" y="1381830"/>
                  </a:lnTo>
                  <a:lnTo>
                    <a:pt x="1334359" y="1380696"/>
                  </a:lnTo>
                  <a:lnTo>
                    <a:pt x="1332771" y="1379788"/>
                  </a:lnTo>
                  <a:lnTo>
                    <a:pt x="1331410" y="1378427"/>
                  </a:lnTo>
                  <a:lnTo>
                    <a:pt x="1330049" y="1376838"/>
                  </a:lnTo>
                  <a:lnTo>
                    <a:pt x="1329141" y="1375250"/>
                  </a:lnTo>
                  <a:lnTo>
                    <a:pt x="1328007" y="1373208"/>
                  </a:lnTo>
                  <a:lnTo>
                    <a:pt x="1326192" y="1368670"/>
                  </a:lnTo>
                  <a:lnTo>
                    <a:pt x="1324150" y="1362997"/>
                  </a:lnTo>
                  <a:lnTo>
                    <a:pt x="1321882" y="1356416"/>
                  </a:lnTo>
                  <a:lnTo>
                    <a:pt x="1318933" y="1349382"/>
                  </a:lnTo>
                  <a:lnTo>
                    <a:pt x="1315076" y="1341667"/>
                  </a:lnTo>
                  <a:lnTo>
                    <a:pt x="1311219" y="1334406"/>
                  </a:lnTo>
                  <a:lnTo>
                    <a:pt x="1307363" y="1327145"/>
                  </a:lnTo>
                  <a:lnTo>
                    <a:pt x="1303506" y="1321019"/>
                  </a:lnTo>
                  <a:lnTo>
                    <a:pt x="1299650" y="1316027"/>
                  </a:lnTo>
                  <a:lnTo>
                    <a:pt x="1297835" y="1313984"/>
                  </a:lnTo>
                  <a:lnTo>
                    <a:pt x="1296474" y="1312850"/>
                  </a:lnTo>
                  <a:lnTo>
                    <a:pt x="1295113" y="1311715"/>
                  </a:lnTo>
                  <a:lnTo>
                    <a:pt x="1293978" y="1311715"/>
                  </a:lnTo>
                  <a:lnTo>
                    <a:pt x="1293525" y="1311715"/>
                  </a:lnTo>
                  <a:lnTo>
                    <a:pt x="1293071" y="1311942"/>
                  </a:lnTo>
                  <a:lnTo>
                    <a:pt x="1292617" y="1313077"/>
                  </a:lnTo>
                  <a:lnTo>
                    <a:pt x="1292164" y="1314665"/>
                  </a:lnTo>
                  <a:lnTo>
                    <a:pt x="1291710" y="1316254"/>
                  </a:lnTo>
                  <a:lnTo>
                    <a:pt x="1291483" y="1321472"/>
                  </a:lnTo>
                  <a:lnTo>
                    <a:pt x="1291710" y="1327145"/>
                  </a:lnTo>
                  <a:lnTo>
                    <a:pt x="1292164" y="1333726"/>
                  </a:lnTo>
                  <a:lnTo>
                    <a:pt x="1292390" y="1340533"/>
                  </a:lnTo>
                  <a:lnTo>
                    <a:pt x="1292617" y="1347113"/>
                  </a:lnTo>
                  <a:lnTo>
                    <a:pt x="1292844" y="1352332"/>
                  </a:lnTo>
                  <a:lnTo>
                    <a:pt x="1293298" y="1362770"/>
                  </a:lnTo>
                  <a:lnTo>
                    <a:pt x="1295566" y="1394310"/>
                  </a:lnTo>
                  <a:lnTo>
                    <a:pt x="1302372" y="1484393"/>
                  </a:lnTo>
                  <a:lnTo>
                    <a:pt x="1308951" y="1574930"/>
                  </a:lnTo>
                  <a:lnTo>
                    <a:pt x="1311219" y="1606924"/>
                  </a:lnTo>
                  <a:lnTo>
                    <a:pt x="1311900" y="1617588"/>
                  </a:lnTo>
                  <a:lnTo>
                    <a:pt x="1312127" y="1623261"/>
                  </a:lnTo>
                  <a:lnTo>
                    <a:pt x="1311900" y="1638464"/>
                  </a:lnTo>
                  <a:lnTo>
                    <a:pt x="1310993" y="1655482"/>
                  </a:lnTo>
                  <a:lnTo>
                    <a:pt x="1310539" y="1663878"/>
                  </a:lnTo>
                  <a:lnTo>
                    <a:pt x="1310085" y="1671139"/>
                  </a:lnTo>
                  <a:lnTo>
                    <a:pt x="1308951" y="1677265"/>
                  </a:lnTo>
                  <a:lnTo>
                    <a:pt x="1308270" y="1681804"/>
                  </a:lnTo>
                  <a:lnTo>
                    <a:pt x="1307590" y="1685434"/>
                  </a:lnTo>
                  <a:lnTo>
                    <a:pt x="1306909" y="1689065"/>
                  </a:lnTo>
                  <a:lnTo>
                    <a:pt x="1306682" y="1692468"/>
                  </a:lnTo>
                  <a:lnTo>
                    <a:pt x="1306909" y="1696553"/>
                  </a:lnTo>
                  <a:lnTo>
                    <a:pt x="1307363" y="1700637"/>
                  </a:lnTo>
                  <a:lnTo>
                    <a:pt x="1307817" y="1705402"/>
                  </a:lnTo>
                  <a:lnTo>
                    <a:pt x="1309631" y="1717428"/>
                  </a:lnTo>
                  <a:lnTo>
                    <a:pt x="1310539" y="1725143"/>
                  </a:lnTo>
                  <a:lnTo>
                    <a:pt x="1311673" y="1734900"/>
                  </a:lnTo>
                  <a:lnTo>
                    <a:pt x="1313034" y="1756230"/>
                  </a:lnTo>
                  <a:lnTo>
                    <a:pt x="1314395" y="1776198"/>
                  </a:lnTo>
                  <a:lnTo>
                    <a:pt x="1314849" y="1788905"/>
                  </a:lnTo>
                  <a:lnTo>
                    <a:pt x="1314622" y="1792989"/>
                  </a:lnTo>
                  <a:lnTo>
                    <a:pt x="1314169" y="1797300"/>
                  </a:lnTo>
                  <a:lnTo>
                    <a:pt x="1312807" y="1805923"/>
                  </a:lnTo>
                  <a:lnTo>
                    <a:pt x="1311673" y="1813638"/>
                  </a:lnTo>
                  <a:lnTo>
                    <a:pt x="1310993" y="1817268"/>
                  </a:lnTo>
                  <a:lnTo>
                    <a:pt x="1310766" y="1819991"/>
                  </a:lnTo>
                  <a:lnTo>
                    <a:pt x="1310993" y="1821126"/>
                  </a:lnTo>
                  <a:lnTo>
                    <a:pt x="1311219" y="1822260"/>
                  </a:lnTo>
                  <a:lnTo>
                    <a:pt x="1311900" y="1823849"/>
                  </a:lnTo>
                  <a:lnTo>
                    <a:pt x="1312581" y="1824983"/>
                  </a:lnTo>
                  <a:lnTo>
                    <a:pt x="1314622" y="1827933"/>
                  </a:lnTo>
                  <a:lnTo>
                    <a:pt x="1317118" y="1830883"/>
                  </a:lnTo>
                  <a:lnTo>
                    <a:pt x="1322789" y="1837463"/>
                  </a:lnTo>
                  <a:lnTo>
                    <a:pt x="1325511" y="1840867"/>
                  </a:lnTo>
                  <a:lnTo>
                    <a:pt x="1328234" y="1844270"/>
                  </a:lnTo>
                  <a:lnTo>
                    <a:pt x="1329368" y="1846312"/>
                  </a:lnTo>
                  <a:lnTo>
                    <a:pt x="1330275" y="1848355"/>
                  </a:lnTo>
                  <a:lnTo>
                    <a:pt x="1332090" y="1852666"/>
                  </a:lnTo>
                  <a:lnTo>
                    <a:pt x="1333451" y="1857204"/>
                  </a:lnTo>
                  <a:lnTo>
                    <a:pt x="1334359" y="1862196"/>
                  </a:lnTo>
                  <a:lnTo>
                    <a:pt x="1336401" y="1871272"/>
                  </a:lnTo>
                  <a:lnTo>
                    <a:pt x="1337308" y="1875357"/>
                  </a:lnTo>
                  <a:lnTo>
                    <a:pt x="1338669" y="1878534"/>
                  </a:lnTo>
                  <a:lnTo>
                    <a:pt x="1340711" y="1882618"/>
                  </a:lnTo>
                  <a:lnTo>
                    <a:pt x="1343433" y="1888518"/>
                  </a:lnTo>
                  <a:lnTo>
                    <a:pt x="1346836" y="1896006"/>
                  </a:lnTo>
                  <a:lnTo>
                    <a:pt x="1348651" y="1900544"/>
                  </a:lnTo>
                  <a:lnTo>
                    <a:pt x="1350239" y="1905763"/>
                  </a:lnTo>
                  <a:lnTo>
                    <a:pt x="1352054" y="1910981"/>
                  </a:lnTo>
                  <a:lnTo>
                    <a:pt x="1353869" y="1917108"/>
                  </a:lnTo>
                  <a:lnTo>
                    <a:pt x="1355683" y="1923461"/>
                  </a:lnTo>
                  <a:lnTo>
                    <a:pt x="1357271" y="1930496"/>
                  </a:lnTo>
                  <a:lnTo>
                    <a:pt x="1358406" y="1937984"/>
                  </a:lnTo>
                  <a:lnTo>
                    <a:pt x="1359767" y="1945699"/>
                  </a:lnTo>
                  <a:lnTo>
                    <a:pt x="1360447" y="1954094"/>
                  </a:lnTo>
                  <a:lnTo>
                    <a:pt x="1361128" y="1962944"/>
                  </a:lnTo>
                  <a:lnTo>
                    <a:pt x="1362035" y="1981777"/>
                  </a:lnTo>
                  <a:lnTo>
                    <a:pt x="1362716" y="2000157"/>
                  </a:lnTo>
                  <a:lnTo>
                    <a:pt x="1362943" y="2018536"/>
                  </a:lnTo>
                  <a:lnTo>
                    <a:pt x="1363170" y="2035554"/>
                  </a:lnTo>
                  <a:lnTo>
                    <a:pt x="1362943" y="2050757"/>
                  </a:lnTo>
                  <a:lnTo>
                    <a:pt x="1362716" y="2063464"/>
                  </a:lnTo>
                  <a:lnTo>
                    <a:pt x="1362035" y="2072767"/>
                  </a:lnTo>
                  <a:lnTo>
                    <a:pt x="1361809" y="2076171"/>
                  </a:lnTo>
                  <a:lnTo>
                    <a:pt x="1361128" y="2078667"/>
                  </a:lnTo>
                  <a:lnTo>
                    <a:pt x="1360674" y="2080482"/>
                  </a:lnTo>
                  <a:lnTo>
                    <a:pt x="1360674" y="2082978"/>
                  </a:lnTo>
                  <a:lnTo>
                    <a:pt x="1360674" y="2088651"/>
                  </a:lnTo>
                  <a:lnTo>
                    <a:pt x="1361128" y="2095231"/>
                  </a:lnTo>
                  <a:lnTo>
                    <a:pt x="1362035" y="2102946"/>
                  </a:lnTo>
                  <a:lnTo>
                    <a:pt x="1363170" y="2111115"/>
                  </a:lnTo>
                  <a:lnTo>
                    <a:pt x="1364758" y="2119057"/>
                  </a:lnTo>
                  <a:lnTo>
                    <a:pt x="1367934" y="2135621"/>
                  </a:lnTo>
                  <a:lnTo>
                    <a:pt x="1370202" y="2147194"/>
                  </a:lnTo>
                  <a:lnTo>
                    <a:pt x="1374059" y="2164666"/>
                  </a:lnTo>
                  <a:lnTo>
                    <a:pt x="1384721" y="2209820"/>
                  </a:lnTo>
                  <a:lnTo>
                    <a:pt x="1395156" y="2254067"/>
                  </a:lnTo>
                  <a:lnTo>
                    <a:pt x="1398786" y="2270405"/>
                  </a:lnTo>
                  <a:lnTo>
                    <a:pt x="1400828" y="2280389"/>
                  </a:lnTo>
                  <a:lnTo>
                    <a:pt x="1402870" y="2294003"/>
                  </a:lnTo>
                  <a:lnTo>
                    <a:pt x="1404231" y="2308979"/>
                  </a:lnTo>
                  <a:lnTo>
                    <a:pt x="1405592" y="2323275"/>
                  </a:lnTo>
                  <a:lnTo>
                    <a:pt x="1405819" y="2328947"/>
                  </a:lnTo>
                  <a:lnTo>
                    <a:pt x="1406045" y="2333712"/>
                  </a:lnTo>
                  <a:lnTo>
                    <a:pt x="1406045" y="2369791"/>
                  </a:lnTo>
                  <a:lnTo>
                    <a:pt x="1406045" y="2380002"/>
                  </a:lnTo>
                  <a:lnTo>
                    <a:pt x="1406045" y="2389078"/>
                  </a:lnTo>
                  <a:lnTo>
                    <a:pt x="1406499" y="2396339"/>
                  </a:lnTo>
                  <a:lnTo>
                    <a:pt x="1406953" y="2399743"/>
                  </a:lnTo>
                  <a:lnTo>
                    <a:pt x="1407407" y="2402239"/>
                  </a:lnTo>
                  <a:lnTo>
                    <a:pt x="1407860" y="2403827"/>
                  </a:lnTo>
                  <a:lnTo>
                    <a:pt x="1409221" y="2406323"/>
                  </a:lnTo>
                  <a:lnTo>
                    <a:pt x="1412624" y="2412677"/>
                  </a:lnTo>
                  <a:lnTo>
                    <a:pt x="1423513" y="2430603"/>
                  </a:lnTo>
                  <a:lnTo>
                    <a:pt x="1429639" y="2440813"/>
                  </a:lnTo>
                  <a:lnTo>
                    <a:pt x="1435310" y="2450570"/>
                  </a:lnTo>
                  <a:lnTo>
                    <a:pt x="1440074" y="2459874"/>
                  </a:lnTo>
                  <a:lnTo>
                    <a:pt x="1441889" y="2463958"/>
                  </a:lnTo>
                  <a:lnTo>
                    <a:pt x="1443250" y="2467362"/>
                  </a:lnTo>
                  <a:lnTo>
                    <a:pt x="1446880" y="2475757"/>
                  </a:lnTo>
                  <a:lnTo>
                    <a:pt x="1451644" y="2486649"/>
                  </a:lnTo>
                  <a:lnTo>
                    <a:pt x="1464348" y="2512290"/>
                  </a:lnTo>
                  <a:lnTo>
                    <a:pt x="1476598" y="2537023"/>
                  </a:lnTo>
                  <a:lnTo>
                    <a:pt x="1481362" y="2546780"/>
                  </a:lnTo>
                  <a:lnTo>
                    <a:pt x="1484311" y="2553587"/>
                  </a:lnTo>
                  <a:lnTo>
                    <a:pt x="1485218" y="2555856"/>
                  </a:lnTo>
                  <a:lnTo>
                    <a:pt x="1485899" y="2558352"/>
                  </a:lnTo>
                  <a:lnTo>
                    <a:pt x="1486806" y="2563117"/>
                  </a:lnTo>
                  <a:lnTo>
                    <a:pt x="1487487" y="2568109"/>
                  </a:lnTo>
                  <a:lnTo>
                    <a:pt x="1487487" y="2572421"/>
                  </a:lnTo>
                  <a:lnTo>
                    <a:pt x="1487487" y="2575824"/>
                  </a:lnTo>
                  <a:lnTo>
                    <a:pt x="1487260" y="2578774"/>
                  </a:lnTo>
                  <a:lnTo>
                    <a:pt x="1486806" y="2581270"/>
                  </a:lnTo>
                  <a:lnTo>
                    <a:pt x="1485672" y="2582631"/>
                  </a:lnTo>
                  <a:lnTo>
                    <a:pt x="1483857" y="2584220"/>
                  </a:lnTo>
                  <a:lnTo>
                    <a:pt x="1481362" y="2586035"/>
                  </a:lnTo>
                  <a:lnTo>
                    <a:pt x="1477959" y="2587850"/>
                  </a:lnTo>
                  <a:lnTo>
                    <a:pt x="1475917" y="2588531"/>
                  </a:lnTo>
                  <a:lnTo>
                    <a:pt x="1473876" y="2589439"/>
                  </a:lnTo>
                  <a:lnTo>
                    <a:pt x="1471380" y="2590119"/>
                  </a:lnTo>
                  <a:lnTo>
                    <a:pt x="1468885" y="2590573"/>
                  </a:lnTo>
                  <a:lnTo>
                    <a:pt x="1466163" y="2590800"/>
                  </a:lnTo>
                  <a:lnTo>
                    <a:pt x="1462987" y="2590800"/>
                  </a:lnTo>
                  <a:lnTo>
                    <a:pt x="1455727" y="2590800"/>
                  </a:lnTo>
                  <a:lnTo>
                    <a:pt x="1447107" y="2590346"/>
                  </a:lnTo>
                  <a:lnTo>
                    <a:pt x="1437579" y="2589666"/>
                  </a:lnTo>
                  <a:lnTo>
                    <a:pt x="1427597" y="2588304"/>
                  </a:lnTo>
                  <a:lnTo>
                    <a:pt x="1422606" y="2587623"/>
                  </a:lnTo>
                  <a:lnTo>
                    <a:pt x="1417842" y="2586262"/>
                  </a:lnTo>
                  <a:lnTo>
                    <a:pt x="1412851" y="2585354"/>
                  </a:lnTo>
                  <a:lnTo>
                    <a:pt x="1408314" y="2583766"/>
                  </a:lnTo>
                  <a:lnTo>
                    <a:pt x="1404004" y="2582178"/>
                  </a:lnTo>
                  <a:lnTo>
                    <a:pt x="1399920" y="2580362"/>
                  </a:lnTo>
                  <a:lnTo>
                    <a:pt x="1396291" y="2578320"/>
                  </a:lnTo>
                  <a:lnTo>
                    <a:pt x="1392888" y="2576051"/>
                  </a:lnTo>
                  <a:lnTo>
                    <a:pt x="1386309" y="2570378"/>
                  </a:lnTo>
                  <a:lnTo>
                    <a:pt x="1378142" y="2563117"/>
                  </a:lnTo>
                  <a:lnTo>
                    <a:pt x="1369522" y="2555175"/>
                  </a:lnTo>
                  <a:lnTo>
                    <a:pt x="1361128" y="2546553"/>
                  </a:lnTo>
                  <a:lnTo>
                    <a:pt x="1353188" y="2538157"/>
                  </a:lnTo>
                  <a:lnTo>
                    <a:pt x="1345929" y="2530442"/>
                  </a:lnTo>
                  <a:lnTo>
                    <a:pt x="1340711" y="2523862"/>
                  </a:lnTo>
                  <a:lnTo>
                    <a:pt x="1338669" y="2521366"/>
                  </a:lnTo>
                  <a:lnTo>
                    <a:pt x="1337308" y="2519324"/>
                  </a:lnTo>
                  <a:lnTo>
                    <a:pt x="1336401" y="2517282"/>
                  </a:lnTo>
                  <a:lnTo>
                    <a:pt x="1335720" y="2514786"/>
                  </a:lnTo>
                  <a:lnTo>
                    <a:pt x="1334813" y="2511836"/>
                  </a:lnTo>
                  <a:lnTo>
                    <a:pt x="1334359" y="2508659"/>
                  </a:lnTo>
                  <a:lnTo>
                    <a:pt x="1333451" y="2501398"/>
                  </a:lnTo>
                  <a:lnTo>
                    <a:pt x="1332317" y="2493683"/>
                  </a:lnTo>
                  <a:lnTo>
                    <a:pt x="1331183" y="2479161"/>
                  </a:lnTo>
                  <a:lnTo>
                    <a:pt x="1330275" y="2473261"/>
                  </a:lnTo>
                  <a:lnTo>
                    <a:pt x="1330049" y="2470992"/>
                  </a:lnTo>
                  <a:lnTo>
                    <a:pt x="1329595" y="2469177"/>
                  </a:lnTo>
                  <a:lnTo>
                    <a:pt x="1328914" y="2467589"/>
                  </a:lnTo>
                  <a:lnTo>
                    <a:pt x="1328234" y="2466227"/>
                  </a:lnTo>
                  <a:lnTo>
                    <a:pt x="1327326" y="2464866"/>
                  </a:lnTo>
                  <a:lnTo>
                    <a:pt x="1326419" y="2463958"/>
                  </a:lnTo>
                  <a:lnTo>
                    <a:pt x="1324150" y="2462143"/>
                  </a:lnTo>
                  <a:lnTo>
                    <a:pt x="1321655" y="2460781"/>
                  </a:lnTo>
                  <a:lnTo>
                    <a:pt x="1319159" y="2460101"/>
                  </a:lnTo>
                  <a:lnTo>
                    <a:pt x="1316664" y="2459193"/>
                  </a:lnTo>
                  <a:lnTo>
                    <a:pt x="1314395" y="2458966"/>
                  </a:lnTo>
                  <a:lnTo>
                    <a:pt x="1312127" y="2458966"/>
                  </a:lnTo>
                  <a:lnTo>
                    <a:pt x="1310766" y="2458512"/>
                  </a:lnTo>
                  <a:lnTo>
                    <a:pt x="1308951" y="2457605"/>
                  </a:lnTo>
                  <a:lnTo>
                    <a:pt x="1306456" y="2456016"/>
                  </a:lnTo>
                  <a:lnTo>
                    <a:pt x="1303733" y="2453974"/>
                  </a:lnTo>
                  <a:lnTo>
                    <a:pt x="1297381" y="2448755"/>
                  </a:lnTo>
                  <a:lnTo>
                    <a:pt x="1290349" y="2442856"/>
                  </a:lnTo>
                  <a:lnTo>
                    <a:pt x="1278098" y="2431510"/>
                  </a:lnTo>
                  <a:lnTo>
                    <a:pt x="1272654" y="2426291"/>
                  </a:lnTo>
                  <a:lnTo>
                    <a:pt x="1272654" y="2411996"/>
                  </a:lnTo>
                  <a:lnTo>
                    <a:pt x="1263353" y="2405643"/>
                  </a:lnTo>
                  <a:lnTo>
                    <a:pt x="1262899" y="2397474"/>
                  </a:lnTo>
                  <a:lnTo>
                    <a:pt x="1261992" y="2378867"/>
                  </a:lnTo>
                  <a:lnTo>
                    <a:pt x="1261084" y="2368656"/>
                  </a:lnTo>
                  <a:lnTo>
                    <a:pt x="1260177" y="2358672"/>
                  </a:lnTo>
                  <a:lnTo>
                    <a:pt x="1259043" y="2350504"/>
                  </a:lnTo>
                  <a:lnTo>
                    <a:pt x="1258589" y="2347554"/>
                  </a:lnTo>
                  <a:lnTo>
                    <a:pt x="1258135" y="2345285"/>
                  </a:lnTo>
                  <a:lnTo>
                    <a:pt x="1254959" y="2333032"/>
                  </a:lnTo>
                  <a:lnTo>
                    <a:pt x="1248380" y="2306937"/>
                  </a:lnTo>
                  <a:lnTo>
                    <a:pt x="1230005" y="2230242"/>
                  </a:lnTo>
                  <a:lnTo>
                    <a:pt x="1220023" y="2188264"/>
                  </a:lnTo>
                  <a:lnTo>
                    <a:pt x="1211403" y="2149690"/>
                  </a:lnTo>
                  <a:lnTo>
                    <a:pt x="1204597" y="2119284"/>
                  </a:lnTo>
                  <a:lnTo>
                    <a:pt x="1202328" y="2108619"/>
                  </a:lnTo>
                  <a:lnTo>
                    <a:pt x="1201194" y="2101358"/>
                  </a:lnTo>
                  <a:lnTo>
                    <a:pt x="1194162" y="2055749"/>
                  </a:lnTo>
                  <a:lnTo>
                    <a:pt x="1182365" y="1979735"/>
                  </a:lnTo>
                  <a:lnTo>
                    <a:pt x="1169661" y="1901905"/>
                  </a:lnTo>
                  <a:lnTo>
                    <a:pt x="1161267" y="1850851"/>
                  </a:lnTo>
                  <a:lnTo>
                    <a:pt x="1151739" y="1797300"/>
                  </a:lnTo>
                  <a:lnTo>
                    <a:pt x="1136540" y="1713798"/>
                  </a:lnTo>
                  <a:lnTo>
                    <a:pt x="1121567" y="1633018"/>
                  </a:lnTo>
                  <a:lnTo>
                    <a:pt x="1115896" y="1603747"/>
                  </a:lnTo>
                  <a:lnTo>
                    <a:pt x="1112720" y="1587410"/>
                  </a:lnTo>
                  <a:lnTo>
                    <a:pt x="1105007" y="1551785"/>
                  </a:lnTo>
                  <a:lnTo>
                    <a:pt x="1093210" y="1494377"/>
                  </a:lnTo>
                  <a:lnTo>
                    <a:pt x="1081868" y="1438104"/>
                  </a:lnTo>
                  <a:lnTo>
                    <a:pt x="1077784" y="1417228"/>
                  </a:lnTo>
                  <a:lnTo>
                    <a:pt x="1075743" y="1405429"/>
                  </a:lnTo>
                  <a:lnTo>
                    <a:pt x="1074155" y="1398168"/>
                  </a:lnTo>
                  <a:lnTo>
                    <a:pt x="1072340" y="1390453"/>
                  </a:lnTo>
                  <a:lnTo>
                    <a:pt x="1068256" y="1375250"/>
                  </a:lnTo>
                  <a:lnTo>
                    <a:pt x="1065080" y="1362997"/>
                  </a:lnTo>
                  <a:lnTo>
                    <a:pt x="1063492" y="1358232"/>
                  </a:lnTo>
                  <a:lnTo>
                    <a:pt x="1063946" y="1388184"/>
                  </a:lnTo>
                  <a:lnTo>
                    <a:pt x="1064853" y="1426531"/>
                  </a:lnTo>
                  <a:lnTo>
                    <a:pt x="1064627" y="1433565"/>
                  </a:lnTo>
                  <a:lnTo>
                    <a:pt x="1063492" y="1444457"/>
                  </a:lnTo>
                  <a:lnTo>
                    <a:pt x="1060997" y="1475090"/>
                  </a:lnTo>
                  <a:lnTo>
                    <a:pt x="1059409" y="1492108"/>
                  </a:lnTo>
                  <a:lnTo>
                    <a:pt x="1058275" y="1508445"/>
                  </a:lnTo>
                  <a:lnTo>
                    <a:pt x="1057140" y="1523421"/>
                  </a:lnTo>
                  <a:lnTo>
                    <a:pt x="1056913" y="1535674"/>
                  </a:lnTo>
                  <a:lnTo>
                    <a:pt x="1057367" y="1568803"/>
                  </a:lnTo>
                  <a:lnTo>
                    <a:pt x="1058048" y="1616454"/>
                  </a:lnTo>
                  <a:lnTo>
                    <a:pt x="1058275" y="1640960"/>
                  </a:lnTo>
                  <a:lnTo>
                    <a:pt x="1058048" y="1662743"/>
                  </a:lnTo>
                  <a:lnTo>
                    <a:pt x="1057594" y="1680442"/>
                  </a:lnTo>
                  <a:lnTo>
                    <a:pt x="1057367" y="1687023"/>
                  </a:lnTo>
                  <a:lnTo>
                    <a:pt x="1056913" y="1691561"/>
                  </a:lnTo>
                  <a:lnTo>
                    <a:pt x="1056006" y="1699049"/>
                  </a:lnTo>
                  <a:lnTo>
                    <a:pt x="1054418" y="1706990"/>
                  </a:lnTo>
                  <a:lnTo>
                    <a:pt x="1053057" y="1715159"/>
                  </a:lnTo>
                  <a:lnTo>
                    <a:pt x="1051923" y="1724009"/>
                  </a:lnTo>
                  <a:lnTo>
                    <a:pt x="1050788" y="1733539"/>
                  </a:lnTo>
                  <a:lnTo>
                    <a:pt x="1050561" y="1738304"/>
                  </a:lnTo>
                  <a:lnTo>
                    <a:pt x="1050561" y="1743750"/>
                  </a:lnTo>
                  <a:lnTo>
                    <a:pt x="1050561" y="1748969"/>
                  </a:lnTo>
                  <a:lnTo>
                    <a:pt x="1050561" y="1754641"/>
                  </a:lnTo>
                  <a:lnTo>
                    <a:pt x="1051015" y="1760541"/>
                  </a:lnTo>
                  <a:lnTo>
                    <a:pt x="1051696" y="1766441"/>
                  </a:lnTo>
                  <a:lnTo>
                    <a:pt x="1052603" y="1772794"/>
                  </a:lnTo>
                  <a:lnTo>
                    <a:pt x="1053964" y="1780055"/>
                  </a:lnTo>
                  <a:lnTo>
                    <a:pt x="1057594" y="1796166"/>
                  </a:lnTo>
                  <a:lnTo>
                    <a:pt x="1061677" y="1813638"/>
                  </a:lnTo>
                  <a:lnTo>
                    <a:pt x="1065988" y="1832017"/>
                  </a:lnTo>
                  <a:lnTo>
                    <a:pt x="1068029" y="1841094"/>
                  </a:lnTo>
                  <a:lnTo>
                    <a:pt x="1069844" y="1850170"/>
                  </a:lnTo>
                  <a:lnTo>
                    <a:pt x="1071432" y="1859019"/>
                  </a:lnTo>
                  <a:lnTo>
                    <a:pt x="1072567" y="1867415"/>
                  </a:lnTo>
                  <a:lnTo>
                    <a:pt x="1073474" y="1875584"/>
                  </a:lnTo>
                  <a:lnTo>
                    <a:pt x="1073928" y="1883072"/>
                  </a:lnTo>
                  <a:lnTo>
                    <a:pt x="1073701" y="1886702"/>
                  </a:lnTo>
                  <a:lnTo>
                    <a:pt x="1073701" y="1890333"/>
                  </a:lnTo>
                  <a:lnTo>
                    <a:pt x="1073247" y="1893283"/>
                  </a:lnTo>
                  <a:lnTo>
                    <a:pt x="1072567" y="1896232"/>
                  </a:lnTo>
                  <a:lnTo>
                    <a:pt x="1072113" y="1899636"/>
                  </a:lnTo>
                  <a:lnTo>
                    <a:pt x="1071659" y="1903267"/>
                  </a:lnTo>
                  <a:lnTo>
                    <a:pt x="1070979" y="1912343"/>
                  </a:lnTo>
                  <a:lnTo>
                    <a:pt x="1070298" y="1922781"/>
                  </a:lnTo>
                  <a:lnTo>
                    <a:pt x="1070071" y="1934807"/>
                  </a:lnTo>
                  <a:lnTo>
                    <a:pt x="1070071" y="1947968"/>
                  </a:lnTo>
                  <a:lnTo>
                    <a:pt x="1070298" y="1962036"/>
                  </a:lnTo>
                  <a:lnTo>
                    <a:pt x="1071205" y="1990853"/>
                  </a:lnTo>
                  <a:lnTo>
                    <a:pt x="1072113" y="2019217"/>
                  </a:lnTo>
                  <a:lnTo>
                    <a:pt x="1073247" y="2044858"/>
                  </a:lnTo>
                  <a:lnTo>
                    <a:pt x="1073928" y="2064826"/>
                  </a:lnTo>
                  <a:lnTo>
                    <a:pt x="1074381" y="2076852"/>
                  </a:lnTo>
                  <a:lnTo>
                    <a:pt x="1074381" y="2095231"/>
                  </a:lnTo>
                  <a:lnTo>
                    <a:pt x="1075062" y="2118376"/>
                  </a:lnTo>
                  <a:lnTo>
                    <a:pt x="1076423" y="2142655"/>
                  </a:lnTo>
                  <a:lnTo>
                    <a:pt x="1077104" y="2154001"/>
                  </a:lnTo>
                  <a:lnTo>
                    <a:pt x="1078238" y="2164439"/>
                  </a:lnTo>
                  <a:lnTo>
                    <a:pt x="1078919" y="2174423"/>
                  </a:lnTo>
                  <a:lnTo>
                    <a:pt x="1079372" y="2183726"/>
                  </a:lnTo>
                  <a:lnTo>
                    <a:pt x="1080053" y="2200971"/>
                  </a:lnTo>
                  <a:lnTo>
                    <a:pt x="1080280" y="2215266"/>
                  </a:lnTo>
                  <a:lnTo>
                    <a:pt x="1080507" y="2220485"/>
                  </a:lnTo>
                  <a:lnTo>
                    <a:pt x="1080733" y="2224796"/>
                  </a:lnTo>
                  <a:lnTo>
                    <a:pt x="1081187" y="2228654"/>
                  </a:lnTo>
                  <a:lnTo>
                    <a:pt x="1081414" y="2232284"/>
                  </a:lnTo>
                  <a:lnTo>
                    <a:pt x="1081187" y="2238411"/>
                  </a:lnTo>
                  <a:lnTo>
                    <a:pt x="1080960" y="2242722"/>
                  </a:lnTo>
                  <a:lnTo>
                    <a:pt x="1080733" y="2244537"/>
                  </a:lnTo>
                  <a:lnTo>
                    <a:pt x="1080280" y="2246353"/>
                  </a:lnTo>
                  <a:lnTo>
                    <a:pt x="1078919" y="2250664"/>
                  </a:lnTo>
                  <a:lnTo>
                    <a:pt x="1078238" y="2253387"/>
                  </a:lnTo>
                  <a:lnTo>
                    <a:pt x="1077557" y="2256790"/>
                  </a:lnTo>
                  <a:lnTo>
                    <a:pt x="1077104" y="2260421"/>
                  </a:lnTo>
                  <a:lnTo>
                    <a:pt x="1076877" y="2263825"/>
                  </a:lnTo>
                  <a:lnTo>
                    <a:pt x="1076650" y="2265640"/>
                  </a:lnTo>
                  <a:lnTo>
                    <a:pt x="1075969" y="2267455"/>
                  </a:lnTo>
                  <a:lnTo>
                    <a:pt x="1074608" y="2269270"/>
                  </a:lnTo>
                  <a:lnTo>
                    <a:pt x="1073474" y="2270632"/>
                  </a:lnTo>
                  <a:lnTo>
                    <a:pt x="1071659" y="2272220"/>
                  </a:lnTo>
                  <a:lnTo>
                    <a:pt x="1069617" y="2273582"/>
                  </a:lnTo>
                  <a:lnTo>
                    <a:pt x="1065080" y="2276305"/>
                  </a:lnTo>
                  <a:lnTo>
                    <a:pt x="1060316" y="2278574"/>
                  </a:lnTo>
                  <a:lnTo>
                    <a:pt x="1055552" y="2280616"/>
                  </a:lnTo>
                  <a:lnTo>
                    <a:pt x="1051923" y="2282431"/>
                  </a:lnTo>
                  <a:lnTo>
                    <a:pt x="1048973" y="2283566"/>
                  </a:lnTo>
                  <a:lnTo>
                    <a:pt x="1048066" y="2284246"/>
                  </a:lnTo>
                  <a:lnTo>
                    <a:pt x="1046705" y="2284700"/>
                  </a:lnTo>
                  <a:lnTo>
                    <a:pt x="1044209" y="2284927"/>
                  </a:lnTo>
                  <a:lnTo>
                    <a:pt x="1041487" y="2285154"/>
                  </a:lnTo>
                  <a:lnTo>
                    <a:pt x="1038084" y="2284927"/>
                  </a:lnTo>
                  <a:lnTo>
                    <a:pt x="1032186" y="2284246"/>
                  </a:lnTo>
                  <a:lnTo>
                    <a:pt x="1029010" y="2283793"/>
                  </a:lnTo>
                  <a:lnTo>
                    <a:pt x="1026515" y="2283566"/>
                  </a:lnTo>
                  <a:lnTo>
                    <a:pt x="1025153" y="2283566"/>
                  </a:lnTo>
                  <a:lnTo>
                    <a:pt x="1023792" y="2283793"/>
                  </a:lnTo>
                  <a:lnTo>
                    <a:pt x="1020616" y="2284927"/>
                  </a:lnTo>
                  <a:lnTo>
                    <a:pt x="1017440" y="2286515"/>
                  </a:lnTo>
                  <a:lnTo>
                    <a:pt x="1014038" y="2288331"/>
                  </a:lnTo>
                  <a:lnTo>
                    <a:pt x="1011088" y="2290827"/>
                  </a:lnTo>
                  <a:lnTo>
                    <a:pt x="1008820" y="2293323"/>
                  </a:lnTo>
                  <a:lnTo>
                    <a:pt x="1007686" y="2294230"/>
                  </a:lnTo>
                  <a:lnTo>
                    <a:pt x="1007232" y="2295592"/>
                  </a:lnTo>
                  <a:lnTo>
                    <a:pt x="1006778" y="2296726"/>
                  </a:lnTo>
                  <a:lnTo>
                    <a:pt x="1006551" y="2298088"/>
                  </a:lnTo>
                  <a:lnTo>
                    <a:pt x="1006551" y="2300811"/>
                  </a:lnTo>
                  <a:lnTo>
                    <a:pt x="1005644" y="2304441"/>
                  </a:lnTo>
                  <a:lnTo>
                    <a:pt x="1004736" y="2308753"/>
                  </a:lnTo>
                  <a:lnTo>
                    <a:pt x="1003148" y="2313064"/>
                  </a:lnTo>
                  <a:lnTo>
                    <a:pt x="1001107" y="2317375"/>
                  </a:lnTo>
                  <a:lnTo>
                    <a:pt x="999972" y="2319644"/>
                  </a:lnTo>
                  <a:lnTo>
                    <a:pt x="998384" y="2321686"/>
                  </a:lnTo>
                  <a:lnTo>
                    <a:pt x="996796" y="2323728"/>
                  </a:lnTo>
                  <a:lnTo>
                    <a:pt x="995208" y="2325771"/>
                  </a:lnTo>
                  <a:lnTo>
                    <a:pt x="993167" y="2327586"/>
                  </a:lnTo>
                  <a:lnTo>
                    <a:pt x="990898" y="2328947"/>
                  </a:lnTo>
                  <a:lnTo>
                    <a:pt x="987949" y="2330763"/>
                  </a:lnTo>
                  <a:lnTo>
                    <a:pt x="983866" y="2332351"/>
                  </a:lnTo>
                  <a:lnTo>
                    <a:pt x="979102" y="2334393"/>
                  </a:lnTo>
                  <a:lnTo>
                    <a:pt x="973657" y="2336208"/>
                  </a:lnTo>
                  <a:lnTo>
                    <a:pt x="960726" y="2340066"/>
                  </a:lnTo>
                  <a:lnTo>
                    <a:pt x="946434" y="2343923"/>
                  </a:lnTo>
                  <a:lnTo>
                    <a:pt x="932369" y="2347781"/>
                  </a:lnTo>
                  <a:lnTo>
                    <a:pt x="919438" y="2350731"/>
                  </a:lnTo>
                  <a:lnTo>
                    <a:pt x="902197" y="2355042"/>
                  </a:lnTo>
                  <a:lnTo>
                    <a:pt x="899475" y="2355723"/>
                  </a:lnTo>
                  <a:lnTo>
                    <a:pt x="896753" y="2355723"/>
                  </a:lnTo>
                  <a:lnTo>
                    <a:pt x="893804" y="2354815"/>
                  </a:lnTo>
                  <a:lnTo>
                    <a:pt x="890401" y="2354134"/>
                  </a:lnTo>
                  <a:lnTo>
                    <a:pt x="887225" y="2352546"/>
                  </a:lnTo>
                  <a:lnTo>
                    <a:pt x="883822" y="2350731"/>
                  </a:lnTo>
                  <a:lnTo>
                    <a:pt x="880646" y="2348462"/>
                  </a:lnTo>
                  <a:lnTo>
                    <a:pt x="877697" y="2345739"/>
                  </a:lnTo>
                  <a:lnTo>
                    <a:pt x="874975" y="2342789"/>
                  </a:lnTo>
                  <a:lnTo>
                    <a:pt x="872706" y="2339385"/>
                  </a:lnTo>
                  <a:lnTo>
                    <a:pt x="871799" y="2337343"/>
                  </a:lnTo>
                  <a:lnTo>
                    <a:pt x="870891" y="2335301"/>
                  </a:lnTo>
                  <a:lnTo>
                    <a:pt x="870437" y="2333259"/>
                  </a:lnTo>
                  <a:lnTo>
                    <a:pt x="869984" y="2331216"/>
                  </a:lnTo>
                  <a:lnTo>
                    <a:pt x="869530" y="2328947"/>
                  </a:lnTo>
                  <a:lnTo>
                    <a:pt x="869530" y="2326678"/>
                  </a:lnTo>
                  <a:lnTo>
                    <a:pt x="869530" y="2324182"/>
                  </a:lnTo>
                  <a:lnTo>
                    <a:pt x="869757" y="2321913"/>
                  </a:lnTo>
                  <a:lnTo>
                    <a:pt x="870211" y="2319190"/>
                  </a:lnTo>
                  <a:lnTo>
                    <a:pt x="870891" y="2316467"/>
                  </a:lnTo>
                  <a:lnTo>
                    <a:pt x="872025" y="2313745"/>
                  </a:lnTo>
                  <a:lnTo>
                    <a:pt x="872933" y="2311022"/>
                  </a:lnTo>
                  <a:lnTo>
                    <a:pt x="876109" y="2305122"/>
                  </a:lnTo>
                  <a:lnTo>
                    <a:pt x="879512" y="2299449"/>
                  </a:lnTo>
                  <a:lnTo>
                    <a:pt x="883368" y="2293550"/>
                  </a:lnTo>
                  <a:lnTo>
                    <a:pt x="887678" y="2287423"/>
                  </a:lnTo>
                  <a:lnTo>
                    <a:pt x="891989" y="2281523"/>
                  </a:lnTo>
                  <a:lnTo>
                    <a:pt x="896526" y="2276078"/>
                  </a:lnTo>
                  <a:lnTo>
                    <a:pt x="906281" y="2264959"/>
                  </a:lnTo>
                  <a:lnTo>
                    <a:pt x="915355" y="2254975"/>
                  </a:lnTo>
                  <a:lnTo>
                    <a:pt x="923749" y="2246353"/>
                  </a:lnTo>
                  <a:lnTo>
                    <a:pt x="935318" y="2234553"/>
                  </a:lnTo>
                  <a:lnTo>
                    <a:pt x="936906" y="2232965"/>
                  </a:lnTo>
                  <a:lnTo>
                    <a:pt x="938267" y="2231604"/>
                  </a:lnTo>
                  <a:lnTo>
                    <a:pt x="940990" y="2229788"/>
                  </a:lnTo>
                  <a:lnTo>
                    <a:pt x="943258" y="2228654"/>
                  </a:lnTo>
                  <a:lnTo>
                    <a:pt x="944619" y="2227292"/>
                  </a:lnTo>
                  <a:lnTo>
                    <a:pt x="945527" y="2226838"/>
                  </a:lnTo>
                  <a:lnTo>
                    <a:pt x="945981" y="2226158"/>
                  </a:lnTo>
                  <a:lnTo>
                    <a:pt x="946434" y="2225023"/>
                  </a:lnTo>
                  <a:lnTo>
                    <a:pt x="946888" y="2223889"/>
                  </a:lnTo>
                  <a:lnTo>
                    <a:pt x="947795" y="2220485"/>
                  </a:lnTo>
                  <a:lnTo>
                    <a:pt x="948249" y="2215266"/>
                  </a:lnTo>
                  <a:lnTo>
                    <a:pt x="949610" y="2199382"/>
                  </a:lnTo>
                  <a:lnTo>
                    <a:pt x="950518" y="2179868"/>
                  </a:lnTo>
                  <a:lnTo>
                    <a:pt x="950971" y="2170338"/>
                  </a:lnTo>
                  <a:lnTo>
                    <a:pt x="951198" y="2161489"/>
                  </a:lnTo>
                  <a:lnTo>
                    <a:pt x="951198" y="2153774"/>
                  </a:lnTo>
                  <a:lnTo>
                    <a:pt x="950971" y="2148555"/>
                  </a:lnTo>
                  <a:lnTo>
                    <a:pt x="950745" y="2146286"/>
                  </a:lnTo>
                  <a:lnTo>
                    <a:pt x="950745" y="2144017"/>
                  </a:lnTo>
                  <a:lnTo>
                    <a:pt x="951425" y="2138571"/>
                  </a:lnTo>
                  <a:lnTo>
                    <a:pt x="952559" y="2132898"/>
                  </a:lnTo>
                  <a:lnTo>
                    <a:pt x="953921" y="2127226"/>
                  </a:lnTo>
                  <a:lnTo>
                    <a:pt x="956643" y="2116788"/>
                  </a:lnTo>
                  <a:lnTo>
                    <a:pt x="957323" y="2112476"/>
                  </a:lnTo>
                  <a:lnTo>
                    <a:pt x="957777" y="2109527"/>
                  </a:lnTo>
                  <a:lnTo>
                    <a:pt x="957550" y="2104308"/>
                  </a:lnTo>
                  <a:lnTo>
                    <a:pt x="957097" y="2095005"/>
                  </a:lnTo>
                  <a:lnTo>
                    <a:pt x="956189" y="2082071"/>
                  </a:lnTo>
                  <a:lnTo>
                    <a:pt x="954828" y="2066868"/>
                  </a:lnTo>
                  <a:lnTo>
                    <a:pt x="953013" y="2050530"/>
                  </a:lnTo>
                  <a:lnTo>
                    <a:pt x="950971" y="2033739"/>
                  </a:lnTo>
                  <a:lnTo>
                    <a:pt x="948476" y="2017629"/>
                  </a:lnTo>
                  <a:lnTo>
                    <a:pt x="947115" y="2010368"/>
                  </a:lnTo>
                  <a:lnTo>
                    <a:pt x="945754" y="2003787"/>
                  </a:lnTo>
                  <a:lnTo>
                    <a:pt x="941897" y="1984954"/>
                  </a:lnTo>
                  <a:lnTo>
                    <a:pt x="936679" y="1957498"/>
                  </a:lnTo>
                  <a:lnTo>
                    <a:pt x="930554" y="1923688"/>
                  </a:lnTo>
                  <a:lnTo>
                    <a:pt x="924429" y="1887837"/>
                  </a:lnTo>
                  <a:lnTo>
                    <a:pt x="918531" y="1853120"/>
                  </a:lnTo>
                  <a:lnTo>
                    <a:pt x="913994" y="1822941"/>
                  </a:lnTo>
                  <a:lnTo>
                    <a:pt x="911045" y="1800931"/>
                  </a:lnTo>
                  <a:lnTo>
                    <a:pt x="910137" y="1794123"/>
                  </a:lnTo>
                  <a:lnTo>
                    <a:pt x="909910" y="1790720"/>
                  </a:lnTo>
                  <a:lnTo>
                    <a:pt x="910591" y="1786635"/>
                  </a:lnTo>
                  <a:lnTo>
                    <a:pt x="911045" y="1781643"/>
                  </a:lnTo>
                  <a:lnTo>
                    <a:pt x="911725" y="1771433"/>
                  </a:lnTo>
                  <a:lnTo>
                    <a:pt x="912179" y="1765987"/>
                  </a:lnTo>
                  <a:lnTo>
                    <a:pt x="913086" y="1760995"/>
                  </a:lnTo>
                  <a:lnTo>
                    <a:pt x="913994" y="1756684"/>
                  </a:lnTo>
                  <a:lnTo>
                    <a:pt x="914448" y="1754868"/>
                  </a:lnTo>
                  <a:lnTo>
                    <a:pt x="915355" y="1753053"/>
                  </a:lnTo>
                  <a:lnTo>
                    <a:pt x="916036" y="1751238"/>
                  </a:lnTo>
                  <a:lnTo>
                    <a:pt x="916489" y="1749196"/>
                  </a:lnTo>
                  <a:lnTo>
                    <a:pt x="917170" y="1746473"/>
                  </a:lnTo>
                  <a:lnTo>
                    <a:pt x="917397" y="1743750"/>
                  </a:lnTo>
                  <a:lnTo>
                    <a:pt x="917850" y="1737169"/>
                  </a:lnTo>
                  <a:lnTo>
                    <a:pt x="917850" y="1729681"/>
                  </a:lnTo>
                  <a:lnTo>
                    <a:pt x="917850" y="1722420"/>
                  </a:lnTo>
                  <a:lnTo>
                    <a:pt x="917624" y="1715159"/>
                  </a:lnTo>
                  <a:lnTo>
                    <a:pt x="916489" y="1702906"/>
                  </a:lnTo>
                  <a:lnTo>
                    <a:pt x="898341" y="1544297"/>
                  </a:lnTo>
                  <a:lnTo>
                    <a:pt x="886317" y="1439238"/>
                  </a:lnTo>
                  <a:lnTo>
                    <a:pt x="882461" y="1403613"/>
                  </a:lnTo>
                  <a:lnTo>
                    <a:pt x="881327" y="1392722"/>
                  </a:lnTo>
                  <a:lnTo>
                    <a:pt x="880873" y="1387503"/>
                  </a:lnTo>
                  <a:lnTo>
                    <a:pt x="881100" y="1381603"/>
                  </a:lnTo>
                  <a:lnTo>
                    <a:pt x="881100" y="1379561"/>
                  </a:lnTo>
                  <a:lnTo>
                    <a:pt x="880873" y="1377973"/>
                  </a:lnTo>
                  <a:lnTo>
                    <a:pt x="880646" y="1376384"/>
                  </a:lnTo>
                  <a:lnTo>
                    <a:pt x="879739" y="1374796"/>
                  </a:lnTo>
                  <a:lnTo>
                    <a:pt x="878604" y="1373208"/>
                  </a:lnTo>
                  <a:lnTo>
                    <a:pt x="877016" y="1371166"/>
                  </a:lnTo>
                  <a:lnTo>
                    <a:pt x="875201" y="1369123"/>
                  </a:lnTo>
                  <a:lnTo>
                    <a:pt x="873840" y="1367308"/>
                  </a:lnTo>
                  <a:lnTo>
                    <a:pt x="870891" y="1364812"/>
                  </a:lnTo>
                  <a:lnTo>
                    <a:pt x="869530" y="1362997"/>
                  </a:lnTo>
                  <a:lnTo>
                    <a:pt x="867715" y="1360728"/>
                  </a:lnTo>
                  <a:lnTo>
                    <a:pt x="865447" y="1357551"/>
                  </a:lnTo>
                  <a:lnTo>
                    <a:pt x="862497" y="1353467"/>
                  </a:lnTo>
                  <a:lnTo>
                    <a:pt x="859548" y="1348702"/>
                  </a:lnTo>
                  <a:lnTo>
                    <a:pt x="856826" y="1345525"/>
                  </a:lnTo>
                  <a:lnTo>
                    <a:pt x="855238" y="1344163"/>
                  </a:lnTo>
                  <a:lnTo>
                    <a:pt x="853877" y="1343256"/>
                  </a:lnTo>
                  <a:lnTo>
                    <a:pt x="852743" y="1342802"/>
                  </a:lnTo>
                  <a:lnTo>
                    <a:pt x="851608" y="1342121"/>
                  </a:lnTo>
                  <a:lnTo>
                    <a:pt x="850701" y="1342348"/>
                  </a:lnTo>
                  <a:lnTo>
                    <a:pt x="850020" y="1342802"/>
                  </a:lnTo>
                  <a:lnTo>
                    <a:pt x="849113" y="1343483"/>
                  </a:lnTo>
                  <a:lnTo>
                    <a:pt x="848432" y="1344844"/>
                  </a:lnTo>
                  <a:lnTo>
                    <a:pt x="848205" y="1346206"/>
                  </a:lnTo>
                  <a:lnTo>
                    <a:pt x="847979" y="1348248"/>
                  </a:lnTo>
                  <a:lnTo>
                    <a:pt x="847752" y="1350517"/>
                  </a:lnTo>
                  <a:lnTo>
                    <a:pt x="847979" y="1353467"/>
                  </a:lnTo>
                  <a:lnTo>
                    <a:pt x="848205" y="1359593"/>
                  </a:lnTo>
                  <a:lnTo>
                    <a:pt x="848205" y="1366174"/>
                  </a:lnTo>
                  <a:lnTo>
                    <a:pt x="848205" y="1372981"/>
                  </a:lnTo>
                  <a:lnTo>
                    <a:pt x="847752" y="1378880"/>
                  </a:lnTo>
                  <a:lnTo>
                    <a:pt x="846844" y="1388637"/>
                  </a:lnTo>
                  <a:lnTo>
                    <a:pt x="846617" y="1392495"/>
                  </a:lnTo>
                  <a:lnTo>
                    <a:pt x="843668" y="1392495"/>
                  </a:lnTo>
                  <a:lnTo>
                    <a:pt x="840492" y="1391814"/>
                  </a:lnTo>
                  <a:lnTo>
                    <a:pt x="837089" y="1390907"/>
                  </a:lnTo>
                  <a:lnTo>
                    <a:pt x="835275" y="1389999"/>
                  </a:lnTo>
                  <a:lnTo>
                    <a:pt x="833460" y="1389318"/>
                  </a:lnTo>
                  <a:lnTo>
                    <a:pt x="831872" y="1388184"/>
                  </a:lnTo>
                  <a:lnTo>
                    <a:pt x="830057" y="1386595"/>
                  </a:lnTo>
                  <a:lnTo>
                    <a:pt x="828923" y="1384780"/>
                  </a:lnTo>
                  <a:lnTo>
                    <a:pt x="827788" y="1382738"/>
                  </a:lnTo>
                  <a:lnTo>
                    <a:pt x="827108" y="1380242"/>
                  </a:lnTo>
                  <a:lnTo>
                    <a:pt x="826654" y="1377519"/>
                  </a:lnTo>
                  <a:lnTo>
                    <a:pt x="826427" y="1374569"/>
                  </a:lnTo>
                  <a:lnTo>
                    <a:pt x="825747" y="1372527"/>
                  </a:lnTo>
                  <a:lnTo>
                    <a:pt x="825066" y="1370939"/>
                  </a:lnTo>
                  <a:lnTo>
                    <a:pt x="824386" y="1369350"/>
                  </a:lnTo>
                  <a:lnTo>
                    <a:pt x="823251" y="1368670"/>
                  </a:lnTo>
                  <a:lnTo>
                    <a:pt x="822344" y="1367762"/>
                  </a:lnTo>
                  <a:lnTo>
                    <a:pt x="821210" y="1367535"/>
                  </a:lnTo>
                  <a:lnTo>
                    <a:pt x="820302" y="1367308"/>
                  </a:lnTo>
                  <a:lnTo>
                    <a:pt x="819168" y="1367535"/>
                  </a:lnTo>
                  <a:lnTo>
                    <a:pt x="818260" y="1367762"/>
                  </a:lnTo>
                  <a:lnTo>
                    <a:pt x="816446" y="1368216"/>
                  </a:lnTo>
                  <a:lnTo>
                    <a:pt x="814858" y="1369350"/>
                  </a:lnTo>
                  <a:lnTo>
                    <a:pt x="812589" y="1367989"/>
                  </a:lnTo>
                  <a:lnTo>
                    <a:pt x="810547" y="1366627"/>
                  </a:lnTo>
                  <a:lnTo>
                    <a:pt x="808279" y="1364585"/>
                  </a:lnTo>
                  <a:lnTo>
                    <a:pt x="805783" y="1362543"/>
                  </a:lnTo>
                  <a:lnTo>
                    <a:pt x="803742" y="1360047"/>
                  </a:lnTo>
                  <a:lnTo>
                    <a:pt x="803061" y="1358686"/>
                  </a:lnTo>
                  <a:lnTo>
                    <a:pt x="802380" y="1357324"/>
                  </a:lnTo>
                  <a:lnTo>
                    <a:pt x="801700" y="1356190"/>
                  </a:lnTo>
                  <a:lnTo>
                    <a:pt x="801700" y="1354828"/>
                  </a:lnTo>
                  <a:lnTo>
                    <a:pt x="801473" y="1353920"/>
                  </a:lnTo>
                  <a:lnTo>
                    <a:pt x="801019" y="1352786"/>
                  </a:lnTo>
                  <a:lnTo>
                    <a:pt x="800339" y="1352332"/>
                  </a:lnTo>
                  <a:lnTo>
                    <a:pt x="799431" y="1351878"/>
                  </a:lnTo>
                  <a:lnTo>
                    <a:pt x="798297" y="1351424"/>
                  </a:lnTo>
                  <a:lnTo>
                    <a:pt x="796936" y="1350971"/>
                  </a:lnTo>
                  <a:lnTo>
                    <a:pt x="794440" y="1350744"/>
                  </a:lnTo>
                  <a:lnTo>
                    <a:pt x="791718" y="1350971"/>
                  </a:lnTo>
                  <a:lnTo>
                    <a:pt x="789450" y="1351424"/>
                  </a:lnTo>
                  <a:lnTo>
                    <a:pt x="787181" y="1351878"/>
                  </a:lnTo>
                  <a:lnTo>
                    <a:pt x="784459" y="1347794"/>
                  </a:lnTo>
                  <a:lnTo>
                    <a:pt x="782190" y="1345071"/>
                  </a:lnTo>
                  <a:lnTo>
                    <a:pt x="779922" y="1342802"/>
                  </a:lnTo>
                  <a:lnTo>
                    <a:pt x="777653" y="1341214"/>
                  </a:lnTo>
                  <a:lnTo>
                    <a:pt x="775385" y="1339852"/>
                  </a:lnTo>
                  <a:lnTo>
                    <a:pt x="773570" y="1338944"/>
                  </a:lnTo>
                  <a:lnTo>
                    <a:pt x="771528" y="1337810"/>
                  </a:lnTo>
                  <a:lnTo>
                    <a:pt x="770167" y="1336902"/>
                  </a:lnTo>
                  <a:lnTo>
                    <a:pt x="769033" y="1335768"/>
                  </a:lnTo>
                  <a:lnTo>
                    <a:pt x="768352" y="1334406"/>
                  </a:lnTo>
                  <a:lnTo>
                    <a:pt x="767671" y="1332364"/>
                  </a:lnTo>
                  <a:lnTo>
                    <a:pt x="766991" y="1329868"/>
                  </a:lnTo>
                  <a:lnTo>
                    <a:pt x="765857" y="1323515"/>
                  </a:lnTo>
                  <a:lnTo>
                    <a:pt x="764495" y="1315800"/>
                  </a:lnTo>
                  <a:lnTo>
                    <a:pt x="764042" y="1307631"/>
                  </a:lnTo>
                  <a:lnTo>
                    <a:pt x="763588" y="1299689"/>
                  </a:lnTo>
                  <a:lnTo>
                    <a:pt x="763815" y="1291747"/>
                  </a:lnTo>
                  <a:lnTo>
                    <a:pt x="764042" y="1288117"/>
                  </a:lnTo>
                  <a:lnTo>
                    <a:pt x="764495" y="1284940"/>
                  </a:lnTo>
                  <a:lnTo>
                    <a:pt x="768352" y="1259073"/>
                  </a:lnTo>
                  <a:lnTo>
                    <a:pt x="771301" y="1237970"/>
                  </a:lnTo>
                  <a:lnTo>
                    <a:pt x="771528" y="1234793"/>
                  </a:lnTo>
                  <a:lnTo>
                    <a:pt x="771528" y="1232524"/>
                  </a:lnTo>
                  <a:lnTo>
                    <a:pt x="771301" y="1230936"/>
                  </a:lnTo>
                  <a:lnTo>
                    <a:pt x="771074" y="1230709"/>
                  </a:lnTo>
                  <a:lnTo>
                    <a:pt x="770621" y="1230482"/>
                  </a:lnTo>
                  <a:lnTo>
                    <a:pt x="769713" y="1230255"/>
                  </a:lnTo>
                  <a:lnTo>
                    <a:pt x="767898" y="1230482"/>
                  </a:lnTo>
                  <a:lnTo>
                    <a:pt x="762907" y="1231390"/>
                  </a:lnTo>
                  <a:lnTo>
                    <a:pt x="762681" y="1231390"/>
                  </a:lnTo>
                  <a:lnTo>
                    <a:pt x="762454" y="1230936"/>
                  </a:lnTo>
                  <a:lnTo>
                    <a:pt x="761773" y="1229121"/>
                  </a:lnTo>
                  <a:lnTo>
                    <a:pt x="761546" y="1226398"/>
                  </a:lnTo>
                  <a:lnTo>
                    <a:pt x="761093" y="1222313"/>
                  </a:lnTo>
                  <a:lnTo>
                    <a:pt x="760412" y="1211422"/>
                  </a:lnTo>
                  <a:lnTo>
                    <a:pt x="760412" y="1196900"/>
                  </a:lnTo>
                  <a:lnTo>
                    <a:pt x="760412" y="1179428"/>
                  </a:lnTo>
                  <a:lnTo>
                    <a:pt x="761093" y="1159687"/>
                  </a:lnTo>
                  <a:lnTo>
                    <a:pt x="761546" y="1138357"/>
                  </a:lnTo>
                  <a:lnTo>
                    <a:pt x="762227" y="1115893"/>
                  </a:lnTo>
                  <a:lnTo>
                    <a:pt x="764269" y="1069604"/>
                  </a:lnTo>
                  <a:lnTo>
                    <a:pt x="766764" y="1026037"/>
                  </a:lnTo>
                  <a:lnTo>
                    <a:pt x="769033" y="990186"/>
                  </a:lnTo>
                  <a:lnTo>
                    <a:pt x="770394" y="976117"/>
                  </a:lnTo>
                  <a:lnTo>
                    <a:pt x="771301" y="966133"/>
                  </a:lnTo>
                  <a:lnTo>
                    <a:pt x="772662" y="956603"/>
                  </a:lnTo>
                  <a:lnTo>
                    <a:pt x="774477" y="945031"/>
                  </a:lnTo>
                  <a:lnTo>
                    <a:pt x="779241" y="916894"/>
                  </a:lnTo>
                  <a:lnTo>
                    <a:pt x="785139" y="884446"/>
                  </a:lnTo>
                  <a:lnTo>
                    <a:pt x="791718" y="849956"/>
                  </a:lnTo>
                  <a:lnTo>
                    <a:pt x="803742" y="786648"/>
                  </a:lnTo>
                  <a:lnTo>
                    <a:pt x="808279" y="763050"/>
                  </a:lnTo>
                  <a:lnTo>
                    <a:pt x="811001" y="748301"/>
                  </a:lnTo>
                  <a:lnTo>
                    <a:pt x="814177" y="725383"/>
                  </a:lnTo>
                  <a:lnTo>
                    <a:pt x="818034" y="698154"/>
                  </a:lnTo>
                  <a:lnTo>
                    <a:pt x="821210" y="672740"/>
                  </a:lnTo>
                  <a:lnTo>
                    <a:pt x="822798" y="662529"/>
                  </a:lnTo>
                  <a:lnTo>
                    <a:pt x="824159" y="655495"/>
                  </a:lnTo>
                  <a:lnTo>
                    <a:pt x="826427" y="645738"/>
                  </a:lnTo>
                  <a:lnTo>
                    <a:pt x="830738" y="628039"/>
                  </a:lnTo>
                  <a:lnTo>
                    <a:pt x="842534" y="581069"/>
                  </a:lnTo>
                  <a:lnTo>
                    <a:pt x="854784" y="534099"/>
                  </a:lnTo>
                  <a:lnTo>
                    <a:pt x="859095" y="516854"/>
                  </a:lnTo>
                  <a:lnTo>
                    <a:pt x="861363" y="507551"/>
                  </a:lnTo>
                  <a:lnTo>
                    <a:pt x="861817" y="505055"/>
                  </a:lnTo>
                  <a:lnTo>
                    <a:pt x="862497" y="502786"/>
                  </a:lnTo>
                  <a:lnTo>
                    <a:pt x="863632" y="500063"/>
                  </a:lnTo>
                  <a:lnTo>
                    <a:pt x="864539" y="497567"/>
                  </a:lnTo>
                  <a:lnTo>
                    <a:pt x="866127" y="495071"/>
                  </a:lnTo>
                  <a:lnTo>
                    <a:pt x="867488" y="492802"/>
                  </a:lnTo>
                  <a:lnTo>
                    <a:pt x="869076" y="490306"/>
                  </a:lnTo>
                  <a:lnTo>
                    <a:pt x="870891" y="488036"/>
                  </a:lnTo>
                  <a:lnTo>
                    <a:pt x="872933" y="485767"/>
                  </a:lnTo>
                  <a:lnTo>
                    <a:pt x="874975" y="483725"/>
                  </a:lnTo>
                  <a:lnTo>
                    <a:pt x="877243" y="481456"/>
                  </a:lnTo>
                  <a:lnTo>
                    <a:pt x="879512" y="479641"/>
                  </a:lnTo>
                  <a:lnTo>
                    <a:pt x="882007" y="477826"/>
                  </a:lnTo>
                  <a:lnTo>
                    <a:pt x="884729" y="476010"/>
                  </a:lnTo>
                  <a:lnTo>
                    <a:pt x="887452" y="474649"/>
                  </a:lnTo>
                  <a:lnTo>
                    <a:pt x="890401" y="473287"/>
                  </a:lnTo>
                  <a:lnTo>
                    <a:pt x="911725" y="464211"/>
                  </a:lnTo>
                  <a:lnTo>
                    <a:pt x="943939" y="449689"/>
                  </a:lnTo>
                  <a:lnTo>
                    <a:pt x="993620" y="427906"/>
                  </a:lnTo>
                  <a:lnTo>
                    <a:pt x="997023" y="426090"/>
                  </a:lnTo>
                  <a:lnTo>
                    <a:pt x="1000426" y="424502"/>
                  </a:lnTo>
                  <a:lnTo>
                    <a:pt x="1006324" y="421325"/>
                  </a:lnTo>
                  <a:lnTo>
                    <a:pt x="1015399" y="415426"/>
                  </a:lnTo>
                  <a:lnTo>
                    <a:pt x="1016306" y="414972"/>
                  </a:lnTo>
                  <a:lnTo>
                    <a:pt x="1016987" y="414064"/>
                  </a:lnTo>
                  <a:lnTo>
                    <a:pt x="1017440" y="412930"/>
                  </a:lnTo>
                  <a:lnTo>
                    <a:pt x="1017667" y="412022"/>
                  </a:lnTo>
                  <a:lnTo>
                    <a:pt x="1017667" y="410888"/>
                  </a:lnTo>
                  <a:lnTo>
                    <a:pt x="1017667" y="409753"/>
                  </a:lnTo>
                  <a:lnTo>
                    <a:pt x="1016987" y="407030"/>
                  </a:lnTo>
                  <a:lnTo>
                    <a:pt x="1015852" y="404761"/>
                  </a:lnTo>
                  <a:lnTo>
                    <a:pt x="1014718" y="402719"/>
                  </a:lnTo>
                  <a:lnTo>
                    <a:pt x="1013130" y="401357"/>
                  </a:lnTo>
                  <a:lnTo>
                    <a:pt x="1012450" y="400677"/>
                  </a:lnTo>
                  <a:lnTo>
                    <a:pt x="1011542" y="400677"/>
                  </a:lnTo>
                  <a:lnTo>
                    <a:pt x="1002468" y="399996"/>
                  </a:lnTo>
                  <a:lnTo>
                    <a:pt x="997023" y="399542"/>
                  </a:lnTo>
                  <a:lnTo>
                    <a:pt x="994755" y="399315"/>
                  </a:lnTo>
                  <a:lnTo>
                    <a:pt x="993167" y="398634"/>
                  </a:lnTo>
                  <a:lnTo>
                    <a:pt x="991806" y="398181"/>
                  </a:lnTo>
                  <a:lnTo>
                    <a:pt x="991125" y="397500"/>
                  </a:lnTo>
                  <a:lnTo>
                    <a:pt x="989991" y="396819"/>
                  </a:lnTo>
                  <a:lnTo>
                    <a:pt x="989310" y="395685"/>
                  </a:lnTo>
                  <a:lnTo>
                    <a:pt x="988856" y="394550"/>
                  </a:lnTo>
                  <a:lnTo>
                    <a:pt x="988176" y="392962"/>
                  </a:lnTo>
                  <a:lnTo>
                    <a:pt x="987722" y="390239"/>
                  </a:lnTo>
                  <a:lnTo>
                    <a:pt x="987268" y="386835"/>
                  </a:lnTo>
                  <a:lnTo>
                    <a:pt x="987268" y="383885"/>
                  </a:lnTo>
                  <a:lnTo>
                    <a:pt x="987495" y="380709"/>
                  </a:lnTo>
                  <a:lnTo>
                    <a:pt x="987722" y="378213"/>
                  </a:lnTo>
                  <a:lnTo>
                    <a:pt x="987949" y="375944"/>
                  </a:lnTo>
                  <a:lnTo>
                    <a:pt x="988630" y="373674"/>
                  </a:lnTo>
                  <a:lnTo>
                    <a:pt x="989537" y="369590"/>
                  </a:lnTo>
                  <a:lnTo>
                    <a:pt x="989991" y="367321"/>
                  </a:lnTo>
                  <a:lnTo>
                    <a:pt x="990218" y="364598"/>
                  </a:lnTo>
                  <a:lnTo>
                    <a:pt x="990218" y="361648"/>
                  </a:lnTo>
                  <a:lnTo>
                    <a:pt x="989764" y="358245"/>
                  </a:lnTo>
                  <a:lnTo>
                    <a:pt x="989537" y="354614"/>
                  </a:lnTo>
                  <a:lnTo>
                    <a:pt x="989537" y="351664"/>
                  </a:lnTo>
                  <a:lnTo>
                    <a:pt x="989537" y="349395"/>
                  </a:lnTo>
                  <a:lnTo>
                    <a:pt x="989764" y="347353"/>
                  </a:lnTo>
                  <a:lnTo>
                    <a:pt x="990218" y="344857"/>
                  </a:lnTo>
                  <a:lnTo>
                    <a:pt x="990444" y="343949"/>
                  </a:lnTo>
                  <a:lnTo>
                    <a:pt x="988856" y="341000"/>
                  </a:lnTo>
                  <a:lnTo>
                    <a:pt x="987268" y="338277"/>
                  </a:lnTo>
                  <a:lnTo>
                    <a:pt x="985227" y="335554"/>
                  </a:lnTo>
                  <a:lnTo>
                    <a:pt x="984773" y="334873"/>
                  </a:lnTo>
                  <a:lnTo>
                    <a:pt x="984319" y="333965"/>
                  </a:lnTo>
                  <a:lnTo>
                    <a:pt x="983639" y="331469"/>
                  </a:lnTo>
                  <a:lnTo>
                    <a:pt x="983185" y="328520"/>
                  </a:lnTo>
                  <a:lnTo>
                    <a:pt x="982731" y="325343"/>
                  </a:lnTo>
                  <a:lnTo>
                    <a:pt x="982504" y="318536"/>
                  </a:lnTo>
                  <a:lnTo>
                    <a:pt x="982504" y="313997"/>
                  </a:lnTo>
                  <a:lnTo>
                    <a:pt x="982278" y="312636"/>
                  </a:lnTo>
                  <a:lnTo>
                    <a:pt x="981824" y="311501"/>
                  </a:lnTo>
                  <a:lnTo>
                    <a:pt x="981143" y="310821"/>
                  </a:lnTo>
                  <a:lnTo>
                    <a:pt x="980236" y="310367"/>
                  </a:lnTo>
                  <a:lnTo>
                    <a:pt x="977967" y="309232"/>
                  </a:lnTo>
                  <a:lnTo>
                    <a:pt x="975018" y="308325"/>
                  </a:lnTo>
                  <a:lnTo>
                    <a:pt x="974565" y="307644"/>
                  </a:lnTo>
                  <a:lnTo>
                    <a:pt x="974111" y="307190"/>
                  </a:lnTo>
                  <a:lnTo>
                    <a:pt x="973657" y="306056"/>
                  </a:lnTo>
                  <a:lnTo>
                    <a:pt x="973430" y="304467"/>
                  </a:lnTo>
                  <a:lnTo>
                    <a:pt x="973430" y="302425"/>
                  </a:lnTo>
                  <a:lnTo>
                    <a:pt x="973657" y="300156"/>
                  </a:lnTo>
                  <a:lnTo>
                    <a:pt x="974338" y="297660"/>
                  </a:lnTo>
                  <a:lnTo>
                    <a:pt x="976153" y="292214"/>
                  </a:lnTo>
                  <a:lnTo>
                    <a:pt x="978421" y="286768"/>
                  </a:lnTo>
                  <a:lnTo>
                    <a:pt x="980690" y="281323"/>
                  </a:lnTo>
                  <a:lnTo>
                    <a:pt x="982958" y="277011"/>
                  </a:lnTo>
                  <a:lnTo>
                    <a:pt x="984546" y="274062"/>
                  </a:lnTo>
                  <a:lnTo>
                    <a:pt x="985454" y="272019"/>
                  </a:lnTo>
                  <a:lnTo>
                    <a:pt x="985907" y="270204"/>
                  </a:lnTo>
                  <a:lnTo>
                    <a:pt x="986134" y="268389"/>
                  </a:lnTo>
                  <a:lnTo>
                    <a:pt x="986134" y="267027"/>
                  </a:lnTo>
                  <a:lnTo>
                    <a:pt x="985907" y="265212"/>
                  </a:lnTo>
                  <a:lnTo>
                    <a:pt x="985454" y="263397"/>
                  </a:lnTo>
                  <a:lnTo>
                    <a:pt x="984546" y="259086"/>
                  </a:lnTo>
                  <a:lnTo>
                    <a:pt x="983185" y="254547"/>
                  </a:lnTo>
                  <a:lnTo>
                    <a:pt x="981824" y="250463"/>
                  </a:lnTo>
                  <a:lnTo>
                    <a:pt x="980690" y="246606"/>
                  </a:lnTo>
                  <a:lnTo>
                    <a:pt x="980236" y="245244"/>
                  </a:lnTo>
                  <a:lnTo>
                    <a:pt x="980009" y="243656"/>
                  </a:lnTo>
                  <a:lnTo>
                    <a:pt x="980009" y="241387"/>
                  </a:lnTo>
                  <a:lnTo>
                    <a:pt x="980009" y="239118"/>
                  </a:lnTo>
                  <a:lnTo>
                    <a:pt x="980236" y="236622"/>
                  </a:lnTo>
                  <a:lnTo>
                    <a:pt x="980690" y="233899"/>
                  </a:lnTo>
                  <a:lnTo>
                    <a:pt x="981143" y="232764"/>
                  </a:lnTo>
                  <a:lnTo>
                    <a:pt x="981824" y="231630"/>
                  </a:lnTo>
                  <a:lnTo>
                    <a:pt x="983412" y="228907"/>
                  </a:lnTo>
                  <a:lnTo>
                    <a:pt x="985000" y="225049"/>
                  </a:lnTo>
                  <a:lnTo>
                    <a:pt x="986588" y="220284"/>
                  </a:lnTo>
                  <a:lnTo>
                    <a:pt x="987949" y="215292"/>
                  </a:lnTo>
                  <a:lnTo>
                    <a:pt x="989310" y="209619"/>
                  </a:lnTo>
                  <a:lnTo>
                    <a:pt x="990218" y="204174"/>
                  </a:lnTo>
                  <a:lnTo>
                    <a:pt x="991352" y="198955"/>
                  </a:lnTo>
                  <a:lnTo>
                    <a:pt x="992032" y="194190"/>
                  </a:lnTo>
                  <a:lnTo>
                    <a:pt x="992259" y="190105"/>
                  </a:lnTo>
                  <a:lnTo>
                    <a:pt x="992486" y="186475"/>
                  </a:lnTo>
                  <a:lnTo>
                    <a:pt x="992940" y="180348"/>
                  </a:lnTo>
                  <a:lnTo>
                    <a:pt x="993167" y="177398"/>
                  </a:lnTo>
                  <a:lnTo>
                    <a:pt x="993620" y="174902"/>
                  </a:lnTo>
                  <a:lnTo>
                    <a:pt x="994301" y="172406"/>
                  </a:lnTo>
                  <a:lnTo>
                    <a:pt x="995435" y="170364"/>
                  </a:lnTo>
                  <a:lnTo>
                    <a:pt x="996570" y="167868"/>
                  </a:lnTo>
                  <a:lnTo>
                    <a:pt x="997477" y="165145"/>
                  </a:lnTo>
                  <a:lnTo>
                    <a:pt x="998158" y="161969"/>
                  </a:lnTo>
                  <a:lnTo>
                    <a:pt x="998611" y="159019"/>
                  </a:lnTo>
                  <a:lnTo>
                    <a:pt x="998838" y="155615"/>
                  </a:lnTo>
                  <a:lnTo>
                    <a:pt x="998611" y="152892"/>
                  </a:lnTo>
                  <a:lnTo>
                    <a:pt x="998158" y="150169"/>
                  </a:lnTo>
                  <a:lnTo>
                    <a:pt x="997477" y="147900"/>
                  </a:lnTo>
                  <a:lnTo>
                    <a:pt x="996343" y="144723"/>
                  </a:lnTo>
                  <a:lnTo>
                    <a:pt x="995662" y="140866"/>
                  </a:lnTo>
                  <a:lnTo>
                    <a:pt x="995435" y="136101"/>
                  </a:lnTo>
                  <a:lnTo>
                    <a:pt x="995208" y="130882"/>
                  </a:lnTo>
                  <a:lnTo>
                    <a:pt x="995435" y="125209"/>
                  </a:lnTo>
                  <a:lnTo>
                    <a:pt x="996116" y="120217"/>
                  </a:lnTo>
                  <a:lnTo>
                    <a:pt x="996796" y="117948"/>
                  </a:lnTo>
                  <a:lnTo>
                    <a:pt x="997477" y="115679"/>
                  </a:lnTo>
                  <a:lnTo>
                    <a:pt x="998384" y="113637"/>
                  </a:lnTo>
                  <a:lnTo>
                    <a:pt x="999519" y="112049"/>
                  </a:lnTo>
                  <a:lnTo>
                    <a:pt x="1004736" y="105241"/>
                  </a:lnTo>
                  <a:lnTo>
                    <a:pt x="1007459" y="101838"/>
                  </a:lnTo>
                  <a:lnTo>
                    <a:pt x="1010862" y="98661"/>
                  </a:lnTo>
                  <a:lnTo>
                    <a:pt x="1013811" y="95484"/>
                  </a:lnTo>
                  <a:lnTo>
                    <a:pt x="1015626" y="94350"/>
                  </a:lnTo>
                  <a:lnTo>
                    <a:pt x="1017440" y="93215"/>
                  </a:lnTo>
                  <a:lnTo>
                    <a:pt x="1019028" y="92308"/>
                  </a:lnTo>
                  <a:lnTo>
                    <a:pt x="1020616" y="91854"/>
                  </a:lnTo>
                  <a:lnTo>
                    <a:pt x="1022204" y="91173"/>
                  </a:lnTo>
                  <a:lnTo>
                    <a:pt x="1024019" y="91173"/>
                  </a:lnTo>
                  <a:lnTo>
                    <a:pt x="1033547" y="90946"/>
                  </a:lnTo>
                  <a:lnTo>
                    <a:pt x="1040353" y="90492"/>
                  </a:lnTo>
                  <a:lnTo>
                    <a:pt x="1048066" y="89812"/>
                  </a:lnTo>
                  <a:lnTo>
                    <a:pt x="1056233" y="88904"/>
                  </a:lnTo>
                  <a:lnTo>
                    <a:pt x="1064173" y="87769"/>
                  </a:lnTo>
                  <a:lnTo>
                    <a:pt x="1072113" y="86408"/>
                  </a:lnTo>
                  <a:lnTo>
                    <a:pt x="1079372" y="84593"/>
                  </a:lnTo>
                  <a:lnTo>
                    <a:pt x="1083229" y="83912"/>
                  </a:lnTo>
                  <a:lnTo>
                    <a:pt x="1087539" y="83231"/>
                  </a:lnTo>
                  <a:lnTo>
                    <a:pt x="1092303" y="82324"/>
                  </a:lnTo>
                  <a:lnTo>
                    <a:pt x="1097748" y="81870"/>
                  </a:lnTo>
                  <a:lnTo>
                    <a:pt x="1103192" y="81416"/>
                  </a:lnTo>
                  <a:lnTo>
                    <a:pt x="1109090" y="81189"/>
                  </a:lnTo>
                  <a:lnTo>
                    <a:pt x="1114989" y="80962"/>
                  </a:lnTo>
                  <a:close/>
                  <a:moveTo>
                    <a:pt x="387804" y="0"/>
                  </a:moveTo>
                  <a:lnTo>
                    <a:pt x="393020" y="0"/>
                  </a:lnTo>
                  <a:lnTo>
                    <a:pt x="398463" y="454"/>
                  </a:lnTo>
                  <a:lnTo>
                    <a:pt x="404359" y="1134"/>
                  </a:lnTo>
                  <a:lnTo>
                    <a:pt x="410482" y="2268"/>
                  </a:lnTo>
                  <a:lnTo>
                    <a:pt x="416832" y="3402"/>
                  </a:lnTo>
                  <a:lnTo>
                    <a:pt x="423182" y="4989"/>
                  </a:lnTo>
                  <a:lnTo>
                    <a:pt x="429532" y="6803"/>
                  </a:lnTo>
                  <a:lnTo>
                    <a:pt x="435656" y="8844"/>
                  </a:lnTo>
                  <a:lnTo>
                    <a:pt x="441779" y="10885"/>
                  </a:lnTo>
                  <a:lnTo>
                    <a:pt x="447675" y="13379"/>
                  </a:lnTo>
                  <a:lnTo>
                    <a:pt x="453345" y="15874"/>
                  </a:lnTo>
                  <a:lnTo>
                    <a:pt x="458561" y="18595"/>
                  </a:lnTo>
                  <a:lnTo>
                    <a:pt x="463324" y="21543"/>
                  </a:lnTo>
                  <a:lnTo>
                    <a:pt x="467632" y="24264"/>
                  </a:lnTo>
                  <a:lnTo>
                    <a:pt x="471261" y="27212"/>
                  </a:lnTo>
                  <a:lnTo>
                    <a:pt x="474209" y="30613"/>
                  </a:lnTo>
                  <a:lnTo>
                    <a:pt x="477157" y="33788"/>
                  </a:lnTo>
                  <a:lnTo>
                    <a:pt x="479652" y="37416"/>
                  </a:lnTo>
                  <a:lnTo>
                    <a:pt x="482374" y="41498"/>
                  </a:lnTo>
                  <a:lnTo>
                    <a:pt x="484868" y="45807"/>
                  </a:lnTo>
                  <a:lnTo>
                    <a:pt x="487363" y="50115"/>
                  </a:lnTo>
                  <a:lnTo>
                    <a:pt x="489857" y="54877"/>
                  </a:lnTo>
                  <a:lnTo>
                    <a:pt x="492352" y="59639"/>
                  </a:lnTo>
                  <a:lnTo>
                    <a:pt x="494620" y="64628"/>
                  </a:lnTo>
                  <a:lnTo>
                    <a:pt x="496661" y="69844"/>
                  </a:lnTo>
                  <a:lnTo>
                    <a:pt x="498475" y="74832"/>
                  </a:lnTo>
                  <a:lnTo>
                    <a:pt x="500290" y="80275"/>
                  </a:lnTo>
                  <a:lnTo>
                    <a:pt x="501650" y="85264"/>
                  </a:lnTo>
                  <a:lnTo>
                    <a:pt x="502784" y="90706"/>
                  </a:lnTo>
                  <a:lnTo>
                    <a:pt x="503918" y="95695"/>
                  </a:lnTo>
                  <a:lnTo>
                    <a:pt x="504599" y="100684"/>
                  </a:lnTo>
                  <a:lnTo>
                    <a:pt x="504825" y="105899"/>
                  </a:lnTo>
                  <a:lnTo>
                    <a:pt x="505506" y="121999"/>
                  </a:lnTo>
                  <a:lnTo>
                    <a:pt x="505279" y="132657"/>
                  </a:lnTo>
                  <a:lnTo>
                    <a:pt x="505279" y="138553"/>
                  </a:lnTo>
                  <a:lnTo>
                    <a:pt x="504825" y="140367"/>
                  </a:lnTo>
                  <a:lnTo>
                    <a:pt x="506186" y="140367"/>
                  </a:lnTo>
                  <a:lnTo>
                    <a:pt x="508907" y="140367"/>
                  </a:lnTo>
                  <a:lnTo>
                    <a:pt x="510722" y="140367"/>
                  </a:lnTo>
                  <a:lnTo>
                    <a:pt x="512536" y="140821"/>
                  </a:lnTo>
                  <a:lnTo>
                    <a:pt x="514350" y="141274"/>
                  </a:lnTo>
                  <a:lnTo>
                    <a:pt x="516165" y="141955"/>
                  </a:lnTo>
                  <a:lnTo>
                    <a:pt x="516845" y="142862"/>
                  </a:lnTo>
                  <a:lnTo>
                    <a:pt x="517299" y="143996"/>
                  </a:lnTo>
                  <a:lnTo>
                    <a:pt x="517979" y="145356"/>
                  </a:lnTo>
                  <a:lnTo>
                    <a:pt x="518659" y="147170"/>
                  </a:lnTo>
                  <a:lnTo>
                    <a:pt x="519340" y="151252"/>
                  </a:lnTo>
                  <a:lnTo>
                    <a:pt x="520020" y="155787"/>
                  </a:lnTo>
                  <a:lnTo>
                    <a:pt x="520700" y="160776"/>
                  </a:lnTo>
                  <a:lnTo>
                    <a:pt x="520700" y="166219"/>
                  </a:lnTo>
                  <a:lnTo>
                    <a:pt x="520474" y="171207"/>
                  </a:lnTo>
                  <a:lnTo>
                    <a:pt x="519793" y="175743"/>
                  </a:lnTo>
                  <a:lnTo>
                    <a:pt x="519340" y="178010"/>
                  </a:lnTo>
                  <a:lnTo>
                    <a:pt x="518659" y="180505"/>
                  </a:lnTo>
                  <a:lnTo>
                    <a:pt x="515711" y="187081"/>
                  </a:lnTo>
                  <a:lnTo>
                    <a:pt x="512309" y="194564"/>
                  </a:lnTo>
                  <a:lnTo>
                    <a:pt x="508227" y="201821"/>
                  </a:lnTo>
                  <a:lnTo>
                    <a:pt x="503918" y="208624"/>
                  </a:lnTo>
                  <a:lnTo>
                    <a:pt x="499609" y="214746"/>
                  </a:lnTo>
                  <a:lnTo>
                    <a:pt x="497568" y="217014"/>
                  </a:lnTo>
                  <a:lnTo>
                    <a:pt x="495754" y="219055"/>
                  </a:lnTo>
                  <a:lnTo>
                    <a:pt x="494166" y="220415"/>
                  </a:lnTo>
                  <a:lnTo>
                    <a:pt x="493032" y="221096"/>
                  </a:lnTo>
                  <a:lnTo>
                    <a:pt x="491672" y="221549"/>
                  </a:lnTo>
                  <a:lnTo>
                    <a:pt x="490765" y="222003"/>
                  </a:lnTo>
                  <a:lnTo>
                    <a:pt x="489631" y="223137"/>
                  </a:lnTo>
                  <a:lnTo>
                    <a:pt x="488950" y="224044"/>
                  </a:lnTo>
                  <a:lnTo>
                    <a:pt x="487363" y="226765"/>
                  </a:lnTo>
                  <a:lnTo>
                    <a:pt x="486229" y="229713"/>
                  </a:lnTo>
                  <a:lnTo>
                    <a:pt x="484188" y="236062"/>
                  </a:lnTo>
                  <a:lnTo>
                    <a:pt x="482827" y="238783"/>
                  </a:lnTo>
                  <a:lnTo>
                    <a:pt x="481693" y="241504"/>
                  </a:lnTo>
                  <a:lnTo>
                    <a:pt x="480559" y="243772"/>
                  </a:lnTo>
                  <a:lnTo>
                    <a:pt x="479652" y="246267"/>
                  </a:lnTo>
                  <a:lnTo>
                    <a:pt x="478972" y="248534"/>
                  </a:lnTo>
                  <a:lnTo>
                    <a:pt x="478518" y="250802"/>
                  </a:lnTo>
                  <a:lnTo>
                    <a:pt x="478065" y="256017"/>
                  </a:lnTo>
                  <a:lnTo>
                    <a:pt x="477157" y="262820"/>
                  </a:lnTo>
                  <a:lnTo>
                    <a:pt x="476250" y="268263"/>
                  </a:lnTo>
                  <a:lnTo>
                    <a:pt x="475797" y="275746"/>
                  </a:lnTo>
                  <a:lnTo>
                    <a:pt x="474209" y="294341"/>
                  </a:lnTo>
                  <a:lnTo>
                    <a:pt x="473302" y="311802"/>
                  </a:lnTo>
                  <a:lnTo>
                    <a:pt x="472849" y="317924"/>
                  </a:lnTo>
                  <a:lnTo>
                    <a:pt x="472395" y="321326"/>
                  </a:lnTo>
                  <a:lnTo>
                    <a:pt x="472168" y="322913"/>
                  </a:lnTo>
                  <a:lnTo>
                    <a:pt x="472849" y="323593"/>
                  </a:lnTo>
                  <a:lnTo>
                    <a:pt x="473302" y="324500"/>
                  </a:lnTo>
                  <a:lnTo>
                    <a:pt x="474209" y="324727"/>
                  </a:lnTo>
                  <a:lnTo>
                    <a:pt x="475343" y="325181"/>
                  </a:lnTo>
                  <a:lnTo>
                    <a:pt x="476250" y="325634"/>
                  </a:lnTo>
                  <a:lnTo>
                    <a:pt x="477157" y="326768"/>
                  </a:lnTo>
                  <a:lnTo>
                    <a:pt x="478065" y="327902"/>
                  </a:lnTo>
                  <a:lnTo>
                    <a:pt x="478518" y="330623"/>
                  </a:lnTo>
                  <a:lnTo>
                    <a:pt x="479425" y="333798"/>
                  </a:lnTo>
                  <a:lnTo>
                    <a:pt x="480559" y="342188"/>
                  </a:lnTo>
                  <a:lnTo>
                    <a:pt x="481466" y="350805"/>
                  </a:lnTo>
                  <a:lnTo>
                    <a:pt x="481693" y="357608"/>
                  </a:lnTo>
                  <a:lnTo>
                    <a:pt x="481693" y="358969"/>
                  </a:lnTo>
                  <a:lnTo>
                    <a:pt x="481920" y="359876"/>
                  </a:lnTo>
                  <a:lnTo>
                    <a:pt x="482827" y="361916"/>
                  </a:lnTo>
                  <a:lnTo>
                    <a:pt x="484188" y="363731"/>
                  </a:lnTo>
                  <a:lnTo>
                    <a:pt x="485775" y="365545"/>
                  </a:lnTo>
                  <a:lnTo>
                    <a:pt x="487363" y="367586"/>
                  </a:lnTo>
                  <a:lnTo>
                    <a:pt x="489177" y="370080"/>
                  </a:lnTo>
                  <a:lnTo>
                    <a:pt x="491218" y="373028"/>
                  </a:lnTo>
                  <a:lnTo>
                    <a:pt x="493032" y="377110"/>
                  </a:lnTo>
                  <a:lnTo>
                    <a:pt x="495074" y="382099"/>
                  </a:lnTo>
                  <a:lnTo>
                    <a:pt x="498249" y="387994"/>
                  </a:lnTo>
                  <a:lnTo>
                    <a:pt x="501877" y="394571"/>
                  </a:lnTo>
                  <a:lnTo>
                    <a:pt x="506413" y="401147"/>
                  </a:lnTo>
                  <a:lnTo>
                    <a:pt x="511175" y="407950"/>
                  </a:lnTo>
                  <a:lnTo>
                    <a:pt x="516391" y="414299"/>
                  </a:lnTo>
                  <a:lnTo>
                    <a:pt x="519113" y="417247"/>
                  </a:lnTo>
                  <a:lnTo>
                    <a:pt x="521834" y="419968"/>
                  </a:lnTo>
                  <a:lnTo>
                    <a:pt x="524783" y="422463"/>
                  </a:lnTo>
                  <a:lnTo>
                    <a:pt x="527277" y="424730"/>
                  </a:lnTo>
                  <a:lnTo>
                    <a:pt x="534988" y="430399"/>
                  </a:lnTo>
                  <a:lnTo>
                    <a:pt x="545874" y="437883"/>
                  </a:lnTo>
                  <a:lnTo>
                    <a:pt x="573088" y="456477"/>
                  </a:lnTo>
                  <a:lnTo>
                    <a:pt x="598034" y="473031"/>
                  </a:lnTo>
                  <a:lnTo>
                    <a:pt x="606652" y="478700"/>
                  </a:lnTo>
                  <a:lnTo>
                    <a:pt x="610734" y="481195"/>
                  </a:lnTo>
                  <a:lnTo>
                    <a:pt x="612775" y="482329"/>
                  </a:lnTo>
                  <a:lnTo>
                    <a:pt x="615497" y="484369"/>
                  </a:lnTo>
                  <a:lnTo>
                    <a:pt x="618899" y="486864"/>
                  </a:lnTo>
                  <a:lnTo>
                    <a:pt x="622300" y="489812"/>
                  </a:lnTo>
                  <a:lnTo>
                    <a:pt x="625475" y="493213"/>
                  </a:lnTo>
                  <a:lnTo>
                    <a:pt x="627063" y="495027"/>
                  </a:lnTo>
                  <a:lnTo>
                    <a:pt x="628197" y="496841"/>
                  </a:lnTo>
                  <a:lnTo>
                    <a:pt x="629558" y="498656"/>
                  </a:lnTo>
                  <a:lnTo>
                    <a:pt x="630238" y="500696"/>
                  </a:lnTo>
                  <a:lnTo>
                    <a:pt x="631145" y="502511"/>
                  </a:lnTo>
                  <a:lnTo>
                    <a:pt x="631372" y="504551"/>
                  </a:lnTo>
                  <a:lnTo>
                    <a:pt x="634320" y="540607"/>
                  </a:lnTo>
                  <a:lnTo>
                    <a:pt x="640670" y="611131"/>
                  </a:lnTo>
                  <a:lnTo>
                    <a:pt x="644299" y="649227"/>
                  </a:lnTo>
                  <a:lnTo>
                    <a:pt x="647474" y="683696"/>
                  </a:lnTo>
                  <a:lnTo>
                    <a:pt x="650649" y="710227"/>
                  </a:lnTo>
                  <a:lnTo>
                    <a:pt x="651783" y="719071"/>
                  </a:lnTo>
                  <a:lnTo>
                    <a:pt x="652917" y="724967"/>
                  </a:lnTo>
                  <a:lnTo>
                    <a:pt x="654504" y="733357"/>
                  </a:lnTo>
                  <a:lnTo>
                    <a:pt x="656091" y="743788"/>
                  </a:lnTo>
                  <a:lnTo>
                    <a:pt x="657679" y="755353"/>
                  </a:lnTo>
                  <a:lnTo>
                    <a:pt x="659267" y="767145"/>
                  </a:lnTo>
                  <a:lnTo>
                    <a:pt x="660400" y="778710"/>
                  </a:lnTo>
                  <a:lnTo>
                    <a:pt x="661308" y="788688"/>
                  </a:lnTo>
                  <a:lnTo>
                    <a:pt x="661761" y="797305"/>
                  </a:lnTo>
                  <a:lnTo>
                    <a:pt x="661988" y="802974"/>
                  </a:lnTo>
                  <a:lnTo>
                    <a:pt x="662215" y="805922"/>
                  </a:lnTo>
                  <a:lnTo>
                    <a:pt x="662668" y="810230"/>
                  </a:lnTo>
                  <a:lnTo>
                    <a:pt x="664256" y="822475"/>
                  </a:lnTo>
                  <a:lnTo>
                    <a:pt x="669018" y="855810"/>
                  </a:lnTo>
                  <a:lnTo>
                    <a:pt x="673781" y="889598"/>
                  </a:lnTo>
                  <a:lnTo>
                    <a:pt x="675368" y="902523"/>
                  </a:lnTo>
                  <a:lnTo>
                    <a:pt x="675822" y="907285"/>
                  </a:lnTo>
                  <a:lnTo>
                    <a:pt x="676049" y="910687"/>
                  </a:lnTo>
                  <a:lnTo>
                    <a:pt x="676049" y="915902"/>
                  </a:lnTo>
                  <a:lnTo>
                    <a:pt x="676729" y="920665"/>
                  </a:lnTo>
                  <a:lnTo>
                    <a:pt x="677183" y="925653"/>
                  </a:lnTo>
                  <a:lnTo>
                    <a:pt x="677863" y="930189"/>
                  </a:lnTo>
                  <a:lnTo>
                    <a:pt x="678770" y="933817"/>
                  </a:lnTo>
                  <a:lnTo>
                    <a:pt x="679677" y="937445"/>
                  </a:lnTo>
                  <a:lnTo>
                    <a:pt x="680811" y="940166"/>
                  </a:lnTo>
                  <a:lnTo>
                    <a:pt x="681718" y="942207"/>
                  </a:lnTo>
                  <a:lnTo>
                    <a:pt x="682625" y="944475"/>
                  </a:lnTo>
                  <a:lnTo>
                    <a:pt x="683533" y="947650"/>
                  </a:lnTo>
                  <a:lnTo>
                    <a:pt x="684213" y="951505"/>
                  </a:lnTo>
                  <a:lnTo>
                    <a:pt x="684893" y="955360"/>
                  </a:lnTo>
                  <a:lnTo>
                    <a:pt x="686027" y="963296"/>
                  </a:lnTo>
                  <a:lnTo>
                    <a:pt x="686254" y="969419"/>
                  </a:lnTo>
                  <a:lnTo>
                    <a:pt x="686708" y="972820"/>
                  </a:lnTo>
                  <a:lnTo>
                    <a:pt x="688068" y="979170"/>
                  </a:lnTo>
                  <a:lnTo>
                    <a:pt x="692377" y="997538"/>
                  </a:lnTo>
                  <a:lnTo>
                    <a:pt x="694418" y="1007969"/>
                  </a:lnTo>
                  <a:lnTo>
                    <a:pt x="696459" y="1018173"/>
                  </a:lnTo>
                  <a:lnTo>
                    <a:pt x="697593" y="1027924"/>
                  </a:lnTo>
                  <a:lnTo>
                    <a:pt x="698274" y="1032233"/>
                  </a:lnTo>
                  <a:lnTo>
                    <a:pt x="698274" y="1036315"/>
                  </a:lnTo>
                  <a:lnTo>
                    <a:pt x="698500" y="1041303"/>
                  </a:lnTo>
                  <a:lnTo>
                    <a:pt x="699181" y="1048787"/>
                  </a:lnTo>
                  <a:lnTo>
                    <a:pt x="701675" y="1069195"/>
                  </a:lnTo>
                  <a:lnTo>
                    <a:pt x="705304" y="1095047"/>
                  </a:lnTo>
                  <a:lnTo>
                    <a:pt x="709386" y="1123165"/>
                  </a:lnTo>
                  <a:lnTo>
                    <a:pt x="716643" y="1174641"/>
                  </a:lnTo>
                  <a:lnTo>
                    <a:pt x="718911" y="1192102"/>
                  </a:lnTo>
                  <a:lnTo>
                    <a:pt x="719818" y="1197091"/>
                  </a:lnTo>
                  <a:lnTo>
                    <a:pt x="719818" y="1199585"/>
                  </a:lnTo>
                  <a:lnTo>
                    <a:pt x="719365" y="1201626"/>
                  </a:lnTo>
                  <a:lnTo>
                    <a:pt x="719365" y="1203667"/>
                  </a:lnTo>
                  <a:lnTo>
                    <a:pt x="719138" y="1206842"/>
                  </a:lnTo>
                  <a:lnTo>
                    <a:pt x="718911" y="1207975"/>
                  </a:lnTo>
                  <a:lnTo>
                    <a:pt x="718458" y="1208882"/>
                  </a:lnTo>
                  <a:lnTo>
                    <a:pt x="717324" y="1209109"/>
                  </a:lnTo>
                  <a:lnTo>
                    <a:pt x="715963" y="1209109"/>
                  </a:lnTo>
                  <a:lnTo>
                    <a:pt x="715736" y="1209109"/>
                  </a:lnTo>
                  <a:lnTo>
                    <a:pt x="715056" y="1209336"/>
                  </a:lnTo>
                  <a:lnTo>
                    <a:pt x="714829" y="1210016"/>
                  </a:lnTo>
                  <a:lnTo>
                    <a:pt x="714602" y="1211604"/>
                  </a:lnTo>
                  <a:lnTo>
                    <a:pt x="714602" y="1213418"/>
                  </a:lnTo>
                  <a:lnTo>
                    <a:pt x="715056" y="1218407"/>
                  </a:lnTo>
                  <a:lnTo>
                    <a:pt x="716190" y="1224302"/>
                  </a:lnTo>
                  <a:lnTo>
                    <a:pt x="718458" y="1235867"/>
                  </a:lnTo>
                  <a:lnTo>
                    <a:pt x="719365" y="1240176"/>
                  </a:lnTo>
                  <a:lnTo>
                    <a:pt x="719818" y="1242444"/>
                  </a:lnTo>
                  <a:lnTo>
                    <a:pt x="719365" y="1243804"/>
                  </a:lnTo>
                  <a:lnTo>
                    <a:pt x="719138" y="1244938"/>
                  </a:lnTo>
                  <a:lnTo>
                    <a:pt x="718231" y="1247886"/>
                  </a:lnTo>
                  <a:lnTo>
                    <a:pt x="716870" y="1251061"/>
                  </a:lnTo>
                  <a:lnTo>
                    <a:pt x="722540" y="1277365"/>
                  </a:lnTo>
                  <a:lnTo>
                    <a:pt x="726395" y="1297094"/>
                  </a:lnTo>
                  <a:lnTo>
                    <a:pt x="727529" y="1305031"/>
                  </a:lnTo>
                  <a:lnTo>
                    <a:pt x="727983" y="1309566"/>
                  </a:lnTo>
                  <a:lnTo>
                    <a:pt x="727756" y="1311380"/>
                  </a:lnTo>
                  <a:lnTo>
                    <a:pt x="727302" y="1314101"/>
                  </a:lnTo>
                  <a:lnTo>
                    <a:pt x="725715" y="1322038"/>
                  </a:lnTo>
                  <a:lnTo>
                    <a:pt x="723447" y="1332242"/>
                  </a:lnTo>
                  <a:lnTo>
                    <a:pt x="720725" y="1343127"/>
                  </a:lnTo>
                  <a:lnTo>
                    <a:pt x="717777" y="1354012"/>
                  </a:lnTo>
                  <a:lnTo>
                    <a:pt x="714602" y="1363763"/>
                  </a:lnTo>
                  <a:lnTo>
                    <a:pt x="712334" y="1371699"/>
                  </a:lnTo>
                  <a:lnTo>
                    <a:pt x="710293" y="1376461"/>
                  </a:lnTo>
                  <a:lnTo>
                    <a:pt x="708706" y="1379183"/>
                  </a:lnTo>
                  <a:lnTo>
                    <a:pt x="707118" y="1382131"/>
                  </a:lnTo>
                  <a:lnTo>
                    <a:pt x="705077" y="1384625"/>
                  </a:lnTo>
                  <a:lnTo>
                    <a:pt x="702583" y="1387119"/>
                  </a:lnTo>
                  <a:lnTo>
                    <a:pt x="699408" y="1389614"/>
                  </a:lnTo>
                  <a:lnTo>
                    <a:pt x="696233" y="1392108"/>
                  </a:lnTo>
                  <a:lnTo>
                    <a:pt x="692377" y="1394376"/>
                  </a:lnTo>
                  <a:lnTo>
                    <a:pt x="688068" y="1396644"/>
                  </a:lnTo>
                  <a:lnTo>
                    <a:pt x="683759" y="1398911"/>
                  </a:lnTo>
                  <a:lnTo>
                    <a:pt x="679677" y="1401632"/>
                  </a:lnTo>
                  <a:lnTo>
                    <a:pt x="675822" y="1404127"/>
                  </a:lnTo>
                  <a:lnTo>
                    <a:pt x="672193" y="1406394"/>
                  </a:lnTo>
                  <a:lnTo>
                    <a:pt x="668111" y="1408662"/>
                  </a:lnTo>
                  <a:lnTo>
                    <a:pt x="666070" y="1409342"/>
                  </a:lnTo>
                  <a:lnTo>
                    <a:pt x="663802" y="1410249"/>
                  </a:lnTo>
                  <a:lnTo>
                    <a:pt x="661534" y="1410930"/>
                  </a:lnTo>
                  <a:lnTo>
                    <a:pt x="658813" y="1411383"/>
                  </a:lnTo>
                  <a:lnTo>
                    <a:pt x="656318" y="1411610"/>
                  </a:lnTo>
                  <a:lnTo>
                    <a:pt x="653597" y="1411610"/>
                  </a:lnTo>
                  <a:lnTo>
                    <a:pt x="648381" y="1411837"/>
                  </a:lnTo>
                  <a:lnTo>
                    <a:pt x="643391" y="1412290"/>
                  </a:lnTo>
                  <a:lnTo>
                    <a:pt x="635454" y="1412971"/>
                  </a:lnTo>
                  <a:lnTo>
                    <a:pt x="632052" y="1413197"/>
                  </a:lnTo>
                  <a:lnTo>
                    <a:pt x="629558" y="1413197"/>
                  </a:lnTo>
                  <a:lnTo>
                    <a:pt x="628424" y="1412971"/>
                  </a:lnTo>
                  <a:lnTo>
                    <a:pt x="627743" y="1412744"/>
                  </a:lnTo>
                  <a:lnTo>
                    <a:pt x="627290" y="1412290"/>
                  </a:lnTo>
                  <a:lnTo>
                    <a:pt x="626836" y="1411610"/>
                  </a:lnTo>
                  <a:lnTo>
                    <a:pt x="626156" y="1410476"/>
                  </a:lnTo>
                  <a:lnTo>
                    <a:pt x="625929" y="1409116"/>
                  </a:lnTo>
                  <a:lnTo>
                    <a:pt x="625929" y="1407982"/>
                  </a:lnTo>
                  <a:lnTo>
                    <a:pt x="626156" y="1406848"/>
                  </a:lnTo>
                  <a:lnTo>
                    <a:pt x="626836" y="1405941"/>
                  </a:lnTo>
                  <a:lnTo>
                    <a:pt x="627517" y="1404807"/>
                  </a:lnTo>
                  <a:lnTo>
                    <a:pt x="629104" y="1402993"/>
                  </a:lnTo>
                  <a:lnTo>
                    <a:pt x="630691" y="1401632"/>
                  </a:lnTo>
                  <a:lnTo>
                    <a:pt x="632279" y="1400499"/>
                  </a:lnTo>
                  <a:lnTo>
                    <a:pt x="634093" y="1399591"/>
                  </a:lnTo>
                  <a:lnTo>
                    <a:pt x="633186" y="1398684"/>
                  </a:lnTo>
                  <a:lnTo>
                    <a:pt x="630691" y="1397551"/>
                  </a:lnTo>
                  <a:lnTo>
                    <a:pt x="629104" y="1396644"/>
                  </a:lnTo>
                  <a:lnTo>
                    <a:pt x="627290" y="1395963"/>
                  </a:lnTo>
                  <a:lnTo>
                    <a:pt x="625475" y="1395736"/>
                  </a:lnTo>
                  <a:lnTo>
                    <a:pt x="623434" y="1395510"/>
                  </a:lnTo>
                  <a:lnTo>
                    <a:pt x="622527" y="1395283"/>
                  </a:lnTo>
                  <a:lnTo>
                    <a:pt x="621620" y="1395056"/>
                  </a:lnTo>
                  <a:lnTo>
                    <a:pt x="620940" y="1394376"/>
                  </a:lnTo>
                  <a:lnTo>
                    <a:pt x="620486" y="1393696"/>
                  </a:lnTo>
                  <a:lnTo>
                    <a:pt x="619352" y="1392108"/>
                  </a:lnTo>
                  <a:lnTo>
                    <a:pt x="618899" y="1390067"/>
                  </a:lnTo>
                  <a:lnTo>
                    <a:pt x="618899" y="1387800"/>
                  </a:lnTo>
                  <a:lnTo>
                    <a:pt x="619125" y="1385986"/>
                  </a:lnTo>
                  <a:lnTo>
                    <a:pt x="619579" y="1385079"/>
                  </a:lnTo>
                  <a:lnTo>
                    <a:pt x="620486" y="1384398"/>
                  </a:lnTo>
                  <a:lnTo>
                    <a:pt x="620940" y="1383718"/>
                  </a:lnTo>
                  <a:lnTo>
                    <a:pt x="621847" y="1383491"/>
                  </a:lnTo>
                  <a:lnTo>
                    <a:pt x="623888" y="1382811"/>
                  </a:lnTo>
                  <a:lnTo>
                    <a:pt x="625702" y="1382131"/>
                  </a:lnTo>
                  <a:lnTo>
                    <a:pt x="629331" y="1380090"/>
                  </a:lnTo>
                  <a:lnTo>
                    <a:pt x="632279" y="1377822"/>
                  </a:lnTo>
                  <a:lnTo>
                    <a:pt x="634320" y="1375781"/>
                  </a:lnTo>
                  <a:lnTo>
                    <a:pt x="634774" y="1374421"/>
                  </a:lnTo>
                  <a:lnTo>
                    <a:pt x="635000" y="1373287"/>
                  </a:lnTo>
                  <a:lnTo>
                    <a:pt x="634774" y="1371473"/>
                  </a:lnTo>
                  <a:lnTo>
                    <a:pt x="634320" y="1369659"/>
                  </a:lnTo>
                  <a:lnTo>
                    <a:pt x="632733" y="1366030"/>
                  </a:lnTo>
                  <a:lnTo>
                    <a:pt x="631825" y="1362856"/>
                  </a:lnTo>
                  <a:lnTo>
                    <a:pt x="631599" y="1359908"/>
                  </a:lnTo>
                  <a:lnTo>
                    <a:pt x="631599" y="1354919"/>
                  </a:lnTo>
                  <a:lnTo>
                    <a:pt x="632279" y="1340859"/>
                  </a:lnTo>
                  <a:lnTo>
                    <a:pt x="632733" y="1332923"/>
                  </a:lnTo>
                  <a:lnTo>
                    <a:pt x="633413" y="1325666"/>
                  </a:lnTo>
                  <a:lnTo>
                    <a:pt x="634093" y="1319317"/>
                  </a:lnTo>
                  <a:lnTo>
                    <a:pt x="634774" y="1315235"/>
                  </a:lnTo>
                  <a:lnTo>
                    <a:pt x="635681" y="1311834"/>
                  </a:lnTo>
                  <a:lnTo>
                    <a:pt x="636134" y="1308432"/>
                  </a:lnTo>
                  <a:lnTo>
                    <a:pt x="636361" y="1304804"/>
                  </a:lnTo>
                  <a:lnTo>
                    <a:pt x="636588" y="1301176"/>
                  </a:lnTo>
                  <a:lnTo>
                    <a:pt x="636361" y="1297547"/>
                  </a:lnTo>
                  <a:lnTo>
                    <a:pt x="636134" y="1293919"/>
                  </a:lnTo>
                  <a:lnTo>
                    <a:pt x="635454" y="1290291"/>
                  </a:lnTo>
                  <a:lnTo>
                    <a:pt x="634320" y="1287116"/>
                  </a:lnTo>
                  <a:lnTo>
                    <a:pt x="633867" y="1285529"/>
                  </a:lnTo>
                  <a:lnTo>
                    <a:pt x="633640" y="1283488"/>
                  </a:lnTo>
                  <a:lnTo>
                    <a:pt x="632733" y="1278953"/>
                  </a:lnTo>
                  <a:lnTo>
                    <a:pt x="632733" y="1273964"/>
                  </a:lnTo>
                  <a:lnTo>
                    <a:pt x="632733" y="1268522"/>
                  </a:lnTo>
                  <a:lnTo>
                    <a:pt x="633186" y="1259224"/>
                  </a:lnTo>
                  <a:lnTo>
                    <a:pt x="633413" y="1253782"/>
                  </a:lnTo>
                  <a:lnTo>
                    <a:pt x="633413" y="1252875"/>
                  </a:lnTo>
                  <a:lnTo>
                    <a:pt x="632733" y="1252194"/>
                  </a:lnTo>
                  <a:lnTo>
                    <a:pt x="632279" y="1251287"/>
                  </a:lnTo>
                  <a:lnTo>
                    <a:pt x="631825" y="1251061"/>
                  </a:lnTo>
                  <a:lnTo>
                    <a:pt x="630238" y="1250607"/>
                  </a:lnTo>
                  <a:lnTo>
                    <a:pt x="628877" y="1250380"/>
                  </a:lnTo>
                  <a:lnTo>
                    <a:pt x="628197" y="1250154"/>
                  </a:lnTo>
                  <a:lnTo>
                    <a:pt x="627743" y="1249700"/>
                  </a:lnTo>
                  <a:lnTo>
                    <a:pt x="627063" y="1248339"/>
                  </a:lnTo>
                  <a:lnTo>
                    <a:pt x="626156" y="1246299"/>
                  </a:lnTo>
                  <a:lnTo>
                    <a:pt x="625249" y="1244031"/>
                  </a:lnTo>
                  <a:lnTo>
                    <a:pt x="623888" y="1239496"/>
                  </a:lnTo>
                  <a:lnTo>
                    <a:pt x="623434" y="1237455"/>
                  </a:lnTo>
                  <a:lnTo>
                    <a:pt x="619806" y="1238362"/>
                  </a:lnTo>
                  <a:lnTo>
                    <a:pt x="612095" y="1207975"/>
                  </a:lnTo>
                  <a:lnTo>
                    <a:pt x="611868" y="1209336"/>
                  </a:lnTo>
                  <a:lnTo>
                    <a:pt x="610961" y="1213871"/>
                  </a:lnTo>
                  <a:lnTo>
                    <a:pt x="610734" y="1217726"/>
                  </a:lnTo>
                  <a:lnTo>
                    <a:pt x="610508" y="1222262"/>
                  </a:lnTo>
                  <a:lnTo>
                    <a:pt x="610508" y="1227704"/>
                  </a:lnTo>
                  <a:lnTo>
                    <a:pt x="610508" y="1234280"/>
                  </a:lnTo>
                  <a:lnTo>
                    <a:pt x="610961" y="1242897"/>
                  </a:lnTo>
                  <a:lnTo>
                    <a:pt x="611868" y="1253782"/>
                  </a:lnTo>
                  <a:lnTo>
                    <a:pt x="613683" y="1278272"/>
                  </a:lnTo>
                  <a:lnTo>
                    <a:pt x="615270" y="1299362"/>
                  </a:lnTo>
                  <a:lnTo>
                    <a:pt x="616177" y="1309793"/>
                  </a:lnTo>
                  <a:lnTo>
                    <a:pt x="616177" y="1311153"/>
                  </a:lnTo>
                  <a:lnTo>
                    <a:pt x="615497" y="1312060"/>
                  </a:lnTo>
                  <a:lnTo>
                    <a:pt x="614817" y="1313194"/>
                  </a:lnTo>
                  <a:lnTo>
                    <a:pt x="614136" y="1313874"/>
                  </a:lnTo>
                  <a:lnTo>
                    <a:pt x="612775" y="1315235"/>
                  </a:lnTo>
                  <a:lnTo>
                    <a:pt x="612095" y="1315689"/>
                  </a:lnTo>
                  <a:lnTo>
                    <a:pt x="611188" y="1369659"/>
                  </a:lnTo>
                  <a:lnTo>
                    <a:pt x="610281" y="1410023"/>
                  </a:lnTo>
                  <a:lnTo>
                    <a:pt x="610054" y="1425669"/>
                  </a:lnTo>
                  <a:lnTo>
                    <a:pt x="609600" y="1435194"/>
                  </a:lnTo>
                  <a:lnTo>
                    <a:pt x="605972" y="1492792"/>
                  </a:lnTo>
                  <a:lnTo>
                    <a:pt x="603477" y="1533383"/>
                  </a:lnTo>
                  <a:lnTo>
                    <a:pt x="602343" y="1552431"/>
                  </a:lnTo>
                  <a:lnTo>
                    <a:pt x="601663" y="1569438"/>
                  </a:lnTo>
                  <a:lnTo>
                    <a:pt x="601436" y="1585992"/>
                  </a:lnTo>
                  <a:lnTo>
                    <a:pt x="600983" y="1603680"/>
                  </a:lnTo>
                  <a:lnTo>
                    <a:pt x="600302" y="1640642"/>
                  </a:lnTo>
                  <a:lnTo>
                    <a:pt x="600075" y="1657876"/>
                  </a:lnTo>
                  <a:lnTo>
                    <a:pt x="599622" y="1672843"/>
                  </a:lnTo>
                  <a:lnTo>
                    <a:pt x="598941" y="1685088"/>
                  </a:lnTo>
                  <a:lnTo>
                    <a:pt x="598034" y="1689623"/>
                  </a:lnTo>
                  <a:lnTo>
                    <a:pt x="597581" y="1693478"/>
                  </a:lnTo>
                  <a:lnTo>
                    <a:pt x="590777" y="1726133"/>
                  </a:lnTo>
                  <a:lnTo>
                    <a:pt x="579665" y="1783731"/>
                  </a:lnTo>
                  <a:lnTo>
                    <a:pt x="573995" y="1814571"/>
                  </a:lnTo>
                  <a:lnTo>
                    <a:pt x="569006" y="1841783"/>
                  </a:lnTo>
                  <a:lnTo>
                    <a:pt x="565604" y="1863098"/>
                  </a:lnTo>
                  <a:lnTo>
                    <a:pt x="564697" y="1870355"/>
                  </a:lnTo>
                  <a:lnTo>
                    <a:pt x="564470" y="1875344"/>
                  </a:lnTo>
                  <a:lnTo>
                    <a:pt x="564016" y="1890990"/>
                  </a:lnTo>
                  <a:lnTo>
                    <a:pt x="562429" y="1921604"/>
                  </a:lnTo>
                  <a:lnTo>
                    <a:pt x="558120" y="2007774"/>
                  </a:lnTo>
                  <a:lnTo>
                    <a:pt x="555625" y="2053127"/>
                  </a:lnTo>
                  <a:lnTo>
                    <a:pt x="553131" y="2092811"/>
                  </a:lnTo>
                  <a:lnTo>
                    <a:pt x="551090" y="2122290"/>
                  </a:lnTo>
                  <a:lnTo>
                    <a:pt x="550183" y="2131134"/>
                  </a:lnTo>
                  <a:lnTo>
                    <a:pt x="549729" y="2135669"/>
                  </a:lnTo>
                  <a:lnTo>
                    <a:pt x="549502" y="2137937"/>
                  </a:lnTo>
                  <a:lnTo>
                    <a:pt x="549729" y="2140205"/>
                  </a:lnTo>
                  <a:lnTo>
                    <a:pt x="550409" y="2142926"/>
                  </a:lnTo>
                  <a:lnTo>
                    <a:pt x="551316" y="2145874"/>
                  </a:lnTo>
                  <a:lnTo>
                    <a:pt x="552450" y="2148822"/>
                  </a:lnTo>
                  <a:lnTo>
                    <a:pt x="554038" y="2152223"/>
                  </a:lnTo>
                  <a:lnTo>
                    <a:pt x="557440" y="2158799"/>
                  </a:lnTo>
                  <a:lnTo>
                    <a:pt x="564697" y="2172405"/>
                  </a:lnTo>
                  <a:lnTo>
                    <a:pt x="567645" y="2178755"/>
                  </a:lnTo>
                  <a:lnTo>
                    <a:pt x="569006" y="2181703"/>
                  </a:lnTo>
                  <a:lnTo>
                    <a:pt x="569686" y="2184651"/>
                  </a:lnTo>
                  <a:lnTo>
                    <a:pt x="571727" y="2191454"/>
                  </a:lnTo>
                  <a:lnTo>
                    <a:pt x="575129" y="2200524"/>
                  </a:lnTo>
                  <a:lnTo>
                    <a:pt x="582613" y="2222067"/>
                  </a:lnTo>
                  <a:lnTo>
                    <a:pt x="589870" y="2242249"/>
                  </a:lnTo>
                  <a:lnTo>
                    <a:pt x="592138" y="2249959"/>
                  </a:lnTo>
                  <a:lnTo>
                    <a:pt x="593272" y="2254494"/>
                  </a:lnTo>
                  <a:lnTo>
                    <a:pt x="593725" y="2255855"/>
                  </a:lnTo>
                  <a:lnTo>
                    <a:pt x="594406" y="2256988"/>
                  </a:lnTo>
                  <a:lnTo>
                    <a:pt x="595086" y="2258349"/>
                  </a:lnTo>
                  <a:lnTo>
                    <a:pt x="595766" y="2259483"/>
                  </a:lnTo>
                  <a:lnTo>
                    <a:pt x="598488" y="2261524"/>
                  </a:lnTo>
                  <a:lnTo>
                    <a:pt x="601209" y="2263565"/>
                  </a:lnTo>
                  <a:lnTo>
                    <a:pt x="608467" y="2268100"/>
                  </a:lnTo>
                  <a:lnTo>
                    <a:pt x="612549" y="2271048"/>
                  </a:lnTo>
                  <a:lnTo>
                    <a:pt x="617084" y="2273996"/>
                  </a:lnTo>
                  <a:lnTo>
                    <a:pt x="619579" y="2276037"/>
                  </a:lnTo>
                  <a:lnTo>
                    <a:pt x="623434" y="2278078"/>
                  </a:lnTo>
                  <a:lnTo>
                    <a:pt x="627970" y="2280345"/>
                  </a:lnTo>
                  <a:lnTo>
                    <a:pt x="633186" y="2282840"/>
                  </a:lnTo>
                  <a:lnTo>
                    <a:pt x="644979" y="2287828"/>
                  </a:lnTo>
                  <a:lnTo>
                    <a:pt x="658133" y="2293044"/>
                  </a:lnTo>
                  <a:lnTo>
                    <a:pt x="671286" y="2297579"/>
                  </a:lnTo>
                  <a:lnTo>
                    <a:pt x="683986" y="2301661"/>
                  </a:lnTo>
                  <a:lnTo>
                    <a:pt x="689656" y="2303022"/>
                  </a:lnTo>
                  <a:lnTo>
                    <a:pt x="694645" y="2304382"/>
                  </a:lnTo>
                  <a:lnTo>
                    <a:pt x="699181" y="2305063"/>
                  </a:lnTo>
                  <a:lnTo>
                    <a:pt x="702809" y="2305743"/>
                  </a:lnTo>
                  <a:lnTo>
                    <a:pt x="709159" y="2305970"/>
                  </a:lnTo>
                  <a:lnTo>
                    <a:pt x="714829" y="2306196"/>
                  </a:lnTo>
                  <a:lnTo>
                    <a:pt x="725715" y="2305970"/>
                  </a:lnTo>
                  <a:lnTo>
                    <a:pt x="730704" y="2305970"/>
                  </a:lnTo>
                  <a:lnTo>
                    <a:pt x="735013" y="2305970"/>
                  </a:lnTo>
                  <a:lnTo>
                    <a:pt x="738642" y="2306196"/>
                  </a:lnTo>
                  <a:lnTo>
                    <a:pt x="742043" y="2306877"/>
                  </a:lnTo>
                  <a:lnTo>
                    <a:pt x="744765" y="2308237"/>
                  </a:lnTo>
                  <a:lnTo>
                    <a:pt x="747259" y="2309598"/>
                  </a:lnTo>
                  <a:lnTo>
                    <a:pt x="749301" y="2311412"/>
                  </a:lnTo>
                  <a:lnTo>
                    <a:pt x="751115" y="2313453"/>
                  </a:lnTo>
                  <a:lnTo>
                    <a:pt x="752475" y="2315721"/>
                  </a:lnTo>
                  <a:lnTo>
                    <a:pt x="753383" y="2318215"/>
                  </a:lnTo>
                  <a:lnTo>
                    <a:pt x="753836" y="2321163"/>
                  </a:lnTo>
                  <a:lnTo>
                    <a:pt x="754063" y="2323884"/>
                  </a:lnTo>
                  <a:lnTo>
                    <a:pt x="753836" y="2325698"/>
                  </a:lnTo>
                  <a:lnTo>
                    <a:pt x="753156" y="2327286"/>
                  </a:lnTo>
                  <a:lnTo>
                    <a:pt x="751795" y="2328873"/>
                  </a:lnTo>
                  <a:lnTo>
                    <a:pt x="750434" y="2330460"/>
                  </a:lnTo>
                  <a:lnTo>
                    <a:pt x="748393" y="2332274"/>
                  </a:lnTo>
                  <a:lnTo>
                    <a:pt x="746125" y="2334088"/>
                  </a:lnTo>
                  <a:lnTo>
                    <a:pt x="743404" y="2335903"/>
                  </a:lnTo>
                  <a:lnTo>
                    <a:pt x="740683" y="2337490"/>
                  </a:lnTo>
                  <a:lnTo>
                    <a:pt x="734333" y="2340891"/>
                  </a:lnTo>
                  <a:lnTo>
                    <a:pt x="727756" y="2343613"/>
                  </a:lnTo>
                  <a:lnTo>
                    <a:pt x="720952" y="2346107"/>
                  </a:lnTo>
                  <a:lnTo>
                    <a:pt x="717777" y="2347241"/>
                  </a:lnTo>
                  <a:lnTo>
                    <a:pt x="714375" y="2347921"/>
                  </a:lnTo>
                  <a:lnTo>
                    <a:pt x="710293" y="2348601"/>
                  </a:lnTo>
                  <a:lnTo>
                    <a:pt x="704170" y="2349508"/>
                  </a:lnTo>
                  <a:lnTo>
                    <a:pt x="688068" y="2351096"/>
                  </a:lnTo>
                  <a:lnTo>
                    <a:pt x="667884" y="2352456"/>
                  </a:lnTo>
                  <a:lnTo>
                    <a:pt x="644979" y="2353817"/>
                  </a:lnTo>
                  <a:lnTo>
                    <a:pt x="622300" y="2354497"/>
                  </a:lnTo>
                  <a:lnTo>
                    <a:pt x="611188" y="2354724"/>
                  </a:lnTo>
                  <a:lnTo>
                    <a:pt x="601209" y="2354724"/>
                  </a:lnTo>
                  <a:lnTo>
                    <a:pt x="592138" y="2354497"/>
                  </a:lnTo>
                  <a:lnTo>
                    <a:pt x="583974" y="2354271"/>
                  </a:lnTo>
                  <a:lnTo>
                    <a:pt x="577397" y="2353817"/>
                  </a:lnTo>
                  <a:lnTo>
                    <a:pt x="572634" y="2352910"/>
                  </a:lnTo>
                  <a:lnTo>
                    <a:pt x="564697" y="2351096"/>
                  </a:lnTo>
                  <a:lnTo>
                    <a:pt x="557440" y="2348601"/>
                  </a:lnTo>
                  <a:lnTo>
                    <a:pt x="550409" y="2346334"/>
                  </a:lnTo>
                  <a:lnTo>
                    <a:pt x="544513" y="2344066"/>
                  </a:lnTo>
                  <a:lnTo>
                    <a:pt x="533854" y="2340211"/>
                  </a:lnTo>
                  <a:lnTo>
                    <a:pt x="526143" y="2337263"/>
                  </a:lnTo>
                  <a:lnTo>
                    <a:pt x="523422" y="2336583"/>
                  </a:lnTo>
                  <a:lnTo>
                    <a:pt x="521381" y="2336356"/>
                  </a:lnTo>
                  <a:lnTo>
                    <a:pt x="519793" y="2336583"/>
                  </a:lnTo>
                  <a:lnTo>
                    <a:pt x="518659" y="2337036"/>
                  </a:lnTo>
                  <a:lnTo>
                    <a:pt x="517752" y="2338397"/>
                  </a:lnTo>
                  <a:lnTo>
                    <a:pt x="517299" y="2339531"/>
                  </a:lnTo>
                  <a:lnTo>
                    <a:pt x="517072" y="2341572"/>
                  </a:lnTo>
                  <a:lnTo>
                    <a:pt x="516845" y="2343839"/>
                  </a:lnTo>
                  <a:lnTo>
                    <a:pt x="516845" y="2345200"/>
                  </a:lnTo>
                  <a:lnTo>
                    <a:pt x="516391" y="2345880"/>
                  </a:lnTo>
                  <a:lnTo>
                    <a:pt x="515711" y="2346787"/>
                  </a:lnTo>
                  <a:lnTo>
                    <a:pt x="515031" y="2347468"/>
                  </a:lnTo>
                  <a:lnTo>
                    <a:pt x="513670" y="2347921"/>
                  </a:lnTo>
                  <a:lnTo>
                    <a:pt x="512536" y="2348148"/>
                  </a:lnTo>
                  <a:lnTo>
                    <a:pt x="508681" y="2348601"/>
                  </a:lnTo>
                  <a:lnTo>
                    <a:pt x="503918" y="2348601"/>
                  </a:lnTo>
                  <a:lnTo>
                    <a:pt x="497795" y="2348601"/>
                  </a:lnTo>
                  <a:lnTo>
                    <a:pt x="490538" y="2349055"/>
                  </a:lnTo>
                  <a:lnTo>
                    <a:pt x="481693" y="2349282"/>
                  </a:lnTo>
                  <a:lnTo>
                    <a:pt x="471488" y="2349508"/>
                  </a:lnTo>
                  <a:lnTo>
                    <a:pt x="460602" y="2349735"/>
                  </a:lnTo>
                  <a:lnTo>
                    <a:pt x="449263" y="2349508"/>
                  </a:lnTo>
                  <a:lnTo>
                    <a:pt x="438150" y="2349055"/>
                  </a:lnTo>
                  <a:lnTo>
                    <a:pt x="418647" y="2348148"/>
                  </a:lnTo>
                  <a:lnTo>
                    <a:pt x="406400" y="2347921"/>
                  </a:lnTo>
                  <a:lnTo>
                    <a:pt x="403452" y="2347694"/>
                  </a:lnTo>
                  <a:lnTo>
                    <a:pt x="402318" y="2347468"/>
                  </a:lnTo>
                  <a:lnTo>
                    <a:pt x="401411" y="2347014"/>
                  </a:lnTo>
                  <a:lnTo>
                    <a:pt x="400504" y="2346334"/>
                  </a:lnTo>
                  <a:lnTo>
                    <a:pt x="399823" y="2345653"/>
                  </a:lnTo>
                  <a:lnTo>
                    <a:pt x="399370" y="2344973"/>
                  </a:lnTo>
                  <a:lnTo>
                    <a:pt x="399143" y="2344066"/>
                  </a:lnTo>
                  <a:lnTo>
                    <a:pt x="398463" y="2342025"/>
                  </a:lnTo>
                  <a:lnTo>
                    <a:pt x="398463" y="2339531"/>
                  </a:lnTo>
                  <a:lnTo>
                    <a:pt x="398463" y="2333181"/>
                  </a:lnTo>
                  <a:lnTo>
                    <a:pt x="398236" y="2331141"/>
                  </a:lnTo>
                  <a:lnTo>
                    <a:pt x="398009" y="2328873"/>
                  </a:lnTo>
                  <a:lnTo>
                    <a:pt x="396648" y="2323204"/>
                  </a:lnTo>
                  <a:lnTo>
                    <a:pt x="393020" y="2308464"/>
                  </a:lnTo>
                  <a:lnTo>
                    <a:pt x="391206" y="2300301"/>
                  </a:lnTo>
                  <a:lnTo>
                    <a:pt x="390752" y="2296446"/>
                  </a:lnTo>
                  <a:lnTo>
                    <a:pt x="390072" y="2292817"/>
                  </a:lnTo>
                  <a:lnTo>
                    <a:pt x="389618" y="2288962"/>
                  </a:lnTo>
                  <a:lnTo>
                    <a:pt x="389618" y="2285561"/>
                  </a:lnTo>
                  <a:lnTo>
                    <a:pt x="389845" y="2282386"/>
                  </a:lnTo>
                  <a:lnTo>
                    <a:pt x="390525" y="2279211"/>
                  </a:lnTo>
                  <a:lnTo>
                    <a:pt x="392113" y="2274223"/>
                  </a:lnTo>
                  <a:lnTo>
                    <a:pt x="393927" y="2269234"/>
                  </a:lnTo>
                  <a:lnTo>
                    <a:pt x="395515" y="2264925"/>
                  </a:lnTo>
                  <a:lnTo>
                    <a:pt x="396648" y="2261070"/>
                  </a:lnTo>
                  <a:lnTo>
                    <a:pt x="397102" y="2259256"/>
                  </a:lnTo>
                  <a:lnTo>
                    <a:pt x="397329" y="2257669"/>
                  </a:lnTo>
                  <a:lnTo>
                    <a:pt x="397329" y="2256535"/>
                  </a:lnTo>
                  <a:lnTo>
                    <a:pt x="397102" y="2255174"/>
                  </a:lnTo>
                  <a:lnTo>
                    <a:pt x="396422" y="2254041"/>
                  </a:lnTo>
                  <a:lnTo>
                    <a:pt x="395741" y="2253133"/>
                  </a:lnTo>
                  <a:lnTo>
                    <a:pt x="394834" y="2252453"/>
                  </a:lnTo>
                  <a:lnTo>
                    <a:pt x="393247" y="2251773"/>
                  </a:lnTo>
                  <a:lnTo>
                    <a:pt x="392340" y="2251546"/>
                  </a:lnTo>
                  <a:lnTo>
                    <a:pt x="391659" y="2250866"/>
                  </a:lnTo>
                  <a:lnTo>
                    <a:pt x="390525" y="2249732"/>
                  </a:lnTo>
                  <a:lnTo>
                    <a:pt x="389391" y="2247918"/>
                  </a:lnTo>
                  <a:lnTo>
                    <a:pt x="388711" y="2245650"/>
                  </a:lnTo>
                  <a:lnTo>
                    <a:pt x="388257" y="2242929"/>
                  </a:lnTo>
                  <a:lnTo>
                    <a:pt x="387577" y="2239754"/>
                  </a:lnTo>
                  <a:lnTo>
                    <a:pt x="387577" y="2236580"/>
                  </a:lnTo>
                  <a:lnTo>
                    <a:pt x="387577" y="2232725"/>
                  </a:lnTo>
                  <a:lnTo>
                    <a:pt x="388257" y="2224788"/>
                  </a:lnTo>
                  <a:lnTo>
                    <a:pt x="389165" y="2216171"/>
                  </a:lnTo>
                  <a:lnTo>
                    <a:pt x="390525" y="2207327"/>
                  </a:lnTo>
                  <a:lnTo>
                    <a:pt x="391886" y="2198937"/>
                  </a:lnTo>
                  <a:lnTo>
                    <a:pt x="393247" y="2190546"/>
                  </a:lnTo>
                  <a:lnTo>
                    <a:pt x="394381" y="2183063"/>
                  </a:lnTo>
                  <a:lnTo>
                    <a:pt x="395968" y="2169684"/>
                  </a:lnTo>
                  <a:lnTo>
                    <a:pt x="397102" y="2159253"/>
                  </a:lnTo>
                  <a:lnTo>
                    <a:pt x="397329" y="2152904"/>
                  </a:lnTo>
                  <a:lnTo>
                    <a:pt x="397329" y="2151089"/>
                  </a:lnTo>
                  <a:lnTo>
                    <a:pt x="397556" y="2149049"/>
                  </a:lnTo>
                  <a:lnTo>
                    <a:pt x="397782" y="2147008"/>
                  </a:lnTo>
                  <a:lnTo>
                    <a:pt x="398463" y="2144740"/>
                  </a:lnTo>
                  <a:lnTo>
                    <a:pt x="399370" y="2142699"/>
                  </a:lnTo>
                  <a:lnTo>
                    <a:pt x="400504" y="2140431"/>
                  </a:lnTo>
                  <a:lnTo>
                    <a:pt x="402091" y="2138164"/>
                  </a:lnTo>
                  <a:lnTo>
                    <a:pt x="403906" y="2135669"/>
                  </a:lnTo>
                  <a:lnTo>
                    <a:pt x="405947" y="2132948"/>
                  </a:lnTo>
                  <a:lnTo>
                    <a:pt x="408215" y="2129774"/>
                  </a:lnTo>
                  <a:lnTo>
                    <a:pt x="410256" y="2126599"/>
                  </a:lnTo>
                  <a:lnTo>
                    <a:pt x="411616" y="2122971"/>
                  </a:lnTo>
                  <a:lnTo>
                    <a:pt x="412523" y="2120930"/>
                  </a:lnTo>
                  <a:lnTo>
                    <a:pt x="412977" y="2119116"/>
                  </a:lnTo>
                  <a:lnTo>
                    <a:pt x="413431" y="2117075"/>
                  </a:lnTo>
                  <a:lnTo>
                    <a:pt x="413431" y="2115487"/>
                  </a:lnTo>
                  <a:lnTo>
                    <a:pt x="413431" y="2113673"/>
                  </a:lnTo>
                  <a:lnTo>
                    <a:pt x="413204" y="2111632"/>
                  </a:lnTo>
                  <a:lnTo>
                    <a:pt x="412750" y="2109818"/>
                  </a:lnTo>
                  <a:lnTo>
                    <a:pt x="411616" y="2108004"/>
                  </a:lnTo>
                  <a:lnTo>
                    <a:pt x="410936" y="2106190"/>
                  </a:lnTo>
                  <a:lnTo>
                    <a:pt x="410029" y="2104149"/>
                  </a:lnTo>
                  <a:lnTo>
                    <a:pt x="408668" y="2099614"/>
                  </a:lnTo>
                  <a:lnTo>
                    <a:pt x="407761" y="2094625"/>
                  </a:lnTo>
                  <a:lnTo>
                    <a:pt x="407081" y="2089636"/>
                  </a:lnTo>
                  <a:lnTo>
                    <a:pt x="406627" y="2084194"/>
                  </a:lnTo>
                  <a:lnTo>
                    <a:pt x="406627" y="2079432"/>
                  </a:lnTo>
                  <a:lnTo>
                    <a:pt x="406400" y="2071042"/>
                  </a:lnTo>
                  <a:lnTo>
                    <a:pt x="403906" y="1957886"/>
                  </a:lnTo>
                  <a:lnTo>
                    <a:pt x="402998" y="1916842"/>
                  </a:lnTo>
                  <a:lnTo>
                    <a:pt x="402545" y="1879652"/>
                  </a:lnTo>
                  <a:lnTo>
                    <a:pt x="402318" y="1850400"/>
                  </a:lnTo>
                  <a:lnTo>
                    <a:pt x="402318" y="1840649"/>
                  </a:lnTo>
                  <a:lnTo>
                    <a:pt x="402545" y="1834299"/>
                  </a:lnTo>
                  <a:lnTo>
                    <a:pt x="404813" y="1794162"/>
                  </a:lnTo>
                  <a:lnTo>
                    <a:pt x="406173" y="1772166"/>
                  </a:lnTo>
                  <a:lnTo>
                    <a:pt x="406400" y="1761281"/>
                  </a:lnTo>
                  <a:lnTo>
                    <a:pt x="406400" y="1751077"/>
                  </a:lnTo>
                  <a:lnTo>
                    <a:pt x="406627" y="1729307"/>
                  </a:lnTo>
                  <a:lnTo>
                    <a:pt x="407081" y="1705724"/>
                  </a:lnTo>
                  <a:lnTo>
                    <a:pt x="407761" y="1685088"/>
                  </a:lnTo>
                  <a:lnTo>
                    <a:pt x="407988" y="1671029"/>
                  </a:lnTo>
                  <a:lnTo>
                    <a:pt x="407761" y="1668534"/>
                  </a:lnTo>
                  <a:lnTo>
                    <a:pt x="407081" y="1665813"/>
                  </a:lnTo>
                  <a:lnTo>
                    <a:pt x="406400" y="1662412"/>
                  </a:lnTo>
                  <a:lnTo>
                    <a:pt x="405266" y="1659010"/>
                  </a:lnTo>
                  <a:lnTo>
                    <a:pt x="402545" y="1651300"/>
                  </a:lnTo>
                  <a:lnTo>
                    <a:pt x="399597" y="1643363"/>
                  </a:lnTo>
                  <a:lnTo>
                    <a:pt x="396422" y="1635427"/>
                  </a:lnTo>
                  <a:lnTo>
                    <a:pt x="393700" y="1627717"/>
                  </a:lnTo>
                  <a:lnTo>
                    <a:pt x="391432" y="1621141"/>
                  </a:lnTo>
                  <a:lnTo>
                    <a:pt x="390979" y="1618193"/>
                  </a:lnTo>
                  <a:lnTo>
                    <a:pt x="390525" y="1615925"/>
                  </a:lnTo>
                  <a:lnTo>
                    <a:pt x="389391" y="1606628"/>
                  </a:lnTo>
                  <a:lnTo>
                    <a:pt x="387804" y="1597103"/>
                  </a:lnTo>
                  <a:lnTo>
                    <a:pt x="386216" y="1586219"/>
                  </a:lnTo>
                  <a:lnTo>
                    <a:pt x="384175" y="1573520"/>
                  </a:lnTo>
                  <a:lnTo>
                    <a:pt x="383041" y="1567171"/>
                  </a:lnTo>
                  <a:lnTo>
                    <a:pt x="382361" y="1564223"/>
                  </a:lnTo>
                  <a:lnTo>
                    <a:pt x="381227" y="1561955"/>
                  </a:lnTo>
                  <a:lnTo>
                    <a:pt x="380547" y="1559914"/>
                  </a:lnTo>
                  <a:lnTo>
                    <a:pt x="379640" y="1558100"/>
                  </a:lnTo>
                  <a:lnTo>
                    <a:pt x="378506" y="1557193"/>
                  </a:lnTo>
                  <a:lnTo>
                    <a:pt x="377825" y="1556513"/>
                  </a:lnTo>
                  <a:lnTo>
                    <a:pt x="377145" y="1556513"/>
                  </a:lnTo>
                  <a:lnTo>
                    <a:pt x="376691" y="1556739"/>
                  </a:lnTo>
                  <a:lnTo>
                    <a:pt x="376011" y="1557646"/>
                  </a:lnTo>
                  <a:lnTo>
                    <a:pt x="374877" y="1559007"/>
                  </a:lnTo>
                  <a:lnTo>
                    <a:pt x="374197" y="1561728"/>
                  </a:lnTo>
                  <a:lnTo>
                    <a:pt x="373516" y="1564676"/>
                  </a:lnTo>
                  <a:lnTo>
                    <a:pt x="372836" y="1568985"/>
                  </a:lnTo>
                  <a:lnTo>
                    <a:pt x="372382" y="1573973"/>
                  </a:lnTo>
                  <a:lnTo>
                    <a:pt x="372156" y="1580096"/>
                  </a:lnTo>
                  <a:lnTo>
                    <a:pt x="371475" y="1597103"/>
                  </a:lnTo>
                  <a:lnTo>
                    <a:pt x="369888" y="1619553"/>
                  </a:lnTo>
                  <a:lnTo>
                    <a:pt x="366259" y="1672616"/>
                  </a:lnTo>
                  <a:lnTo>
                    <a:pt x="363084" y="1720237"/>
                  </a:lnTo>
                  <a:lnTo>
                    <a:pt x="361950" y="1736790"/>
                  </a:lnTo>
                  <a:lnTo>
                    <a:pt x="361497" y="1744727"/>
                  </a:lnTo>
                  <a:lnTo>
                    <a:pt x="361723" y="1746541"/>
                  </a:lnTo>
                  <a:lnTo>
                    <a:pt x="361950" y="1748355"/>
                  </a:lnTo>
                  <a:lnTo>
                    <a:pt x="363084" y="1752437"/>
                  </a:lnTo>
                  <a:lnTo>
                    <a:pt x="366032" y="1761281"/>
                  </a:lnTo>
                  <a:lnTo>
                    <a:pt x="367620" y="1765816"/>
                  </a:lnTo>
                  <a:lnTo>
                    <a:pt x="368981" y="1770578"/>
                  </a:lnTo>
                  <a:lnTo>
                    <a:pt x="369434" y="1773073"/>
                  </a:lnTo>
                  <a:lnTo>
                    <a:pt x="369661" y="1775340"/>
                  </a:lnTo>
                  <a:lnTo>
                    <a:pt x="369661" y="1778062"/>
                  </a:lnTo>
                  <a:lnTo>
                    <a:pt x="369661" y="1780556"/>
                  </a:lnTo>
                  <a:lnTo>
                    <a:pt x="363084" y="1830671"/>
                  </a:lnTo>
                  <a:lnTo>
                    <a:pt x="349931" y="1930674"/>
                  </a:lnTo>
                  <a:lnTo>
                    <a:pt x="342447" y="1984417"/>
                  </a:lnTo>
                  <a:lnTo>
                    <a:pt x="335643" y="2032718"/>
                  </a:lnTo>
                  <a:lnTo>
                    <a:pt x="332695" y="2053127"/>
                  </a:lnTo>
                  <a:lnTo>
                    <a:pt x="329973" y="2069908"/>
                  </a:lnTo>
                  <a:lnTo>
                    <a:pt x="327932" y="2082380"/>
                  </a:lnTo>
                  <a:lnTo>
                    <a:pt x="326345" y="2089863"/>
                  </a:lnTo>
                  <a:lnTo>
                    <a:pt x="324077" y="2098480"/>
                  </a:lnTo>
                  <a:lnTo>
                    <a:pt x="322489" y="2105963"/>
                  </a:lnTo>
                  <a:lnTo>
                    <a:pt x="321582" y="2112539"/>
                  </a:lnTo>
                  <a:lnTo>
                    <a:pt x="321356" y="2118435"/>
                  </a:lnTo>
                  <a:lnTo>
                    <a:pt x="321582" y="2123651"/>
                  </a:lnTo>
                  <a:lnTo>
                    <a:pt x="322036" y="2128640"/>
                  </a:lnTo>
                  <a:lnTo>
                    <a:pt x="323397" y="2133402"/>
                  </a:lnTo>
                  <a:lnTo>
                    <a:pt x="324984" y="2138391"/>
                  </a:lnTo>
                  <a:lnTo>
                    <a:pt x="327025" y="2144740"/>
                  </a:lnTo>
                  <a:lnTo>
                    <a:pt x="329293" y="2153130"/>
                  </a:lnTo>
                  <a:lnTo>
                    <a:pt x="331561" y="2163335"/>
                  </a:lnTo>
                  <a:lnTo>
                    <a:pt x="333829" y="2174446"/>
                  </a:lnTo>
                  <a:lnTo>
                    <a:pt x="335870" y="2185784"/>
                  </a:lnTo>
                  <a:lnTo>
                    <a:pt x="337684" y="2196896"/>
                  </a:lnTo>
                  <a:lnTo>
                    <a:pt x="338818" y="2207327"/>
                  </a:lnTo>
                  <a:lnTo>
                    <a:pt x="339272" y="2211862"/>
                  </a:lnTo>
                  <a:lnTo>
                    <a:pt x="339272" y="2216171"/>
                  </a:lnTo>
                  <a:lnTo>
                    <a:pt x="339498" y="2224108"/>
                  </a:lnTo>
                  <a:lnTo>
                    <a:pt x="339725" y="2231591"/>
                  </a:lnTo>
                  <a:lnTo>
                    <a:pt x="340632" y="2246104"/>
                  </a:lnTo>
                  <a:lnTo>
                    <a:pt x="341086" y="2258576"/>
                  </a:lnTo>
                  <a:lnTo>
                    <a:pt x="341086" y="2263338"/>
                  </a:lnTo>
                  <a:lnTo>
                    <a:pt x="340632" y="2267420"/>
                  </a:lnTo>
                  <a:lnTo>
                    <a:pt x="339952" y="2270594"/>
                  </a:lnTo>
                  <a:lnTo>
                    <a:pt x="339272" y="2273996"/>
                  </a:lnTo>
                  <a:lnTo>
                    <a:pt x="338138" y="2276717"/>
                  </a:lnTo>
                  <a:lnTo>
                    <a:pt x="337231" y="2279665"/>
                  </a:lnTo>
                  <a:lnTo>
                    <a:pt x="334736" y="2284881"/>
                  </a:lnTo>
                  <a:lnTo>
                    <a:pt x="332695" y="2289643"/>
                  </a:lnTo>
                  <a:lnTo>
                    <a:pt x="332241" y="2291230"/>
                  </a:lnTo>
                  <a:lnTo>
                    <a:pt x="332241" y="2292817"/>
                  </a:lnTo>
                  <a:lnTo>
                    <a:pt x="332468" y="2294858"/>
                  </a:lnTo>
                  <a:lnTo>
                    <a:pt x="332922" y="2296672"/>
                  </a:lnTo>
                  <a:lnTo>
                    <a:pt x="334282" y="2301661"/>
                  </a:lnTo>
                  <a:lnTo>
                    <a:pt x="335870" y="2306877"/>
                  </a:lnTo>
                  <a:lnTo>
                    <a:pt x="339952" y="2317761"/>
                  </a:lnTo>
                  <a:lnTo>
                    <a:pt x="341993" y="2323204"/>
                  </a:lnTo>
                  <a:lnTo>
                    <a:pt x="343354" y="2327966"/>
                  </a:lnTo>
                  <a:lnTo>
                    <a:pt x="344488" y="2334542"/>
                  </a:lnTo>
                  <a:lnTo>
                    <a:pt x="346075" y="2344293"/>
                  </a:lnTo>
                  <a:lnTo>
                    <a:pt x="347663" y="2356765"/>
                  </a:lnTo>
                  <a:lnTo>
                    <a:pt x="349250" y="2370144"/>
                  </a:lnTo>
                  <a:lnTo>
                    <a:pt x="350611" y="2383750"/>
                  </a:lnTo>
                  <a:lnTo>
                    <a:pt x="351518" y="2395995"/>
                  </a:lnTo>
                  <a:lnTo>
                    <a:pt x="351745" y="2401664"/>
                  </a:lnTo>
                  <a:lnTo>
                    <a:pt x="351745" y="2406426"/>
                  </a:lnTo>
                  <a:lnTo>
                    <a:pt x="351745" y="2410508"/>
                  </a:lnTo>
                  <a:lnTo>
                    <a:pt x="351065" y="2413456"/>
                  </a:lnTo>
                  <a:lnTo>
                    <a:pt x="350384" y="2418218"/>
                  </a:lnTo>
                  <a:lnTo>
                    <a:pt x="349477" y="2421846"/>
                  </a:lnTo>
                  <a:lnTo>
                    <a:pt x="348570" y="2423660"/>
                  </a:lnTo>
                  <a:lnTo>
                    <a:pt x="347890" y="2425248"/>
                  </a:lnTo>
                  <a:lnTo>
                    <a:pt x="346756" y="2426835"/>
                  </a:lnTo>
                  <a:lnTo>
                    <a:pt x="345622" y="2427969"/>
                  </a:lnTo>
                  <a:lnTo>
                    <a:pt x="343807" y="2429103"/>
                  </a:lnTo>
                  <a:lnTo>
                    <a:pt x="341539" y="2430010"/>
                  </a:lnTo>
                  <a:lnTo>
                    <a:pt x="339045" y="2430690"/>
                  </a:lnTo>
                  <a:lnTo>
                    <a:pt x="335870" y="2431597"/>
                  </a:lnTo>
                  <a:lnTo>
                    <a:pt x="332241" y="2432278"/>
                  </a:lnTo>
                  <a:lnTo>
                    <a:pt x="327932" y="2432731"/>
                  </a:lnTo>
                  <a:lnTo>
                    <a:pt x="317047" y="2433411"/>
                  </a:lnTo>
                  <a:lnTo>
                    <a:pt x="310697" y="2433638"/>
                  </a:lnTo>
                  <a:lnTo>
                    <a:pt x="303893" y="2433638"/>
                  </a:lnTo>
                  <a:lnTo>
                    <a:pt x="289379" y="2432731"/>
                  </a:lnTo>
                  <a:lnTo>
                    <a:pt x="274411" y="2431824"/>
                  </a:lnTo>
                  <a:lnTo>
                    <a:pt x="259443" y="2430463"/>
                  </a:lnTo>
                  <a:lnTo>
                    <a:pt x="245836" y="2429103"/>
                  </a:lnTo>
                  <a:lnTo>
                    <a:pt x="233363" y="2427515"/>
                  </a:lnTo>
                  <a:lnTo>
                    <a:pt x="216807" y="2425475"/>
                  </a:lnTo>
                  <a:lnTo>
                    <a:pt x="214313" y="2425021"/>
                  </a:lnTo>
                  <a:lnTo>
                    <a:pt x="212045" y="2424568"/>
                  </a:lnTo>
                  <a:lnTo>
                    <a:pt x="210004" y="2423660"/>
                  </a:lnTo>
                  <a:lnTo>
                    <a:pt x="208416" y="2422527"/>
                  </a:lnTo>
                  <a:lnTo>
                    <a:pt x="206602" y="2421166"/>
                  </a:lnTo>
                  <a:lnTo>
                    <a:pt x="205014" y="2419805"/>
                  </a:lnTo>
                  <a:lnTo>
                    <a:pt x="203427" y="2418445"/>
                  </a:lnTo>
                  <a:lnTo>
                    <a:pt x="202293" y="2416631"/>
                  </a:lnTo>
                  <a:lnTo>
                    <a:pt x="201159" y="2414817"/>
                  </a:lnTo>
                  <a:lnTo>
                    <a:pt x="200252" y="2413003"/>
                  </a:lnTo>
                  <a:lnTo>
                    <a:pt x="199345" y="2411188"/>
                  </a:lnTo>
                  <a:lnTo>
                    <a:pt x="198891" y="2409148"/>
                  </a:lnTo>
                  <a:lnTo>
                    <a:pt x="198664" y="2407333"/>
                  </a:lnTo>
                  <a:lnTo>
                    <a:pt x="198438" y="2405519"/>
                  </a:lnTo>
                  <a:lnTo>
                    <a:pt x="198438" y="2403705"/>
                  </a:lnTo>
                  <a:lnTo>
                    <a:pt x="198664" y="2401891"/>
                  </a:lnTo>
                  <a:lnTo>
                    <a:pt x="200025" y="2395542"/>
                  </a:lnTo>
                  <a:lnTo>
                    <a:pt x="202520" y="2385110"/>
                  </a:lnTo>
                  <a:lnTo>
                    <a:pt x="209550" y="2357218"/>
                  </a:lnTo>
                  <a:lnTo>
                    <a:pt x="216354" y="2329553"/>
                  </a:lnTo>
                  <a:lnTo>
                    <a:pt x="218622" y="2319349"/>
                  </a:lnTo>
                  <a:lnTo>
                    <a:pt x="219302" y="2315721"/>
                  </a:lnTo>
                  <a:lnTo>
                    <a:pt x="219529" y="2313680"/>
                  </a:lnTo>
                  <a:lnTo>
                    <a:pt x="219529" y="2310958"/>
                  </a:lnTo>
                  <a:lnTo>
                    <a:pt x="219529" y="2308464"/>
                  </a:lnTo>
                  <a:lnTo>
                    <a:pt x="218848" y="2306423"/>
                  </a:lnTo>
                  <a:lnTo>
                    <a:pt x="218395" y="2305289"/>
                  </a:lnTo>
                  <a:lnTo>
                    <a:pt x="217941" y="2304609"/>
                  </a:lnTo>
                  <a:lnTo>
                    <a:pt x="217261" y="2303929"/>
                  </a:lnTo>
                  <a:lnTo>
                    <a:pt x="216127" y="2303475"/>
                  </a:lnTo>
                  <a:lnTo>
                    <a:pt x="214993" y="2302795"/>
                  </a:lnTo>
                  <a:lnTo>
                    <a:pt x="213179" y="2302341"/>
                  </a:lnTo>
                  <a:lnTo>
                    <a:pt x="209097" y="2301888"/>
                  </a:lnTo>
                  <a:lnTo>
                    <a:pt x="203427" y="2301661"/>
                  </a:lnTo>
                  <a:lnTo>
                    <a:pt x="197984" y="2301661"/>
                  </a:lnTo>
                  <a:lnTo>
                    <a:pt x="195489" y="2301434"/>
                  </a:lnTo>
                  <a:lnTo>
                    <a:pt x="192995" y="2300754"/>
                  </a:lnTo>
                  <a:lnTo>
                    <a:pt x="191407" y="2300301"/>
                  </a:lnTo>
                  <a:lnTo>
                    <a:pt x="189593" y="2299847"/>
                  </a:lnTo>
                  <a:lnTo>
                    <a:pt x="188005" y="2299167"/>
                  </a:lnTo>
                  <a:lnTo>
                    <a:pt x="187098" y="2298033"/>
                  </a:lnTo>
                  <a:lnTo>
                    <a:pt x="185964" y="2297126"/>
                  </a:lnTo>
                  <a:lnTo>
                    <a:pt x="185057" y="2295538"/>
                  </a:lnTo>
                  <a:lnTo>
                    <a:pt x="184604" y="2293951"/>
                  </a:lnTo>
                  <a:lnTo>
                    <a:pt x="183923" y="2292364"/>
                  </a:lnTo>
                  <a:lnTo>
                    <a:pt x="183697" y="2290550"/>
                  </a:lnTo>
                  <a:lnTo>
                    <a:pt x="183697" y="2288509"/>
                  </a:lnTo>
                  <a:lnTo>
                    <a:pt x="183923" y="2283293"/>
                  </a:lnTo>
                  <a:lnTo>
                    <a:pt x="184830" y="2258576"/>
                  </a:lnTo>
                  <a:lnTo>
                    <a:pt x="186418" y="2202338"/>
                  </a:lnTo>
                  <a:lnTo>
                    <a:pt x="190727" y="2035439"/>
                  </a:lnTo>
                  <a:lnTo>
                    <a:pt x="195489" y="1865366"/>
                  </a:lnTo>
                  <a:lnTo>
                    <a:pt x="197077" y="1804593"/>
                  </a:lnTo>
                  <a:lnTo>
                    <a:pt x="197984" y="1784865"/>
                  </a:lnTo>
                  <a:lnTo>
                    <a:pt x="198664" y="1773753"/>
                  </a:lnTo>
                  <a:lnTo>
                    <a:pt x="198891" y="1765816"/>
                  </a:lnTo>
                  <a:lnTo>
                    <a:pt x="198891" y="1754932"/>
                  </a:lnTo>
                  <a:lnTo>
                    <a:pt x="198891" y="1741099"/>
                  </a:lnTo>
                  <a:lnTo>
                    <a:pt x="198664" y="1725225"/>
                  </a:lnTo>
                  <a:lnTo>
                    <a:pt x="197757" y="1688716"/>
                  </a:lnTo>
                  <a:lnTo>
                    <a:pt x="196170" y="1649486"/>
                  </a:lnTo>
                  <a:lnTo>
                    <a:pt x="193448" y="1578509"/>
                  </a:lnTo>
                  <a:lnTo>
                    <a:pt x="191861" y="1543133"/>
                  </a:lnTo>
                  <a:lnTo>
                    <a:pt x="191634" y="1538825"/>
                  </a:lnTo>
                  <a:lnTo>
                    <a:pt x="190727" y="1532249"/>
                  </a:lnTo>
                  <a:lnTo>
                    <a:pt x="188005" y="1515695"/>
                  </a:lnTo>
                  <a:lnTo>
                    <a:pt x="184830" y="1496193"/>
                  </a:lnTo>
                  <a:lnTo>
                    <a:pt x="181202" y="1477372"/>
                  </a:lnTo>
                  <a:lnTo>
                    <a:pt x="180522" y="1471476"/>
                  </a:lnTo>
                  <a:lnTo>
                    <a:pt x="179614" y="1463086"/>
                  </a:lnTo>
                  <a:lnTo>
                    <a:pt x="178480" y="1439729"/>
                  </a:lnTo>
                  <a:lnTo>
                    <a:pt x="176893" y="1410930"/>
                  </a:lnTo>
                  <a:lnTo>
                    <a:pt x="175986" y="1379409"/>
                  </a:lnTo>
                  <a:lnTo>
                    <a:pt x="174172" y="1322038"/>
                  </a:lnTo>
                  <a:lnTo>
                    <a:pt x="173264" y="1293239"/>
                  </a:lnTo>
                  <a:lnTo>
                    <a:pt x="173264" y="1291652"/>
                  </a:lnTo>
                  <a:lnTo>
                    <a:pt x="173038" y="1290291"/>
                  </a:lnTo>
                  <a:lnTo>
                    <a:pt x="172584" y="1289157"/>
                  </a:lnTo>
                  <a:lnTo>
                    <a:pt x="172357" y="1288023"/>
                  </a:lnTo>
                  <a:lnTo>
                    <a:pt x="170997" y="1286209"/>
                  </a:lnTo>
                  <a:lnTo>
                    <a:pt x="169636" y="1285075"/>
                  </a:lnTo>
                  <a:lnTo>
                    <a:pt x="167822" y="1284622"/>
                  </a:lnTo>
                  <a:lnTo>
                    <a:pt x="165780" y="1284168"/>
                  </a:lnTo>
                  <a:lnTo>
                    <a:pt x="163739" y="1284622"/>
                  </a:lnTo>
                  <a:lnTo>
                    <a:pt x="161698" y="1285075"/>
                  </a:lnTo>
                  <a:lnTo>
                    <a:pt x="160111" y="1285529"/>
                  </a:lnTo>
                  <a:lnTo>
                    <a:pt x="158070" y="1285756"/>
                  </a:lnTo>
                  <a:lnTo>
                    <a:pt x="155348" y="1285529"/>
                  </a:lnTo>
                  <a:lnTo>
                    <a:pt x="151720" y="1285302"/>
                  </a:lnTo>
                  <a:lnTo>
                    <a:pt x="143782" y="1284622"/>
                  </a:lnTo>
                  <a:lnTo>
                    <a:pt x="134484" y="1283034"/>
                  </a:lnTo>
                  <a:lnTo>
                    <a:pt x="116114" y="1279633"/>
                  </a:lnTo>
                  <a:lnTo>
                    <a:pt x="102507" y="1277139"/>
                  </a:lnTo>
                  <a:lnTo>
                    <a:pt x="100466" y="1276685"/>
                  </a:lnTo>
                  <a:lnTo>
                    <a:pt x="98652" y="1276005"/>
                  </a:lnTo>
                  <a:lnTo>
                    <a:pt x="97291" y="1275098"/>
                  </a:lnTo>
                  <a:lnTo>
                    <a:pt x="96157" y="1274417"/>
                  </a:lnTo>
                  <a:lnTo>
                    <a:pt x="95250" y="1273284"/>
                  </a:lnTo>
                  <a:lnTo>
                    <a:pt x="94796" y="1272150"/>
                  </a:lnTo>
                  <a:lnTo>
                    <a:pt x="94570" y="1270789"/>
                  </a:lnTo>
                  <a:lnTo>
                    <a:pt x="94570" y="1269429"/>
                  </a:lnTo>
                  <a:lnTo>
                    <a:pt x="94570" y="1267841"/>
                  </a:lnTo>
                  <a:lnTo>
                    <a:pt x="94796" y="1266027"/>
                  </a:lnTo>
                  <a:lnTo>
                    <a:pt x="95930" y="1262399"/>
                  </a:lnTo>
                  <a:lnTo>
                    <a:pt x="98425" y="1253555"/>
                  </a:lnTo>
                  <a:lnTo>
                    <a:pt x="100693" y="1246072"/>
                  </a:lnTo>
                  <a:lnTo>
                    <a:pt x="103641" y="1234053"/>
                  </a:lnTo>
                  <a:lnTo>
                    <a:pt x="111352" y="1203440"/>
                  </a:lnTo>
                  <a:lnTo>
                    <a:pt x="118382" y="1173734"/>
                  </a:lnTo>
                  <a:lnTo>
                    <a:pt x="122238" y="1157407"/>
                  </a:lnTo>
                  <a:lnTo>
                    <a:pt x="123372" y="1150604"/>
                  </a:lnTo>
                  <a:lnTo>
                    <a:pt x="124052" y="1146295"/>
                  </a:lnTo>
                  <a:lnTo>
                    <a:pt x="124052" y="1141987"/>
                  </a:lnTo>
                  <a:lnTo>
                    <a:pt x="124052" y="1139266"/>
                  </a:lnTo>
                  <a:lnTo>
                    <a:pt x="123598" y="1136998"/>
                  </a:lnTo>
                  <a:lnTo>
                    <a:pt x="123372" y="1134730"/>
                  </a:lnTo>
                  <a:lnTo>
                    <a:pt x="122918" y="1132236"/>
                  </a:lnTo>
                  <a:lnTo>
                    <a:pt x="122011" y="1129968"/>
                  </a:lnTo>
                  <a:lnTo>
                    <a:pt x="120877" y="1127701"/>
                  </a:lnTo>
                  <a:lnTo>
                    <a:pt x="119743" y="1125433"/>
                  </a:lnTo>
                  <a:lnTo>
                    <a:pt x="118155" y="1123165"/>
                  </a:lnTo>
                  <a:lnTo>
                    <a:pt x="115888" y="1120217"/>
                  </a:lnTo>
                  <a:lnTo>
                    <a:pt x="113166" y="1115909"/>
                  </a:lnTo>
                  <a:lnTo>
                    <a:pt x="105682" y="1103210"/>
                  </a:lnTo>
                  <a:lnTo>
                    <a:pt x="96611" y="1087110"/>
                  </a:lnTo>
                  <a:lnTo>
                    <a:pt x="86405" y="1069195"/>
                  </a:lnTo>
                  <a:lnTo>
                    <a:pt x="67129" y="1033820"/>
                  </a:lnTo>
                  <a:lnTo>
                    <a:pt x="54202" y="1009103"/>
                  </a:lnTo>
                  <a:lnTo>
                    <a:pt x="46945" y="994136"/>
                  </a:lnTo>
                  <a:lnTo>
                    <a:pt x="43316" y="986880"/>
                  </a:lnTo>
                  <a:lnTo>
                    <a:pt x="39914" y="979850"/>
                  </a:lnTo>
                  <a:lnTo>
                    <a:pt x="36059" y="973274"/>
                  </a:lnTo>
                  <a:lnTo>
                    <a:pt x="32204" y="967151"/>
                  </a:lnTo>
                  <a:lnTo>
                    <a:pt x="30163" y="963977"/>
                  </a:lnTo>
                  <a:lnTo>
                    <a:pt x="28121" y="961482"/>
                  </a:lnTo>
                  <a:lnTo>
                    <a:pt x="25854" y="959215"/>
                  </a:lnTo>
                  <a:lnTo>
                    <a:pt x="23586" y="956947"/>
                  </a:lnTo>
                  <a:lnTo>
                    <a:pt x="19050" y="952865"/>
                  </a:lnTo>
                  <a:lnTo>
                    <a:pt x="14968" y="948557"/>
                  </a:lnTo>
                  <a:lnTo>
                    <a:pt x="13380" y="946062"/>
                  </a:lnTo>
                  <a:lnTo>
                    <a:pt x="11339" y="943795"/>
                  </a:lnTo>
                  <a:lnTo>
                    <a:pt x="9752" y="941300"/>
                  </a:lnTo>
                  <a:lnTo>
                    <a:pt x="8164" y="938579"/>
                  </a:lnTo>
                  <a:lnTo>
                    <a:pt x="7030" y="935631"/>
                  </a:lnTo>
                  <a:lnTo>
                    <a:pt x="5670" y="932456"/>
                  </a:lnTo>
                  <a:lnTo>
                    <a:pt x="4763" y="929055"/>
                  </a:lnTo>
                  <a:lnTo>
                    <a:pt x="3629" y="925653"/>
                  </a:lnTo>
                  <a:lnTo>
                    <a:pt x="3175" y="921572"/>
                  </a:lnTo>
                  <a:lnTo>
                    <a:pt x="2268" y="917490"/>
                  </a:lnTo>
                  <a:lnTo>
                    <a:pt x="2041" y="912955"/>
                  </a:lnTo>
                  <a:lnTo>
                    <a:pt x="2041" y="908192"/>
                  </a:lnTo>
                  <a:lnTo>
                    <a:pt x="1814" y="897081"/>
                  </a:lnTo>
                  <a:lnTo>
                    <a:pt x="1588" y="885063"/>
                  </a:lnTo>
                  <a:lnTo>
                    <a:pt x="680" y="859892"/>
                  </a:lnTo>
                  <a:lnTo>
                    <a:pt x="454" y="848100"/>
                  </a:lnTo>
                  <a:lnTo>
                    <a:pt x="0" y="837669"/>
                  </a:lnTo>
                  <a:lnTo>
                    <a:pt x="454" y="829278"/>
                  </a:lnTo>
                  <a:lnTo>
                    <a:pt x="680" y="825650"/>
                  </a:lnTo>
                  <a:lnTo>
                    <a:pt x="1134" y="823156"/>
                  </a:lnTo>
                  <a:lnTo>
                    <a:pt x="2268" y="818847"/>
                  </a:lnTo>
                  <a:lnTo>
                    <a:pt x="3855" y="814765"/>
                  </a:lnTo>
                  <a:lnTo>
                    <a:pt x="5670" y="810910"/>
                  </a:lnTo>
                  <a:lnTo>
                    <a:pt x="7257" y="807282"/>
                  </a:lnTo>
                  <a:lnTo>
                    <a:pt x="10205" y="801160"/>
                  </a:lnTo>
                  <a:lnTo>
                    <a:pt x="10886" y="798438"/>
                  </a:lnTo>
                  <a:lnTo>
                    <a:pt x="11566" y="796171"/>
                  </a:lnTo>
                  <a:lnTo>
                    <a:pt x="13380" y="768732"/>
                  </a:lnTo>
                  <a:lnTo>
                    <a:pt x="16329" y="726781"/>
                  </a:lnTo>
                  <a:lnTo>
                    <a:pt x="16782" y="721792"/>
                  </a:lnTo>
                  <a:lnTo>
                    <a:pt x="17236" y="717030"/>
                  </a:lnTo>
                  <a:lnTo>
                    <a:pt x="19050" y="707506"/>
                  </a:lnTo>
                  <a:lnTo>
                    <a:pt x="21091" y="698435"/>
                  </a:lnTo>
                  <a:lnTo>
                    <a:pt x="23586" y="689365"/>
                  </a:lnTo>
                  <a:lnTo>
                    <a:pt x="26080" y="681655"/>
                  </a:lnTo>
                  <a:lnTo>
                    <a:pt x="29029" y="674852"/>
                  </a:lnTo>
                  <a:lnTo>
                    <a:pt x="31523" y="669183"/>
                  </a:lnTo>
                  <a:lnTo>
                    <a:pt x="33791" y="665101"/>
                  </a:lnTo>
                  <a:lnTo>
                    <a:pt x="38327" y="658525"/>
                  </a:lnTo>
                  <a:lnTo>
                    <a:pt x="40821" y="655123"/>
                  </a:lnTo>
                  <a:lnTo>
                    <a:pt x="43089" y="651268"/>
                  </a:lnTo>
                  <a:lnTo>
                    <a:pt x="45130" y="647413"/>
                  </a:lnTo>
                  <a:lnTo>
                    <a:pt x="46945" y="643558"/>
                  </a:lnTo>
                  <a:lnTo>
                    <a:pt x="47398" y="641744"/>
                  </a:lnTo>
                  <a:lnTo>
                    <a:pt x="47625" y="639930"/>
                  </a:lnTo>
                  <a:lnTo>
                    <a:pt x="48079" y="638116"/>
                  </a:lnTo>
                  <a:lnTo>
                    <a:pt x="48079" y="636302"/>
                  </a:lnTo>
                  <a:lnTo>
                    <a:pt x="47625" y="632447"/>
                  </a:lnTo>
                  <a:lnTo>
                    <a:pt x="47398" y="627458"/>
                  </a:lnTo>
                  <a:lnTo>
                    <a:pt x="47171" y="621789"/>
                  </a:lnTo>
                  <a:lnTo>
                    <a:pt x="47398" y="615893"/>
                  </a:lnTo>
                  <a:lnTo>
                    <a:pt x="48079" y="610224"/>
                  </a:lnTo>
                  <a:lnTo>
                    <a:pt x="48986" y="604555"/>
                  </a:lnTo>
                  <a:lnTo>
                    <a:pt x="49666" y="602060"/>
                  </a:lnTo>
                  <a:lnTo>
                    <a:pt x="50573" y="599566"/>
                  </a:lnTo>
                  <a:lnTo>
                    <a:pt x="51254" y="597525"/>
                  </a:lnTo>
                  <a:lnTo>
                    <a:pt x="52614" y="595711"/>
                  </a:lnTo>
                  <a:lnTo>
                    <a:pt x="54655" y="592083"/>
                  </a:lnTo>
                  <a:lnTo>
                    <a:pt x="56243" y="588681"/>
                  </a:lnTo>
                  <a:lnTo>
                    <a:pt x="57604" y="584826"/>
                  </a:lnTo>
                  <a:lnTo>
                    <a:pt x="58964" y="580744"/>
                  </a:lnTo>
                  <a:lnTo>
                    <a:pt x="59645" y="576663"/>
                  </a:lnTo>
                  <a:lnTo>
                    <a:pt x="60325" y="572354"/>
                  </a:lnTo>
                  <a:lnTo>
                    <a:pt x="61686" y="563057"/>
                  </a:lnTo>
                  <a:lnTo>
                    <a:pt x="62366" y="556934"/>
                  </a:lnTo>
                  <a:lnTo>
                    <a:pt x="62820" y="548771"/>
                  </a:lnTo>
                  <a:lnTo>
                    <a:pt x="64634" y="529042"/>
                  </a:lnTo>
                  <a:lnTo>
                    <a:pt x="65995" y="519064"/>
                  </a:lnTo>
                  <a:lnTo>
                    <a:pt x="67582" y="509313"/>
                  </a:lnTo>
                  <a:lnTo>
                    <a:pt x="68263" y="505005"/>
                  </a:lnTo>
                  <a:lnTo>
                    <a:pt x="69170" y="501150"/>
                  </a:lnTo>
                  <a:lnTo>
                    <a:pt x="70530" y="497975"/>
                  </a:lnTo>
                  <a:lnTo>
                    <a:pt x="71891" y="495481"/>
                  </a:lnTo>
                  <a:lnTo>
                    <a:pt x="72798" y="492986"/>
                  </a:lnTo>
                  <a:lnTo>
                    <a:pt x="74159" y="490719"/>
                  </a:lnTo>
                  <a:lnTo>
                    <a:pt x="75520" y="485503"/>
                  </a:lnTo>
                  <a:lnTo>
                    <a:pt x="76880" y="480514"/>
                  </a:lnTo>
                  <a:lnTo>
                    <a:pt x="77788" y="475526"/>
                  </a:lnTo>
                  <a:lnTo>
                    <a:pt x="78468" y="470310"/>
                  </a:lnTo>
                  <a:lnTo>
                    <a:pt x="78695" y="465321"/>
                  </a:lnTo>
                  <a:lnTo>
                    <a:pt x="78695" y="455570"/>
                  </a:lnTo>
                  <a:lnTo>
                    <a:pt x="78921" y="453076"/>
                  </a:lnTo>
                  <a:lnTo>
                    <a:pt x="79148" y="450581"/>
                  </a:lnTo>
                  <a:lnTo>
                    <a:pt x="79829" y="448087"/>
                  </a:lnTo>
                  <a:lnTo>
                    <a:pt x="80963" y="445593"/>
                  </a:lnTo>
                  <a:lnTo>
                    <a:pt x="82096" y="443098"/>
                  </a:lnTo>
                  <a:lnTo>
                    <a:pt x="83457" y="440150"/>
                  </a:lnTo>
                  <a:lnTo>
                    <a:pt x="86405" y="435388"/>
                  </a:lnTo>
                  <a:lnTo>
                    <a:pt x="89807" y="430626"/>
                  </a:lnTo>
                  <a:lnTo>
                    <a:pt x="92755" y="426771"/>
                  </a:lnTo>
                  <a:lnTo>
                    <a:pt x="95477" y="423370"/>
                  </a:lnTo>
                  <a:lnTo>
                    <a:pt x="97971" y="421782"/>
                  </a:lnTo>
                  <a:lnTo>
                    <a:pt x="99786" y="420195"/>
                  </a:lnTo>
                  <a:lnTo>
                    <a:pt x="102734" y="418381"/>
                  </a:lnTo>
                  <a:lnTo>
                    <a:pt x="108857" y="415433"/>
                  </a:lnTo>
                  <a:lnTo>
                    <a:pt x="111805" y="413846"/>
                  </a:lnTo>
                  <a:lnTo>
                    <a:pt x="114527" y="413165"/>
                  </a:lnTo>
                  <a:lnTo>
                    <a:pt x="116795" y="412258"/>
                  </a:lnTo>
                  <a:lnTo>
                    <a:pt x="117929" y="412258"/>
                  </a:lnTo>
                  <a:lnTo>
                    <a:pt x="118382" y="412258"/>
                  </a:lnTo>
                  <a:lnTo>
                    <a:pt x="119063" y="412485"/>
                  </a:lnTo>
                  <a:lnTo>
                    <a:pt x="119970" y="412485"/>
                  </a:lnTo>
                  <a:lnTo>
                    <a:pt x="122011" y="411805"/>
                  </a:lnTo>
                  <a:lnTo>
                    <a:pt x="124732" y="410898"/>
                  </a:lnTo>
                  <a:lnTo>
                    <a:pt x="127907" y="409537"/>
                  </a:lnTo>
                  <a:lnTo>
                    <a:pt x="135391" y="405909"/>
                  </a:lnTo>
                  <a:lnTo>
                    <a:pt x="143782" y="402507"/>
                  </a:lnTo>
                  <a:lnTo>
                    <a:pt x="164193" y="394571"/>
                  </a:lnTo>
                  <a:lnTo>
                    <a:pt x="199118" y="381418"/>
                  </a:lnTo>
                  <a:lnTo>
                    <a:pt x="217261" y="374615"/>
                  </a:lnTo>
                  <a:lnTo>
                    <a:pt x="232909" y="368493"/>
                  </a:lnTo>
                  <a:lnTo>
                    <a:pt x="244248" y="363731"/>
                  </a:lnTo>
                  <a:lnTo>
                    <a:pt x="247877" y="362143"/>
                  </a:lnTo>
                  <a:lnTo>
                    <a:pt x="249691" y="361009"/>
                  </a:lnTo>
                  <a:lnTo>
                    <a:pt x="252866" y="358061"/>
                  </a:lnTo>
                  <a:lnTo>
                    <a:pt x="256722" y="355340"/>
                  </a:lnTo>
                  <a:lnTo>
                    <a:pt x="265339" y="349218"/>
                  </a:lnTo>
                  <a:lnTo>
                    <a:pt x="269875" y="346043"/>
                  </a:lnTo>
                  <a:lnTo>
                    <a:pt x="274411" y="342415"/>
                  </a:lnTo>
                  <a:lnTo>
                    <a:pt x="278947" y="338786"/>
                  </a:lnTo>
                  <a:lnTo>
                    <a:pt x="283256" y="334931"/>
                  </a:lnTo>
                  <a:lnTo>
                    <a:pt x="287338" y="331303"/>
                  </a:lnTo>
                  <a:lnTo>
                    <a:pt x="290513" y="328582"/>
                  </a:lnTo>
                  <a:lnTo>
                    <a:pt x="293688" y="326314"/>
                  </a:lnTo>
                  <a:lnTo>
                    <a:pt x="296182" y="324500"/>
                  </a:lnTo>
                  <a:lnTo>
                    <a:pt x="298450" y="323140"/>
                  </a:lnTo>
                  <a:lnTo>
                    <a:pt x="300491" y="322233"/>
                  </a:lnTo>
                  <a:lnTo>
                    <a:pt x="302306" y="321326"/>
                  </a:lnTo>
                  <a:lnTo>
                    <a:pt x="304120" y="320872"/>
                  </a:lnTo>
                  <a:lnTo>
                    <a:pt x="305481" y="320645"/>
                  </a:lnTo>
                  <a:lnTo>
                    <a:pt x="306841" y="320192"/>
                  </a:lnTo>
                  <a:lnTo>
                    <a:pt x="308202" y="319285"/>
                  </a:lnTo>
                  <a:lnTo>
                    <a:pt x="309336" y="318378"/>
                  </a:lnTo>
                  <a:lnTo>
                    <a:pt x="310470" y="317017"/>
                  </a:lnTo>
                  <a:lnTo>
                    <a:pt x="311604" y="315203"/>
                  </a:lnTo>
                  <a:lnTo>
                    <a:pt x="312738" y="312935"/>
                  </a:lnTo>
                  <a:lnTo>
                    <a:pt x="313872" y="309987"/>
                  </a:lnTo>
                  <a:lnTo>
                    <a:pt x="315232" y="306813"/>
                  </a:lnTo>
                  <a:lnTo>
                    <a:pt x="316366" y="304092"/>
                  </a:lnTo>
                  <a:lnTo>
                    <a:pt x="319088" y="299556"/>
                  </a:lnTo>
                  <a:lnTo>
                    <a:pt x="320675" y="296835"/>
                  </a:lnTo>
                  <a:lnTo>
                    <a:pt x="321582" y="296155"/>
                  </a:lnTo>
                  <a:lnTo>
                    <a:pt x="322489" y="295701"/>
                  </a:lnTo>
                  <a:lnTo>
                    <a:pt x="323397" y="295248"/>
                  </a:lnTo>
                  <a:lnTo>
                    <a:pt x="324304" y="294567"/>
                  </a:lnTo>
                  <a:lnTo>
                    <a:pt x="325438" y="293207"/>
                  </a:lnTo>
                  <a:lnTo>
                    <a:pt x="326345" y="291166"/>
                  </a:lnTo>
                  <a:lnTo>
                    <a:pt x="326798" y="288672"/>
                  </a:lnTo>
                  <a:lnTo>
                    <a:pt x="327025" y="284817"/>
                  </a:lnTo>
                  <a:lnTo>
                    <a:pt x="327252" y="278014"/>
                  </a:lnTo>
                  <a:lnTo>
                    <a:pt x="327252" y="275292"/>
                  </a:lnTo>
                  <a:lnTo>
                    <a:pt x="327252" y="272571"/>
                  </a:lnTo>
                  <a:lnTo>
                    <a:pt x="327025" y="270077"/>
                  </a:lnTo>
                  <a:lnTo>
                    <a:pt x="326118" y="267356"/>
                  </a:lnTo>
                  <a:lnTo>
                    <a:pt x="324757" y="264408"/>
                  </a:lnTo>
                  <a:lnTo>
                    <a:pt x="322716" y="261006"/>
                  </a:lnTo>
                  <a:lnTo>
                    <a:pt x="319995" y="256698"/>
                  </a:lnTo>
                  <a:lnTo>
                    <a:pt x="317500" y="251936"/>
                  </a:lnTo>
                  <a:lnTo>
                    <a:pt x="312511" y="241504"/>
                  </a:lnTo>
                  <a:lnTo>
                    <a:pt x="308882" y="232887"/>
                  </a:lnTo>
                  <a:lnTo>
                    <a:pt x="307295" y="229486"/>
                  </a:lnTo>
                  <a:lnTo>
                    <a:pt x="306161" y="229713"/>
                  </a:lnTo>
                  <a:lnTo>
                    <a:pt x="304800" y="229713"/>
                  </a:lnTo>
                  <a:lnTo>
                    <a:pt x="302986" y="229486"/>
                  </a:lnTo>
                  <a:lnTo>
                    <a:pt x="301172" y="229032"/>
                  </a:lnTo>
                  <a:lnTo>
                    <a:pt x="299131" y="227672"/>
                  </a:lnTo>
                  <a:lnTo>
                    <a:pt x="298223" y="226765"/>
                  </a:lnTo>
                  <a:lnTo>
                    <a:pt x="297316" y="225631"/>
                  </a:lnTo>
                  <a:lnTo>
                    <a:pt x="296409" y="224270"/>
                  </a:lnTo>
                  <a:lnTo>
                    <a:pt x="295502" y="222910"/>
                  </a:lnTo>
                  <a:lnTo>
                    <a:pt x="291193" y="214293"/>
                  </a:lnTo>
                  <a:lnTo>
                    <a:pt x="288245" y="208624"/>
                  </a:lnTo>
                  <a:lnTo>
                    <a:pt x="285750" y="202501"/>
                  </a:lnTo>
                  <a:lnTo>
                    <a:pt x="283256" y="196605"/>
                  </a:lnTo>
                  <a:lnTo>
                    <a:pt x="281441" y="190709"/>
                  </a:lnTo>
                  <a:lnTo>
                    <a:pt x="280761" y="187988"/>
                  </a:lnTo>
                  <a:lnTo>
                    <a:pt x="280307" y="185040"/>
                  </a:lnTo>
                  <a:lnTo>
                    <a:pt x="280081" y="182546"/>
                  </a:lnTo>
                  <a:lnTo>
                    <a:pt x="280081" y="180278"/>
                  </a:lnTo>
                  <a:lnTo>
                    <a:pt x="280534" y="176196"/>
                  </a:lnTo>
                  <a:lnTo>
                    <a:pt x="281214" y="173022"/>
                  </a:lnTo>
                  <a:lnTo>
                    <a:pt x="282348" y="170527"/>
                  </a:lnTo>
                  <a:lnTo>
                    <a:pt x="283256" y="168486"/>
                  </a:lnTo>
                  <a:lnTo>
                    <a:pt x="284616" y="166899"/>
                  </a:lnTo>
                  <a:lnTo>
                    <a:pt x="285750" y="165765"/>
                  </a:lnTo>
                  <a:lnTo>
                    <a:pt x="287338" y="165312"/>
                  </a:lnTo>
                  <a:lnTo>
                    <a:pt x="288925" y="165085"/>
                  </a:lnTo>
                  <a:lnTo>
                    <a:pt x="290513" y="165085"/>
                  </a:lnTo>
                  <a:lnTo>
                    <a:pt x="292100" y="164404"/>
                  </a:lnTo>
                  <a:lnTo>
                    <a:pt x="293688" y="163271"/>
                  </a:lnTo>
                  <a:lnTo>
                    <a:pt x="294822" y="162137"/>
                  </a:lnTo>
                  <a:lnTo>
                    <a:pt x="295275" y="161230"/>
                  </a:lnTo>
                  <a:lnTo>
                    <a:pt x="295502" y="160549"/>
                  </a:lnTo>
                  <a:lnTo>
                    <a:pt x="295729" y="159416"/>
                  </a:lnTo>
                  <a:lnTo>
                    <a:pt x="295502" y="158735"/>
                  </a:lnTo>
                  <a:lnTo>
                    <a:pt x="295502" y="157828"/>
                  </a:lnTo>
                  <a:lnTo>
                    <a:pt x="294822" y="156468"/>
                  </a:lnTo>
                  <a:lnTo>
                    <a:pt x="294141" y="155561"/>
                  </a:lnTo>
                  <a:lnTo>
                    <a:pt x="293461" y="154200"/>
                  </a:lnTo>
                  <a:lnTo>
                    <a:pt x="292327" y="152613"/>
                  </a:lnTo>
                  <a:lnTo>
                    <a:pt x="291420" y="150345"/>
                  </a:lnTo>
                  <a:lnTo>
                    <a:pt x="290286" y="147624"/>
                  </a:lnTo>
                  <a:lnTo>
                    <a:pt x="289379" y="144676"/>
                  </a:lnTo>
                  <a:lnTo>
                    <a:pt x="287791" y="136966"/>
                  </a:lnTo>
                  <a:lnTo>
                    <a:pt x="286657" y="128349"/>
                  </a:lnTo>
                  <a:lnTo>
                    <a:pt x="285750" y="119278"/>
                  </a:lnTo>
                  <a:lnTo>
                    <a:pt x="285523" y="110208"/>
                  </a:lnTo>
                  <a:lnTo>
                    <a:pt x="285523" y="105899"/>
                  </a:lnTo>
                  <a:lnTo>
                    <a:pt x="285750" y="101591"/>
                  </a:lnTo>
                  <a:lnTo>
                    <a:pt x="285977" y="97736"/>
                  </a:lnTo>
                  <a:lnTo>
                    <a:pt x="286657" y="94107"/>
                  </a:lnTo>
                  <a:lnTo>
                    <a:pt x="288245" y="87078"/>
                  </a:lnTo>
                  <a:lnTo>
                    <a:pt x="290286" y="78687"/>
                  </a:lnTo>
                  <a:lnTo>
                    <a:pt x="293234" y="69844"/>
                  </a:lnTo>
                  <a:lnTo>
                    <a:pt x="296409" y="61000"/>
                  </a:lnTo>
                  <a:lnTo>
                    <a:pt x="298450" y="56465"/>
                  </a:lnTo>
                  <a:lnTo>
                    <a:pt x="300491" y="51929"/>
                  </a:lnTo>
                  <a:lnTo>
                    <a:pt x="302759" y="47621"/>
                  </a:lnTo>
                  <a:lnTo>
                    <a:pt x="305027" y="43539"/>
                  </a:lnTo>
                  <a:lnTo>
                    <a:pt x="307522" y="39684"/>
                  </a:lnTo>
                  <a:lnTo>
                    <a:pt x="310470" y="36056"/>
                  </a:lnTo>
                  <a:lnTo>
                    <a:pt x="313191" y="32881"/>
                  </a:lnTo>
                  <a:lnTo>
                    <a:pt x="315913" y="30160"/>
                  </a:lnTo>
                  <a:lnTo>
                    <a:pt x="319315" y="27212"/>
                  </a:lnTo>
                  <a:lnTo>
                    <a:pt x="322716" y="24491"/>
                  </a:lnTo>
                  <a:lnTo>
                    <a:pt x="326572" y="21996"/>
                  </a:lnTo>
                  <a:lnTo>
                    <a:pt x="330654" y="19275"/>
                  </a:lnTo>
                  <a:lnTo>
                    <a:pt x="334963" y="16554"/>
                  </a:lnTo>
                  <a:lnTo>
                    <a:pt x="339498" y="14060"/>
                  </a:lnTo>
                  <a:lnTo>
                    <a:pt x="344034" y="11792"/>
                  </a:lnTo>
                  <a:lnTo>
                    <a:pt x="348797" y="9524"/>
                  </a:lnTo>
                  <a:lnTo>
                    <a:pt x="353786" y="7483"/>
                  </a:lnTo>
                  <a:lnTo>
                    <a:pt x="358775" y="5669"/>
                  </a:lnTo>
                  <a:lnTo>
                    <a:pt x="363538" y="4082"/>
                  </a:lnTo>
                  <a:lnTo>
                    <a:pt x="368754" y="2721"/>
                  </a:lnTo>
                  <a:lnTo>
                    <a:pt x="373516" y="1361"/>
                  </a:lnTo>
                  <a:lnTo>
                    <a:pt x="378506" y="680"/>
                  </a:lnTo>
                  <a:lnTo>
                    <a:pt x="383041" y="227"/>
                  </a:lnTo>
                  <a:lnTo>
                    <a:pt x="387804" y="0"/>
                  </a:lnTo>
                  <a:close/>
                </a:path>
              </a:pathLst>
            </a:custGeom>
            <a:solidFill>
              <a:schemeClr val="bg1">
                <a:lumMod val="65000"/>
              </a:schemeClr>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sz="1400" dirty="0">
                <a:solidFill>
                  <a:srgbClr val="FFFFFF"/>
                </a:solidFill>
                <a:latin typeface="微软雅黑" panose="020B0503020204020204" pitchFamily="34" charset="-122"/>
                <a:ea typeface="微软雅黑" panose="020B0503020204020204" pitchFamily="34" charset="-122"/>
              </a:endParaRPr>
            </a:p>
          </p:txBody>
        </p:sp>
      </p:grpSp>
      <p:sp>
        <p:nvSpPr>
          <p:cNvPr id="23" name="矩形 22"/>
          <p:cNvSpPr/>
          <p:nvPr/>
        </p:nvSpPr>
        <p:spPr bwMode="auto">
          <a:xfrm>
            <a:off x="2653256" y="2466711"/>
            <a:ext cx="5576344" cy="521971"/>
          </a:xfrm>
          <a:prstGeom prst="rect">
            <a:avLst/>
          </a:prstGeom>
          <a:ln w="6350">
            <a:solidFill>
              <a:schemeClr val="tx2">
                <a:lumMod val="60000"/>
                <a:lumOff val="40000"/>
              </a:schemeClr>
            </a:solidFill>
          </a:ln>
        </p:spPr>
        <p:style>
          <a:lnRef idx="2">
            <a:schemeClr val="accent5"/>
          </a:lnRef>
          <a:fillRef idx="1">
            <a:schemeClr val="lt1"/>
          </a:fillRef>
          <a:effectRef idx="0">
            <a:schemeClr val="accent5"/>
          </a:effectRef>
          <a:fontRef idx="minor">
            <a:schemeClr val="dk1"/>
          </a:fontRef>
        </p:style>
        <p:txBody>
          <a:bodyPr lIns="91436" tIns="45718" rIns="91436" bIns="45718" anchor="ctr"/>
          <a:lstStyle/>
          <a:p>
            <a:pPr>
              <a:defRPr/>
            </a:pP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24" name="矩形 25"/>
          <p:cNvSpPr>
            <a:spLocks noChangeArrowheads="1"/>
          </p:cNvSpPr>
          <p:nvPr/>
        </p:nvSpPr>
        <p:spPr bwMode="auto">
          <a:xfrm>
            <a:off x="2653256" y="2466711"/>
            <a:ext cx="388620" cy="521971"/>
          </a:xfrm>
          <a:prstGeom prst="rect">
            <a:avLst/>
          </a:prstGeom>
          <a:solidFill>
            <a:schemeClr val="accent5"/>
          </a:solidFill>
        </p:spPr>
        <p:style>
          <a:lnRef idx="3">
            <a:schemeClr val="lt1"/>
          </a:lnRef>
          <a:fillRef idx="1">
            <a:schemeClr val="accent2"/>
          </a:fillRef>
          <a:effectRef idx="1">
            <a:schemeClr val="accent2"/>
          </a:effectRef>
          <a:fontRef idx="minor">
            <a:schemeClr val="lt1"/>
          </a:fontRef>
        </p:style>
        <p:txBody>
          <a:bodyPr lIns="91436" tIns="45718" rIns="91436" bIns="45718" anchor="ctr"/>
          <a:lstStyle/>
          <a:p>
            <a:pPr>
              <a:defRPr/>
            </a:pPr>
            <a:r>
              <a:rPr lang="en-US" altLang="zh-CN" sz="2400" dirty="0">
                <a:solidFill>
                  <a:srgbClr val="FFFFFF"/>
                </a:solidFill>
                <a:latin typeface="微软雅黑" panose="020B0503020204020204" pitchFamily="34" charset="-122"/>
                <a:ea typeface="微软雅黑" panose="020B0503020204020204" pitchFamily="34" charset="-122"/>
              </a:rPr>
              <a:t>3</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14349" name="TextBox 45"/>
          <p:cNvSpPr txBox="1">
            <a:spLocks noChangeArrowheads="1"/>
          </p:cNvSpPr>
          <p:nvPr/>
        </p:nvSpPr>
        <p:spPr bwMode="auto">
          <a:xfrm>
            <a:off x="3546176" y="2523861"/>
            <a:ext cx="3669030" cy="369328"/>
          </a:xfrm>
          <a:prstGeom prst="rect">
            <a:avLst/>
          </a:prstGeom>
          <a:noFill/>
          <a:ln w="9525">
            <a:noFill/>
            <a:miter lim="800000"/>
          </a:ln>
        </p:spPr>
        <p:txBody>
          <a:bodyPr lIns="91436" tIns="45718" rIns="91436" bIns="45718">
            <a:spAutoFit/>
          </a:bodyPr>
          <a:lstStyle/>
          <a:p>
            <a:pPr eaLnBrk="1" hangingPunct="1"/>
            <a:r>
              <a:rPr lang="zh-CN" altLang="en-US" b="1" dirty="0">
                <a:solidFill>
                  <a:srgbClr val="595959"/>
                </a:solidFill>
                <a:latin typeface="微软雅黑" panose="020B0503020204020204" pitchFamily="34" charset="-122"/>
                <a:ea typeface="微软雅黑" panose="020B0503020204020204" pitchFamily="34" charset="-122"/>
              </a:rPr>
              <a:t>项目建设方式</a:t>
            </a:r>
            <a:endParaRPr lang="zh-CN" altLang="en-US" b="1" dirty="0">
              <a:solidFill>
                <a:srgbClr val="595959"/>
              </a:solidFill>
              <a:latin typeface="微软雅黑" panose="020B0503020204020204" pitchFamily="34" charset="-122"/>
              <a:ea typeface="微软雅黑" panose="020B0503020204020204" pitchFamily="34" charset="-122"/>
            </a:endParaRPr>
          </a:p>
        </p:txBody>
      </p:sp>
      <p:sp>
        <p:nvSpPr>
          <p:cNvPr id="90" name="矩形 89"/>
          <p:cNvSpPr/>
          <p:nvPr/>
        </p:nvSpPr>
        <p:spPr bwMode="auto">
          <a:xfrm>
            <a:off x="2666065" y="1782379"/>
            <a:ext cx="5576344" cy="518160"/>
          </a:xfrm>
          <a:prstGeom prst="rect">
            <a:avLst/>
          </a:prstGeom>
          <a:ln w="6350">
            <a:solidFill>
              <a:schemeClr val="tx2">
                <a:lumMod val="60000"/>
                <a:lumOff val="40000"/>
              </a:schemeClr>
            </a:solidFill>
          </a:ln>
        </p:spPr>
        <p:style>
          <a:lnRef idx="2">
            <a:schemeClr val="accent5"/>
          </a:lnRef>
          <a:fillRef idx="1">
            <a:schemeClr val="lt1"/>
          </a:fillRef>
          <a:effectRef idx="0">
            <a:schemeClr val="accent5"/>
          </a:effectRef>
          <a:fontRef idx="minor">
            <a:schemeClr val="dk1"/>
          </a:fontRef>
        </p:style>
        <p:txBody>
          <a:bodyPr lIns="91436" tIns="45718" rIns="91436" bIns="45718" anchor="ctr"/>
          <a:lstStyle/>
          <a:p>
            <a:pPr>
              <a:defRPr/>
            </a:pP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14346" name="TextBox 45"/>
          <p:cNvSpPr txBox="1">
            <a:spLocks noChangeArrowheads="1"/>
          </p:cNvSpPr>
          <p:nvPr/>
        </p:nvSpPr>
        <p:spPr bwMode="auto">
          <a:xfrm>
            <a:off x="3546176" y="1850021"/>
            <a:ext cx="3669030" cy="369328"/>
          </a:xfrm>
          <a:prstGeom prst="rect">
            <a:avLst/>
          </a:prstGeom>
          <a:noFill/>
          <a:ln w="9525">
            <a:noFill/>
            <a:miter lim="800000"/>
          </a:ln>
        </p:spPr>
        <p:txBody>
          <a:bodyPr lIns="91436" tIns="45718" rIns="91436" bIns="45718">
            <a:spAutoFit/>
          </a:bodyPr>
          <a:lstStyle/>
          <a:p>
            <a:pPr eaLnBrk="1" hangingPunct="1"/>
            <a:r>
              <a:rPr lang="zh-CN" altLang="en-US" b="1" dirty="0">
                <a:solidFill>
                  <a:srgbClr val="595959"/>
                </a:solidFill>
                <a:latin typeface="微软雅黑" panose="020B0503020204020204" pitchFamily="34" charset="-122"/>
                <a:ea typeface="微软雅黑" panose="020B0503020204020204" pitchFamily="34" charset="-122"/>
              </a:rPr>
              <a:t>与业务规划和支撑网规划对应关系</a:t>
            </a:r>
            <a:endParaRPr lang="zh-CN" altLang="en-US" b="1" dirty="0">
              <a:solidFill>
                <a:srgbClr val="595959"/>
              </a:solidFill>
              <a:latin typeface="微软雅黑" panose="020B0503020204020204" pitchFamily="34" charset="-122"/>
              <a:ea typeface="微软雅黑" panose="020B0503020204020204" pitchFamily="34" charset="-122"/>
            </a:endParaRPr>
          </a:p>
        </p:txBody>
      </p:sp>
      <p:sp>
        <p:nvSpPr>
          <p:cNvPr id="18" name="矩形 21"/>
          <p:cNvSpPr>
            <a:spLocks noChangeArrowheads="1"/>
          </p:cNvSpPr>
          <p:nvPr/>
        </p:nvSpPr>
        <p:spPr bwMode="auto">
          <a:xfrm>
            <a:off x="2640446" y="1764665"/>
            <a:ext cx="388620" cy="518160"/>
          </a:xfrm>
          <a:prstGeom prst="rect">
            <a:avLst/>
          </a:prstGeom>
          <a:solidFill>
            <a:schemeClr val="accent5"/>
          </a:solidFill>
        </p:spPr>
        <p:style>
          <a:lnRef idx="3">
            <a:schemeClr val="lt1"/>
          </a:lnRef>
          <a:fillRef idx="1">
            <a:schemeClr val="accent2"/>
          </a:fillRef>
          <a:effectRef idx="1">
            <a:schemeClr val="accent2"/>
          </a:effectRef>
          <a:fontRef idx="minor">
            <a:schemeClr val="lt1"/>
          </a:fontRef>
        </p:style>
        <p:txBody>
          <a:bodyPr lIns="91436" tIns="45718" rIns="91436" bIns="45718"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en-US" altLang="zh-CN" sz="2400" dirty="0">
                <a:solidFill>
                  <a:srgbClr val="FFFFFF"/>
                </a:solidFill>
                <a:latin typeface="微软雅黑" panose="020B0503020204020204" pitchFamily="34" charset="-122"/>
                <a:ea typeface="微软雅黑" panose="020B0503020204020204" pitchFamily="34" charset="-122"/>
              </a:rPr>
              <a:t>2</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93" name="矩形 92"/>
          <p:cNvSpPr/>
          <p:nvPr/>
        </p:nvSpPr>
        <p:spPr bwMode="auto">
          <a:xfrm>
            <a:off x="2653257" y="1078427"/>
            <a:ext cx="5576344" cy="520066"/>
          </a:xfrm>
          <a:prstGeom prst="rect">
            <a:avLst/>
          </a:prstGeom>
          <a:ln w="6350">
            <a:solidFill>
              <a:schemeClr val="tx2">
                <a:lumMod val="60000"/>
                <a:lumOff val="40000"/>
              </a:schemeClr>
            </a:solidFill>
          </a:ln>
        </p:spPr>
        <p:style>
          <a:lnRef idx="2">
            <a:schemeClr val="accent5"/>
          </a:lnRef>
          <a:fillRef idx="1">
            <a:schemeClr val="lt1"/>
          </a:fillRef>
          <a:effectRef idx="0">
            <a:schemeClr val="accent5"/>
          </a:effectRef>
          <a:fontRef idx="minor">
            <a:schemeClr val="dk1"/>
          </a:fontRef>
        </p:style>
        <p:txBody>
          <a:bodyPr lIns="91436" tIns="45718" rIns="91436" bIns="45718" anchor="ctr"/>
          <a:lstStyle/>
          <a:p>
            <a:pPr>
              <a:defRPr/>
            </a:pP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94" name="矩形 25"/>
          <p:cNvSpPr>
            <a:spLocks noChangeArrowheads="1"/>
          </p:cNvSpPr>
          <p:nvPr/>
        </p:nvSpPr>
        <p:spPr bwMode="auto">
          <a:xfrm>
            <a:off x="2653255" y="1043593"/>
            <a:ext cx="388620" cy="520066"/>
          </a:xfrm>
          <a:prstGeom prst="rect">
            <a:avLst/>
          </a:prstGeom>
          <a:solidFill>
            <a:schemeClr val="accent5"/>
          </a:solidFill>
        </p:spPr>
        <p:style>
          <a:lnRef idx="3">
            <a:schemeClr val="lt1"/>
          </a:lnRef>
          <a:fillRef idx="1">
            <a:schemeClr val="accent2"/>
          </a:fillRef>
          <a:effectRef idx="1">
            <a:schemeClr val="accent2"/>
          </a:effectRef>
          <a:fontRef idx="minor">
            <a:schemeClr val="lt1"/>
          </a:fontRef>
        </p:style>
        <p:txBody>
          <a:bodyPr lIns="91436" tIns="45718" rIns="91436" bIns="45718" anchor="ctr"/>
          <a:lstStyle/>
          <a:p>
            <a:pPr>
              <a:defRPr/>
            </a:pPr>
            <a:r>
              <a:rPr lang="en-US" altLang="zh-CN" sz="2400" dirty="0">
                <a:solidFill>
                  <a:srgbClr val="FFFFFF"/>
                </a:solidFill>
                <a:latin typeface="微软雅黑" panose="020B0503020204020204" pitchFamily="34" charset="-122"/>
                <a:ea typeface="微软雅黑" panose="020B0503020204020204" pitchFamily="34" charset="-122"/>
              </a:rPr>
              <a:t>1</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14343" name="TextBox 41"/>
          <p:cNvSpPr txBox="1">
            <a:spLocks noChangeArrowheads="1"/>
          </p:cNvSpPr>
          <p:nvPr/>
        </p:nvSpPr>
        <p:spPr bwMode="auto">
          <a:xfrm>
            <a:off x="3546176" y="1098249"/>
            <a:ext cx="3669030" cy="369328"/>
          </a:xfrm>
          <a:prstGeom prst="rect">
            <a:avLst/>
          </a:prstGeom>
          <a:noFill/>
          <a:ln w="9525">
            <a:noFill/>
            <a:miter lim="800000"/>
          </a:ln>
        </p:spPr>
        <p:txBody>
          <a:bodyPr lIns="91436" tIns="45718" rIns="91436" bIns="45718">
            <a:spAutoFit/>
          </a:bodyPr>
          <a:lstStyle/>
          <a:p>
            <a:pPr eaLnBrk="1" hangingPunct="1"/>
            <a:r>
              <a:rPr lang="zh-CN" altLang="en-US" b="1" dirty="0">
                <a:solidFill>
                  <a:srgbClr val="595959"/>
                </a:solidFill>
                <a:latin typeface="微软雅黑" panose="020B0503020204020204" pitchFamily="34" charset="-122"/>
                <a:ea typeface="微软雅黑" panose="020B0503020204020204" pitchFamily="34" charset="-122"/>
              </a:rPr>
              <a:t>立项背景和依据</a:t>
            </a:r>
            <a:endParaRPr lang="zh-CN" altLang="en-US" b="1" dirty="0">
              <a:solidFill>
                <a:srgbClr val="595959"/>
              </a:solidFill>
              <a:latin typeface="微软雅黑" panose="020B0503020204020204" pitchFamily="34" charset="-122"/>
              <a:ea typeface="微软雅黑" panose="020B0503020204020204" pitchFamily="34" charset="-122"/>
            </a:endParaRPr>
          </a:p>
        </p:txBody>
      </p:sp>
      <p:sp>
        <p:nvSpPr>
          <p:cNvPr id="21" name="矩形 20"/>
          <p:cNvSpPr/>
          <p:nvPr/>
        </p:nvSpPr>
        <p:spPr bwMode="auto">
          <a:xfrm>
            <a:off x="2653256" y="3154854"/>
            <a:ext cx="5576344" cy="521971"/>
          </a:xfrm>
          <a:prstGeom prst="rect">
            <a:avLst/>
          </a:prstGeom>
          <a:ln w="6350">
            <a:solidFill>
              <a:schemeClr val="tx2">
                <a:lumMod val="60000"/>
                <a:lumOff val="40000"/>
              </a:schemeClr>
            </a:solidFill>
          </a:ln>
        </p:spPr>
        <p:style>
          <a:lnRef idx="2">
            <a:schemeClr val="accent5"/>
          </a:lnRef>
          <a:fillRef idx="1">
            <a:schemeClr val="lt1"/>
          </a:fillRef>
          <a:effectRef idx="0">
            <a:schemeClr val="accent5"/>
          </a:effectRef>
          <a:fontRef idx="minor">
            <a:schemeClr val="dk1"/>
          </a:fontRef>
        </p:style>
        <p:txBody>
          <a:bodyPr lIns="91436" tIns="45718" rIns="91436" bIns="45718" anchor="ctr"/>
          <a:lstStyle/>
          <a:p>
            <a:pPr>
              <a:defRPr/>
            </a:pP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22" name="矩形 25"/>
          <p:cNvSpPr>
            <a:spLocks noChangeArrowheads="1"/>
          </p:cNvSpPr>
          <p:nvPr/>
        </p:nvSpPr>
        <p:spPr bwMode="auto">
          <a:xfrm>
            <a:off x="2653256" y="3154854"/>
            <a:ext cx="388620" cy="521971"/>
          </a:xfrm>
          <a:prstGeom prst="rect">
            <a:avLst/>
          </a:prstGeom>
          <a:solidFill>
            <a:schemeClr val="accent5"/>
          </a:solidFill>
        </p:spPr>
        <p:style>
          <a:lnRef idx="3">
            <a:schemeClr val="lt1"/>
          </a:lnRef>
          <a:fillRef idx="1">
            <a:schemeClr val="accent2"/>
          </a:fillRef>
          <a:effectRef idx="1">
            <a:schemeClr val="accent2"/>
          </a:effectRef>
          <a:fontRef idx="minor">
            <a:schemeClr val="lt1"/>
          </a:fontRef>
        </p:style>
        <p:txBody>
          <a:bodyPr lIns="91436" tIns="45718" rIns="91436" bIns="45718" anchor="ctr"/>
          <a:lstStyle/>
          <a:p>
            <a:pPr>
              <a:defRPr/>
            </a:pPr>
            <a:r>
              <a:rPr lang="en-US" altLang="zh-CN" sz="2400" dirty="0">
                <a:solidFill>
                  <a:srgbClr val="FFFFFF"/>
                </a:solidFill>
                <a:latin typeface="微软雅黑" panose="020B0503020204020204" pitchFamily="34" charset="-122"/>
                <a:ea typeface="微软雅黑" panose="020B0503020204020204" pitchFamily="34" charset="-122"/>
              </a:rPr>
              <a:t>4</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25" name="TextBox 45"/>
          <p:cNvSpPr txBox="1">
            <a:spLocks noChangeArrowheads="1"/>
          </p:cNvSpPr>
          <p:nvPr/>
        </p:nvSpPr>
        <p:spPr bwMode="auto">
          <a:xfrm>
            <a:off x="3546176" y="3212004"/>
            <a:ext cx="3669030" cy="369328"/>
          </a:xfrm>
          <a:prstGeom prst="rect">
            <a:avLst/>
          </a:prstGeom>
          <a:noFill/>
          <a:ln w="9525">
            <a:noFill/>
            <a:miter lim="800000"/>
          </a:ln>
        </p:spPr>
        <p:txBody>
          <a:bodyPr lIns="91436" tIns="45718" rIns="91436" bIns="45718">
            <a:spAutoFit/>
          </a:bodyPr>
          <a:lstStyle/>
          <a:p>
            <a:pPr eaLnBrk="1" hangingPunct="1"/>
            <a:r>
              <a:rPr lang="zh-CN" altLang="en-US" b="1" dirty="0">
                <a:solidFill>
                  <a:srgbClr val="595959"/>
                </a:solidFill>
                <a:latin typeface="微软雅黑" panose="020B0503020204020204" pitchFamily="34" charset="-122"/>
                <a:ea typeface="微软雅黑" panose="020B0503020204020204" pitchFamily="34" charset="-122"/>
              </a:rPr>
              <a:t>项目建设方案概述</a:t>
            </a:r>
            <a:endParaRPr lang="zh-CN" altLang="en-US" b="1" dirty="0">
              <a:solidFill>
                <a:srgbClr val="595959"/>
              </a:solidFill>
              <a:latin typeface="微软雅黑" panose="020B0503020204020204" pitchFamily="34" charset="-122"/>
              <a:ea typeface="微软雅黑" panose="020B0503020204020204" pitchFamily="34" charset="-122"/>
            </a:endParaRPr>
          </a:p>
        </p:txBody>
      </p:sp>
      <p:sp>
        <p:nvSpPr>
          <p:cNvPr id="27" name="矩形 26"/>
          <p:cNvSpPr/>
          <p:nvPr/>
        </p:nvSpPr>
        <p:spPr bwMode="auto">
          <a:xfrm>
            <a:off x="2653256" y="3842997"/>
            <a:ext cx="5576344" cy="521971"/>
          </a:xfrm>
          <a:prstGeom prst="rect">
            <a:avLst/>
          </a:prstGeom>
          <a:ln w="6350">
            <a:solidFill>
              <a:schemeClr val="tx2">
                <a:lumMod val="60000"/>
                <a:lumOff val="40000"/>
              </a:schemeClr>
            </a:solidFill>
          </a:ln>
        </p:spPr>
        <p:style>
          <a:lnRef idx="2">
            <a:schemeClr val="accent5"/>
          </a:lnRef>
          <a:fillRef idx="1">
            <a:schemeClr val="lt1"/>
          </a:fillRef>
          <a:effectRef idx="0">
            <a:schemeClr val="accent5"/>
          </a:effectRef>
          <a:fontRef idx="minor">
            <a:schemeClr val="dk1"/>
          </a:fontRef>
        </p:style>
        <p:txBody>
          <a:bodyPr lIns="91436" tIns="45718" rIns="91436" bIns="45718" anchor="ctr"/>
          <a:lstStyle/>
          <a:p>
            <a:pPr>
              <a:defRPr/>
            </a:pP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28" name="矩形 25"/>
          <p:cNvSpPr>
            <a:spLocks noChangeArrowheads="1"/>
          </p:cNvSpPr>
          <p:nvPr/>
        </p:nvSpPr>
        <p:spPr bwMode="auto">
          <a:xfrm>
            <a:off x="2653256" y="3842997"/>
            <a:ext cx="388620" cy="521971"/>
          </a:xfrm>
          <a:prstGeom prst="rect">
            <a:avLst/>
          </a:prstGeom>
          <a:solidFill>
            <a:schemeClr val="accent5"/>
          </a:solidFill>
        </p:spPr>
        <p:style>
          <a:lnRef idx="3">
            <a:schemeClr val="lt1"/>
          </a:lnRef>
          <a:fillRef idx="1">
            <a:schemeClr val="accent2"/>
          </a:fillRef>
          <a:effectRef idx="1">
            <a:schemeClr val="accent2"/>
          </a:effectRef>
          <a:fontRef idx="minor">
            <a:schemeClr val="lt1"/>
          </a:fontRef>
        </p:style>
        <p:txBody>
          <a:bodyPr lIns="91436" tIns="45718" rIns="91436" bIns="45718" anchor="ctr"/>
          <a:lstStyle/>
          <a:p>
            <a:pPr>
              <a:defRPr/>
            </a:pPr>
            <a:r>
              <a:rPr lang="en-US" altLang="zh-CN" sz="2400" dirty="0">
                <a:solidFill>
                  <a:srgbClr val="FFFFFF"/>
                </a:solidFill>
                <a:latin typeface="微软雅黑" panose="020B0503020204020204" pitchFamily="34" charset="-122"/>
                <a:ea typeface="微软雅黑" panose="020B0503020204020204" pitchFamily="34" charset="-122"/>
              </a:rPr>
              <a:t>5</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29" name="TextBox 45"/>
          <p:cNvSpPr txBox="1">
            <a:spLocks noChangeArrowheads="1"/>
          </p:cNvSpPr>
          <p:nvPr/>
        </p:nvSpPr>
        <p:spPr bwMode="auto">
          <a:xfrm>
            <a:off x="3546176" y="3900147"/>
            <a:ext cx="3669030" cy="369328"/>
          </a:xfrm>
          <a:prstGeom prst="rect">
            <a:avLst/>
          </a:prstGeom>
          <a:noFill/>
          <a:ln w="9525">
            <a:noFill/>
            <a:miter lim="800000"/>
          </a:ln>
        </p:spPr>
        <p:txBody>
          <a:bodyPr lIns="91436" tIns="45718" rIns="91436" bIns="45718">
            <a:spAutoFit/>
          </a:bodyPr>
          <a:lstStyle/>
          <a:p>
            <a:pPr eaLnBrk="1" hangingPunct="1"/>
            <a:r>
              <a:rPr lang="zh-CN" altLang="en-US" b="1" dirty="0">
                <a:solidFill>
                  <a:srgbClr val="595959"/>
                </a:solidFill>
                <a:latin typeface="微软雅黑" panose="020B0503020204020204" pitchFamily="34" charset="-122"/>
                <a:ea typeface="微软雅黑" panose="020B0503020204020204" pitchFamily="34" charset="-122"/>
              </a:rPr>
              <a:t>项目建设目标</a:t>
            </a:r>
            <a:endParaRPr lang="zh-CN" altLang="en-US" b="1" dirty="0">
              <a:solidFill>
                <a:srgbClr val="595959"/>
              </a:solidFill>
              <a:latin typeface="微软雅黑" panose="020B0503020204020204" pitchFamily="34" charset="-122"/>
              <a:ea typeface="微软雅黑" panose="020B0503020204020204" pitchFamily="34" charset="-122"/>
            </a:endParaRPr>
          </a:p>
        </p:txBody>
      </p:sp>
      <p:sp>
        <p:nvSpPr>
          <p:cNvPr id="31" name="矩形 30"/>
          <p:cNvSpPr/>
          <p:nvPr/>
        </p:nvSpPr>
        <p:spPr bwMode="auto">
          <a:xfrm>
            <a:off x="2653256" y="4531140"/>
            <a:ext cx="5576344" cy="521971"/>
          </a:xfrm>
          <a:prstGeom prst="rect">
            <a:avLst/>
          </a:prstGeom>
          <a:noFill/>
          <a:ln w="12700" cap="flat" cmpd="sng" algn="ctr">
            <a:solidFill>
              <a:srgbClr val="C00000"/>
            </a:solidFill>
            <a:prstDash val="solid"/>
          </a:ln>
          <a:effectLst>
            <a:outerShdw blurRad="50800" dist="38100" dir="5400000" algn="t" rotWithShape="0">
              <a:prstClr val="black">
                <a:alpha val="40000"/>
              </a:prstClr>
            </a:outerShdw>
          </a:effectLst>
        </p:spPr>
        <p:txBody>
          <a:bodyPr lIns="91436" tIns="45718" rIns="91436" bIns="45718" anchor="ctr"/>
          <a:lstStyle/>
          <a:p>
            <a:pPr>
              <a:defRPr/>
            </a:pP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32" name="矩形 25"/>
          <p:cNvSpPr>
            <a:spLocks noChangeArrowheads="1"/>
          </p:cNvSpPr>
          <p:nvPr/>
        </p:nvSpPr>
        <p:spPr bwMode="auto">
          <a:xfrm>
            <a:off x="2653256" y="4531140"/>
            <a:ext cx="388620" cy="521971"/>
          </a:xfrm>
          <a:prstGeom prst="rect">
            <a:avLst/>
          </a:prstGeom>
          <a:solidFill>
            <a:schemeClr val="accent2"/>
          </a:solidFill>
        </p:spPr>
        <p:style>
          <a:lnRef idx="3">
            <a:schemeClr val="lt1"/>
          </a:lnRef>
          <a:fillRef idx="1">
            <a:schemeClr val="accent2"/>
          </a:fillRef>
          <a:effectRef idx="1">
            <a:schemeClr val="accent2"/>
          </a:effectRef>
          <a:fontRef idx="minor">
            <a:schemeClr val="lt1"/>
          </a:fontRef>
        </p:style>
        <p:txBody>
          <a:bodyPr lIns="91436" tIns="45718" rIns="91436" bIns="45718" anchor="ctr"/>
          <a:lstStyle/>
          <a:p>
            <a:pPr>
              <a:defRPr/>
            </a:pPr>
            <a:r>
              <a:rPr lang="en-US" altLang="zh-CN" sz="2400" dirty="0">
                <a:solidFill>
                  <a:srgbClr val="FFFFFF"/>
                </a:solidFill>
                <a:latin typeface="微软雅黑" panose="020B0503020204020204" pitchFamily="34" charset="-122"/>
                <a:ea typeface="微软雅黑" panose="020B0503020204020204" pitchFamily="34" charset="-122"/>
              </a:rPr>
              <a:t>6</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33" name="TextBox 45"/>
          <p:cNvSpPr txBox="1">
            <a:spLocks noChangeArrowheads="1"/>
          </p:cNvSpPr>
          <p:nvPr/>
        </p:nvSpPr>
        <p:spPr bwMode="auto">
          <a:xfrm>
            <a:off x="3546176" y="4588290"/>
            <a:ext cx="3669030" cy="369328"/>
          </a:xfrm>
          <a:prstGeom prst="rect">
            <a:avLst/>
          </a:prstGeom>
          <a:noFill/>
          <a:ln w="9525">
            <a:noFill/>
            <a:miter lim="800000"/>
          </a:ln>
        </p:spPr>
        <p:txBody>
          <a:bodyPr lIns="91436" tIns="45718" rIns="91436" bIns="45718">
            <a:spAutoFit/>
          </a:bodyPr>
          <a:lstStyle/>
          <a:p>
            <a:pPr eaLnBrk="1" hangingPunct="1"/>
            <a:r>
              <a:rPr lang="zh-CN" altLang="en-US" b="1" dirty="0">
                <a:solidFill>
                  <a:srgbClr val="595959"/>
                </a:solidFill>
                <a:latin typeface="微软雅黑" panose="020B0503020204020204" pitchFamily="34" charset="-122"/>
                <a:ea typeface="微软雅黑" panose="020B0503020204020204" pitchFamily="34" charset="-122"/>
              </a:rPr>
              <a:t>项目负责人和随工部门明确</a:t>
            </a:r>
            <a:endParaRPr lang="zh-CN" altLang="en-US" b="1" dirty="0">
              <a:solidFill>
                <a:srgbClr val="595959"/>
              </a:solidFill>
              <a:latin typeface="微软雅黑" panose="020B0503020204020204" pitchFamily="34" charset="-122"/>
              <a:ea typeface="微软雅黑" panose="020B0503020204020204" pitchFamily="34" charset="-122"/>
            </a:endParaRPr>
          </a:p>
        </p:txBody>
      </p:sp>
      <p:sp>
        <p:nvSpPr>
          <p:cNvPr id="35" name="矩形 34"/>
          <p:cNvSpPr/>
          <p:nvPr/>
        </p:nvSpPr>
        <p:spPr bwMode="auto">
          <a:xfrm>
            <a:off x="2653256" y="5219283"/>
            <a:ext cx="5576344" cy="521971"/>
          </a:xfrm>
          <a:prstGeom prst="rect">
            <a:avLst/>
          </a:prstGeom>
          <a:ln w="6350">
            <a:solidFill>
              <a:schemeClr val="tx2">
                <a:lumMod val="60000"/>
                <a:lumOff val="40000"/>
              </a:schemeClr>
            </a:solidFill>
          </a:ln>
        </p:spPr>
        <p:style>
          <a:lnRef idx="2">
            <a:schemeClr val="accent5"/>
          </a:lnRef>
          <a:fillRef idx="1">
            <a:schemeClr val="lt1"/>
          </a:fillRef>
          <a:effectRef idx="0">
            <a:schemeClr val="accent5"/>
          </a:effectRef>
          <a:fontRef idx="minor">
            <a:schemeClr val="dk1"/>
          </a:fontRef>
        </p:style>
        <p:txBody>
          <a:bodyPr lIns="91436" tIns="45718" rIns="91436" bIns="45718" anchor="ctr"/>
          <a:lstStyle/>
          <a:p>
            <a:pPr>
              <a:defRPr/>
            </a:pP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36" name="矩形 25"/>
          <p:cNvSpPr>
            <a:spLocks noChangeArrowheads="1"/>
          </p:cNvSpPr>
          <p:nvPr/>
        </p:nvSpPr>
        <p:spPr bwMode="auto">
          <a:xfrm>
            <a:off x="2653256" y="5219283"/>
            <a:ext cx="388620" cy="521971"/>
          </a:xfrm>
          <a:prstGeom prst="rect">
            <a:avLst/>
          </a:prstGeom>
          <a:solidFill>
            <a:schemeClr val="accent5"/>
          </a:solidFill>
        </p:spPr>
        <p:style>
          <a:lnRef idx="3">
            <a:schemeClr val="lt1"/>
          </a:lnRef>
          <a:fillRef idx="1">
            <a:schemeClr val="accent2"/>
          </a:fillRef>
          <a:effectRef idx="1">
            <a:schemeClr val="accent2"/>
          </a:effectRef>
          <a:fontRef idx="minor">
            <a:schemeClr val="lt1"/>
          </a:fontRef>
        </p:style>
        <p:txBody>
          <a:bodyPr lIns="91436" tIns="45718" rIns="91436" bIns="45718" anchor="ctr"/>
          <a:lstStyle/>
          <a:p>
            <a:pPr>
              <a:defRPr/>
            </a:pPr>
            <a:r>
              <a:rPr lang="en-US" altLang="zh-CN" sz="2400" dirty="0">
                <a:solidFill>
                  <a:srgbClr val="FFFFFF"/>
                </a:solidFill>
                <a:latin typeface="微软雅黑" panose="020B0503020204020204" pitchFamily="34" charset="-122"/>
                <a:ea typeface="微软雅黑" panose="020B0503020204020204" pitchFamily="34" charset="-122"/>
              </a:rPr>
              <a:t>7</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37" name="TextBox 45"/>
          <p:cNvSpPr txBox="1">
            <a:spLocks noChangeArrowheads="1"/>
          </p:cNvSpPr>
          <p:nvPr/>
        </p:nvSpPr>
        <p:spPr bwMode="auto">
          <a:xfrm>
            <a:off x="3546176" y="5276433"/>
            <a:ext cx="3669030" cy="369328"/>
          </a:xfrm>
          <a:prstGeom prst="rect">
            <a:avLst/>
          </a:prstGeom>
          <a:noFill/>
          <a:ln w="9525">
            <a:noFill/>
            <a:miter lim="800000"/>
          </a:ln>
        </p:spPr>
        <p:txBody>
          <a:bodyPr lIns="91436" tIns="45718" rIns="91436" bIns="45718">
            <a:spAutoFit/>
          </a:bodyPr>
          <a:lstStyle/>
          <a:p>
            <a:pPr eaLnBrk="1" hangingPunct="1"/>
            <a:r>
              <a:rPr lang="zh-CN" altLang="en-US" b="1" dirty="0">
                <a:solidFill>
                  <a:srgbClr val="595959"/>
                </a:solidFill>
                <a:latin typeface="微软雅黑" panose="020B0503020204020204" pitchFamily="34" charset="-122"/>
                <a:ea typeface="微软雅黑" panose="020B0503020204020204" pitchFamily="34" charset="-122"/>
              </a:rPr>
              <a:t>嵌入式风控点澄清</a:t>
            </a:r>
            <a:endParaRPr lang="zh-CN" altLang="en-US" b="1" dirty="0">
              <a:solidFill>
                <a:srgbClr val="595959"/>
              </a:solidFill>
              <a:latin typeface="微软雅黑" panose="020B0503020204020204" pitchFamily="34" charset="-122"/>
              <a:ea typeface="微软雅黑" panose="020B0503020204020204" pitchFamily="34" charset="-122"/>
            </a:endParaRPr>
          </a:p>
        </p:txBody>
      </p:sp>
      <p:sp>
        <p:nvSpPr>
          <p:cNvPr id="39" name="矩形 38"/>
          <p:cNvSpPr/>
          <p:nvPr/>
        </p:nvSpPr>
        <p:spPr bwMode="auto">
          <a:xfrm>
            <a:off x="2653256" y="5907425"/>
            <a:ext cx="5576344" cy="521971"/>
          </a:xfrm>
          <a:prstGeom prst="rect">
            <a:avLst/>
          </a:prstGeom>
          <a:ln w="6350">
            <a:solidFill>
              <a:schemeClr val="tx2">
                <a:lumMod val="60000"/>
                <a:lumOff val="40000"/>
              </a:schemeClr>
            </a:solidFill>
          </a:ln>
        </p:spPr>
        <p:style>
          <a:lnRef idx="2">
            <a:schemeClr val="accent5"/>
          </a:lnRef>
          <a:fillRef idx="1">
            <a:schemeClr val="lt1"/>
          </a:fillRef>
          <a:effectRef idx="0">
            <a:schemeClr val="accent5"/>
          </a:effectRef>
          <a:fontRef idx="minor">
            <a:schemeClr val="dk1"/>
          </a:fontRef>
        </p:style>
        <p:txBody>
          <a:bodyPr lIns="91436" tIns="45718" rIns="91436" bIns="45718" anchor="ctr"/>
          <a:lstStyle/>
          <a:p>
            <a:pPr>
              <a:defRPr/>
            </a:pP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40" name="矩形 25"/>
          <p:cNvSpPr>
            <a:spLocks noChangeArrowheads="1"/>
          </p:cNvSpPr>
          <p:nvPr/>
        </p:nvSpPr>
        <p:spPr bwMode="auto">
          <a:xfrm>
            <a:off x="2653256" y="5907425"/>
            <a:ext cx="388620" cy="521971"/>
          </a:xfrm>
          <a:prstGeom prst="rect">
            <a:avLst/>
          </a:prstGeom>
          <a:solidFill>
            <a:schemeClr val="accent5"/>
          </a:solidFill>
        </p:spPr>
        <p:style>
          <a:lnRef idx="3">
            <a:schemeClr val="lt1"/>
          </a:lnRef>
          <a:fillRef idx="1">
            <a:schemeClr val="accent2"/>
          </a:fillRef>
          <a:effectRef idx="1">
            <a:schemeClr val="accent2"/>
          </a:effectRef>
          <a:fontRef idx="minor">
            <a:schemeClr val="lt1"/>
          </a:fontRef>
        </p:style>
        <p:txBody>
          <a:bodyPr lIns="91436" tIns="45718" rIns="91436" bIns="45718" anchor="ctr"/>
          <a:lstStyle/>
          <a:p>
            <a:pPr>
              <a:defRPr/>
            </a:pPr>
            <a:r>
              <a:rPr lang="en-US" altLang="zh-CN" sz="2400" dirty="0">
                <a:solidFill>
                  <a:srgbClr val="FFFFFF"/>
                </a:solidFill>
                <a:latin typeface="微软雅黑" panose="020B0503020204020204" pitchFamily="34" charset="-122"/>
                <a:ea typeface="微软雅黑" panose="020B0503020204020204" pitchFamily="34" charset="-122"/>
              </a:rPr>
              <a:t>8</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41" name="TextBox 45"/>
          <p:cNvSpPr txBox="1">
            <a:spLocks noChangeArrowheads="1"/>
          </p:cNvSpPr>
          <p:nvPr/>
        </p:nvSpPr>
        <p:spPr bwMode="auto">
          <a:xfrm>
            <a:off x="3546176" y="5964575"/>
            <a:ext cx="3669030" cy="369328"/>
          </a:xfrm>
          <a:prstGeom prst="rect">
            <a:avLst/>
          </a:prstGeom>
          <a:noFill/>
          <a:ln w="9525">
            <a:noFill/>
            <a:miter lim="800000"/>
          </a:ln>
        </p:spPr>
        <p:txBody>
          <a:bodyPr lIns="91436" tIns="45718" rIns="91436" bIns="45718">
            <a:spAutoFit/>
          </a:bodyPr>
          <a:lstStyle/>
          <a:p>
            <a:pPr eaLnBrk="1" hangingPunct="1"/>
            <a:r>
              <a:rPr lang="zh-CN" altLang="en-US" b="1" dirty="0">
                <a:solidFill>
                  <a:srgbClr val="595959"/>
                </a:solidFill>
                <a:latin typeface="微软雅黑" panose="020B0503020204020204" pitchFamily="34" charset="-122"/>
                <a:ea typeface="微软雅黑" panose="020B0503020204020204" pitchFamily="34" charset="-122"/>
              </a:rPr>
              <a:t>建设方式</a:t>
            </a:r>
            <a:endParaRPr lang="zh-CN" altLang="en-US" b="1"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179512" y="116632"/>
            <a:ext cx="7632848" cy="461939"/>
          </a:xfrm>
        </p:spPr>
        <p:txBody>
          <a:bodyPr/>
          <a:lstStyle/>
          <a:p>
            <a:r>
              <a:rPr lang="zh-CN" altLang="en-US" sz="2400" b="1" dirty="0">
                <a:latin typeface="微软雅黑" panose="020B0503020204020204" pitchFamily="34" charset="-122"/>
                <a:ea typeface="微软雅黑" panose="020B0503020204020204" pitchFamily="34" charset="-122"/>
              </a:rPr>
              <a:t>项目负责人和随工部门明确</a:t>
            </a:r>
            <a:endParaRPr lang="zh-CN" altLang="en-US" sz="2400" b="1" dirty="0">
              <a:latin typeface="微软雅黑" panose="020B0503020204020204" pitchFamily="34" charset="-122"/>
              <a:ea typeface="微软雅黑" panose="020B0503020204020204" pitchFamily="34" charset="-122"/>
            </a:endParaRPr>
          </a:p>
        </p:txBody>
      </p:sp>
      <p:graphicFrame>
        <p:nvGraphicFramePr>
          <p:cNvPr id="6" name="表格 5"/>
          <p:cNvGraphicFramePr>
            <a:graphicFrameLocks noGrp="1"/>
          </p:cNvGraphicFramePr>
          <p:nvPr/>
        </p:nvGraphicFramePr>
        <p:xfrm>
          <a:off x="467544" y="1268760"/>
          <a:ext cx="8496944" cy="2575560"/>
        </p:xfrm>
        <a:graphic>
          <a:graphicData uri="http://schemas.openxmlformats.org/drawingml/2006/table">
            <a:tbl>
              <a:tblPr firstRow="1" bandRow="1">
                <a:tableStyleId>{F5AB1C69-6EDB-4FF4-983F-18BD219EF322}</a:tableStyleId>
              </a:tblPr>
              <a:tblGrid>
                <a:gridCol w="1041870"/>
                <a:gridCol w="1731680"/>
                <a:gridCol w="3597623"/>
                <a:gridCol w="901635"/>
                <a:gridCol w="1224136"/>
              </a:tblGrid>
              <a:tr h="370840">
                <a:tc>
                  <a:txBody>
                    <a:bodyPr/>
                    <a:lstStyle/>
                    <a:p>
                      <a:pPr algn="ctr"/>
                      <a:r>
                        <a:rPr lang="zh-CN" altLang="en-US" sz="1400" dirty="0">
                          <a:latin typeface="微软雅黑" panose="020B0503020204020204" pitchFamily="34" charset="-122"/>
                          <a:ea typeface="微软雅黑" panose="020B0503020204020204" pitchFamily="34" charset="-122"/>
                        </a:rPr>
                        <a:t>项目</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algn="ctr"/>
                      <a:r>
                        <a:rPr lang="zh-CN" altLang="en-US" sz="1400" dirty="0">
                          <a:latin typeface="微软雅黑" panose="020B0503020204020204" pitchFamily="34" charset="-122"/>
                          <a:ea typeface="微软雅黑" panose="020B0503020204020204" pitchFamily="34" charset="-122"/>
                        </a:rPr>
                        <a:t>内容</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algn="ctr"/>
                      <a:r>
                        <a:rPr lang="zh-CN" altLang="en-US" sz="1400" dirty="0">
                          <a:latin typeface="微软雅黑" panose="020B0503020204020204" pitchFamily="34" charset="-122"/>
                          <a:ea typeface="微软雅黑" panose="020B0503020204020204" pitchFamily="34" charset="-122"/>
                        </a:rPr>
                        <a:t>具体工作内容</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algn="ctr"/>
                      <a:r>
                        <a:rPr lang="zh-CN" altLang="en-US" sz="1400" dirty="0">
                          <a:latin typeface="微软雅黑" panose="020B0503020204020204" pitchFamily="34" charset="-122"/>
                          <a:ea typeface="微软雅黑" panose="020B0503020204020204" pitchFamily="34" charset="-122"/>
                        </a:rPr>
                        <a:t>分项部门</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algn="ctr"/>
                      <a:r>
                        <a:rPr lang="zh-CN" altLang="en-US" sz="1400" dirty="0">
                          <a:latin typeface="微软雅黑" panose="020B0503020204020204" pitchFamily="34" charset="-122"/>
                          <a:ea typeface="微软雅黑" panose="020B0503020204020204" pitchFamily="34" charset="-122"/>
                        </a:rPr>
                        <a:t>分项负责人</a:t>
                      </a:r>
                      <a:endParaRPr lang="zh-CN" altLang="en-US" sz="1400" dirty="0">
                        <a:latin typeface="微软雅黑" panose="020B0503020204020204" pitchFamily="34" charset="-122"/>
                        <a:ea typeface="微软雅黑" panose="020B0503020204020204" pitchFamily="34" charset="-122"/>
                      </a:endParaRPr>
                    </a:p>
                  </a:txBody>
                  <a:tcPr/>
                </a:tc>
              </a:tr>
              <a:tr h="370840">
                <a:tc rowSpan="3">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dirty="0">
                          <a:latin typeface="微软雅黑" panose="020B0503020204020204" pitchFamily="34" charset="-122"/>
                          <a:ea typeface="微软雅黑" panose="020B0503020204020204" pitchFamily="34" charset="-122"/>
                        </a:rPr>
                        <a:t>2019</a:t>
                      </a:r>
                      <a:r>
                        <a:rPr lang="zh-CN" altLang="en-US" sz="1400" b="1" dirty="0">
                          <a:latin typeface="微软雅黑" panose="020B0503020204020204" pitchFamily="34" charset="-122"/>
                          <a:ea typeface="微软雅黑" panose="020B0503020204020204" pitchFamily="34" charset="-122"/>
                        </a:rPr>
                        <a:t>年供应链管理系统能力提升工程</a:t>
                      </a:r>
                      <a:endParaRPr lang="zh-CN" altLang="en-US" sz="1400" b="1" dirty="0">
                        <a:latin typeface="微软雅黑" panose="020B0503020204020204" pitchFamily="34" charset="-122"/>
                        <a:ea typeface="微软雅黑" panose="020B0503020204020204" pitchFamily="34" charset="-122"/>
                      </a:endParaRPr>
                    </a:p>
                    <a:p>
                      <a:pPr algn="ctr"/>
                      <a:endParaRPr lang="zh-CN" altLang="en-US" sz="1400" dirty="0">
                        <a:latin typeface="微软雅黑" panose="020B0503020204020204" pitchFamily="34" charset="-122"/>
                        <a:ea typeface="微软雅黑" panose="020B0503020204020204" pitchFamily="34"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dirty="0">
                          <a:latin typeface="微软雅黑" panose="020B0503020204020204" pitchFamily="34" charset="-122"/>
                          <a:ea typeface="微软雅黑" panose="020B0503020204020204" pitchFamily="34" charset="-122"/>
                        </a:rPr>
                        <a:t>框架订单系统</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marL="0" marR="0" indent="0" algn="l" defTabSz="914400" rtl="0" eaLnBrk="1" fontAlgn="auto" latinLnBrk="0" hangingPunct="1">
                        <a:lnSpc>
                          <a:spcPct val="125000"/>
                        </a:lnSpc>
                        <a:spcBef>
                          <a:spcPts val="0"/>
                        </a:spcBef>
                        <a:spcAft>
                          <a:spcPts val="0"/>
                        </a:spcAft>
                        <a:buClrTx/>
                        <a:buSzTx/>
                        <a:buFontTx/>
                        <a:buNone/>
                        <a:defRPr/>
                      </a:pPr>
                      <a:r>
                        <a:rPr lang="zh-CN" altLang="en-US" sz="1400" kern="0" dirty="0">
                          <a:solidFill>
                            <a:prstClr val="black"/>
                          </a:solidFill>
                          <a:latin typeface="微软雅黑" panose="020B0503020204020204" pitchFamily="34" charset="-122"/>
                          <a:ea typeface="微软雅黑" panose="020B0503020204020204" pitchFamily="34" charset="-122"/>
                        </a:rPr>
                        <a:t>内审订单流程管理、工程类订单管理、工程类订单管理、业务精细化管理能力提升</a:t>
                      </a:r>
                      <a:endParaRPr lang="zh-CN" altLang="en-US" sz="1400" kern="0" dirty="0">
                        <a:solidFill>
                          <a:prstClr val="black"/>
                        </a:solidFill>
                        <a:latin typeface="微软雅黑" panose="020B0503020204020204" pitchFamily="34" charset="-122"/>
                        <a:ea typeface="微软雅黑" panose="020B0503020204020204"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en-US" sz="1400" dirty="0">
                          <a:latin typeface="微软雅黑" panose="020B0503020204020204" pitchFamily="34" charset="-122"/>
                          <a:ea typeface="微软雅黑" panose="020B0503020204020204" pitchFamily="34" charset="-122"/>
                        </a:rPr>
                        <a:t>管理系统运营部</a:t>
                      </a:r>
                      <a:endParaRPr lang="zh-CN" altLang="en-US" sz="1400" dirty="0">
                        <a:latin typeface="微软雅黑" panose="020B0503020204020204" pitchFamily="34" charset="-122"/>
                        <a:ea typeface="微软雅黑" panose="020B0503020204020204" pitchFamily="34" charset="-122"/>
                      </a:endParaRPr>
                    </a:p>
                    <a:p>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zh-CN" altLang="en-US" sz="1400" dirty="0">
                          <a:latin typeface="微软雅黑" panose="020B0503020204020204" pitchFamily="34" charset="-122"/>
                          <a:ea typeface="微软雅黑" panose="020B0503020204020204" pitchFamily="34" charset="-122"/>
                        </a:rPr>
                        <a:t>叶秋琳</a:t>
                      </a:r>
                      <a:endParaRPr lang="zh-CN" altLang="en-US" sz="1400" dirty="0">
                        <a:latin typeface="微软雅黑" panose="020B0503020204020204" pitchFamily="34" charset="-122"/>
                        <a:ea typeface="微软雅黑" panose="020B0503020204020204" pitchFamily="34" charset="-122"/>
                      </a:endParaRPr>
                    </a:p>
                  </a:txBody>
                  <a:tcPr/>
                </a:tc>
              </a:tr>
              <a:tr h="370840">
                <a:tc vMerge="1">
                  <a:tcPr/>
                </a:tc>
                <a:tc>
                  <a:txBody>
                    <a:bodyPr/>
                    <a:lstStyle/>
                    <a:p>
                      <a:pPr algn="ctr"/>
                      <a:r>
                        <a:rPr lang="zh-CN" altLang="en-US" sz="1400" dirty="0">
                          <a:latin typeface="微软雅黑" panose="020B0503020204020204" pitchFamily="34" charset="-122"/>
                          <a:ea typeface="微软雅黑" panose="020B0503020204020204" pitchFamily="34" charset="-122"/>
                        </a:rPr>
                        <a:t>可视化采购平台</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400" kern="0" dirty="0">
                          <a:solidFill>
                            <a:prstClr val="black"/>
                          </a:solidFill>
                          <a:latin typeface="微软雅黑" panose="020B0503020204020204" pitchFamily="34" charset="-122"/>
                          <a:ea typeface="微软雅黑" panose="020B0503020204020204" pitchFamily="34" charset="-122"/>
                        </a:rPr>
                        <a:t>标准化物资贯穿跟踪、标准物资呆滞库存管控、移动办公能力提升</a:t>
                      </a:r>
                      <a:endParaRPr lang="zh-CN" altLang="en-US" sz="1400" kern="0" dirty="0">
                        <a:solidFill>
                          <a:prstClr val="black"/>
                        </a:solidFill>
                        <a:latin typeface="微软雅黑" panose="020B0503020204020204" pitchFamily="34" charset="-122"/>
                        <a:ea typeface="微软雅黑" panose="020B0503020204020204" pitchFamily="34" charset="-122"/>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en-US" sz="1400" dirty="0">
                          <a:latin typeface="微软雅黑" panose="020B0503020204020204" pitchFamily="34" charset="-122"/>
                          <a:ea typeface="微软雅黑" panose="020B0503020204020204" pitchFamily="34" charset="-122"/>
                        </a:rPr>
                        <a:t>管理系统运营部</a:t>
                      </a:r>
                      <a:endParaRPr lang="zh-CN" altLang="en-US" sz="14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zh-CN" altLang="en-US" sz="1400" dirty="0">
                          <a:latin typeface="微软雅黑" panose="020B0503020204020204" pitchFamily="34" charset="-122"/>
                          <a:ea typeface="微软雅黑" panose="020B0503020204020204" pitchFamily="34" charset="-122"/>
                        </a:rPr>
                        <a:t>叶秋琳</a:t>
                      </a:r>
                      <a:endParaRPr lang="zh-CN" altLang="en-US" sz="1400" dirty="0">
                        <a:latin typeface="微软雅黑" panose="020B0503020204020204" pitchFamily="34" charset="-122"/>
                        <a:ea typeface="微软雅黑" panose="020B0503020204020204" pitchFamily="34" charset="-122"/>
                      </a:endParaRPr>
                    </a:p>
                  </a:txBody>
                  <a:tcPr/>
                </a:tc>
              </a:tr>
              <a:tr h="741680">
                <a:tc vMerge="1">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zh-CN" sz="1400" kern="100" dirty="0">
                        <a:effectLst/>
                        <a:latin typeface="微软雅黑" panose="020B0503020204020204" pitchFamily="34" charset="-122"/>
                        <a:ea typeface="微软雅黑" panose="020B0503020204020204" pitchFamily="34" charset="-122"/>
                      </a:endParaRPr>
                    </a:p>
                  </a:txBody>
                  <a:tcPr/>
                </a:tc>
                <a:tc>
                  <a:txBody>
                    <a:bodyPr/>
                    <a:lstStyle/>
                    <a:p>
                      <a:endParaRPr lang="zh-CN" altLang="en-US" sz="1400" dirty="0">
                        <a:latin typeface="微软雅黑" panose="020B0503020204020204" pitchFamily="34" charset="-122"/>
                        <a:ea typeface="微软雅黑" panose="020B0503020204020204" pitchFamily="34" charset="-122"/>
                      </a:endParaRPr>
                    </a:p>
                  </a:txBody>
                  <a:tcPr/>
                </a:tc>
                <a:tc>
                  <a:txBody>
                    <a:bodyPr/>
                    <a:lstStyle/>
                    <a:p>
                      <a:endParaRPr lang="zh-CN" altLang="en-US" sz="1400" dirty="0">
                        <a:latin typeface="微软雅黑" panose="020B0503020204020204" pitchFamily="34" charset="-122"/>
                        <a:ea typeface="微软雅黑" panose="020B0503020204020204" pitchFamily="34" charset="-122"/>
                      </a:endParaRPr>
                    </a:p>
                  </a:txBody>
                  <a:tcPr/>
                </a:tc>
              </a:tr>
            </a:tbl>
          </a:graphicData>
        </a:graphic>
      </p:graphicFrame>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bwMode="auto">
          <a:xfrm>
            <a:off x="179512" y="29239"/>
            <a:ext cx="8229600" cy="777600"/>
          </a:xfrm>
          <a:noFill/>
          <a:ln>
            <a:miter lim="800000"/>
          </a:ln>
        </p:spPr>
        <p:txBody>
          <a:bodyPr vert="horz" wrap="square" lIns="91436" tIns="45718" rIns="91436" bIns="45718" numCol="1" anchor="ctr" anchorCtr="0" compatLnSpc="1"/>
          <a:lstStyle/>
          <a:p>
            <a:pPr eaLnBrk="1" hangingPunct="1"/>
            <a:r>
              <a:rPr lang="zh-CN" altLang="en-US" sz="2400" b="1" dirty="0"/>
              <a:t>目录</a:t>
            </a:r>
            <a:endParaRPr lang="en-US" altLang="zh-CN" sz="2800" b="1" dirty="0"/>
          </a:p>
        </p:txBody>
      </p:sp>
      <p:cxnSp>
        <p:nvCxnSpPr>
          <p:cNvPr id="82" name="直接连接符 81"/>
          <p:cNvCxnSpPr/>
          <p:nvPr/>
        </p:nvCxnSpPr>
        <p:spPr>
          <a:xfrm>
            <a:off x="2343150" y="923930"/>
            <a:ext cx="0" cy="5701664"/>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2" name="组合 43"/>
          <p:cNvGrpSpPr/>
          <p:nvPr/>
        </p:nvGrpSpPr>
        <p:grpSpPr>
          <a:xfrm>
            <a:off x="715804" y="1535431"/>
            <a:ext cx="1061561" cy="4831080"/>
            <a:chOff x="715804" y="1535431"/>
            <a:chExt cx="1061561" cy="4831080"/>
          </a:xfrm>
        </p:grpSpPr>
        <p:sp>
          <p:nvSpPr>
            <p:cNvPr id="83" name="Oval 6" descr="#wm#_48_07_*Z"/>
            <p:cNvSpPr>
              <a:spLocks noChangeArrowheads="1"/>
            </p:cNvSpPr>
            <p:nvPr>
              <p:custDataLst>
                <p:tags r:id="rId1"/>
              </p:custDataLst>
            </p:nvPr>
          </p:nvSpPr>
          <p:spPr bwMode="auto">
            <a:xfrm>
              <a:off x="715804" y="1535431"/>
              <a:ext cx="814387" cy="1089660"/>
            </a:xfrm>
            <a:prstGeom prst="ellipse">
              <a:avLst/>
            </a:prstGeom>
            <a:solidFill>
              <a:schemeClr val="accent5">
                <a:alpha val="69000"/>
              </a:schemeClr>
            </a:solidFill>
            <a:ln>
              <a:noFill/>
            </a:ln>
            <a:effectLst/>
          </p:spPr>
          <p:txBody>
            <a:bodyPr lIns="0" tIns="0" rIns="0" bIns="0" anchor="ctr"/>
            <a:lstStyle>
              <a:lvl1pPr>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2pPr>
              <a:lvl3pPr marL="11430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3pPr>
              <a:lvl4pPr marL="16002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9pPr>
            </a:lstStyle>
            <a:p>
              <a:pPr algn="ctr" eaLnBrk="1" hangingPunct="1">
                <a:spcBef>
                  <a:spcPct val="0"/>
                </a:spcBef>
                <a:buFont typeface="Arial" panose="020B0604020202020204" pitchFamily="34" charset="0"/>
                <a:buNone/>
                <a:defRPr/>
              </a:pPr>
              <a:r>
                <a:rPr lang="zh-CN" altLang="en-US" sz="4400" b="1" kern="0"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rPr>
                <a:t>目</a:t>
              </a:r>
              <a:endParaRPr lang="zh-CN" altLang="zh-CN" sz="4400" b="1" kern="0"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4" name="Oval 7" descr="#wm#_48_07_*Z"/>
            <p:cNvSpPr>
              <a:spLocks noChangeArrowheads="1"/>
            </p:cNvSpPr>
            <p:nvPr>
              <p:custDataLst>
                <p:tags r:id="rId2"/>
              </p:custDataLst>
            </p:nvPr>
          </p:nvSpPr>
          <p:spPr bwMode="auto">
            <a:xfrm>
              <a:off x="1283017" y="2348866"/>
              <a:ext cx="494348" cy="661035"/>
            </a:xfrm>
            <a:prstGeom prst="ellipse">
              <a:avLst/>
            </a:prstGeom>
            <a:solidFill>
              <a:schemeClr val="accent6">
                <a:lumMod val="60000"/>
                <a:lumOff val="40000"/>
                <a:alpha val="35000"/>
              </a:schemeClr>
            </a:solidFill>
            <a:ln>
              <a:noFill/>
            </a:ln>
            <a:effectLst/>
          </p:spPr>
          <p:txBody>
            <a:bodyPr lIns="0" tIns="0" rIns="0" bIns="0" anchor="ctr"/>
            <a:lstStyle>
              <a:lvl1pPr>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2pPr>
              <a:lvl3pPr marL="11430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3pPr>
              <a:lvl4pPr marL="16002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9pPr>
            </a:lstStyle>
            <a:p>
              <a:pPr algn="ctr" eaLnBrk="1" hangingPunct="1">
                <a:spcBef>
                  <a:spcPct val="0"/>
                </a:spcBef>
                <a:buFont typeface="Arial" panose="020B0604020202020204" pitchFamily="34" charset="0"/>
                <a:buNone/>
                <a:defRPr/>
              </a:pPr>
              <a:r>
                <a:rPr lang="zh-CN" altLang="en-US" sz="2400" kern="0" dirty="0">
                  <a:solidFill>
                    <a:schemeClr val="accent2"/>
                  </a:solidFill>
                  <a:latin typeface="微软雅黑" panose="020B0503020204020204" pitchFamily="34" charset="-122"/>
                  <a:ea typeface="微软雅黑" panose="020B0503020204020204" pitchFamily="34" charset="-122"/>
                </a:rPr>
                <a:t>录</a:t>
              </a:r>
              <a:endParaRPr lang="zh-CN" altLang="zh-CN" sz="2400" kern="0" dirty="0">
                <a:solidFill>
                  <a:schemeClr val="accent2"/>
                </a:solidFill>
                <a:latin typeface="微软雅黑" panose="020B0503020204020204" pitchFamily="34" charset="-122"/>
                <a:ea typeface="微软雅黑" panose="020B0503020204020204" pitchFamily="34" charset="-122"/>
              </a:endParaRPr>
            </a:p>
          </p:txBody>
        </p:sp>
        <p:sp>
          <p:nvSpPr>
            <p:cNvPr id="85" name="文本框 31"/>
            <p:cNvSpPr txBox="1">
              <a:spLocks noChangeArrowheads="1"/>
            </p:cNvSpPr>
            <p:nvPr>
              <p:custDataLst>
                <p:tags r:id="rId3"/>
              </p:custDataLst>
            </p:nvPr>
          </p:nvSpPr>
          <p:spPr bwMode="auto">
            <a:xfrm>
              <a:off x="927259" y="2680337"/>
              <a:ext cx="325755" cy="195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r>
                <a:rPr lang="en-US" altLang="zh-CN" dirty="0">
                  <a:solidFill>
                    <a:schemeClr val="bg1">
                      <a:lumMod val="65000"/>
                    </a:schemeClr>
                  </a:solidFill>
                  <a:latin typeface="微软雅黑" panose="020B0503020204020204" pitchFamily="34" charset="-122"/>
                  <a:ea typeface="微软雅黑" panose="020B0503020204020204" pitchFamily="34" charset="-122"/>
                </a:rPr>
                <a:t>CONTENTS</a:t>
              </a:r>
              <a:endParaRPr lang="zh-CN" altLang="en-US"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86" name="KSO_Shape"/>
            <p:cNvSpPr/>
            <p:nvPr/>
          </p:nvSpPr>
          <p:spPr bwMode="auto">
            <a:xfrm>
              <a:off x="734377" y="4183381"/>
              <a:ext cx="938689" cy="2183130"/>
            </a:xfrm>
            <a:custGeom>
              <a:avLst/>
              <a:gdLst>
                <a:gd name="T0" fmla="*/ 499059 w 1487487"/>
                <a:gd name="T1" fmla="*/ 966084 h 2590800"/>
                <a:gd name="T2" fmla="*/ 109570 w 1487487"/>
                <a:gd name="T3" fmla="*/ 649281 h 2590800"/>
                <a:gd name="T4" fmla="*/ 138378 w 1487487"/>
                <a:gd name="T5" fmla="*/ 649781 h 2590800"/>
                <a:gd name="T6" fmla="*/ 133382 w 1487487"/>
                <a:gd name="T7" fmla="*/ 565077 h 2590800"/>
                <a:gd name="T8" fmla="*/ 324627 w 1487487"/>
                <a:gd name="T9" fmla="*/ 355159 h 2590800"/>
                <a:gd name="T10" fmla="*/ 349893 w 1487487"/>
                <a:gd name="T11" fmla="*/ 744224 h 2590800"/>
                <a:gd name="T12" fmla="*/ 294542 w 1487487"/>
                <a:gd name="T13" fmla="*/ 601367 h 2590800"/>
                <a:gd name="T14" fmla="*/ 277920 w 1487487"/>
                <a:gd name="T15" fmla="*/ 297649 h 2590800"/>
                <a:gd name="T16" fmla="*/ 214616 w 1487487"/>
                <a:gd name="T17" fmla="*/ 493426 h 2590800"/>
                <a:gd name="T18" fmla="*/ 172347 w 1487487"/>
                <a:gd name="T19" fmla="*/ 736554 h 2590800"/>
                <a:gd name="T20" fmla="*/ 311304 w 1487487"/>
                <a:gd name="T21" fmla="*/ 752896 h 2590800"/>
                <a:gd name="T22" fmla="*/ 431790 w 1487487"/>
                <a:gd name="T23" fmla="*/ 736720 h 2590800"/>
                <a:gd name="T24" fmla="*/ 428629 w 1487487"/>
                <a:gd name="T25" fmla="*/ 473249 h 2590800"/>
                <a:gd name="T26" fmla="*/ 346252 w 1487487"/>
                <a:gd name="T27" fmla="*/ 243795 h 2590800"/>
                <a:gd name="T28" fmla="*/ 823188 w 1487487"/>
                <a:gd name="T29" fmla="*/ 59531 h 2590800"/>
                <a:gd name="T30" fmla="*/ 884652 w 1487487"/>
                <a:gd name="T31" fmla="*/ 236887 h 2590800"/>
                <a:gd name="T32" fmla="*/ 1019908 w 1487487"/>
                <a:gd name="T33" fmla="*/ 349674 h 2590800"/>
                <a:gd name="T34" fmla="*/ 1040729 w 1487487"/>
                <a:gd name="T35" fmla="*/ 731749 h 2590800"/>
                <a:gd name="T36" fmla="*/ 1008082 w 1487487"/>
                <a:gd name="T37" fmla="*/ 991526 h 2590800"/>
                <a:gd name="T38" fmla="*/ 950948 w 1487487"/>
                <a:gd name="T39" fmla="*/ 964496 h 2590800"/>
                <a:gd name="T40" fmla="*/ 962608 w 1487487"/>
                <a:gd name="T41" fmla="*/ 1336226 h 2590800"/>
                <a:gd name="T42" fmla="*/ 999086 w 1487487"/>
                <a:gd name="T43" fmla="*/ 1531601 h 2590800"/>
                <a:gd name="T44" fmla="*/ 1092200 w 1487487"/>
                <a:gd name="T45" fmla="*/ 1888315 h 2590800"/>
                <a:gd name="T46" fmla="*/ 977432 w 1487487"/>
                <a:gd name="T47" fmla="*/ 1822913 h 2590800"/>
                <a:gd name="T48" fmla="*/ 852670 w 1487487"/>
                <a:gd name="T49" fmla="*/ 1360920 h 2590800"/>
                <a:gd name="T50" fmla="*/ 772217 w 1487487"/>
                <a:gd name="T51" fmla="*/ 1298854 h 2590800"/>
                <a:gd name="T52" fmla="*/ 793704 w 1487487"/>
                <a:gd name="T53" fmla="*/ 1649060 h 2590800"/>
                <a:gd name="T54" fmla="*/ 735071 w 1487487"/>
                <a:gd name="T55" fmla="*/ 1703952 h 2590800"/>
                <a:gd name="T56" fmla="*/ 654951 w 1487487"/>
                <a:gd name="T57" fmla="*/ 1677590 h 2590800"/>
                <a:gd name="T58" fmla="*/ 683267 w 1487487"/>
                <a:gd name="T59" fmla="*/ 1414476 h 2590800"/>
                <a:gd name="T60" fmla="*/ 633296 w 1487487"/>
                <a:gd name="T61" fmla="*/ 995196 h 2590800"/>
                <a:gd name="T62" fmla="*/ 599482 w 1487487"/>
                <a:gd name="T63" fmla="*/ 1006041 h 2590800"/>
                <a:gd name="T64" fmla="*/ 566501 w 1487487"/>
                <a:gd name="T65" fmla="*/ 907936 h 2590800"/>
                <a:gd name="T66" fmla="*/ 632463 w 1487487"/>
                <a:gd name="T67" fmla="*/ 373199 h 2590800"/>
                <a:gd name="T68" fmla="*/ 726909 w 1487487"/>
                <a:gd name="T69" fmla="*/ 291779 h 2590800"/>
                <a:gd name="T70" fmla="*/ 714749 w 1487487"/>
                <a:gd name="T71" fmla="*/ 222371 h 2590800"/>
                <a:gd name="T72" fmla="*/ 732406 w 1487487"/>
                <a:gd name="T73" fmla="*/ 121430 h 2590800"/>
                <a:gd name="T74" fmla="*/ 288578 w 1487487"/>
                <a:gd name="T75" fmla="*/ 0 h 2590800"/>
                <a:gd name="T76" fmla="*/ 379498 w 1487487"/>
                <a:gd name="T77" fmla="*/ 105046 h 2590800"/>
                <a:gd name="T78" fmla="*/ 346693 w 1487487"/>
                <a:gd name="T79" fmla="*/ 237436 h 2590800"/>
                <a:gd name="T80" fmla="*/ 459260 w 1487487"/>
                <a:gd name="T81" fmla="*/ 362657 h 2590800"/>
                <a:gd name="T82" fmla="*/ 503721 w 1487487"/>
                <a:gd name="T83" fmla="*/ 708306 h 2590800"/>
                <a:gd name="T84" fmla="*/ 534194 w 1487487"/>
                <a:gd name="T85" fmla="*/ 959582 h 2590800"/>
                <a:gd name="T86" fmla="*/ 459760 w 1487487"/>
                <a:gd name="T87" fmla="*/ 1034447 h 2590800"/>
                <a:gd name="T88" fmla="*/ 466088 w 1487487"/>
                <a:gd name="T89" fmla="*/ 967085 h 2590800"/>
                <a:gd name="T90" fmla="*/ 452433 w 1487487"/>
                <a:gd name="T91" fmla="*/ 964083 h 2590800"/>
                <a:gd name="T92" fmla="*/ 406807 w 1487487"/>
                <a:gd name="T93" fmla="*/ 1582517 h 2590800"/>
                <a:gd name="T94" fmla="*/ 550181 w 1487487"/>
                <a:gd name="T95" fmla="*/ 1699568 h 2590800"/>
                <a:gd name="T96" fmla="*/ 379831 w 1487487"/>
                <a:gd name="T97" fmla="*/ 1720243 h 2590800"/>
                <a:gd name="T98" fmla="*/ 289244 w 1487487"/>
                <a:gd name="T99" fmla="*/ 1668554 h 2590800"/>
                <a:gd name="T100" fmla="*/ 303232 w 1487487"/>
                <a:gd name="T101" fmla="*/ 1558174 h 2590800"/>
                <a:gd name="T102" fmla="*/ 283582 w 1487487"/>
                <a:gd name="T103" fmla="*/ 1166338 h 2590800"/>
                <a:gd name="T104" fmla="*/ 237956 w 1487487"/>
                <a:gd name="T105" fmla="*/ 1543000 h 2590800"/>
                <a:gd name="T106" fmla="*/ 257439 w 1487487"/>
                <a:gd name="T107" fmla="*/ 1752757 h 2590800"/>
                <a:gd name="T108" fmla="*/ 145871 w 1487487"/>
                <a:gd name="T109" fmla="*/ 1766096 h 2590800"/>
                <a:gd name="T110" fmla="*/ 146037 w 1487487"/>
                <a:gd name="T111" fmla="*/ 1280220 h 2590800"/>
                <a:gd name="T112" fmla="*/ 69439 w 1487487"/>
                <a:gd name="T113" fmla="*/ 934404 h 2590800"/>
                <a:gd name="T114" fmla="*/ 7160 w 1487487"/>
                <a:gd name="T115" fmla="*/ 692132 h 2590800"/>
                <a:gd name="T116" fmla="*/ 34969 w 1487487"/>
                <a:gd name="T117" fmla="*/ 470537 h 2590800"/>
                <a:gd name="T118" fmla="*/ 61279 w 1487487"/>
                <a:gd name="T119" fmla="*/ 323640 h 2590800"/>
                <a:gd name="T120" fmla="*/ 223303 w 1487487"/>
                <a:gd name="T121" fmla="*/ 235935 h 2590800"/>
                <a:gd name="T122" fmla="*/ 213811 w 1487487"/>
                <a:gd name="T123" fmla="*/ 157568 h 2590800"/>
                <a:gd name="T124" fmla="*/ 213145 w 1487487"/>
                <a:gd name="T125" fmla="*/ 57858 h 259080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487487" h="2590800">
                  <a:moveTo>
                    <a:pt x="674915" y="1311380"/>
                  </a:moveTo>
                  <a:lnTo>
                    <a:pt x="673100" y="1311607"/>
                  </a:lnTo>
                  <a:lnTo>
                    <a:pt x="669472" y="1311834"/>
                  </a:lnTo>
                  <a:lnTo>
                    <a:pt x="666524" y="1312287"/>
                  </a:lnTo>
                  <a:lnTo>
                    <a:pt x="665163" y="1312967"/>
                  </a:lnTo>
                  <a:lnTo>
                    <a:pt x="664256" y="1313648"/>
                  </a:lnTo>
                  <a:lnTo>
                    <a:pt x="663802" y="1314328"/>
                  </a:lnTo>
                  <a:lnTo>
                    <a:pt x="663122" y="1315915"/>
                  </a:lnTo>
                  <a:lnTo>
                    <a:pt x="662895" y="1317503"/>
                  </a:lnTo>
                  <a:lnTo>
                    <a:pt x="662895" y="1319770"/>
                  </a:lnTo>
                  <a:lnTo>
                    <a:pt x="662895" y="1324759"/>
                  </a:lnTo>
                  <a:lnTo>
                    <a:pt x="662895" y="1329748"/>
                  </a:lnTo>
                  <a:lnTo>
                    <a:pt x="662441" y="1340859"/>
                  </a:lnTo>
                  <a:lnTo>
                    <a:pt x="662215" y="1346529"/>
                  </a:lnTo>
                  <a:lnTo>
                    <a:pt x="661761" y="1352424"/>
                  </a:lnTo>
                  <a:lnTo>
                    <a:pt x="660854" y="1357413"/>
                  </a:lnTo>
                  <a:lnTo>
                    <a:pt x="660400" y="1359454"/>
                  </a:lnTo>
                  <a:lnTo>
                    <a:pt x="659720" y="1361041"/>
                  </a:lnTo>
                  <a:lnTo>
                    <a:pt x="658133" y="1363536"/>
                  </a:lnTo>
                  <a:lnTo>
                    <a:pt x="657225" y="1365123"/>
                  </a:lnTo>
                  <a:lnTo>
                    <a:pt x="657225" y="1365577"/>
                  </a:lnTo>
                  <a:lnTo>
                    <a:pt x="657225" y="1366030"/>
                  </a:lnTo>
                  <a:lnTo>
                    <a:pt x="657679" y="1366257"/>
                  </a:lnTo>
                  <a:lnTo>
                    <a:pt x="658359" y="1366257"/>
                  </a:lnTo>
                  <a:lnTo>
                    <a:pt x="660400" y="1366257"/>
                  </a:lnTo>
                  <a:lnTo>
                    <a:pt x="662668" y="1365577"/>
                  </a:lnTo>
                  <a:lnTo>
                    <a:pt x="665163" y="1364216"/>
                  </a:lnTo>
                  <a:lnTo>
                    <a:pt x="668338" y="1362175"/>
                  </a:lnTo>
                  <a:lnTo>
                    <a:pt x="672193" y="1359454"/>
                  </a:lnTo>
                  <a:lnTo>
                    <a:pt x="676729" y="1356053"/>
                  </a:lnTo>
                  <a:lnTo>
                    <a:pt x="678770" y="1354012"/>
                  </a:lnTo>
                  <a:lnTo>
                    <a:pt x="680131" y="1352198"/>
                  </a:lnTo>
                  <a:lnTo>
                    <a:pt x="681491" y="1350157"/>
                  </a:lnTo>
                  <a:lnTo>
                    <a:pt x="681718" y="1349023"/>
                  </a:lnTo>
                  <a:lnTo>
                    <a:pt x="681945" y="1348116"/>
                  </a:lnTo>
                  <a:lnTo>
                    <a:pt x="681945" y="1342674"/>
                  </a:lnTo>
                  <a:lnTo>
                    <a:pt x="681718" y="1335871"/>
                  </a:lnTo>
                  <a:lnTo>
                    <a:pt x="681038" y="1319770"/>
                  </a:lnTo>
                  <a:lnTo>
                    <a:pt x="681038" y="1317956"/>
                  </a:lnTo>
                  <a:lnTo>
                    <a:pt x="680811" y="1316369"/>
                  </a:lnTo>
                  <a:lnTo>
                    <a:pt x="680131" y="1315235"/>
                  </a:lnTo>
                  <a:lnTo>
                    <a:pt x="679677" y="1313874"/>
                  </a:lnTo>
                  <a:lnTo>
                    <a:pt x="679224" y="1313194"/>
                  </a:lnTo>
                  <a:lnTo>
                    <a:pt x="678317" y="1312741"/>
                  </a:lnTo>
                  <a:lnTo>
                    <a:pt x="677636" y="1312060"/>
                  </a:lnTo>
                  <a:lnTo>
                    <a:pt x="676956" y="1311607"/>
                  </a:lnTo>
                  <a:lnTo>
                    <a:pt x="674915" y="1311380"/>
                  </a:lnTo>
                  <a:close/>
                  <a:moveTo>
                    <a:pt x="416083" y="806751"/>
                  </a:moveTo>
                  <a:lnTo>
                    <a:pt x="416083" y="808111"/>
                  </a:lnTo>
                  <a:lnTo>
                    <a:pt x="416174" y="808654"/>
                  </a:lnTo>
                  <a:lnTo>
                    <a:pt x="416083" y="806751"/>
                  </a:lnTo>
                  <a:close/>
                  <a:moveTo>
                    <a:pt x="181202" y="761476"/>
                  </a:moveTo>
                  <a:lnTo>
                    <a:pt x="180295" y="762610"/>
                  </a:lnTo>
                  <a:lnTo>
                    <a:pt x="179388" y="764424"/>
                  </a:lnTo>
                  <a:lnTo>
                    <a:pt x="178480" y="766691"/>
                  </a:lnTo>
                  <a:lnTo>
                    <a:pt x="177347" y="769866"/>
                  </a:lnTo>
                  <a:lnTo>
                    <a:pt x="176439" y="773494"/>
                  </a:lnTo>
                  <a:lnTo>
                    <a:pt x="175986" y="778030"/>
                  </a:lnTo>
                  <a:lnTo>
                    <a:pt x="175532" y="783472"/>
                  </a:lnTo>
                  <a:lnTo>
                    <a:pt x="175305" y="792996"/>
                  </a:lnTo>
                  <a:lnTo>
                    <a:pt x="175079" y="796851"/>
                  </a:lnTo>
                  <a:lnTo>
                    <a:pt x="174625" y="800026"/>
                  </a:lnTo>
                  <a:lnTo>
                    <a:pt x="174172" y="802747"/>
                  </a:lnTo>
                  <a:lnTo>
                    <a:pt x="173264" y="805241"/>
                  </a:lnTo>
                  <a:lnTo>
                    <a:pt x="172357" y="807509"/>
                  </a:lnTo>
                  <a:lnTo>
                    <a:pt x="171677" y="809550"/>
                  </a:lnTo>
                  <a:lnTo>
                    <a:pt x="168955" y="814085"/>
                  </a:lnTo>
                  <a:lnTo>
                    <a:pt x="165327" y="819754"/>
                  </a:lnTo>
                  <a:lnTo>
                    <a:pt x="160791" y="827011"/>
                  </a:lnTo>
                  <a:lnTo>
                    <a:pt x="155122" y="836988"/>
                  </a:lnTo>
                  <a:lnTo>
                    <a:pt x="153534" y="839710"/>
                  </a:lnTo>
                  <a:lnTo>
                    <a:pt x="152627" y="842431"/>
                  </a:lnTo>
                  <a:lnTo>
                    <a:pt x="151493" y="844925"/>
                  </a:lnTo>
                  <a:lnTo>
                    <a:pt x="150813" y="847193"/>
                  </a:lnTo>
                  <a:lnTo>
                    <a:pt x="150132" y="851955"/>
                  </a:lnTo>
                  <a:lnTo>
                    <a:pt x="149905" y="856263"/>
                  </a:lnTo>
                  <a:lnTo>
                    <a:pt x="149905" y="859892"/>
                  </a:lnTo>
                  <a:lnTo>
                    <a:pt x="149905" y="863520"/>
                  </a:lnTo>
                  <a:lnTo>
                    <a:pt x="149905" y="866695"/>
                  </a:lnTo>
                  <a:lnTo>
                    <a:pt x="149452" y="869869"/>
                  </a:lnTo>
                  <a:lnTo>
                    <a:pt x="148998" y="873044"/>
                  </a:lnTo>
                  <a:lnTo>
                    <a:pt x="148772" y="876445"/>
                  </a:lnTo>
                  <a:lnTo>
                    <a:pt x="148772" y="879620"/>
                  </a:lnTo>
                  <a:lnTo>
                    <a:pt x="149225" y="883022"/>
                  </a:lnTo>
                  <a:lnTo>
                    <a:pt x="149905" y="884836"/>
                  </a:lnTo>
                  <a:lnTo>
                    <a:pt x="150359" y="886196"/>
                  </a:lnTo>
                  <a:lnTo>
                    <a:pt x="151039" y="888010"/>
                  </a:lnTo>
                  <a:lnTo>
                    <a:pt x="152400" y="889598"/>
                  </a:lnTo>
                  <a:lnTo>
                    <a:pt x="153534" y="891412"/>
                  </a:lnTo>
                  <a:lnTo>
                    <a:pt x="155122" y="892773"/>
                  </a:lnTo>
                  <a:lnTo>
                    <a:pt x="157163" y="894587"/>
                  </a:lnTo>
                  <a:lnTo>
                    <a:pt x="159204" y="896174"/>
                  </a:lnTo>
                  <a:lnTo>
                    <a:pt x="161472" y="897761"/>
                  </a:lnTo>
                  <a:lnTo>
                    <a:pt x="163059" y="899122"/>
                  </a:lnTo>
                  <a:lnTo>
                    <a:pt x="164420" y="900936"/>
                  </a:lnTo>
                  <a:lnTo>
                    <a:pt x="165554" y="902750"/>
                  </a:lnTo>
                  <a:lnTo>
                    <a:pt x="166234" y="904564"/>
                  </a:lnTo>
                  <a:lnTo>
                    <a:pt x="166688" y="906378"/>
                  </a:lnTo>
                  <a:lnTo>
                    <a:pt x="167368" y="908419"/>
                  </a:lnTo>
                  <a:lnTo>
                    <a:pt x="167368" y="910007"/>
                  </a:lnTo>
                  <a:lnTo>
                    <a:pt x="167368" y="914315"/>
                  </a:lnTo>
                  <a:lnTo>
                    <a:pt x="166688" y="919304"/>
                  </a:lnTo>
                  <a:lnTo>
                    <a:pt x="166234" y="924520"/>
                  </a:lnTo>
                  <a:lnTo>
                    <a:pt x="166007" y="930415"/>
                  </a:lnTo>
                  <a:lnTo>
                    <a:pt x="166007" y="955133"/>
                  </a:lnTo>
                  <a:lnTo>
                    <a:pt x="167822" y="953999"/>
                  </a:lnTo>
                  <a:lnTo>
                    <a:pt x="172130" y="950597"/>
                  </a:lnTo>
                  <a:lnTo>
                    <a:pt x="178254" y="945382"/>
                  </a:lnTo>
                  <a:lnTo>
                    <a:pt x="181655" y="941980"/>
                  </a:lnTo>
                  <a:lnTo>
                    <a:pt x="185284" y="938806"/>
                  </a:lnTo>
                  <a:lnTo>
                    <a:pt x="188232" y="935404"/>
                  </a:lnTo>
                  <a:lnTo>
                    <a:pt x="190273" y="932683"/>
                  </a:lnTo>
                  <a:lnTo>
                    <a:pt x="191407" y="930642"/>
                  </a:lnTo>
                  <a:lnTo>
                    <a:pt x="191634" y="928601"/>
                  </a:lnTo>
                  <a:lnTo>
                    <a:pt x="191634" y="926560"/>
                  </a:lnTo>
                  <a:lnTo>
                    <a:pt x="191407" y="924520"/>
                  </a:lnTo>
                  <a:lnTo>
                    <a:pt x="190727" y="922252"/>
                  </a:lnTo>
                  <a:lnTo>
                    <a:pt x="190727" y="919531"/>
                  </a:lnTo>
                  <a:lnTo>
                    <a:pt x="190500" y="916129"/>
                  </a:lnTo>
                  <a:lnTo>
                    <a:pt x="190273" y="912728"/>
                  </a:lnTo>
                  <a:lnTo>
                    <a:pt x="189366" y="904791"/>
                  </a:lnTo>
                  <a:lnTo>
                    <a:pt x="188459" y="896174"/>
                  </a:lnTo>
                  <a:lnTo>
                    <a:pt x="188005" y="892092"/>
                  </a:lnTo>
                  <a:lnTo>
                    <a:pt x="188005" y="887784"/>
                  </a:lnTo>
                  <a:lnTo>
                    <a:pt x="188005" y="885743"/>
                  </a:lnTo>
                  <a:lnTo>
                    <a:pt x="188459" y="883702"/>
                  </a:lnTo>
                  <a:lnTo>
                    <a:pt x="189139" y="881888"/>
                  </a:lnTo>
                  <a:lnTo>
                    <a:pt x="189820" y="880074"/>
                  </a:lnTo>
                  <a:lnTo>
                    <a:pt x="191407" y="876219"/>
                  </a:lnTo>
                  <a:lnTo>
                    <a:pt x="193448" y="872137"/>
                  </a:lnTo>
                  <a:lnTo>
                    <a:pt x="195036" y="867828"/>
                  </a:lnTo>
                  <a:lnTo>
                    <a:pt x="196170" y="865561"/>
                  </a:lnTo>
                  <a:lnTo>
                    <a:pt x="196623" y="863066"/>
                  </a:lnTo>
                  <a:lnTo>
                    <a:pt x="197304" y="860799"/>
                  </a:lnTo>
                  <a:lnTo>
                    <a:pt x="197757" y="857851"/>
                  </a:lnTo>
                  <a:lnTo>
                    <a:pt x="197984" y="855130"/>
                  </a:lnTo>
                  <a:lnTo>
                    <a:pt x="197757" y="852182"/>
                  </a:lnTo>
                  <a:lnTo>
                    <a:pt x="197304" y="849234"/>
                  </a:lnTo>
                  <a:lnTo>
                    <a:pt x="196850" y="846739"/>
                  </a:lnTo>
                  <a:lnTo>
                    <a:pt x="195943" y="842431"/>
                  </a:lnTo>
                  <a:lnTo>
                    <a:pt x="193675" y="836308"/>
                  </a:lnTo>
                  <a:lnTo>
                    <a:pt x="192995" y="833360"/>
                  </a:lnTo>
                  <a:lnTo>
                    <a:pt x="192768" y="831773"/>
                  </a:lnTo>
                  <a:lnTo>
                    <a:pt x="192768" y="829959"/>
                  </a:lnTo>
                  <a:lnTo>
                    <a:pt x="192995" y="828145"/>
                  </a:lnTo>
                  <a:lnTo>
                    <a:pt x="193448" y="826104"/>
                  </a:lnTo>
                  <a:lnTo>
                    <a:pt x="194129" y="823383"/>
                  </a:lnTo>
                  <a:lnTo>
                    <a:pt x="194809" y="820435"/>
                  </a:lnTo>
                  <a:lnTo>
                    <a:pt x="196623" y="814765"/>
                  </a:lnTo>
                  <a:lnTo>
                    <a:pt x="197757" y="810457"/>
                  </a:lnTo>
                  <a:lnTo>
                    <a:pt x="198211" y="808416"/>
                  </a:lnTo>
                  <a:lnTo>
                    <a:pt x="198211" y="806829"/>
                  </a:lnTo>
                  <a:lnTo>
                    <a:pt x="198211" y="805015"/>
                  </a:lnTo>
                  <a:lnTo>
                    <a:pt x="197984" y="803427"/>
                  </a:lnTo>
                  <a:lnTo>
                    <a:pt x="197304" y="801840"/>
                  </a:lnTo>
                  <a:lnTo>
                    <a:pt x="196850" y="800479"/>
                  </a:lnTo>
                  <a:lnTo>
                    <a:pt x="195036" y="797305"/>
                  </a:lnTo>
                  <a:lnTo>
                    <a:pt x="192541" y="794130"/>
                  </a:lnTo>
                  <a:lnTo>
                    <a:pt x="189366" y="790275"/>
                  </a:lnTo>
                  <a:lnTo>
                    <a:pt x="187779" y="788234"/>
                  </a:lnTo>
                  <a:lnTo>
                    <a:pt x="186191" y="786193"/>
                  </a:lnTo>
                  <a:lnTo>
                    <a:pt x="185284" y="784379"/>
                  </a:lnTo>
                  <a:lnTo>
                    <a:pt x="184150" y="782338"/>
                  </a:lnTo>
                  <a:lnTo>
                    <a:pt x="183470" y="780751"/>
                  </a:lnTo>
                  <a:lnTo>
                    <a:pt x="183016" y="778937"/>
                  </a:lnTo>
                  <a:lnTo>
                    <a:pt x="182109" y="775308"/>
                  </a:lnTo>
                  <a:lnTo>
                    <a:pt x="181655" y="771907"/>
                  </a:lnTo>
                  <a:lnTo>
                    <a:pt x="181655" y="768505"/>
                  </a:lnTo>
                  <a:lnTo>
                    <a:pt x="181429" y="764877"/>
                  </a:lnTo>
                  <a:lnTo>
                    <a:pt x="181202" y="761476"/>
                  </a:lnTo>
                  <a:close/>
                  <a:moveTo>
                    <a:pt x="411555" y="377825"/>
                  </a:moveTo>
                  <a:lnTo>
                    <a:pt x="412234" y="378052"/>
                  </a:lnTo>
                  <a:lnTo>
                    <a:pt x="412913" y="378505"/>
                  </a:lnTo>
                  <a:lnTo>
                    <a:pt x="414045" y="379185"/>
                  </a:lnTo>
                  <a:lnTo>
                    <a:pt x="414724" y="380319"/>
                  </a:lnTo>
                  <a:lnTo>
                    <a:pt x="416536" y="382813"/>
                  </a:lnTo>
                  <a:lnTo>
                    <a:pt x="418120" y="385306"/>
                  </a:lnTo>
                  <a:lnTo>
                    <a:pt x="419478" y="387800"/>
                  </a:lnTo>
                  <a:lnTo>
                    <a:pt x="421063" y="390974"/>
                  </a:lnTo>
                  <a:lnTo>
                    <a:pt x="424685" y="399815"/>
                  </a:lnTo>
                  <a:lnTo>
                    <a:pt x="425591" y="402083"/>
                  </a:lnTo>
                  <a:lnTo>
                    <a:pt x="426496" y="404123"/>
                  </a:lnTo>
                  <a:lnTo>
                    <a:pt x="426722" y="405256"/>
                  </a:lnTo>
                  <a:lnTo>
                    <a:pt x="426496" y="406390"/>
                  </a:lnTo>
                  <a:lnTo>
                    <a:pt x="425817" y="407297"/>
                  </a:lnTo>
                  <a:lnTo>
                    <a:pt x="425138" y="408204"/>
                  </a:lnTo>
                  <a:lnTo>
                    <a:pt x="423100" y="410697"/>
                  </a:lnTo>
                  <a:lnTo>
                    <a:pt x="421742" y="412511"/>
                  </a:lnTo>
                  <a:lnTo>
                    <a:pt x="420610" y="414778"/>
                  </a:lnTo>
                  <a:lnTo>
                    <a:pt x="419252" y="417272"/>
                  </a:lnTo>
                  <a:lnTo>
                    <a:pt x="418347" y="419992"/>
                  </a:lnTo>
                  <a:lnTo>
                    <a:pt x="417215" y="422713"/>
                  </a:lnTo>
                  <a:lnTo>
                    <a:pt x="416536" y="425660"/>
                  </a:lnTo>
                  <a:lnTo>
                    <a:pt x="416083" y="428380"/>
                  </a:lnTo>
                  <a:lnTo>
                    <a:pt x="416083" y="430647"/>
                  </a:lnTo>
                  <a:lnTo>
                    <a:pt x="416083" y="432914"/>
                  </a:lnTo>
                  <a:lnTo>
                    <a:pt x="416536" y="435408"/>
                  </a:lnTo>
                  <a:lnTo>
                    <a:pt x="417215" y="438129"/>
                  </a:lnTo>
                  <a:lnTo>
                    <a:pt x="418573" y="441076"/>
                  </a:lnTo>
                  <a:lnTo>
                    <a:pt x="420610" y="444703"/>
                  </a:lnTo>
                  <a:lnTo>
                    <a:pt x="423100" y="448557"/>
                  </a:lnTo>
                  <a:lnTo>
                    <a:pt x="426722" y="453318"/>
                  </a:lnTo>
                  <a:lnTo>
                    <a:pt x="431024" y="458305"/>
                  </a:lnTo>
                  <a:lnTo>
                    <a:pt x="433061" y="461252"/>
                  </a:lnTo>
                  <a:lnTo>
                    <a:pt x="434872" y="464653"/>
                  </a:lnTo>
                  <a:lnTo>
                    <a:pt x="436909" y="467827"/>
                  </a:lnTo>
                  <a:lnTo>
                    <a:pt x="438494" y="471454"/>
                  </a:lnTo>
                  <a:lnTo>
                    <a:pt x="439852" y="475308"/>
                  </a:lnTo>
                  <a:lnTo>
                    <a:pt x="440984" y="478935"/>
                  </a:lnTo>
                  <a:lnTo>
                    <a:pt x="442116" y="483016"/>
                  </a:lnTo>
                  <a:lnTo>
                    <a:pt x="443022" y="487324"/>
                  </a:lnTo>
                  <a:lnTo>
                    <a:pt x="444606" y="495938"/>
                  </a:lnTo>
                  <a:lnTo>
                    <a:pt x="445965" y="505233"/>
                  </a:lnTo>
                  <a:lnTo>
                    <a:pt x="447776" y="523823"/>
                  </a:lnTo>
                  <a:lnTo>
                    <a:pt x="451171" y="550574"/>
                  </a:lnTo>
                  <a:lnTo>
                    <a:pt x="455925" y="585713"/>
                  </a:lnTo>
                  <a:lnTo>
                    <a:pt x="460453" y="619266"/>
                  </a:lnTo>
                  <a:lnTo>
                    <a:pt x="463622" y="642163"/>
                  </a:lnTo>
                  <a:lnTo>
                    <a:pt x="464980" y="652365"/>
                  </a:lnTo>
                  <a:lnTo>
                    <a:pt x="467923" y="667781"/>
                  </a:lnTo>
                  <a:lnTo>
                    <a:pt x="471545" y="686370"/>
                  </a:lnTo>
                  <a:lnTo>
                    <a:pt x="475846" y="706774"/>
                  </a:lnTo>
                  <a:lnTo>
                    <a:pt x="484222" y="745314"/>
                  </a:lnTo>
                  <a:lnTo>
                    <a:pt x="487618" y="759823"/>
                  </a:lnTo>
                  <a:lnTo>
                    <a:pt x="489882" y="768664"/>
                  </a:lnTo>
                  <a:lnTo>
                    <a:pt x="490787" y="772745"/>
                  </a:lnTo>
                  <a:lnTo>
                    <a:pt x="491919" y="778639"/>
                  </a:lnTo>
                  <a:lnTo>
                    <a:pt x="493957" y="795415"/>
                  </a:lnTo>
                  <a:lnTo>
                    <a:pt x="496220" y="816952"/>
                  </a:lnTo>
                  <a:lnTo>
                    <a:pt x="498258" y="840530"/>
                  </a:lnTo>
                  <a:lnTo>
                    <a:pt x="500295" y="864334"/>
                  </a:lnTo>
                  <a:lnTo>
                    <a:pt x="501653" y="886097"/>
                  </a:lnTo>
                  <a:lnTo>
                    <a:pt x="503012" y="903553"/>
                  </a:lnTo>
                  <a:lnTo>
                    <a:pt x="503238" y="914209"/>
                  </a:lnTo>
                  <a:lnTo>
                    <a:pt x="503238" y="929171"/>
                  </a:lnTo>
                  <a:lnTo>
                    <a:pt x="503012" y="945267"/>
                  </a:lnTo>
                  <a:lnTo>
                    <a:pt x="502559" y="958869"/>
                  </a:lnTo>
                  <a:lnTo>
                    <a:pt x="502332" y="964084"/>
                  </a:lnTo>
                  <a:lnTo>
                    <a:pt x="501653" y="966804"/>
                  </a:lnTo>
                  <a:lnTo>
                    <a:pt x="499616" y="971565"/>
                  </a:lnTo>
                  <a:lnTo>
                    <a:pt x="496447" y="978366"/>
                  </a:lnTo>
                  <a:lnTo>
                    <a:pt x="492146" y="987888"/>
                  </a:lnTo>
                  <a:lnTo>
                    <a:pt x="486486" y="999676"/>
                  </a:lnTo>
                  <a:lnTo>
                    <a:pt x="483996" y="1005344"/>
                  </a:lnTo>
                  <a:lnTo>
                    <a:pt x="481959" y="1009425"/>
                  </a:lnTo>
                  <a:lnTo>
                    <a:pt x="481053" y="1010558"/>
                  </a:lnTo>
                  <a:lnTo>
                    <a:pt x="480148" y="1011692"/>
                  </a:lnTo>
                  <a:lnTo>
                    <a:pt x="479468" y="1012372"/>
                  </a:lnTo>
                  <a:lnTo>
                    <a:pt x="478789" y="1012598"/>
                  </a:lnTo>
                  <a:lnTo>
                    <a:pt x="477884" y="1012825"/>
                  </a:lnTo>
                  <a:lnTo>
                    <a:pt x="477205" y="1012598"/>
                  </a:lnTo>
                  <a:lnTo>
                    <a:pt x="476525" y="1012145"/>
                  </a:lnTo>
                  <a:lnTo>
                    <a:pt x="475620" y="1011465"/>
                  </a:lnTo>
                  <a:lnTo>
                    <a:pt x="474262" y="1009198"/>
                  </a:lnTo>
                  <a:lnTo>
                    <a:pt x="472451" y="1006251"/>
                  </a:lnTo>
                  <a:lnTo>
                    <a:pt x="469055" y="1002170"/>
                  </a:lnTo>
                  <a:lnTo>
                    <a:pt x="464301" y="996956"/>
                  </a:lnTo>
                  <a:lnTo>
                    <a:pt x="458189" y="990381"/>
                  </a:lnTo>
                  <a:lnTo>
                    <a:pt x="451624" y="983580"/>
                  </a:lnTo>
                  <a:lnTo>
                    <a:pt x="438720" y="970885"/>
                  </a:lnTo>
                  <a:lnTo>
                    <a:pt x="430118" y="962723"/>
                  </a:lnTo>
                  <a:lnTo>
                    <a:pt x="428081" y="960456"/>
                  </a:lnTo>
                  <a:lnTo>
                    <a:pt x="426722" y="958189"/>
                  </a:lnTo>
                  <a:lnTo>
                    <a:pt x="425591" y="955922"/>
                  </a:lnTo>
                  <a:lnTo>
                    <a:pt x="424911" y="952975"/>
                  </a:lnTo>
                  <a:lnTo>
                    <a:pt x="424459" y="949575"/>
                  </a:lnTo>
                  <a:lnTo>
                    <a:pt x="424006" y="945494"/>
                  </a:lnTo>
                  <a:lnTo>
                    <a:pt x="423553" y="934839"/>
                  </a:lnTo>
                  <a:lnTo>
                    <a:pt x="422421" y="913528"/>
                  </a:lnTo>
                  <a:lnTo>
                    <a:pt x="420837" y="882470"/>
                  </a:lnTo>
                  <a:lnTo>
                    <a:pt x="419252" y="852318"/>
                  </a:lnTo>
                  <a:lnTo>
                    <a:pt x="418120" y="834409"/>
                  </a:lnTo>
                  <a:lnTo>
                    <a:pt x="416536" y="816272"/>
                  </a:lnTo>
                  <a:lnTo>
                    <a:pt x="416309" y="811501"/>
                  </a:lnTo>
                  <a:lnTo>
                    <a:pt x="416309" y="809471"/>
                  </a:lnTo>
                  <a:lnTo>
                    <a:pt x="416174" y="808659"/>
                  </a:lnTo>
                  <a:lnTo>
                    <a:pt x="416308" y="811489"/>
                  </a:lnTo>
                  <a:lnTo>
                    <a:pt x="416309" y="811501"/>
                  </a:lnTo>
                  <a:lnTo>
                    <a:pt x="416309" y="811511"/>
                  </a:lnTo>
                  <a:lnTo>
                    <a:pt x="415856" y="813778"/>
                  </a:lnTo>
                  <a:lnTo>
                    <a:pt x="415177" y="816045"/>
                  </a:lnTo>
                  <a:lnTo>
                    <a:pt x="414045" y="818993"/>
                  </a:lnTo>
                  <a:lnTo>
                    <a:pt x="412913" y="820126"/>
                  </a:lnTo>
                  <a:lnTo>
                    <a:pt x="412008" y="821486"/>
                  </a:lnTo>
                  <a:lnTo>
                    <a:pt x="410197" y="823527"/>
                  </a:lnTo>
                  <a:lnTo>
                    <a:pt x="408612" y="824433"/>
                  </a:lnTo>
                  <a:lnTo>
                    <a:pt x="407933" y="824887"/>
                  </a:lnTo>
                  <a:lnTo>
                    <a:pt x="407707" y="824887"/>
                  </a:lnTo>
                  <a:lnTo>
                    <a:pt x="407254" y="824660"/>
                  </a:lnTo>
                  <a:lnTo>
                    <a:pt x="406575" y="823980"/>
                  </a:lnTo>
                  <a:lnTo>
                    <a:pt x="405896" y="822620"/>
                  </a:lnTo>
                  <a:lnTo>
                    <a:pt x="404538" y="821033"/>
                  </a:lnTo>
                  <a:lnTo>
                    <a:pt x="403179" y="819219"/>
                  </a:lnTo>
                  <a:lnTo>
                    <a:pt x="401142" y="817859"/>
                  </a:lnTo>
                  <a:lnTo>
                    <a:pt x="399784" y="817179"/>
                  </a:lnTo>
                  <a:lnTo>
                    <a:pt x="397973" y="816952"/>
                  </a:lnTo>
                  <a:lnTo>
                    <a:pt x="397746" y="816272"/>
                  </a:lnTo>
                  <a:lnTo>
                    <a:pt x="397520" y="815365"/>
                  </a:lnTo>
                  <a:lnTo>
                    <a:pt x="397520" y="810151"/>
                  </a:lnTo>
                  <a:lnTo>
                    <a:pt x="397067" y="795415"/>
                  </a:lnTo>
                  <a:lnTo>
                    <a:pt x="396388" y="772291"/>
                  </a:lnTo>
                  <a:lnTo>
                    <a:pt x="395482" y="747581"/>
                  </a:lnTo>
                  <a:lnTo>
                    <a:pt x="395256" y="727631"/>
                  </a:lnTo>
                  <a:lnTo>
                    <a:pt x="395256" y="615638"/>
                  </a:lnTo>
                  <a:lnTo>
                    <a:pt x="395030" y="508634"/>
                  </a:lnTo>
                  <a:lnTo>
                    <a:pt x="395030" y="501153"/>
                  </a:lnTo>
                  <a:lnTo>
                    <a:pt x="395256" y="495712"/>
                  </a:lnTo>
                  <a:lnTo>
                    <a:pt x="396388" y="490497"/>
                  </a:lnTo>
                  <a:lnTo>
                    <a:pt x="398425" y="482789"/>
                  </a:lnTo>
                  <a:lnTo>
                    <a:pt x="399331" y="478482"/>
                  </a:lnTo>
                  <a:lnTo>
                    <a:pt x="399784" y="475081"/>
                  </a:lnTo>
                  <a:lnTo>
                    <a:pt x="400915" y="469414"/>
                  </a:lnTo>
                  <a:lnTo>
                    <a:pt x="401595" y="464200"/>
                  </a:lnTo>
                  <a:lnTo>
                    <a:pt x="402726" y="461026"/>
                  </a:lnTo>
                  <a:lnTo>
                    <a:pt x="403632" y="457172"/>
                  </a:lnTo>
                  <a:lnTo>
                    <a:pt x="404085" y="454905"/>
                  </a:lnTo>
                  <a:lnTo>
                    <a:pt x="404311" y="453318"/>
                  </a:lnTo>
                  <a:lnTo>
                    <a:pt x="404538" y="451504"/>
                  </a:lnTo>
                  <a:lnTo>
                    <a:pt x="404311" y="449691"/>
                  </a:lnTo>
                  <a:lnTo>
                    <a:pt x="404085" y="448104"/>
                  </a:lnTo>
                  <a:lnTo>
                    <a:pt x="403632" y="446743"/>
                  </a:lnTo>
                  <a:lnTo>
                    <a:pt x="402726" y="443796"/>
                  </a:lnTo>
                  <a:lnTo>
                    <a:pt x="401142" y="441302"/>
                  </a:lnTo>
                  <a:lnTo>
                    <a:pt x="399784" y="439035"/>
                  </a:lnTo>
                  <a:lnTo>
                    <a:pt x="398652" y="437222"/>
                  </a:lnTo>
                  <a:lnTo>
                    <a:pt x="397973" y="435408"/>
                  </a:lnTo>
                  <a:lnTo>
                    <a:pt x="397520" y="433368"/>
                  </a:lnTo>
                  <a:lnTo>
                    <a:pt x="396614" y="431327"/>
                  </a:lnTo>
                  <a:lnTo>
                    <a:pt x="395482" y="429514"/>
                  </a:lnTo>
                  <a:lnTo>
                    <a:pt x="394124" y="427020"/>
                  </a:lnTo>
                  <a:lnTo>
                    <a:pt x="390502" y="422033"/>
                  </a:lnTo>
                  <a:lnTo>
                    <a:pt x="386427" y="416818"/>
                  </a:lnTo>
                  <a:lnTo>
                    <a:pt x="382353" y="411604"/>
                  </a:lnTo>
                  <a:lnTo>
                    <a:pt x="380542" y="409110"/>
                  </a:lnTo>
                  <a:lnTo>
                    <a:pt x="379410" y="406843"/>
                  </a:lnTo>
                  <a:lnTo>
                    <a:pt x="378504" y="404803"/>
                  </a:lnTo>
                  <a:lnTo>
                    <a:pt x="377825" y="402989"/>
                  </a:lnTo>
                  <a:lnTo>
                    <a:pt x="377825" y="401402"/>
                  </a:lnTo>
                  <a:lnTo>
                    <a:pt x="378051" y="399815"/>
                  </a:lnTo>
                  <a:lnTo>
                    <a:pt x="382126" y="389840"/>
                  </a:lnTo>
                  <a:lnTo>
                    <a:pt x="384390" y="384173"/>
                  </a:lnTo>
                  <a:lnTo>
                    <a:pt x="386201" y="380319"/>
                  </a:lnTo>
                  <a:lnTo>
                    <a:pt x="386654" y="379865"/>
                  </a:lnTo>
                  <a:lnTo>
                    <a:pt x="387106" y="379412"/>
                  </a:lnTo>
                  <a:lnTo>
                    <a:pt x="388917" y="378732"/>
                  </a:lnTo>
                  <a:lnTo>
                    <a:pt x="390955" y="378279"/>
                  </a:lnTo>
                  <a:lnTo>
                    <a:pt x="393219" y="378279"/>
                  </a:lnTo>
                  <a:lnTo>
                    <a:pt x="397973" y="378279"/>
                  </a:lnTo>
                  <a:lnTo>
                    <a:pt x="401595" y="378505"/>
                  </a:lnTo>
                  <a:lnTo>
                    <a:pt x="405669" y="378279"/>
                  </a:lnTo>
                  <a:lnTo>
                    <a:pt x="411555" y="377825"/>
                  </a:lnTo>
                  <a:close/>
                  <a:moveTo>
                    <a:pt x="325154" y="307975"/>
                  </a:moveTo>
                  <a:lnTo>
                    <a:pt x="322661" y="312964"/>
                  </a:lnTo>
                  <a:lnTo>
                    <a:pt x="320394" y="317727"/>
                  </a:lnTo>
                  <a:lnTo>
                    <a:pt x="317901" y="322489"/>
                  </a:lnTo>
                  <a:lnTo>
                    <a:pt x="316768" y="324984"/>
                  </a:lnTo>
                  <a:lnTo>
                    <a:pt x="315181" y="328159"/>
                  </a:lnTo>
                  <a:lnTo>
                    <a:pt x="312688" y="335870"/>
                  </a:lnTo>
                  <a:lnTo>
                    <a:pt x="308835" y="347209"/>
                  </a:lnTo>
                  <a:lnTo>
                    <a:pt x="312688" y="357188"/>
                  </a:lnTo>
                  <a:lnTo>
                    <a:pt x="321074" y="379413"/>
                  </a:lnTo>
                  <a:lnTo>
                    <a:pt x="330593" y="403452"/>
                  </a:lnTo>
                  <a:lnTo>
                    <a:pt x="334673" y="413204"/>
                  </a:lnTo>
                  <a:lnTo>
                    <a:pt x="337393" y="419327"/>
                  </a:lnTo>
                  <a:lnTo>
                    <a:pt x="339432" y="422955"/>
                  </a:lnTo>
                  <a:lnTo>
                    <a:pt x="341019" y="426811"/>
                  </a:lnTo>
                  <a:lnTo>
                    <a:pt x="342605" y="430439"/>
                  </a:lnTo>
                  <a:lnTo>
                    <a:pt x="343285" y="433614"/>
                  </a:lnTo>
                  <a:lnTo>
                    <a:pt x="343739" y="437016"/>
                  </a:lnTo>
                  <a:lnTo>
                    <a:pt x="343965" y="440191"/>
                  </a:lnTo>
                  <a:lnTo>
                    <a:pt x="343739" y="443366"/>
                  </a:lnTo>
                  <a:lnTo>
                    <a:pt x="343059" y="446314"/>
                  </a:lnTo>
                  <a:lnTo>
                    <a:pt x="340339" y="457427"/>
                  </a:lnTo>
                  <a:lnTo>
                    <a:pt x="334673" y="481693"/>
                  </a:lnTo>
                  <a:lnTo>
                    <a:pt x="319034" y="554038"/>
                  </a:lnTo>
                  <a:lnTo>
                    <a:pt x="301809" y="630464"/>
                  </a:lnTo>
                  <a:lnTo>
                    <a:pt x="295236" y="660173"/>
                  </a:lnTo>
                  <a:lnTo>
                    <a:pt x="292290" y="671059"/>
                  </a:lnTo>
                  <a:lnTo>
                    <a:pt x="290703" y="678543"/>
                  </a:lnTo>
                  <a:lnTo>
                    <a:pt x="285491" y="696686"/>
                  </a:lnTo>
                  <a:lnTo>
                    <a:pt x="284131" y="703036"/>
                  </a:lnTo>
                  <a:lnTo>
                    <a:pt x="282998" y="708479"/>
                  </a:lnTo>
                  <a:lnTo>
                    <a:pt x="282544" y="713695"/>
                  </a:lnTo>
                  <a:lnTo>
                    <a:pt x="282318" y="718911"/>
                  </a:lnTo>
                  <a:lnTo>
                    <a:pt x="282091" y="733425"/>
                  </a:lnTo>
                  <a:lnTo>
                    <a:pt x="282091" y="742497"/>
                  </a:lnTo>
                  <a:lnTo>
                    <a:pt x="281411" y="751568"/>
                  </a:lnTo>
                  <a:lnTo>
                    <a:pt x="280731" y="760186"/>
                  </a:lnTo>
                  <a:lnTo>
                    <a:pt x="280051" y="768577"/>
                  </a:lnTo>
                  <a:lnTo>
                    <a:pt x="278691" y="776741"/>
                  </a:lnTo>
                  <a:lnTo>
                    <a:pt x="277105" y="783772"/>
                  </a:lnTo>
                  <a:lnTo>
                    <a:pt x="275745" y="790348"/>
                  </a:lnTo>
                  <a:lnTo>
                    <a:pt x="273705" y="796018"/>
                  </a:lnTo>
                  <a:lnTo>
                    <a:pt x="272345" y="799420"/>
                  </a:lnTo>
                  <a:lnTo>
                    <a:pt x="271665" y="802822"/>
                  </a:lnTo>
                  <a:lnTo>
                    <a:pt x="270759" y="805543"/>
                  </a:lnTo>
                  <a:lnTo>
                    <a:pt x="270305" y="808264"/>
                  </a:lnTo>
                  <a:lnTo>
                    <a:pt x="269852" y="813480"/>
                  </a:lnTo>
                  <a:lnTo>
                    <a:pt x="269625" y="818243"/>
                  </a:lnTo>
                  <a:lnTo>
                    <a:pt x="269625" y="823005"/>
                  </a:lnTo>
                  <a:lnTo>
                    <a:pt x="269399" y="827768"/>
                  </a:lnTo>
                  <a:lnTo>
                    <a:pt x="269172" y="830489"/>
                  </a:lnTo>
                  <a:lnTo>
                    <a:pt x="268492" y="833211"/>
                  </a:lnTo>
                  <a:lnTo>
                    <a:pt x="267812" y="836159"/>
                  </a:lnTo>
                  <a:lnTo>
                    <a:pt x="267132" y="839561"/>
                  </a:lnTo>
                  <a:lnTo>
                    <a:pt x="265999" y="842963"/>
                  </a:lnTo>
                  <a:lnTo>
                    <a:pt x="265319" y="846818"/>
                  </a:lnTo>
                  <a:lnTo>
                    <a:pt x="263733" y="854982"/>
                  </a:lnTo>
                  <a:lnTo>
                    <a:pt x="262826" y="863600"/>
                  </a:lnTo>
                  <a:lnTo>
                    <a:pt x="261919" y="873125"/>
                  </a:lnTo>
                  <a:lnTo>
                    <a:pt x="261013" y="883104"/>
                  </a:lnTo>
                  <a:lnTo>
                    <a:pt x="259653" y="893763"/>
                  </a:lnTo>
                  <a:lnTo>
                    <a:pt x="258066" y="904422"/>
                  </a:lnTo>
                  <a:lnTo>
                    <a:pt x="256933" y="909864"/>
                  </a:lnTo>
                  <a:lnTo>
                    <a:pt x="255573" y="915534"/>
                  </a:lnTo>
                  <a:lnTo>
                    <a:pt x="249681" y="940707"/>
                  </a:lnTo>
                  <a:lnTo>
                    <a:pt x="242428" y="967922"/>
                  </a:lnTo>
                  <a:lnTo>
                    <a:pt x="239481" y="980848"/>
                  </a:lnTo>
                  <a:lnTo>
                    <a:pt x="236762" y="992188"/>
                  </a:lnTo>
                  <a:lnTo>
                    <a:pt x="234722" y="1001713"/>
                  </a:lnTo>
                  <a:lnTo>
                    <a:pt x="233589" y="1008289"/>
                  </a:lnTo>
                  <a:lnTo>
                    <a:pt x="233362" y="1012598"/>
                  </a:lnTo>
                  <a:lnTo>
                    <a:pt x="233362" y="1015547"/>
                  </a:lnTo>
                  <a:lnTo>
                    <a:pt x="233589" y="1016907"/>
                  </a:lnTo>
                  <a:lnTo>
                    <a:pt x="234269" y="1017588"/>
                  </a:lnTo>
                  <a:lnTo>
                    <a:pt x="234722" y="1018268"/>
                  </a:lnTo>
                  <a:lnTo>
                    <a:pt x="235402" y="1018948"/>
                  </a:lnTo>
                  <a:lnTo>
                    <a:pt x="236082" y="1019402"/>
                  </a:lnTo>
                  <a:lnTo>
                    <a:pt x="237215" y="1019629"/>
                  </a:lnTo>
                  <a:lnTo>
                    <a:pt x="239935" y="1019856"/>
                  </a:lnTo>
                  <a:lnTo>
                    <a:pt x="247641" y="1019629"/>
                  </a:lnTo>
                  <a:lnTo>
                    <a:pt x="256027" y="1019856"/>
                  </a:lnTo>
                  <a:lnTo>
                    <a:pt x="261693" y="1020082"/>
                  </a:lnTo>
                  <a:lnTo>
                    <a:pt x="265546" y="1020082"/>
                  </a:lnTo>
                  <a:lnTo>
                    <a:pt x="266906" y="1020082"/>
                  </a:lnTo>
                  <a:lnTo>
                    <a:pt x="267812" y="1019629"/>
                  </a:lnTo>
                  <a:lnTo>
                    <a:pt x="268945" y="1019629"/>
                  </a:lnTo>
                  <a:lnTo>
                    <a:pt x="270305" y="1019629"/>
                  </a:lnTo>
                  <a:lnTo>
                    <a:pt x="274158" y="1019856"/>
                  </a:lnTo>
                  <a:lnTo>
                    <a:pt x="279371" y="1020309"/>
                  </a:lnTo>
                  <a:lnTo>
                    <a:pt x="293877" y="1025298"/>
                  </a:lnTo>
                  <a:lnTo>
                    <a:pt x="326967" y="1026886"/>
                  </a:lnTo>
                  <a:lnTo>
                    <a:pt x="351898" y="1028247"/>
                  </a:lnTo>
                  <a:lnTo>
                    <a:pt x="366857" y="1028700"/>
                  </a:lnTo>
                  <a:lnTo>
                    <a:pt x="369803" y="1028473"/>
                  </a:lnTo>
                  <a:lnTo>
                    <a:pt x="372296" y="1028020"/>
                  </a:lnTo>
                  <a:lnTo>
                    <a:pt x="374563" y="1026886"/>
                  </a:lnTo>
                  <a:lnTo>
                    <a:pt x="376602" y="1025752"/>
                  </a:lnTo>
                  <a:lnTo>
                    <a:pt x="380909" y="1022577"/>
                  </a:lnTo>
                  <a:lnTo>
                    <a:pt x="383175" y="1021216"/>
                  </a:lnTo>
                  <a:lnTo>
                    <a:pt x="385442" y="1019629"/>
                  </a:lnTo>
                  <a:lnTo>
                    <a:pt x="387028" y="1019175"/>
                  </a:lnTo>
                  <a:lnTo>
                    <a:pt x="388615" y="1018722"/>
                  </a:lnTo>
                  <a:lnTo>
                    <a:pt x="391561" y="1018268"/>
                  </a:lnTo>
                  <a:lnTo>
                    <a:pt x="395187" y="1018268"/>
                  </a:lnTo>
                  <a:lnTo>
                    <a:pt x="398814" y="1018722"/>
                  </a:lnTo>
                  <a:lnTo>
                    <a:pt x="402440" y="1019175"/>
                  </a:lnTo>
                  <a:lnTo>
                    <a:pt x="406066" y="1019856"/>
                  </a:lnTo>
                  <a:lnTo>
                    <a:pt x="412866" y="1021670"/>
                  </a:lnTo>
                  <a:lnTo>
                    <a:pt x="418985" y="1022577"/>
                  </a:lnTo>
                  <a:lnTo>
                    <a:pt x="421705" y="1023257"/>
                  </a:lnTo>
                  <a:lnTo>
                    <a:pt x="423971" y="1023938"/>
                  </a:lnTo>
                  <a:lnTo>
                    <a:pt x="426011" y="1025072"/>
                  </a:lnTo>
                  <a:lnTo>
                    <a:pt x="427824" y="1026432"/>
                  </a:lnTo>
                  <a:lnTo>
                    <a:pt x="428504" y="1027339"/>
                  </a:lnTo>
                  <a:lnTo>
                    <a:pt x="429184" y="1028247"/>
                  </a:lnTo>
                  <a:lnTo>
                    <a:pt x="429638" y="1029154"/>
                  </a:lnTo>
                  <a:lnTo>
                    <a:pt x="429864" y="1030514"/>
                  </a:lnTo>
                  <a:lnTo>
                    <a:pt x="430317" y="1031875"/>
                  </a:lnTo>
                  <a:lnTo>
                    <a:pt x="430771" y="1032782"/>
                  </a:lnTo>
                  <a:lnTo>
                    <a:pt x="431677" y="1033463"/>
                  </a:lnTo>
                  <a:lnTo>
                    <a:pt x="432357" y="1033916"/>
                  </a:lnTo>
                  <a:lnTo>
                    <a:pt x="433717" y="1034370"/>
                  </a:lnTo>
                  <a:lnTo>
                    <a:pt x="434624" y="1034370"/>
                  </a:lnTo>
                  <a:lnTo>
                    <a:pt x="437344" y="1034370"/>
                  </a:lnTo>
                  <a:lnTo>
                    <a:pt x="444370" y="1033916"/>
                  </a:lnTo>
                  <a:lnTo>
                    <a:pt x="447769" y="1033916"/>
                  </a:lnTo>
                  <a:lnTo>
                    <a:pt x="451622" y="1034143"/>
                  </a:lnTo>
                  <a:lnTo>
                    <a:pt x="457288" y="1035050"/>
                  </a:lnTo>
                  <a:lnTo>
                    <a:pt x="465448" y="1036184"/>
                  </a:lnTo>
                  <a:lnTo>
                    <a:pt x="488112" y="1038452"/>
                  </a:lnTo>
                  <a:lnTo>
                    <a:pt x="510550" y="1040720"/>
                  </a:lnTo>
                  <a:lnTo>
                    <a:pt x="519616" y="1041173"/>
                  </a:lnTo>
                  <a:lnTo>
                    <a:pt x="525736" y="1041400"/>
                  </a:lnTo>
                  <a:lnTo>
                    <a:pt x="531175" y="1041173"/>
                  </a:lnTo>
                  <a:lnTo>
                    <a:pt x="537748" y="1040720"/>
                  </a:lnTo>
                  <a:lnTo>
                    <a:pt x="552253" y="1039132"/>
                  </a:lnTo>
                  <a:lnTo>
                    <a:pt x="565172" y="1037318"/>
                  </a:lnTo>
                  <a:lnTo>
                    <a:pt x="569932" y="1036638"/>
                  </a:lnTo>
                  <a:lnTo>
                    <a:pt x="572425" y="1036184"/>
                  </a:lnTo>
                  <a:lnTo>
                    <a:pt x="576504" y="1034823"/>
                  </a:lnTo>
                  <a:lnTo>
                    <a:pt x="577637" y="1034370"/>
                  </a:lnTo>
                  <a:lnTo>
                    <a:pt x="578771" y="1033916"/>
                  </a:lnTo>
                  <a:lnTo>
                    <a:pt x="579677" y="1032782"/>
                  </a:lnTo>
                  <a:lnTo>
                    <a:pt x="580811" y="1031648"/>
                  </a:lnTo>
                  <a:lnTo>
                    <a:pt x="583757" y="1026659"/>
                  </a:lnTo>
                  <a:lnTo>
                    <a:pt x="584664" y="1025072"/>
                  </a:lnTo>
                  <a:lnTo>
                    <a:pt x="585570" y="1023257"/>
                  </a:lnTo>
                  <a:lnTo>
                    <a:pt x="586250" y="1021443"/>
                  </a:lnTo>
                  <a:lnTo>
                    <a:pt x="586477" y="1019629"/>
                  </a:lnTo>
                  <a:lnTo>
                    <a:pt x="587383" y="1015773"/>
                  </a:lnTo>
                  <a:lnTo>
                    <a:pt x="587610" y="1012372"/>
                  </a:lnTo>
                  <a:lnTo>
                    <a:pt x="587837" y="1005114"/>
                  </a:lnTo>
                  <a:lnTo>
                    <a:pt x="588063" y="1001939"/>
                  </a:lnTo>
                  <a:lnTo>
                    <a:pt x="588970" y="998538"/>
                  </a:lnTo>
                  <a:lnTo>
                    <a:pt x="589423" y="997177"/>
                  </a:lnTo>
                  <a:lnTo>
                    <a:pt x="589876" y="995136"/>
                  </a:lnTo>
                  <a:lnTo>
                    <a:pt x="590330" y="989920"/>
                  </a:lnTo>
                  <a:lnTo>
                    <a:pt x="590556" y="984250"/>
                  </a:lnTo>
                  <a:lnTo>
                    <a:pt x="590556" y="977673"/>
                  </a:lnTo>
                  <a:lnTo>
                    <a:pt x="590783" y="964066"/>
                  </a:lnTo>
                  <a:lnTo>
                    <a:pt x="591236" y="958170"/>
                  </a:lnTo>
                  <a:lnTo>
                    <a:pt x="591916" y="952500"/>
                  </a:lnTo>
                  <a:lnTo>
                    <a:pt x="592143" y="948418"/>
                  </a:lnTo>
                  <a:lnTo>
                    <a:pt x="592596" y="941388"/>
                  </a:lnTo>
                  <a:lnTo>
                    <a:pt x="593956" y="920297"/>
                  </a:lnTo>
                  <a:lnTo>
                    <a:pt x="596449" y="861106"/>
                  </a:lnTo>
                  <a:lnTo>
                    <a:pt x="599169" y="801007"/>
                  </a:lnTo>
                  <a:lnTo>
                    <a:pt x="600302" y="779009"/>
                  </a:lnTo>
                  <a:lnTo>
                    <a:pt x="600755" y="766536"/>
                  </a:lnTo>
                  <a:lnTo>
                    <a:pt x="601435" y="756330"/>
                  </a:lnTo>
                  <a:lnTo>
                    <a:pt x="601662" y="752929"/>
                  </a:lnTo>
                  <a:lnTo>
                    <a:pt x="601435" y="749754"/>
                  </a:lnTo>
                  <a:lnTo>
                    <a:pt x="601209" y="747032"/>
                  </a:lnTo>
                  <a:lnTo>
                    <a:pt x="600529" y="744538"/>
                  </a:lnTo>
                  <a:lnTo>
                    <a:pt x="599396" y="742043"/>
                  </a:lnTo>
                  <a:lnTo>
                    <a:pt x="598036" y="738868"/>
                  </a:lnTo>
                  <a:lnTo>
                    <a:pt x="597129" y="737054"/>
                  </a:lnTo>
                  <a:lnTo>
                    <a:pt x="596676" y="735239"/>
                  </a:lnTo>
                  <a:lnTo>
                    <a:pt x="596449" y="733198"/>
                  </a:lnTo>
                  <a:lnTo>
                    <a:pt x="596223" y="730930"/>
                  </a:lnTo>
                  <a:lnTo>
                    <a:pt x="596223" y="725941"/>
                  </a:lnTo>
                  <a:lnTo>
                    <a:pt x="596676" y="721179"/>
                  </a:lnTo>
                  <a:lnTo>
                    <a:pt x="597129" y="716189"/>
                  </a:lnTo>
                  <a:lnTo>
                    <a:pt x="598036" y="710973"/>
                  </a:lnTo>
                  <a:lnTo>
                    <a:pt x="599396" y="701902"/>
                  </a:lnTo>
                  <a:lnTo>
                    <a:pt x="599396" y="699634"/>
                  </a:lnTo>
                  <a:lnTo>
                    <a:pt x="599396" y="696686"/>
                  </a:lnTo>
                  <a:lnTo>
                    <a:pt x="598942" y="693057"/>
                  </a:lnTo>
                  <a:lnTo>
                    <a:pt x="598262" y="688975"/>
                  </a:lnTo>
                  <a:lnTo>
                    <a:pt x="596223" y="680130"/>
                  </a:lnTo>
                  <a:lnTo>
                    <a:pt x="593729" y="670379"/>
                  </a:lnTo>
                  <a:lnTo>
                    <a:pt x="590556" y="660627"/>
                  </a:lnTo>
                  <a:lnTo>
                    <a:pt x="587383" y="651555"/>
                  </a:lnTo>
                  <a:lnTo>
                    <a:pt x="585570" y="647473"/>
                  </a:lnTo>
                  <a:lnTo>
                    <a:pt x="583757" y="643618"/>
                  </a:lnTo>
                  <a:lnTo>
                    <a:pt x="582170" y="640670"/>
                  </a:lnTo>
                  <a:lnTo>
                    <a:pt x="580357" y="638175"/>
                  </a:lnTo>
                  <a:lnTo>
                    <a:pt x="578544" y="634773"/>
                  </a:lnTo>
                  <a:lnTo>
                    <a:pt x="575598" y="629557"/>
                  </a:lnTo>
                  <a:lnTo>
                    <a:pt x="568118" y="614136"/>
                  </a:lnTo>
                  <a:lnTo>
                    <a:pt x="558373" y="593498"/>
                  </a:lnTo>
                  <a:lnTo>
                    <a:pt x="548400" y="570820"/>
                  </a:lnTo>
                  <a:lnTo>
                    <a:pt x="538428" y="547234"/>
                  </a:lnTo>
                  <a:lnTo>
                    <a:pt x="533895" y="535895"/>
                  </a:lnTo>
                  <a:lnTo>
                    <a:pt x="529589" y="525689"/>
                  </a:lnTo>
                  <a:lnTo>
                    <a:pt x="525962" y="515938"/>
                  </a:lnTo>
                  <a:lnTo>
                    <a:pt x="523242" y="507773"/>
                  </a:lnTo>
                  <a:lnTo>
                    <a:pt x="521203" y="501197"/>
                  </a:lnTo>
                  <a:lnTo>
                    <a:pt x="520296" y="496207"/>
                  </a:lnTo>
                  <a:lnTo>
                    <a:pt x="519616" y="492352"/>
                  </a:lnTo>
                  <a:lnTo>
                    <a:pt x="518709" y="488270"/>
                  </a:lnTo>
                  <a:lnTo>
                    <a:pt x="517350" y="483961"/>
                  </a:lnTo>
                  <a:lnTo>
                    <a:pt x="515990" y="480105"/>
                  </a:lnTo>
                  <a:lnTo>
                    <a:pt x="512590" y="471488"/>
                  </a:lnTo>
                  <a:lnTo>
                    <a:pt x="508737" y="463097"/>
                  </a:lnTo>
                  <a:lnTo>
                    <a:pt x="505111" y="455159"/>
                  </a:lnTo>
                  <a:lnTo>
                    <a:pt x="501031" y="448129"/>
                  </a:lnTo>
                  <a:lnTo>
                    <a:pt x="497405" y="442005"/>
                  </a:lnTo>
                  <a:lnTo>
                    <a:pt x="494458" y="437243"/>
                  </a:lnTo>
                  <a:lnTo>
                    <a:pt x="488112" y="427038"/>
                  </a:lnTo>
                  <a:lnTo>
                    <a:pt x="484486" y="420914"/>
                  </a:lnTo>
                  <a:lnTo>
                    <a:pt x="481313" y="414338"/>
                  </a:lnTo>
                  <a:lnTo>
                    <a:pt x="477913" y="407534"/>
                  </a:lnTo>
                  <a:lnTo>
                    <a:pt x="476780" y="404359"/>
                  </a:lnTo>
                  <a:lnTo>
                    <a:pt x="475647" y="400730"/>
                  </a:lnTo>
                  <a:lnTo>
                    <a:pt x="474740" y="397329"/>
                  </a:lnTo>
                  <a:lnTo>
                    <a:pt x="473834" y="394154"/>
                  </a:lnTo>
                  <a:lnTo>
                    <a:pt x="473380" y="390752"/>
                  </a:lnTo>
                  <a:lnTo>
                    <a:pt x="473154" y="387804"/>
                  </a:lnTo>
                  <a:lnTo>
                    <a:pt x="472927" y="368754"/>
                  </a:lnTo>
                  <a:lnTo>
                    <a:pt x="473380" y="362630"/>
                  </a:lnTo>
                  <a:lnTo>
                    <a:pt x="474060" y="352879"/>
                  </a:lnTo>
                  <a:lnTo>
                    <a:pt x="475647" y="340179"/>
                  </a:lnTo>
                  <a:lnTo>
                    <a:pt x="473834" y="337911"/>
                  </a:lnTo>
                  <a:lnTo>
                    <a:pt x="472700" y="335643"/>
                  </a:lnTo>
                  <a:lnTo>
                    <a:pt x="472020" y="333602"/>
                  </a:lnTo>
                  <a:lnTo>
                    <a:pt x="471567" y="331561"/>
                  </a:lnTo>
                  <a:lnTo>
                    <a:pt x="471340" y="328839"/>
                  </a:lnTo>
                  <a:lnTo>
                    <a:pt x="471114" y="327705"/>
                  </a:lnTo>
                  <a:lnTo>
                    <a:pt x="470434" y="327025"/>
                  </a:lnTo>
                  <a:lnTo>
                    <a:pt x="469527" y="326798"/>
                  </a:lnTo>
                  <a:lnTo>
                    <a:pt x="468621" y="326798"/>
                  </a:lnTo>
                  <a:lnTo>
                    <a:pt x="467261" y="327025"/>
                  </a:lnTo>
                  <a:lnTo>
                    <a:pt x="466128" y="329747"/>
                  </a:lnTo>
                  <a:lnTo>
                    <a:pt x="464541" y="332468"/>
                  </a:lnTo>
                  <a:lnTo>
                    <a:pt x="462501" y="336097"/>
                  </a:lnTo>
                  <a:lnTo>
                    <a:pt x="460915" y="338138"/>
                  </a:lnTo>
                  <a:lnTo>
                    <a:pt x="458422" y="340405"/>
                  </a:lnTo>
                  <a:lnTo>
                    <a:pt x="455249" y="343127"/>
                  </a:lnTo>
                  <a:lnTo>
                    <a:pt x="451396" y="346075"/>
                  </a:lnTo>
                  <a:lnTo>
                    <a:pt x="447316" y="349023"/>
                  </a:lnTo>
                  <a:lnTo>
                    <a:pt x="442783" y="351745"/>
                  </a:lnTo>
                  <a:lnTo>
                    <a:pt x="438023" y="354693"/>
                  </a:lnTo>
                  <a:lnTo>
                    <a:pt x="433037" y="357188"/>
                  </a:lnTo>
                  <a:lnTo>
                    <a:pt x="427824" y="359229"/>
                  </a:lnTo>
                  <a:lnTo>
                    <a:pt x="421705" y="361497"/>
                  </a:lnTo>
                  <a:lnTo>
                    <a:pt x="415132" y="363311"/>
                  </a:lnTo>
                  <a:lnTo>
                    <a:pt x="408559" y="364672"/>
                  </a:lnTo>
                  <a:lnTo>
                    <a:pt x="402213" y="366032"/>
                  </a:lnTo>
                  <a:lnTo>
                    <a:pt x="396321" y="366939"/>
                  </a:lnTo>
                  <a:lnTo>
                    <a:pt x="391334" y="367620"/>
                  </a:lnTo>
                  <a:lnTo>
                    <a:pt x="387481" y="367393"/>
                  </a:lnTo>
                  <a:lnTo>
                    <a:pt x="384082" y="366713"/>
                  </a:lnTo>
                  <a:lnTo>
                    <a:pt x="379549" y="366032"/>
                  </a:lnTo>
                  <a:lnTo>
                    <a:pt x="369576" y="363311"/>
                  </a:lnTo>
                  <a:lnTo>
                    <a:pt x="359377" y="359909"/>
                  </a:lnTo>
                  <a:lnTo>
                    <a:pt x="351671" y="357188"/>
                  </a:lnTo>
                  <a:lnTo>
                    <a:pt x="350765" y="356734"/>
                  </a:lnTo>
                  <a:lnTo>
                    <a:pt x="350085" y="355827"/>
                  </a:lnTo>
                  <a:lnTo>
                    <a:pt x="348272" y="353786"/>
                  </a:lnTo>
                  <a:lnTo>
                    <a:pt x="346232" y="351291"/>
                  </a:lnTo>
                  <a:lnTo>
                    <a:pt x="343965" y="348116"/>
                  </a:lnTo>
                  <a:lnTo>
                    <a:pt x="339659" y="340179"/>
                  </a:lnTo>
                  <a:lnTo>
                    <a:pt x="335353" y="331334"/>
                  </a:lnTo>
                  <a:lnTo>
                    <a:pt x="331273" y="322716"/>
                  </a:lnTo>
                  <a:lnTo>
                    <a:pt x="328100" y="315232"/>
                  </a:lnTo>
                  <a:lnTo>
                    <a:pt x="325154" y="307975"/>
                  </a:lnTo>
                  <a:close/>
                  <a:moveTo>
                    <a:pt x="1114989" y="80962"/>
                  </a:moveTo>
                  <a:lnTo>
                    <a:pt x="1121114" y="80962"/>
                  </a:lnTo>
                  <a:lnTo>
                    <a:pt x="1127012" y="81189"/>
                  </a:lnTo>
                  <a:lnTo>
                    <a:pt x="1133137" y="81416"/>
                  </a:lnTo>
                  <a:lnTo>
                    <a:pt x="1139262" y="81870"/>
                  </a:lnTo>
                  <a:lnTo>
                    <a:pt x="1144934" y="82550"/>
                  </a:lnTo>
                  <a:lnTo>
                    <a:pt x="1150378" y="83685"/>
                  </a:lnTo>
                  <a:lnTo>
                    <a:pt x="1155142" y="85046"/>
                  </a:lnTo>
                  <a:lnTo>
                    <a:pt x="1159906" y="86181"/>
                  </a:lnTo>
                  <a:lnTo>
                    <a:pt x="1163763" y="87996"/>
                  </a:lnTo>
                  <a:lnTo>
                    <a:pt x="1167846" y="90038"/>
                  </a:lnTo>
                  <a:lnTo>
                    <a:pt x="1171930" y="92761"/>
                  </a:lnTo>
                  <a:lnTo>
                    <a:pt x="1176240" y="95938"/>
                  </a:lnTo>
                  <a:lnTo>
                    <a:pt x="1180777" y="99342"/>
                  </a:lnTo>
                  <a:lnTo>
                    <a:pt x="1185314" y="103426"/>
                  </a:lnTo>
                  <a:lnTo>
                    <a:pt x="1189851" y="107510"/>
                  </a:lnTo>
                  <a:lnTo>
                    <a:pt x="1194615" y="112049"/>
                  </a:lnTo>
                  <a:lnTo>
                    <a:pt x="1198926" y="116587"/>
                  </a:lnTo>
                  <a:lnTo>
                    <a:pt x="1203236" y="121125"/>
                  </a:lnTo>
                  <a:lnTo>
                    <a:pt x="1206866" y="125663"/>
                  </a:lnTo>
                  <a:lnTo>
                    <a:pt x="1210495" y="130201"/>
                  </a:lnTo>
                  <a:lnTo>
                    <a:pt x="1213671" y="134966"/>
                  </a:lnTo>
                  <a:lnTo>
                    <a:pt x="1216393" y="139278"/>
                  </a:lnTo>
                  <a:lnTo>
                    <a:pt x="1218662" y="142908"/>
                  </a:lnTo>
                  <a:lnTo>
                    <a:pt x="1220023" y="146766"/>
                  </a:lnTo>
                  <a:lnTo>
                    <a:pt x="1220931" y="149715"/>
                  </a:lnTo>
                  <a:lnTo>
                    <a:pt x="1221384" y="153573"/>
                  </a:lnTo>
                  <a:lnTo>
                    <a:pt x="1221838" y="158792"/>
                  </a:lnTo>
                  <a:lnTo>
                    <a:pt x="1222745" y="171726"/>
                  </a:lnTo>
                  <a:lnTo>
                    <a:pt x="1223426" y="187382"/>
                  </a:lnTo>
                  <a:lnTo>
                    <a:pt x="1223880" y="204627"/>
                  </a:lnTo>
                  <a:lnTo>
                    <a:pt x="1223880" y="222099"/>
                  </a:lnTo>
                  <a:lnTo>
                    <a:pt x="1223426" y="237983"/>
                  </a:lnTo>
                  <a:lnTo>
                    <a:pt x="1223199" y="245244"/>
                  </a:lnTo>
                  <a:lnTo>
                    <a:pt x="1222292" y="251371"/>
                  </a:lnTo>
                  <a:lnTo>
                    <a:pt x="1221838" y="256590"/>
                  </a:lnTo>
                  <a:lnTo>
                    <a:pt x="1220931" y="260674"/>
                  </a:lnTo>
                  <a:lnTo>
                    <a:pt x="1218889" y="268389"/>
                  </a:lnTo>
                  <a:lnTo>
                    <a:pt x="1216620" y="278146"/>
                  </a:lnTo>
                  <a:lnTo>
                    <a:pt x="1214352" y="289037"/>
                  </a:lnTo>
                  <a:lnTo>
                    <a:pt x="1211403" y="300610"/>
                  </a:lnTo>
                  <a:lnTo>
                    <a:pt x="1208454" y="311728"/>
                  </a:lnTo>
                  <a:lnTo>
                    <a:pt x="1206639" y="317174"/>
                  </a:lnTo>
                  <a:lnTo>
                    <a:pt x="1204824" y="322166"/>
                  </a:lnTo>
                  <a:lnTo>
                    <a:pt x="1202782" y="326704"/>
                  </a:lnTo>
                  <a:lnTo>
                    <a:pt x="1200514" y="330789"/>
                  </a:lnTo>
                  <a:lnTo>
                    <a:pt x="1198245" y="334192"/>
                  </a:lnTo>
                  <a:lnTo>
                    <a:pt x="1197338" y="335554"/>
                  </a:lnTo>
                  <a:lnTo>
                    <a:pt x="1195976" y="336915"/>
                  </a:lnTo>
                  <a:lnTo>
                    <a:pt x="1186675" y="345765"/>
                  </a:lnTo>
                  <a:lnTo>
                    <a:pt x="1182592" y="349622"/>
                  </a:lnTo>
                  <a:lnTo>
                    <a:pt x="1178962" y="352799"/>
                  </a:lnTo>
                  <a:lnTo>
                    <a:pt x="1176013" y="356202"/>
                  </a:lnTo>
                  <a:lnTo>
                    <a:pt x="1173971" y="358925"/>
                  </a:lnTo>
                  <a:lnTo>
                    <a:pt x="1173291" y="360514"/>
                  </a:lnTo>
                  <a:lnTo>
                    <a:pt x="1172837" y="361648"/>
                  </a:lnTo>
                  <a:lnTo>
                    <a:pt x="1172157" y="363010"/>
                  </a:lnTo>
                  <a:lnTo>
                    <a:pt x="1172157" y="364371"/>
                  </a:lnTo>
                  <a:lnTo>
                    <a:pt x="1172157" y="382524"/>
                  </a:lnTo>
                  <a:lnTo>
                    <a:pt x="1181231" y="385474"/>
                  </a:lnTo>
                  <a:lnTo>
                    <a:pt x="1198472" y="408618"/>
                  </a:lnTo>
                  <a:lnTo>
                    <a:pt x="1229324" y="415653"/>
                  </a:lnTo>
                  <a:lnTo>
                    <a:pt x="1255413" y="422006"/>
                  </a:lnTo>
                  <a:lnTo>
                    <a:pt x="1277872" y="427906"/>
                  </a:lnTo>
                  <a:lnTo>
                    <a:pt x="1287853" y="430629"/>
                  </a:lnTo>
                  <a:lnTo>
                    <a:pt x="1299650" y="434032"/>
                  </a:lnTo>
                  <a:lnTo>
                    <a:pt x="1312354" y="438117"/>
                  </a:lnTo>
                  <a:lnTo>
                    <a:pt x="1325511" y="442201"/>
                  </a:lnTo>
                  <a:lnTo>
                    <a:pt x="1337989" y="446512"/>
                  </a:lnTo>
                  <a:lnTo>
                    <a:pt x="1349331" y="450597"/>
                  </a:lnTo>
                  <a:lnTo>
                    <a:pt x="1354095" y="453093"/>
                  </a:lnTo>
                  <a:lnTo>
                    <a:pt x="1358406" y="454908"/>
                  </a:lnTo>
                  <a:lnTo>
                    <a:pt x="1362262" y="456950"/>
                  </a:lnTo>
                  <a:lnTo>
                    <a:pt x="1365211" y="458765"/>
                  </a:lnTo>
                  <a:lnTo>
                    <a:pt x="1369522" y="462169"/>
                  </a:lnTo>
                  <a:lnTo>
                    <a:pt x="1372925" y="464892"/>
                  </a:lnTo>
                  <a:lnTo>
                    <a:pt x="1377462" y="468976"/>
                  </a:lnTo>
                  <a:lnTo>
                    <a:pt x="1379276" y="470338"/>
                  </a:lnTo>
                  <a:lnTo>
                    <a:pt x="1380411" y="471018"/>
                  </a:lnTo>
                  <a:lnTo>
                    <a:pt x="1381999" y="471472"/>
                  </a:lnTo>
                  <a:lnTo>
                    <a:pt x="1383814" y="471699"/>
                  </a:lnTo>
                  <a:lnTo>
                    <a:pt x="1384721" y="471699"/>
                  </a:lnTo>
                  <a:lnTo>
                    <a:pt x="1385855" y="472153"/>
                  </a:lnTo>
                  <a:lnTo>
                    <a:pt x="1386536" y="472834"/>
                  </a:lnTo>
                  <a:lnTo>
                    <a:pt x="1387670" y="473514"/>
                  </a:lnTo>
                  <a:lnTo>
                    <a:pt x="1389031" y="475557"/>
                  </a:lnTo>
                  <a:lnTo>
                    <a:pt x="1390846" y="478279"/>
                  </a:lnTo>
                  <a:lnTo>
                    <a:pt x="1392434" y="481683"/>
                  </a:lnTo>
                  <a:lnTo>
                    <a:pt x="1394022" y="485767"/>
                  </a:lnTo>
                  <a:lnTo>
                    <a:pt x="1396971" y="494617"/>
                  </a:lnTo>
                  <a:lnTo>
                    <a:pt x="1397879" y="499155"/>
                  </a:lnTo>
                  <a:lnTo>
                    <a:pt x="1399467" y="507551"/>
                  </a:lnTo>
                  <a:lnTo>
                    <a:pt x="1403777" y="533418"/>
                  </a:lnTo>
                  <a:lnTo>
                    <a:pt x="1409448" y="568362"/>
                  </a:lnTo>
                  <a:lnTo>
                    <a:pt x="1415347" y="607617"/>
                  </a:lnTo>
                  <a:lnTo>
                    <a:pt x="1421472" y="647553"/>
                  </a:lnTo>
                  <a:lnTo>
                    <a:pt x="1426463" y="683632"/>
                  </a:lnTo>
                  <a:lnTo>
                    <a:pt x="1429865" y="711542"/>
                  </a:lnTo>
                  <a:lnTo>
                    <a:pt x="1431000" y="721072"/>
                  </a:lnTo>
                  <a:lnTo>
                    <a:pt x="1431227" y="726971"/>
                  </a:lnTo>
                  <a:lnTo>
                    <a:pt x="1431000" y="736048"/>
                  </a:lnTo>
                  <a:lnTo>
                    <a:pt x="1430319" y="746713"/>
                  </a:lnTo>
                  <a:lnTo>
                    <a:pt x="1428277" y="770538"/>
                  </a:lnTo>
                  <a:lnTo>
                    <a:pt x="1427597" y="782564"/>
                  </a:lnTo>
                  <a:lnTo>
                    <a:pt x="1427370" y="793683"/>
                  </a:lnTo>
                  <a:lnTo>
                    <a:pt x="1427370" y="798902"/>
                  </a:lnTo>
                  <a:lnTo>
                    <a:pt x="1427597" y="803667"/>
                  </a:lnTo>
                  <a:lnTo>
                    <a:pt x="1428051" y="807751"/>
                  </a:lnTo>
                  <a:lnTo>
                    <a:pt x="1428731" y="811608"/>
                  </a:lnTo>
                  <a:lnTo>
                    <a:pt x="1430319" y="820685"/>
                  </a:lnTo>
                  <a:lnTo>
                    <a:pt x="1433041" y="834526"/>
                  </a:lnTo>
                  <a:lnTo>
                    <a:pt x="1435764" y="850637"/>
                  </a:lnTo>
                  <a:lnTo>
                    <a:pt x="1438486" y="868109"/>
                  </a:lnTo>
                  <a:lnTo>
                    <a:pt x="1441208" y="885581"/>
                  </a:lnTo>
                  <a:lnTo>
                    <a:pt x="1443250" y="901918"/>
                  </a:lnTo>
                  <a:lnTo>
                    <a:pt x="1444157" y="908725"/>
                  </a:lnTo>
                  <a:lnTo>
                    <a:pt x="1444611" y="915079"/>
                  </a:lnTo>
                  <a:lnTo>
                    <a:pt x="1444838" y="919844"/>
                  </a:lnTo>
                  <a:lnTo>
                    <a:pt x="1444611" y="923701"/>
                  </a:lnTo>
                  <a:lnTo>
                    <a:pt x="1444157" y="927332"/>
                  </a:lnTo>
                  <a:lnTo>
                    <a:pt x="1443250" y="931643"/>
                  </a:lnTo>
                  <a:lnTo>
                    <a:pt x="1442116" y="936181"/>
                  </a:lnTo>
                  <a:lnTo>
                    <a:pt x="1440301" y="941400"/>
                  </a:lnTo>
                  <a:lnTo>
                    <a:pt x="1436217" y="953200"/>
                  </a:lnTo>
                  <a:lnTo>
                    <a:pt x="1431453" y="964999"/>
                  </a:lnTo>
                  <a:lnTo>
                    <a:pt x="1426689" y="976571"/>
                  </a:lnTo>
                  <a:lnTo>
                    <a:pt x="1421699" y="987009"/>
                  </a:lnTo>
                  <a:lnTo>
                    <a:pt x="1417388" y="995178"/>
                  </a:lnTo>
                  <a:lnTo>
                    <a:pt x="1415800" y="998127"/>
                  </a:lnTo>
                  <a:lnTo>
                    <a:pt x="1414212" y="1000170"/>
                  </a:lnTo>
                  <a:lnTo>
                    <a:pt x="1412851" y="1001985"/>
                  </a:lnTo>
                  <a:lnTo>
                    <a:pt x="1411944" y="1004708"/>
                  </a:lnTo>
                  <a:lnTo>
                    <a:pt x="1410583" y="1007885"/>
                  </a:lnTo>
                  <a:lnTo>
                    <a:pt x="1409675" y="1011742"/>
                  </a:lnTo>
                  <a:lnTo>
                    <a:pt x="1407407" y="1020364"/>
                  </a:lnTo>
                  <a:lnTo>
                    <a:pt x="1405138" y="1029668"/>
                  </a:lnTo>
                  <a:lnTo>
                    <a:pt x="1402870" y="1039879"/>
                  </a:lnTo>
                  <a:lnTo>
                    <a:pt x="1400147" y="1049409"/>
                  </a:lnTo>
                  <a:lnTo>
                    <a:pt x="1399013" y="1053947"/>
                  </a:lnTo>
                  <a:lnTo>
                    <a:pt x="1397425" y="1058031"/>
                  </a:lnTo>
                  <a:lnTo>
                    <a:pt x="1395837" y="1062116"/>
                  </a:lnTo>
                  <a:lnTo>
                    <a:pt x="1394249" y="1065292"/>
                  </a:lnTo>
                  <a:lnTo>
                    <a:pt x="1376101" y="1098648"/>
                  </a:lnTo>
                  <a:lnTo>
                    <a:pt x="1365211" y="1119070"/>
                  </a:lnTo>
                  <a:lnTo>
                    <a:pt x="1364758" y="1121566"/>
                  </a:lnTo>
                  <a:lnTo>
                    <a:pt x="1364531" y="1124743"/>
                  </a:lnTo>
                  <a:lnTo>
                    <a:pt x="1364304" y="1129054"/>
                  </a:lnTo>
                  <a:lnTo>
                    <a:pt x="1364304" y="1134500"/>
                  </a:lnTo>
                  <a:lnTo>
                    <a:pt x="1364531" y="1141080"/>
                  </a:lnTo>
                  <a:lnTo>
                    <a:pt x="1365211" y="1149249"/>
                  </a:lnTo>
                  <a:lnTo>
                    <a:pt x="1366573" y="1158098"/>
                  </a:lnTo>
                  <a:lnTo>
                    <a:pt x="1367253" y="1164225"/>
                  </a:lnTo>
                  <a:lnTo>
                    <a:pt x="1367934" y="1172393"/>
                  </a:lnTo>
                  <a:lnTo>
                    <a:pt x="1369295" y="1193042"/>
                  </a:lnTo>
                  <a:lnTo>
                    <a:pt x="1370656" y="1218456"/>
                  </a:lnTo>
                  <a:lnTo>
                    <a:pt x="1371790" y="1245685"/>
                  </a:lnTo>
                  <a:lnTo>
                    <a:pt x="1374059" y="1295605"/>
                  </a:lnTo>
                  <a:lnTo>
                    <a:pt x="1374966" y="1313077"/>
                  </a:lnTo>
                  <a:lnTo>
                    <a:pt x="1375647" y="1322380"/>
                  </a:lnTo>
                  <a:lnTo>
                    <a:pt x="1377008" y="1330776"/>
                  </a:lnTo>
                  <a:lnTo>
                    <a:pt x="1377688" y="1334633"/>
                  </a:lnTo>
                  <a:lnTo>
                    <a:pt x="1378142" y="1338037"/>
                  </a:lnTo>
                  <a:lnTo>
                    <a:pt x="1378369" y="1341440"/>
                  </a:lnTo>
                  <a:lnTo>
                    <a:pt x="1377915" y="1343936"/>
                  </a:lnTo>
                  <a:lnTo>
                    <a:pt x="1377688" y="1345071"/>
                  </a:lnTo>
                  <a:lnTo>
                    <a:pt x="1377235" y="1345752"/>
                  </a:lnTo>
                  <a:lnTo>
                    <a:pt x="1376327" y="1346432"/>
                  </a:lnTo>
                  <a:lnTo>
                    <a:pt x="1375647" y="1347113"/>
                  </a:lnTo>
                  <a:lnTo>
                    <a:pt x="1373832" y="1347567"/>
                  </a:lnTo>
                  <a:lnTo>
                    <a:pt x="1372925" y="1348475"/>
                  </a:lnTo>
                  <a:lnTo>
                    <a:pt x="1372017" y="1349836"/>
                  </a:lnTo>
                  <a:lnTo>
                    <a:pt x="1371790" y="1351651"/>
                  </a:lnTo>
                  <a:lnTo>
                    <a:pt x="1372017" y="1353920"/>
                  </a:lnTo>
                  <a:lnTo>
                    <a:pt x="1372698" y="1357097"/>
                  </a:lnTo>
                  <a:lnTo>
                    <a:pt x="1374513" y="1366174"/>
                  </a:lnTo>
                  <a:lnTo>
                    <a:pt x="1375193" y="1371392"/>
                  </a:lnTo>
                  <a:lnTo>
                    <a:pt x="1375420" y="1373435"/>
                  </a:lnTo>
                  <a:lnTo>
                    <a:pt x="1375193" y="1375477"/>
                  </a:lnTo>
                  <a:lnTo>
                    <a:pt x="1375193" y="1376838"/>
                  </a:lnTo>
                  <a:lnTo>
                    <a:pt x="1374739" y="1378427"/>
                  </a:lnTo>
                  <a:lnTo>
                    <a:pt x="1373832" y="1379788"/>
                  </a:lnTo>
                  <a:lnTo>
                    <a:pt x="1372925" y="1380696"/>
                  </a:lnTo>
                  <a:lnTo>
                    <a:pt x="1371563" y="1381830"/>
                  </a:lnTo>
                  <a:lnTo>
                    <a:pt x="1370202" y="1382511"/>
                  </a:lnTo>
                  <a:lnTo>
                    <a:pt x="1368387" y="1382965"/>
                  </a:lnTo>
                  <a:lnTo>
                    <a:pt x="1366119" y="1383419"/>
                  </a:lnTo>
                  <a:lnTo>
                    <a:pt x="1363623" y="1384099"/>
                  </a:lnTo>
                  <a:lnTo>
                    <a:pt x="1360447" y="1384099"/>
                  </a:lnTo>
                  <a:lnTo>
                    <a:pt x="1353415" y="1384326"/>
                  </a:lnTo>
                  <a:lnTo>
                    <a:pt x="1346382" y="1384099"/>
                  </a:lnTo>
                  <a:lnTo>
                    <a:pt x="1343206" y="1383872"/>
                  </a:lnTo>
                  <a:lnTo>
                    <a:pt x="1340711" y="1383192"/>
                  </a:lnTo>
                  <a:lnTo>
                    <a:pt x="1338215" y="1382511"/>
                  </a:lnTo>
                  <a:lnTo>
                    <a:pt x="1336174" y="1381830"/>
                  </a:lnTo>
                  <a:lnTo>
                    <a:pt x="1334359" y="1380696"/>
                  </a:lnTo>
                  <a:lnTo>
                    <a:pt x="1332771" y="1379788"/>
                  </a:lnTo>
                  <a:lnTo>
                    <a:pt x="1331410" y="1378427"/>
                  </a:lnTo>
                  <a:lnTo>
                    <a:pt x="1330049" y="1376838"/>
                  </a:lnTo>
                  <a:lnTo>
                    <a:pt x="1329141" y="1375250"/>
                  </a:lnTo>
                  <a:lnTo>
                    <a:pt x="1328007" y="1373208"/>
                  </a:lnTo>
                  <a:lnTo>
                    <a:pt x="1326192" y="1368670"/>
                  </a:lnTo>
                  <a:lnTo>
                    <a:pt x="1324150" y="1362997"/>
                  </a:lnTo>
                  <a:lnTo>
                    <a:pt x="1321882" y="1356416"/>
                  </a:lnTo>
                  <a:lnTo>
                    <a:pt x="1318933" y="1349382"/>
                  </a:lnTo>
                  <a:lnTo>
                    <a:pt x="1315076" y="1341667"/>
                  </a:lnTo>
                  <a:lnTo>
                    <a:pt x="1311219" y="1334406"/>
                  </a:lnTo>
                  <a:lnTo>
                    <a:pt x="1307363" y="1327145"/>
                  </a:lnTo>
                  <a:lnTo>
                    <a:pt x="1303506" y="1321019"/>
                  </a:lnTo>
                  <a:lnTo>
                    <a:pt x="1299650" y="1316027"/>
                  </a:lnTo>
                  <a:lnTo>
                    <a:pt x="1297835" y="1313984"/>
                  </a:lnTo>
                  <a:lnTo>
                    <a:pt x="1296474" y="1312850"/>
                  </a:lnTo>
                  <a:lnTo>
                    <a:pt x="1295113" y="1311715"/>
                  </a:lnTo>
                  <a:lnTo>
                    <a:pt x="1293978" y="1311715"/>
                  </a:lnTo>
                  <a:lnTo>
                    <a:pt x="1293525" y="1311715"/>
                  </a:lnTo>
                  <a:lnTo>
                    <a:pt x="1293071" y="1311942"/>
                  </a:lnTo>
                  <a:lnTo>
                    <a:pt x="1292617" y="1313077"/>
                  </a:lnTo>
                  <a:lnTo>
                    <a:pt x="1292164" y="1314665"/>
                  </a:lnTo>
                  <a:lnTo>
                    <a:pt x="1291710" y="1316254"/>
                  </a:lnTo>
                  <a:lnTo>
                    <a:pt x="1291483" y="1321472"/>
                  </a:lnTo>
                  <a:lnTo>
                    <a:pt x="1291710" y="1327145"/>
                  </a:lnTo>
                  <a:lnTo>
                    <a:pt x="1292164" y="1333726"/>
                  </a:lnTo>
                  <a:lnTo>
                    <a:pt x="1292390" y="1340533"/>
                  </a:lnTo>
                  <a:lnTo>
                    <a:pt x="1292617" y="1347113"/>
                  </a:lnTo>
                  <a:lnTo>
                    <a:pt x="1292844" y="1352332"/>
                  </a:lnTo>
                  <a:lnTo>
                    <a:pt x="1293298" y="1362770"/>
                  </a:lnTo>
                  <a:lnTo>
                    <a:pt x="1295566" y="1394310"/>
                  </a:lnTo>
                  <a:lnTo>
                    <a:pt x="1302372" y="1484393"/>
                  </a:lnTo>
                  <a:lnTo>
                    <a:pt x="1308951" y="1574930"/>
                  </a:lnTo>
                  <a:lnTo>
                    <a:pt x="1311219" y="1606924"/>
                  </a:lnTo>
                  <a:lnTo>
                    <a:pt x="1311900" y="1617588"/>
                  </a:lnTo>
                  <a:lnTo>
                    <a:pt x="1312127" y="1623261"/>
                  </a:lnTo>
                  <a:lnTo>
                    <a:pt x="1311900" y="1638464"/>
                  </a:lnTo>
                  <a:lnTo>
                    <a:pt x="1310993" y="1655482"/>
                  </a:lnTo>
                  <a:lnTo>
                    <a:pt x="1310539" y="1663878"/>
                  </a:lnTo>
                  <a:lnTo>
                    <a:pt x="1310085" y="1671139"/>
                  </a:lnTo>
                  <a:lnTo>
                    <a:pt x="1308951" y="1677265"/>
                  </a:lnTo>
                  <a:lnTo>
                    <a:pt x="1308270" y="1681804"/>
                  </a:lnTo>
                  <a:lnTo>
                    <a:pt x="1307590" y="1685434"/>
                  </a:lnTo>
                  <a:lnTo>
                    <a:pt x="1306909" y="1689065"/>
                  </a:lnTo>
                  <a:lnTo>
                    <a:pt x="1306682" y="1692468"/>
                  </a:lnTo>
                  <a:lnTo>
                    <a:pt x="1306909" y="1696553"/>
                  </a:lnTo>
                  <a:lnTo>
                    <a:pt x="1307363" y="1700637"/>
                  </a:lnTo>
                  <a:lnTo>
                    <a:pt x="1307817" y="1705402"/>
                  </a:lnTo>
                  <a:lnTo>
                    <a:pt x="1309631" y="1717428"/>
                  </a:lnTo>
                  <a:lnTo>
                    <a:pt x="1310539" y="1725143"/>
                  </a:lnTo>
                  <a:lnTo>
                    <a:pt x="1311673" y="1734900"/>
                  </a:lnTo>
                  <a:lnTo>
                    <a:pt x="1313034" y="1756230"/>
                  </a:lnTo>
                  <a:lnTo>
                    <a:pt x="1314395" y="1776198"/>
                  </a:lnTo>
                  <a:lnTo>
                    <a:pt x="1314849" y="1788905"/>
                  </a:lnTo>
                  <a:lnTo>
                    <a:pt x="1314622" y="1792989"/>
                  </a:lnTo>
                  <a:lnTo>
                    <a:pt x="1314169" y="1797300"/>
                  </a:lnTo>
                  <a:lnTo>
                    <a:pt x="1312807" y="1805923"/>
                  </a:lnTo>
                  <a:lnTo>
                    <a:pt x="1311673" y="1813638"/>
                  </a:lnTo>
                  <a:lnTo>
                    <a:pt x="1310993" y="1817268"/>
                  </a:lnTo>
                  <a:lnTo>
                    <a:pt x="1310766" y="1819991"/>
                  </a:lnTo>
                  <a:lnTo>
                    <a:pt x="1310993" y="1821126"/>
                  </a:lnTo>
                  <a:lnTo>
                    <a:pt x="1311219" y="1822260"/>
                  </a:lnTo>
                  <a:lnTo>
                    <a:pt x="1311900" y="1823849"/>
                  </a:lnTo>
                  <a:lnTo>
                    <a:pt x="1312581" y="1824983"/>
                  </a:lnTo>
                  <a:lnTo>
                    <a:pt x="1314622" y="1827933"/>
                  </a:lnTo>
                  <a:lnTo>
                    <a:pt x="1317118" y="1830883"/>
                  </a:lnTo>
                  <a:lnTo>
                    <a:pt x="1322789" y="1837463"/>
                  </a:lnTo>
                  <a:lnTo>
                    <a:pt x="1325511" y="1840867"/>
                  </a:lnTo>
                  <a:lnTo>
                    <a:pt x="1328234" y="1844270"/>
                  </a:lnTo>
                  <a:lnTo>
                    <a:pt x="1329368" y="1846312"/>
                  </a:lnTo>
                  <a:lnTo>
                    <a:pt x="1330275" y="1848355"/>
                  </a:lnTo>
                  <a:lnTo>
                    <a:pt x="1332090" y="1852666"/>
                  </a:lnTo>
                  <a:lnTo>
                    <a:pt x="1333451" y="1857204"/>
                  </a:lnTo>
                  <a:lnTo>
                    <a:pt x="1334359" y="1862196"/>
                  </a:lnTo>
                  <a:lnTo>
                    <a:pt x="1336401" y="1871272"/>
                  </a:lnTo>
                  <a:lnTo>
                    <a:pt x="1337308" y="1875357"/>
                  </a:lnTo>
                  <a:lnTo>
                    <a:pt x="1338669" y="1878534"/>
                  </a:lnTo>
                  <a:lnTo>
                    <a:pt x="1340711" y="1882618"/>
                  </a:lnTo>
                  <a:lnTo>
                    <a:pt x="1343433" y="1888518"/>
                  </a:lnTo>
                  <a:lnTo>
                    <a:pt x="1346836" y="1896006"/>
                  </a:lnTo>
                  <a:lnTo>
                    <a:pt x="1348651" y="1900544"/>
                  </a:lnTo>
                  <a:lnTo>
                    <a:pt x="1350239" y="1905763"/>
                  </a:lnTo>
                  <a:lnTo>
                    <a:pt x="1352054" y="1910981"/>
                  </a:lnTo>
                  <a:lnTo>
                    <a:pt x="1353869" y="1917108"/>
                  </a:lnTo>
                  <a:lnTo>
                    <a:pt x="1355683" y="1923461"/>
                  </a:lnTo>
                  <a:lnTo>
                    <a:pt x="1357271" y="1930496"/>
                  </a:lnTo>
                  <a:lnTo>
                    <a:pt x="1358406" y="1937984"/>
                  </a:lnTo>
                  <a:lnTo>
                    <a:pt x="1359767" y="1945699"/>
                  </a:lnTo>
                  <a:lnTo>
                    <a:pt x="1360447" y="1954094"/>
                  </a:lnTo>
                  <a:lnTo>
                    <a:pt x="1361128" y="1962944"/>
                  </a:lnTo>
                  <a:lnTo>
                    <a:pt x="1362035" y="1981777"/>
                  </a:lnTo>
                  <a:lnTo>
                    <a:pt x="1362716" y="2000157"/>
                  </a:lnTo>
                  <a:lnTo>
                    <a:pt x="1362943" y="2018536"/>
                  </a:lnTo>
                  <a:lnTo>
                    <a:pt x="1363170" y="2035554"/>
                  </a:lnTo>
                  <a:lnTo>
                    <a:pt x="1362943" y="2050757"/>
                  </a:lnTo>
                  <a:lnTo>
                    <a:pt x="1362716" y="2063464"/>
                  </a:lnTo>
                  <a:lnTo>
                    <a:pt x="1362035" y="2072767"/>
                  </a:lnTo>
                  <a:lnTo>
                    <a:pt x="1361809" y="2076171"/>
                  </a:lnTo>
                  <a:lnTo>
                    <a:pt x="1361128" y="2078667"/>
                  </a:lnTo>
                  <a:lnTo>
                    <a:pt x="1360674" y="2080482"/>
                  </a:lnTo>
                  <a:lnTo>
                    <a:pt x="1360674" y="2082978"/>
                  </a:lnTo>
                  <a:lnTo>
                    <a:pt x="1360674" y="2088651"/>
                  </a:lnTo>
                  <a:lnTo>
                    <a:pt x="1361128" y="2095231"/>
                  </a:lnTo>
                  <a:lnTo>
                    <a:pt x="1362035" y="2102946"/>
                  </a:lnTo>
                  <a:lnTo>
                    <a:pt x="1363170" y="2111115"/>
                  </a:lnTo>
                  <a:lnTo>
                    <a:pt x="1364758" y="2119057"/>
                  </a:lnTo>
                  <a:lnTo>
                    <a:pt x="1367934" y="2135621"/>
                  </a:lnTo>
                  <a:lnTo>
                    <a:pt x="1370202" y="2147194"/>
                  </a:lnTo>
                  <a:lnTo>
                    <a:pt x="1374059" y="2164666"/>
                  </a:lnTo>
                  <a:lnTo>
                    <a:pt x="1384721" y="2209820"/>
                  </a:lnTo>
                  <a:lnTo>
                    <a:pt x="1395156" y="2254067"/>
                  </a:lnTo>
                  <a:lnTo>
                    <a:pt x="1398786" y="2270405"/>
                  </a:lnTo>
                  <a:lnTo>
                    <a:pt x="1400828" y="2280389"/>
                  </a:lnTo>
                  <a:lnTo>
                    <a:pt x="1402870" y="2294003"/>
                  </a:lnTo>
                  <a:lnTo>
                    <a:pt x="1404231" y="2308979"/>
                  </a:lnTo>
                  <a:lnTo>
                    <a:pt x="1405592" y="2323275"/>
                  </a:lnTo>
                  <a:lnTo>
                    <a:pt x="1405819" y="2328947"/>
                  </a:lnTo>
                  <a:lnTo>
                    <a:pt x="1406045" y="2333712"/>
                  </a:lnTo>
                  <a:lnTo>
                    <a:pt x="1406045" y="2369791"/>
                  </a:lnTo>
                  <a:lnTo>
                    <a:pt x="1406045" y="2380002"/>
                  </a:lnTo>
                  <a:lnTo>
                    <a:pt x="1406045" y="2389078"/>
                  </a:lnTo>
                  <a:lnTo>
                    <a:pt x="1406499" y="2396339"/>
                  </a:lnTo>
                  <a:lnTo>
                    <a:pt x="1406953" y="2399743"/>
                  </a:lnTo>
                  <a:lnTo>
                    <a:pt x="1407407" y="2402239"/>
                  </a:lnTo>
                  <a:lnTo>
                    <a:pt x="1407860" y="2403827"/>
                  </a:lnTo>
                  <a:lnTo>
                    <a:pt x="1409221" y="2406323"/>
                  </a:lnTo>
                  <a:lnTo>
                    <a:pt x="1412624" y="2412677"/>
                  </a:lnTo>
                  <a:lnTo>
                    <a:pt x="1423513" y="2430603"/>
                  </a:lnTo>
                  <a:lnTo>
                    <a:pt x="1429639" y="2440813"/>
                  </a:lnTo>
                  <a:lnTo>
                    <a:pt x="1435310" y="2450570"/>
                  </a:lnTo>
                  <a:lnTo>
                    <a:pt x="1440074" y="2459874"/>
                  </a:lnTo>
                  <a:lnTo>
                    <a:pt x="1441889" y="2463958"/>
                  </a:lnTo>
                  <a:lnTo>
                    <a:pt x="1443250" y="2467362"/>
                  </a:lnTo>
                  <a:lnTo>
                    <a:pt x="1446880" y="2475757"/>
                  </a:lnTo>
                  <a:lnTo>
                    <a:pt x="1451644" y="2486649"/>
                  </a:lnTo>
                  <a:lnTo>
                    <a:pt x="1464348" y="2512290"/>
                  </a:lnTo>
                  <a:lnTo>
                    <a:pt x="1476598" y="2537023"/>
                  </a:lnTo>
                  <a:lnTo>
                    <a:pt x="1481362" y="2546780"/>
                  </a:lnTo>
                  <a:lnTo>
                    <a:pt x="1484311" y="2553587"/>
                  </a:lnTo>
                  <a:lnTo>
                    <a:pt x="1485218" y="2555856"/>
                  </a:lnTo>
                  <a:lnTo>
                    <a:pt x="1485899" y="2558352"/>
                  </a:lnTo>
                  <a:lnTo>
                    <a:pt x="1486806" y="2563117"/>
                  </a:lnTo>
                  <a:lnTo>
                    <a:pt x="1487487" y="2568109"/>
                  </a:lnTo>
                  <a:lnTo>
                    <a:pt x="1487487" y="2572421"/>
                  </a:lnTo>
                  <a:lnTo>
                    <a:pt x="1487487" y="2575824"/>
                  </a:lnTo>
                  <a:lnTo>
                    <a:pt x="1487260" y="2578774"/>
                  </a:lnTo>
                  <a:lnTo>
                    <a:pt x="1486806" y="2581270"/>
                  </a:lnTo>
                  <a:lnTo>
                    <a:pt x="1485672" y="2582631"/>
                  </a:lnTo>
                  <a:lnTo>
                    <a:pt x="1483857" y="2584220"/>
                  </a:lnTo>
                  <a:lnTo>
                    <a:pt x="1481362" y="2586035"/>
                  </a:lnTo>
                  <a:lnTo>
                    <a:pt x="1477959" y="2587850"/>
                  </a:lnTo>
                  <a:lnTo>
                    <a:pt x="1475917" y="2588531"/>
                  </a:lnTo>
                  <a:lnTo>
                    <a:pt x="1473876" y="2589439"/>
                  </a:lnTo>
                  <a:lnTo>
                    <a:pt x="1471380" y="2590119"/>
                  </a:lnTo>
                  <a:lnTo>
                    <a:pt x="1468885" y="2590573"/>
                  </a:lnTo>
                  <a:lnTo>
                    <a:pt x="1466163" y="2590800"/>
                  </a:lnTo>
                  <a:lnTo>
                    <a:pt x="1462987" y="2590800"/>
                  </a:lnTo>
                  <a:lnTo>
                    <a:pt x="1455727" y="2590800"/>
                  </a:lnTo>
                  <a:lnTo>
                    <a:pt x="1447107" y="2590346"/>
                  </a:lnTo>
                  <a:lnTo>
                    <a:pt x="1437579" y="2589666"/>
                  </a:lnTo>
                  <a:lnTo>
                    <a:pt x="1427597" y="2588304"/>
                  </a:lnTo>
                  <a:lnTo>
                    <a:pt x="1422606" y="2587623"/>
                  </a:lnTo>
                  <a:lnTo>
                    <a:pt x="1417842" y="2586262"/>
                  </a:lnTo>
                  <a:lnTo>
                    <a:pt x="1412851" y="2585354"/>
                  </a:lnTo>
                  <a:lnTo>
                    <a:pt x="1408314" y="2583766"/>
                  </a:lnTo>
                  <a:lnTo>
                    <a:pt x="1404004" y="2582178"/>
                  </a:lnTo>
                  <a:lnTo>
                    <a:pt x="1399920" y="2580362"/>
                  </a:lnTo>
                  <a:lnTo>
                    <a:pt x="1396291" y="2578320"/>
                  </a:lnTo>
                  <a:lnTo>
                    <a:pt x="1392888" y="2576051"/>
                  </a:lnTo>
                  <a:lnTo>
                    <a:pt x="1386309" y="2570378"/>
                  </a:lnTo>
                  <a:lnTo>
                    <a:pt x="1378142" y="2563117"/>
                  </a:lnTo>
                  <a:lnTo>
                    <a:pt x="1369522" y="2555175"/>
                  </a:lnTo>
                  <a:lnTo>
                    <a:pt x="1361128" y="2546553"/>
                  </a:lnTo>
                  <a:lnTo>
                    <a:pt x="1353188" y="2538157"/>
                  </a:lnTo>
                  <a:lnTo>
                    <a:pt x="1345929" y="2530442"/>
                  </a:lnTo>
                  <a:lnTo>
                    <a:pt x="1340711" y="2523862"/>
                  </a:lnTo>
                  <a:lnTo>
                    <a:pt x="1338669" y="2521366"/>
                  </a:lnTo>
                  <a:lnTo>
                    <a:pt x="1337308" y="2519324"/>
                  </a:lnTo>
                  <a:lnTo>
                    <a:pt x="1336401" y="2517282"/>
                  </a:lnTo>
                  <a:lnTo>
                    <a:pt x="1335720" y="2514786"/>
                  </a:lnTo>
                  <a:lnTo>
                    <a:pt x="1334813" y="2511836"/>
                  </a:lnTo>
                  <a:lnTo>
                    <a:pt x="1334359" y="2508659"/>
                  </a:lnTo>
                  <a:lnTo>
                    <a:pt x="1333451" y="2501398"/>
                  </a:lnTo>
                  <a:lnTo>
                    <a:pt x="1332317" y="2493683"/>
                  </a:lnTo>
                  <a:lnTo>
                    <a:pt x="1331183" y="2479161"/>
                  </a:lnTo>
                  <a:lnTo>
                    <a:pt x="1330275" y="2473261"/>
                  </a:lnTo>
                  <a:lnTo>
                    <a:pt x="1330049" y="2470992"/>
                  </a:lnTo>
                  <a:lnTo>
                    <a:pt x="1329595" y="2469177"/>
                  </a:lnTo>
                  <a:lnTo>
                    <a:pt x="1328914" y="2467589"/>
                  </a:lnTo>
                  <a:lnTo>
                    <a:pt x="1328234" y="2466227"/>
                  </a:lnTo>
                  <a:lnTo>
                    <a:pt x="1327326" y="2464866"/>
                  </a:lnTo>
                  <a:lnTo>
                    <a:pt x="1326419" y="2463958"/>
                  </a:lnTo>
                  <a:lnTo>
                    <a:pt x="1324150" y="2462143"/>
                  </a:lnTo>
                  <a:lnTo>
                    <a:pt x="1321655" y="2460781"/>
                  </a:lnTo>
                  <a:lnTo>
                    <a:pt x="1319159" y="2460101"/>
                  </a:lnTo>
                  <a:lnTo>
                    <a:pt x="1316664" y="2459193"/>
                  </a:lnTo>
                  <a:lnTo>
                    <a:pt x="1314395" y="2458966"/>
                  </a:lnTo>
                  <a:lnTo>
                    <a:pt x="1312127" y="2458966"/>
                  </a:lnTo>
                  <a:lnTo>
                    <a:pt x="1310766" y="2458512"/>
                  </a:lnTo>
                  <a:lnTo>
                    <a:pt x="1308951" y="2457605"/>
                  </a:lnTo>
                  <a:lnTo>
                    <a:pt x="1306456" y="2456016"/>
                  </a:lnTo>
                  <a:lnTo>
                    <a:pt x="1303733" y="2453974"/>
                  </a:lnTo>
                  <a:lnTo>
                    <a:pt x="1297381" y="2448755"/>
                  </a:lnTo>
                  <a:lnTo>
                    <a:pt x="1290349" y="2442856"/>
                  </a:lnTo>
                  <a:lnTo>
                    <a:pt x="1278098" y="2431510"/>
                  </a:lnTo>
                  <a:lnTo>
                    <a:pt x="1272654" y="2426291"/>
                  </a:lnTo>
                  <a:lnTo>
                    <a:pt x="1272654" y="2411996"/>
                  </a:lnTo>
                  <a:lnTo>
                    <a:pt x="1263353" y="2405643"/>
                  </a:lnTo>
                  <a:lnTo>
                    <a:pt x="1262899" y="2397474"/>
                  </a:lnTo>
                  <a:lnTo>
                    <a:pt x="1261992" y="2378867"/>
                  </a:lnTo>
                  <a:lnTo>
                    <a:pt x="1261084" y="2368656"/>
                  </a:lnTo>
                  <a:lnTo>
                    <a:pt x="1260177" y="2358672"/>
                  </a:lnTo>
                  <a:lnTo>
                    <a:pt x="1259043" y="2350504"/>
                  </a:lnTo>
                  <a:lnTo>
                    <a:pt x="1258589" y="2347554"/>
                  </a:lnTo>
                  <a:lnTo>
                    <a:pt x="1258135" y="2345285"/>
                  </a:lnTo>
                  <a:lnTo>
                    <a:pt x="1254959" y="2333032"/>
                  </a:lnTo>
                  <a:lnTo>
                    <a:pt x="1248380" y="2306937"/>
                  </a:lnTo>
                  <a:lnTo>
                    <a:pt x="1230005" y="2230242"/>
                  </a:lnTo>
                  <a:lnTo>
                    <a:pt x="1220023" y="2188264"/>
                  </a:lnTo>
                  <a:lnTo>
                    <a:pt x="1211403" y="2149690"/>
                  </a:lnTo>
                  <a:lnTo>
                    <a:pt x="1204597" y="2119284"/>
                  </a:lnTo>
                  <a:lnTo>
                    <a:pt x="1202328" y="2108619"/>
                  </a:lnTo>
                  <a:lnTo>
                    <a:pt x="1201194" y="2101358"/>
                  </a:lnTo>
                  <a:lnTo>
                    <a:pt x="1194162" y="2055749"/>
                  </a:lnTo>
                  <a:lnTo>
                    <a:pt x="1182365" y="1979735"/>
                  </a:lnTo>
                  <a:lnTo>
                    <a:pt x="1169661" y="1901905"/>
                  </a:lnTo>
                  <a:lnTo>
                    <a:pt x="1161267" y="1850851"/>
                  </a:lnTo>
                  <a:lnTo>
                    <a:pt x="1151739" y="1797300"/>
                  </a:lnTo>
                  <a:lnTo>
                    <a:pt x="1136540" y="1713798"/>
                  </a:lnTo>
                  <a:lnTo>
                    <a:pt x="1121567" y="1633018"/>
                  </a:lnTo>
                  <a:lnTo>
                    <a:pt x="1115896" y="1603747"/>
                  </a:lnTo>
                  <a:lnTo>
                    <a:pt x="1112720" y="1587410"/>
                  </a:lnTo>
                  <a:lnTo>
                    <a:pt x="1105007" y="1551785"/>
                  </a:lnTo>
                  <a:lnTo>
                    <a:pt x="1093210" y="1494377"/>
                  </a:lnTo>
                  <a:lnTo>
                    <a:pt x="1081868" y="1438104"/>
                  </a:lnTo>
                  <a:lnTo>
                    <a:pt x="1077784" y="1417228"/>
                  </a:lnTo>
                  <a:lnTo>
                    <a:pt x="1075743" y="1405429"/>
                  </a:lnTo>
                  <a:lnTo>
                    <a:pt x="1074155" y="1398168"/>
                  </a:lnTo>
                  <a:lnTo>
                    <a:pt x="1072340" y="1390453"/>
                  </a:lnTo>
                  <a:lnTo>
                    <a:pt x="1068256" y="1375250"/>
                  </a:lnTo>
                  <a:lnTo>
                    <a:pt x="1065080" y="1362997"/>
                  </a:lnTo>
                  <a:lnTo>
                    <a:pt x="1063492" y="1358232"/>
                  </a:lnTo>
                  <a:lnTo>
                    <a:pt x="1063946" y="1388184"/>
                  </a:lnTo>
                  <a:lnTo>
                    <a:pt x="1064853" y="1426531"/>
                  </a:lnTo>
                  <a:lnTo>
                    <a:pt x="1064627" y="1433565"/>
                  </a:lnTo>
                  <a:lnTo>
                    <a:pt x="1063492" y="1444457"/>
                  </a:lnTo>
                  <a:lnTo>
                    <a:pt x="1060997" y="1475090"/>
                  </a:lnTo>
                  <a:lnTo>
                    <a:pt x="1059409" y="1492108"/>
                  </a:lnTo>
                  <a:lnTo>
                    <a:pt x="1058275" y="1508445"/>
                  </a:lnTo>
                  <a:lnTo>
                    <a:pt x="1057140" y="1523421"/>
                  </a:lnTo>
                  <a:lnTo>
                    <a:pt x="1056913" y="1535674"/>
                  </a:lnTo>
                  <a:lnTo>
                    <a:pt x="1057367" y="1568803"/>
                  </a:lnTo>
                  <a:lnTo>
                    <a:pt x="1058048" y="1616454"/>
                  </a:lnTo>
                  <a:lnTo>
                    <a:pt x="1058275" y="1640960"/>
                  </a:lnTo>
                  <a:lnTo>
                    <a:pt x="1058048" y="1662743"/>
                  </a:lnTo>
                  <a:lnTo>
                    <a:pt x="1057594" y="1680442"/>
                  </a:lnTo>
                  <a:lnTo>
                    <a:pt x="1057367" y="1687023"/>
                  </a:lnTo>
                  <a:lnTo>
                    <a:pt x="1056913" y="1691561"/>
                  </a:lnTo>
                  <a:lnTo>
                    <a:pt x="1056006" y="1699049"/>
                  </a:lnTo>
                  <a:lnTo>
                    <a:pt x="1054418" y="1706990"/>
                  </a:lnTo>
                  <a:lnTo>
                    <a:pt x="1053057" y="1715159"/>
                  </a:lnTo>
                  <a:lnTo>
                    <a:pt x="1051923" y="1724009"/>
                  </a:lnTo>
                  <a:lnTo>
                    <a:pt x="1050788" y="1733539"/>
                  </a:lnTo>
                  <a:lnTo>
                    <a:pt x="1050561" y="1738304"/>
                  </a:lnTo>
                  <a:lnTo>
                    <a:pt x="1050561" y="1743750"/>
                  </a:lnTo>
                  <a:lnTo>
                    <a:pt x="1050561" y="1748969"/>
                  </a:lnTo>
                  <a:lnTo>
                    <a:pt x="1050561" y="1754641"/>
                  </a:lnTo>
                  <a:lnTo>
                    <a:pt x="1051015" y="1760541"/>
                  </a:lnTo>
                  <a:lnTo>
                    <a:pt x="1051696" y="1766441"/>
                  </a:lnTo>
                  <a:lnTo>
                    <a:pt x="1052603" y="1772794"/>
                  </a:lnTo>
                  <a:lnTo>
                    <a:pt x="1053964" y="1780055"/>
                  </a:lnTo>
                  <a:lnTo>
                    <a:pt x="1057594" y="1796166"/>
                  </a:lnTo>
                  <a:lnTo>
                    <a:pt x="1061677" y="1813638"/>
                  </a:lnTo>
                  <a:lnTo>
                    <a:pt x="1065988" y="1832017"/>
                  </a:lnTo>
                  <a:lnTo>
                    <a:pt x="1068029" y="1841094"/>
                  </a:lnTo>
                  <a:lnTo>
                    <a:pt x="1069844" y="1850170"/>
                  </a:lnTo>
                  <a:lnTo>
                    <a:pt x="1071432" y="1859019"/>
                  </a:lnTo>
                  <a:lnTo>
                    <a:pt x="1072567" y="1867415"/>
                  </a:lnTo>
                  <a:lnTo>
                    <a:pt x="1073474" y="1875584"/>
                  </a:lnTo>
                  <a:lnTo>
                    <a:pt x="1073928" y="1883072"/>
                  </a:lnTo>
                  <a:lnTo>
                    <a:pt x="1073701" y="1886702"/>
                  </a:lnTo>
                  <a:lnTo>
                    <a:pt x="1073701" y="1890333"/>
                  </a:lnTo>
                  <a:lnTo>
                    <a:pt x="1073247" y="1893283"/>
                  </a:lnTo>
                  <a:lnTo>
                    <a:pt x="1072567" y="1896232"/>
                  </a:lnTo>
                  <a:lnTo>
                    <a:pt x="1072113" y="1899636"/>
                  </a:lnTo>
                  <a:lnTo>
                    <a:pt x="1071659" y="1903267"/>
                  </a:lnTo>
                  <a:lnTo>
                    <a:pt x="1070979" y="1912343"/>
                  </a:lnTo>
                  <a:lnTo>
                    <a:pt x="1070298" y="1922781"/>
                  </a:lnTo>
                  <a:lnTo>
                    <a:pt x="1070071" y="1934807"/>
                  </a:lnTo>
                  <a:lnTo>
                    <a:pt x="1070071" y="1947968"/>
                  </a:lnTo>
                  <a:lnTo>
                    <a:pt x="1070298" y="1962036"/>
                  </a:lnTo>
                  <a:lnTo>
                    <a:pt x="1071205" y="1990853"/>
                  </a:lnTo>
                  <a:lnTo>
                    <a:pt x="1072113" y="2019217"/>
                  </a:lnTo>
                  <a:lnTo>
                    <a:pt x="1073247" y="2044858"/>
                  </a:lnTo>
                  <a:lnTo>
                    <a:pt x="1073928" y="2064826"/>
                  </a:lnTo>
                  <a:lnTo>
                    <a:pt x="1074381" y="2076852"/>
                  </a:lnTo>
                  <a:lnTo>
                    <a:pt x="1074381" y="2095231"/>
                  </a:lnTo>
                  <a:lnTo>
                    <a:pt x="1075062" y="2118376"/>
                  </a:lnTo>
                  <a:lnTo>
                    <a:pt x="1076423" y="2142655"/>
                  </a:lnTo>
                  <a:lnTo>
                    <a:pt x="1077104" y="2154001"/>
                  </a:lnTo>
                  <a:lnTo>
                    <a:pt x="1078238" y="2164439"/>
                  </a:lnTo>
                  <a:lnTo>
                    <a:pt x="1078919" y="2174423"/>
                  </a:lnTo>
                  <a:lnTo>
                    <a:pt x="1079372" y="2183726"/>
                  </a:lnTo>
                  <a:lnTo>
                    <a:pt x="1080053" y="2200971"/>
                  </a:lnTo>
                  <a:lnTo>
                    <a:pt x="1080280" y="2215266"/>
                  </a:lnTo>
                  <a:lnTo>
                    <a:pt x="1080507" y="2220485"/>
                  </a:lnTo>
                  <a:lnTo>
                    <a:pt x="1080733" y="2224796"/>
                  </a:lnTo>
                  <a:lnTo>
                    <a:pt x="1081187" y="2228654"/>
                  </a:lnTo>
                  <a:lnTo>
                    <a:pt x="1081414" y="2232284"/>
                  </a:lnTo>
                  <a:lnTo>
                    <a:pt x="1081187" y="2238411"/>
                  </a:lnTo>
                  <a:lnTo>
                    <a:pt x="1080960" y="2242722"/>
                  </a:lnTo>
                  <a:lnTo>
                    <a:pt x="1080733" y="2244537"/>
                  </a:lnTo>
                  <a:lnTo>
                    <a:pt x="1080280" y="2246353"/>
                  </a:lnTo>
                  <a:lnTo>
                    <a:pt x="1078919" y="2250664"/>
                  </a:lnTo>
                  <a:lnTo>
                    <a:pt x="1078238" y="2253387"/>
                  </a:lnTo>
                  <a:lnTo>
                    <a:pt x="1077557" y="2256790"/>
                  </a:lnTo>
                  <a:lnTo>
                    <a:pt x="1077104" y="2260421"/>
                  </a:lnTo>
                  <a:lnTo>
                    <a:pt x="1076877" y="2263825"/>
                  </a:lnTo>
                  <a:lnTo>
                    <a:pt x="1076650" y="2265640"/>
                  </a:lnTo>
                  <a:lnTo>
                    <a:pt x="1075969" y="2267455"/>
                  </a:lnTo>
                  <a:lnTo>
                    <a:pt x="1074608" y="2269270"/>
                  </a:lnTo>
                  <a:lnTo>
                    <a:pt x="1073474" y="2270632"/>
                  </a:lnTo>
                  <a:lnTo>
                    <a:pt x="1071659" y="2272220"/>
                  </a:lnTo>
                  <a:lnTo>
                    <a:pt x="1069617" y="2273582"/>
                  </a:lnTo>
                  <a:lnTo>
                    <a:pt x="1065080" y="2276305"/>
                  </a:lnTo>
                  <a:lnTo>
                    <a:pt x="1060316" y="2278574"/>
                  </a:lnTo>
                  <a:lnTo>
                    <a:pt x="1055552" y="2280616"/>
                  </a:lnTo>
                  <a:lnTo>
                    <a:pt x="1051923" y="2282431"/>
                  </a:lnTo>
                  <a:lnTo>
                    <a:pt x="1048973" y="2283566"/>
                  </a:lnTo>
                  <a:lnTo>
                    <a:pt x="1048066" y="2284246"/>
                  </a:lnTo>
                  <a:lnTo>
                    <a:pt x="1046705" y="2284700"/>
                  </a:lnTo>
                  <a:lnTo>
                    <a:pt x="1044209" y="2284927"/>
                  </a:lnTo>
                  <a:lnTo>
                    <a:pt x="1041487" y="2285154"/>
                  </a:lnTo>
                  <a:lnTo>
                    <a:pt x="1038084" y="2284927"/>
                  </a:lnTo>
                  <a:lnTo>
                    <a:pt x="1032186" y="2284246"/>
                  </a:lnTo>
                  <a:lnTo>
                    <a:pt x="1029010" y="2283793"/>
                  </a:lnTo>
                  <a:lnTo>
                    <a:pt x="1026515" y="2283566"/>
                  </a:lnTo>
                  <a:lnTo>
                    <a:pt x="1025153" y="2283566"/>
                  </a:lnTo>
                  <a:lnTo>
                    <a:pt x="1023792" y="2283793"/>
                  </a:lnTo>
                  <a:lnTo>
                    <a:pt x="1020616" y="2284927"/>
                  </a:lnTo>
                  <a:lnTo>
                    <a:pt x="1017440" y="2286515"/>
                  </a:lnTo>
                  <a:lnTo>
                    <a:pt x="1014038" y="2288331"/>
                  </a:lnTo>
                  <a:lnTo>
                    <a:pt x="1011088" y="2290827"/>
                  </a:lnTo>
                  <a:lnTo>
                    <a:pt x="1008820" y="2293323"/>
                  </a:lnTo>
                  <a:lnTo>
                    <a:pt x="1007686" y="2294230"/>
                  </a:lnTo>
                  <a:lnTo>
                    <a:pt x="1007232" y="2295592"/>
                  </a:lnTo>
                  <a:lnTo>
                    <a:pt x="1006778" y="2296726"/>
                  </a:lnTo>
                  <a:lnTo>
                    <a:pt x="1006551" y="2298088"/>
                  </a:lnTo>
                  <a:lnTo>
                    <a:pt x="1006551" y="2300811"/>
                  </a:lnTo>
                  <a:lnTo>
                    <a:pt x="1005644" y="2304441"/>
                  </a:lnTo>
                  <a:lnTo>
                    <a:pt x="1004736" y="2308753"/>
                  </a:lnTo>
                  <a:lnTo>
                    <a:pt x="1003148" y="2313064"/>
                  </a:lnTo>
                  <a:lnTo>
                    <a:pt x="1001107" y="2317375"/>
                  </a:lnTo>
                  <a:lnTo>
                    <a:pt x="999972" y="2319644"/>
                  </a:lnTo>
                  <a:lnTo>
                    <a:pt x="998384" y="2321686"/>
                  </a:lnTo>
                  <a:lnTo>
                    <a:pt x="996796" y="2323728"/>
                  </a:lnTo>
                  <a:lnTo>
                    <a:pt x="995208" y="2325771"/>
                  </a:lnTo>
                  <a:lnTo>
                    <a:pt x="993167" y="2327586"/>
                  </a:lnTo>
                  <a:lnTo>
                    <a:pt x="990898" y="2328947"/>
                  </a:lnTo>
                  <a:lnTo>
                    <a:pt x="987949" y="2330763"/>
                  </a:lnTo>
                  <a:lnTo>
                    <a:pt x="983866" y="2332351"/>
                  </a:lnTo>
                  <a:lnTo>
                    <a:pt x="979102" y="2334393"/>
                  </a:lnTo>
                  <a:lnTo>
                    <a:pt x="973657" y="2336208"/>
                  </a:lnTo>
                  <a:lnTo>
                    <a:pt x="960726" y="2340066"/>
                  </a:lnTo>
                  <a:lnTo>
                    <a:pt x="946434" y="2343923"/>
                  </a:lnTo>
                  <a:lnTo>
                    <a:pt x="932369" y="2347781"/>
                  </a:lnTo>
                  <a:lnTo>
                    <a:pt x="919438" y="2350731"/>
                  </a:lnTo>
                  <a:lnTo>
                    <a:pt x="902197" y="2355042"/>
                  </a:lnTo>
                  <a:lnTo>
                    <a:pt x="899475" y="2355723"/>
                  </a:lnTo>
                  <a:lnTo>
                    <a:pt x="896753" y="2355723"/>
                  </a:lnTo>
                  <a:lnTo>
                    <a:pt x="893804" y="2354815"/>
                  </a:lnTo>
                  <a:lnTo>
                    <a:pt x="890401" y="2354134"/>
                  </a:lnTo>
                  <a:lnTo>
                    <a:pt x="887225" y="2352546"/>
                  </a:lnTo>
                  <a:lnTo>
                    <a:pt x="883822" y="2350731"/>
                  </a:lnTo>
                  <a:lnTo>
                    <a:pt x="880646" y="2348462"/>
                  </a:lnTo>
                  <a:lnTo>
                    <a:pt x="877697" y="2345739"/>
                  </a:lnTo>
                  <a:lnTo>
                    <a:pt x="874975" y="2342789"/>
                  </a:lnTo>
                  <a:lnTo>
                    <a:pt x="872706" y="2339385"/>
                  </a:lnTo>
                  <a:lnTo>
                    <a:pt x="871799" y="2337343"/>
                  </a:lnTo>
                  <a:lnTo>
                    <a:pt x="870891" y="2335301"/>
                  </a:lnTo>
                  <a:lnTo>
                    <a:pt x="870437" y="2333259"/>
                  </a:lnTo>
                  <a:lnTo>
                    <a:pt x="869984" y="2331216"/>
                  </a:lnTo>
                  <a:lnTo>
                    <a:pt x="869530" y="2328947"/>
                  </a:lnTo>
                  <a:lnTo>
                    <a:pt x="869530" y="2326678"/>
                  </a:lnTo>
                  <a:lnTo>
                    <a:pt x="869530" y="2324182"/>
                  </a:lnTo>
                  <a:lnTo>
                    <a:pt x="869757" y="2321913"/>
                  </a:lnTo>
                  <a:lnTo>
                    <a:pt x="870211" y="2319190"/>
                  </a:lnTo>
                  <a:lnTo>
                    <a:pt x="870891" y="2316467"/>
                  </a:lnTo>
                  <a:lnTo>
                    <a:pt x="872025" y="2313745"/>
                  </a:lnTo>
                  <a:lnTo>
                    <a:pt x="872933" y="2311022"/>
                  </a:lnTo>
                  <a:lnTo>
                    <a:pt x="876109" y="2305122"/>
                  </a:lnTo>
                  <a:lnTo>
                    <a:pt x="879512" y="2299449"/>
                  </a:lnTo>
                  <a:lnTo>
                    <a:pt x="883368" y="2293550"/>
                  </a:lnTo>
                  <a:lnTo>
                    <a:pt x="887678" y="2287423"/>
                  </a:lnTo>
                  <a:lnTo>
                    <a:pt x="891989" y="2281523"/>
                  </a:lnTo>
                  <a:lnTo>
                    <a:pt x="896526" y="2276078"/>
                  </a:lnTo>
                  <a:lnTo>
                    <a:pt x="906281" y="2264959"/>
                  </a:lnTo>
                  <a:lnTo>
                    <a:pt x="915355" y="2254975"/>
                  </a:lnTo>
                  <a:lnTo>
                    <a:pt x="923749" y="2246353"/>
                  </a:lnTo>
                  <a:lnTo>
                    <a:pt x="935318" y="2234553"/>
                  </a:lnTo>
                  <a:lnTo>
                    <a:pt x="936906" y="2232965"/>
                  </a:lnTo>
                  <a:lnTo>
                    <a:pt x="938267" y="2231604"/>
                  </a:lnTo>
                  <a:lnTo>
                    <a:pt x="940990" y="2229788"/>
                  </a:lnTo>
                  <a:lnTo>
                    <a:pt x="943258" y="2228654"/>
                  </a:lnTo>
                  <a:lnTo>
                    <a:pt x="944619" y="2227292"/>
                  </a:lnTo>
                  <a:lnTo>
                    <a:pt x="945527" y="2226838"/>
                  </a:lnTo>
                  <a:lnTo>
                    <a:pt x="945981" y="2226158"/>
                  </a:lnTo>
                  <a:lnTo>
                    <a:pt x="946434" y="2225023"/>
                  </a:lnTo>
                  <a:lnTo>
                    <a:pt x="946888" y="2223889"/>
                  </a:lnTo>
                  <a:lnTo>
                    <a:pt x="947795" y="2220485"/>
                  </a:lnTo>
                  <a:lnTo>
                    <a:pt x="948249" y="2215266"/>
                  </a:lnTo>
                  <a:lnTo>
                    <a:pt x="949610" y="2199382"/>
                  </a:lnTo>
                  <a:lnTo>
                    <a:pt x="950518" y="2179868"/>
                  </a:lnTo>
                  <a:lnTo>
                    <a:pt x="950971" y="2170338"/>
                  </a:lnTo>
                  <a:lnTo>
                    <a:pt x="951198" y="2161489"/>
                  </a:lnTo>
                  <a:lnTo>
                    <a:pt x="951198" y="2153774"/>
                  </a:lnTo>
                  <a:lnTo>
                    <a:pt x="950971" y="2148555"/>
                  </a:lnTo>
                  <a:lnTo>
                    <a:pt x="950745" y="2146286"/>
                  </a:lnTo>
                  <a:lnTo>
                    <a:pt x="950745" y="2144017"/>
                  </a:lnTo>
                  <a:lnTo>
                    <a:pt x="951425" y="2138571"/>
                  </a:lnTo>
                  <a:lnTo>
                    <a:pt x="952559" y="2132898"/>
                  </a:lnTo>
                  <a:lnTo>
                    <a:pt x="953921" y="2127226"/>
                  </a:lnTo>
                  <a:lnTo>
                    <a:pt x="956643" y="2116788"/>
                  </a:lnTo>
                  <a:lnTo>
                    <a:pt x="957323" y="2112476"/>
                  </a:lnTo>
                  <a:lnTo>
                    <a:pt x="957777" y="2109527"/>
                  </a:lnTo>
                  <a:lnTo>
                    <a:pt x="957550" y="2104308"/>
                  </a:lnTo>
                  <a:lnTo>
                    <a:pt x="957097" y="2095005"/>
                  </a:lnTo>
                  <a:lnTo>
                    <a:pt x="956189" y="2082071"/>
                  </a:lnTo>
                  <a:lnTo>
                    <a:pt x="954828" y="2066868"/>
                  </a:lnTo>
                  <a:lnTo>
                    <a:pt x="953013" y="2050530"/>
                  </a:lnTo>
                  <a:lnTo>
                    <a:pt x="950971" y="2033739"/>
                  </a:lnTo>
                  <a:lnTo>
                    <a:pt x="948476" y="2017629"/>
                  </a:lnTo>
                  <a:lnTo>
                    <a:pt x="947115" y="2010368"/>
                  </a:lnTo>
                  <a:lnTo>
                    <a:pt x="945754" y="2003787"/>
                  </a:lnTo>
                  <a:lnTo>
                    <a:pt x="941897" y="1984954"/>
                  </a:lnTo>
                  <a:lnTo>
                    <a:pt x="936679" y="1957498"/>
                  </a:lnTo>
                  <a:lnTo>
                    <a:pt x="930554" y="1923688"/>
                  </a:lnTo>
                  <a:lnTo>
                    <a:pt x="924429" y="1887837"/>
                  </a:lnTo>
                  <a:lnTo>
                    <a:pt x="918531" y="1853120"/>
                  </a:lnTo>
                  <a:lnTo>
                    <a:pt x="913994" y="1822941"/>
                  </a:lnTo>
                  <a:lnTo>
                    <a:pt x="911045" y="1800931"/>
                  </a:lnTo>
                  <a:lnTo>
                    <a:pt x="910137" y="1794123"/>
                  </a:lnTo>
                  <a:lnTo>
                    <a:pt x="909910" y="1790720"/>
                  </a:lnTo>
                  <a:lnTo>
                    <a:pt x="910591" y="1786635"/>
                  </a:lnTo>
                  <a:lnTo>
                    <a:pt x="911045" y="1781643"/>
                  </a:lnTo>
                  <a:lnTo>
                    <a:pt x="911725" y="1771433"/>
                  </a:lnTo>
                  <a:lnTo>
                    <a:pt x="912179" y="1765987"/>
                  </a:lnTo>
                  <a:lnTo>
                    <a:pt x="913086" y="1760995"/>
                  </a:lnTo>
                  <a:lnTo>
                    <a:pt x="913994" y="1756684"/>
                  </a:lnTo>
                  <a:lnTo>
                    <a:pt x="914448" y="1754868"/>
                  </a:lnTo>
                  <a:lnTo>
                    <a:pt x="915355" y="1753053"/>
                  </a:lnTo>
                  <a:lnTo>
                    <a:pt x="916036" y="1751238"/>
                  </a:lnTo>
                  <a:lnTo>
                    <a:pt x="916489" y="1749196"/>
                  </a:lnTo>
                  <a:lnTo>
                    <a:pt x="917170" y="1746473"/>
                  </a:lnTo>
                  <a:lnTo>
                    <a:pt x="917397" y="1743750"/>
                  </a:lnTo>
                  <a:lnTo>
                    <a:pt x="917850" y="1737169"/>
                  </a:lnTo>
                  <a:lnTo>
                    <a:pt x="917850" y="1729681"/>
                  </a:lnTo>
                  <a:lnTo>
                    <a:pt x="917850" y="1722420"/>
                  </a:lnTo>
                  <a:lnTo>
                    <a:pt x="917624" y="1715159"/>
                  </a:lnTo>
                  <a:lnTo>
                    <a:pt x="916489" y="1702906"/>
                  </a:lnTo>
                  <a:lnTo>
                    <a:pt x="898341" y="1544297"/>
                  </a:lnTo>
                  <a:lnTo>
                    <a:pt x="886317" y="1439238"/>
                  </a:lnTo>
                  <a:lnTo>
                    <a:pt x="882461" y="1403613"/>
                  </a:lnTo>
                  <a:lnTo>
                    <a:pt x="881327" y="1392722"/>
                  </a:lnTo>
                  <a:lnTo>
                    <a:pt x="880873" y="1387503"/>
                  </a:lnTo>
                  <a:lnTo>
                    <a:pt x="881100" y="1381603"/>
                  </a:lnTo>
                  <a:lnTo>
                    <a:pt x="881100" y="1379561"/>
                  </a:lnTo>
                  <a:lnTo>
                    <a:pt x="880873" y="1377973"/>
                  </a:lnTo>
                  <a:lnTo>
                    <a:pt x="880646" y="1376384"/>
                  </a:lnTo>
                  <a:lnTo>
                    <a:pt x="879739" y="1374796"/>
                  </a:lnTo>
                  <a:lnTo>
                    <a:pt x="878604" y="1373208"/>
                  </a:lnTo>
                  <a:lnTo>
                    <a:pt x="877016" y="1371166"/>
                  </a:lnTo>
                  <a:lnTo>
                    <a:pt x="875201" y="1369123"/>
                  </a:lnTo>
                  <a:lnTo>
                    <a:pt x="873840" y="1367308"/>
                  </a:lnTo>
                  <a:lnTo>
                    <a:pt x="870891" y="1364812"/>
                  </a:lnTo>
                  <a:lnTo>
                    <a:pt x="869530" y="1362997"/>
                  </a:lnTo>
                  <a:lnTo>
                    <a:pt x="867715" y="1360728"/>
                  </a:lnTo>
                  <a:lnTo>
                    <a:pt x="865447" y="1357551"/>
                  </a:lnTo>
                  <a:lnTo>
                    <a:pt x="862497" y="1353467"/>
                  </a:lnTo>
                  <a:lnTo>
                    <a:pt x="859548" y="1348702"/>
                  </a:lnTo>
                  <a:lnTo>
                    <a:pt x="856826" y="1345525"/>
                  </a:lnTo>
                  <a:lnTo>
                    <a:pt x="855238" y="1344163"/>
                  </a:lnTo>
                  <a:lnTo>
                    <a:pt x="853877" y="1343256"/>
                  </a:lnTo>
                  <a:lnTo>
                    <a:pt x="852743" y="1342802"/>
                  </a:lnTo>
                  <a:lnTo>
                    <a:pt x="851608" y="1342121"/>
                  </a:lnTo>
                  <a:lnTo>
                    <a:pt x="850701" y="1342348"/>
                  </a:lnTo>
                  <a:lnTo>
                    <a:pt x="850020" y="1342802"/>
                  </a:lnTo>
                  <a:lnTo>
                    <a:pt x="849113" y="1343483"/>
                  </a:lnTo>
                  <a:lnTo>
                    <a:pt x="848432" y="1344844"/>
                  </a:lnTo>
                  <a:lnTo>
                    <a:pt x="848205" y="1346206"/>
                  </a:lnTo>
                  <a:lnTo>
                    <a:pt x="847979" y="1348248"/>
                  </a:lnTo>
                  <a:lnTo>
                    <a:pt x="847752" y="1350517"/>
                  </a:lnTo>
                  <a:lnTo>
                    <a:pt x="847979" y="1353467"/>
                  </a:lnTo>
                  <a:lnTo>
                    <a:pt x="848205" y="1359593"/>
                  </a:lnTo>
                  <a:lnTo>
                    <a:pt x="848205" y="1366174"/>
                  </a:lnTo>
                  <a:lnTo>
                    <a:pt x="848205" y="1372981"/>
                  </a:lnTo>
                  <a:lnTo>
                    <a:pt x="847752" y="1378880"/>
                  </a:lnTo>
                  <a:lnTo>
                    <a:pt x="846844" y="1388637"/>
                  </a:lnTo>
                  <a:lnTo>
                    <a:pt x="846617" y="1392495"/>
                  </a:lnTo>
                  <a:lnTo>
                    <a:pt x="843668" y="1392495"/>
                  </a:lnTo>
                  <a:lnTo>
                    <a:pt x="840492" y="1391814"/>
                  </a:lnTo>
                  <a:lnTo>
                    <a:pt x="837089" y="1390907"/>
                  </a:lnTo>
                  <a:lnTo>
                    <a:pt x="835275" y="1389999"/>
                  </a:lnTo>
                  <a:lnTo>
                    <a:pt x="833460" y="1389318"/>
                  </a:lnTo>
                  <a:lnTo>
                    <a:pt x="831872" y="1388184"/>
                  </a:lnTo>
                  <a:lnTo>
                    <a:pt x="830057" y="1386595"/>
                  </a:lnTo>
                  <a:lnTo>
                    <a:pt x="828923" y="1384780"/>
                  </a:lnTo>
                  <a:lnTo>
                    <a:pt x="827788" y="1382738"/>
                  </a:lnTo>
                  <a:lnTo>
                    <a:pt x="827108" y="1380242"/>
                  </a:lnTo>
                  <a:lnTo>
                    <a:pt x="826654" y="1377519"/>
                  </a:lnTo>
                  <a:lnTo>
                    <a:pt x="826427" y="1374569"/>
                  </a:lnTo>
                  <a:lnTo>
                    <a:pt x="825747" y="1372527"/>
                  </a:lnTo>
                  <a:lnTo>
                    <a:pt x="825066" y="1370939"/>
                  </a:lnTo>
                  <a:lnTo>
                    <a:pt x="824386" y="1369350"/>
                  </a:lnTo>
                  <a:lnTo>
                    <a:pt x="823251" y="1368670"/>
                  </a:lnTo>
                  <a:lnTo>
                    <a:pt x="822344" y="1367762"/>
                  </a:lnTo>
                  <a:lnTo>
                    <a:pt x="821210" y="1367535"/>
                  </a:lnTo>
                  <a:lnTo>
                    <a:pt x="820302" y="1367308"/>
                  </a:lnTo>
                  <a:lnTo>
                    <a:pt x="819168" y="1367535"/>
                  </a:lnTo>
                  <a:lnTo>
                    <a:pt x="818260" y="1367762"/>
                  </a:lnTo>
                  <a:lnTo>
                    <a:pt x="816446" y="1368216"/>
                  </a:lnTo>
                  <a:lnTo>
                    <a:pt x="814858" y="1369350"/>
                  </a:lnTo>
                  <a:lnTo>
                    <a:pt x="812589" y="1367989"/>
                  </a:lnTo>
                  <a:lnTo>
                    <a:pt x="810547" y="1366627"/>
                  </a:lnTo>
                  <a:lnTo>
                    <a:pt x="808279" y="1364585"/>
                  </a:lnTo>
                  <a:lnTo>
                    <a:pt x="805783" y="1362543"/>
                  </a:lnTo>
                  <a:lnTo>
                    <a:pt x="803742" y="1360047"/>
                  </a:lnTo>
                  <a:lnTo>
                    <a:pt x="803061" y="1358686"/>
                  </a:lnTo>
                  <a:lnTo>
                    <a:pt x="802380" y="1357324"/>
                  </a:lnTo>
                  <a:lnTo>
                    <a:pt x="801700" y="1356190"/>
                  </a:lnTo>
                  <a:lnTo>
                    <a:pt x="801700" y="1354828"/>
                  </a:lnTo>
                  <a:lnTo>
                    <a:pt x="801473" y="1353920"/>
                  </a:lnTo>
                  <a:lnTo>
                    <a:pt x="801019" y="1352786"/>
                  </a:lnTo>
                  <a:lnTo>
                    <a:pt x="800339" y="1352332"/>
                  </a:lnTo>
                  <a:lnTo>
                    <a:pt x="799431" y="1351878"/>
                  </a:lnTo>
                  <a:lnTo>
                    <a:pt x="798297" y="1351424"/>
                  </a:lnTo>
                  <a:lnTo>
                    <a:pt x="796936" y="1350971"/>
                  </a:lnTo>
                  <a:lnTo>
                    <a:pt x="794440" y="1350744"/>
                  </a:lnTo>
                  <a:lnTo>
                    <a:pt x="791718" y="1350971"/>
                  </a:lnTo>
                  <a:lnTo>
                    <a:pt x="789450" y="1351424"/>
                  </a:lnTo>
                  <a:lnTo>
                    <a:pt x="787181" y="1351878"/>
                  </a:lnTo>
                  <a:lnTo>
                    <a:pt x="784459" y="1347794"/>
                  </a:lnTo>
                  <a:lnTo>
                    <a:pt x="782190" y="1345071"/>
                  </a:lnTo>
                  <a:lnTo>
                    <a:pt x="779922" y="1342802"/>
                  </a:lnTo>
                  <a:lnTo>
                    <a:pt x="777653" y="1341214"/>
                  </a:lnTo>
                  <a:lnTo>
                    <a:pt x="775385" y="1339852"/>
                  </a:lnTo>
                  <a:lnTo>
                    <a:pt x="773570" y="1338944"/>
                  </a:lnTo>
                  <a:lnTo>
                    <a:pt x="771528" y="1337810"/>
                  </a:lnTo>
                  <a:lnTo>
                    <a:pt x="770167" y="1336902"/>
                  </a:lnTo>
                  <a:lnTo>
                    <a:pt x="769033" y="1335768"/>
                  </a:lnTo>
                  <a:lnTo>
                    <a:pt x="768352" y="1334406"/>
                  </a:lnTo>
                  <a:lnTo>
                    <a:pt x="767671" y="1332364"/>
                  </a:lnTo>
                  <a:lnTo>
                    <a:pt x="766991" y="1329868"/>
                  </a:lnTo>
                  <a:lnTo>
                    <a:pt x="765857" y="1323515"/>
                  </a:lnTo>
                  <a:lnTo>
                    <a:pt x="764495" y="1315800"/>
                  </a:lnTo>
                  <a:lnTo>
                    <a:pt x="764042" y="1307631"/>
                  </a:lnTo>
                  <a:lnTo>
                    <a:pt x="763588" y="1299689"/>
                  </a:lnTo>
                  <a:lnTo>
                    <a:pt x="763815" y="1291747"/>
                  </a:lnTo>
                  <a:lnTo>
                    <a:pt x="764042" y="1288117"/>
                  </a:lnTo>
                  <a:lnTo>
                    <a:pt x="764495" y="1284940"/>
                  </a:lnTo>
                  <a:lnTo>
                    <a:pt x="768352" y="1259073"/>
                  </a:lnTo>
                  <a:lnTo>
                    <a:pt x="771301" y="1237970"/>
                  </a:lnTo>
                  <a:lnTo>
                    <a:pt x="771528" y="1234793"/>
                  </a:lnTo>
                  <a:lnTo>
                    <a:pt x="771528" y="1232524"/>
                  </a:lnTo>
                  <a:lnTo>
                    <a:pt x="771301" y="1230936"/>
                  </a:lnTo>
                  <a:lnTo>
                    <a:pt x="771074" y="1230709"/>
                  </a:lnTo>
                  <a:lnTo>
                    <a:pt x="770621" y="1230482"/>
                  </a:lnTo>
                  <a:lnTo>
                    <a:pt x="769713" y="1230255"/>
                  </a:lnTo>
                  <a:lnTo>
                    <a:pt x="767898" y="1230482"/>
                  </a:lnTo>
                  <a:lnTo>
                    <a:pt x="762907" y="1231390"/>
                  </a:lnTo>
                  <a:lnTo>
                    <a:pt x="762681" y="1231390"/>
                  </a:lnTo>
                  <a:lnTo>
                    <a:pt x="762454" y="1230936"/>
                  </a:lnTo>
                  <a:lnTo>
                    <a:pt x="761773" y="1229121"/>
                  </a:lnTo>
                  <a:lnTo>
                    <a:pt x="761546" y="1226398"/>
                  </a:lnTo>
                  <a:lnTo>
                    <a:pt x="761093" y="1222313"/>
                  </a:lnTo>
                  <a:lnTo>
                    <a:pt x="760412" y="1211422"/>
                  </a:lnTo>
                  <a:lnTo>
                    <a:pt x="760412" y="1196900"/>
                  </a:lnTo>
                  <a:lnTo>
                    <a:pt x="760412" y="1179428"/>
                  </a:lnTo>
                  <a:lnTo>
                    <a:pt x="761093" y="1159687"/>
                  </a:lnTo>
                  <a:lnTo>
                    <a:pt x="761546" y="1138357"/>
                  </a:lnTo>
                  <a:lnTo>
                    <a:pt x="762227" y="1115893"/>
                  </a:lnTo>
                  <a:lnTo>
                    <a:pt x="764269" y="1069604"/>
                  </a:lnTo>
                  <a:lnTo>
                    <a:pt x="766764" y="1026037"/>
                  </a:lnTo>
                  <a:lnTo>
                    <a:pt x="769033" y="990186"/>
                  </a:lnTo>
                  <a:lnTo>
                    <a:pt x="770394" y="976117"/>
                  </a:lnTo>
                  <a:lnTo>
                    <a:pt x="771301" y="966133"/>
                  </a:lnTo>
                  <a:lnTo>
                    <a:pt x="772662" y="956603"/>
                  </a:lnTo>
                  <a:lnTo>
                    <a:pt x="774477" y="945031"/>
                  </a:lnTo>
                  <a:lnTo>
                    <a:pt x="779241" y="916894"/>
                  </a:lnTo>
                  <a:lnTo>
                    <a:pt x="785139" y="884446"/>
                  </a:lnTo>
                  <a:lnTo>
                    <a:pt x="791718" y="849956"/>
                  </a:lnTo>
                  <a:lnTo>
                    <a:pt x="803742" y="786648"/>
                  </a:lnTo>
                  <a:lnTo>
                    <a:pt x="808279" y="763050"/>
                  </a:lnTo>
                  <a:lnTo>
                    <a:pt x="811001" y="748301"/>
                  </a:lnTo>
                  <a:lnTo>
                    <a:pt x="814177" y="725383"/>
                  </a:lnTo>
                  <a:lnTo>
                    <a:pt x="818034" y="698154"/>
                  </a:lnTo>
                  <a:lnTo>
                    <a:pt x="821210" y="672740"/>
                  </a:lnTo>
                  <a:lnTo>
                    <a:pt x="822798" y="662529"/>
                  </a:lnTo>
                  <a:lnTo>
                    <a:pt x="824159" y="655495"/>
                  </a:lnTo>
                  <a:lnTo>
                    <a:pt x="826427" y="645738"/>
                  </a:lnTo>
                  <a:lnTo>
                    <a:pt x="830738" y="628039"/>
                  </a:lnTo>
                  <a:lnTo>
                    <a:pt x="842534" y="581069"/>
                  </a:lnTo>
                  <a:lnTo>
                    <a:pt x="854784" y="534099"/>
                  </a:lnTo>
                  <a:lnTo>
                    <a:pt x="859095" y="516854"/>
                  </a:lnTo>
                  <a:lnTo>
                    <a:pt x="861363" y="507551"/>
                  </a:lnTo>
                  <a:lnTo>
                    <a:pt x="861817" y="505055"/>
                  </a:lnTo>
                  <a:lnTo>
                    <a:pt x="862497" y="502786"/>
                  </a:lnTo>
                  <a:lnTo>
                    <a:pt x="863632" y="500063"/>
                  </a:lnTo>
                  <a:lnTo>
                    <a:pt x="864539" y="497567"/>
                  </a:lnTo>
                  <a:lnTo>
                    <a:pt x="866127" y="495071"/>
                  </a:lnTo>
                  <a:lnTo>
                    <a:pt x="867488" y="492802"/>
                  </a:lnTo>
                  <a:lnTo>
                    <a:pt x="869076" y="490306"/>
                  </a:lnTo>
                  <a:lnTo>
                    <a:pt x="870891" y="488036"/>
                  </a:lnTo>
                  <a:lnTo>
                    <a:pt x="872933" y="485767"/>
                  </a:lnTo>
                  <a:lnTo>
                    <a:pt x="874975" y="483725"/>
                  </a:lnTo>
                  <a:lnTo>
                    <a:pt x="877243" y="481456"/>
                  </a:lnTo>
                  <a:lnTo>
                    <a:pt x="879512" y="479641"/>
                  </a:lnTo>
                  <a:lnTo>
                    <a:pt x="882007" y="477826"/>
                  </a:lnTo>
                  <a:lnTo>
                    <a:pt x="884729" y="476010"/>
                  </a:lnTo>
                  <a:lnTo>
                    <a:pt x="887452" y="474649"/>
                  </a:lnTo>
                  <a:lnTo>
                    <a:pt x="890401" y="473287"/>
                  </a:lnTo>
                  <a:lnTo>
                    <a:pt x="911725" y="464211"/>
                  </a:lnTo>
                  <a:lnTo>
                    <a:pt x="943939" y="449689"/>
                  </a:lnTo>
                  <a:lnTo>
                    <a:pt x="993620" y="427906"/>
                  </a:lnTo>
                  <a:lnTo>
                    <a:pt x="997023" y="426090"/>
                  </a:lnTo>
                  <a:lnTo>
                    <a:pt x="1000426" y="424502"/>
                  </a:lnTo>
                  <a:lnTo>
                    <a:pt x="1006324" y="421325"/>
                  </a:lnTo>
                  <a:lnTo>
                    <a:pt x="1015399" y="415426"/>
                  </a:lnTo>
                  <a:lnTo>
                    <a:pt x="1016306" y="414972"/>
                  </a:lnTo>
                  <a:lnTo>
                    <a:pt x="1016987" y="414064"/>
                  </a:lnTo>
                  <a:lnTo>
                    <a:pt x="1017440" y="412930"/>
                  </a:lnTo>
                  <a:lnTo>
                    <a:pt x="1017667" y="412022"/>
                  </a:lnTo>
                  <a:lnTo>
                    <a:pt x="1017667" y="410888"/>
                  </a:lnTo>
                  <a:lnTo>
                    <a:pt x="1017667" y="409753"/>
                  </a:lnTo>
                  <a:lnTo>
                    <a:pt x="1016987" y="407030"/>
                  </a:lnTo>
                  <a:lnTo>
                    <a:pt x="1015852" y="404761"/>
                  </a:lnTo>
                  <a:lnTo>
                    <a:pt x="1014718" y="402719"/>
                  </a:lnTo>
                  <a:lnTo>
                    <a:pt x="1013130" y="401357"/>
                  </a:lnTo>
                  <a:lnTo>
                    <a:pt x="1012450" y="400677"/>
                  </a:lnTo>
                  <a:lnTo>
                    <a:pt x="1011542" y="400677"/>
                  </a:lnTo>
                  <a:lnTo>
                    <a:pt x="1002468" y="399996"/>
                  </a:lnTo>
                  <a:lnTo>
                    <a:pt x="997023" y="399542"/>
                  </a:lnTo>
                  <a:lnTo>
                    <a:pt x="994755" y="399315"/>
                  </a:lnTo>
                  <a:lnTo>
                    <a:pt x="993167" y="398634"/>
                  </a:lnTo>
                  <a:lnTo>
                    <a:pt x="991806" y="398181"/>
                  </a:lnTo>
                  <a:lnTo>
                    <a:pt x="991125" y="397500"/>
                  </a:lnTo>
                  <a:lnTo>
                    <a:pt x="989991" y="396819"/>
                  </a:lnTo>
                  <a:lnTo>
                    <a:pt x="989310" y="395685"/>
                  </a:lnTo>
                  <a:lnTo>
                    <a:pt x="988856" y="394550"/>
                  </a:lnTo>
                  <a:lnTo>
                    <a:pt x="988176" y="392962"/>
                  </a:lnTo>
                  <a:lnTo>
                    <a:pt x="987722" y="390239"/>
                  </a:lnTo>
                  <a:lnTo>
                    <a:pt x="987268" y="386835"/>
                  </a:lnTo>
                  <a:lnTo>
                    <a:pt x="987268" y="383885"/>
                  </a:lnTo>
                  <a:lnTo>
                    <a:pt x="987495" y="380709"/>
                  </a:lnTo>
                  <a:lnTo>
                    <a:pt x="987722" y="378213"/>
                  </a:lnTo>
                  <a:lnTo>
                    <a:pt x="987949" y="375944"/>
                  </a:lnTo>
                  <a:lnTo>
                    <a:pt x="988630" y="373674"/>
                  </a:lnTo>
                  <a:lnTo>
                    <a:pt x="989537" y="369590"/>
                  </a:lnTo>
                  <a:lnTo>
                    <a:pt x="989991" y="367321"/>
                  </a:lnTo>
                  <a:lnTo>
                    <a:pt x="990218" y="364598"/>
                  </a:lnTo>
                  <a:lnTo>
                    <a:pt x="990218" y="361648"/>
                  </a:lnTo>
                  <a:lnTo>
                    <a:pt x="989764" y="358245"/>
                  </a:lnTo>
                  <a:lnTo>
                    <a:pt x="989537" y="354614"/>
                  </a:lnTo>
                  <a:lnTo>
                    <a:pt x="989537" y="351664"/>
                  </a:lnTo>
                  <a:lnTo>
                    <a:pt x="989537" y="349395"/>
                  </a:lnTo>
                  <a:lnTo>
                    <a:pt x="989764" y="347353"/>
                  </a:lnTo>
                  <a:lnTo>
                    <a:pt x="990218" y="344857"/>
                  </a:lnTo>
                  <a:lnTo>
                    <a:pt x="990444" y="343949"/>
                  </a:lnTo>
                  <a:lnTo>
                    <a:pt x="988856" y="341000"/>
                  </a:lnTo>
                  <a:lnTo>
                    <a:pt x="987268" y="338277"/>
                  </a:lnTo>
                  <a:lnTo>
                    <a:pt x="985227" y="335554"/>
                  </a:lnTo>
                  <a:lnTo>
                    <a:pt x="984773" y="334873"/>
                  </a:lnTo>
                  <a:lnTo>
                    <a:pt x="984319" y="333965"/>
                  </a:lnTo>
                  <a:lnTo>
                    <a:pt x="983639" y="331469"/>
                  </a:lnTo>
                  <a:lnTo>
                    <a:pt x="983185" y="328520"/>
                  </a:lnTo>
                  <a:lnTo>
                    <a:pt x="982731" y="325343"/>
                  </a:lnTo>
                  <a:lnTo>
                    <a:pt x="982504" y="318536"/>
                  </a:lnTo>
                  <a:lnTo>
                    <a:pt x="982504" y="313997"/>
                  </a:lnTo>
                  <a:lnTo>
                    <a:pt x="982278" y="312636"/>
                  </a:lnTo>
                  <a:lnTo>
                    <a:pt x="981824" y="311501"/>
                  </a:lnTo>
                  <a:lnTo>
                    <a:pt x="981143" y="310821"/>
                  </a:lnTo>
                  <a:lnTo>
                    <a:pt x="980236" y="310367"/>
                  </a:lnTo>
                  <a:lnTo>
                    <a:pt x="977967" y="309232"/>
                  </a:lnTo>
                  <a:lnTo>
                    <a:pt x="975018" y="308325"/>
                  </a:lnTo>
                  <a:lnTo>
                    <a:pt x="974565" y="307644"/>
                  </a:lnTo>
                  <a:lnTo>
                    <a:pt x="974111" y="307190"/>
                  </a:lnTo>
                  <a:lnTo>
                    <a:pt x="973657" y="306056"/>
                  </a:lnTo>
                  <a:lnTo>
                    <a:pt x="973430" y="304467"/>
                  </a:lnTo>
                  <a:lnTo>
                    <a:pt x="973430" y="302425"/>
                  </a:lnTo>
                  <a:lnTo>
                    <a:pt x="973657" y="300156"/>
                  </a:lnTo>
                  <a:lnTo>
                    <a:pt x="974338" y="297660"/>
                  </a:lnTo>
                  <a:lnTo>
                    <a:pt x="976153" y="292214"/>
                  </a:lnTo>
                  <a:lnTo>
                    <a:pt x="978421" y="286768"/>
                  </a:lnTo>
                  <a:lnTo>
                    <a:pt x="980690" y="281323"/>
                  </a:lnTo>
                  <a:lnTo>
                    <a:pt x="982958" y="277011"/>
                  </a:lnTo>
                  <a:lnTo>
                    <a:pt x="984546" y="274062"/>
                  </a:lnTo>
                  <a:lnTo>
                    <a:pt x="985454" y="272019"/>
                  </a:lnTo>
                  <a:lnTo>
                    <a:pt x="985907" y="270204"/>
                  </a:lnTo>
                  <a:lnTo>
                    <a:pt x="986134" y="268389"/>
                  </a:lnTo>
                  <a:lnTo>
                    <a:pt x="986134" y="267027"/>
                  </a:lnTo>
                  <a:lnTo>
                    <a:pt x="985907" y="265212"/>
                  </a:lnTo>
                  <a:lnTo>
                    <a:pt x="985454" y="263397"/>
                  </a:lnTo>
                  <a:lnTo>
                    <a:pt x="984546" y="259086"/>
                  </a:lnTo>
                  <a:lnTo>
                    <a:pt x="983185" y="254547"/>
                  </a:lnTo>
                  <a:lnTo>
                    <a:pt x="981824" y="250463"/>
                  </a:lnTo>
                  <a:lnTo>
                    <a:pt x="980690" y="246606"/>
                  </a:lnTo>
                  <a:lnTo>
                    <a:pt x="980236" y="245244"/>
                  </a:lnTo>
                  <a:lnTo>
                    <a:pt x="980009" y="243656"/>
                  </a:lnTo>
                  <a:lnTo>
                    <a:pt x="980009" y="241387"/>
                  </a:lnTo>
                  <a:lnTo>
                    <a:pt x="980009" y="239118"/>
                  </a:lnTo>
                  <a:lnTo>
                    <a:pt x="980236" y="236622"/>
                  </a:lnTo>
                  <a:lnTo>
                    <a:pt x="980690" y="233899"/>
                  </a:lnTo>
                  <a:lnTo>
                    <a:pt x="981143" y="232764"/>
                  </a:lnTo>
                  <a:lnTo>
                    <a:pt x="981824" y="231630"/>
                  </a:lnTo>
                  <a:lnTo>
                    <a:pt x="983412" y="228907"/>
                  </a:lnTo>
                  <a:lnTo>
                    <a:pt x="985000" y="225049"/>
                  </a:lnTo>
                  <a:lnTo>
                    <a:pt x="986588" y="220284"/>
                  </a:lnTo>
                  <a:lnTo>
                    <a:pt x="987949" y="215292"/>
                  </a:lnTo>
                  <a:lnTo>
                    <a:pt x="989310" y="209619"/>
                  </a:lnTo>
                  <a:lnTo>
                    <a:pt x="990218" y="204174"/>
                  </a:lnTo>
                  <a:lnTo>
                    <a:pt x="991352" y="198955"/>
                  </a:lnTo>
                  <a:lnTo>
                    <a:pt x="992032" y="194190"/>
                  </a:lnTo>
                  <a:lnTo>
                    <a:pt x="992259" y="190105"/>
                  </a:lnTo>
                  <a:lnTo>
                    <a:pt x="992486" y="186475"/>
                  </a:lnTo>
                  <a:lnTo>
                    <a:pt x="992940" y="180348"/>
                  </a:lnTo>
                  <a:lnTo>
                    <a:pt x="993167" y="177398"/>
                  </a:lnTo>
                  <a:lnTo>
                    <a:pt x="993620" y="174902"/>
                  </a:lnTo>
                  <a:lnTo>
                    <a:pt x="994301" y="172406"/>
                  </a:lnTo>
                  <a:lnTo>
                    <a:pt x="995435" y="170364"/>
                  </a:lnTo>
                  <a:lnTo>
                    <a:pt x="996570" y="167868"/>
                  </a:lnTo>
                  <a:lnTo>
                    <a:pt x="997477" y="165145"/>
                  </a:lnTo>
                  <a:lnTo>
                    <a:pt x="998158" y="161969"/>
                  </a:lnTo>
                  <a:lnTo>
                    <a:pt x="998611" y="159019"/>
                  </a:lnTo>
                  <a:lnTo>
                    <a:pt x="998838" y="155615"/>
                  </a:lnTo>
                  <a:lnTo>
                    <a:pt x="998611" y="152892"/>
                  </a:lnTo>
                  <a:lnTo>
                    <a:pt x="998158" y="150169"/>
                  </a:lnTo>
                  <a:lnTo>
                    <a:pt x="997477" y="147900"/>
                  </a:lnTo>
                  <a:lnTo>
                    <a:pt x="996343" y="144723"/>
                  </a:lnTo>
                  <a:lnTo>
                    <a:pt x="995662" y="140866"/>
                  </a:lnTo>
                  <a:lnTo>
                    <a:pt x="995435" y="136101"/>
                  </a:lnTo>
                  <a:lnTo>
                    <a:pt x="995208" y="130882"/>
                  </a:lnTo>
                  <a:lnTo>
                    <a:pt x="995435" y="125209"/>
                  </a:lnTo>
                  <a:lnTo>
                    <a:pt x="996116" y="120217"/>
                  </a:lnTo>
                  <a:lnTo>
                    <a:pt x="996796" y="117948"/>
                  </a:lnTo>
                  <a:lnTo>
                    <a:pt x="997477" y="115679"/>
                  </a:lnTo>
                  <a:lnTo>
                    <a:pt x="998384" y="113637"/>
                  </a:lnTo>
                  <a:lnTo>
                    <a:pt x="999519" y="112049"/>
                  </a:lnTo>
                  <a:lnTo>
                    <a:pt x="1004736" y="105241"/>
                  </a:lnTo>
                  <a:lnTo>
                    <a:pt x="1007459" y="101838"/>
                  </a:lnTo>
                  <a:lnTo>
                    <a:pt x="1010862" y="98661"/>
                  </a:lnTo>
                  <a:lnTo>
                    <a:pt x="1013811" y="95484"/>
                  </a:lnTo>
                  <a:lnTo>
                    <a:pt x="1015626" y="94350"/>
                  </a:lnTo>
                  <a:lnTo>
                    <a:pt x="1017440" y="93215"/>
                  </a:lnTo>
                  <a:lnTo>
                    <a:pt x="1019028" y="92308"/>
                  </a:lnTo>
                  <a:lnTo>
                    <a:pt x="1020616" y="91854"/>
                  </a:lnTo>
                  <a:lnTo>
                    <a:pt x="1022204" y="91173"/>
                  </a:lnTo>
                  <a:lnTo>
                    <a:pt x="1024019" y="91173"/>
                  </a:lnTo>
                  <a:lnTo>
                    <a:pt x="1033547" y="90946"/>
                  </a:lnTo>
                  <a:lnTo>
                    <a:pt x="1040353" y="90492"/>
                  </a:lnTo>
                  <a:lnTo>
                    <a:pt x="1048066" y="89812"/>
                  </a:lnTo>
                  <a:lnTo>
                    <a:pt x="1056233" y="88904"/>
                  </a:lnTo>
                  <a:lnTo>
                    <a:pt x="1064173" y="87769"/>
                  </a:lnTo>
                  <a:lnTo>
                    <a:pt x="1072113" y="86408"/>
                  </a:lnTo>
                  <a:lnTo>
                    <a:pt x="1079372" y="84593"/>
                  </a:lnTo>
                  <a:lnTo>
                    <a:pt x="1083229" y="83912"/>
                  </a:lnTo>
                  <a:lnTo>
                    <a:pt x="1087539" y="83231"/>
                  </a:lnTo>
                  <a:lnTo>
                    <a:pt x="1092303" y="82324"/>
                  </a:lnTo>
                  <a:lnTo>
                    <a:pt x="1097748" y="81870"/>
                  </a:lnTo>
                  <a:lnTo>
                    <a:pt x="1103192" y="81416"/>
                  </a:lnTo>
                  <a:lnTo>
                    <a:pt x="1109090" y="81189"/>
                  </a:lnTo>
                  <a:lnTo>
                    <a:pt x="1114989" y="80962"/>
                  </a:lnTo>
                  <a:close/>
                  <a:moveTo>
                    <a:pt x="387804" y="0"/>
                  </a:moveTo>
                  <a:lnTo>
                    <a:pt x="393020" y="0"/>
                  </a:lnTo>
                  <a:lnTo>
                    <a:pt x="398463" y="454"/>
                  </a:lnTo>
                  <a:lnTo>
                    <a:pt x="404359" y="1134"/>
                  </a:lnTo>
                  <a:lnTo>
                    <a:pt x="410482" y="2268"/>
                  </a:lnTo>
                  <a:lnTo>
                    <a:pt x="416832" y="3402"/>
                  </a:lnTo>
                  <a:lnTo>
                    <a:pt x="423182" y="4989"/>
                  </a:lnTo>
                  <a:lnTo>
                    <a:pt x="429532" y="6803"/>
                  </a:lnTo>
                  <a:lnTo>
                    <a:pt x="435656" y="8844"/>
                  </a:lnTo>
                  <a:lnTo>
                    <a:pt x="441779" y="10885"/>
                  </a:lnTo>
                  <a:lnTo>
                    <a:pt x="447675" y="13379"/>
                  </a:lnTo>
                  <a:lnTo>
                    <a:pt x="453345" y="15874"/>
                  </a:lnTo>
                  <a:lnTo>
                    <a:pt x="458561" y="18595"/>
                  </a:lnTo>
                  <a:lnTo>
                    <a:pt x="463324" y="21543"/>
                  </a:lnTo>
                  <a:lnTo>
                    <a:pt x="467632" y="24264"/>
                  </a:lnTo>
                  <a:lnTo>
                    <a:pt x="471261" y="27212"/>
                  </a:lnTo>
                  <a:lnTo>
                    <a:pt x="474209" y="30613"/>
                  </a:lnTo>
                  <a:lnTo>
                    <a:pt x="477157" y="33788"/>
                  </a:lnTo>
                  <a:lnTo>
                    <a:pt x="479652" y="37416"/>
                  </a:lnTo>
                  <a:lnTo>
                    <a:pt x="482374" y="41498"/>
                  </a:lnTo>
                  <a:lnTo>
                    <a:pt x="484868" y="45807"/>
                  </a:lnTo>
                  <a:lnTo>
                    <a:pt x="487363" y="50115"/>
                  </a:lnTo>
                  <a:lnTo>
                    <a:pt x="489857" y="54877"/>
                  </a:lnTo>
                  <a:lnTo>
                    <a:pt x="492352" y="59639"/>
                  </a:lnTo>
                  <a:lnTo>
                    <a:pt x="494620" y="64628"/>
                  </a:lnTo>
                  <a:lnTo>
                    <a:pt x="496661" y="69844"/>
                  </a:lnTo>
                  <a:lnTo>
                    <a:pt x="498475" y="74832"/>
                  </a:lnTo>
                  <a:lnTo>
                    <a:pt x="500290" y="80275"/>
                  </a:lnTo>
                  <a:lnTo>
                    <a:pt x="501650" y="85264"/>
                  </a:lnTo>
                  <a:lnTo>
                    <a:pt x="502784" y="90706"/>
                  </a:lnTo>
                  <a:lnTo>
                    <a:pt x="503918" y="95695"/>
                  </a:lnTo>
                  <a:lnTo>
                    <a:pt x="504599" y="100684"/>
                  </a:lnTo>
                  <a:lnTo>
                    <a:pt x="504825" y="105899"/>
                  </a:lnTo>
                  <a:lnTo>
                    <a:pt x="505506" y="121999"/>
                  </a:lnTo>
                  <a:lnTo>
                    <a:pt x="505279" y="132657"/>
                  </a:lnTo>
                  <a:lnTo>
                    <a:pt x="505279" y="138553"/>
                  </a:lnTo>
                  <a:lnTo>
                    <a:pt x="504825" y="140367"/>
                  </a:lnTo>
                  <a:lnTo>
                    <a:pt x="506186" y="140367"/>
                  </a:lnTo>
                  <a:lnTo>
                    <a:pt x="508907" y="140367"/>
                  </a:lnTo>
                  <a:lnTo>
                    <a:pt x="510722" y="140367"/>
                  </a:lnTo>
                  <a:lnTo>
                    <a:pt x="512536" y="140821"/>
                  </a:lnTo>
                  <a:lnTo>
                    <a:pt x="514350" y="141274"/>
                  </a:lnTo>
                  <a:lnTo>
                    <a:pt x="516165" y="141955"/>
                  </a:lnTo>
                  <a:lnTo>
                    <a:pt x="516845" y="142862"/>
                  </a:lnTo>
                  <a:lnTo>
                    <a:pt x="517299" y="143996"/>
                  </a:lnTo>
                  <a:lnTo>
                    <a:pt x="517979" y="145356"/>
                  </a:lnTo>
                  <a:lnTo>
                    <a:pt x="518659" y="147170"/>
                  </a:lnTo>
                  <a:lnTo>
                    <a:pt x="519340" y="151252"/>
                  </a:lnTo>
                  <a:lnTo>
                    <a:pt x="520020" y="155787"/>
                  </a:lnTo>
                  <a:lnTo>
                    <a:pt x="520700" y="160776"/>
                  </a:lnTo>
                  <a:lnTo>
                    <a:pt x="520700" y="166219"/>
                  </a:lnTo>
                  <a:lnTo>
                    <a:pt x="520474" y="171207"/>
                  </a:lnTo>
                  <a:lnTo>
                    <a:pt x="519793" y="175743"/>
                  </a:lnTo>
                  <a:lnTo>
                    <a:pt x="519340" y="178010"/>
                  </a:lnTo>
                  <a:lnTo>
                    <a:pt x="518659" y="180505"/>
                  </a:lnTo>
                  <a:lnTo>
                    <a:pt x="515711" y="187081"/>
                  </a:lnTo>
                  <a:lnTo>
                    <a:pt x="512309" y="194564"/>
                  </a:lnTo>
                  <a:lnTo>
                    <a:pt x="508227" y="201821"/>
                  </a:lnTo>
                  <a:lnTo>
                    <a:pt x="503918" y="208624"/>
                  </a:lnTo>
                  <a:lnTo>
                    <a:pt x="499609" y="214746"/>
                  </a:lnTo>
                  <a:lnTo>
                    <a:pt x="497568" y="217014"/>
                  </a:lnTo>
                  <a:lnTo>
                    <a:pt x="495754" y="219055"/>
                  </a:lnTo>
                  <a:lnTo>
                    <a:pt x="494166" y="220415"/>
                  </a:lnTo>
                  <a:lnTo>
                    <a:pt x="493032" y="221096"/>
                  </a:lnTo>
                  <a:lnTo>
                    <a:pt x="491672" y="221549"/>
                  </a:lnTo>
                  <a:lnTo>
                    <a:pt x="490765" y="222003"/>
                  </a:lnTo>
                  <a:lnTo>
                    <a:pt x="489631" y="223137"/>
                  </a:lnTo>
                  <a:lnTo>
                    <a:pt x="488950" y="224044"/>
                  </a:lnTo>
                  <a:lnTo>
                    <a:pt x="487363" y="226765"/>
                  </a:lnTo>
                  <a:lnTo>
                    <a:pt x="486229" y="229713"/>
                  </a:lnTo>
                  <a:lnTo>
                    <a:pt x="484188" y="236062"/>
                  </a:lnTo>
                  <a:lnTo>
                    <a:pt x="482827" y="238783"/>
                  </a:lnTo>
                  <a:lnTo>
                    <a:pt x="481693" y="241504"/>
                  </a:lnTo>
                  <a:lnTo>
                    <a:pt x="480559" y="243772"/>
                  </a:lnTo>
                  <a:lnTo>
                    <a:pt x="479652" y="246267"/>
                  </a:lnTo>
                  <a:lnTo>
                    <a:pt x="478972" y="248534"/>
                  </a:lnTo>
                  <a:lnTo>
                    <a:pt x="478518" y="250802"/>
                  </a:lnTo>
                  <a:lnTo>
                    <a:pt x="478065" y="256017"/>
                  </a:lnTo>
                  <a:lnTo>
                    <a:pt x="477157" y="262820"/>
                  </a:lnTo>
                  <a:lnTo>
                    <a:pt x="476250" y="268263"/>
                  </a:lnTo>
                  <a:lnTo>
                    <a:pt x="475797" y="275746"/>
                  </a:lnTo>
                  <a:lnTo>
                    <a:pt x="474209" y="294341"/>
                  </a:lnTo>
                  <a:lnTo>
                    <a:pt x="473302" y="311802"/>
                  </a:lnTo>
                  <a:lnTo>
                    <a:pt x="472849" y="317924"/>
                  </a:lnTo>
                  <a:lnTo>
                    <a:pt x="472395" y="321326"/>
                  </a:lnTo>
                  <a:lnTo>
                    <a:pt x="472168" y="322913"/>
                  </a:lnTo>
                  <a:lnTo>
                    <a:pt x="472849" y="323593"/>
                  </a:lnTo>
                  <a:lnTo>
                    <a:pt x="473302" y="324500"/>
                  </a:lnTo>
                  <a:lnTo>
                    <a:pt x="474209" y="324727"/>
                  </a:lnTo>
                  <a:lnTo>
                    <a:pt x="475343" y="325181"/>
                  </a:lnTo>
                  <a:lnTo>
                    <a:pt x="476250" y="325634"/>
                  </a:lnTo>
                  <a:lnTo>
                    <a:pt x="477157" y="326768"/>
                  </a:lnTo>
                  <a:lnTo>
                    <a:pt x="478065" y="327902"/>
                  </a:lnTo>
                  <a:lnTo>
                    <a:pt x="478518" y="330623"/>
                  </a:lnTo>
                  <a:lnTo>
                    <a:pt x="479425" y="333798"/>
                  </a:lnTo>
                  <a:lnTo>
                    <a:pt x="480559" y="342188"/>
                  </a:lnTo>
                  <a:lnTo>
                    <a:pt x="481466" y="350805"/>
                  </a:lnTo>
                  <a:lnTo>
                    <a:pt x="481693" y="357608"/>
                  </a:lnTo>
                  <a:lnTo>
                    <a:pt x="481693" y="358969"/>
                  </a:lnTo>
                  <a:lnTo>
                    <a:pt x="481920" y="359876"/>
                  </a:lnTo>
                  <a:lnTo>
                    <a:pt x="482827" y="361916"/>
                  </a:lnTo>
                  <a:lnTo>
                    <a:pt x="484188" y="363731"/>
                  </a:lnTo>
                  <a:lnTo>
                    <a:pt x="485775" y="365545"/>
                  </a:lnTo>
                  <a:lnTo>
                    <a:pt x="487363" y="367586"/>
                  </a:lnTo>
                  <a:lnTo>
                    <a:pt x="489177" y="370080"/>
                  </a:lnTo>
                  <a:lnTo>
                    <a:pt x="491218" y="373028"/>
                  </a:lnTo>
                  <a:lnTo>
                    <a:pt x="493032" y="377110"/>
                  </a:lnTo>
                  <a:lnTo>
                    <a:pt x="495074" y="382099"/>
                  </a:lnTo>
                  <a:lnTo>
                    <a:pt x="498249" y="387994"/>
                  </a:lnTo>
                  <a:lnTo>
                    <a:pt x="501877" y="394571"/>
                  </a:lnTo>
                  <a:lnTo>
                    <a:pt x="506413" y="401147"/>
                  </a:lnTo>
                  <a:lnTo>
                    <a:pt x="511175" y="407950"/>
                  </a:lnTo>
                  <a:lnTo>
                    <a:pt x="516391" y="414299"/>
                  </a:lnTo>
                  <a:lnTo>
                    <a:pt x="519113" y="417247"/>
                  </a:lnTo>
                  <a:lnTo>
                    <a:pt x="521834" y="419968"/>
                  </a:lnTo>
                  <a:lnTo>
                    <a:pt x="524783" y="422463"/>
                  </a:lnTo>
                  <a:lnTo>
                    <a:pt x="527277" y="424730"/>
                  </a:lnTo>
                  <a:lnTo>
                    <a:pt x="534988" y="430399"/>
                  </a:lnTo>
                  <a:lnTo>
                    <a:pt x="545874" y="437883"/>
                  </a:lnTo>
                  <a:lnTo>
                    <a:pt x="573088" y="456477"/>
                  </a:lnTo>
                  <a:lnTo>
                    <a:pt x="598034" y="473031"/>
                  </a:lnTo>
                  <a:lnTo>
                    <a:pt x="606652" y="478700"/>
                  </a:lnTo>
                  <a:lnTo>
                    <a:pt x="610734" y="481195"/>
                  </a:lnTo>
                  <a:lnTo>
                    <a:pt x="612775" y="482329"/>
                  </a:lnTo>
                  <a:lnTo>
                    <a:pt x="615497" y="484369"/>
                  </a:lnTo>
                  <a:lnTo>
                    <a:pt x="618899" y="486864"/>
                  </a:lnTo>
                  <a:lnTo>
                    <a:pt x="622300" y="489812"/>
                  </a:lnTo>
                  <a:lnTo>
                    <a:pt x="625475" y="493213"/>
                  </a:lnTo>
                  <a:lnTo>
                    <a:pt x="627063" y="495027"/>
                  </a:lnTo>
                  <a:lnTo>
                    <a:pt x="628197" y="496841"/>
                  </a:lnTo>
                  <a:lnTo>
                    <a:pt x="629558" y="498656"/>
                  </a:lnTo>
                  <a:lnTo>
                    <a:pt x="630238" y="500696"/>
                  </a:lnTo>
                  <a:lnTo>
                    <a:pt x="631145" y="502511"/>
                  </a:lnTo>
                  <a:lnTo>
                    <a:pt x="631372" y="504551"/>
                  </a:lnTo>
                  <a:lnTo>
                    <a:pt x="634320" y="540607"/>
                  </a:lnTo>
                  <a:lnTo>
                    <a:pt x="640670" y="611131"/>
                  </a:lnTo>
                  <a:lnTo>
                    <a:pt x="644299" y="649227"/>
                  </a:lnTo>
                  <a:lnTo>
                    <a:pt x="647474" y="683696"/>
                  </a:lnTo>
                  <a:lnTo>
                    <a:pt x="650649" y="710227"/>
                  </a:lnTo>
                  <a:lnTo>
                    <a:pt x="651783" y="719071"/>
                  </a:lnTo>
                  <a:lnTo>
                    <a:pt x="652917" y="724967"/>
                  </a:lnTo>
                  <a:lnTo>
                    <a:pt x="654504" y="733357"/>
                  </a:lnTo>
                  <a:lnTo>
                    <a:pt x="656091" y="743788"/>
                  </a:lnTo>
                  <a:lnTo>
                    <a:pt x="657679" y="755353"/>
                  </a:lnTo>
                  <a:lnTo>
                    <a:pt x="659267" y="767145"/>
                  </a:lnTo>
                  <a:lnTo>
                    <a:pt x="660400" y="778710"/>
                  </a:lnTo>
                  <a:lnTo>
                    <a:pt x="661308" y="788688"/>
                  </a:lnTo>
                  <a:lnTo>
                    <a:pt x="661761" y="797305"/>
                  </a:lnTo>
                  <a:lnTo>
                    <a:pt x="661988" y="802974"/>
                  </a:lnTo>
                  <a:lnTo>
                    <a:pt x="662215" y="805922"/>
                  </a:lnTo>
                  <a:lnTo>
                    <a:pt x="662668" y="810230"/>
                  </a:lnTo>
                  <a:lnTo>
                    <a:pt x="664256" y="822475"/>
                  </a:lnTo>
                  <a:lnTo>
                    <a:pt x="669018" y="855810"/>
                  </a:lnTo>
                  <a:lnTo>
                    <a:pt x="673781" y="889598"/>
                  </a:lnTo>
                  <a:lnTo>
                    <a:pt x="675368" y="902523"/>
                  </a:lnTo>
                  <a:lnTo>
                    <a:pt x="675822" y="907285"/>
                  </a:lnTo>
                  <a:lnTo>
                    <a:pt x="676049" y="910687"/>
                  </a:lnTo>
                  <a:lnTo>
                    <a:pt x="676049" y="915902"/>
                  </a:lnTo>
                  <a:lnTo>
                    <a:pt x="676729" y="920665"/>
                  </a:lnTo>
                  <a:lnTo>
                    <a:pt x="677183" y="925653"/>
                  </a:lnTo>
                  <a:lnTo>
                    <a:pt x="677863" y="930189"/>
                  </a:lnTo>
                  <a:lnTo>
                    <a:pt x="678770" y="933817"/>
                  </a:lnTo>
                  <a:lnTo>
                    <a:pt x="679677" y="937445"/>
                  </a:lnTo>
                  <a:lnTo>
                    <a:pt x="680811" y="940166"/>
                  </a:lnTo>
                  <a:lnTo>
                    <a:pt x="681718" y="942207"/>
                  </a:lnTo>
                  <a:lnTo>
                    <a:pt x="682625" y="944475"/>
                  </a:lnTo>
                  <a:lnTo>
                    <a:pt x="683533" y="947650"/>
                  </a:lnTo>
                  <a:lnTo>
                    <a:pt x="684213" y="951505"/>
                  </a:lnTo>
                  <a:lnTo>
                    <a:pt x="684893" y="955360"/>
                  </a:lnTo>
                  <a:lnTo>
                    <a:pt x="686027" y="963296"/>
                  </a:lnTo>
                  <a:lnTo>
                    <a:pt x="686254" y="969419"/>
                  </a:lnTo>
                  <a:lnTo>
                    <a:pt x="686708" y="972820"/>
                  </a:lnTo>
                  <a:lnTo>
                    <a:pt x="688068" y="979170"/>
                  </a:lnTo>
                  <a:lnTo>
                    <a:pt x="692377" y="997538"/>
                  </a:lnTo>
                  <a:lnTo>
                    <a:pt x="694418" y="1007969"/>
                  </a:lnTo>
                  <a:lnTo>
                    <a:pt x="696459" y="1018173"/>
                  </a:lnTo>
                  <a:lnTo>
                    <a:pt x="697593" y="1027924"/>
                  </a:lnTo>
                  <a:lnTo>
                    <a:pt x="698274" y="1032233"/>
                  </a:lnTo>
                  <a:lnTo>
                    <a:pt x="698274" y="1036315"/>
                  </a:lnTo>
                  <a:lnTo>
                    <a:pt x="698500" y="1041303"/>
                  </a:lnTo>
                  <a:lnTo>
                    <a:pt x="699181" y="1048787"/>
                  </a:lnTo>
                  <a:lnTo>
                    <a:pt x="701675" y="1069195"/>
                  </a:lnTo>
                  <a:lnTo>
                    <a:pt x="705304" y="1095047"/>
                  </a:lnTo>
                  <a:lnTo>
                    <a:pt x="709386" y="1123165"/>
                  </a:lnTo>
                  <a:lnTo>
                    <a:pt x="716643" y="1174641"/>
                  </a:lnTo>
                  <a:lnTo>
                    <a:pt x="718911" y="1192102"/>
                  </a:lnTo>
                  <a:lnTo>
                    <a:pt x="719818" y="1197091"/>
                  </a:lnTo>
                  <a:lnTo>
                    <a:pt x="719818" y="1199585"/>
                  </a:lnTo>
                  <a:lnTo>
                    <a:pt x="719365" y="1201626"/>
                  </a:lnTo>
                  <a:lnTo>
                    <a:pt x="719365" y="1203667"/>
                  </a:lnTo>
                  <a:lnTo>
                    <a:pt x="719138" y="1206842"/>
                  </a:lnTo>
                  <a:lnTo>
                    <a:pt x="718911" y="1207975"/>
                  </a:lnTo>
                  <a:lnTo>
                    <a:pt x="718458" y="1208882"/>
                  </a:lnTo>
                  <a:lnTo>
                    <a:pt x="717324" y="1209109"/>
                  </a:lnTo>
                  <a:lnTo>
                    <a:pt x="715963" y="1209109"/>
                  </a:lnTo>
                  <a:lnTo>
                    <a:pt x="715736" y="1209109"/>
                  </a:lnTo>
                  <a:lnTo>
                    <a:pt x="715056" y="1209336"/>
                  </a:lnTo>
                  <a:lnTo>
                    <a:pt x="714829" y="1210016"/>
                  </a:lnTo>
                  <a:lnTo>
                    <a:pt x="714602" y="1211604"/>
                  </a:lnTo>
                  <a:lnTo>
                    <a:pt x="714602" y="1213418"/>
                  </a:lnTo>
                  <a:lnTo>
                    <a:pt x="715056" y="1218407"/>
                  </a:lnTo>
                  <a:lnTo>
                    <a:pt x="716190" y="1224302"/>
                  </a:lnTo>
                  <a:lnTo>
                    <a:pt x="718458" y="1235867"/>
                  </a:lnTo>
                  <a:lnTo>
                    <a:pt x="719365" y="1240176"/>
                  </a:lnTo>
                  <a:lnTo>
                    <a:pt x="719818" y="1242444"/>
                  </a:lnTo>
                  <a:lnTo>
                    <a:pt x="719365" y="1243804"/>
                  </a:lnTo>
                  <a:lnTo>
                    <a:pt x="719138" y="1244938"/>
                  </a:lnTo>
                  <a:lnTo>
                    <a:pt x="718231" y="1247886"/>
                  </a:lnTo>
                  <a:lnTo>
                    <a:pt x="716870" y="1251061"/>
                  </a:lnTo>
                  <a:lnTo>
                    <a:pt x="722540" y="1277365"/>
                  </a:lnTo>
                  <a:lnTo>
                    <a:pt x="726395" y="1297094"/>
                  </a:lnTo>
                  <a:lnTo>
                    <a:pt x="727529" y="1305031"/>
                  </a:lnTo>
                  <a:lnTo>
                    <a:pt x="727983" y="1309566"/>
                  </a:lnTo>
                  <a:lnTo>
                    <a:pt x="727756" y="1311380"/>
                  </a:lnTo>
                  <a:lnTo>
                    <a:pt x="727302" y="1314101"/>
                  </a:lnTo>
                  <a:lnTo>
                    <a:pt x="725715" y="1322038"/>
                  </a:lnTo>
                  <a:lnTo>
                    <a:pt x="723447" y="1332242"/>
                  </a:lnTo>
                  <a:lnTo>
                    <a:pt x="720725" y="1343127"/>
                  </a:lnTo>
                  <a:lnTo>
                    <a:pt x="717777" y="1354012"/>
                  </a:lnTo>
                  <a:lnTo>
                    <a:pt x="714602" y="1363763"/>
                  </a:lnTo>
                  <a:lnTo>
                    <a:pt x="712334" y="1371699"/>
                  </a:lnTo>
                  <a:lnTo>
                    <a:pt x="710293" y="1376461"/>
                  </a:lnTo>
                  <a:lnTo>
                    <a:pt x="708706" y="1379183"/>
                  </a:lnTo>
                  <a:lnTo>
                    <a:pt x="707118" y="1382131"/>
                  </a:lnTo>
                  <a:lnTo>
                    <a:pt x="705077" y="1384625"/>
                  </a:lnTo>
                  <a:lnTo>
                    <a:pt x="702583" y="1387119"/>
                  </a:lnTo>
                  <a:lnTo>
                    <a:pt x="699408" y="1389614"/>
                  </a:lnTo>
                  <a:lnTo>
                    <a:pt x="696233" y="1392108"/>
                  </a:lnTo>
                  <a:lnTo>
                    <a:pt x="692377" y="1394376"/>
                  </a:lnTo>
                  <a:lnTo>
                    <a:pt x="688068" y="1396644"/>
                  </a:lnTo>
                  <a:lnTo>
                    <a:pt x="683759" y="1398911"/>
                  </a:lnTo>
                  <a:lnTo>
                    <a:pt x="679677" y="1401632"/>
                  </a:lnTo>
                  <a:lnTo>
                    <a:pt x="675822" y="1404127"/>
                  </a:lnTo>
                  <a:lnTo>
                    <a:pt x="672193" y="1406394"/>
                  </a:lnTo>
                  <a:lnTo>
                    <a:pt x="668111" y="1408662"/>
                  </a:lnTo>
                  <a:lnTo>
                    <a:pt x="666070" y="1409342"/>
                  </a:lnTo>
                  <a:lnTo>
                    <a:pt x="663802" y="1410249"/>
                  </a:lnTo>
                  <a:lnTo>
                    <a:pt x="661534" y="1410930"/>
                  </a:lnTo>
                  <a:lnTo>
                    <a:pt x="658813" y="1411383"/>
                  </a:lnTo>
                  <a:lnTo>
                    <a:pt x="656318" y="1411610"/>
                  </a:lnTo>
                  <a:lnTo>
                    <a:pt x="653597" y="1411610"/>
                  </a:lnTo>
                  <a:lnTo>
                    <a:pt x="648381" y="1411837"/>
                  </a:lnTo>
                  <a:lnTo>
                    <a:pt x="643391" y="1412290"/>
                  </a:lnTo>
                  <a:lnTo>
                    <a:pt x="635454" y="1412971"/>
                  </a:lnTo>
                  <a:lnTo>
                    <a:pt x="632052" y="1413197"/>
                  </a:lnTo>
                  <a:lnTo>
                    <a:pt x="629558" y="1413197"/>
                  </a:lnTo>
                  <a:lnTo>
                    <a:pt x="628424" y="1412971"/>
                  </a:lnTo>
                  <a:lnTo>
                    <a:pt x="627743" y="1412744"/>
                  </a:lnTo>
                  <a:lnTo>
                    <a:pt x="627290" y="1412290"/>
                  </a:lnTo>
                  <a:lnTo>
                    <a:pt x="626836" y="1411610"/>
                  </a:lnTo>
                  <a:lnTo>
                    <a:pt x="626156" y="1410476"/>
                  </a:lnTo>
                  <a:lnTo>
                    <a:pt x="625929" y="1409116"/>
                  </a:lnTo>
                  <a:lnTo>
                    <a:pt x="625929" y="1407982"/>
                  </a:lnTo>
                  <a:lnTo>
                    <a:pt x="626156" y="1406848"/>
                  </a:lnTo>
                  <a:lnTo>
                    <a:pt x="626836" y="1405941"/>
                  </a:lnTo>
                  <a:lnTo>
                    <a:pt x="627517" y="1404807"/>
                  </a:lnTo>
                  <a:lnTo>
                    <a:pt x="629104" y="1402993"/>
                  </a:lnTo>
                  <a:lnTo>
                    <a:pt x="630691" y="1401632"/>
                  </a:lnTo>
                  <a:lnTo>
                    <a:pt x="632279" y="1400499"/>
                  </a:lnTo>
                  <a:lnTo>
                    <a:pt x="634093" y="1399591"/>
                  </a:lnTo>
                  <a:lnTo>
                    <a:pt x="633186" y="1398684"/>
                  </a:lnTo>
                  <a:lnTo>
                    <a:pt x="630691" y="1397551"/>
                  </a:lnTo>
                  <a:lnTo>
                    <a:pt x="629104" y="1396644"/>
                  </a:lnTo>
                  <a:lnTo>
                    <a:pt x="627290" y="1395963"/>
                  </a:lnTo>
                  <a:lnTo>
                    <a:pt x="625475" y="1395736"/>
                  </a:lnTo>
                  <a:lnTo>
                    <a:pt x="623434" y="1395510"/>
                  </a:lnTo>
                  <a:lnTo>
                    <a:pt x="622527" y="1395283"/>
                  </a:lnTo>
                  <a:lnTo>
                    <a:pt x="621620" y="1395056"/>
                  </a:lnTo>
                  <a:lnTo>
                    <a:pt x="620940" y="1394376"/>
                  </a:lnTo>
                  <a:lnTo>
                    <a:pt x="620486" y="1393696"/>
                  </a:lnTo>
                  <a:lnTo>
                    <a:pt x="619352" y="1392108"/>
                  </a:lnTo>
                  <a:lnTo>
                    <a:pt x="618899" y="1390067"/>
                  </a:lnTo>
                  <a:lnTo>
                    <a:pt x="618899" y="1387800"/>
                  </a:lnTo>
                  <a:lnTo>
                    <a:pt x="619125" y="1385986"/>
                  </a:lnTo>
                  <a:lnTo>
                    <a:pt x="619579" y="1385079"/>
                  </a:lnTo>
                  <a:lnTo>
                    <a:pt x="620486" y="1384398"/>
                  </a:lnTo>
                  <a:lnTo>
                    <a:pt x="620940" y="1383718"/>
                  </a:lnTo>
                  <a:lnTo>
                    <a:pt x="621847" y="1383491"/>
                  </a:lnTo>
                  <a:lnTo>
                    <a:pt x="623888" y="1382811"/>
                  </a:lnTo>
                  <a:lnTo>
                    <a:pt x="625702" y="1382131"/>
                  </a:lnTo>
                  <a:lnTo>
                    <a:pt x="629331" y="1380090"/>
                  </a:lnTo>
                  <a:lnTo>
                    <a:pt x="632279" y="1377822"/>
                  </a:lnTo>
                  <a:lnTo>
                    <a:pt x="634320" y="1375781"/>
                  </a:lnTo>
                  <a:lnTo>
                    <a:pt x="634774" y="1374421"/>
                  </a:lnTo>
                  <a:lnTo>
                    <a:pt x="635000" y="1373287"/>
                  </a:lnTo>
                  <a:lnTo>
                    <a:pt x="634774" y="1371473"/>
                  </a:lnTo>
                  <a:lnTo>
                    <a:pt x="634320" y="1369659"/>
                  </a:lnTo>
                  <a:lnTo>
                    <a:pt x="632733" y="1366030"/>
                  </a:lnTo>
                  <a:lnTo>
                    <a:pt x="631825" y="1362856"/>
                  </a:lnTo>
                  <a:lnTo>
                    <a:pt x="631599" y="1359908"/>
                  </a:lnTo>
                  <a:lnTo>
                    <a:pt x="631599" y="1354919"/>
                  </a:lnTo>
                  <a:lnTo>
                    <a:pt x="632279" y="1340859"/>
                  </a:lnTo>
                  <a:lnTo>
                    <a:pt x="632733" y="1332923"/>
                  </a:lnTo>
                  <a:lnTo>
                    <a:pt x="633413" y="1325666"/>
                  </a:lnTo>
                  <a:lnTo>
                    <a:pt x="634093" y="1319317"/>
                  </a:lnTo>
                  <a:lnTo>
                    <a:pt x="634774" y="1315235"/>
                  </a:lnTo>
                  <a:lnTo>
                    <a:pt x="635681" y="1311834"/>
                  </a:lnTo>
                  <a:lnTo>
                    <a:pt x="636134" y="1308432"/>
                  </a:lnTo>
                  <a:lnTo>
                    <a:pt x="636361" y="1304804"/>
                  </a:lnTo>
                  <a:lnTo>
                    <a:pt x="636588" y="1301176"/>
                  </a:lnTo>
                  <a:lnTo>
                    <a:pt x="636361" y="1297547"/>
                  </a:lnTo>
                  <a:lnTo>
                    <a:pt x="636134" y="1293919"/>
                  </a:lnTo>
                  <a:lnTo>
                    <a:pt x="635454" y="1290291"/>
                  </a:lnTo>
                  <a:lnTo>
                    <a:pt x="634320" y="1287116"/>
                  </a:lnTo>
                  <a:lnTo>
                    <a:pt x="633867" y="1285529"/>
                  </a:lnTo>
                  <a:lnTo>
                    <a:pt x="633640" y="1283488"/>
                  </a:lnTo>
                  <a:lnTo>
                    <a:pt x="632733" y="1278953"/>
                  </a:lnTo>
                  <a:lnTo>
                    <a:pt x="632733" y="1273964"/>
                  </a:lnTo>
                  <a:lnTo>
                    <a:pt x="632733" y="1268522"/>
                  </a:lnTo>
                  <a:lnTo>
                    <a:pt x="633186" y="1259224"/>
                  </a:lnTo>
                  <a:lnTo>
                    <a:pt x="633413" y="1253782"/>
                  </a:lnTo>
                  <a:lnTo>
                    <a:pt x="633413" y="1252875"/>
                  </a:lnTo>
                  <a:lnTo>
                    <a:pt x="632733" y="1252194"/>
                  </a:lnTo>
                  <a:lnTo>
                    <a:pt x="632279" y="1251287"/>
                  </a:lnTo>
                  <a:lnTo>
                    <a:pt x="631825" y="1251061"/>
                  </a:lnTo>
                  <a:lnTo>
                    <a:pt x="630238" y="1250607"/>
                  </a:lnTo>
                  <a:lnTo>
                    <a:pt x="628877" y="1250380"/>
                  </a:lnTo>
                  <a:lnTo>
                    <a:pt x="628197" y="1250154"/>
                  </a:lnTo>
                  <a:lnTo>
                    <a:pt x="627743" y="1249700"/>
                  </a:lnTo>
                  <a:lnTo>
                    <a:pt x="627063" y="1248339"/>
                  </a:lnTo>
                  <a:lnTo>
                    <a:pt x="626156" y="1246299"/>
                  </a:lnTo>
                  <a:lnTo>
                    <a:pt x="625249" y="1244031"/>
                  </a:lnTo>
                  <a:lnTo>
                    <a:pt x="623888" y="1239496"/>
                  </a:lnTo>
                  <a:lnTo>
                    <a:pt x="623434" y="1237455"/>
                  </a:lnTo>
                  <a:lnTo>
                    <a:pt x="619806" y="1238362"/>
                  </a:lnTo>
                  <a:lnTo>
                    <a:pt x="612095" y="1207975"/>
                  </a:lnTo>
                  <a:lnTo>
                    <a:pt x="611868" y="1209336"/>
                  </a:lnTo>
                  <a:lnTo>
                    <a:pt x="610961" y="1213871"/>
                  </a:lnTo>
                  <a:lnTo>
                    <a:pt x="610734" y="1217726"/>
                  </a:lnTo>
                  <a:lnTo>
                    <a:pt x="610508" y="1222262"/>
                  </a:lnTo>
                  <a:lnTo>
                    <a:pt x="610508" y="1227704"/>
                  </a:lnTo>
                  <a:lnTo>
                    <a:pt x="610508" y="1234280"/>
                  </a:lnTo>
                  <a:lnTo>
                    <a:pt x="610961" y="1242897"/>
                  </a:lnTo>
                  <a:lnTo>
                    <a:pt x="611868" y="1253782"/>
                  </a:lnTo>
                  <a:lnTo>
                    <a:pt x="613683" y="1278272"/>
                  </a:lnTo>
                  <a:lnTo>
                    <a:pt x="615270" y="1299362"/>
                  </a:lnTo>
                  <a:lnTo>
                    <a:pt x="616177" y="1309793"/>
                  </a:lnTo>
                  <a:lnTo>
                    <a:pt x="616177" y="1311153"/>
                  </a:lnTo>
                  <a:lnTo>
                    <a:pt x="615497" y="1312060"/>
                  </a:lnTo>
                  <a:lnTo>
                    <a:pt x="614817" y="1313194"/>
                  </a:lnTo>
                  <a:lnTo>
                    <a:pt x="614136" y="1313874"/>
                  </a:lnTo>
                  <a:lnTo>
                    <a:pt x="612775" y="1315235"/>
                  </a:lnTo>
                  <a:lnTo>
                    <a:pt x="612095" y="1315689"/>
                  </a:lnTo>
                  <a:lnTo>
                    <a:pt x="611188" y="1369659"/>
                  </a:lnTo>
                  <a:lnTo>
                    <a:pt x="610281" y="1410023"/>
                  </a:lnTo>
                  <a:lnTo>
                    <a:pt x="610054" y="1425669"/>
                  </a:lnTo>
                  <a:lnTo>
                    <a:pt x="609600" y="1435194"/>
                  </a:lnTo>
                  <a:lnTo>
                    <a:pt x="605972" y="1492792"/>
                  </a:lnTo>
                  <a:lnTo>
                    <a:pt x="603477" y="1533383"/>
                  </a:lnTo>
                  <a:lnTo>
                    <a:pt x="602343" y="1552431"/>
                  </a:lnTo>
                  <a:lnTo>
                    <a:pt x="601663" y="1569438"/>
                  </a:lnTo>
                  <a:lnTo>
                    <a:pt x="601436" y="1585992"/>
                  </a:lnTo>
                  <a:lnTo>
                    <a:pt x="600983" y="1603680"/>
                  </a:lnTo>
                  <a:lnTo>
                    <a:pt x="600302" y="1640642"/>
                  </a:lnTo>
                  <a:lnTo>
                    <a:pt x="600075" y="1657876"/>
                  </a:lnTo>
                  <a:lnTo>
                    <a:pt x="599622" y="1672843"/>
                  </a:lnTo>
                  <a:lnTo>
                    <a:pt x="598941" y="1685088"/>
                  </a:lnTo>
                  <a:lnTo>
                    <a:pt x="598034" y="1689623"/>
                  </a:lnTo>
                  <a:lnTo>
                    <a:pt x="597581" y="1693478"/>
                  </a:lnTo>
                  <a:lnTo>
                    <a:pt x="590777" y="1726133"/>
                  </a:lnTo>
                  <a:lnTo>
                    <a:pt x="579665" y="1783731"/>
                  </a:lnTo>
                  <a:lnTo>
                    <a:pt x="573995" y="1814571"/>
                  </a:lnTo>
                  <a:lnTo>
                    <a:pt x="569006" y="1841783"/>
                  </a:lnTo>
                  <a:lnTo>
                    <a:pt x="565604" y="1863098"/>
                  </a:lnTo>
                  <a:lnTo>
                    <a:pt x="564697" y="1870355"/>
                  </a:lnTo>
                  <a:lnTo>
                    <a:pt x="564470" y="1875344"/>
                  </a:lnTo>
                  <a:lnTo>
                    <a:pt x="564016" y="1890990"/>
                  </a:lnTo>
                  <a:lnTo>
                    <a:pt x="562429" y="1921604"/>
                  </a:lnTo>
                  <a:lnTo>
                    <a:pt x="558120" y="2007774"/>
                  </a:lnTo>
                  <a:lnTo>
                    <a:pt x="555625" y="2053127"/>
                  </a:lnTo>
                  <a:lnTo>
                    <a:pt x="553131" y="2092811"/>
                  </a:lnTo>
                  <a:lnTo>
                    <a:pt x="551090" y="2122290"/>
                  </a:lnTo>
                  <a:lnTo>
                    <a:pt x="550183" y="2131134"/>
                  </a:lnTo>
                  <a:lnTo>
                    <a:pt x="549729" y="2135669"/>
                  </a:lnTo>
                  <a:lnTo>
                    <a:pt x="549502" y="2137937"/>
                  </a:lnTo>
                  <a:lnTo>
                    <a:pt x="549729" y="2140205"/>
                  </a:lnTo>
                  <a:lnTo>
                    <a:pt x="550409" y="2142926"/>
                  </a:lnTo>
                  <a:lnTo>
                    <a:pt x="551316" y="2145874"/>
                  </a:lnTo>
                  <a:lnTo>
                    <a:pt x="552450" y="2148822"/>
                  </a:lnTo>
                  <a:lnTo>
                    <a:pt x="554038" y="2152223"/>
                  </a:lnTo>
                  <a:lnTo>
                    <a:pt x="557440" y="2158799"/>
                  </a:lnTo>
                  <a:lnTo>
                    <a:pt x="564697" y="2172405"/>
                  </a:lnTo>
                  <a:lnTo>
                    <a:pt x="567645" y="2178755"/>
                  </a:lnTo>
                  <a:lnTo>
                    <a:pt x="569006" y="2181703"/>
                  </a:lnTo>
                  <a:lnTo>
                    <a:pt x="569686" y="2184651"/>
                  </a:lnTo>
                  <a:lnTo>
                    <a:pt x="571727" y="2191454"/>
                  </a:lnTo>
                  <a:lnTo>
                    <a:pt x="575129" y="2200524"/>
                  </a:lnTo>
                  <a:lnTo>
                    <a:pt x="582613" y="2222067"/>
                  </a:lnTo>
                  <a:lnTo>
                    <a:pt x="589870" y="2242249"/>
                  </a:lnTo>
                  <a:lnTo>
                    <a:pt x="592138" y="2249959"/>
                  </a:lnTo>
                  <a:lnTo>
                    <a:pt x="593272" y="2254494"/>
                  </a:lnTo>
                  <a:lnTo>
                    <a:pt x="593725" y="2255855"/>
                  </a:lnTo>
                  <a:lnTo>
                    <a:pt x="594406" y="2256988"/>
                  </a:lnTo>
                  <a:lnTo>
                    <a:pt x="595086" y="2258349"/>
                  </a:lnTo>
                  <a:lnTo>
                    <a:pt x="595766" y="2259483"/>
                  </a:lnTo>
                  <a:lnTo>
                    <a:pt x="598488" y="2261524"/>
                  </a:lnTo>
                  <a:lnTo>
                    <a:pt x="601209" y="2263565"/>
                  </a:lnTo>
                  <a:lnTo>
                    <a:pt x="608467" y="2268100"/>
                  </a:lnTo>
                  <a:lnTo>
                    <a:pt x="612549" y="2271048"/>
                  </a:lnTo>
                  <a:lnTo>
                    <a:pt x="617084" y="2273996"/>
                  </a:lnTo>
                  <a:lnTo>
                    <a:pt x="619579" y="2276037"/>
                  </a:lnTo>
                  <a:lnTo>
                    <a:pt x="623434" y="2278078"/>
                  </a:lnTo>
                  <a:lnTo>
                    <a:pt x="627970" y="2280345"/>
                  </a:lnTo>
                  <a:lnTo>
                    <a:pt x="633186" y="2282840"/>
                  </a:lnTo>
                  <a:lnTo>
                    <a:pt x="644979" y="2287828"/>
                  </a:lnTo>
                  <a:lnTo>
                    <a:pt x="658133" y="2293044"/>
                  </a:lnTo>
                  <a:lnTo>
                    <a:pt x="671286" y="2297579"/>
                  </a:lnTo>
                  <a:lnTo>
                    <a:pt x="683986" y="2301661"/>
                  </a:lnTo>
                  <a:lnTo>
                    <a:pt x="689656" y="2303022"/>
                  </a:lnTo>
                  <a:lnTo>
                    <a:pt x="694645" y="2304382"/>
                  </a:lnTo>
                  <a:lnTo>
                    <a:pt x="699181" y="2305063"/>
                  </a:lnTo>
                  <a:lnTo>
                    <a:pt x="702809" y="2305743"/>
                  </a:lnTo>
                  <a:lnTo>
                    <a:pt x="709159" y="2305970"/>
                  </a:lnTo>
                  <a:lnTo>
                    <a:pt x="714829" y="2306196"/>
                  </a:lnTo>
                  <a:lnTo>
                    <a:pt x="725715" y="2305970"/>
                  </a:lnTo>
                  <a:lnTo>
                    <a:pt x="730704" y="2305970"/>
                  </a:lnTo>
                  <a:lnTo>
                    <a:pt x="735013" y="2305970"/>
                  </a:lnTo>
                  <a:lnTo>
                    <a:pt x="738642" y="2306196"/>
                  </a:lnTo>
                  <a:lnTo>
                    <a:pt x="742043" y="2306877"/>
                  </a:lnTo>
                  <a:lnTo>
                    <a:pt x="744765" y="2308237"/>
                  </a:lnTo>
                  <a:lnTo>
                    <a:pt x="747259" y="2309598"/>
                  </a:lnTo>
                  <a:lnTo>
                    <a:pt x="749301" y="2311412"/>
                  </a:lnTo>
                  <a:lnTo>
                    <a:pt x="751115" y="2313453"/>
                  </a:lnTo>
                  <a:lnTo>
                    <a:pt x="752475" y="2315721"/>
                  </a:lnTo>
                  <a:lnTo>
                    <a:pt x="753383" y="2318215"/>
                  </a:lnTo>
                  <a:lnTo>
                    <a:pt x="753836" y="2321163"/>
                  </a:lnTo>
                  <a:lnTo>
                    <a:pt x="754063" y="2323884"/>
                  </a:lnTo>
                  <a:lnTo>
                    <a:pt x="753836" y="2325698"/>
                  </a:lnTo>
                  <a:lnTo>
                    <a:pt x="753156" y="2327286"/>
                  </a:lnTo>
                  <a:lnTo>
                    <a:pt x="751795" y="2328873"/>
                  </a:lnTo>
                  <a:lnTo>
                    <a:pt x="750434" y="2330460"/>
                  </a:lnTo>
                  <a:lnTo>
                    <a:pt x="748393" y="2332274"/>
                  </a:lnTo>
                  <a:lnTo>
                    <a:pt x="746125" y="2334088"/>
                  </a:lnTo>
                  <a:lnTo>
                    <a:pt x="743404" y="2335903"/>
                  </a:lnTo>
                  <a:lnTo>
                    <a:pt x="740683" y="2337490"/>
                  </a:lnTo>
                  <a:lnTo>
                    <a:pt x="734333" y="2340891"/>
                  </a:lnTo>
                  <a:lnTo>
                    <a:pt x="727756" y="2343613"/>
                  </a:lnTo>
                  <a:lnTo>
                    <a:pt x="720952" y="2346107"/>
                  </a:lnTo>
                  <a:lnTo>
                    <a:pt x="717777" y="2347241"/>
                  </a:lnTo>
                  <a:lnTo>
                    <a:pt x="714375" y="2347921"/>
                  </a:lnTo>
                  <a:lnTo>
                    <a:pt x="710293" y="2348601"/>
                  </a:lnTo>
                  <a:lnTo>
                    <a:pt x="704170" y="2349508"/>
                  </a:lnTo>
                  <a:lnTo>
                    <a:pt x="688068" y="2351096"/>
                  </a:lnTo>
                  <a:lnTo>
                    <a:pt x="667884" y="2352456"/>
                  </a:lnTo>
                  <a:lnTo>
                    <a:pt x="644979" y="2353817"/>
                  </a:lnTo>
                  <a:lnTo>
                    <a:pt x="622300" y="2354497"/>
                  </a:lnTo>
                  <a:lnTo>
                    <a:pt x="611188" y="2354724"/>
                  </a:lnTo>
                  <a:lnTo>
                    <a:pt x="601209" y="2354724"/>
                  </a:lnTo>
                  <a:lnTo>
                    <a:pt x="592138" y="2354497"/>
                  </a:lnTo>
                  <a:lnTo>
                    <a:pt x="583974" y="2354271"/>
                  </a:lnTo>
                  <a:lnTo>
                    <a:pt x="577397" y="2353817"/>
                  </a:lnTo>
                  <a:lnTo>
                    <a:pt x="572634" y="2352910"/>
                  </a:lnTo>
                  <a:lnTo>
                    <a:pt x="564697" y="2351096"/>
                  </a:lnTo>
                  <a:lnTo>
                    <a:pt x="557440" y="2348601"/>
                  </a:lnTo>
                  <a:lnTo>
                    <a:pt x="550409" y="2346334"/>
                  </a:lnTo>
                  <a:lnTo>
                    <a:pt x="544513" y="2344066"/>
                  </a:lnTo>
                  <a:lnTo>
                    <a:pt x="533854" y="2340211"/>
                  </a:lnTo>
                  <a:lnTo>
                    <a:pt x="526143" y="2337263"/>
                  </a:lnTo>
                  <a:lnTo>
                    <a:pt x="523422" y="2336583"/>
                  </a:lnTo>
                  <a:lnTo>
                    <a:pt x="521381" y="2336356"/>
                  </a:lnTo>
                  <a:lnTo>
                    <a:pt x="519793" y="2336583"/>
                  </a:lnTo>
                  <a:lnTo>
                    <a:pt x="518659" y="2337036"/>
                  </a:lnTo>
                  <a:lnTo>
                    <a:pt x="517752" y="2338397"/>
                  </a:lnTo>
                  <a:lnTo>
                    <a:pt x="517299" y="2339531"/>
                  </a:lnTo>
                  <a:lnTo>
                    <a:pt x="517072" y="2341572"/>
                  </a:lnTo>
                  <a:lnTo>
                    <a:pt x="516845" y="2343839"/>
                  </a:lnTo>
                  <a:lnTo>
                    <a:pt x="516845" y="2345200"/>
                  </a:lnTo>
                  <a:lnTo>
                    <a:pt x="516391" y="2345880"/>
                  </a:lnTo>
                  <a:lnTo>
                    <a:pt x="515711" y="2346787"/>
                  </a:lnTo>
                  <a:lnTo>
                    <a:pt x="515031" y="2347468"/>
                  </a:lnTo>
                  <a:lnTo>
                    <a:pt x="513670" y="2347921"/>
                  </a:lnTo>
                  <a:lnTo>
                    <a:pt x="512536" y="2348148"/>
                  </a:lnTo>
                  <a:lnTo>
                    <a:pt x="508681" y="2348601"/>
                  </a:lnTo>
                  <a:lnTo>
                    <a:pt x="503918" y="2348601"/>
                  </a:lnTo>
                  <a:lnTo>
                    <a:pt x="497795" y="2348601"/>
                  </a:lnTo>
                  <a:lnTo>
                    <a:pt x="490538" y="2349055"/>
                  </a:lnTo>
                  <a:lnTo>
                    <a:pt x="481693" y="2349282"/>
                  </a:lnTo>
                  <a:lnTo>
                    <a:pt x="471488" y="2349508"/>
                  </a:lnTo>
                  <a:lnTo>
                    <a:pt x="460602" y="2349735"/>
                  </a:lnTo>
                  <a:lnTo>
                    <a:pt x="449263" y="2349508"/>
                  </a:lnTo>
                  <a:lnTo>
                    <a:pt x="438150" y="2349055"/>
                  </a:lnTo>
                  <a:lnTo>
                    <a:pt x="418647" y="2348148"/>
                  </a:lnTo>
                  <a:lnTo>
                    <a:pt x="406400" y="2347921"/>
                  </a:lnTo>
                  <a:lnTo>
                    <a:pt x="403452" y="2347694"/>
                  </a:lnTo>
                  <a:lnTo>
                    <a:pt x="402318" y="2347468"/>
                  </a:lnTo>
                  <a:lnTo>
                    <a:pt x="401411" y="2347014"/>
                  </a:lnTo>
                  <a:lnTo>
                    <a:pt x="400504" y="2346334"/>
                  </a:lnTo>
                  <a:lnTo>
                    <a:pt x="399823" y="2345653"/>
                  </a:lnTo>
                  <a:lnTo>
                    <a:pt x="399370" y="2344973"/>
                  </a:lnTo>
                  <a:lnTo>
                    <a:pt x="399143" y="2344066"/>
                  </a:lnTo>
                  <a:lnTo>
                    <a:pt x="398463" y="2342025"/>
                  </a:lnTo>
                  <a:lnTo>
                    <a:pt x="398463" y="2339531"/>
                  </a:lnTo>
                  <a:lnTo>
                    <a:pt x="398463" y="2333181"/>
                  </a:lnTo>
                  <a:lnTo>
                    <a:pt x="398236" y="2331141"/>
                  </a:lnTo>
                  <a:lnTo>
                    <a:pt x="398009" y="2328873"/>
                  </a:lnTo>
                  <a:lnTo>
                    <a:pt x="396648" y="2323204"/>
                  </a:lnTo>
                  <a:lnTo>
                    <a:pt x="393020" y="2308464"/>
                  </a:lnTo>
                  <a:lnTo>
                    <a:pt x="391206" y="2300301"/>
                  </a:lnTo>
                  <a:lnTo>
                    <a:pt x="390752" y="2296446"/>
                  </a:lnTo>
                  <a:lnTo>
                    <a:pt x="390072" y="2292817"/>
                  </a:lnTo>
                  <a:lnTo>
                    <a:pt x="389618" y="2288962"/>
                  </a:lnTo>
                  <a:lnTo>
                    <a:pt x="389618" y="2285561"/>
                  </a:lnTo>
                  <a:lnTo>
                    <a:pt x="389845" y="2282386"/>
                  </a:lnTo>
                  <a:lnTo>
                    <a:pt x="390525" y="2279211"/>
                  </a:lnTo>
                  <a:lnTo>
                    <a:pt x="392113" y="2274223"/>
                  </a:lnTo>
                  <a:lnTo>
                    <a:pt x="393927" y="2269234"/>
                  </a:lnTo>
                  <a:lnTo>
                    <a:pt x="395515" y="2264925"/>
                  </a:lnTo>
                  <a:lnTo>
                    <a:pt x="396648" y="2261070"/>
                  </a:lnTo>
                  <a:lnTo>
                    <a:pt x="397102" y="2259256"/>
                  </a:lnTo>
                  <a:lnTo>
                    <a:pt x="397329" y="2257669"/>
                  </a:lnTo>
                  <a:lnTo>
                    <a:pt x="397329" y="2256535"/>
                  </a:lnTo>
                  <a:lnTo>
                    <a:pt x="397102" y="2255174"/>
                  </a:lnTo>
                  <a:lnTo>
                    <a:pt x="396422" y="2254041"/>
                  </a:lnTo>
                  <a:lnTo>
                    <a:pt x="395741" y="2253133"/>
                  </a:lnTo>
                  <a:lnTo>
                    <a:pt x="394834" y="2252453"/>
                  </a:lnTo>
                  <a:lnTo>
                    <a:pt x="393247" y="2251773"/>
                  </a:lnTo>
                  <a:lnTo>
                    <a:pt x="392340" y="2251546"/>
                  </a:lnTo>
                  <a:lnTo>
                    <a:pt x="391659" y="2250866"/>
                  </a:lnTo>
                  <a:lnTo>
                    <a:pt x="390525" y="2249732"/>
                  </a:lnTo>
                  <a:lnTo>
                    <a:pt x="389391" y="2247918"/>
                  </a:lnTo>
                  <a:lnTo>
                    <a:pt x="388711" y="2245650"/>
                  </a:lnTo>
                  <a:lnTo>
                    <a:pt x="388257" y="2242929"/>
                  </a:lnTo>
                  <a:lnTo>
                    <a:pt x="387577" y="2239754"/>
                  </a:lnTo>
                  <a:lnTo>
                    <a:pt x="387577" y="2236580"/>
                  </a:lnTo>
                  <a:lnTo>
                    <a:pt x="387577" y="2232725"/>
                  </a:lnTo>
                  <a:lnTo>
                    <a:pt x="388257" y="2224788"/>
                  </a:lnTo>
                  <a:lnTo>
                    <a:pt x="389165" y="2216171"/>
                  </a:lnTo>
                  <a:lnTo>
                    <a:pt x="390525" y="2207327"/>
                  </a:lnTo>
                  <a:lnTo>
                    <a:pt x="391886" y="2198937"/>
                  </a:lnTo>
                  <a:lnTo>
                    <a:pt x="393247" y="2190546"/>
                  </a:lnTo>
                  <a:lnTo>
                    <a:pt x="394381" y="2183063"/>
                  </a:lnTo>
                  <a:lnTo>
                    <a:pt x="395968" y="2169684"/>
                  </a:lnTo>
                  <a:lnTo>
                    <a:pt x="397102" y="2159253"/>
                  </a:lnTo>
                  <a:lnTo>
                    <a:pt x="397329" y="2152904"/>
                  </a:lnTo>
                  <a:lnTo>
                    <a:pt x="397329" y="2151089"/>
                  </a:lnTo>
                  <a:lnTo>
                    <a:pt x="397556" y="2149049"/>
                  </a:lnTo>
                  <a:lnTo>
                    <a:pt x="397782" y="2147008"/>
                  </a:lnTo>
                  <a:lnTo>
                    <a:pt x="398463" y="2144740"/>
                  </a:lnTo>
                  <a:lnTo>
                    <a:pt x="399370" y="2142699"/>
                  </a:lnTo>
                  <a:lnTo>
                    <a:pt x="400504" y="2140431"/>
                  </a:lnTo>
                  <a:lnTo>
                    <a:pt x="402091" y="2138164"/>
                  </a:lnTo>
                  <a:lnTo>
                    <a:pt x="403906" y="2135669"/>
                  </a:lnTo>
                  <a:lnTo>
                    <a:pt x="405947" y="2132948"/>
                  </a:lnTo>
                  <a:lnTo>
                    <a:pt x="408215" y="2129774"/>
                  </a:lnTo>
                  <a:lnTo>
                    <a:pt x="410256" y="2126599"/>
                  </a:lnTo>
                  <a:lnTo>
                    <a:pt x="411616" y="2122971"/>
                  </a:lnTo>
                  <a:lnTo>
                    <a:pt x="412523" y="2120930"/>
                  </a:lnTo>
                  <a:lnTo>
                    <a:pt x="412977" y="2119116"/>
                  </a:lnTo>
                  <a:lnTo>
                    <a:pt x="413431" y="2117075"/>
                  </a:lnTo>
                  <a:lnTo>
                    <a:pt x="413431" y="2115487"/>
                  </a:lnTo>
                  <a:lnTo>
                    <a:pt x="413431" y="2113673"/>
                  </a:lnTo>
                  <a:lnTo>
                    <a:pt x="413204" y="2111632"/>
                  </a:lnTo>
                  <a:lnTo>
                    <a:pt x="412750" y="2109818"/>
                  </a:lnTo>
                  <a:lnTo>
                    <a:pt x="411616" y="2108004"/>
                  </a:lnTo>
                  <a:lnTo>
                    <a:pt x="410936" y="2106190"/>
                  </a:lnTo>
                  <a:lnTo>
                    <a:pt x="410029" y="2104149"/>
                  </a:lnTo>
                  <a:lnTo>
                    <a:pt x="408668" y="2099614"/>
                  </a:lnTo>
                  <a:lnTo>
                    <a:pt x="407761" y="2094625"/>
                  </a:lnTo>
                  <a:lnTo>
                    <a:pt x="407081" y="2089636"/>
                  </a:lnTo>
                  <a:lnTo>
                    <a:pt x="406627" y="2084194"/>
                  </a:lnTo>
                  <a:lnTo>
                    <a:pt x="406627" y="2079432"/>
                  </a:lnTo>
                  <a:lnTo>
                    <a:pt x="406400" y="2071042"/>
                  </a:lnTo>
                  <a:lnTo>
                    <a:pt x="403906" y="1957886"/>
                  </a:lnTo>
                  <a:lnTo>
                    <a:pt x="402998" y="1916842"/>
                  </a:lnTo>
                  <a:lnTo>
                    <a:pt x="402545" y="1879652"/>
                  </a:lnTo>
                  <a:lnTo>
                    <a:pt x="402318" y="1850400"/>
                  </a:lnTo>
                  <a:lnTo>
                    <a:pt x="402318" y="1840649"/>
                  </a:lnTo>
                  <a:lnTo>
                    <a:pt x="402545" y="1834299"/>
                  </a:lnTo>
                  <a:lnTo>
                    <a:pt x="404813" y="1794162"/>
                  </a:lnTo>
                  <a:lnTo>
                    <a:pt x="406173" y="1772166"/>
                  </a:lnTo>
                  <a:lnTo>
                    <a:pt x="406400" y="1761281"/>
                  </a:lnTo>
                  <a:lnTo>
                    <a:pt x="406400" y="1751077"/>
                  </a:lnTo>
                  <a:lnTo>
                    <a:pt x="406627" y="1729307"/>
                  </a:lnTo>
                  <a:lnTo>
                    <a:pt x="407081" y="1705724"/>
                  </a:lnTo>
                  <a:lnTo>
                    <a:pt x="407761" y="1685088"/>
                  </a:lnTo>
                  <a:lnTo>
                    <a:pt x="407988" y="1671029"/>
                  </a:lnTo>
                  <a:lnTo>
                    <a:pt x="407761" y="1668534"/>
                  </a:lnTo>
                  <a:lnTo>
                    <a:pt x="407081" y="1665813"/>
                  </a:lnTo>
                  <a:lnTo>
                    <a:pt x="406400" y="1662412"/>
                  </a:lnTo>
                  <a:lnTo>
                    <a:pt x="405266" y="1659010"/>
                  </a:lnTo>
                  <a:lnTo>
                    <a:pt x="402545" y="1651300"/>
                  </a:lnTo>
                  <a:lnTo>
                    <a:pt x="399597" y="1643363"/>
                  </a:lnTo>
                  <a:lnTo>
                    <a:pt x="396422" y="1635427"/>
                  </a:lnTo>
                  <a:lnTo>
                    <a:pt x="393700" y="1627717"/>
                  </a:lnTo>
                  <a:lnTo>
                    <a:pt x="391432" y="1621141"/>
                  </a:lnTo>
                  <a:lnTo>
                    <a:pt x="390979" y="1618193"/>
                  </a:lnTo>
                  <a:lnTo>
                    <a:pt x="390525" y="1615925"/>
                  </a:lnTo>
                  <a:lnTo>
                    <a:pt x="389391" y="1606628"/>
                  </a:lnTo>
                  <a:lnTo>
                    <a:pt x="387804" y="1597103"/>
                  </a:lnTo>
                  <a:lnTo>
                    <a:pt x="386216" y="1586219"/>
                  </a:lnTo>
                  <a:lnTo>
                    <a:pt x="384175" y="1573520"/>
                  </a:lnTo>
                  <a:lnTo>
                    <a:pt x="383041" y="1567171"/>
                  </a:lnTo>
                  <a:lnTo>
                    <a:pt x="382361" y="1564223"/>
                  </a:lnTo>
                  <a:lnTo>
                    <a:pt x="381227" y="1561955"/>
                  </a:lnTo>
                  <a:lnTo>
                    <a:pt x="380547" y="1559914"/>
                  </a:lnTo>
                  <a:lnTo>
                    <a:pt x="379640" y="1558100"/>
                  </a:lnTo>
                  <a:lnTo>
                    <a:pt x="378506" y="1557193"/>
                  </a:lnTo>
                  <a:lnTo>
                    <a:pt x="377825" y="1556513"/>
                  </a:lnTo>
                  <a:lnTo>
                    <a:pt x="377145" y="1556513"/>
                  </a:lnTo>
                  <a:lnTo>
                    <a:pt x="376691" y="1556739"/>
                  </a:lnTo>
                  <a:lnTo>
                    <a:pt x="376011" y="1557646"/>
                  </a:lnTo>
                  <a:lnTo>
                    <a:pt x="374877" y="1559007"/>
                  </a:lnTo>
                  <a:lnTo>
                    <a:pt x="374197" y="1561728"/>
                  </a:lnTo>
                  <a:lnTo>
                    <a:pt x="373516" y="1564676"/>
                  </a:lnTo>
                  <a:lnTo>
                    <a:pt x="372836" y="1568985"/>
                  </a:lnTo>
                  <a:lnTo>
                    <a:pt x="372382" y="1573973"/>
                  </a:lnTo>
                  <a:lnTo>
                    <a:pt x="372156" y="1580096"/>
                  </a:lnTo>
                  <a:lnTo>
                    <a:pt x="371475" y="1597103"/>
                  </a:lnTo>
                  <a:lnTo>
                    <a:pt x="369888" y="1619553"/>
                  </a:lnTo>
                  <a:lnTo>
                    <a:pt x="366259" y="1672616"/>
                  </a:lnTo>
                  <a:lnTo>
                    <a:pt x="363084" y="1720237"/>
                  </a:lnTo>
                  <a:lnTo>
                    <a:pt x="361950" y="1736790"/>
                  </a:lnTo>
                  <a:lnTo>
                    <a:pt x="361497" y="1744727"/>
                  </a:lnTo>
                  <a:lnTo>
                    <a:pt x="361723" y="1746541"/>
                  </a:lnTo>
                  <a:lnTo>
                    <a:pt x="361950" y="1748355"/>
                  </a:lnTo>
                  <a:lnTo>
                    <a:pt x="363084" y="1752437"/>
                  </a:lnTo>
                  <a:lnTo>
                    <a:pt x="366032" y="1761281"/>
                  </a:lnTo>
                  <a:lnTo>
                    <a:pt x="367620" y="1765816"/>
                  </a:lnTo>
                  <a:lnTo>
                    <a:pt x="368981" y="1770578"/>
                  </a:lnTo>
                  <a:lnTo>
                    <a:pt x="369434" y="1773073"/>
                  </a:lnTo>
                  <a:lnTo>
                    <a:pt x="369661" y="1775340"/>
                  </a:lnTo>
                  <a:lnTo>
                    <a:pt x="369661" y="1778062"/>
                  </a:lnTo>
                  <a:lnTo>
                    <a:pt x="369661" y="1780556"/>
                  </a:lnTo>
                  <a:lnTo>
                    <a:pt x="363084" y="1830671"/>
                  </a:lnTo>
                  <a:lnTo>
                    <a:pt x="349931" y="1930674"/>
                  </a:lnTo>
                  <a:lnTo>
                    <a:pt x="342447" y="1984417"/>
                  </a:lnTo>
                  <a:lnTo>
                    <a:pt x="335643" y="2032718"/>
                  </a:lnTo>
                  <a:lnTo>
                    <a:pt x="332695" y="2053127"/>
                  </a:lnTo>
                  <a:lnTo>
                    <a:pt x="329973" y="2069908"/>
                  </a:lnTo>
                  <a:lnTo>
                    <a:pt x="327932" y="2082380"/>
                  </a:lnTo>
                  <a:lnTo>
                    <a:pt x="326345" y="2089863"/>
                  </a:lnTo>
                  <a:lnTo>
                    <a:pt x="324077" y="2098480"/>
                  </a:lnTo>
                  <a:lnTo>
                    <a:pt x="322489" y="2105963"/>
                  </a:lnTo>
                  <a:lnTo>
                    <a:pt x="321582" y="2112539"/>
                  </a:lnTo>
                  <a:lnTo>
                    <a:pt x="321356" y="2118435"/>
                  </a:lnTo>
                  <a:lnTo>
                    <a:pt x="321582" y="2123651"/>
                  </a:lnTo>
                  <a:lnTo>
                    <a:pt x="322036" y="2128640"/>
                  </a:lnTo>
                  <a:lnTo>
                    <a:pt x="323397" y="2133402"/>
                  </a:lnTo>
                  <a:lnTo>
                    <a:pt x="324984" y="2138391"/>
                  </a:lnTo>
                  <a:lnTo>
                    <a:pt x="327025" y="2144740"/>
                  </a:lnTo>
                  <a:lnTo>
                    <a:pt x="329293" y="2153130"/>
                  </a:lnTo>
                  <a:lnTo>
                    <a:pt x="331561" y="2163335"/>
                  </a:lnTo>
                  <a:lnTo>
                    <a:pt x="333829" y="2174446"/>
                  </a:lnTo>
                  <a:lnTo>
                    <a:pt x="335870" y="2185784"/>
                  </a:lnTo>
                  <a:lnTo>
                    <a:pt x="337684" y="2196896"/>
                  </a:lnTo>
                  <a:lnTo>
                    <a:pt x="338818" y="2207327"/>
                  </a:lnTo>
                  <a:lnTo>
                    <a:pt x="339272" y="2211862"/>
                  </a:lnTo>
                  <a:lnTo>
                    <a:pt x="339272" y="2216171"/>
                  </a:lnTo>
                  <a:lnTo>
                    <a:pt x="339498" y="2224108"/>
                  </a:lnTo>
                  <a:lnTo>
                    <a:pt x="339725" y="2231591"/>
                  </a:lnTo>
                  <a:lnTo>
                    <a:pt x="340632" y="2246104"/>
                  </a:lnTo>
                  <a:lnTo>
                    <a:pt x="341086" y="2258576"/>
                  </a:lnTo>
                  <a:lnTo>
                    <a:pt x="341086" y="2263338"/>
                  </a:lnTo>
                  <a:lnTo>
                    <a:pt x="340632" y="2267420"/>
                  </a:lnTo>
                  <a:lnTo>
                    <a:pt x="339952" y="2270594"/>
                  </a:lnTo>
                  <a:lnTo>
                    <a:pt x="339272" y="2273996"/>
                  </a:lnTo>
                  <a:lnTo>
                    <a:pt x="338138" y="2276717"/>
                  </a:lnTo>
                  <a:lnTo>
                    <a:pt x="337231" y="2279665"/>
                  </a:lnTo>
                  <a:lnTo>
                    <a:pt x="334736" y="2284881"/>
                  </a:lnTo>
                  <a:lnTo>
                    <a:pt x="332695" y="2289643"/>
                  </a:lnTo>
                  <a:lnTo>
                    <a:pt x="332241" y="2291230"/>
                  </a:lnTo>
                  <a:lnTo>
                    <a:pt x="332241" y="2292817"/>
                  </a:lnTo>
                  <a:lnTo>
                    <a:pt x="332468" y="2294858"/>
                  </a:lnTo>
                  <a:lnTo>
                    <a:pt x="332922" y="2296672"/>
                  </a:lnTo>
                  <a:lnTo>
                    <a:pt x="334282" y="2301661"/>
                  </a:lnTo>
                  <a:lnTo>
                    <a:pt x="335870" y="2306877"/>
                  </a:lnTo>
                  <a:lnTo>
                    <a:pt x="339952" y="2317761"/>
                  </a:lnTo>
                  <a:lnTo>
                    <a:pt x="341993" y="2323204"/>
                  </a:lnTo>
                  <a:lnTo>
                    <a:pt x="343354" y="2327966"/>
                  </a:lnTo>
                  <a:lnTo>
                    <a:pt x="344488" y="2334542"/>
                  </a:lnTo>
                  <a:lnTo>
                    <a:pt x="346075" y="2344293"/>
                  </a:lnTo>
                  <a:lnTo>
                    <a:pt x="347663" y="2356765"/>
                  </a:lnTo>
                  <a:lnTo>
                    <a:pt x="349250" y="2370144"/>
                  </a:lnTo>
                  <a:lnTo>
                    <a:pt x="350611" y="2383750"/>
                  </a:lnTo>
                  <a:lnTo>
                    <a:pt x="351518" y="2395995"/>
                  </a:lnTo>
                  <a:lnTo>
                    <a:pt x="351745" y="2401664"/>
                  </a:lnTo>
                  <a:lnTo>
                    <a:pt x="351745" y="2406426"/>
                  </a:lnTo>
                  <a:lnTo>
                    <a:pt x="351745" y="2410508"/>
                  </a:lnTo>
                  <a:lnTo>
                    <a:pt x="351065" y="2413456"/>
                  </a:lnTo>
                  <a:lnTo>
                    <a:pt x="350384" y="2418218"/>
                  </a:lnTo>
                  <a:lnTo>
                    <a:pt x="349477" y="2421846"/>
                  </a:lnTo>
                  <a:lnTo>
                    <a:pt x="348570" y="2423660"/>
                  </a:lnTo>
                  <a:lnTo>
                    <a:pt x="347890" y="2425248"/>
                  </a:lnTo>
                  <a:lnTo>
                    <a:pt x="346756" y="2426835"/>
                  </a:lnTo>
                  <a:lnTo>
                    <a:pt x="345622" y="2427969"/>
                  </a:lnTo>
                  <a:lnTo>
                    <a:pt x="343807" y="2429103"/>
                  </a:lnTo>
                  <a:lnTo>
                    <a:pt x="341539" y="2430010"/>
                  </a:lnTo>
                  <a:lnTo>
                    <a:pt x="339045" y="2430690"/>
                  </a:lnTo>
                  <a:lnTo>
                    <a:pt x="335870" y="2431597"/>
                  </a:lnTo>
                  <a:lnTo>
                    <a:pt x="332241" y="2432278"/>
                  </a:lnTo>
                  <a:lnTo>
                    <a:pt x="327932" y="2432731"/>
                  </a:lnTo>
                  <a:lnTo>
                    <a:pt x="317047" y="2433411"/>
                  </a:lnTo>
                  <a:lnTo>
                    <a:pt x="310697" y="2433638"/>
                  </a:lnTo>
                  <a:lnTo>
                    <a:pt x="303893" y="2433638"/>
                  </a:lnTo>
                  <a:lnTo>
                    <a:pt x="289379" y="2432731"/>
                  </a:lnTo>
                  <a:lnTo>
                    <a:pt x="274411" y="2431824"/>
                  </a:lnTo>
                  <a:lnTo>
                    <a:pt x="259443" y="2430463"/>
                  </a:lnTo>
                  <a:lnTo>
                    <a:pt x="245836" y="2429103"/>
                  </a:lnTo>
                  <a:lnTo>
                    <a:pt x="233363" y="2427515"/>
                  </a:lnTo>
                  <a:lnTo>
                    <a:pt x="216807" y="2425475"/>
                  </a:lnTo>
                  <a:lnTo>
                    <a:pt x="214313" y="2425021"/>
                  </a:lnTo>
                  <a:lnTo>
                    <a:pt x="212045" y="2424568"/>
                  </a:lnTo>
                  <a:lnTo>
                    <a:pt x="210004" y="2423660"/>
                  </a:lnTo>
                  <a:lnTo>
                    <a:pt x="208416" y="2422527"/>
                  </a:lnTo>
                  <a:lnTo>
                    <a:pt x="206602" y="2421166"/>
                  </a:lnTo>
                  <a:lnTo>
                    <a:pt x="205014" y="2419805"/>
                  </a:lnTo>
                  <a:lnTo>
                    <a:pt x="203427" y="2418445"/>
                  </a:lnTo>
                  <a:lnTo>
                    <a:pt x="202293" y="2416631"/>
                  </a:lnTo>
                  <a:lnTo>
                    <a:pt x="201159" y="2414817"/>
                  </a:lnTo>
                  <a:lnTo>
                    <a:pt x="200252" y="2413003"/>
                  </a:lnTo>
                  <a:lnTo>
                    <a:pt x="199345" y="2411188"/>
                  </a:lnTo>
                  <a:lnTo>
                    <a:pt x="198891" y="2409148"/>
                  </a:lnTo>
                  <a:lnTo>
                    <a:pt x="198664" y="2407333"/>
                  </a:lnTo>
                  <a:lnTo>
                    <a:pt x="198438" y="2405519"/>
                  </a:lnTo>
                  <a:lnTo>
                    <a:pt x="198438" y="2403705"/>
                  </a:lnTo>
                  <a:lnTo>
                    <a:pt x="198664" y="2401891"/>
                  </a:lnTo>
                  <a:lnTo>
                    <a:pt x="200025" y="2395542"/>
                  </a:lnTo>
                  <a:lnTo>
                    <a:pt x="202520" y="2385110"/>
                  </a:lnTo>
                  <a:lnTo>
                    <a:pt x="209550" y="2357218"/>
                  </a:lnTo>
                  <a:lnTo>
                    <a:pt x="216354" y="2329553"/>
                  </a:lnTo>
                  <a:lnTo>
                    <a:pt x="218622" y="2319349"/>
                  </a:lnTo>
                  <a:lnTo>
                    <a:pt x="219302" y="2315721"/>
                  </a:lnTo>
                  <a:lnTo>
                    <a:pt x="219529" y="2313680"/>
                  </a:lnTo>
                  <a:lnTo>
                    <a:pt x="219529" y="2310958"/>
                  </a:lnTo>
                  <a:lnTo>
                    <a:pt x="219529" y="2308464"/>
                  </a:lnTo>
                  <a:lnTo>
                    <a:pt x="218848" y="2306423"/>
                  </a:lnTo>
                  <a:lnTo>
                    <a:pt x="218395" y="2305289"/>
                  </a:lnTo>
                  <a:lnTo>
                    <a:pt x="217941" y="2304609"/>
                  </a:lnTo>
                  <a:lnTo>
                    <a:pt x="217261" y="2303929"/>
                  </a:lnTo>
                  <a:lnTo>
                    <a:pt x="216127" y="2303475"/>
                  </a:lnTo>
                  <a:lnTo>
                    <a:pt x="214993" y="2302795"/>
                  </a:lnTo>
                  <a:lnTo>
                    <a:pt x="213179" y="2302341"/>
                  </a:lnTo>
                  <a:lnTo>
                    <a:pt x="209097" y="2301888"/>
                  </a:lnTo>
                  <a:lnTo>
                    <a:pt x="203427" y="2301661"/>
                  </a:lnTo>
                  <a:lnTo>
                    <a:pt x="197984" y="2301661"/>
                  </a:lnTo>
                  <a:lnTo>
                    <a:pt x="195489" y="2301434"/>
                  </a:lnTo>
                  <a:lnTo>
                    <a:pt x="192995" y="2300754"/>
                  </a:lnTo>
                  <a:lnTo>
                    <a:pt x="191407" y="2300301"/>
                  </a:lnTo>
                  <a:lnTo>
                    <a:pt x="189593" y="2299847"/>
                  </a:lnTo>
                  <a:lnTo>
                    <a:pt x="188005" y="2299167"/>
                  </a:lnTo>
                  <a:lnTo>
                    <a:pt x="187098" y="2298033"/>
                  </a:lnTo>
                  <a:lnTo>
                    <a:pt x="185964" y="2297126"/>
                  </a:lnTo>
                  <a:lnTo>
                    <a:pt x="185057" y="2295538"/>
                  </a:lnTo>
                  <a:lnTo>
                    <a:pt x="184604" y="2293951"/>
                  </a:lnTo>
                  <a:lnTo>
                    <a:pt x="183923" y="2292364"/>
                  </a:lnTo>
                  <a:lnTo>
                    <a:pt x="183697" y="2290550"/>
                  </a:lnTo>
                  <a:lnTo>
                    <a:pt x="183697" y="2288509"/>
                  </a:lnTo>
                  <a:lnTo>
                    <a:pt x="183923" y="2283293"/>
                  </a:lnTo>
                  <a:lnTo>
                    <a:pt x="184830" y="2258576"/>
                  </a:lnTo>
                  <a:lnTo>
                    <a:pt x="186418" y="2202338"/>
                  </a:lnTo>
                  <a:lnTo>
                    <a:pt x="190727" y="2035439"/>
                  </a:lnTo>
                  <a:lnTo>
                    <a:pt x="195489" y="1865366"/>
                  </a:lnTo>
                  <a:lnTo>
                    <a:pt x="197077" y="1804593"/>
                  </a:lnTo>
                  <a:lnTo>
                    <a:pt x="197984" y="1784865"/>
                  </a:lnTo>
                  <a:lnTo>
                    <a:pt x="198664" y="1773753"/>
                  </a:lnTo>
                  <a:lnTo>
                    <a:pt x="198891" y="1765816"/>
                  </a:lnTo>
                  <a:lnTo>
                    <a:pt x="198891" y="1754932"/>
                  </a:lnTo>
                  <a:lnTo>
                    <a:pt x="198891" y="1741099"/>
                  </a:lnTo>
                  <a:lnTo>
                    <a:pt x="198664" y="1725225"/>
                  </a:lnTo>
                  <a:lnTo>
                    <a:pt x="197757" y="1688716"/>
                  </a:lnTo>
                  <a:lnTo>
                    <a:pt x="196170" y="1649486"/>
                  </a:lnTo>
                  <a:lnTo>
                    <a:pt x="193448" y="1578509"/>
                  </a:lnTo>
                  <a:lnTo>
                    <a:pt x="191861" y="1543133"/>
                  </a:lnTo>
                  <a:lnTo>
                    <a:pt x="191634" y="1538825"/>
                  </a:lnTo>
                  <a:lnTo>
                    <a:pt x="190727" y="1532249"/>
                  </a:lnTo>
                  <a:lnTo>
                    <a:pt x="188005" y="1515695"/>
                  </a:lnTo>
                  <a:lnTo>
                    <a:pt x="184830" y="1496193"/>
                  </a:lnTo>
                  <a:lnTo>
                    <a:pt x="181202" y="1477372"/>
                  </a:lnTo>
                  <a:lnTo>
                    <a:pt x="180522" y="1471476"/>
                  </a:lnTo>
                  <a:lnTo>
                    <a:pt x="179614" y="1463086"/>
                  </a:lnTo>
                  <a:lnTo>
                    <a:pt x="178480" y="1439729"/>
                  </a:lnTo>
                  <a:lnTo>
                    <a:pt x="176893" y="1410930"/>
                  </a:lnTo>
                  <a:lnTo>
                    <a:pt x="175986" y="1379409"/>
                  </a:lnTo>
                  <a:lnTo>
                    <a:pt x="174172" y="1322038"/>
                  </a:lnTo>
                  <a:lnTo>
                    <a:pt x="173264" y="1293239"/>
                  </a:lnTo>
                  <a:lnTo>
                    <a:pt x="173264" y="1291652"/>
                  </a:lnTo>
                  <a:lnTo>
                    <a:pt x="173038" y="1290291"/>
                  </a:lnTo>
                  <a:lnTo>
                    <a:pt x="172584" y="1289157"/>
                  </a:lnTo>
                  <a:lnTo>
                    <a:pt x="172357" y="1288023"/>
                  </a:lnTo>
                  <a:lnTo>
                    <a:pt x="170997" y="1286209"/>
                  </a:lnTo>
                  <a:lnTo>
                    <a:pt x="169636" y="1285075"/>
                  </a:lnTo>
                  <a:lnTo>
                    <a:pt x="167822" y="1284622"/>
                  </a:lnTo>
                  <a:lnTo>
                    <a:pt x="165780" y="1284168"/>
                  </a:lnTo>
                  <a:lnTo>
                    <a:pt x="163739" y="1284622"/>
                  </a:lnTo>
                  <a:lnTo>
                    <a:pt x="161698" y="1285075"/>
                  </a:lnTo>
                  <a:lnTo>
                    <a:pt x="160111" y="1285529"/>
                  </a:lnTo>
                  <a:lnTo>
                    <a:pt x="158070" y="1285756"/>
                  </a:lnTo>
                  <a:lnTo>
                    <a:pt x="155348" y="1285529"/>
                  </a:lnTo>
                  <a:lnTo>
                    <a:pt x="151720" y="1285302"/>
                  </a:lnTo>
                  <a:lnTo>
                    <a:pt x="143782" y="1284622"/>
                  </a:lnTo>
                  <a:lnTo>
                    <a:pt x="134484" y="1283034"/>
                  </a:lnTo>
                  <a:lnTo>
                    <a:pt x="116114" y="1279633"/>
                  </a:lnTo>
                  <a:lnTo>
                    <a:pt x="102507" y="1277139"/>
                  </a:lnTo>
                  <a:lnTo>
                    <a:pt x="100466" y="1276685"/>
                  </a:lnTo>
                  <a:lnTo>
                    <a:pt x="98652" y="1276005"/>
                  </a:lnTo>
                  <a:lnTo>
                    <a:pt x="97291" y="1275098"/>
                  </a:lnTo>
                  <a:lnTo>
                    <a:pt x="96157" y="1274417"/>
                  </a:lnTo>
                  <a:lnTo>
                    <a:pt x="95250" y="1273284"/>
                  </a:lnTo>
                  <a:lnTo>
                    <a:pt x="94796" y="1272150"/>
                  </a:lnTo>
                  <a:lnTo>
                    <a:pt x="94570" y="1270789"/>
                  </a:lnTo>
                  <a:lnTo>
                    <a:pt x="94570" y="1269429"/>
                  </a:lnTo>
                  <a:lnTo>
                    <a:pt x="94570" y="1267841"/>
                  </a:lnTo>
                  <a:lnTo>
                    <a:pt x="94796" y="1266027"/>
                  </a:lnTo>
                  <a:lnTo>
                    <a:pt x="95930" y="1262399"/>
                  </a:lnTo>
                  <a:lnTo>
                    <a:pt x="98425" y="1253555"/>
                  </a:lnTo>
                  <a:lnTo>
                    <a:pt x="100693" y="1246072"/>
                  </a:lnTo>
                  <a:lnTo>
                    <a:pt x="103641" y="1234053"/>
                  </a:lnTo>
                  <a:lnTo>
                    <a:pt x="111352" y="1203440"/>
                  </a:lnTo>
                  <a:lnTo>
                    <a:pt x="118382" y="1173734"/>
                  </a:lnTo>
                  <a:lnTo>
                    <a:pt x="122238" y="1157407"/>
                  </a:lnTo>
                  <a:lnTo>
                    <a:pt x="123372" y="1150604"/>
                  </a:lnTo>
                  <a:lnTo>
                    <a:pt x="124052" y="1146295"/>
                  </a:lnTo>
                  <a:lnTo>
                    <a:pt x="124052" y="1141987"/>
                  </a:lnTo>
                  <a:lnTo>
                    <a:pt x="124052" y="1139266"/>
                  </a:lnTo>
                  <a:lnTo>
                    <a:pt x="123598" y="1136998"/>
                  </a:lnTo>
                  <a:lnTo>
                    <a:pt x="123372" y="1134730"/>
                  </a:lnTo>
                  <a:lnTo>
                    <a:pt x="122918" y="1132236"/>
                  </a:lnTo>
                  <a:lnTo>
                    <a:pt x="122011" y="1129968"/>
                  </a:lnTo>
                  <a:lnTo>
                    <a:pt x="120877" y="1127701"/>
                  </a:lnTo>
                  <a:lnTo>
                    <a:pt x="119743" y="1125433"/>
                  </a:lnTo>
                  <a:lnTo>
                    <a:pt x="118155" y="1123165"/>
                  </a:lnTo>
                  <a:lnTo>
                    <a:pt x="115888" y="1120217"/>
                  </a:lnTo>
                  <a:lnTo>
                    <a:pt x="113166" y="1115909"/>
                  </a:lnTo>
                  <a:lnTo>
                    <a:pt x="105682" y="1103210"/>
                  </a:lnTo>
                  <a:lnTo>
                    <a:pt x="96611" y="1087110"/>
                  </a:lnTo>
                  <a:lnTo>
                    <a:pt x="86405" y="1069195"/>
                  </a:lnTo>
                  <a:lnTo>
                    <a:pt x="67129" y="1033820"/>
                  </a:lnTo>
                  <a:lnTo>
                    <a:pt x="54202" y="1009103"/>
                  </a:lnTo>
                  <a:lnTo>
                    <a:pt x="46945" y="994136"/>
                  </a:lnTo>
                  <a:lnTo>
                    <a:pt x="43316" y="986880"/>
                  </a:lnTo>
                  <a:lnTo>
                    <a:pt x="39914" y="979850"/>
                  </a:lnTo>
                  <a:lnTo>
                    <a:pt x="36059" y="973274"/>
                  </a:lnTo>
                  <a:lnTo>
                    <a:pt x="32204" y="967151"/>
                  </a:lnTo>
                  <a:lnTo>
                    <a:pt x="30163" y="963977"/>
                  </a:lnTo>
                  <a:lnTo>
                    <a:pt x="28121" y="961482"/>
                  </a:lnTo>
                  <a:lnTo>
                    <a:pt x="25854" y="959215"/>
                  </a:lnTo>
                  <a:lnTo>
                    <a:pt x="23586" y="956947"/>
                  </a:lnTo>
                  <a:lnTo>
                    <a:pt x="19050" y="952865"/>
                  </a:lnTo>
                  <a:lnTo>
                    <a:pt x="14968" y="948557"/>
                  </a:lnTo>
                  <a:lnTo>
                    <a:pt x="13380" y="946062"/>
                  </a:lnTo>
                  <a:lnTo>
                    <a:pt x="11339" y="943795"/>
                  </a:lnTo>
                  <a:lnTo>
                    <a:pt x="9752" y="941300"/>
                  </a:lnTo>
                  <a:lnTo>
                    <a:pt x="8164" y="938579"/>
                  </a:lnTo>
                  <a:lnTo>
                    <a:pt x="7030" y="935631"/>
                  </a:lnTo>
                  <a:lnTo>
                    <a:pt x="5670" y="932456"/>
                  </a:lnTo>
                  <a:lnTo>
                    <a:pt x="4763" y="929055"/>
                  </a:lnTo>
                  <a:lnTo>
                    <a:pt x="3629" y="925653"/>
                  </a:lnTo>
                  <a:lnTo>
                    <a:pt x="3175" y="921572"/>
                  </a:lnTo>
                  <a:lnTo>
                    <a:pt x="2268" y="917490"/>
                  </a:lnTo>
                  <a:lnTo>
                    <a:pt x="2041" y="912955"/>
                  </a:lnTo>
                  <a:lnTo>
                    <a:pt x="2041" y="908192"/>
                  </a:lnTo>
                  <a:lnTo>
                    <a:pt x="1814" y="897081"/>
                  </a:lnTo>
                  <a:lnTo>
                    <a:pt x="1588" y="885063"/>
                  </a:lnTo>
                  <a:lnTo>
                    <a:pt x="680" y="859892"/>
                  </a:lnTo>
                  <a:lnTo>
                    <a:pt x="454" y="848100"/>
                  </a:lnTo>
                  <a:lnTo>
                    <a:pt x="0" y="837669"/>
                  </a:lnTo>
                  <a:lnTo>
                    <a:pt x="454" y="829278"/>
                  </a:lnTo>
                  <a:lnTo>
                    <a:pt x="680" y="825650"/>
                  </a:lnTo>
                  <a:lnTo>
                    <a:pt x="1134" y="823156"/>
                  </a:lnTo>
                  <a:lnTo>
                    <a:pt x="2268" y="818847"/>
                  </a:lnTo>
                  <a:lnTo>
                    <a:pt x="3855" y="814765"/>
                  </a:lnTo>
                  <a:lnTo>
                    <a:pt x="5670" y="810910"/>
                  </a:lnTo>
                  <a:lnTo>
                    <a:pt x="7257" y="807282"/>
                  </a:lnTo>
                  <a:lnTo>
                    <a:pt x="10205" y="801160"/>
                  </a:lnTo>
                  <a:lnTo>
                    <a:pt x="10886" y="798438"/>
                  </a:lnTo>
                  <a:lnTo>
                    <a:pt x="11566" y="796171"/>
                  </a:lnTo>
                  <a:lnTo>
                    <a:pt x="13380" y="768732"/>
                  </a:lnTo>
                  <a:lnTo>
                    <a:pt x="16329" y="726781"/>
                  </a:lnTo>
                  <a:lnTo>
                    <a:pt x="16782" y="721792"/>
                  </a:lnTo>
                  <a:lnTo>
                    <a:pt x="17236" y="717030"/>
                  </a:lnTo>
                  <a:lnTo>
                    <a:pt x="19050" y="707506"/>
                  </a:lnTo>
                  <a:lnTo>
                    <a:pt x="21091" y="698435"/>
                  </a:lnTo>
                  <a:lnTo>
                    <a:pt x="23586" y="689365"/>
                  </a:lnTo>
                  <a:lnTo>
                    <a:pt x="26080" y="681655"/>
                  </a:lnTo>
                  <a:lnTo>
                    <a:pt x="29029" y="674852"/>
                  </a:lnTo>
                  <a:lnTo>
                    <a:pt x="31523" y="669183"/>
                  </a:lnTo>
                  <a:lnTo>
                    <a:pt x="33791" y="665101"/>
                  </a:lnTo>
                  <a:lnTo>
                    <a:pt x="38327" y="658525"/>
                  </a:lnTo>
                  <a:lnTo>
                    <a:pt x="40821" y="655123"/>
                  </a:lnTo>
                  <a:lnTo>
                    <a:pt x="43089" y="651268"/>
                  </a:lnTo>
                  <a:lnTo>
                    <a:pt x="45130" y="647413"/>
                  </a:lnTo>
                  <a:lnTo>
                    <a:pt x="46945" y="643558"/>
                  </a:lnTo>
                  <a:lnTo>
                    <a:pt x="47398" y="641744"/>
                  </a:lnTo>
                  <a:lnTo>
                    <a:pt x="47625" y="639930"/>
                  </a:lnTo>
                  <a:lnTo>
                    <a:pt x="48079" y="638116"/>
                  </a:lnTo>
                  <a:lnTo>
                    <a:pt x="48079" y="636302"/>
                  </a:lnTo>
                  <a:lnTo>
                    <a:pt x="47625" y="632447"/>
                  </a:lnTo>
                  <a:lnTo>
                    <a:pt x="47398" y="627458"/>
                  </a:lnTo>
                  <a:lnTo>
                    <a:pt x="47171" y="621789"/>
                  </a:lnTo>
                  <a:lnTo>
                    <a:pt x="47398" y="615893"/>
                  </a:lnTo>
                  <a:lnTo>
                    <a:pt x="48079" y="610224"/>
                  </a:lnTo>
                  <a:lnTo>
                    <a:pt x="48986" y="604555"/>
                  </a:lnTo>
                  <a:lnTo>
                    <a:pt x="49666" y="602060"/>
                  </a:lnTo>
                  <a:lnTo>
                    <a:pt x="50573" y="599566"/>
                  </a:lnTo>
                  <a:lnTo>
                    <a:pt x="51254" y="597525"/>
                  </a:lnTo>
                  <a:lnTo>
                    <a:pt x="52614" y="595711"/>
                  </a:lnTo>
                  <a:lnTo>
                    <a:pt x="54655" y="592083"/>
                  </a:lnTo>
                  <a:lnTo>
                    <a:pt x="56243" y="588681"/>
                  </a:lnTo>
                  <a:lnTo>
                    <a:pt x="57604" y="584826"/>
                  </a:lnTo>
                  <a:lnTo>
                    <a:pt x="58964" y="580744"/>
                  </a:lnTo>
                  <a:lnTo>
                    <a:pt x="59645" y="576663"/>
                  </a:lnTo>
                  <a:lnTo>
                    <a:pt x="60325" y="572354"/>
                  </a:lnTo>
                  <a:lnTo>
                    <a:pt x="61686" y="563057"/>
                  </a:lnTo>
                  <a:lnTo>
                    <a:pt x="62366" y="556934"/>
                  </a:lnTo>
                  <a:lnTo>
                    <a:pt x="62820" y="548771"/>
                  </a:lnTo>
                  <a:lnTo>
                    <a:pt x="64634" y="529042"/>
                  </a:lnTo>
                  <a:lnTo>
                    <a:pt x="65995" y="519064"/>
                  </a:lnTo>
                  <a:lnTo>
                    <a:pt x="67582" y="509313"/>
                  </a:lnTo>
                  <a:lnTo>
                    <a:pt x="68263" y="505005"/>
                  </a:lnTo>
                  <a:lnTo>
                    <a:pt x="69170" y="501150"/>
                  </a:lnTo>
                  <a:lnTo>
                    <a:pt x="70530" y="497975"/>
                  </a:lnTo>
                  <a:lnTo>
                    <a:pt x="71891" y="495481"/>
                  </a:lnTo>
                  <a:lnTo>
                    <a:pt x="72798" y="492986"/>
                  </a:lnTo>
                  <a:lnTo>
                    <a:pt x="74159" y="490719"/>
                  </a:lnTo>
                  <a:lnTo>
                    <a:pt x="75520" y="485503"/>
                  </a:lnTo>
                  <a:lnTo>
                    <a:pt x="76880" y="480514"/>
                  </a:lnTo>
                  <a:lnTo>
                    <a:pt x="77788" y="475526"/>
                  </a:lnTo>
                  <a:lnTo>
                    <a:pt x="78468" y="470310"/>
                  </a:lnTo>
                  <a:lnTo>
                    <a:pt x="78695" y="465321"/>
                  </a:lnTo>
                  <a:lnTo>
                    <a:pt x="78695" y="455570"/>
                  </a:lnTo>
                  <a:lnTo>
                    <a:pt x="78921" y="453076"/>
                  </a:lnTo>
                  <a:lnTo>
                    <a:pt x="79148" y="450581"/>
                  </a:lnTo>
                  <a:lnTo>
                    <a:pt x="79829" y="448087"/>
                  </a:lnTo>
                  <a:lnTo>
                    <a:pt x="80963" y="445593"/>
                  </a:lnTo>
                  <a:lnTo>
                    <a:pt x="82096" y="443098"/>
                  </a:lnTo>
                  <a:lnTo>
                    <a:pt x="83457" y="440150"/>
                  </a:lnTo>
                  <a:lnTo>
                    <a:pt x="86405" y="435388"/>
                  </a:lnTo>
                  <a:lnTo>
                    <a:pt x="89807" y="430626"/>
                  </a:lnTo>
                  <a:lnTo>
                    <a:pt x="92755" y="426771"/>
                  </a:lnTo>
                  <a:lnTo>
                    <a:pt x="95477" y="423370"/>
                  </a:lnTo>
                  <a:lnTo>
                    <a:pt x="97971" y="421782"/>
                  </a:lnTo>
                  <a:lnTo>
                    <a:pt x="99786" y="420195"/>
                  </a:lnTo>
                  <a:lnTo>
                    <a:pt x="102734" y="418381"/>
                  </a:lnTo>
                  <a:lnTo>
                    <a:pt x="108857" y="415433"/>
                  </a:lnTo>
                  <a:lnTo>
                    <a:pt x="111805" y="413846"/>
                  </a:lnTo>
                  <a:lnTo>
                    <a:pt x="114527" y="413165"/>
                  </a:lnTo>
                  <a:lnTo>
                    <a:pt x="116795" y="412258"/>
                  </a:lnTo>
                  <a:lnTo>
                    <a:pt x="117929" y="412258"/>
                  </a:lnTo>
                  <a:lnTo>
                    <a:pt x="118382" y="412258"/>
                  </a:lnTo>
                  <a:lnTo>
                    <a:pt x="119063" y="412485"/>
                  </a:lnTo>
                  <a:lnTo>
                    <a:pt x="119970" y="412485"/>
                  </a:lnTo>
                  <a:lnTo>
                    <a:pt x="122011" y="411805"/>
                  </a:lnTo>
                  <a:lnTo>
                    <a:pt x="124732" y="410898"/>
                  </a:lnTo>
                  <a:lnTo>
                    <a:pt x="127907" y="409537"/>
                  </a:lnTo>
                  <a:lnTo>
                    <a:pt x="135391" y="405909"/>
                  </a:lnTo>
                  <a:lnTo>
                    <a:pt x="143782" y="402507"/>
                  </a:lnTo>
                  <a:lnTo>
                    <a:pt x="164193" y="394571"/>
                  </a:lnTo>
                  <a:lnTo>
                    <a:pt x="199118" y="381418"/>
                  </a:lnTo>
                  <a:lnTo>
                    <a:pt x="217261" y="374615"/>
                  </a:lnTo>
                  <a:lnTo>
                    <a:pt x="232909" y="368493"/>
                  </a:lnTo>
                  <a:lnTo>
                    <a:pt x="244248" y="363731"/>
                  </a:lnTo>
                  <a:lnTo>
                    <a:pt x="247877" y="362143"/>
                  </a:lnTo>
                  <a:lnTo>
                    <a:pt x="249691" y="361009"/>
                  </a:lnTo>
                  <a:lnTo>
                    <a:pt x="252866" y="358061"/>
                  </a:lnTo>
                  <a:lnTo>
                    <a:pt x="256722" y="355340"/>
                  </a:lnTo>
                  <a:lnTo>
                    <a:pt x="265339" y="349218"/>
                  </a:lnTo>
                  <a:lnTo>
                    <a:pt x="269875" y="346043"/>
                  </a:lnTo>
                  <a:lnTo>
                    <a:pt x="274411" y="342415"/>
                  </a:lnTo>
                  <a:lnTo>
                    <a:pt x="278947" y="338786"/>
                  </a:lnTo>
                  <a:lnTo>
                    <a:pt x="283256" y="334931"/>
                  </a:lnTo>
                  <a:lnTo>
                    <a:pt x="287338" y="331303"/>
                  </a:lnTo>
                  <a:lnTo>
                    <a:pt x="290513" y="328582"/>
                  </a:lnTo>
                  <a:lnTo>
                    <a:pt x="293688" y="326314"/>
                  </a:lnTo>
                  <a:lnTo>
                    <a:pt x="296182" y="324500"/>
                  </a:lnTo>
                  <a:lnTo>
                    <a:pt x="298450" y="323140"/>
                  </a:lnTo>
                  <a:lnTo>
                    <a:pt x="300491" y="322233"/>
                  </a:lnTo>
                  <a:lnTo>
                    <a:pt x="302306" y="321326"/>
                  </a:lnTo>
                  <a:lnTo>
                    <a:pt x="304120" y="320872"/>
                  </a:lnTo>
                  <a:lnTo>
                    <a:pt x="305481" y="320645"/>
                  </a:lnTo>
                  <a:lnTo>
                    <a:pt x="306841" y="320192"/>
                  </a:lnTo>
                  <a:lnTo>
                    <a:pt x="308202" y="319285"/>
                  </a:lnTo>
                  <a:lnTo>
                    <a:pt x="309336" y="318378"/>
                  </a:lnTo>
                  <a:lnTo>
                    <a:pt x="310470" y="317017"/>
                  </a:lnTo>
                  <a:lnTo>
                    <a:pt x="311604" y="315203"/>
                  </a:lnTo>
                  <a:lnTo>
                    <a:pt x="312738" y="312935"/>
                  </a:lnTo>
                  <a:lnTo>
                    <a:pt x="313872" y="309987"/>
                  </a:lnTo>
                  <a:lnTo>
                    <a:pt x="315232" y="306813"/>
                  </a:lnTo>
                  <a:lnTo>
                    <a:pt x="316366" y="304092"/>
                  </a:lnTo>
                  <a:lnTo>
                    <a:pt x="319088" y="299556"/>
                  </a:lnTo>
                  <a:lnTo>
                    <a:pt x="320675" y="296835"/>
                  </a:lnTo>
                  <a:lnTo>
                    <a:pt x="321582" y="296155"/>
                  </a:lnTo>
                  <a:lnTo>
                    <a:pt x="322489" y="295701"/>
                  </a:lnTo>
                  <a:lnTo>
                    <a:pt x="323397" y="295248"/>
                  </a:lnTo>
                  <a:lnTo>
                    <a:pt x="324304" y="294567"/>
                  </a:lnTo>
                  <a:lnTo>
                    <a:pt x="325438" y="293207"/>
                  </a:lnTo>
                  <a:lnTo>
                    <a:pt x="326345" y="291166"/>
                  </a:lnTo>
                  <a:lnTo>
                    <a:pt x="326798" y="288672"/>
                  </a:lnTo>
                  <a:lnTo>
                    <a:pt x="327025" y="284817"/>
                  </a:lnTo>
                  <a:lnTo>
                    <a:pt x="327252" y="278014"/>
                  </a:lnTo>
                  <a:lnTo>
                    <a:pt x="327252" y="275292"/>
                  </a:lnTo>
                  <a:lnTo>
                    <a:pt x="327252" y="272571"/>
                  </a:lnTo>
                  <a:lnTo>
                    <a:pt x="327025" y="270077"/>
                  </a:lnTo>
                  <a:lnTo>
                    <a:pt x="326118" y="267356"/>
                  </a:lnTo>
                  <a:lnTo>
                    <a:pt x="324757" y="264408"/>
                  </a:lnTo>
                  <a:lnTo>
                    <a:pt x="322716" y="261006"/>
                  </a:lnTo>
                  <a:lnTo>
                    <a:pt x="319995" y="256698"/>
                  </a:lnTo>
                  <a:lnTo>
                    <a:pt x="317500" y="251936"/>
                  </a:lnTo>
                  <a:lnTo>
                    <a:pt x="312511" y="241504"/>
                  </a:lnTo>
                  <a:lnTo>
                    <a:pt x="308882" y="232887"/>
                  </a:lnTo>
                  <a:lnTo>
                    <a:pt x="307295" y="229486"/>
                  </a:lnTo>
                  <a:lnTo>
                    <a:pt x="306161" y="229713"/>
                  </a:lnTo>
                  <a:lnTo>
                    <a:pt x="304800" y="229713"/>
                  </a:lnTo>
                  <a:lnTo>
                    <a:pt x="302986" y="229486"/>
                  </a:lnTo>
                  <a:lnTo>
                    <a:pt x="301172" y="229032"/>
                  </a:lnTo>
                  <a:lnTo>
                    <a:pt x="299131" y="227672"/>
                  </a:lnTo>
                  <a:lnTo>
                    <a:pt x="298223" y="226765"/>
                  </a:lnTo>
                  <a:lnTo>
                    <a:pt x="297316" y="225631"/>
                  </a:lnTo>
                  <a:lnTo>
                    <a:pt x="296409" y="224270"/>
                  </a:lnTo>
                  <a:lnTo>
                    <a:pt x="295502" y="222910"/>
                  </a:lnTo>
                  <a:lnTo>
                    <a:pt x="291193" y="214293"/>
                  </a:lnTo>
                  <a:lnTo>
                    <a:pt x="288245" y="208624"/>
                  </a:lnTo>
                  <a:lnTo>
                    <a:pt x="285750" y="202501"/>
                  </a:lnTo>
                  <a:lnTo>
                    <a:pt x="283256" y="196605"/>
                  </a:lnTo>
                  <a:lnTo>
                    <a:pt x="281441" y="190709"/>
                  </a:lnTo>
                  <a:lnTo>
                    <a:pt x="280761" y="187988"/>
                  </a:lnTo>
                  <a:lnTo>
                    <a:pt x="280307" y="185040"/>
                  </a:lnTo>
                  <a:lnTo>
                    <a:pt x="280081" y="182546"/>
                  </a:lnTo>
                  <a:lnTo>
                    <a:pt x="280081" y="180278"/>
                  </a:lnTo>
                  <a:lnTo>
                    <a:pt x="280534" y="176196"/>
                  </a:lnTo>
                  <a:lnTo>
                    <a:pt x="281214" y="173022"/>
                  </a:lnTo>
                  <a:lnTo>
                    <a:pt x="282348" y="170527"/>
                  </a:lnTo>
                  <a:lnTo>
                    <a:pt x="283256" y="168486"/>
                  </a:lnTo>
                  <a:lnTo>
                    <a:pt x="284616" y="166899"/>
                  </a:lnTo>
                  <a:lnTo>
                    <a:pt x="285750" y="165765"/>
                  </a:lnTo>
                  <a:lnTo>
                    <a:pt x="287338" y="165312"/>
                  </a:lnTo>
                  <a:lnTo>
                    <a:pt x="288925" y="165085"/>
                  </a:lnTo>
                  <a:lnTo>
                    <a:pt x="290513" y="165085"/>
                  </a:lnTo>
                  <a:lnTo>
                    <a:pt x="292100" y="164404"/>
                  </a:lnTo>
                  <a:lnTo>
                    <a:pt x="293688" y="163271"/>
                  </a:lnTo>
                  <a:lnTo>
                    <a:pt x="294822" y="162137"/>
                  </a:lnTo>
                  <a:lnTo>
                    <a:pt x="295275" y="161230"/>
                  </a:lnTo>
                  <a:lnTo>
                    <a:pt x="295502" y="160549"/>
                  </a:lnTo>
                  <a:lnTo>
                    <a:pt x="295729" y="159416"/>
                  </a:lnTo>
                  <a:lnTo>
                    <a:pt x="295502" y="158735"/>
                  </a:lnTo>
                  <a:lnTo>
                    <a:pt x="295502" y="157828"/>
                  </a:lnTo>
                  <a:lnTo>
                    <a:pt x="294822" y="156468"/>
                  </a:lnTo>
                  <a:lnTo>
                    <a:pt x="294141" y="155561"/>
                  </a:lnTo>
                  <a:lnTo>
                    <a:pt x="293461" y="154200"/>
                  </a:lnTo>
                  <a:lnTo>
                    <a:pt x="292327" y="152613"/>
                  </a:lnTo>
                  <a:lnTo>
                    <a:pt x="291420" y="150345"/>
                  </a:lnTo>
                  <a:lnTo>
                    <a:pt x="290286" y="147624"/>
                  </a:lnTo>
                  <a:lnTo>
                    <a:pt x="289379" y="144676"/>
                  </a:lnTo>
                  <a:lnTo>
                    <a:pt x="287791" y="136966"/>
                  </a:lnTo>
                  <a:lnTo>
                    <a:pt x="286657" y="128349"/>
                  </a:lnTo>
                  <a:lnTo>
                    <a:pt x="285750" y="119278"/>
                  </a:lnTo>
                  <a:lnTo>
                    <a:pt x="285523" y="110208"/>
                  </a:lnTo>
                  <a:lnTo>
                    <a:pt x="285523" y="105899"/>
                  </a:lnTo>
                  <a:lnTo>
                    <a:pt x="285750" y="101591"/>
                  </a:lnTo>
                  <a:lnTo>
                    <a:pt x="285977" y="97736"/>
                  </a:lnTo>
                  <a:lnTo>
                    <a:pt x="286657" y="94107"/>
                  </a:lnTo>
                  <a:lnTo>
                    <a:pt x="288245" y="87078"/>
                  </a:lnTo>
                  <a:lnTo>
                    <a:pt x="290286" y="78687"/>
                  </a:lnTo>
                  <a:lnTo>
                    <a:pt x="293234" y="69844"/>
                  </a:lnTo>
                  <a:lnTo>
                    <a:pt x="296409" y="61000"/>
                  </a:lnTo>
                  <a:lnTo>
                    <a:pt x="298450" y="56465"/>
                  </a:lnTo>
                  <a:lnTo>
                    <a:pt x="300491" y="51929"/>
                  </a:lnTo>
                  <a:lnTo>
                    <a:pt x="302759" y="47621"/>
                  </a:lnTo>
                  <a:lnTo>
                    <a:pt x="305027" y="43539"/>
                  </a:lnTo>
                  <a:lnTo>
                    <a:pt x="307522" y="39684"/>
                  </a:lnTo>
                  <a:lnTo>
                    <a:pt x="310470" y="36056"/>
                  </a:lnTo>
                  <a:lnTo>
                    <a:pt x="313191" y="32881"/>
                  </a:lnTo>
                  <a:lnTo>
                    <a:pt x="315913" y="30160"/>
                  </a:lnTo>
                  <a:lnTo>
                    <a:pt x="319315" y="27212"/>
                  </a:lnTo>
                  <a:lnTo>
                    <a:pt x="322716" y="24491"/>
                  </a:lnTo>
                  <a:lnTo>
                    <a:pt x="326572" y="21996"/>
                  </a:lnTo>
                  <a:lnTo>
                    <a:pt x="330654" y="19275"/>
                  </a:lnTo>
                  <a:lnTo>
                    <a:pt x="334963" y="16554"/>
                  </a:lnTo>
                  <a:lnTo>
                    <a:pt x="339498" y="14060"/>
                  </a:lnTo>
                  <a:lnTo>
                    <a:pt x="344034" y="11792"/>
                  </a:lnTo>
                  <a:lnTo>
                    <a:pt x="348797" y="9524"/>
                  </a:lnTo>
                  <a:lnTo>
                    <a:pt x="353786" y="7483"/>
                  </a:lnTo>
                  <a:lnTo>
                    <a:pt x="358775" y="5669"/>
                  </a:lnTo>
                  <a:lnTo>
                    <a:pt x="363538" y="4082"/>
                  </a:lnTo>
                  <a:lnTo>
                    <a:pt x="368754" y="2721"/>
                  </a:lnTo>
                  <a:lnTo>
                    <a:pt x="373516" y="1361"/>
                  </a:lnTo>
                  <a:lnTo>
                    <a:pt x="378506" y="680"/>
                  </a:lnTo>
                  <a:lnTo>
                    <a:pt x="383041" y="227"/>
                  </a:lnTo>
                  <a:lnTo>
                    <a:pt x="387804" y="0"/>
                  </a:lnTo>
                  <a:close/>
                </a:path>
              </a:pathLst>
            </a:custGeom>
            <a:solidFill>
              <a:schemeClr val="bg1">
                <a:lumMod val="65000"/>
              </a:schemeClr>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sz="1400" dirty="0">
                <a:solidFill>
                  <a:srgbClr val="FFFFFF"/>
                </a:solidFill>
                <a:latin typeface="微软雅黑" panose="020B0503020204020204" pitchFamily="34" charset="-122"/>
                <a:ea typeface="微软雅黑" panose="020B0503020204020204" pitchFamily="34" charset="-122"/>
              </a:endParaRPr>
            </a:p>
          </p:txBody>
        </p:sp>
      </p:grpSp>
      <p:sp>
        <p:nvSpPr>
          <p:cNvPr id="23" name="矩形 22"/>
          <p:cNvSpPr/>
          <p:nvPr/>
        </p:nvSpPr>
        <p:spPr bwMode="auto">
          <a:xfrm>
            <a:off x="2653256" y="2466711"/>
            <a:ext cx="5576344" cy="521971"/>
          </a:xfrm>
          <a:prstGeom prst="rect">
            <a:avLst/>
          </a:prstGeom>
          <a:ln w="6350">
            <a:solidFill>
              <a:schemeClr val="tx2">
                <a:lumMod val="60000"/>
                <a:lumOff val="40000"/>
              </a:schemeClr>
            </a:solidFill>
          </a:ln>
        </p:spPr>
        <p:style>
          <a:lnRef idx="2">
            <a:schemeClr val="accent5"/>
          </a:lnRef>
          <a:fillRef idx="1">
            <a:schemeClr val="lt1"/>
          </a:fillRef>
          <a:effectRef idx="0">
            <a:schemeClr val="accent5"/>
          </a:effectRef>
          <a:fontRef idx="minor">
            <a:schemeClr val="dk1"/>
          </a:fontRef>
        </p:style>
        <p:txBody>
          <a:bodyPr lIns="91436" tIns="45718" rIns="91436" bIns="45718" anchor="ctr"/>
          <a:lstStyle/>
          <a:p>
            <a:pPr>
              <a:defRPr/>
            </a:pP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24" name="矩形 25"/>
          <p:cNvSpPr>
            <a:spLocks noChangeArrowheads="1"/>
          </p:cNvSpPr>
          <p:nvPr/>
        </p:nvSpPr>
        <p:spPr bwMode="auto">
          <a:xfrm>
            <a:off x="2653256" y="2466711"/>
            <a:ext cx="388620" cy="521971"/>
          </a:xfrm>
          <a:prstGeom prst="rect">
            <a:avLst/>
          </a:prstGeom>
          <a:solidFill>
            <a:schemeClr val="accent5"/>
          </a:solidFill>
        </p:spPr>
        <p:style>
          <a:lnRef idx="3">
            <a:schemeClr val="lt1"/>
          </a:lnRef>
          <a:fillRef idx="1">
            <a:schemeClr val="accent2"/>
          </a:fillRef>
          <a:effectRef idx="1">
            <a:schemeClr val="accent2"/>
          </a:effectRef>
          <a:fontRef idx="minor">
            <a:schemeClr val="lt1"/>
          </a:fontRef>
        </p:style>
        <p:txBody>
          <a:bodyPr lIns="91436" tIns="45718" rIns="91436" bIns="45718" anchor="ctr"/>
          <a:lstStyle/>
          <a:p>
            <a:pPr>
              <a:defRPr/>
            </a:pPr>
            <a:r>
              <a:rPr lang="en-US" altLang="zh-CN" sz="2400" dirty="0">
                <a:solidFill>
                  <a:srgbClr val="FFFFFF"/>
                </a:solidFill>
                <a:latin typeface="微软雅黑" panose="020B0503020204020204" pitchFamily="34" charset="-122"/>
                <a:ea typeface="微软雅黑" panose="020B0503020204020204" pitchFamily="34" charset="-122"/>
              </a:rPr>
              <a:t>3</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14349" name="TextBox 45"/>
          <p:cNvSpPr txBox="1">
            <a:spLocks noChangeArrowheads="1"/>
          </p:cNvSpPr>
          <p:nvPr/>
        </p:nvSpPr>
        <p:spPr bwMode="auto">
          <a:xfrm>
            <a:off x="3546176" y="2523861"/>
            <a:ext cx="3669030" cy="369328"/>
          </a:xfrm>
          <a:prstGeom prst="rect">
            <a:avLst/>
          </a:prstGeom>
          <a:noFill/>
          <a:ln w="9525">
            <a:noFill/>
            <a:miter lim="800000"/>
          </a:ln>
        </p:spPr>
        <p:txBody>
          <a:bodyPr lIns="91436" tIns="45718" rIns="91436" bIns="45718">
            <a:spAutoFit/>
          </a:bodyPr>
          <a:lstStyle/>
          <a:p>
            <a:pPr eaLnBrk="1" hangingPunct="1"/>
            <a:r>
              <a:rPr lang="zh-CN" altLang="en-US" b="1" dirty="0">
                <a:solidFill>
                  <a:srgbClr val="595959"/>
                </a:solidFill>
                <a:latin typeface="微软雅黑" panose="020B0503020204020204" pitchFamily="34" charset="-122"/>
                <a:ea typeface="微软雅黑" panose="020B0503020204020204" pitchFamily="34" charset="-122"/>
              </a:rPr>
              <a:t>项目建设方式</a:t>
            </a:r>
            <a:endParaRPr lang="zh-CN" altLang="en-US" b="1" dirty="0">
              <a:solidFill>
                <a:srgbClr val="595959"/>
              </a:solidFill>
              <a:latin typeface="微软雅黑" panose="020B0503020204020204" pitchFamily="34" charset="-122"/>
              <a:ea typeface="微软雅黑" panose="020B0503020204020204" pitchFamily="34" charset="-122"/>
            </a:endParaRPr>
          </a:p>
        </p:txBody>
      </p:sp>
      <p:sp>
        <p:nvSpPr>
          <p:cNvPr id="90" name="矩形 89"/>
          <p:cNvSpPr/>
          <p:nvPr/>
        </p:nvSpPr>
        <p:spPr bwMode="auto">
          <a:xfrm>
            <a:off x="2666065" y="1782379"/>
            <a:ext cx="5576344" cy="518160"/>
          </a:xfrm>
          <a:prstGeom prst="rect">
            <a:avLst/>
          </a:prstGeom>
          <a:ln w="6350">
            <a:solidFill>
              <a:schemeClr val="tx2">
                <a:lumMod val="60000"/>
                <a:lumOff val="40000"/>
              </a:schemeClr>
            </a:solidFill>
          </a:ln>
        </p:spPr>
        <p:style>
          <a:lnRef idx="2">
            <a:schemeClr val="accent5"/>
          </a:lnRef>
          <a:fillRef idx="1">
            <a:schemeClr val="lt1"/>
          </a:fillRef>
          <a:effectRef idx="0">
            <a:schemeClr val="accent5"/>
          </a:effectRef>
          <a:fontRef idx="minor">
            <a:schemeClr val="dk1"/>
          </a:fontRef>
        </p:style>
        <p:txBody>
          <a:bodyPr lIns="91436" tIns="45718" rIns="91436" bIns="45718" anchor="ctr"/>
          <a:lstStyle/>
          <a:p>
            <a:pPr>
              <a:defRPr/>
            </a:pP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14346" name="TextBox 45"/>
          <p:cNvSpPr txBox="1">
            <a:spLocks noChangeArrowheads="1"/>
          </p:cNvSpPr>
          <p:nvPr/>
        </p:nvSpPr>
        <p:spPr bwMode="auto">
          <a:xfrm>
            <a:off x="3546176" y="1850021"/>
            <a:ext cx="3669030" cy="369328"/>
          </a:xfrm>
          <a:prstGeom prst="rect">
            <a:avLst/>
          </a:prstGeom>
          <a:noFill/>
          <a:ln w="9525">
            <a:noFill/>
            <a:miter lim="800000"/>
          </a:ln>
        </p:spPr>
        <p:txBody>
          <a:bodyPr lIns="91436" tIns="45718" rIns="91436" bIns="45718">
            <a:spAutoFit/>
          </a:bodyPr>
          <a:lstStyle/>
          <a:p>
            <a:pPr eaLnBrk="1" hangingPunct="1"/>
            <a:r>
              <a:rPr lang="zh-CN" altLang="en-US" b="1" dirty="0">
                <a:solidFill>
                  <a:srgbClr val="595959"/>
                </a:solidFill>
                <a:latin typeface="微软雅黑" panose="020B0503020204020204" pitchFamily="34" charset="-122"/>
                <a:ea typeface="微软雅黑" panose="020B0503020204020204" pitchFamily="34" charset="-122"/>
              </a:rPr>
              <a:t>与业务规划和支撑网规划对应关系</a:t>
            </a:r>
            <a:endParaRPr lang="zh-CN" altLang="en-US" b="1" dirty="0">
              <a:solidFill>
                <a:srgbClr val="595959"/>
              </a:solidFill>
              <a:latin typeface="微软雅黑" panose="020B0503020204020204" pitchFamily="34" charset="-122"/>
              <a:ea typeface="微软雅黑" panose="020B0503020204020204" pitchFamily="34" charset="-122"/>
            </a:endParaRPr>
          </a:p>
        </p:txBody>
      </p:sp>
      <p:sp>
        <p:nvSpPr>
          <p:cNvPr id="18" name="矩形 21"/>
          <p:cNvSpPr>
            <a:spLocks noChangeArrowheads="1"/>
          </p:cNvSpPr>
          <p:nvPr/>
        </p:nvSpPr>
        <p:spPr bwMode="auto">
          <a:xfrm>
            <a:off x="2640446" y="1764665"/>
            <a:ext cx="388620" cy="518160"/>
          </a:xfrm>
          <a:prstGeom prst="rect">
            <a:avLst/>
          </a:prstGeom>
          <a:solidFill>
            <a:schemeClr val="accent5"/>
          </a:solidFill>
        </p:spPr>
        <p:style>
          <a:lnRef idx="3">
            <a:schemeClr val="lt1"/>
          </a:lnRef>
          <a:fillRef idx="1">
            <a:schemeClr val="accent2"/>
          </a:fillRef>
          <a:effectRef idx="1">
            <a:schemeClr val="accent2"/>
          </a:effectRef>
          <a:fontRef idx="minor">
            <a:schemeClr val="lt1"/>
          </a:fontRef>
        </p:style>
        <p:txBody>
          <a:bodyPr lIns="91436" tIns="45718" rIns="91436" bIns="45718"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en-US" altLang="zh-CN" sz="2400" dirty="0">
                <a:solidFill>
                  <a:srgbClr val="FFFFFF"/>
                </a:solidFill>
                <a:latin typeface="微软雅黑" panose="020B0503020204020204" pitchFamily="34" charset="-122"/>
                <a:ea typeface="微软雅黑" panose="020B0503020204020204" pitchFamily="34" charset="-122"/>
              </a:rPr>
              <a:t>2</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93" name="矩形 92"/>
          <p:cNvSpPr/>
          <p:nvPr/>
        </p:nvSpPr>
        <p:spPr bwMode="auto">
          <a:xfrm>
            <a:off x="2653257" y="1078427"/>
            <a:ext cx="5576344" cy="520066"/>
          </a:xfrm>
          <a:prstGeom prst="rect">
            <a:avLst/>
          </a:prstGeom>
          <a:ln w="6350">
            <a:solidFill>
              <a:schemeClr val="tx2">
                <a:lumMod val="60000"/>
                <a:lumOff val="40000"/>
              </a:schemeClr>
            </a:solidFill>
          </a:ln>
        </p:spPr>
        <p:style>
          <a:lnRef idx="2">
            <a:schemeClr val="accent5"/>
          </a:lnRef>
          <a:fillRef idx="1">
            <a:schemeClr val="lt1"/>
          </a:fillRef>
          <a:effectRef idx="0">
            <a:schemeClr val="accent5"/>
          </a:effectRef>
          <a:fontRef idx="minor">
            <a:schemeClr val="dk1"/>
          </a:fontRef>
        </p:style>
        <p:txBody>
          <a:bodyPr lIns="91436" tIns="45718" rIns="91436" bIns="45718" anchor="ctr"/>
          <a:lstStyle/>
          <a:p>
            <a:pPr>
              <a:defRPr/>
            </a:pP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94" name="矩形 25"/>
          <p:cNvSpPr>
            <a:spLocks noChangeArrowheads="1"/>
          </p:cNvSpPr>
          <p:nvPr/>
        </p:nvSpPr>
        <p:spPr bwMode="auto">
          <a:xfrm>
            <a:off x="2653255" y="1043593"/>
            <a:ext cx="388620" cy="520066"/>
          </a:xfrm>
          <a:prstGeom prst="rect">
            <a:avLst/>
          </a:prstGeom>
          <a:solidFill>
            <a:schemeClr val="accent5"/>
          </a:solidFill>
        </p:spPr>
        <p:style>
          <a:lnRef idx="3">
            <a:schemeClr val="lt1"/>
          </a:lnRef>
          <a:fillRef idx="1">
            <a:schemeClr val="accent2"/>
          </a:fillRef>
          <a:effectRef idx="1">
            <a:schemeClr val="accent2"/>
          </a:effectRef>
          <a:fontRef idx="minor">
            <a:schemeClr val="lt1"/>
          </a:fontRef>
        </p:style>
        <p:txBody>
          <a:bodyPr lIns="91436" tIns="45718" rIns="91436" bIns="45718" anchor="ctr"/>
          <a:lstStyle/>
          <a:p>
            <a:pPr>
              <a:defRPr/>
            </a:pPr>
            <a:r>
              <a:rPr lang="en-US" altLang="zh-CN" sz="2400" dirty="0">
                <a:solidFill>
                  <a:srgbClr val="FFFFFF"/>
                </a:solidFill>
                <a:latin typeface="微软雅黑" panose="020B0503020204020204" pitchFamily="34" charset="-122"/>
                <a:ea typeface="微软雅黑" panose="020B0503020204020204" pitchFamily="34" charset="-122"/>
              </a:rPr>
              <a:t>1</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14343" name="TextBox 41"/>
          <p:cNvSpPr txBox="1">
            <a:spLocks noChangeArrowheads="1"/>
          </p:cNvSpPr>
          <p:nvPr/>
        </p:nvSpPr>
        <p:spPr bwMode="auto">
          <a:xfrm>
            <a:off x="3546176" y="1098249"/>
            <a:ext cx="3669030" cy="369328"/>
          </a:xfrm>
          <a:prstGeom prst="rect">
            <a:avLst/>
          </a:prstGeom>
          <a:noFill/>
          <a:ln w="9525">
            <a:noFill/>
            <a:miter lim="800000"/>
          </a:ln>
        </p:spPr>
        <p:txBody>
          <a:bodyPr lIns="91436" tIns="45718" rIns="91436" bIns="45718">
            <a:spAutoFit/>
          </a:bodyPr>
          <a:lstStyle/>
          <a:p>
            <a:pPr eaLnBrk="1" hangingPunct="1"/>
            <a:r>
              <a:rPr lang="zh-CN" altLang="en-US" b="1" dirty="0">
                <a:solidFill>
                  <a:srgbClr val="595959"/>
                </a:solidFill>
                <a:latin typeface="微软雅黑" panose="020B0503020204020204" pitchFamily="34" charset="-122"/>
                <a:ea typeface="微软雅黑" panose="020B0503020204020204" pitchFamily="34" charset="-122"/>
              </a:rPr>
              <a:t>立项背景和依据</a:t>
            </a:r>
            <a:endParaRPr lang="zh-CN" altLang="en-US" b="1" dirty="0">
              <a:solidFill>
                <a:srgbClr val="595959"/>
              </a:solidFill>
              <a:latin typeface="微软雅黑" panose="020B0503020204020204" pitchFamily="34" charset="-122"/>
              <a:ea typeface="微软雅黑" panose="020B0503020204020204" pitchFamily="34" charset="-122"/>
            </a:endParaRPr>
          </a:p>
        </p:txBody>
      </p:sp>
      <p:sp>
        <p:nvSpPr>
          <p:cNvPr id="21" name="矩形 20"/>
          <p:cNvSpPr/>
          <p:nvPr/>
        </p:nvSpPr>
        <p:spPr bwMode="auto">
          <a:xfrm>
            <a:off x="2653256" y="3154854"/>
            <a:ext cx="5576344" cy="521971"/>
          </a:xfrm>
          <a:prstGeom prst="rect">
            <a:avLst/>
          </a:prstGeom>
          <a:ln w="6350">
            <a:solidFill>
              <a:schemeClr val="tx2">
                <a:lumMod val="60000"/>
                <a:lumOff val="40000"/>
              </a:schemeClr>
            </a:solidFill>
          </a:ln>
        </p:spPr>
        <p:style>
          <a:lnRef idx="2">
            <a:schemeClr val="accent5"/>
          </a:lnRef>
          <a:fillRef idx="1">
            <a:schemeClr val="lt1"/>
          </a:fillRef>
          <a:effectRef idx="0">
            <a:schemeClr val="accent5"/>
          </a:effectRef>
          <a:fontRef idx="minor">
            <a:schemeClr val="dk1"/>
          </a:fontRef>
        </p:style>
        <p:txBody>
          <a:bodyPr lIns="91436" tIns="45718" rIns="91436" bIns="45718" anchor="ctr"/>
          <a:lstStyle/>
          <a:p>
            <a:pPr>
              <a:defRPr/>
            </a:pP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22" name="矩形 25"/>
          <p:cNvSpPr>
            <a:spLocks noChangeArrowheads="1"/>
          </p:cNvSpPr>
          <p:nvPr/>
        </p:nvSpPr>
        <p:spPr bwMode="auto">
          <a:xfrm>
            <a:off x="2653256" y="3154854"/>
            <a:ext cx="388620" cy="521971"/>
          </a:xfrm>
          <a:prstGeom prst="rect">
            <a:avLst/>
          </a:prstGeom>
          <a:solidFill>
            <a:schemeClr val="accent5"/>
          </a:solidFill>
        </p:spPr>
        <p:style>
          <a:lnRef idx="3">
            <a:schemeClr val="lt1"/>
          </a:lnRef>
          <a:fillRef idx="1">
            <a:schemeClr val="accent2"/>
          </a:fillRef>
          <a:effectRef idx="1">
            <a:schemeClr val="accent2"/>
          </a:effectRef>
          <a:fontRef idx="minor">
            <a:schemeClr val="lt1"/>
          </a:fontRef>
        </p:style>
        <p:txBody>
          <a:bodyPr lIns="91436" tIns="45718" rIns="91436" bIns="45718" anchor="ctr"/>
          <a:lstStyle/>
          <a:p>
            <a:pPr>
              <a:defRPr/>
            </a:pPr>
            <a:r>
              <a:rPr lang="en-US" altLang="zh-CN" sz="2400" dirty="0">
                <a:solidFill>
                  <a:srgbClr val="FFFFFF"/>
                </a:solidFill>
                <a:latin typeface="微软雅黑" panose="020B0503020204020204" pitchFamily="34" charset="-122"/>
                <a:ea typeface="微软雅黑" panose="020B0503020204020204" pitchFamily="34" charset="-122"/>
              </a:rPr>
              <a:t>4</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25" name="TextBox 45"/>
          <p:cNvSpPr txBox="1">
            <a:spLocks noChangeArrowheads="1"/>
          </p:cNvSpPr>
          <p:nvPr/>
        </p:nvSpPr>
        <p:spPr bwMode="auto">
          <a:xfrm>
            <a:off x="3546176" y="3212004"/>
            <a:ext cx="3669030" cy="369328"/>
          </a:xfrm>
          <a:prstGeom prst="rect">
            <a:avLst/>
          </a:prstGeom>
          <a:noFill/>
          <a:ln w="9525">
            <a:noFill/>
            <a:miter lim="800000"/>
          </a:ln>
        </p:spPr>
        <p:txBody>
          <a:bodyPr lIns="91436" tIns="45718" rIns="91436" bIns="45718">
            <a:spAutoFit/>
          </a:bodyPr>
          <a:lstStyle/>
          <a:p>
            <a:pPr eaLnBrk="1" hangingPunct="1"/>
            <a:r>
              <a:rPr lang="zh-CN" altLang="en-US" b="1" dirty="0">
                <a:solidFill>
                  <a:srgbClr val="595959"/>
                </a:solidFill>
                <a:latin typeface="微软雅黑" panose="020B0503020204020204" pitchFamily="34" charset="-122"/>
                <a:ea typeface="微软雅黑" panose="020B0503020204020204" pitchFamily="34" charset="-122"/>
              </a:rPr>
              <a:t>项目建设方案概述</a:t>
            </a:r>
            <a:endParaRPr lang="zh-CN" altLang="en-US" b="1" dirty="0">
              <a:solidFill>
                <a:srgbClr val="595959"/>
              </a:solidFill>
              <a:latin typeface="微软雅黑" panose="020B0503020204020204" pitchFamily="34" charset="-122"/>
              <a:ea typeface="微软雅黑" panose="020B0503020204020204" pitchFamily="34" charset="-122"/>
            </a:endParaRPr>
          </a:p>
        </p:txBody>
      </p:sp>
      <p:sp>
        <p:nvSpPr>
          <p:cNvPr id="27" name="矩形 26"/>
          <p:cNvSpPr/>
          <p:nvPr/>
        </p:nvSpPr>
        <p:spPr bwMode="auto">
          <a:xfrm>
            <a:off x="2653256" y="3842997"/>
            <a:ext cx="5576344" cy="521971"/>
          </a:xfrm>
          <a:prstGeom prst="rect">
            <a:avLst/>
          </a:prstGeom>
          <a:ln w="6350">
            <a:solidFill>
              <a:schemeClr val="tx2">
                <a:lumMod val="60000"/>
                <a:lumOff val="40000"/>
              </a:schemeClr>
            </a:solidFill>
          </a:ln>
        </p:spPr>
        <p:style>
          <a:lnRef idx="2">
            <a:schemeClr val="accent5"/>
          </a:lnRef>
          <a:fillRef idx="1">
            <a:schemeClr val="lt1"/>
          </a:fillRef>
          <a:effectRef idx="0">
            <a:schemeClr val="accent5"/>
          </a:effectRef>
          <a:fontRef idx="minor">
            <a:schemeClr val="dk1"/>
          </a:fontRef>
        </p:style>
        <p:txBody>
          <a:bodyPr lIns="91436" tIns="45718" rIns="91436" bIns="45718" anchor="ctr"/>
          <a:lstStyle/>
          <a:p>
            <a:pPr>
              <a:defRPr/>
            </a:pP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28" name="矩形 25"/>
          <p:cNvSpPr>
            <a:spLocks noChangeArrowheads="1"/>
          </p:cNvSpPr>
          <p:nvPr/>
        </p:nvSpPr>
        <p:spPr bwMode="auto">
          <a:xfrm>
            <a:off x="2653256" y="3842997"/>
            <a:ext cx="388620" cy="521971"/>
          </a:xfrm>
          <a:prstGeom prst="rect">
            <a:avLst/>
          </a:prstGeom>
          <a:solidFill>
            <a:schemeClr val="accent5"/>
          </a:solidFill>
        </p:spPr>
        <p:style>
          <a:lnRef idx="3">
            <a:schemeClr val="lt1"/>
          </a:lnRef>
          <a:fillRef idx="1">
            <a:schemeClr val="accent2"/>
          </a:fillRef>
          <a:effectRef idx="1">
            <a:schemeClr val="accent2"/>
          </a:effectRef>
          <a:fontRef idx="minor">
            <a:schemeClr val="lt1"/>
          </a:fontRef>
        </p:style>
        <p:txBody>
          <a:bodyPr lIns="91436" tIns="45718" rIns="91436" bIns="45718" anchor="ctr"/>
          <a:lstStyle/>
          <a:p>
            <a:pPr>
              <a:defRPr/>
            </a:pPr>
            <a:r>
              <a:rPr lang="en-US" altLang="zh-CN" sz="2400" dirty="0">
                <a:solidFill>
                  <a:srgbClr val="FFFFFF"/>
                </a:solidFill>
                <a:latin typeface="微软雅黑" panose="020B0503020204020204" pitchFamily="34" charset="-122"/>
                <a:ea typeface="微软雅黑" panose="020B0503020204020204" pitchFamily="34" charset="-122"/>
              </a:rPr>
              <a:t>5</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29" name="TextBox 45"/>
          <p:cNvSpPr txBox="1">
            <a:spLocks noChangeArrowheads="1"/>
          </p:cNvSpPr>
          <p:nvPr/>
        </p:nvSpPr>
        <p:spPr bwMode="auto">
          <a:xfrm>
            <a:off x="3546176" y="3900147"/>
            <a:ext cx="3669030" cy="369328"/>
          </a:xfrm>
          <a:prstGeom prst="rect">
            <a:avLst/>
          </a:prstGeom>
          <a:noFill/>
          <a:ln w="9525">
            <a:noFill/>
            <a:miter lim="800000"/>
          </a:ln>
        </p:spPr>
        <p:txBody>
          <a:bodyPr lIns="91436" tIns="45718" rIns="91436" bIns="45718">
            <a:spAutoFit/>
          </a:bodyPr>
          <a:lstStyle/>
          <a:p>
            <a:pPr eaLnBrk="1" hangingPunct="1"/>
            <a:r>
              <a:rPr lang="zh-CN" altLang="en-US" b="1" dirty="0">
                <a:solidFill>
                  <a:srgbClr val="595959"/>
                </a:solidFill>
                <a:latin typeface="微软雅黑" panose="020B0503020204020204" pitchFamily="34" charset="-122"/>
                <a:ea typeface="微软雅黑" panose="020B0503020204020204" pitchFamily="34" charset="-122"/>
              </a:rPr>
              <a:t>项目建设目标</a:t>
            </a:r>
            <a:endParaRPr lang="zh-CN" altLang="en-US" b="1" dirty="0">
              <a:solidFill>
                <a:srgbClr val="595959"/>
              </a:solidFill>
              <a:latin typeface="微软雅黑" panose="020B0503020204020204" pitchFamily="34" charset="-122"/>
              <a:ea typeface="微软雅黑" panose="020B0503020204020204" pitchFamily="34" charset="-122"/>
            </a:endParaRPr>
          </a:p>
        </p:txBody>
      </p:sp>
      <p:sp>
        <p:nvSpPr>
          <p:cNvPr id="31" name="矩形 30"/>
          <p:cNvSpPr/>
          <p:nvPr/>
        </p:nvSpPr>
        <p:spPr bwMode="auto">
          <a:xfrm>
            <a:off x="2653256" y="4531140"/>
            <a:ext cx="5576344" cy="521971"/>
          </a:xfrm>
          <a:prstGeom prst="rect">
            <a:avLst/>
          </a:prstGeom>
          <a:ln w="6350">
            <a:solidFill>
              <a:schemeClr val="tx2">
                <a:lumMod val="60000"/>
                <a:lumOff val="40000"/>
              </a:schemeClr>
            </a:solidFill>
          </a:ln>
        </p:spPr>
        <p:style>
          <a:lnRef idx="2">
            <a:schemeClr val="accent5"/>
          </a:lnRef>
          <a:fillRef idx="1">
            <a:schemeClr val="lt1"/>
          </a:fillRef>
          <a:effectRef idx="0">
            <a:schemeClr val="accent5"/>
          </a:effectRef>
          <a:fontRef idx="minor">
            <a:schemeClr val="dk1"/>
          </a:fontRef>
        </p:style>
        <p:txBody>
          <a:bodyPr lIns="91436" tIns="45718" rIns="91436" bIns="45718" anchor="ctr"/>
          <a:lstStyle/>
          <a:p>
            <a:pPr>
              <a:defRPr/>
            </a:pP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32" name="矩形 25"/>
          <p:cNvSpPr>
            <a:spLocks noChangeArrowheads="1"/>
          </p:cNvSpPr>
          <p:nvPr/>
        </p:nvSpPr>
        <p:spPr bwMode="auto">
          <a:xfrm>
            <a:off x="2653256" y="4531140"/>
            <a:ext cx="388620" cy="521971"/>
          </a:xfrm>
          <a:prstGeom prst="rect">
            <a:avLst/>
          </a:prstGeom>
          <a:solidFill>
            <a:schemeClr val="accent5"/>
          </a:solidFill>
        </p:spPr>
        <p:style>
          <a:lnRef idx="3">
            <a:schemeClr val="lt1"/>
          </a:lnRef>
          <a:fillRef idx="1">
            <a:schemeClr val="accent2"/>
          </a:fillRef>
          <a:effectRef idx="1">
            <a:schemeClr val="accent2"/>
          </a:effectRef>
          <a:fontRef idx="minor">
            <a:schemeClr val="lt1"/>
          </a:fontRef>
        </p:style>
        <p:txBody>
          <a:bodyPr lIns="91436" tIns="45718" rIns="91436" bIns="45718" anchor="ctr"/>
          <a:lstStyle/>
          <a:p>
            <a:pPr>
              <a:defRPr/>
            </a:pPr>
            <a:r>
              <a:rPr lang="en-US" altLang="zh-CN" sz="2400" dirty="0">
                <a:solidFill>
                  <a:srgbClr val="FFFFFF"/>
                </a:solidFill>
                <a:latin typeface="微软雅黑" panose="020B0503020204020204" pitchFamily="34" charset="-122"/>
                <a:ea typeface="微软雅黑" panose="020B0503020204020204" pitchFamily="34" charset="-122"/>
              </a:rPr>
              <a:t>6</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33" name="TextBox 45"/>
          <p:cNvSpPr txBox="1">
            <a:spLocks noChangeArrowheads="1"/>
          </p:cNvSpPr>
          <p:nvPr/>
        </p:nvSpPr>
        <p:spPr bwMode="auto">
          <a:xfrm>
            <a:off x="3546176" y="4588290"/>
            <a:ext cx="3669030" cy="369328"/>
          </a:xfrm>
          <a:prstGeom prst="rect">
            <a:avLst/>
          </a:prstGeom>
          <a:noFill/>
          <a:ln w="9525">
            <a:noFill/>
            <a:miter lim="800000"/>
          </a:ln>
        </p:spPr>
        <p:txBody>
          <a:bodyPr lIns="91436" tIns="45718" rIns="91436" bIns="45718">
            <a:spAutoFit/>
          </a:bodyPr>
          <a:lstStyle/>
          <a:p>
            <a:pPr eaLnBrk="1" hangingPunct="1"/>
            <a:r>
              <a:rPr lang="zh-CN" altLang="en-US" b="1" dirty="0">
                <a:solidFill>
                  <a:srgbClr val="595959"/>
                </a:solidFill>
                <a:latin typeface="微软雅黑" panose="020B0503020204020204" pitchFamily="34" charset="-122"/>
                <a:ea typeface="微软雅黑" panose="020B0503020204020204" pitchFamily="34" charset="-122"/>
              </a:rPr>
              <a:t>项目负责人和随工部门明确</a:t>
            </a:r>
            <a:endParaRPr lang="zh-CN" altLang="en-US" b="1" dirty="0">
              <a:solidFill>
                <a:srgbClr val="595959"/>
              </a:solidFill>
              <a:latin typeface="微软雅黑" panose="020B0503020204020204" pitchFamily="34" charset="-122"/>
              <a:ea typeface="微软雅黑" panose="020B0503020204020204" pitchFamily="34" charset="-122"/>
            </a:endParaRPr>
          </a:p>
        </p:txBody>
      </p:sp>
      <p:sp>
        <p:nvSpPr>
          <p:cNvPr id="35" name="矩形 34"/>
          <p:cNvSpPr/>
          <p:nvPr/>
        </p:nvSpPr>
        <p:spPr bwMode="auto">
          <a:xfrm>
            <a:off x="2653256" y="5219283"/>
            <a:ext cx="5576344" cy="521971"/>
          </a:xfrm>
          <a:prstGeom prst="rect">
            <a:avLst/>
          </a:prstGeom>
          <a:noFill/>
          <a:ln w="12700" cap="flat" cmpd="sng" algn="ctr">
            <a:solidFill>
              <a:srgbClr val="C00000"/>
            </a:solidFill>
            <a:prstDash val="solid"/>
          </a:ln>
          <a:effectLst>
            <a:outerShdw blurRad="50800" dist="38100" dir="5400000" algn="t" rotWithShape="0">
              <a:prstClr val="black">
                <a:alpha val="40000"/>
              </a:prstClr>
            </a:outerShdw>
          </a:effectLst>
        </p:spPr>
        <p:txBody>
          <a:bodyPr lIns="91436" tIns="45718" rIns="91436" bIns="45718" anchor="ctr"/>
          <a:lstStyle/>
          <a:p>
            <a:pPr>
              <a:defRPr/>
            </a:pP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36" name="矩形 25"/>
          <p:cNvSpPr>
            <a:spLocks noChangeArrowheads="1"/>
          </p:cNvSpPr>
          <p:nvPr/>
        </p:nvSpPr>
        <p:spPr bwMode="auto">
          <a:xfrm>
            <a:off x="2653256" y="5219283"/>
            <a:ext cx="388620" cy="521971"/>
          </a:xfrm>
          <a:prstGeom prst="rect">
            <a:avLst/>
          </a:prstGeom>
          <a:solidFill>
            <a:schemeClr val="accent2"/>
          </a:solidFill>
        </p:spPr>
        <p:style>
          <a:lnRef idx="3">
            <a:schemeClr val="lt1"/>
          </a:lnRef>
          <a:fillRef idx="1">
            <a:schemeClr val="accent2"/>
          </a:fillRef>
          <a:effectRef idx="1">
            <a:schemeClr val="accent2"/>
          </a:effectRef>
          <a:fontRef idx="minor">
            <a:schemeClr val="lt1"/>
          </a:fontRef>
        </p:style>
        <p:txBody>
          <a:bodyPr lIns="91436" tIns="45718" rIns="91436" bIns="45718" anchor="ctr"/>
          <a:lstStyle/>
          <a:p>
            <a:pPr>
              <a:defRPr/>
            </a:pPr>
            <a:r>
              <a:rPr lang="en-US" altLang="zh-CN" sz="2400" dirty="0">
                <a:solidFill>
                  <a:srgbClr val="FFFFFF"/>
                </a:solidFill>
                <a:latin typeface="微软雅黑" panose="020B0503020204020204" pitchFamily="34" charset="-122"/>
                <a:ea typeface="微软雅黑" panose="020B0503020204020204" pitchFamily="34" charset="-122"/>
              </a:rPr>
              <a:t>7</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37" name="TextBox 45"/>
          <p:cNvSpPr txBox="1">
            <a:spLocks noChangeArrowheads="1"/>
          </p:cNvSpPr>
          <p:nvPr/>
        </p:nvSpPr>
        <p:spPr bwMode="auto">
          <a:xfrm>
            <a:off x="3546176" y="5276433"/>
            <a:ext cx="3669030" cy="369328"/>
          </a:xfrm>
          <a:prstGeom prst="rect">
            <a:avLst/>
          </a:prstGeom>
          <a:noFill/>
          <a:ln w="9525">
            <a:noFill/>
            <a:miter lim="800000"/>
          </a:ln>
        </p:spPr>
        <p:txBody>
          <a:bodyPr lIns="91436" tIns="45718" rIns="91436" bIns="45718">
            <a:spAutoFit/>
          </a:bodyPr>
          <a:lstStyle/>
          <a:p>
            <a:pPr eaLnBrk="1" hangingPunct="1"/>
            <a:r>
              <a:rPr lang="zh-CN" altLang="en-US" b="1" dirty="0">
                <a:solidFill>
                  <a:srgbClr val="595959"/>
                </a:solidFill>
                <a:latin typeface="微软雅黑" panose="020B0503020204020204" pitchFamily="34" charset="-122"/>
                <a:ea typeface="微软雅黑" panose="020B0503020204020204" pitchFamily="34" charset="-122"/>
              </a:rPr>
              <a:t>嵌入式风控点澄清</a:t>
            </a:r>
            <a:endParaRPr lang="zh-CN" altLang="en-US" b="1" dirty="0">
              <a:solidFill>
                <a:srgbClr val="595959"/>
              </a:solidFill>
              <a:latin typeface="微软雅黑" panose="020B0503020204020204" pitchFamily="34" charset="-122"/>
              <a:ea typeface="微软雅黑" panose="020B0503020204020204" pitchFamily="34" charset="-122"/>
            </a:endParaRPr>
          </a:p>
        </p:txBody>
      </p:sp>
      <p:sp>
        <p:nvSpPr>
          <p:cNvPr id="39" name="矩形 38"/>
          <p:cNvSpPr/>
          <p:nvPr/>
        </p:nvSpPr>
        <p:spPr bwMode="auto">
          <a:xfrm>
            <a:off x="2653256" y="5907425"/>
            <a:ext cx="5576344" cy="521971"/>
          </a:xfrm>
          <a:prstGeom prst="rect">
            <a:avLst/>
          </a:prstGeom>
          <a:ln w="6350">
            <a:solidFill>
              <a:schemeClr val="tx2">
                <a:lumMod val="60000"/>
                <a:lumOff val="40000"/>
              </a:schemeClr>
            </a:solidFill>
          </a:ln>
        </p:spPr>
        <p:style>
          <a:lnRef idx="2">
            <a:schemeClr val="accent5"/>
          </a:lnRef>
          <a:fillRef idx="1">
            <a:schemeClr val="lt1"/>
          </a:fillRef>
          <a:effectRef idx="0">
            <a:schemeClr val="accent5"/>
          </a:effectRef>
          <a:fontRef idx="minor">
            <a:schemeClr val="dk1"/>
          </a:fontRef>
        </p:style>
        <p:txBody>
          <a:bodyPr lIns="91436" tIns="45718" rIns="91436" bIns="45718" anchor="ctr"/>
          <a:lstStyle/>
          <a:p>
            <a:pPr>
              <a:defRPr/>
            </a:pP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40" name="矩形 25"/>
          <p:cNvSpPr>
            <a:spLocks noChangeArrowheads="1"/>
          </p:cNvSpPr>
          <p:nvPr/>
        </p:nvSpPr>
        <p:spPr bwMode="auto">
          <a:xfrm>
            <a:off x="2653256" y="5907425"/>
            <a:ext cx="388620" cy="521971"/>
          </a:xfrm>
          <a:prstGeom prst="rect">
            <a:avLst/>
          </a:prstGeom>
          <a:solidFill>
            <a:schemeClr val="accent5"/>
          </a:solidFill>
        </p:spPr>
        <p:style>
          <a:lnRef idx="3">
            <a:schemeClr val="lt1"/>
          </a:lnRef>
          <a:fillRef idx="1">
            <a:schemeClr val="accent2"/>
          </a:fillRef>
          <a:effectRef idx="1">
            <a:schemeClr val="accent2"/>
          </a:effectRef>
          <a:fontRef idx="minor">
            <a:schemeClr val="lt1"/>
          </a:fontRef>
        </p:style>
        <p:txBody>
          <a:bodyPr lIns="91436" tIns="45718" rIns="91436" bIns="45718" anchor="ctr"/>
          <a:lstStyle/>
          <a:p>
            <a:pPr>
              <a:defRPr/>
            </a:pPr>
            <a:r>
              <a:rPr lang="en-US" altLang="zh-CN" sz="2400" dirty="0">
                <a:solidFill>
                  <a:srgbClr val="FFFFFF"/>
                </a:solidFill>
                <a:latin typeface="微软雅黑" panose="020B0503020204020204" pitchFamily="34" charset="-122"/>
                <a:ea typeface="微软雅黑" panose="020B0503020204020204" pitchFamily="34" charset="-122"/>
              </a:rPr>
              <a:t>8</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41" name="TextBox 45"/>
          <p:cNvSpPr txBox="1">
            <a:spLocks noChangeArrowheads="1"/>
          </p:cNvSpPr>
          <p:nvPr/>
        </p:nvSpPr>
        <p:spPr bwMode="auto">
          <a:xfrm>
            <a:off x="3546176" y="5964575"/>
            <a:ext cx="3669030" cy="369328"/>
          </a:xfrm>
          <a:prstGeom prst="rect">
            <a:avLst/>
          </a:prstGeom>
          <a:noFill/>
          <a:ln w="9525">
            <a:noFill/>
            <a:miter lim="800000"/>
          </a:ln>
        </p:spPr>
        <p:txBody>
          <a:bodyPr lIns="91436" tIns="45718" rIns="91436" bIns="45718">
            <a:spAutoFit/>
          </a:bodyPr>
          <a:lstStyle/>
          <a:p>
            <a:pPr eaLnBrk="1" hangingPunct="1"/>
            <a:r>
              <a:rPr lang="zh-CN" altLang="en-US" b="1" dirty="0">
                <a:solidFill>
                  <a:srgbClr val="595959"/>
                </a:solidFill>
                <a:latin typeface="微软雅黑" panose="020B0503020204020204" pitchFamily="34" charset="-122"/>
                <a:ea typeface="微软雅黑" panose="020B0503020204020204" pitchFamily="34" charset="-122"/>
              </a:rPr>
              <a:t>建设方式</a:t>
            </a:r>
            <a:endParaRPr lang="zh-CN" altLang="en-US" b="1"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179512" y="116632"/>
            <a:ext cx="7632848" cy="461939"/>
          </a:xfrm>
        </p:spPr>
        <p:txBody>
          <a:bodyPr/>
          <a:lstStyle/>
          <a:p>
            <a:r>
              <a:rPr lang="zh-CN" altLang="en-US" sz="2400" b="1" dirty="0">
                <a:latin typeface="微软雅黑" panose="020B0503020204020204" pitchFamily="34" charset="-122"/>
                <a:ea typeface="微软雅黑" panose="020B0503020204020204" pitchFamily="34" charset="-122"/>
              </a:rPr>
              <a:t>嵌入式风控澄清</a:t>
            </a:r>
            <a:endParaRPr lang="zh-CN" altLang="en-US" sz="2400" b="1" dirty="0">
              <a:latin typeface="微软雅黑" panose="020B0503020204020204" pitchFamily="34" charset="-122"/>
              <a:ea typeface="微软雅黑" panose="020B0503020204020204" pitchFamily="34" charset="-122"/>
            </a:endParaRPr>
          </a:p>
        </p:txBody>
      </p:sp>
      <p:graphicFrame>
        <p:nvGraphicFramePr>
          <p:cNvPr id="10" name="表格 9"/>
          <p:cNvGraphicFramePr>
            <a:graphicFrameLocks noGrp="1"/>
          </p:cNvGraphicFramePr>
          <p:nvPr/>
        </p:nvGraphicFramePr>
        <p:xfrm>
          <a:off x="467544" y="1196752"/>
          <a:ext cx="8208911" cy="2204720"/>
        </p:xfrm>
        <a:graphic>
          <a:graphicData uri="http://schemas.openxmlformats.org/drawingml/2006/table">
            <a:tbl>
              <a:tblPr firstRow="1" bandRow="1">
                <a:tableStyleId>{F5AB1C69-6EDB-4FF4-983F-18BD219EF322}</a:tableStyleId>
              </a:tblPr>
              <a:tblGrid>
                <a:gridCol w="1728192"/>
                <a:gridCol w="3312368"/>
                <a:gridCol w="3168351"/>
              </a:tblGrid>
              <a:tr h="370840">
                <a:tc>
                  <a:txBody>
                    <a:bodyPr/>
                    <a:lstStyle/>
                    <a:p>
                      <a:pPr algn="ctr"/>
                      <a:r>
                        <a:rPr lang="zh-CN" altLang="en-US" sz="1400" dirty="0">
                          <a:latin typeface="微软雅黑" panose="020B0503020204020204" pitchFamily="34" charset="-122"/>
                          <a:ea typeface="微软雅黑" panose="020B0503020204020204" pitchFamily="34" charset="-122"/>
                        </a:rPr>
                        <a:t>本期能力建设内容</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algn="ctr"/>
                      <a:r>
                        <a:rPr lang="zh-CN" altLang="en-US" sz="1400" dirty="0">
                          <a:latin typeface="微软雅黑" panose="020B0503020204020204" pitchFamily="34" charset="-122"/>
                          <a:ea typeface="微软雅黑" panose="020B0503020204020204" pitchFamily="34" charset="-122"/>
                        </a:rPr>
                        <a:t>问题</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algn="ctr"/>
                      <a:r>
                        <a:rPr lang="zh-CN" altLang="en-US" sz="1400" dirty="0">
                          <a:latin typeface="微软雅黑" panose="020B0503020204020204" pitchFamily="34" charset="-122"/>
                          <a:ea typeface="微软雅黑" panose="020B0503020204020204" pitchFamily="34" charset="-122"/>
                        </a:rPr>
                        <a:t>解答</a:t>
                      </a:r>
                      <a:endParaRPr lang="zh-CN" altLang="en-US" sz="1400" dirty="0">
                        <a:latin typeface="微软雅黑" panose="020B0503020204020204" pitchFamily="34" charset="-122"/>
                        <a:ea typeface="微软雅黑" panose="020B0503020204020204" pitchFamily="34" charset="-122"/>
                      </a:endParaRPr>
                    </a:p>
                  </a:txBody>
                  <a:tcPr/>
                </a:tc>
              </a:tr>
              <a:tr h="370840">
                <a:tc>
                  <a:txBody>
                    <a:bodyPr/>
                    <a:lstStyle/>
                    <a:p>
                      <a:pPr algn="ctr"/>
                      <a:r>
                        <a:rPr lang="zh-CN" altLang="en-US" sz="1400" dirty="0">
                          <a:latin typeface="微软雅黑" panose="020B0503020204020204" pitchFamily="34" charset="-122"/>
                          <a:ea typeface="微软雅黑" panose="020B0503020204020204" pitchFamily="34" charset="-122"/>
                        </a:rPr>
                        <a:t>框架订单系统</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marL="0" indent="0">
                        <a:buNone/>
                      </a:pPr>
                      <a:r>
                        <a:rPr lang="zh-CN" altLang="en-US" sz="1400" dirty="0">
                          <a:latin typeface="微软雅黑" panose="020B0503020204020204" pitchFamily="34" charset="-122"/>
                          <a:ea typeface="微软雅黑" panose="020B0503020204020204" pitchFamily="34" charset="-122"/>
                        </a:rPr>
                        <a:t>订单审批流程、总控合同审批流程、价格变更流程都需要对接流程引擎，功能相似是否可以进行代码复功能</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kumimoji="0" lang="zh-CN" altLang="en-US" sz="14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流程配置获取相关审核节点信息部分功能页面流程逻辑可复用，故核减工作量</a:t>
                      </a:r>
                      <a:r>
                        <a:rPr kumimoji="0" lang="en-US" altLang="zh-CN" sz="14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23</a:t>
                      </a:r>
                      <a:r>
                        <a:rPr kumimoji="0" lang="zh-CN" altLang="en-US" sz="14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人天</a:t>
                      </a:r>
                      <a:endParaRPr lang="zh-CN" altLang="en-US" sz="1400" dirty="0">
                        <a:latin typeface="微软雅黑" panose="020B0503020204020204" pitchFamily="34" charset="-122"/>
                        <a:ea typeface="微软雅黑" panose="020B0503020204020204" pitchFamily="34" charset="-122"/>
                      </a:endParaRPr>
                    </a:p>
                  </a:txBody>
                  <a:tcPr/>
                </a:tc>
              </a:tr>
              <a:tr h="370840">
                <a:tc>
                  <a:txBody>
                    <a:bodyPr/>
                    <a:lstStyle/>
                    <a:p>
                      <a:pPr algn="ctr"/>
                      <a:r>
                        <a:rPr lang="zh-CN" altLang="en-US" sz="1400" dirty="0">
                          <a:latin typeface="微软雅黑" panose="020B0503020204020204" pitchFamily="34" charset="-122"/>
                          <a:ea typeface="微软雅黑" panose="020B0503020204020204" pitchFamily="34" charset="-122"/>
                        </a:rPr>
                        <a:t>可视化采购平台</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kumimoji="0" lang="zh-CN" altLang="en-US" sz="14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对接手机</a:t>
                      </a:r>
                      <a:r>
                        <a:rPr kumimoji="0" lang="en-US" altLang="zh-CN" sz="14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MOA</a:t>
                      </a:r>
                      <a:r>
                        <a:rPr kumimoji="0" lang="zh-CN" altLang="en-US" sz="14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审批功能订单相关接口信息是否可以复用</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kumimoji="0" lang="zh-CN" altLang="en-US" sz="14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已办与待办订单审批相关接口信息相似，部分逻辑信息可以复用，故核减工作量</a:t>
                      </a:r>
                      <a:r>
                        <a:rPr kumimoji="0" lang="en-US" altLang="zh-CN" sz="14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12</a:t>
                      </a:r>
                      <a:r>
                        <a:rPr kumimoji="0" lang="zh-CN" altLang="en-US" sz="14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人天</a:t>
                      </a:r>
                      <a:endParaRPr lang="zh-CN" altLang="en-US" sz="1400" dirty="0">
                        <a:latin typeface="微软雅黑" panose="020B0503020204020204" pitchFamily="34" charset="-122"/>
                        <a:ea typeface="微软雅黑" panose="020B0503020204020204" pitchFamily="34" charset="-122"/>
                      </a:endParaRPr>
                    </a:p>
                  </a:txBody>
                  <a:tcPr/>
                </a:tc>
              </a:tr>
              <a:tr h="370840">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tc>
                <a:tc>
                  <a:txBody>
                    <a:bodyPr/>
                    <a:lstStyle/>
                    <a:p>
                      <a:endParaRPr lang="zh-CN" altLang="en-US" sz="1400" dirty="0">
                        <a:latin typeface="微软雅黑" panose="020B0503020204020204" pitchFamily="34" charset="-122"/>
                        <a:ea typeface="微软雅黑" panose="020B0503020204020204" pitchFamily="34" charset="-122"/>
                      </a:endParaRPr>
                    </a:p>
                  </a:txBody>
                  <a:tcPr/>
                </a:tc>
                <a:tc>
                  <a:txBody>
                    <a:bodyPr/>
                    <a:lstStyle/>
                    <a:p>
                      <a:endParaRPr lang="zh-CN" altLang="en-US" sz="1400" dirty="0">
                        <a:latin typeface="微软雅黑" panose="020B0503020204020204" pitchFamily="34" charset="-122"/>
                        <a:ea typeface="微软雅黑" panose="020B0503020204020204" pitchFamily="34" charset="-122"/>
                      </a:endParaRPr>
                    </a:p>
                  </a:txBody>
                  <a:tcPr/>
                </a:tc>
              </a:tr>
            </a:tbl>
          </a:graphicData>
        </a:graphic>
      </p:graphicFrame>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bwMode="auto">
          <a:xfrm>
            <a:off x="0" y="0"/>
            <a:ext cx="8229600" cy="777600"/>
          </a:xfrm>
          <a:noFill/>
          <a:ln>
            <a:miter lim="800000"/>
          </a:ln>
        </p:spPr>
        <p:txBody>
          <a:bodyPr vert="horz" wrap="square" lIns="91436" tIns="45718" rIns="91436" bIns="45718" numCol="1" anchor="ctr" anchorCtr="0" compatLnSpc="1"/>
          <a:lstStyle/>
          <a:p>
            <a:pPr eaLnBrk="1" hangingPunct="1"/>
            <a:r>
              <a:rPr lang="zh-CN" altLang="en-US" sz="2400" b="1" dirty="0"/>
              <a:t>目录</a:t>
            </a:r>
            <a:endParaRPr lang="en-US" altLang="zh-CN" sz="2800" b="1" dirty="0"/>
          </a:p>
        </p:txBody>
      </p:sp>
      <p:cxnSp>
        <p:nvCxnSpPr>
          <p:cNvPr id="82" name="直接连接符 81"/>
          <p:cNvCxnSpPr/>
          <p:nvPr/>
        </p:nvCxnSpPr>
        <p:spPr>
          <a:xfrm>
            <a:off x="2343150" y="923930"/>
            <a:ext cx="0" cy="5701664"/>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2" name="组合 43"/>
          <p:cNvGrpSpPr/>
          <p:nvPr/>
        </p:nvGrpSpPr>
        <p:grpSpPr>
          <a:xfrm>
            <a:off x="715804" y="1535431"/>
            <a:ext cx="1061561" cy="4831080"/>
            <a:chOff x="715804" y="1535431"/>
            <a:chExt cx="1061561" cy="4831080"/>
          </a:xfrm>
        </p:grpSpPr>
        <p:sp>
          <p:nvSpPr>
            <p:cNvPr id="83" name="Oval 6" descr="#wm#_48_07_*Z"/>
            <p:cNvSpPr>
              <a:spLocks noChangeArrowheads="1"/>
            </p:cNvSpPr>
            <p:nvPr>
              <p:custDataLst>
                <p:tags r:id="rId1"/>
              </p:custDataLst>
            </p:nvPr>
          </p:nvSpPr>
          <p:spPr bwMode="auto">
            <a:xfrm>
              <a:off x="715804" y="1535431"/>
              <a:ext cx="814387" cy="1089660"/>
            </a:xfrm>
            <a:prstGeom prst="ellipse">
              <a:avLst/>
            </a:prstGeom>
            <a:solidFill>
              <a:schemeClr val="accent5">
                <a:alpha val="69000"/>
              </a:schemeClr>
            </a:solidFill>
            <a:ln>
              <a:noFill/>
            </a:ln>
            <a:effectLst/>
          </p:spPr>
          <p:txBody>
            <a:bodyPr lIns="0" tIns="0" rIns="0" bIns="0" anchor="ctr"/>
            <a:lstStyle>
              <a:lvl1pPr>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2pPr>
              <a:lvl3pPr marL="11430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3pPr>
              <a:lvl4pPr marL="16002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9pPr>
            </a:lstStyle>
            <a:p>
              <a:pPr algn="ctr" eaLnBrk="1" hangingPunct="1">
                <a:spcBef>
                  <a:spcPct val="0"/>
                </a:spcBef>
                <a:buFont typeface="Arial" panose="020B0604020202020204" pitchFamily="34" charset="0"/>
                <a:buNone/>
                <a:defRPr/>
              </a:pPr>
              <a:r>
                <a:rPr lang="zh-CN" altLang="en-US" sz="4400" b="1" kern="0"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rPr>
                <a:t>目</a:t>
              </a:r>
              <a:endParaRPr lang="zh-CN" altLang="zh-CN" sz="4400" b="1" kern="0"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4" name="Oval 7" descr="#wm#_48_07_*Z"/>
            <p:cNvSpPr>
              <a:spLocks noChangeArrowheads="1"/>
            </p:cNvSpPr>
            <p:nvPr>
              <p:custDataLst>
                <p:tags r:id="rId2"/>
              </p:custDataLst>
            </p:nvPr>
          </p:nvSpPr>
          <p:spPr bwMode="auto">
            <a:xfrm>
              <a:off x="1283017" y="2348866"/>
              <a:ext cx="494348" cy="661035"/>
            </a:xfrm>
            <a:prstGeom prst="ellipse">
              <a:avLst/>
            </a:prstGeom>
            <a:solidFill>
              <a:schemeClr val="accent6">
                <a:lumMod val="60000"/>
                <a:lumOff val="40000"/>
                <a:alpha val="35000"/>
              </a:schemeClr>
            </a:solidFill>
            <a:ln>
              <a:noFill/>
            </a:ln>
            <a:effectLst/>
          </p:spPr>
          <p:txBody>
            <a:bodyPr lIns="0" tIns="0" rIns="0" bIns="0" anchor="ctr"/>
            <a:lstStyle>
              <a:lvl1pPr>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2pPr>
              <a:lvl3pPr marL="11430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3pPr>
              <a:lvl4pPr marL="16002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9pPr>
            </a:lstStyle>
            <a:p>
              <a:pPr algn="ctr" eaLnBrk="1" hangingPunct="1">
                <a:spcBef>
                  <a:spcPct val="0"/>
                </a:spcBef>
                <a:buFont typeface="Arial" panose="020B0604020202020204" pitchFamily="34" charset="0"/>
                <a:buNone/>
                <a:defRPr/>
              </a:pPr>
              <a:r>
                <a:rPr lang="zh-CN" altLang="en-US" sz="2400" kern="0" dirty="0">
                  <a:solidFill>
                    <a:schemeClr val="accent2"/>
                  </a:solidFill>
                  <a:latin typeface="微软雅黑" panose="020B0503020204020204" pitchFamily="34" charset="-122"/>
                  <a:ea typeface="微软雅黑" panose="020B0503020204020204" pitchFamily="34" charset="-122"/>
                </a:rPr>
                <a:t>录</a:t>
              </a:r>
              <a:endParaRPr lang="zh-CN" altLang="zh-CN" sz="2400" kern="0" dirty="0">
                <a:solidFill>
                  <a:schemeClr val="accent2"/>
                </a:solidFill>
                <a:latin typeface="微软雅黑" panose="020B0503020204020204" pitchFamily="34" charset="-122"/>
                <a:ea typeface="微软雅黑" panose="020B0503020204020204" pitchFamily="34" charset="-122"/>
              </a:endParaRPr>
            </a:p>
          </p:txBody>
        </p:sp>
        <p:sp>
          <p:nvSpPr>
            <p:cNvPr id="85" name="文本框 31"/>
            <p:cNvSpPr txBox="1">
              <a:spLocks noChangeArrowheads="1"/>
            </p:cNvSpPr>
            <p:nvPr>
              <p:custDataLst>
                <p:tags r:id="rId3"/>
              </p:custDataLst>
            </p:nvPr>
          </p:nvSpPr>
          <p:spPr bwMode="auto">
            <a:xfrm>
              <a:off x="927259" y="2680337"/>
              <a:ext cx="325755" cy="195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r>
                <a:rPr lang="en-US" altLang="zh-CN" dirty="0">
                  <a:solidFill>
                    <a:schemeClr val="bg1">
                      <a:lumMod val="65000"/>
                    </a:schemeClr>
                  </a:solidFill>
                  <a:latin typeface="微软雅黑" panose="020B0503020204020204" pitchFamily="34" charset="-122"/>
                  <a:ea typeface="微软雅黑" panose="020B0503020204020204" pitchFamily="34" charset="-122"/>
                </a:rPr>
                <a:t>CONTENTS</a:t>
              </a:r>
              <a:endParaRPr lang="zh-CN" altLang="en-US"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86" name="KSO_Shape"/>
            <p:cNvSpPr/>
            <p:nvPr/>
          </p:nvSpPr>
          <p:spPr bwMode="auto">
            <a:xfrm>
              <a:off x="734377" y="4183381"/>
              <a:ext cx="938689" cy="2183130"/>
            </a:xfrm>
            <a:custGeom>
              <a:avLst/>
              <a:gdLst>
                <a:gd name="T0" fmla="*/ 499059 w 1487487"/>
                <a:gd name="T1" fmla="*/ 966084 h 2590800"/>
                <a:gd name="T2" fmla="*/ 109570 w 1487487"/>
                <a:gd name="T3" fmla="*/ 649281 h 2590800"/>
                <a:gd name="T4" fmla="*/ 138378 w 1487487"/>
                <a:gd name="T5" fmla="*/ 649781 h 2590800"/>
                <a:gd name="T6" fmla="*/ 133382 w 1487487"/>
                <a:gd name="T7" fmla="*/ 565077 h 2590800"/>
                <a:gd name="T8" fmla="*/ 324627 w 1487487"/>
                <a:gd name="T9" fmla="*/ 355159 h 2590800"/>
                <a:gd name="T10" fmla="*/ 349893 w 1487487"/>
                <a:gd name="T11" fmla="*/ 744224 h 2590800"/>
                <a:gd name="T12" fmla="*/ 294542 w 1487487"/>
                <a:gd name="T13" fmla="*/ 601367 h 2590800"/>
                <a:gd name="T14" fmla="*/ 277920 w 1487487"/>
                <a:gd name="T15" fmla="*/ 297649 h 2590800"/>
                <a:gd name="T16" fmla="*/ 214616 w 1487487"/>
                <a:gd name="T17" fmla="*/ 493426 h 2590800"/>
                <a:gd name="T18" fmla="*/ 172347 w 1487487"/>
                <a:gd name="T19" fmla="*/ 736554 h 2590800"/>
                <a:gd name="T20" fmla="*/ 311304 w 1487487"/>
                <a:gd name="T21" fmla="*/ 752896 h 2590800"/>
                <a:gd name="T22" fmla="*/ 431790 w 1487487"/>
                <a:gd name="T23" fmla="*/ 736720 h 2590800"/>
                <a:gd name="T24" fmla="*/ 428629 w 1487487"/>
                <a:gd name="T25" fmla="*/ 473249 h 2590800"/>
                <a:gd name="T26" fmla="*/ 346252 w 1487487"/>
                <a:gd name="T27" fmla="*/ 243795 h 2590800"/>
                <a:gd name="T28" fmla="*/ 823188 w 1487487"/>
                <a:gd name="T29" fmla="*/ 59531 h 2590800"/>
                <a:gd name="T30" fmla="*/ 884652 w 1487487"/>
                <a:gd name="T31" fmla="*/ 236887 h 2590800"/>
                <a:gd name="T32" fmla="*/ 1019908 w 1487487"/>
                <a:gd name="T33" fmla="*/ 349674 h 2590800"/>
                <a:gd name="T34" fmla="*/ 1040729 w 1487487"/>
                <a:gd name="T35" fmla="*/ 731749 h 2590800"/>
                <a:gd name="T36" fmla="*/ 1008082 w 1487487"/>
                <a:gd name="T37" fmla="*/ 991526 h 2590800"/>
                <a:gd name="T38" fmla="*/ 950948 w 1487487"/>
                <a:gd name="T39" fmla="*/ 964496 h 2590800"/>
                <a:gd name="T40" fmla="*/ 962608 w 1487487"/>
                <a:gd name="T41" fmla="*/ 1336226 h 2590800"/>
                <a:gd name="T42" fmla="*/ 999086 w 1487487"/>
                <a:gd name="T43" fmla="*/ 1531601 h 2590800"/>
                <a:gd name="T44" fmla="*/ 1092200 w 1487487"/>
                <a:gd name="T45" fmla="*/ 1888315 h 2590800"/>
                <a:gd name="T46" fmla="*/ 977432 w 1487487"/>
                <a:gd name="T47" fmla="*/ 1822913 h 2590800"/>
                <a:gd name="T48" fmla="*/ 852670 w 1487487"/>
                <a:gd name="T49" fmla="*/ 1360920 h 2590800"/>
                <a:gd name="T50" fmla="*/ 772217 w 1487487"/>
                <a:gd name="T51" fmla="*/ 1298854 h 2590800"/>
                <a:gd name="T52" fmla="*/ 793704 w 1487487"/>
                <a:gd name="T53" fmla="*/ 1649060 h 2590800"/>
                <a:gd name="T54" fmla="*/ 735071 w 1487487"/>
                <a:gd name="T55" fmla="*/ 1703952 h 2590800"/>
                <a:gd name="T56" fmla="*/ 654951 w 1487487"/>
                <a:gd name="T57" fmla="*/ 1677590 h 2590800"/>
                <a:gd name="T58" fmla="*/ 683267 w 1487487"/>
                <a:gd name="T59" fmla="*/ 1414476 h 2590800"/>
                <a:gd name="T60" fmla="*/ 633296 w 1487487"/>
                <a:gd name="T61" fmla="*/ 995196 h 2590800"/>
                <a:gd name="T62" fmla="*/ 599482 w 1487487"/>
                <a:gd name="T63" fmla="*/ 1006041 h 2590800"/>
                <a:gd name="T64" fmla="*/ 566501 w 1487487"/>
                <a:gd name="T65" fmla="*/ 907936 h 2590800"/>
                <a:gd name="T66" fmla="*/ 632463 w 1487487"/>
                <a:gd name="T67" fmla="*/ 373199 h 2590800"/>
                <a:gd name="T68" fmla="*/ 726909 w 1487487"/>
                <a:gd name="T69" fmla="*/ 291779 h 2590800"/>
                <a:gd name="T70" fmla="*/ 714749 w 1487487"/>
                <a:gd name="T71" fmla="*/ 222371 h 2590800"/>
                <a:gd name="T72" fmla="*/ 732406 w 1487487"/>
                <a:gd name="T73" fmla="*/ 121430 h 2590800"/>
                <a:gd name="T74" fmla="*/ 288578 w 1487487"/>
                <a:gd name="T75" fmla="*/ 0 h 2590800"/>
                <a:gd name="T76" fmla="*/ 379498 w 1487487"/>
                <a:gd name="T77" fmla="*/ 105046 h 2590800"/>
                <a:gd name="T78" fmla="*/ 346693 w 1487487"/>
                <a:gd name="T79" fmla="*/ 237436 h 2590800"/>
                <a:gd name="T80" fmla="*/ 459260 w 1487487"/>
                <a:gd name="T81" fmla="*/ 362657 h 2590800"/>
                <a:gd name="T82" fmla="*/ 503721 w 1487487"/>
                <a:gd name="T83" fmla="*/ 708306 h 2590800"/>
                <a:gd name="T84" fmla="*/ 534194 w 1487487"/>
                <a:gd name="T85" fmla="*/ 959582 h 2590800"/>
                <a:gd name="T86" fmla="*/ 459760 w 1487487"/>
                <a:gd name="T87" fmla="*/ 1034447 h 2590800"/>
                <a:gd name="T88" fmla="*/ 466088 w 1487487"/>
                <a:gd name="T89" fmla="*/ 967085 h 2590800"/>
                <a:gd name="T90" fmla="*/ 452433 w 1487487"/>
                <a:gd name="T91" fmla="*/ 964083 h 2590800"/>
                <a:gd name="T92" fmla="*/ 406807 w 1487487"/>
                <a:gd name="T93" fmla="*/ 1582517 h 2590800"/>
                <a:gd name="T94" fmla="*/ 550181 w 1487487"/>
                <a:gd name="T95" fmla="*/ 1699568 h 2590800"/>
                <a:gd name="T96" fmla="*/ 379831 w 1487487"/>
                <a:gd name="T97" fmla="*/ 1720243 h 2590800"/>
                <a:gd name="T98" fmla="*/ 289244 w 1487487"/>
                <a:gd name="T99" fmla="*/ 1668554 h 2590800"/>
                <a:gd name="T100" fmla="*/ 303232 w 1487487"/>
                <a:gd name="T101" fmla="*/ 1558174 h 2590800"/>
                <a:gd name="T102" fmla="*/ 283582 w 1487487"/>
                <a:gd name="T103" fmla="*/ 1166338 h 2590800"/>
                <a:gd name="T104" fmla="*/ 237956 w 1487487"/>
                <a:gd name="T105" fmla="*/ 1543000 h 2590800"/>
                <a:gd name="T106" fmla="*/ 257439 w 1487487"/>
                <a:gd name="T107" fmla="*/ 1752757 h 2590800"/>
                <a:gd name="T108" fmla="*/ 145871 w 1487487"/>
                <a:gd name="T109" fmla="*/ 1766096 h 2590800"/>
                <a:gd name="T110" fmla="*/ 146037 w 1487487"/>
                <a:gd name="T111" fmla="*/ 1280220 h 2590800"/>
                <a:gd name="T112" fmla="*/ 69439 w 1487487"/>
                <a:gd name="T113" fmla="*/ 934404 h 2590800"/>
                <a:gd name="T114" fmla="*/ 7160 w 1487487"/>
                <a:gd name="T115" fmla="*/ 692132 h 2590800"/>
                <a:gd name="T116" fmla="*/ 34969 w 1487487"/>
                <a:gd name="T117" fmla="*/ 470537 h 2590800"/>
                <a:gd name="T118" fmla="*/ 61279 w 1487487"/>
                <a:gd name="T119" fmla="*/ 323640 h 2590800"/>
                <a:gd name="T120" fmla="*/ 223303 w 1487487"/>
                <a:gd name="T121" fmla="*/ 235935 h 2590800"/>
                <a:gd name="T122" fmla="*/ 213811 w 1487487"/>
                <a:gd name="T123" fmla="*/ 157568 h 2590800"/>
                <a:gd name="T124" fmla="*/ 213145 w 1487487"/>
                <a:gd name="T125" fmla="*/ 57858 h 259080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487487" h="2590800">
                  <a:moveTo>
                    <a:pt x="674915" y="1311380"/>
                  </a:moveTo>
                  <a:lnTo>
                    <a:pt x="673100" y="1311607"/>
                  </a:lnTo>
                  <a:lnTo>
                    <a:pt x="669472" y="1311834"/>
                  </a:lnTo>
                  <a:lnTo>
                    <a:pt x="666524" y="1312287"/>
                  </a:lnTo>
                  <a:lnTo>
                    <a:pt x="665163" y="1312967"/>
                  </a:lnTo>
                  <a:lnTo>
                    <a:pt x="664256" y="1313648"/>
                  </a:lnTo>
                  <a:lnTo>
                    <a:pt x="663802" y="1314328"/>
                  </a:lnTo>
                  <a:lnTo>
                    <a:pt x="663122" y="1315915"/>
                  </a:lnTo>
                  <a:lnTo>
                    <a:pt x="662895" y="1317503"/>
                  </a:lnTo>
                  <a:lnTo>
                    <a:pt x="662895" y="1319770"/>
                  </a:lnTo>
                  <a:lnTo>
                    <a:pt x="662895" y="1324759"/>
                  </a:lnTo>
                  <a:lnTo>
                    <a:pt x="662895" y="1329748"/>
                  </a:lnTo>
                  <a:lnTo>
                    <a:pt x="662441" y="1340859"/>
                  </a:lnTo>
                  <a:lnTo>
                    <a:pt x="662215" y="1346529"/>
                  </a:lnTo>
                  <a:lnTo>
                    <a:pt x="661761" y="1352424"/>
                  </a:lnTo>
                  <a:lnTo>
                    <a:pt x="660854" y="1357413"/>
                  </a:lnTo>
                  <a:lnTo>
                    <a:pt x="660400" y="1359454"/>
                  </a:lnTo>
                  <a:lnTo>
                    <a:pt x="659720" y="1361041"/>
                  </a:lnTo>
                  <a:lnTo>
                    <a:pt x="658133" y="1363536"/>
                  </a:lnTo>
                  <a:lnTo>
                    <a:pt x="657225" y="1365123"/>
                  </a:lnTo>
                  <a:lnTo>
                    <a:pt x="657225" y="1365577"/>
                  </a:lnTo>
                  <a:lnTo>
                    <a:pt x="657225" y="1366030"/>
                  </a:lnTo>
                  <a:lnTo>
                    <a:pt x="657679" y="1366257"/>
                  </a:lnTo>
                  <a:lnTo>
                    <a:pt x="658359" y="1366257"/>
                  </a:lnTo>
                  <a:lnTo>
                    <a:pt x="660400" y="1366257"/>
                  </a:lnTo>
                  <a:lnTo>
                    <a:pt x="662668" y="1365577"/>
                  </a:lnTo>
                  <a:lnTo>
                    <a:pt x="665163" y="1364216"/>
                  </a:lnTo>
                  <a:lnTo>
                    <a:pt x="668338" y="1362175"/>
                  </a:lnTo>
                  <a:lnTo>
                    <a:pt x="672193" y="1359454"/>
                  </a:lnTo>
                  <a:lnTo>
                    <a:pt x="676729" y="1356053"/>
                  </a:lnTo>
                  <a:lnTo>
                    <a:pt x="678770" y="1354012"/>
                  </a:lnTo>
                  <a:lnTo>
                    <a:pt x="680131" y="1352198"/>
                  </a:lnTo>
                  <a:lnTo>
                    <a:pt x="681491" y="1350157"/>
                  </a:lnTo>
                  <a:lnTo>
                    <a:pt x="681718" y="1349023"/>
                  </a:lnTo>
                  <a:lnTo>
                    <a:pt x="681945" y="1348116"/>
                  </a:lnTo>
                  <a:lnTo>
                    <a:pt x="681945" y="1342674"/>
                  </a:lnTo>
                  <a:lnTo>
                    <a:pt x="681718" y="1335871"/>
                  </a:lnTo>
                  <a:lnTo>
                    <a:pt x="681038" y="1319770"/>
                  </a:lnTo>
                  <a:lnTo>
                    <a:pt x="681038" y="1317956"/>
                  </a:lnTo>
                  <a:lnTo>
                    <a:pt x="680811" y="1316369"/>
                  </a:lnTo>
                  <a:lnTo>
                    <a:pt x="680131" y="1315235"/>
                  </a:lnTo>
                  <a:lnTo>
                    <a:pt x="679677" y="1313874"/>
                  </a:lnTo>
                  <a:lnTo>
                    <a:pt x="679224" y="1313194"/>
                  </a:lnTo>
                  <a:lnTo>
                    <a:pt x="678317" y="1312741"/>
                  </a:lnTo>
                  <a:lnTo>
                    <a:pt x="677636" y="1312060"/>
                  </a:lnTo>
                  <a:lnTo>
                    <a:pt x="676956" y="1311607"/>
                  </a:lnTo>
                  <a:lnTo>
                    <a:pt x="674915" y="1311380"/>
                  </a:lnTo>
                  <a:close/>
                  <a:moveTo>
                    <a:pt x="416083" y="806751"/>
                  </a:moveTo>
                  <a:lnTo>
                    <a:pt x="416083" y="808111"/>
                  </a:lnTo>
                  <a:lnTo>
                    <a:pt x="416174" y="808654"/>
                  </a:lnTo>
                  <a:lnTo>
                    <a:pt x="416083" y="806751"/>
                  </a:lnTo>
                  <a:close/>
                  <a:moveTo>
                    <a:pt x="181202" y="761476"/>
                  </a:moveTo>
                  <a:lnTo>
                    <a:pt x="180295" y="762610"/>
                  </a:lnTo>
                  <a:lnTo>
                    <a:pt x="179388" y="764424"/>
                  </a:lnTo>
                  <a:lnTo>
                    <a:pt x="178480" y="766691"/>
                  </a:lnTo>
                  <a:lnTo>
                    <a:pt x="177347" y="769866"/>
                  </a:lnTo>
                  <a:lnTo>
                    <a:pt x="176439" y="773494"/>
                  </a:lnTo>
                  <a:lnTo>
                    <a:pt x="175986" y="778030"/>
                  </a:lnTo>
                  <a:lnTo>
                    <a:pt x="175532" y="783472"/>
                  </a:lnTo>
                  <a:lnTo>
                    <a:pt x="175305" y="792996"/>
                  </a:lnTo>
                  <a:lnTo>
                    <a:pt x="175079" y="796851"/>
                  </a:lnTo>
                  <a:lnTo>
                    <a:pt x="174625" y="800026"/>
                  </a:lnTo>
                  <a:lnTo>
                    <a:pt x="174172" y="802747"/>
                  </a:lnTo>
                  <a:lnTo>
                    <a:pt x="173264" y="805241"/>
                  </a:lnTo>
                  <a:lnTo>
                    <a:pt x="172357" y="807509"/>
                  </a:lnTo>
                  <a:lnTo>
                    <a:pt x="171677" y="809550"/>
                  </a:lnTo>
                  <a:lnTo>
                    <a:pt x="168955" y="814085"/>
                  </a:lnTo>
                  <a:lnTo>
                    <a:pt x="165327" y="819754"/>
                  </a:lnTo>
                  <a:lnTo>
                    <a:pt x="160791" y="827011"/>
                  </a:lnTo>
                  <a:lnTo>
                    <a:pt x="155122" y="836988"/>
                  </a:lnTo>
                  <a:lnTo>
                    <a:pt x="153534" y="839710"/>
                  </a:lnTo>
                  <a:lnTo>
                    <a:pt x="152627" y="842431"/>
                  </a:lnTo>
                  <a:lnTo>
                    <a:pt x="151493" y="844925"/>
                  </a:lnTo>
                  <a:lnTo>
                    <a:pt x="150813" y="847193"/>
                  </a:lnTo>
                  <a:lnTo>
                    <a:pt x="150132" y="851955"/>
                  </a:lnTo>
                  <a:lnTo>
                    <a:pt x="149905" y="856263"/>
                  </a:lnTo>
                  <a:lnTo>
                    <a:pt x="149905" y="859892"/>
                  </a:lnTo>
                  <a:lnTo>
                    <a:pt x="149905" y="863520"/>
                  </a:lnTo>
                  <a:lnTo>
                    <a:pt x="149905" y="866695"/>
                  </a:lnTo>
                  <a:lnTo>
                    <a:pt x="149452" y="869869"/>
                  </a:lnTo>
                  <a:lnTo>
                    <a:pt x="148998" y="873044"/>
                  </a:lnTo>
                  <a:lnTo>
                    <a:pt x="148772" y="876445"/>
                  </a:lnTo>
                  <a:lnTo>
                    <a:pt x="148772" y="879620"/>
                  </a:lnTo>
                  <a:lnTo>
                    <a:pt x="149225" y="883022"/>
                  </a:lnTo>
                  <a:lnTo>
                    <a:pt x="149905" y="884836"/>
                  </a:lnTo>
                  <a:lnTo>
                    <a:pt x="150359" y="886196"/>
                  </a:lnTo>
                  <a:lnTo>
                    <a:pt x="151039" y="888010"/>
                  </a:lnTo>
                  <a:lnTo>
                    <a:pt x="152400" y="889598"/>
                  </a:lnTo>
                  <a:lnTo>
                    <a:pt x="153534" y="891412"/>
                  </a:lnTo>
                  <a:lnTo>
                    <a:pt x="155122" y="892773"/>
                  </a:lnTo>
                  <a:lnTo>
                    <a:pt x="157163" y="894587"/>
                  </a:lnTo>
                  <a:lnTo>
                    <a:pt x="159204" y="896174"/>
                  </a:lnTo>
                  <a:lnTo>
                    <a:pt x="161472" y="897761"/>
                  </a:lnTo>
                  <a:lnTo>
                    <a:pt x="163059" y="899122"/>
                  </a:lnTo>
                  <a:lnTo>
                    <a:pt x="164420" y="900936"/>
                  </a:lnTo>
                  <a:lnTo>
                    <a:pt x="165554" y="902750"/>
                  </a:lnTo>
                  <a:lnTo>
                    <a:pt x="166234" y="904564"/>
                  </a:lnTo>
                  <a:lnTo>
                    <a:pt x="166688" y="906378"/>
                  </a:lnTo>
                  <a:lnTo>
                    <a:pt x="167368" y="908419"/>
                  </a:lnTo>
                  <a:lnTo>
                    <a:pt x="167368" y="910007"/>
                  </a:lnTo>
                  <a:lnTo>
                    <a:pt x="167368" y="914315"/>
                  </a:lnTo>
                  <a:lnTo>
                    <a:pt x="166688" y="919304"/>
                  </a:lnTo>
                  <a:lnTo>
                    <a:pt x="166234" y="924520"/>
                  </a:lnTo>
                  <a:lnTo>
                    <a:pt x="166007" y="930415"/>
                  </a:lnTo>
                  <a:lnTo>
                    <a:pt x="166007" y="955133"/>
                  </a:lnTo>
                  <a:lnTo>
                    <a:pt x="167822" y="953999"/>
                  </a:lnTo>
                  <a:lnTo>
                    <a:pt x="172130" y="950597"/>
                  </a:lnTo>
                  <a:lnTo>
                    <a:pt x="178254" y="945382"/>
                  </a:lnTo>
                  <a:lnTo>
                    <a:pt x="181655" y="941980"/>
                  </a:lnTo>
                  <a:lnTo>
                    <a:pt x="185284" y="938806"/>
                  </a:lnTo>
                  <a:lnTo>
                    <a:pt x="188232" y="935404"/>
                  </a:lnTo>
                  <a:lnTo>
                    <a:pt x="190273" y="932683"/>
                  </a:lnTo>
                  <a:lnTo>
                    <a:pt x="191407" y="930642"/>
                  </a:lnTo>
                  <a:lnTo>
                    <a:pt x="191634" y="928601"/>
                  </a:lnTo>
                  <a:lnTo>
                    <a:pt x="191634" y="926560"/>
                  </a:lnTo>
                  <a:lnTo>
                    <a:pt x="191407" y="924520"/>
                  </a:lnTo>
                  <a:lnTo>
                    <a:pt x="190727" y="922252"/>
                  </a:lnTo>
                  <a:lnTo>
                    <a:pt x="190727" y="919531"/>
                  </a:lnTo>
                  <a:lnTo>
                    <a:pt x="190500" y="916129"/>
                  </a:lnTo>
                  <a:lnTo>
                    <a:pt x="190273" y="912728"/>
                  </a:lnTo>
                  <a:lnTo>
                    <a:pt x="189366" y="904791"/>
                  </a:lnTo>
                  <a:lnTo>
                    <a:pt x="188459" y="896174"/>
                  </a:lnTo>
                  <a:lnTo>
                    <a:pt x="188005" y="892092"/>
                  </a:lnTo>
                  <a:lnTo>
                    <a:pt x="188005" y="887784"/>
                  </a:lnTo>
                  <a:lnTo>
                    <a:pt x="188005" y="885743"/>
                  </a:lnTo>
                  <a:lnTo>
                    <a:pt x="188459" y="883702"/>
                  </a:lnTo>
                  <a:lnTo>
                    <a:pt x="189139" y="881888"/>
                  </a:lnTo>
                  <a:lnTo>
                    <a:pt x="189820" y="880074"/>
                  </a:lnTo>
                  <a:lnTo>
                    <a:pt x="191407" y="876219"/>
                  </a:lnTo>
                  <a:lnTo>
                    <a:pt x="193448" y="872137"/>
                  </a:lnTo>
                  <a:lnTo>
                    <a:pt x="195036" y="867828"/>
                  </a:lnTo>
                  <a:lnTo>
                    <a:pt x="196170" y="865561"/>
                  </a:lnTo>
                  <a:lnTo>
                    <a:pt x="196623" y="863066"/>
                  </a:lnTo>
                  <a:lnTo>
                    <a:pt x="197304" y="860799"/>
                  </a:lnTo>
                  <a:lnTo>
                    <a:pt x="197757" y="857851"/>
                  </a:lnTo>
                  <a:lnTo>
                    <a:pt x="197984" y="855130"/>
                  </a:lnTo>
                  <a:lnTo>
                    <a:pt x="197757" y="852182"/>
                  </a:lnTo>
                  <a:lnTo>
                    <a:pt x="197304" y="849234"/>
                  </a:lnTo>
                  <a:lnTo>
                    <a:pt x="196850" y="846739"/>
                  </a:lnTo>
                  <a:lnTo>
                    <a:pt x="195943" y="842431"/>
                  </a:lnTo>
                  <a:lnTo>
                    <a:pt x="193675" y="836308"/>
                  </a:lnTo>
                  <a:lnTo>
                    <a:pt x="192995" y="833360"/>
                  </a:lnTo>
                  <a:lnTo>
                    <a:pt x="192768" y="831773"/>
                  </a:lnTo>
                  <a:lnTo>
                    <a:pt x="192768" y="829959"/>
                  </a:lnTo>
                  <a:lnTo>
                    <a:pt x="192995" y="828145"/>
                  </a:lnTo>
                  <a:lnTo>
                    <a:pt x="193448" y="826104"/>
                  </a:lnTo>
                  <a:lnTo>
                    <a:pt x="194129" y="823383"/>
                  </a:lnTo>
                  <a:lnTo>
                    <a:pt x="194809" y="820435"/>
                  </a:lnTo>
                  <a:lnTo>
                    <a:pt x="196623" y="814765"/>
                  </a:lnTo>
                  <a:lnTo>
                    <a:pt x="197757" y="810457"/>
                  </a:lnTo>
                  <a:lnTo>
                    <a:pt x="198211" y="808416"/>
                  </a:lnTo>
                  <a:lnTo>
                    <a:pt x="198211" y="806829"/>
                  </a:lnTo>
                  <a:lnTo>
                    <a:pt x="198211" y="805015"/>
                  </a:lnTo>
                  <a:lnTo>
                    <a:pt x="197984" y="803427"/>
                  </a:lnTo>
                  <a:lnTo>
                    <a:pt x="197304" y="801840"/>
                  </a:lnTo>
                  <a:lnTo>
                    <a:pt x="196850" y="800479"/>
                  </a:lnTo>
                  <a:lnTo>
                    <a:pt x="195036" y="797305"/>
                  </a:lnTo>
                  <a:lnTo>
                    <a:pt x="192541" y="794130"/>
                  </a:lnTo>
                  <a:lnTo>
                    <a:pt x="189366" y="790275"/>
                  </a:lnTo>
                  <a:lnTo>
                    <a:pt x="187779" y="788234"/>
                  </a:lnTo>
                  <a:lnTo>
                    <a:pt x="186191" y="786193"/>
                  </a:lnTo>
                  <a:lnTo>
                    <a:pt x="185284" y="784379"/>
                  </a:lnTo>
                  <a:lnTo>
                    <a:pt x="184150" y="782338"/>
                  </a:lnTo>
                  <a:lnTo>
                    <a:pt x="183470" y="780751"/>
                  </a:lnTo>
                  <a:lnTo>
                    <a:pt x="183016" y="778937"/>
                  </a:lnTo>
                  <a:lnTo>
                    <a:pt x="182109" y="775308"/>
                  </a:lnTo>
                  <a:lnTo>
                    <a:pt x="181655" y="771907"/>
                  </a:lnTo>
                  <a:lnTo>
                    <a:pt x="181655" y="768505"/>
                  </a:lnTo>
                  <a:lnTo>
                    <a:pt x="181429" y="764877"/>
                  </a:lnTo>
                  <a:lnTo>
                    <a:pt x="181202" y="761476"/>
                  </a:lnTo>
                  <a:close/>
                  <a:moveTo>
                    <a:pt x="411555" y="377825"/>
                  </a:moveTo>
                  <a:lnTo>
                    <a:pt x="412234" y="378052"/>
                  </a:lnTo>
                  <a:lnTo>
                    <a:pt x="412913" y="378505"/>
                  </a:lnTo>
                  <a:lnTo>
                    <a:pt x="414045" y="379185"/>
                  </a:lnTo>
                  <a:lnTo>
                    <a:pt x="414724" y="380319"/>
                  </a:lnTo>
                  <a:lnTo>
                    <a:pt x="416536" y="382813"/>
                  </a:lnTo>
                  <a:lnTo>
                    <a:pt x="418120" y="385306"/>
                  </a:lnTo>
                  <a:lnTo>
                    <a:pt x="419478" y="387800"/>
                  </a:lnTo>
                  <a:lnTo>
                    <a:pt x="421063" y="390974"/>
                  </a:lnTo>
                  <a:lnTo>
                    <a:pt x="424685" y="399815"/>
                  </a:lnTo>
                  <a:lnTo>
                    <a:pt x="425591" y="402083"/>
                  </a:lnTo>
                  <a:lnTo>
                    <a:pt x="426496" y="404123"/>
                  </a:lnTo>
                  <a:lnTo>
                    <a:pt x="426722" y="405256"/>
                  </a:lnTo>
                  <a:lnTo>
                    <a:pt x="426496" y="406390"/>
                  </a:lnTo>
                  <a:lnTo>
                    <a:pt x="425817" y="407297"/>
                  </a:lnTo>
                  <a:lnTo>
                    <a:pt x="425138" y="408204"/>
                  </a:lnTo>
                  <a:lnTo>
                    <a:pt x="423100" y="410697"/>
                  </a:lnTo>
                  <a:lnTo>
                    <a:pt x="421742" y="412511"/>
                  </a:lnTo>
                  <a:lnTo>
                    <a:pt x="420610" y="414778"/>
                  </a:lnTo>
                  <a:lnTo>
                    <a:pt x="419252" y="417272"/>
                  </a:lnTo>
                  <a:lnTo>
                    <a:pt x="418347" y="419992"/>
                  </a:lnTo>
                  <a:lnTo>
                    <a:pt x="417215" y="422713"/>
                  </a:lnTo>
                  <a:lnTo>
                    <a:pt x="416536" y="425660"/>
                  </a:lnTo>
                  <a:lnTo>
                    <a:pt x="416083" y="428380"/>
                  </a:lnTo>
                  <a:lnTo>
                    <a:pt x="416083" y="430647"/>
                  </a:lnTo>
                  <a:lnTo>
                    <a:pt x="416083" y="432914"/>
                  </a:lnTo>
                  <a:lnTo>
                    <a:pt x="416536" y="435408"/>
                  </a:lnTo>
                  <a:lnTo>
                    <a:pt x="417215" y="438129"/>
                  </a:lnTo>
                  <a:lnTo>
                    <a:pt x="418573" y="441076"/>
                  </a:lnTo>
                  <a:lnTo>
                    <a:pt x="420610" y="444703"/>
                  </a:lnTo>
                  <a:lnTo>
                    <a:pt x="423100" y="448557"/>
                  </a:lnTo>
                  <a:lnTo>
                    <a:pt x="426722" y="453318"/>
                  </a:lnTo>
                  <a:lnTo>
                    <a:pt x="431024" y="458305"/>
                  </a:lnTo>
                  <a:lnTo>
                    <a:pt x="433061" y="461252"/>
                  </a:lnTo>
                  <a:lnTo>
                    <a:pt x="434872" y="464653"/>
                  </a:lnTo>
                  <a:lnTo>
                    <a:pt x="436909" y="467827"/>
                  </a:lnTo>
                  <a:lnTo>
                    <a:pt x="438494" y="471454"/>
                  </a:lnTo>
                  <a:lnTo>
                    <a:pt x="439852" y="475308"/>
                  </a:lnTo>
                  <a:lnTo>
                    <a:pt x="440984" y="478935"/>
                  </a:lnTo>
                  <a:lnTo>
                    <a:pt x="442116" y="483016"/>
                  </a:lnTo>
                  <a:lnTo>
                    <a:pt x="443022" y="487324"/>
                  </a:lnTo>
                  <a:lnTo>
                    <a:pt x="444606" y="495938"/>
                  </a:lnTo>
                  <a:lnTo>
                    <a:pt x="445965" y="505233"/>
                  </a:lnTo>
                  <a:lnTo>
                    <a:pt x="447776" y="523823"/>
                  </a:lnTo>
                  <a:lnTo>
                    <a:pt x="451171" y="550574"/>
                  </a:lnTo>
                  <a:lnTo>
                    <a:pt x="455925" y="585713"/>
                  </a:lnTo>
                  <a:lnTo>
                    <a:pt x="460453" y="619266"/>
                  </a:lnTo>
                  <a:lnTo>
                    <a:pt x="463622" y="642163"/>
                  </a:lnTo>
                  <a:lnTo>
                    <a:pt x="464980" y="652365"/>
                  </a:lnTo>
                  <a:lnTo>
                    <a:pt x="467923" y="667781"/>
                  </a:lnTo>
                  <a:lnTo>
                    <a:pt x="471545" y="686370"/>
                  </a:lnTo>
                  <a:lnTo>
                    <a:pt x="475846" y="706774"/>
                  </a:lnTo>
                  <a:lnTo>
                    <a:pt x="484222" y="745314"/>
                  </a:lnTo>
                  <a:lnTo>
                    <a:pt x="487618" y="759823"/>
                  </a:lnTo>
                  <a:lnTo>
                    <a:pt x="489882" y="768664"/>
                  </a:lnTo>
                  <a:lnTo>
                    <a:pt x="490787" y="772745"/>
                  </a:lnTo>
                  <a:lnTo>
                    <a:pt x="491919" y="778639"/>
                  </a:lnTo>
                  <a:lnTo>
                    <a:pt x="493957" y="795415"/>
                  </a:lnTo>
                  <a:lnTo>
                    <a:pt x="496220" y="816952"/>
                  </a:lnTo>
                  <a:lnTo>
                    <a:pt x="498258" y="840530"/>
                  </a:lnTo>
                  <a:lnTo>
                    <a:pt x="500295" y="864334"/>
                  </a:lnTo>
                  <a:lnTo>
                    <a:pt x="501653" y="886097"/>
                  </a:lnTo>
                  <a:lnTo>
                    <a:pt x="503012" y="903553"/>
                  </a:lnTo>
                  <a:lnTo>
                    <a:pt x="503238" y="914209"/>
                  </a:lnTo>
                  <a:lnTo>
                    <a:pt x="503238" y="929171"/>
                  </a:lnTo>
                  <a:lnTo>
                    <a:pt x="503012" y="945267"/>
                  </a:lnTo>
                  <a:lnTo>
                    <a:pt x="502559" y="958869"/>
                  </a:lnTo>
                  <a:lnTo>
                    <a:pt x="502332" y="964084"/>
                  </a:lnTo>
                  <a:lnTo>
                    <a:pt x="501653" y="966804"/>
                  </a:lnTo>
                  <a:lnTo>
                    <a:pt x="499616" y="971565"/>
                  </a:lnTo>
                  <a:lnTo>
                    <a:pt x="496447" y="978366"/>
                  </a:lnTo>
                  <a:lnTo>
                    <a:pt x="492146" y="987888"/>
                  </a:lnTo>
                  <a:lnTo>
                    <a:pt x="486486" y="999676"/>
                  </a:lnTo>
                  <a:lnTo>
                    <a:pt x="483996" y="1005344"/>
                  </a:lnTo>
                  <a:lnTo>
                    <a:pt x="481959" y="1009425"/>
                  </a:lnTo>
                  <a:lnTo>
                    <a:pt x="481053" y="1010558"/>
                  </a:lnTo>
                  <a:lnTo>
                    <a:pt x="480148" y="1011692"/>
                  </a:lnTo>
                  <a:lnTo>
                    <a:pt x="479468" y="1012372"/>
                  </a:lnTo>
                  <a:lnTo>
                    <a:pt x="478789" y="1012598"/>
                  </a:lnTo>
                  <a:lnTo>
                    <a:pt x="477884" y="1012825"/>
                  </a:lnTo>
                  <a:lnTo>
                    <a:pt x="477205" y="1012598"/>
                  </a:lnTo>
                  <a:lnTo>
                    <a:pt x="476525" y="1012145"/>
                  </a:lnTo>
                  <a:lnTo>
                    <a:pt x="475620" y="1011465"/>
                  </a:lnTo>
                  <a:lnTo>
                    <a:pt x="474262" y="1009198"/>
                  </a:lnTo>
                  <a:lnTo>
                    <a:pt x="472451" y="1006251"/>
                  </a:lnTo>
                  <a:lnTo>
                    <a:pt x="469055" y="1002170"/>
                  </a:lnTo>
                  <a:lnTo>
                    <a:pt x="464301" y="996956"/>
                  </a:lnTo>
                  <a:lnTo>
                    <a:pt x="458189" y="990381"/>
                  </a:lnTo>
                  <a:lnTo>
                    <a:pt x="451624" y="983580"/>
                  </a:lnTo>
                  <a:lnTo>
                    <a:pt x="438720" y="970885"/>
                  </a:lnTo>
                  <a:lnTo>
                    <a:pt x="430118" y="962723"/>
                  </a:lnTo>
                  <a:lnTo>
                    <a:pt x="428081" y="960456"/>
                  </a:lnTo>
                  <a:lnTo>
                    <a:pt x="426722" y="958189"/>
                  </a:lnTo>
                  <a:lnTo>
                    <a:pt x="425591" y="955922"/>
                  </a:lnTo>
                  <a:lnTo>
                    <a:pt x="424911" y="952975"/>
                  </a:lnTo>
                  <a:lnTo>
                    <a:pt x="424459" y="949575"/>
                  </a:lnTo>
                  <a:lnTo>
                    <a:pt x="424006" y="945494"/>
                  </a:lnTo>
                  <a:lnTo>
                    <a:pt x="423553" y="934839"/>
                  </a:lnTo>
                  <a:lnTo>
                    <a:pt x="422421" y="913528"/>
                  </a:lnTo>
                  <a:lnTo>
                    <a:pt x="420837" y="882470"/>
                  </a:lnTo>
                  <a:lnTo>
                    <a:pt x="419252" y="852318"/>
                  </a:lnTo>
                  <a:lnTo>
                    <a:pt x="418120" y="834409"/>
                  </a:lnTo>
                  <a:lnTo>
                    <a:pt x="416536" y="816272"/>
                  </a:lnTo>
                  <a:lnTo>
                    <a:pt x="416309" y="811501"/>
                  </a:lnTo>
                  <a:lnTo>
                    <a:pt x="416309" y="809471"/>
                  </a:lnTo>
                  <a:lnTo>
                    <a:pt x="416174" y="808659"/>
                  </a:lnTo>
                  <a:lnTo>
                    <a:pt x="416308" y="811489"/>
                  </a:lnTo>
                  <a:lnTo>
                    <a:pt x="416309" y="811501"/>
                  </a:lnTo>
                  <a:lnTo>
                    <a:pt x="416309" y="811511"/>
                  </a:lnTo>
                  <a:lnTo>
                    <a:pt x="415856" y="813778"/>
                  </a:lnTo>
                  <a:lnTo>
                    <a:pt x="415177" y="816045"/>
                  </a:lnTo>
                  <a:lnTo>
                    <a:pt x="414045" y="818993"/>
                  </a:lnTo>
                  <a:lnTo>
                    <a:pt x="412913" y="820126"/>
                  </a:lnTo>
                  <a:lnTo>
                    <a:pt x="412008" y="821486"/>
                  </a:lnTo>
                  <a:lnTo>
                    <a:pt x="410197" y="823527"/>
                  </a:lnTo>
                  <a:lnTo>
                    <a:pt x="408612" y="824433"/>
                  </a:lnTo>
                  <a:lnTo>
                    <a:pt x="407933" y="824887"/>
                  </a:lnTo>
                  <a:lnTo>
                    <a:pt x="407707" y="824887"/>
                  </a:lnTo>
                  <a:lnTo>
                    <a:pt x="407254" y="824660"/>
                  </a:lnTo>
                  <a:lnTo>
                    <a:pt x="406575" y="823980"/>
                  </a:lnTo>
                  <a:lnTo>
                    <a:pt x="405896" y="822620"/>
                  </a:lnTo>
                  <a:lnTo>
                    <a:pt x="404538" y="821033"/>
                  </a:lnTo>
                  <a:lnTo>
                    <a:pt x="403179" y="819219"/>
                  </a:lnTo>
                  <a:lnTo>
                    <a:pt x="401142" y="817859"/>
                  </a:lnTo>
                  <a:lnTo>
                    <a:pt x="399784" y="817179"/>
                  </a:lnTo>
                  <a:lnTo>
                    <a:pt x="397973" y="816952"/>
                  </a:lnTo>
                  <a:lnTo>
                    <a:pt x="397746" y="816272"/>
                  </a:lnTo>
                  <a:lnTo>
                    <a:pt x="397520" y="815365"/>
                  </a:lnTo>
                  <a:lnTo>
                    <a:pt x="397520" y="810151"/>
                  </a:lnTo>
                  <a:lnTo>
                    <a:pt x="397067" y="795415"/>
                  </a:lnTo>
                  <a:lnTo>
                    <a:pt x="396388" y="772291"/>
                  </a:lnTo>
                  <a:lnTo>
                    <a:pt x="395482" y="747581"/>
                  </a:lnTo>
                  <a:lnTo>
                    <a:pt x="395256" y="727631"/>
                  </a:lnTo>
                  <a:lnTo>
                    <a:pt x="395256" y="615638"/>
                  </a:lnTo>
                  <a:lnTo>
                    <a:pt x="395030" y="508634"/>
                  </a:lnTo>
                  <a:lnTo>
                    <a:pt x="395030" y="501153"/>
                  </a:lnTo>
                  <a:lnTo>
                    <a:pt x="395256" y="495712"/>
                  </a:lnTo>
                  <a:lnTo>
                    <a:pt x="396388" y="490497"/>
                  </a:lnTo>
                  <a:lnTo>
                    <a:pt x="398425" y="482789"/>
                  </a:lnTo>
                  <a:lnTo>
                    <a:pt x="399331" y="478482"/>
                  </a:lnTo>
                  <a:lnTo>
                    <a:pt x="399784" y="475081"/>
                  </a:lnTo>
                  <a:lnTo>
                    <a:pt x="400915" y="469414"/>
                  </a:lnTo>
                  <a:lnTo>
                    <a:pt x="401595" y="464200"/>
                  </a:lnTo>
                  <a:lnTo>
                    <a:pt x="402726" y="461026"/>
                  </a:lnTo>
                  <a:lnTo>
                    <a:pt x="403632" y="457172"/>
                  </a:lnTo>
                  <a:lnTo>
                    <a:pt x="404085" y="454905"/>
                  </a:lnTo>
                  <a:lnTo>
                    <a:pt x="404311" y="453318"/>
                  </a:lnTo>
                  <a:lnTo>
                    <a:pt x="404538" y="451504"/>
                  </a:lnTo>
                  <a:lnTo>
                    <a:pt x="404311" y="449691"/>
                  </a:lnTo>
                  <a:lnTo>
                    <a:pt x="404085" y="448104"/>
                  </a:lnTo>
                  <a:lnTo>
                    <a:pt x="403632" y="446743"/>
                  </a:lnTo>
                  <a:lnTo>
                    <a:pt x="402726" y="443796"/>
                  </a:lnTo>
                  <a:lnTo>
                    <a:pt x="401142" y="441302"/>
                  </a:lnTo>
                  <a:lnTo>
                    <a:pt x="399784" y="439035"/>
                  </a:lnTo>
                  <a:lnTo>
                    <a:pt x="398652" y="437222"/>
                  </a:lnTo>
                  <a:lnTo>
                    <a:pt x="397973" y="435408"/>
                  </a:lnTo>
                  <a:lnTo>
                    <a:pt x="397520" y="433368"/>
                  </a:lnTo>
                  <a:lnTo>
                    <a:pt x="396614" y="431327"/>
                  </a:lnTo>
                  <a:lnTo>
                    <a:pt x="395482" y="429514"/>
                  </a:lnTo>
                  <a:lnTo>
                    <a:pt x="394124" y="427020"/>
                  </a:lnTo>
                  <a:lnTo>
                    <a:pt x="390502" y="422033"/>
                  </a:lnTo>
                  <a:lnTo>
                    <a:pt x="386427" y="416818"/>
                  </a:lnTo>
                  <a:lnTo>
                    <a:pt x="382353" y="411604"/>
                  </a:lnTo>
                  <a:lnTo>
                    <a:pt x="380542" y="409110"/>
                  </a:lnTo>
                  <a:lnTo>
                    <a:pt x="379410" y="406843"/>
                  </a:lnTo>
                  <a:lnTo>
                    <a:pt x="378504" y="404803"/>
                  </a:lnTo>
                  <a:lnTo>
                    <a:pt x="377825" y="402989"/>
                  </a:lnTo>
                  <a:lnTo>
                    <a:pt x="377825" y="401402"/>
                  </a:lnTo>
                  <a:lnTo>
                    <a:pt x="378051" y="399815"/>
                  </a:lnTo>
                  <a:lnTo>
                    <a:pt x="382126" y="389840"/>
                  </a:lnTo>
                  <a:lnTo>
                    <a:pt x="384390" y="384173"/>
                  </a:lnTo>
                  <a:lnTo>
                    <a:pt x="386201" y="380319"/>
                  </a:lnTo>
                  <a:lnTo>
                    <a:pt x="386654" y="379865"/>
                  </a:lnTo>
                  <a:lnTo>
                    <a:pt x="387106" y="379412"/>
                  </a:lnTo>
                  <a:lnTo>
                    <a:pt x="388917" y="378732"/>
                  </a:lnTo>
                  <a:lnTo>
                    <a:pt x="390955" y="378279"/>
                  </a:lnTo>
                  <a:lnTo>
                    <a:pt x="393219" y="378279"/>
                  </a:lnTo>
                  <a:lnTo>
                    <a:pt x="397973" y="378279"/>
                  </a:lnTo>
                  <a:lnTo>
                    <a:pt x="401595" y="378505"/>
                  </a:lnTo>
                  <a:lnTo>
                    <a:pt x="405669" y="378279"/>
                  </a:lnTo>
                  <a:lnTo>
                    <a:pt x="411555" y="377825"/>
                  </a:lnTo>
                  <a:close/>
                  <a:moveTo>
                    <a:pt x="325154" y="307975"/>
                  </a:moveTo>
                  <a:lnTo>
                    <a:pt x="322661" y="312964"/>
                  </a:lnTo>
                  <a:lnTo>
                    <a:pt x="320394" y="317727"/>
                  </a:lnTo>
                  <a:lnTo>
                    <a:pt x="317901" y="322489"/>
                  </a:lnTo>
                  <a:lnTo>
                    <a:pt x="316768" y="324984"/>
                  </a:lnTo>
                  <a:lnTo>
                    <a:pt x="315181" y="328159"/>
                  </a:lnTo>
                  <a:lnTo>
                    <a:pt x="312688" y="335870"/>
                  </a:lnTo>
                  <a:lnTo>
                    <a:pt x="308835" y="347209"/>
                  </a:lnTo>
                  <a:lnTo>
                    <a:pt x="312688" y="357188"/>
                  </a:lnTo>
                  <a:lnTo>
                    <a:pt x="321074" y="379413"/>
                  </a:lnTo>
                  <a:lnTo>
                    <a:pt x="330593" y="403452"/>
                  </a:lnTo>
                  <a:lnTo>
                    <a:pt x="334673" y="413204"/>
                  </a:lnTo>
                  <a:lnTo>
                    <a:pt x="337393" y="419327"/>
                  </a:lnTo>
                  <a:lnTo>
                    <a:pt x="339432" y="422955"/>
                  </a:lnTo>
                  <a:lnTo>
                    <a:pt x="341019" y="426811"/>
                  </a:lnTo>
                  <a:lnTo>
                    <a:pt x="342605" y="430439"/>
                  </a:lnTo>
                  <a:lnTo>
                    <a:pt x="343285" y="433614"/>
                  </a:lnTo>
                  <a:lnTo>
                    <a:pt x="343739" y="437016"/>
                  </a:lnTo>
                  <a:lnTo>
                    <a:pt x="343965" y="440191"/>
                  </a:lnTo>
                  <a:lnTo>
                    <a:pt x="343739" y="443366"/>
                  </a:lnTo>
                  <a:lnTo>
                    <a:pt x="343059" y="446314"/>
                  </a:lnTo>
                  <a:lnTo>
                    <a:pt x="340339" y="457427"/>
                  </a:lnTo>
                  <a:lnTo>
                    <a:pt x="334673" y="481693"/>
                  </a:lnTo>
                  <a:lnTo>
                    <a:pt x="319034" y="554038"/>
                  </a:lnTo>
                  <a:lnTo>
                    <a:pt x="301809" y="630464"/>
                  </a:lnTo>
                  <a:lnTo>
                    <a:pt x="295236" y="660173"/>
                  </a:lnTo>
                  <a:lnTo>
                    <a:pt x="292290" y="671059"/>
                  </a:lnTo>
                  <a:lnTo>
                    <a:pt x="290703" y="678543"/>
                  </a:lnTo>
                  <a:lnTo>
                    <a:pt x="285491" y="696686"/>
                  </a:lnTo>
                  <a:lnTo>
                    <a:pt x="284131" y="703036"/>
                  </a:lnTo>
                  <a:lnTo>
                    <a:pt x="282998" y="708479"/>
                  </a:lnTo>
                  <a:lnTo>
                    <a:pt x="282544" y="713695"/>
                  </a:lnTo>
                  <a:lnTo>
                    <a:pt x="282318" y="718911"/>
                  </a:lnTo>
                  <a:lnTo>
                    <a:pt x="282091" y="733425"/>
                  </a:lnTo>
                  <a:lnTo>
                    <a:pt x="282091" y="742497"/>
                  </a:lnTo>
                  <a:lnTo>
                    <a:pt x="281411" y="751568"/>
                  </a:lnTo>
                  <a:lnTo>
                    <a:pt x="280731" y="760186"/>
                  </a:lnTo>
                  <a:lnTo>
                    <a:pt x="280051" y="768577"/>
                  </a:lnTo>
                  <a:lnTo>
                    <a:pt x="278691" y="776741"/>
                  </a:lnTo>
                  <a:lnTo>
                    <a:pt x="277105" y="783772"/>
                  </a:lnTo>
                  <a:lnTo>
                    <a:pt x="275745" y="790348"/>
                  </a:lnTo>
                  <a:lnTo>
                    <a:pt x="273705" y="796018"/>
                  </a:lnTo>
                  <a:lnTo>
                    <a:pt x="272345" y="799420"/>
                  </a:lnTo>
                  <a:lnTo>
                    <a:pt x="271665" y="802822"/>
                  </a:lnTo>
                  <a:lnTo>
                    <a:pt x="270759" y="805543"/>
                  </a:lnTo>
                  <a:lnTo>
                    <a:pt x="270305" y="808264"/>
                  </a:lnTo>
                  <a:lnTo>
                    <a:pt x="269852" y="813480"/>
                  </a:lnTo>
                  <a:lnTo>
                    <a:pt x="269625" y="818243"/>
                  </a:lnTo>
                  <a:lnTo>
                    <a:pt x="269625" y="823005"/>
                  </a:lnTo>
                  <a:lnTo>
                    <a:pt x="269399" y="827768"/>
                  </a:lnTo>
                  <a:lnTo>
                    <a:pt x="269172" y="830489"/>
                  </a:lnTo>
                  <a:lnTo>
                    <a:pt x="268492" y="833211"/>
                  </a:lnTo>
                  <a:lnTo>
                    <a:pt x="267812" y="836159"/>
                  </a:lnTo>
                  <a:lnTo>
                    <a:pt x="267132" y="839561"/>
                  </a:lnTo>
                  <a:lnTo>
                    <a:pt x="265999" y="842963"/>
                  </a:lnTo>
                  <a:lnTo>
                    <a:pt x="265319" y="846818"/>
                  </a:lnTo>
                  <a:lnTo>
                    <a:pt x="263733" y="854982"/>
                  </a:lnTo>
                  <a:lnTo>
                    <a:pt x="262826" y="863600"/>
                  </a:lnTo>
                  <a:lnTo>
                    <a:pt x="261919" y="873125"/>
                  </a:lnTo>
                  <a:lnTo>
                    <a:pt x="261013" y="883104"/>
                  </a:lnTo>
                  <a:lnTo>
                    <a:pt x="259653" y="893763"/>
                  </a:lnTo>
                  <a:lnTo>
                    <a:pt x="258066" y="904422"/>
                  </a:lnTo>
                  <a:lnTo>
                    <a:pt x="256933" y="909864"/>
                  </a:lnTo>
                  <a:lnTo>
                    <a:pt x="255573" y="915534"/>
                  </a:lnTo>
                  <a:lnTo>
                    <a:pt x="249681" y="940707"/>
                  </a:lnTo>
                  <a:lnTo>
                    <a:pt x="242428" y="967922"/>
                  </a:lnTo>
                  <a:lnTo>
                    <a:pt x="239481" y="980848"/>
                  </a:lnTo>
                  <a:lnTo>
                    <a:pt x="236762" y="992188"/>
                  </a:lnTo>
                  <a:lnTo>
                    <a:pt x="234722" y="1001713"/>
                  </a:lnTo>
                  <a:lnTo>
                    <a:pt x="233589" y="1008289"/>
                  </a:lnTo>
                  <a:lnTo>
                    <a:pt x="233362" y="1012598"/>
                  </a:lnTo>
                  <a:lnTo>
                    <a:pt x="233362" y="1015547"/>
                  </a:lnTo>
                  <a:lnTo>
                    <a:pt x="233589" y="1016907"/>
                  </a:lnTo>
                  <a:lnTo>
                    <a:pt x="234269" y="1017588"/>
                  </a:lnTo>
                  <a:lnTo>
                    <a:pt x="234722" y="1018268"/>
                  </a:lnTo>
                  <a:lnTo>
                    <a:pt x="235402" y="1018948"/>
                  </a:lnTo>
                  <a:lnTo>
                    <a:pt x="236082" y="1019402"/>
                  </a:lnTo>
                  <a:lnTo>
                    <a:pt x="237215" y="1019629"/>
                  </a:lnTo>
                  <a:lnTo>
                    <a:pt x="239935" y="1019856"/>
                  </a:lnTo>
                  <a:lnTo>
                    <a:pt x="247641" y="1019629"/>
                  </a:lnTo>
                  <a:lnTo>
                    <a:pt x="256027" y="1019856"/>
                  </a:lnTo>
                  <a:lnTo>
                    <a:pt x="261693" y="1020082"/>
                  </a:lnTo>
                  <a:lnTo>
                    <a:pt x="265546" y="1020082"/>
                  </a:lnTo>
                  <a:lnTo>
                    <a:pt x="266906" y="1020082"/>
                  </a:lnTo>
                  <a:lnTo>
                    <a:pt x="267812" y="1019629"/>
                  </a:lnTo>
                  <a:lnTo>
                    <a:pt x="268945" y="1019629"/>
                  </a:lnTo>
                  <a:lnTo>
                    <a:pt x="270305" y="1019629"/>
                  </a:lnTo>
                  <a:lnTo>
                    <a:pt x="274158" y="1019856"/>
                  </a:lnTo>
                  <a:lnTo>
                    <a:pt x="279371" y="1020309"/>
                  </a:lnTo>
                  <a:lnTo>
                    <a:pt x="293877" y="1025298"/>
                  </a:lnTo>
                  <a:lnTo>
                    <a:pt x="326967" y="1026886"/>
                  </a:lnTo>
                  <a:lnTo>
                    <a:pt x="351898" y="1028247"/>
                  </a:lnTo>
                  <a:lnTo>
                    <a:pt x="366857" y="1028700"/>
                  </a:lnTo>
                  <a:lnTo>
                    <a:pt x="369803" y="1028473"/>
                  </a:lnTo>
                  <a:lnTo>
                    <a:pt x="372296" y="1028020"/>
                  </a:lnTo>
                  <a:lnTo>
                    <a:pt x="374563" y="1026886"/>
                  </a:lnTo>
                  <a:lnTo>
                    <a:pt x="376602" y="1025752"/>
                  </a:lnTo>
                  <a:lnTo>
                    <a:pt x="380909" y="1022577"/>
                  </a:lnTo>
                  <a:lnTo>
                    <a:pt x="383175" y="1021216"/>
                  </a:lnTo>
                  <a:lnTo>
                    <a:pt x="385442" y="1019629"/>
                  </a:lnTo>
                  <a:lnTo>
                    <a:pt x="387028" y="1019175"/>
                  </a:lnTo>
                  <a:lnTo>
                    <a:pt x="388615" y="1018722"/>
                  </a:lnTo>
                  <a:lnTo>
                    <a:pt x="391561" y="1018268"/>
                  </a:lnTo>
                  <a:lnTo>
                    <a:pt x="395187" y="1018268"/>
                  </a:lnTo>
                  <a:lnTo>
                    <a:pt x="398814" y="1018722"/>
                  </a:lnTo>
                  <a:lnTo>
                    <a:pt x="402440" y="1019175"/>
                  </a:lnTo>
                  <a:lnTo>
                    <a:pt x="406066" y="1019856"/>
                  </a:lnTo>
                  <a:lnTo>
                    <a:pt x="412866" y="1021670"/>
                  </a:lnTo>
                  <a:lnTo>
                    <a:pt x="418985" y="1022577"/>
                  </a:lnTo>
                  <a:lnTo>
                    <a:pt x="421705" y="1023257"/>
                  </a:lnTo>
                  <a:lnTo>
                    <a:pt x="423971" y="1023938"/>
                  </a:lnTo>
                  <a:lnTo>
                    <a:pt x="426011" y="1025072"/>
                  </a:lnTo>
                  <a:lnTo>
                    <a:pt x="427824" y="1026432"/>
                  </a:lnTo>
                  <a:lnTo>
                    <a:pt x="428504" y="1027339"/>
                  </a:lnTo>
                  <a:lnTo>
                    <a:pt x="429184" y="1028247"/>
                  </a:lnTo>
                  <a:lnTo>
                    <a:pt x="429638" y="1029154"/>
                  </a:lnTo>
                  <a:lnTo>
                    <a:pt x="429864" y="1030514"/>
                  </a:lnTo>
                  <a:lnTo>
                    <a:pt x="430317" y="1031875"/>
                  </a:lnTo>
                  <a:lnTo>
                    <a:pt x="430771" y="1032782"/>
                  </a:lnTo>
                  <a:lnTo>
                    <a:pt x="431677" y="1033463"/>
                  </a:lnTo>
                  <a:lnTo>
                    <a:pt x="432357" y="1033916"/>
                  </a:lnTo>
                  <a:lnTo>
                    <a:pt x="433717" y="1034370"/>
                  </a:lnTo>
                  <a:lnTo>
                    <a:pt x="434624" y="1034370"/>
                  </a:lnTo>
                  <a:lnTo>
                    <a:pt x="437344" y="1034370"/>
                  </a:lnTo>
                  <a:lnTo>
                    <a:pt x="444370" y="1033916"/>
                  </a:lnTo>
                  <a:lnTo>
                    <a:pt x="447769" y="1033916"/>
                  </a:lnTo>
                  <a:lnTo>
                    <a:pt x="451622" y="1034143"/>
                  </a:lnTo>
                  <a:lnTo>
                    <a:pt x="457288" y="1035050"/>
                  </a:lnTo>
                  <a:lnTo>
                    <a:pt x="465448" y="1036184"/>
                  </a:lnTo>
                  <a:lnTo>
                    <a:pt x="488112" y="1038452"/>
                  </a:lnTo>
                  <a:lnTo>
                    <a:pt x="510550" y="1040720"/>
                  </a:lnTo>
                  <a:lnTo>
                    <a:pt x="519616" y="1041173"/>
                  </a:lnTo>
                  <a:lnTo>
                    <a:pt x="525736" y="1041400"/>
                  </a:lnTo>
                  <a:lnTo>
                    <a:pt x="531175" y="1041173"/>
                  </a:lnTo>
                  <a:lnTo>
                    <a:pt x="537748" y="1040720"/>
                  </a:lnTo>
                  <a:lnTo>
                    <a:pt x="552253" y="1039132"/>
                  </a:lnTo>
                  <a:lnTo>
                    <a:pt x="565172" y="1037318"/>
                  </a:lnTo>
                  <a:lnTo>
                    <a:pt x="569932" y="1036638"/>
                  </a:lnTo>
                  <a:lnTo>
                    <a:pt x="572425" y="1036184"/>
                  </a:lnTo>
                  <a:lnTo>
                    <a:pt x="576504" y="1034823"/>
                  </a:lnTo>
                  <a:lnTo>
                    <a:pt x="577637" y="1034370"/>
                  </a:lnTo>
                  <a:lnTo>
                    <a:pt x="578771" y="1033916"/>
                  </a:lnTo>
                  <a:lnTo>
                    <a:pt x="579677" y="1032782"/>
                  </a:lnTo>
                  <a:lnTo>
                    <a:pt x="580811" y="1031648"/>
                  </a:lnTo>
                  <a:lnTo>
                    <a:pt x="583757" y="1026659"/>
                  </a:lnTo>
                  <a:lnTo>
                    <a:pt x="584664" y="1025072"/>
                  </a:lnTo>
                  <a:lnTo>
                    <a:pt x="585570" y="1023257"/>
                  </a:lnTo>
                  <a:lnTo>
                    <a:pt x="586250" y="1021443"/>
                  </a:lnTo>
                  <a:lnTo>
                    <a:pt x="586477" y="1019629"/>
                  </a:lnTo>
                  <a:lnTo>
                    <a:pt x="587383" y="1015773"/>
                  </a:lnTo>
                  <a:lnTo>
                    <a:pt x="587610" y="1012372"/>
                  </a:lnTo>
                  <a:lnTo>
                    <a:pt x="587837" y="1005114"/>
                  </a:lnTo>
                  <a:lnTo>
                    <a:pt x="588063" y="1001939"/>
                  </a:lnTo>
                  <a:lnTo>
                    <a:pt x="588970" y="998538"/>
                  </a:lnTo>
                  <a:lnTo>
                    <a:pt x="589423" y="997177"/>
                  </a:lnTo>
                  <a:lnTo>
                    <a:pt x="589876" y="995136"/>
                  </a:lnTo>
                  <a:lnTo>
                    <a:pt x="590330" y="989920"/>
                  </a:lnTo>
                  <a:lnTo>
                    <a:pt x="590556" y="984250"/>
                  </a:lnTo>
                  <a:lnTo>
                    <a:pt x="590556" y="977673"/>
                  </a:lnTo>
                  <a:lnTo>
                    <a:pt x="590783" y="964066"/>
                  </a:lnTo>
                  <a:lnTo>
                    <a:pt x="591236" y="958170"/>
                  </a:lnTo>
                  <a:lnTo>
                    <a:pt x="591916" y="952500"/>
                  </a:lnTo>
                  <a:lnTo>
                    <a:pt x="592143" y="948418"/>
                  </a:lnTo>
                  <a:lnTo>
                    <a:pt x="592596" y="941388"/>
                  </a:lnTo>
                  <a:lnTo>
                    <a:pt x="593956" y="920297"/>
                  </a:lnTo>
                  <a:lnTo>
                    <a:pt x="596449" y="861106"/>
                  </a:lnTo>
                  <a:lnTo>
                    <a:pt x="599169" y="801007"/>
                  </a:lnTo>
                  <a:lnTo>
                    <a:pt x="600302" y="779009"/>
                  </a:lnTo>
                  <a:lnTo>
                    <a:pt x="600755" y="766536"/>
                  </a:lnTo>
                  <a:lnTo>
                    <a:pt x="601435" y="756330"/>
                  </a:lnTo>
                  <a:lnTo>
                    <a:pt x="601662" y="752929"/>
                  </a:lnTo>
                  <a:lnTo>
                    <a:pt x="601435" y="749754"/>
                  </a:lnTo>
                  <a:lnTo>
                    <a:pt x="601209" y="747032"/>
                  </a:lnTo>
                  <a:lnTo>
                    <a:pt x="600529" y="744538"/>
                  </a:lnTo>
                  <a:lnTo>
                    <a:pt x="599396" y="742043"/>
                  </a:lnTo>
                  <a:lnTo>
                    <a:pt x="598036" y="738868"/>
                  </a:lnTo>
                  <a:lnTo>
                    <a:pt x="597129" y="737054"/>
                  </a:lnTo>
                  <a:lnTo>
                    <a:pt x="596676" y="735239"/>
                  </a:lnTo>
                  <a:lnTo>
                    <a:pt x="596449" y="733198"/>
                  </a:lnTo>
                  <a:lnTo>
                    <a:pt x="596223" y="730930"/>
                  </a:lnTo>
                  <a:lnTo>
                    <a:pt x="596223" y="725941"/>
                  </a:lnTo>
                  <a:lnTo>
                    <a:pt x="596676" y="721179"/>
                  </a:lnTo>
                  <a:lnTo>
                    <a:pt x="597129" y="716189"/>
                  </a:lnTo>
                  <a:lnTo>
                    <a:pt x="598036" y="710973"/>
                  </a:lnTo>
                  <a:lnTo>
                    <a:pt x="599396" y="701902"/>
                  </a:lnTo>
                  <a:lnTo>
                    <a:pt x="599396" y="699634"/>
                  </a:lnTo>
                  <a:lnTo>
                    <a:pt x="599396" y="696686"/>
                  </a:lnTo>
                  <a:lnTo>
                    <a:pt x="598942" y="693057"/>
                  </a:lnTo>
                  <a:lnTo>
                    <a:pt x="598262" y="688975"/>
                  </a:lnTo>
                  <a:lnTo>
                    <a:pt x="596223" y="680130"/>
                  </a:lnTo>
                  <a:lnTo>
                    <a:pt x="593729" y="670379"/>
                  </a:lnTo>
                  <a:lnTo>
                    <a:pt x="590556" y="660627"/>
                  </a:lnTo>
                  <a:lnTo>
                    <a:pt x="587383" y="651555"/>
                  </a:lnTo>
                  <a:lnTo>
                    <a:pt x="585570" y="647473"/>
                  </a:lnTo>
                  <a:lnTo>
                    <a:pt x="583757" y="643618"/>
                  </a:lnTo>
                  <a:lnTo>
                    <a:pt x="582170" y="640670"/>
                  </a:lnTo>
                  <a:lnTo>
                    <a:pt x="580357" y="638175"/>
                  </a:lnTo>
                  <a:lnTo>
                    <a:pt x="578544" y="634773"/>
                  </a:lnTo>
                  <a:lnTo>
                    <a:pt x="575598" y="629557"/>
                  </a:lnTo>
                  <a:lnTo>
                    <a:pt x="568118" y="614136"/>
                  </a:lnTo>
                  <a:lnTo>
                    <a:pt x="558373" y="593498"/>
                  </a:lnTo>
                  <a:lnTo>
                    <a:pt x="548400" y="570820"/>
                  </a:lnTo>
                  <a:lnTo>
                    <a:pt x="538428" y="547234"/>
                  </a:lnTo>
                  <a:lnTo>
                    <a:pt x="533895" y="535895"/>
                  </a:lnTo>
                  <a:lnTo>
                    <a:pt x="529589" y="525689"/>
                  </a:lnTo>
                  <a:lnTo>
                    <a:pt x="525962" y="515938"/>
                  </a:lnTo>
                  <a:lnTo>
                    <a:pt x="523242" y="507773"/>
                  </a:lnTo>
                  <a:lnTo>
                    <a:pt x="521203" y="501197"/>
                  </a:lnTo>
                  <a:lnTo>
                    <a:pt x="520296" y="496207"/>
                  </a:lnTo>
                  <a:lnTo>
                    <a:pt x="519616" y="492352"/>
                  </a:lnTo>
                  <a:lnTo>
                    <a:pt x="518709" y="488270"/>
                  </a:lnTo>
                  <a:lnTo>
                    <a:pt x="517350" y="483961"/>
                  </a:lnTo>
                  <a:lnTo>
                    <a:pt x="515990" y="480105"/>
                  </a:lnTo>
                  <a:lnTo>
                    <a:pt x="512590" y="471488"/>
                  </a:lnTo>
                  <a:lnTo>
                    <a:pt x="508737" y="463097"/>
                  </a:lnTo>
                  <a:lnTo>
                    <a:pt x="505111" y="455159"/>
                  </a:lnTo>
                  <a:lnTo>
                    <a:pt x="501031" y="448129"/>
                  </a:lnTo>
                  <a:lnTo>
                    <a:pt x="497405" y="442005"/>
                  </a:lnTo>
                  <a:lnTo>
                    <a:pt x="494458" y="437243"/>
                  </a:lnTo>
                  <a:lnTo>
                    <a:pt x="488112" y="427038"/>
                  </a:lnTo>
                  <a:lnTo>
                    <a:pt x="484486" y="420914"/>
                  </a:lnTo>
                  <a:lnTo>
                    <a:pt x="481313" y="414338"/>
                  </a:lnTo>
                  <a:lnTo>
                    <a:pt x="477913" y="407534"/>
                  </a:lnTo>
                  <a:lnTo>
                    <a:pt x="476780" y="404359"/>
                  </a:lnTo>
                  <a:lnTo>
                    <a:pt x="475647" y="400730"/>
                  </a:lnTo>
                  <a:lnTo>
                    <a:pt x="474740" y="397329"/>
                  </a:lnTo>
                  <a:lnTo>
                    <a:pt x="473834" y="394154"/>
                  </a:lnTo>
                  <a:lnTo>
                    <a:pt x="473380" y="390752"/>
                  </a:lnTo>
                  <a:lnTo>
                    <a:pt x="473154" y="387804"/>
                  </a:lnTo>
                  <a:lnTo>
                    <a:pt x="472927" y="368754"/>
                  </a:lnTo>
                  <a:lnTo>
                    <a:pt x="473380" y="362630"/>
                  </a:lnTo>
                  <a:lnTo>
                    <a:pt x="474060" y="352879"/>
                  </a:lnTo>
                  <a:lnTo>
                    <a:pt x="475647" y="340179"/>
                  </a:lnTo>
                  <a:lnTo>
                    <a:pt x="473834" y="337911"/>
                  </a:lnTo>
                  <a:lnTo>
                    <a:pt x="472700" y="335643"/>
                  </a:lnTo>
                  <a:lnTo>
                    <a:pt x="472020" y="333602"/>
                  </a:lnTo>
                  <a:lnTo>
                    <a:pt x="471567" y="331561"/>
                  </a:lnTo>
                  <a:lnTo>
                    <a:pt x="471340" y="328839"/>
                  </a:lnTo>
                  <a:lnTo>
                    <a:pt x="471114" y="327705"/>
                  </a:lnTo>
                  <a:lnTo>
                    <a:pt x="470434" y="327025"/>
                  </a:lnTo>
                  <a:lnTo>
                    <a:pt x="469527" y="326798"/>
                  </a:lnTo>
                  <a:lnTo>
                    <a:pt x="468621" y="326798"/>
                  </a:lnTo>
                  <a:lnTo>
                    <a:pt x="467261" y="327025"/>
                  </a:lnTo>
                  <a:lnTo>
                    <a:pt x="466128" y="329747"/>
                  </a:lnTo>
                  <a:lnTo>
                    <a:pt x="464541" y="332468"/>
                  </a:lnTo>
                  <a:lnTo>
                    <a:pt x="462501" y="336097"/>
                  </a:lnTo>
                  <a:lnTo>
                    <a:pt x="460915" y="338138"/>
                  </a:lnTo>
                  <a:lnTo>
                    <a:pt x="458422" y="340405"/>
                  </a:lnTo>
                  <a:lnTo>
                    <a:pt x="455249" y="343127"/>
                  </a:lnTo>
                  <a:lnTo>
                    <a:pt x="451396" y="346075"/>
                  </a:lnTo>
                  <a:lnTo>
                    <a:pt x="447316" y="349023"/>
                  </a:lnTo>
                  <a:lnTo>
                    <a:pt x="442783" y="351745"/>
                  </a:lnTo>
                  <a:lnTo>
                    <a:pt x="438023" y="354693"/>
                  </a:lnTo>
                  <a:lnTo>
                    <a:pt x="433037" y="357188"/>
                  </a:lnTo>
                  <a:lnTo>
                    <a:pt x="427824" y="359229"/>
                  </a:lnTo>
                  <a:lnTo>
                    <a:pt x="421705" y="361497"/>
                  </a:lnTo>
                  <a:lnTo>
                    <a:pt x="415132" y="363311"/>
                  </a:lnTo>
                  <a:lnTo>
                    <a:pt x="408559" y="364672"/>
                  </a:lnTo>
                  <a:lnTo>
                    <a:pt x="402213" y="366032"/>
                  </a:lnTo>
                  <a:lnTo>
                    <a:pt x="396321" y="366939"/>
                  </a:lnTo>
                  <a:lnTo>
                    <a:pt x="391334" y="367620"/>
                  </a:lnTo>
                  <a:lnTo>
                    <a:pt x="387481" y="367393"/>
                  </a:lnTo>
                  <a:lnTo>
                    <a:pt x="384082" y="366713"/>
                  </a:lnTo>
                  <a:lnTo>
                    <a:pt x="379549" y="366032"/>
                  </a:lnTo>
                  <a:lnTo>
                    <a:pt x="369576" y="363311"/>
                  </a:lnTo>
                  <a:lnTo>
                    <a:pt x="359377" y="359909"/>
                  </a:lnTo>
                  <a:lnTo>
                    <a:pt x="351671" y="357188"/>
                  </a:lnTo>
                  <a:lnTo>
                    <a:pt x="350765" y="356734"/>
                  </a:lnTo>
                  <a:lnTo>
                    <a:pt x="350085" y="355827"/>
                  </a:lnTo>
                  <a:lnTo>
                    <a:pt x="348272" y="353786"/>
                  </a:lnTo>
                  <a:lnTo>
                    <a:pt x="346232" y="351291"/>
                  </a:lnTo>
                  <a:lnTo>
                    <a:pt x="343965" y="348116"/>
                  </a:lnTo>
                  <a:lnTo>
                    <a:pt x="339659" y="340179"/>
                  </a:lnTo>
                  <a:lnTo>
                    <a:pt x="335353" y="331334"/>
                  </a:lnTo>
                  <a:lnTo>
                    <a:pt x="331273" y="322716"/>
                  </a:lnTo>
                  <a:lnTo>
                    <a:pt x="328100" y="315232"/>
                  </a:lnTo>
                  <a:lnTo>
                    <a:pt x="325154" y="307975"/>
                  </a:lnTo>
                  <a:close/>
                  <a:moveTo>
                    <a:pt x="1114989" y="80962"/>
                  </a:moveTo>
                  <a:lnTo>
                    <a:pt x="1121114" y="80962"/>
                  </a:lnTo>
                  <a:lnTo>
                    <a:pt x="1127012" y="81189"/>
                  </a:lnTo>
                  <a:lnTo>
                    <a:pt x="1133137" y="81416"/>
                  </a:lnTo>
                  <a:lnTo>
                    <a:pt x="1139262" y="81870"/>
                  </a:lnTo>
                  <a:lnTo>
                    <a:pt x="1144934" y="82550"/>
                  </a:lnTo>
                  <a:lnTo>
                    <a:pt x="1150378" y="83685"/>
                  </a:lnTo>
                  <a:lnTo>
                    <a:pt x="1155142" y="85046"/>
                  </a:lnTo>
                  <a:lnTo>
                    <a:pt x="1159906" y="86181"/>
                  </a:lnTo>
                  <a:lnTo>
                    <a:pt x="1163763" y="87996"/>
                  </a:lnTo>
                  <a:lnTo>
                    <a:pt x="1167846" y="90038"/>
                  </a:lnTo>
                  <a:lnTo>
                    <a:pt x="1171930" y="92761"/>
                  </a:lnTo>
                  <a:lnTo>
                    <a:pt x="1176240" y="95938"/>
                  </a:lnTo>
                  <a:lnTo>
                    <a:pt x="1180777" y="99342"/>
                  </a:lnTo>
                  <a:lnTo>
                    <a:pt x="1185314" y="103426"/>
                  </a:lnTo>
                  <a:lnTo>
                    <a:pt x="1189851" y="107510"/>
                  </a:lnTo>
                  <a:lnTo>
                    <a:pt x="1194615" y="112049"/>
                  </a:lnTo>
                  <a:lnTo>
                    <a:pt x="1198926" y="116587"/>
                  </a:lnTo>
                  <a:lnTo>
                    <a:pt x="1203236" y="121125"/>
                  </a:lnTo>
                  <a:lnTo>
                    <a:pt x="1206866" y="125663"/>
                  </a:lnTo>
                  <a:lnTo>
                    <a:pt x="1210495" y="130201"/>
                  </a:lnTo>
                  <a:lnTo>
                    <a:pt x="1213671" y="134966"/>
                  </a:lnTo>
                  <a:lnTo>
                    <a:pt x="1216393" y="139278"/>
                  </a:lnTo>
                  <a:lnTo>
                    <a:pt x="1218662" y="142908"/>
                  </a:lnTo>
                  <a:lnTo>
                    <a:pt x="1220023" y="146766"/>
                  </a:lnTo>
                  <a:lnTo>
                    <a:pt x="1220931" y="149715"/>
                  </a:lnTo>
                  <a:lnTo>
                    <a:pt x="1221384" y="153573"/>
                  </a:lnTo>
                  <a:lnTo>
                    <a:pt x="1221838" y="158792"/>
                  </a:lnTo>
                  <a:lnTo>
                    <a:pt x="1222745" y="171726"/>
                  </a:lnTo>
                  <a:lnTo>
                    <a:pt x="1223426" y="187382"/>
                  </a:lnTo>
                  <a:lnTo>
                    <a:pt x="1223880" y="204627"/>
                  </a:lnTo>
                  <a:lnTo>
                    <a:pt x="1223880" y="222099"/>
                  </a:lnTo>
                  <a:lnTo>
                    <a:pt x="1223426" y="237983"/>
                  </a:lnTo>
                  <a:lnTo>
                    <a:pt x="1223199" y="245244"/>
                  </a:lnTo>
                  <a:lnTo>
                    <a:pt x="1222292" y="251371"/>
                  </a:lnTo>
                  <a:lnTo>
                    <a:pt x="1221838" y="256590"/>
                  </a:lnTo>
                  <a:lnTo>
                    <a:pt x="1220931" y="260674"/>
                  </a:lnTo>
                  <a:lnTo>
                    <a:pt x="1218889" y="268389"/>
                  </a:lnTo>
                  <a:lnTo>
                    <a:pt x="1216620" y="278146"/>
                  </a:lnTo>
                  <a:lnTo>
                    <a:pt x="1214352" y="289037"/>
                  </a:lnTo>
                  <a:lnTo>
                    <a:pt x="1211403" y="300610"/>
                  </a:lnTo>
                  <a:lnTo>
                    <a:pt x="1208454" y="311728"/>
                  </a:lnTo>
                  <a:lnTo>
                    <a:pt x="1206639" y="317174"/>
                  </a:lnTo>
                  <a:lnTo>
                    <a:pt x="1204824" y="322166"/>
                  </a:lnTo>
                  <a:lnTo>
                    <a:pt x="1202782" y="326704"/>
                  </a:lnTo>
                  <a:lnTo>
                    <a:pt x="1200514" y="330789"/>
                  </a:lnTo>
                  <a:lnTo>
                    <a:pt x="1198245" y="334192"/>
                  </a:lnTo>
                  <a:lnTo>
                    <a:pt x="1197338" y="335554"/>
                  </a:lnTo>
                  <a:lnTo>
                    <a:pt x="1195976" y="336915"/>
                  </a:lnTo>
                  <a:lnTo>
                    <a:pt x="1186675" y="345765"/>
                  </a:lnTo>
                  <a:lnTo>
                    <a:pt x="1182592" y="349622"/>
                  </a:lnTo>
                  <a:lnTo>
                    <a:pt x="1178962" y="352799"/>
                  </a:lnTo>
                  <a:lnTo>
                    <a:pt x="1176013" y="356202"/>
                  </a:lnTo>
                  <a:lnTo>
                    <a:pt x="1173971" y="358925"/>
                  </a:lnTo>
                  <a:lnTo>
                    <a:pt x="1173291" y="360514"/>
                  </a:lnTo>
                  <a:lnTo>
                    <a:pt x="1172837" y="361648"/>
                  </a:lnTo>
                  <a:lnTo>
                    <a:pt x="1172157" y="363010"/>
                  </a:lnTo>
                  <a:lnTo>
                    <a:pt x="1172157" y="364371"/>
                  </a:lnTo>
                  <a:lnTo>
                    <a:pt x="1172157" y="382524"/>
                  </a:lnTo>
                  <a:lnTo>
                    <a:pt x="1181231" y="385474"/>
                  </a:lnTo>
                  <a:lnTo>
                    <a:pt x="1198472" y="408618"/>
                  </a:lnTo>
                  <a:lnTo>
                    <a:pt x="1229324" y="415653"/>
                  </a:lnTo>
                  <a:lnTo>
                    <a:pt x="1255413" y="422006"/>
                  </a:lnTo>
                  <a:lnTo>
                    <a:pt x="1277872" y="427906"/>
                  </a:lnTo>
                  <a:lnTo>
                    <a:pt x="1287853" y="430629"/>
                  </a:lnTo>
                  <a:lnTo>
                    <a:pt x="1299650" y="434032"/>
                  </a:lnTo>
                  <a:lnTo>
                    <a:pt x="1312354" y="438117"/>
                  </a:lnTo>
                  <a:lnTo>
                    <a:pt x="1325511" y="442201"/>
                  </a:lnTo>
                  <a:lnTo>
                    <a:pt x="1337989" y="446512"/>
                  </a:lnTo>
                  <a:lnTo>
                    <a:pt x="1349331" y="450597"/>
                  </a:lnTo>
                  <a:lnTo>
                    <a:pt x="1354095" y="453093"/>
                  </a:lnTo>
                  <a:lnTo>
                    <a:pt x="1358406" y="454908"/>
                  </a:lnTo>
                  <a:lnTo>
                    <a:pt x="1362262" y="456950"/>
                  </a:lnTo>
                  <a:lnTo>
                    <a:pt x="1365211" y="458765"/>
                  </a:lnTo>
                  <a:lnTo>
                    <a:pt x="1369522" y="462169"/>
                  </a:lnTo>
                  <a:lnTo>
                    <a:pt x="1372925" y="464892"/>
                  </a:lnTo>
                  <a:lnTo>
                    <a:pt x="1377462" y="468976"/>
                  </a:lnTo>
                  <a:lnTo>
                    <a:pt x="1379276" y="470338"/>
                  </a:lnTo>
                  <a:lnTo>
                    <a:pt x="1380411" y="471018"/>
                  </a:lnTo>
                  <a:lnTo>
                    <a:pt x="1381999" y="471472"/>
                  </a:lnTo>
                  <a:lnTo>
                    <a:pt x="1383814" y="471699"/>
                  </a:lnTo>
                  <a:lnTo>
                    <a:pt x="1384721" y="471699"/>
                  </a:lnTo>
                  <a:lnTo>
                    <a:pt x="1385855" y="472153"/>
                  </a:lnTo>
                  <a:lnTo>
                    <a:pt x="1386536" y="472834"/>
                  </a:lnTo>
                  <a:lnTo>
                    <a:pt x="1387670" y="473514"/>
                  </a:lnTo>
                  <a:lnTo>
                    <a:pt x="1389031" y="475557"/>
                  </a:lnTo>
                  <a:lnTo>
                    <a:pt x="1390846" y="478279"/>
                  </a:lnTo>
                  <a:lnTo>
                    <a:pt x="1392434" y="481683"/>
                  </a:lnTo>
                  <a:lnTo>
                    <a:pt x="1394022" y="485767"/>
                  </a:lnTo>
                  <a:lnTo>
                    <a:pt x="1396971" y="494617"/>
                  </a:lnTo>
                  <a:lnTo>
                    <a:pt x="1397879" y="499155"/>
                  </a:lnTo>
                  <a:lnTo>
                    <a:pt x="1399467" y="507551"/>
                  </a:lnTo>
                  <a:lnTo>
                    <a:pt x="1403777" y="533418"/>
                  </a:lnTo>
                  <a:lnTo>
                    <a:pt x="1409448" y="568362"/>
                  </a:lnTo>
                  <a:lnTo>
                    <a:pt x="1415347" y="607617"/>
                  </a:lnTo>
                  <a:lnTo>
                    <a:pt x="1421472" y="647553"/>
                  </a:lnTo>
                  <a:lnTo>
                    <a:pt x="1426463" y="683632"/>
                  </a:lnTo>
                  <a:lnTo>
                    <a:pt x="1429865" y="711542"/>
                  </a:lnTo>
                  <a:lnTo>
                    <a:pt x="1431000" y="721072"/>
                  </a:lnTo>
                  <a:lnTo>
                    <a:pt x="1431227" y="726971"/>
                  </a:lnTo>
                  <a:lnTo>
                    <a:pt x="1431000" y="736048"/>
                  </a:lnTo>
                  <a:lnTo>
                    <a:pt x="1430319" y="746713"/>
                  </a:lnTo>
                  <a:lnTo>
                    <a:pt x="1428277" y="770538"/>
                  </a:lnTo>
                  <a:lnTo>
                    <a:pt x="1427597" y="782564"/>
                  </a:lnTo>
                  <a:lnTo>
                    <a:pt x="1427370" y="793683"/>
                  </a:lnTo>
                  <a:lnTo>
                    <a:pt x="1427370" y="798902"/>
                  </a:lnTo>
                  <a:lnTo>
                    <a:pt x="1427597" y="803667"/>
                  </a:lnTo>
                  <a:lnTo>
                    <a:pt x="1428051" y="807751"/>
                  </a:lnTo>
                  <a:lnTo>
                    <a:pt x="1428731" y="811608"/>
                  </a:lnTo>
                  <a:lnTo>
                    <a:pt x="1430319" y="820685"/>
                  </a:lnTo>
                  <a:lnTo>
                    <a:pt x="1433041" y="834526"/>
                  </a:lnTo>
                  <a:lnTo>
                    <a:pt x="1435764" y="850637"/>
                  </a:lnTo>
                  <a:lnTo>
                    <a:pt x="1438486" y="868109"/>
                  </a:lnTo>
                  <a:lnTo>
                    <a:pt x="1441208" y="885581"/>
                  </a:lnTo>
                  <a:lnTo>
                    <a:pt x="1443250" y="901918"/>
                  </a:lnTo>
                  <a:lnTo>
                    <a:pt x="1444157" y="908725"/>
                  </a:lnTo>
                  <a:lnTo>
                    <a:pt x="1444611" y="915079"/>
                  </a:lnTo>
                  <a:lnTo>
                    <a:pt x="1444838" y="919844"/>
                  </a:lnTo>
                  <a:lnTo>
                    <a:pt x="1444611" y="923701"/>
                  </a:lnTo>
                  <a:lnTo>
                    <a:pt x="1444157" y="927332"/>
                  </a:lnTo>
                  <a:lnTo>
                    <a:pt x="1443250" y="931643"/>
                  </a:lnTo>
                  <a:lnTo>
                    <a:pt x="1442116" y="936181"/>
                  </a:lnTo>
                  <a:lnTo>
                    <a:pt x="1440301" y="941400"/>
                  </a:lnTo>
                  <a:lnTo>
                    <a:pt x="1436217" y="953200"/>
                  </a:lnTo>
                  <a:lnTo>
                    <a:pt x="1431453" y="964999"/>
                  </a:lnTo>
                  <a:lnTo>
                    <a:pt x="1426689" y="976571"/>
                  </a:lnTo>
                  <a:lnTo>
                    <a:pt x="1421699" y="987009"/>
                  </a:lnTo>
                  <a:lnTo>
                    <a:pt x="1417388" y="995178"/>
                  </a:lnTo>
                  <a:lnTo>
                    <a:pt x="1415800" y="998127"/>
                  </a:lnTo>
                  <a:lnTo>
                    <a:pt x="1414212" y="1000170"/>
                  </a:lnTo>
                  <a:lnTo>
                    <a:pt x="1412851" y="1001985"/>
                  </a:lnTo>
                  <a:lnTo>
                    <a:pt x="1411944" y="1004708"/>
                  </a:lnTo>
                  <a:lnTo>
                    <a:pt x="1410583" y="1007885"/>
                  </a:lnTo>
                  <a:lnTo>
                    <a:pt x="1409675" y="1011742"/>
                  </a:lnTo>
                  <a:lnTo>
                    <a:pt x="1407407" y="1020364"/>
                  </a:lnTo>
                  <a:lnTo>
                    <a:pt x="1405138" y="1029668"/>
                  </a:lnTo>
                  <a:lnTo>
                    <a:pt x="1402870" y="1039879"/>
                  </a:lnTo>
                  <a:lnTo>
                    <a:pt x="1400147" y="1049409"/>
                  </a:lnTo>
                  <a:lnTo>
                    <a:pt x="1399013" y="1053947"/>
                  </a:lnTo>
                  <a:lnTo>
                    <a:pt x="1397425" y="1058031"/>
                  </a:lnTo>
                  <a:lnTo>
                    <a:pt x="1395837" y="1062116"/>
                  </a:lnTo>
                  <a:lnTo>
                    <a:pt x="1394249" y="1065292"/>
                  </a:lnTo>
                  <a:lnTo>
                    <a:pt x="1376101" y="1098648"/>
                  </a:lnTo>
                  <a:lnTo>
                    <a:pt x="1365211" y="1119070"/>
                  </a:lnTo>
                  <a:lnTo>
                    <a:pt x="1364758" y="1121566"/>
                  </a:lnTo>
                  <a:lnTo>
                    <a:pt x="1364531" y="1124743"/>
                  </a:lnTo>
                  <a:lnTo>
                    <a:pt x="1364304" y="1129054"/>
                  </a:lnTo>
                  <a:lnTo>
                    <a:pt x="1364304" y="1134500"/>
                  </a:lnTo>
                  <a:lnTo>
                    <a:pt x="1364531" y="1141080"/>
                  </a:lnTo>
                  <a:lnTo>
                    <a:pt x="1365211" y="1149249"/>
                  </a:lnTo>
                  <a:lnTo>
                    <a:pt x="1366573" y="1158098"/>
                  </a:lnTo>
                  <a:lnTo>
                    <a:pt x="1367253" y="1164225"/>
                  </a:lnTo>
                  <a:lnTo>
                    <a:pt x="1367934" y="1172393"/>
                  </a:lnTo>
                  <a:lnTo>
                    <a:pt x="1369295" y="1193042"/>
                  </a:lnTo>
                  <a:lnTo>
                    <a:pt x="1370656" y="1218456"/>
                  </a:lnTo>
                  <a:lnTo>
                    <a:pt x="1371790" y="1245685"/>
                  </a:lnTo>
                  <a:lnTo>
                    <a:pt x="1374059" y="1295605"/>
                  </a:lnTo>
                  <a:lnTo>
                    <a:pt x="1374966" y="1313077"/>
                  </a:lnTo>
                  <a:lnTo>
                    <a:pt x="1375647" y="1322380"/>
                  </a:lnTo>
                  <a:lnTo>
                    <a:pt x="1377008" y="1330776"/>
                  </a:lnTo>
                  <a:lnTo>
                    <a:pt x="1377688" y="1334633"/>
                  </a:lnTo>
                  <a:lnTo>
                    <a:pt x="1378142" y="1338037"/>
                  </a:lnTo>
                  <a:lnTo>
                    <a:pt x="1378369" y="1341440"/>
                  </a:lnTo>
                  <a:lnTo>
                    <a:pt x="1377915" y="1343936"/>
                  </a:lnTo>
                  <a:lnTo>
                    <a:pt x="1377688" y="1345071"/>
                  </a:lnTo>
                  <a:lnTo>
                    <a:pt x="1377235" y="1345752"/>
                  </a:lnTo>
                  <a:lnTo>
                    <a:pt x="1376327" y="1346432"/>
                  </a:lnTo>
                  <a:lnTo>
                    <a:pt x="1375647" y="1347113"/>
                  </a:lnTo>
                  <a:lnTo>
                    <a:pt x="1373832" y="1347567"/>
                  </a:lnTo>
                  <a:lnTo>
                    <a:pt x="1372925" y="1348475"/>
                  </a:lnTo>
                  <a:lnTo>
                    <a:pt x="1372017" y="1349836"/>
                  </a:lnTo>
                  <a:lnTo>
                    <a:pt x="1371790" y="1351651"/>
                  </a:lnTo>
                  <a:lnTo>
                    <a:pt x="1372017" y="1353920"/>
                  </a:lnTo>
                  <a:lnTo>
                    <a:pt x="1372698" y="1357097"/>
                  </a:lnTo>
                  <a:lnTo>
                    <a:pt x="1374513" y="1366174"/>
                  </a:lnTo>
                  <a:lnTo>
                    <a:pt x="1375193" y="1371392"/>
                  </a:lnTo>
                  <a:lnTo>
                    <a:pt x="1375420" y="1373435"/>
                  </a:lnTo>
                  <a:lnTo>
                    <a:pt x="1375193" y="1375477"/>
                  </a:lnTo>
                  <a:lnTo>
                    <a:pt x="1375193" y="1376838"/>
                  </a:lnTo>
                  <a:lnTo>
                    <a:pt x="1374739" y="1378427"/>
                  </a:lnTo>
                  <a:lnTo>
                    <a:pt x="1373832" y="1379788"/>
                  </a:lnTo>
                  <a:lnTo>
                    <a:pt x="1372925" y="1380696"/>
                  </a:lnTo>
                  <a:lnTo>
                    <a:pt x="1371563" y="1381830"/>
                  </a:lnTo>
                  <a:lnTo>
                    <a:pt x="1370202" y="1382511"/>
                  </a:lnTo>
                  <a:lnTo>
                    <a:pt x="1368387" y="1382965"/>
                  </a:lnTo>
                  <a:lnTo>
                    <a:pt x="1366119" y="1383419"/>
                  </a:lnTo>
                  <a:lnTo>
                    <a:pt x="1363623" y="1384099"/>
                  </a:lnTo>
                  <a:lnTo>
                    <a:pt x="1360447" y="1384099"/>
                  </a:lnTo>
                  <a:lnTo>
                    <a:pt x="1353415" y="1384326"/>
                  </a:lnTo>
                  <a:lnTo>
                    <a:pt x="1346382" y="1384099"/>
                  </a:lnTo>
                  <a:lnTo>
                    <a:pt x="1343206" y="1383872"/>
                  </a:lnTo>
                  <a:lnTo>
                    <a:pt x="1340711" y="1383192"/>
                  </a:lnTo>
                  <a:lnTo>
                    <a:pt x="1338215" y="1382511"/>
                  </a:lnTo>
                  <a:lnTo>
                    <a:pt x="1336174" y="1381830"/>
                  </a:lnTo>
                  <a:lnTo>
                    <a:pt x="1334359" y="1380696"/>
                  </a:lnTo>
                  <a:lnTo>
                    <a:pt x="1332771" y="1379788"/>
                  </a:lnTo>
                  <a:lnTo>
                    <a:pt x="1331410" y="1378427"/>
                  </a:lnTo>
                  <a:lnTo>
                    <a:pt x="1330049" y="1376838"/>
                  </a:lnTo>
                  <a:lnTo>
                    <a:pt x="1329141" y="1375250"/>
                  </a:lnTo>
                  <a:lnTo>
                    <a:pt x="1328007" y="1373208"/>
                  </a:lnTo>
                  <a:lnTo>
                    <a:pt x="1326192" y="1368670"/>
                  </a:lnTo>
                  <a:lnTo>
                    <a:pt x="1324150" y="1362997"/>
                  </a:lnTo>
                  <a:lnTo>
                    <a:pt x="1321882" y="1356416"/>
                  </a:lnTo>
                  <a:lnTo>
                    <a:pt x="1318933" y="1349382"/>
                  </a:lnTo>
                  <a:lnTo>
                    <a:pt x="1315076" y="1341667"/>
                  </a:lnTo>
                  <a:lnTo>
                    <a:pt x="1311219" y="1334406"/>
                  </a:lnTo>
                  <a:lnTo>
                    <a:pt x="1307363" y="1327145"/>
                  </a:lnTo>
                  <a:lnTo>
                    <a:pt x="1303506" y="1321019"/>
                  </a:lnTo>
                  <a:lnTo>
                    <a:pt x="1299650" y="1316027"/>
                  </a:lnTo>
                  <a:lnTo>
                    <a:pt x="1297835" y="1313984"/>
                  </a:lnTo>
                  <a:lnTo>
                    <a:pt x="1296474" y="1312850"/>
                  </a:lnTo>
                  <a:lnTo>
                    <a:pt x="1295113" y="1311715"/>
                  </a:lnTo>
                  <a:lnTo>
                    <a:pt x="1293978" y="1311715"/>
                  </a:lnTo>
                  <a:lnTo>
                    <a:pt x="1293525" y="1311715"/>
                  </a:lnTo>
                  <a:lnTo>
                    <a:pt x="1293071" y="1311942"/>
                  </a:lnTo>
                  <a:lnTo>
                    <a:pt x="1292617" y="1313077"/>
                  </a:lnTo>
                  <a:lnTo>
                    <a:pt x="1292164" y="1314665"/>
                  </a:lnTo>
                  <a:lnTo>
                    <a:pt x="1291710" y="1316254"/>
                  </a:lnTo>
                  <a:lnTo>
                    <a:pt x="1291483" y="1321472"/>
                  </a:lnTo>
                  <a:lnTo>
                    <a:pt x="1291710" y="1327145"/>
                  </a:lnTo>
                  <a:lnTo>
                    <a:pt x="1292164" y="1333726"/>
                  </a:lnTo>
                  <a:lnTo>
                    <a:pt x="1292390" y="1340533"/>
                  </a:lnTo>
                  <a:lnTo>
                    <a:pt x="1292617" y="1347113"/>
                  </a:lnTo>
                  <a:lnTo>
                    <a:pt x="1292844" y="1352332"/>
                  </a:lnTo>
                  <a:lnTo>
                    <a:pt x="1293298" y="1362770"/>
                  </a:lnTo>
                  <a:lnTo>
                    <a:pt x="1295566" y="1394310"/>
                  </a:lnTo>
                  <a:lnTo>
                    <a:pt x="1302372" y="1484393"/>
                  </a:lnTo>
                  <a:lnTo>
                    <a:pt x="1308951" y="1574930"/>
                  </a:lnTo>
                  <a:lnTo>
                    <a:pt x="1311219" y="1606924"/>
                  </a:lnTo>
                  <a:lnTo>
                    <a:pt x="1311900" y="1617588"/>
                  </a:lnTo>
                  <a:lnTo>
                    <a:pt x="1312127" y="1623261"/>
                  </a:lnTo>
                  <a:lnTo>
                    <a:pt x="1311900" y="1638464"/>
                  </a:lnTo>
                  <a:lnTo>
                    <a:pt x="1310993" y="1655482"/>
                  </a:lnTo>
                  <a:lnTo>
                    <a:pt x="1310539" y="1663878"/>
                  </a:lnTo>
                  <a:lnTo>
                    <a:pt x="1310085" y="1671139"/>
                  </a:lnTo>
                  <a:lnTo>
                    <a:pt x="1308951" y="1677265"/>
                  </a:lnTo>
                  <a:lnTo>
                    <a:pt x="1308270" y="1681804"/>
                  </a:lnTo>
                  <a:lnTo>
                    <a:pt x="1307590" y="1685434"/>
                  </a:lnTo>
                  <a:lnTo>
                    <a:pt x="1306909" y="1689065"/>
                  </a:lnTo>
                  <a:lnTo>
                    <a:pt x="1306682" y="1692468"/>
                  </a:lnTo>
                  <a:lnTo>
                    <a:pt x="1306909" y="1696553"/>
                  </a:lnTo>
                  <a:lnTo>
                    <a:pt x="1307363" y="1700637"/>
                  </a:lnTo>
                  <a:lnTo>
                    <a:pt x="1307817" y="1705402"/>
                  </a:lnTo>
                  <a:lnTo>
                    <a:pt x="1309631" y="1717428"/>
                  </a:lnTo>
                  <a:lnTo>
                    <a:pt x="1310539" y="1725143"/>
                  </a:lnTo>
                  <a:lnTo>
                    <a:pt x="1311673" y="1734900"/>
                  </a:lnTo>
                  <a:lnTo>
                    <a:pt x="1313034" y="1756230"/>
                  </a:lnTo>
                  <a:lnTo>
                    <a:pt x="1314395" y="1776198"/>
                  </a:lnTo>
                  <a:lnTo>
                    <a:pt x="1314849" y="1788905"/>
                  </a:lnTo>
                  <a:lnTo>
                    <a:pt x="1314622" y="1792989"/>
                  </a:lnTo>
                  <a:lnTo>
                    <a:pt x="1314169" y="1797300"/>
                  </a:lnTo>
                  <a:lnTo>
                    <a:pt x="1312807" y="1805923"/>
                  </a:lnTo>
                  <a:lnTo>
                    <a:pt x="1311673" y="1813638"/>
                  </a:lnTo>
                  <a:lnTo>
                    <a:pt x="1310993" y="1817268"/>
                  </a:lnTo>
                  <a:lnTo>
                    <a:pt x="1310766" y="1819991"/>
                  </a:lnTo>
                  <a:lnTo>
                    <a:pt x="1310993" y="1821126"/>
                  </a:lnTo>
                  <a:lnTo>
                    <a:pt x="1311219" y="1822260"/>
                  </a:lnTo>
                  <a:lnTo>
                    <a:pt x="1311900" y="1823849"/>
                  </a:lnTo>
                  <a:lnTo>
                    <a:pt x="1312581" y="1824983"/>
                  </a:lnTo>
                  <a:lnTo>
                    <a:pt x="1314622" y="1827933"/>
                  </a:lnTo>
                  <a:lnTo>
                    <a:pt x="1317118" y="1830883"/>
                  </a:lnTo>
                  <a:lnTo>
                    <a:pt x="1322789" y="1837463"/>
                  </a:lnTo>
                  <a:lnTo>
                    <a:pt x="1325511" y="1840867"/>
                  </a:lnTo>
                  <a:lnTo>
                    <a:pt x="1328234" y="1844270"/>
                  </a:lnTo>
                  <a:lnTo>
                    <a:pt x="1329368" y="1846312"/>
                  </a:lnTo>
                  <a:lnTo>
                    <a:pt x="1330275" y="1848355"/>
                  </a:lnTo>
                  <a:lnTo>
                    <a:pt x="1332090" y="1852666"/>
                  </a:lnTo>
                  <a:lnTo>
                    <a:pt x="1333451" y="1857204"/>
                  </a:lnTo>
                  <a:lnTo>
                    <a:pt x="1334359" y="1862196"/>
                  </a:lnTo>
                  <a:lnTo>
                    <a:pt x="1336401" y="1871272"/>
                  </a:lnTo>
                  <a:lnTo>
                    <a:pt x="1337308" y="1875357"/>
                  </a:lnTo>
                  <a:lnTo>
                    <a:pt x="1338669" y="1878534"/>
                  </a:lnTo>
                  <a:lnTo>
                    <a:pt x="1340711" y="1882618"/>
                  </a:lnTo>
                  <a:lnTo>
                    <a:pt x="1343433" y="1888518"/>
                  </a:lnTo>
                  <a:lnTo>
                    <a:pt x="1346836" y="1896006"/>
                  </a:lnTo>
                  <a:lnTo>
                    <a:pt x="1348651" y="1900544"/>
                  </a:lnTo>
                  <a:lnTo>
                    <a:pt x="1350239" y="1905763"/>
                  </a:lnTo>
                  <a:lnTo>
                    <a:pt x="1352054" y="1910981"/>
                  </a:lnTo>
                  <a:lnTo>
                    <a:pt x="1353869" y="1917108"/>
                  </a:lnTo>
                  <a:lnTo>
                    <a:pt x="1355683" y="1923461"/>
                  </a:lnTo>
                  <a:lnTo>
                    <a:pt x="1357271" y="1930496"/>
                  </a:lnTo>
                  <a:lnTo>
                    <a:pt x="1358406" y="1937984"/>
                  </a:lnTo>
                  <a:lnTo>
                    <a:pt x="1359767" y="1945699"/>
                  </a:lnTo>
                  <a:lnTo>
                    <a:pt x="1360447" y="1954094"/>
                  </a:lnTo>
                  <a:lnTo>
                    <a:pt x="1361128" y="1962944"/>
                  </a:lnTo>
                  <a:lnTo>
                    <a:pt x="1362035" y="1981777"/>
                  </a:lnTo>
                  <a:lnTo>
                    <a:pt x="1362716" y="2000157"/>
                  </a:lnTo>
                  <a:lnTo>
                    <a:pt x="1362943" y="2018536"/>
                  </a:lnTo>
                  <a:lnTo>
                    <a:pt x="1363170" y="2035554"/>
                  </a:lnTo>
                  <a:lnTo>
                    <a:pt x="1362943" y="2050757"/>
                  </a:lnTo>
                  <a:lnTo>
                    <a:pt x="1362716" y="2063464"/>
                  </a:lnTo>
                  <a:lnTo>
                    <a:pt x="1362035" y="2072767"/>
                  </a:lnTo>
                  <a:lnTo>
                    <a:pt x="1361809" y="2076171"/>
                  </a:lnTo>
                  <a:lnTo>
                    <a:pt x="1361128" y="2078667"/>
                  </a:lnTo>
                  <a:lnTo>
                    <a:pt x="1360674" y="2080482"/>
                  </a:lnTo>
                  <a:lnTo>
                    <a:pt x="1360674" y="2082978"/>
                  </a:lnTo>
                  <a:lnTo>
                    <a:pt x="1360674" y="2088651"/>
                  </a:lnTo>
                  <a:lnTo>
                    <a:pt x="1361128" y="2095231"/>
                  </a:lnTo>
                  <a:lnTo>
                    <a:pt x="1362035" y="2102946"/>
                  </a:lnTo>
                  <a:lnTo>
                    <a:pt x="1363170" y="2111115"/>
                  </a:lnTo>
                  <a:lnTo>
                    <a:pt x="1364758" y="2119057"/>
                  </a:lnTo>
                  <a:lnTo>
                    <a:pt x="1367934" y="2135621"/>
                  </a:lnTo>
                  <a:lnTo>
                    <a:pt x="1370202" y="2147194"/>
                  </a:lnTo>
                  <a:lnTo>
                    <a:pt x="1374059" y="2164666"/>
                  </a:lnTo>
                  <a:lnTo>
                    <a:pt x="1384721" y="2209820"/>
                  </a:lnTo>
                  <a:lnTo>
                    <a:pt x="1395156" y="2254067"/>
                  </a:lnTo>
                  <a:lnTo>
                    <a:pt x="1398786" y="2270405"/>
                  </a:lnTo>
                  <a:lnTo>
                    <a:pt x="1400828" y="2280389"/>
                  </a:lnTo>
                  <a:lnTo>
                    <a:pt x="1402870" y="2294003"/>
                  </a:lnTo>
                  <a:lnTo>
                    <a:pt x="1404231" y="2308979"/>
                  </a:lnTo>
                  <a:lnTo>
                    <a:pt x="1405592" y="2323275"/>
                  </a:lnTo>
                  <a:lnTo>
                    <a:pt x="1405819" y="2328947"/>
                  </a:lnTo>
                  <a:lnTo>
                    <a:pt x="1406045" y="2333712"/>
                  </a:lnTo>
                  <a:lnTo>
                    <a:pt x="1406045" y="2369791"/>
                  </a:lnTo>
                  <a:lnTo>
                    <a:pt x="1406045" y="2380002"/>
                  </a:lnTo>
                  <a:lnTo>
                    <a:pt x="1406045" y="2389078"/>
                  </a:lnTo>
                  <a:lnTo>
                    <a:pt x="1406499" y="2396339"/>
                  </a:lnTo>
                  <a:lnTo>
                    <a:pt x="1406953" y="2399743"/>
                  </a:lnTo>
                  <a:lnTo>
                    <a:pt x="1407407" y="2402239"/>
                  </a:lnTo>
                  <a:lnTo>
                    <a:pt x="1407860" y="2403827"/>
                  </a:lnTo>
                  <a:lnTo>
                    <a:pt x="1409221" y="2406323"/>
                  </a:lnTo>
                  <a:lnTo>
                    <a:pt x="1412624" y="2412677"/>
                  </a:lnTo>
                  <a:lnTo>
                    <a:pt x="1423513" y="2430603"/>
                  </a:lnTo>
                  <a:lnTo>
                    <a:pt x="1429639" y="2440813"/>
                  </a:lnTo>
                  <a:lnTo>
                    <a:pt x="1435310" y="2450570"/>
                  </a:lnTo>
                  <a:lnTo>
                    <a:pt x="1440074" y="2459874"/>
                  </a:lnTo>
                  <a:lnTo>
                    <a:pt x="1441889" y="2463958"/>
                  </a:lnTo>
                  <a:lnTo>
                    <a:pt x="1443250" y="2467362"/>
                  </a:lnTo>
                  <a:lnTo>
                    <a:pt x="1446880" y="2475757"/>
                  </a:lnTo>
                  <a:lnTo>
                    <a:pt x="1451644" y="2486649"/>
                  </a:lnTo>
                  <a:lnTo>
                    <a:pt x="1464348" y="2512290"/>
                  </a:lnTo>
                  <a:lnTo>
                    <a:pt x="1476598" y="2537023"/>
                  </a:lnTo>
                  <a:lnTo>
                    <a:pt x="1481362" y="2546780"/>
                  </a:lnTo>
                  <a:lnTo>
                    <a:pt x="1484311" y="2553587"/>
                  </a:lnTo>
                  <a:lnTo>
                    <a:pt x="1485218" y="2555856"/>
                  </a:lnTo>
                  <a:lnTo>
                    <a:pt x="1485899" y="2558352"/>
                  </a:lnTo>
                  <a:lnTo>
                    <a:pt x="1486806" y="2563117"/>
                  </a:lnTo>
                  <a:lnTo>
                    <a:pt x="1487487" y="2568109"/>
                  </a:lnTo>
                  <a:lnTo>
                    <a:pt x="1487487" y="2572421"/>
                  </a:lnTo>
                  <a:lnTo>
                    <a:pt x="1487487" y="2575824"/>
                  </a:lnTo>
                  <a:lnTo>
                    <a:pt x="1487260" y="2578774"/>
                  </a:lnTo>
                  <a:lnTo>
                    <a:pt x="1486806" y="2581270"/>
                  </a:lnTo>
                  <a:lnTo>
                    <a:pt x="1485672" y="2582631"/>
                  </a:lnTo>
                  <a:lnTo>
                    <a:pt x="1483857" y="2584220"/>
                  </a:lnTo>
                  <a:lnTo>
                    <a:pt x="1481362" y="2586035"/>
                  </a:lnTo>
                  <a:lnTo>
                    <a:pt x="1477959" y="2587850"/>
                  </a:lnTo>
                  <a:lnTo>
                    <a:pt x="1475917" y="2588531"/>
                  </a:lnTo>
                  <a:lnTo>
                    <a:pt x="1473876" y="2589439"/>
                  </a:lnTo>
                  <a:lnTo>
                    <a:pt x="1471380" y="2590119"/>
                  </a:lnTo>
                  <a:lnTo>
                    <a:pt x="1468885" y="2590573"/>
                  </a:lnTo>
                  <a:lnTo>
                    <a:pt x="1466163" y="2590800"/>
                  </a:lnTo>
                  <a:lnTo>
                    <a:pt x="1462987" y="2590800"/>
                  </a:lnTo>
                  <a:lnTo>
                    <a:pt x="1455727" y="2590800"/>
                  </a:lnTo>
                  <a:lnTo>
                    <a:pt x="1447107" y="2590346"/>
                  </a:lnTo>
                  <a:lnTo>
                    <a:pt x="1437579" y="2589666"/>
                  </a:lnTo>
                  <a:lnTo>
                    <a:pt x="1427597" y="2588304"/>
                  </a:lnTo>
                  <a:lnTo>
                    <a:pt x="1422606" y="2587623"/>
                  </a:lnTo>
                  <a:lnTo>
                    <a:pt x="1417842" y="2586262"/>
                  </a:lnTo>
                  <a:lnTo>
                    <a:pt x="1412851" y="2585354"/>
                  </a:lnTo>
                  <a:lnTo>
                    <a:pt x="1408314" y="2583766"/>
                  </a:lnTo>
                  <a:lnTo>
                    <a:pt x="1404004" y="2582178"/>
                  </a:lnTo>
                  <a:lnTo>
                    <a:pt x="1399920" y="2580362"/>
                  </a:lnTo>
                  <a:lnTo>
                    <a:pt x="1396291" y="2578320"/>
                  </a:lnTo>
                  <a:lnTo>
                    <a:pt x="1392888" y="2576051"/>
                  </a:lnTo>
                  <a:lnTo>
                    <a:pt x="1386309" y="2570378"/>
                  </a:lnTo>
                  <a:lnTo>
                    <a:pt x="1378142" y="2563117"/>
                  </a:lnTo>
                  <a:lnTo>
                    <a:pt x="1369522" y="2555175"/>
                  </a:lnTo>
                  <a:lnTo>
                    <a:pt x="1361128" y="2546553"/>
                  </a:lnTo>
                  <a:lnTo>
                    <a:pt x="1353188" y="2538157"/>
                  </a:lnTo>
                  <a:lnTo>
                    <a:pt x="1345929" y="2530442"/>
                  </a:lnTo>
                  <a:lnTo>
                    <a:pt x="1340711" y="2523862"/>
                  </a:lnTo>
                  <a:lnTo>
                    <a:pt x="1338669" y="2521366"/>
                  </a:lnTo>
                  <a:lnTo>
                    <a:pt x="1337308" y="2519324"/>
                  </a:lnTo>
                  <a:lnTo>
                    <a:pt x="1336401" y="2517282"/>
                  </a:lnTo>
                  <a:lnTo>
                    <a:pt x="1335720" y="2514786"/>
                  </a:lnTo>
                  <a:lnTo>
                    <a:pt x="1334813" y="2511836"/>
                  </a:lnTo>
                  <a:lnTo>
                    <a:pt x="1334359" y="2508659"/>
                  </a:lnTo>
                  <a:lnTo>
                    <a:pt x="1333451" y="2501398"/>
                  </a:lnTo>
                  <a:lnTo>
                    <a:pt x="1332317" y="2493683"/>
                  </a:lnTo>
                  <a:lnTo>
                    <a:pt x="1331183" y="2479161"/>
                  </a:lnTo>
                  <a:lnTo>
                    <a:pt x="1330275" y="2473261"/>
                  </a:lnTo>
                  <a:lnTo>
                    <a:pt x="1330049" y="2470992"/>
                  </a:lnTo>
                  <a:lnTo>
                    <a:pt x="1329595" y="2469177"/>
                  </a:lnTo>
                  <a:lnTo>
                    <a:pt x="1328914" y="2467589"/>
                  </a:lnTo>
                  <a:lnTo>
                    <a:pt x="1328234" y="2466227"/>
                  </a:lnTo>
                  <a:lnTo>
                    <a:pt x="1327326" y="2464866"/>
                  </a:lnTo>
                  <a:lnTo>
                    <a:pt x="1326419" y="2463958"/>
                  </a:lnTo>
                  <a:lnTo>
                    <a:pt x="1324150" y="2462143"/>
                  </a:lnTo>
                  <a:lnTo>
                    <a:pt x="1321655" y="2460781"/>
                  </a:lnTo>
                  <a:lnTo>
                    <a:pt x="1319159" y="2460101"/>
                  </a:lnTo>
                  <a:lnTo>
                    <a:pt x="1316664" y="2459193"/>
                  </a:lnTo>
                  <a:lnTo>
                    <a:pt x="1314395" y="2458966"/>
                  </a:lnTo>
                  <a:lnTo>
                    <a:pt x="1312127" y="2458966"/>
                  </a:lnTo>
                  <a:lnTo>
                    <a:pt x="1310766" y="2458512"/>
                  </a:lnTo>
                  <a:lnTo>
                    <a:pt x="1308951" y="2457605"/>
                  </a:lnTo>
                  <a:lnTo>
                    <a:pt x="1306456" y="2456016"/>
                  </a:lnTo>
                  <a:lnTo>
                    <a:pt x="1303733" y="2453974"/>
                  </a:lnTo>
                  <a:lnTo>
                    <a:pt x="1297381" y="2448755"/>
                  </a:lnTo>
                  <a:lnTo>
                    <a:pt x="1290349" y="2442856"/>
                  </a:lnTo>
                  <a:lnTo>
                    <a:pt x="1278098" y="2431510"/>
                  </a:lnTo>
                  <a:lnTo>
                    <a:pt x="1272654" y="2426291"/>
                  </a:lnTo>
                  <a:lnTo>
                    <a:pt x="1272654" y="2411996"/>
                  </a:lnTo>
                  <a:lnTo>
                    <a:pt x="1263353" y="2405643"/>
                  </a:lnTo>
                  <a:lnTo>
                    <a:pt x="1262899" y="2397474"/>
                  </a:lnTo>
                  <a:lnTo>
                    <a:pt x="1261992" y="2378867"/>
                  </a:lnTo>
                  <a:lnTo>
                    <a:pt x="1261084" y="2368656"/>
                  </a:lnTo>
                  <a:lnTo>
                    <a:pt x="1260177" y="2358672"/>
                  </a:lnTo>
                  <a:lnTo>
                    <a:pt x="1259043" y="2350504"/>
                  </a:lnTo>
                  <a:lnTo>
                    <a:pt x="1258589" y="2347554"/>
                  </a:lnTo>
                  <a:lnTo>
                    <a:pt x="1258135" y="2345285"/>
                  </a:lnTo>
                  <a:lnTo>
                    <a:pt x="1254959" y="2333032"/>
                  </a:lnTo>
                  <a:lnTo>
                    <a:pt x="1248380" y="2306937"/>
                  </a:lnTo>
                  <a:lnTo>
                    <a:pt x="1230005" y="2230242"/>
                  </a:lnTo>
                  <a:lnTo>
                    <a:pt x="1220023" y="2188264"/>
                  </a:lnTo>
                  <a:lnTo>
                    <a:pt x="1211403" y="2149690"/>
                  </a:lnTo>
                  <a:lnTo>
                    <a:pt x="1204597" y="2119284"/>
                  </a:lnTo>
                  <a:lnTo>
                    <a:pt x="1202328" y="2108619"/>
                  </a:lnTo>
                  <a:lnTo>
                    <a:pt x="1201194" y="2101358"/>
                  </a:lnTo>
                  <a:lnTo>
                    <a:pt x="1194162" y="2055749"/>
                  </a:lnTo>
                  <a:lnTo>
                    <a:pt x="1182365" y="1979735"/>
                  </a:lnTo>
                  <a:lnTo>
                    <a:pt x="1169661" y="1901905"/>
                  </a:lnTo>
                  <a:lnTo>
                    <a:pt x="1161267" y="1850851"/>
                  </a:lnTo>
                  <a:lnTo>
                    <a:pt x="1151739" y="1797300"/>
                  </a:lnTo>
                  <a:lnTo>
                    <a:pt x="1136540" y="1713798"/>
                  </a:lnTo>
                  <a:lnTo>
                    <a:pt x="1121567" y="1633018"/>
                  </a:lnTo>
                  <a:lnTo>
                    <a:pt x="1115896" y="1603747"/>
                  </a:lnTo>
                  <a:lnTo>
                    <a:pt x="1112720" y="1587410"/>
                  </a:lnTo>
                  <a:lnTo>
                    <a:pt x="1105007" y="1551785"/>
                  </a:lnTo>
                  <a:lnTo>
                    <a:pt x="1093210" y="1494377"/>
                  </a:lnTo>
                  <a:lnTo>
                    <a:pt x="1081868" y="1438104"/>
                  </a:lnTo>
                  <a:lnTo>
                    <a:pt x="1077784" y="1417228"/>
                  </a:lnTo>
                  <a:lnTo>
                    <a:pt x="1075743" y="1405429"/>
                  </a:lnTo>
                  <a:lnTo>
                    <a:pt x="1074155" y="1398168"/>
                  </a:lnTo>
                  <a:lnTo>
                    <a:pt x="1072340" y="1390453"/>
                  </a:lnTo>
                  <a:lnTo>
                    <a:pt x="1068256" y="1375250"/>
                  </a:lnTo>
                  <a:lnTo>
                    <a:pt x="1065080" y="1362997"/>
                  </a:lnTo>
                  <a:lnTo>
                    <a:pt x="1063492" y="1358232"/>
                  </a:lnTo>
                  <a:lnTo>
                    <a:pt x="1063946" y="1388184"/>
                  </a:lnTo>
                  <a:lnTo>
                    <a:pt x="1064853" y="1426531"/>
                  </a:lnTo>
                  <a:lnTo>
                    <a:pt x="1064627" y="1433565"/>
                  </a:lnTo>
                  <a:lnTo>
                    <a:pt x="1063492" y="1444457"/>
                  </a:lnTo>
                  <a:lnTo>
                    <a:pt x="1060997" y="1475090"/>
                  </a:lnTo>
                  <a:lnTo>
                    <a:pt x="1059409" y="1492108"/>
                  </a:lnTo>
                  <a:lnTo>
                    <a:pt x="1058275" y="1508445"/>
                  </a:lnTo>
                  <a:lnTo>
                    <a:pt x="1057140" y="1523421"/>
                  </a:lnTo>
                  <a:lnTo>
                    <a:pt x="1056913" y="1535674"/>
                  </a:lnTo>
                  <a:lnTo>
                    <a:pt x="1057367" y="1568803"/>
                  </a:lnTo>
                  <a:lnTo>
                    <a:pt x="1058048" y="1616454"/>
                  </a:lnTo>
                  <a:lnTo>
                    <a:pt x="1058275" y="1640960"/>
                  </a:lnTo>
                  <a:lnTo>
                    <a:pt x="1058048" y="1662743"/>
                  </a:lnTo>
                  <a:lnTo>
                    <a:pt x="1057594" y="1680442"/>
                  </a:lnTo>
                  <a:lnTo>
                    <a:pt x="1057367" y="1687023"/>
                  </a:lnTo>
                  <a:lnTo>
                    <a:pt x="1056913" y="1691561"/>
                  </a:lnTo>
                  <a:lnTo>
                    <a:pt x="1056006" y="1699049"/>
                  </a:lnTo>
                  <a:lnTo>
                    <a:pt x="1054418" y="1706990"/>
                  </a:lnTo>
                  <a:lnTo>
                    <a:pt x="1053057" y="1715159"/>
                  </a:lnTo>
                  <a:lnTo>
                    <a:pt x="1051923" y="1724009"/>
                  </a:lnTo>
                  <a:lnTo>
                    <a:pt x="1050788" y="1733539"/>
                  </a:lnTo>
                  <a:lnTo>
                    <a:pt x="1050561" y="1738304"/>
                  </a:lnTo>
                  <a:lnTo>
                    <a:pt x="1050561" y="1743750"/>
                  </a:lnTo>
                  <a:lnTo>
                    <a:pt x="1050561" y="1748969"/>
                  </a:lnTo>
                  <a:lnTo>
                    <a:pt x="1050561" y="1754641"/>
                  </a:lnTo>
                  <a:lnTo>
                    <a:pt x="1051015" y="1760541"/>
                  </a:lnTo>
                  <a:lnTo>
                    <a:pt x="1051696" y="1766441"/>
                  </a:lnTo>
                  <a:lnTo>
                    <a:pt x="1052603" y="1772794"/>
                  </a:lnTo>
                  <a:lnTo>
                    <a:pt x="1053964" y="1780055"/>
                  </a:lnTo>
                  <a:lnTo>
                    <a:pt x="1057594" y="1796166"/>
                  </a:lnTo>
                  <a:lnTo>
                    <a:pt x="1061677" y="1813638"/>
                  </a:lnTo>
                  <a:lnTo>
                    <a:pt x="1065988" y="1832017"/>
                  </a:lnTo>
                  <a:lnTo>
                    <a:pt x="1068029" y="1841094"/>
                  </a:lnTo>
                  <a:lnTo>
                    <a:pt x="1069844" y="1850170"/>
                  </a:lnTo>
                  <a:lnTo>
                    <a:pt x="1071432" y="1859019"/>
                  </a:lnTo>
                  <a:lnTo>
                    <a:pt x="1072567" y="1867415"/>
                  </a:lnTo>
                  <a:lnTo>
                    <a:pt x="1073474" y="1875584"/>
                  </a:lnTo>
                  <a:lnTo>
                    <a:pt x="1073928" y="1883072"/>
                  </a:lnTo>
                  <a:lnTo>
                    <a:pt x="1073701" y="1886702"/>
                  </a:lnTo>
                  <a:lnTo>
                    <a:pt x="1073701" y="1890333"/>
                  </a:lnTo>
                  <a:lnTo>
                    <a:pt x="1073247" y="1893283"/>
                  </a:lnTo>
                  <a:lnTo>
                    <a:pt x="1072567" y="1896232"/>
                  </a:lnTo>
                  <a:lnTo>
                    <a:pt x="1072113" y="1899636"/>
                  </a:lnTo>
                  <a:lnTo>
                    <a:pt x="1071659" y="1903267"/>
                  </a:lnTo>
                  <a:lnTo>
                    <a:pt x="1070979" y="1912343"/>
                  </a:lnTo>
                  <a:lnTo>
                    <a:pt x="1070298" y="1922781"/>
                  </a:lnTo>
                  <a:lnTo>
                    <a:pt x="1070071" y="1934807"/>
                  </a:lnTo>
                  <a:lnTo>
                    <a:pt x="1070071" y="1947968"/>
                  </a:lnTo>
                  <a:lnTo>
                    <a:pt x="1070298" y="1962036"/>
                  </a:lnTo>
                  <a:lnTo>
                    <a:pt x="1071205" y="1990853"/>
                  </a:lnTo>
                  <a:lnTo>
                    <a:pt x="1072113" y="2019217"/>
                  </a:lnTo>
                  <a:lnTo>
                    <a:pt x="1073247" y="2044858"/>
                  </a:lnTo>
                  <a:lnTo>
                    <a:pt x="1073928" y="2064826"/>
                  </a:lnTo>
                  <a:lnTo>
                    <a:pt x="1074381" y="2076852"/>
                  </a:lnTo>
                  <a:lnTo>
                    <a:pt x="1074381" y="2095231"/>
                  </a:lnTo>
                  <a:lnTo>
                    <a:pt x="1075062" y="2118376"/>
                  </a:lnTo>
                  <a:lnTo>
                    <a:pt x="1076423" y="2142655"/>
                  </a:lnTo>
                  <a:lnTo>
                    <a:pt x="1077104" y="2154001"/>
                  </a:lnTo>
                  <a:lnTo>
                    <a:pt x="1078238" y="2164439"/>
                  </a:lnTo>
                  <a:lnTo>
                    <a:pt x="1078919" y="2174423"/>
                  </a:lnTo>
                  <a:lnTo>
                    <a:pt x="1079372" y="2183726"/>
                  </a:lnTo>
                  <a:lnTo>
                    <a:pt x="1080053" y="2200971"/>
                  </a:lnTo>
                  <a:lnTo>
                    <a:pt x="1080280" y="2215266"/>
                  </a:lnTo>
                  <a:lnTo>
                    <a:pt x="1080507" y="2220485"/>
                  </a:lnTo>
                  <a:lnTo>
                    <a:pt x="1080733" y="2224796"/>
                  </a:lnTo>
                  <a:lnTo>
                    <a:pt x="1081187" y="2228654"/>
                  </a:lnTo>
                  <a:lnTo>
                    <a:pt x="1081414" y="2232284"/>
                  </a:lnTo>
                  <a:lnTo>
                    <a:pt x="1081187" y="2238411"/>
                  </a:lnTo>
                  <a:lnTo>
                    <a:pt x="1080960" y="2242722"/>
                  </a:lnTo>
                  <a:lnTo>
                    <a:pt x="1080733" y="2244537"/>
                  </a:lnTo>
                  <a:lnTo>
                    <a:pt x="1080280" y="2246353"/>
                  </a:lnTo>
                  <a:lnTo>
                    <a:pt x="1078919" y="2250664"/>
                  </a:lnTo>
                  <a:lnTo>
                    <a:pt x="1078238" y="2253387"/>
                  </a:lnTo>
                  <a:lnTo>
                    <a:pt x="1077557" y="2256790"/>
                  </a:lnTo>
                  <a:lnTo>
                    <a:pt x="1077104" y="2260421"/>
                  </a:lnTo>
                  <a:lnTo>
                    <a:pt x="1076877" y="2263825"/>
                  </a:lnTo>
                  <a:lnTo>
                    <a:pt x="1076650" y="2265640"/>
                  </a:lnTo>
                  <a:lnTo>
                    <a:pt x="1075969" y="2267455"/>
                  </a:lnTo>
                  <a:lnTo>
                    <a:pt x="1074608" y="2269270"/>
                  </a:lnTo>
                  <a:lnTo>
                    <a:pt x="1073474" y="2270632"/>
                  </a:lnTo>
                  <a:lnTo>
                    <a:pt x="1071659" y="2272220"/>
                  </a:lnTo>
                  <a:lnTo>
                    <a:pt x="1069617" y="2273582"/>
                  </a:lnTo>
                  <a:lnTo>
                    <a:pt x="1065080" y="2276305"/>
                  </a:lnTo>
                  <a:lnTo>
                    <a:pt x="1060316" y="2278574"/>
                  </a:lnTo>
                  <a:lnTo>
                    <a:pt x="1055552" y="2280616"/>
                  </a:lnTo>
                  <a:lnTo>
                    <a:pt x="1051923" y="2282431"/>
                  </a:lnTo>
                  <a:lnTo>
                    <a:pt x="1048973" y="2283566"/>
                  </a:lnTo>
                  <a:lnTo>
                    <a:pt x="1048066" y="2284246"/>
                  </a:lnTo>
                  <a:lnTo>
                    <a:pt x="1046705" y="2284700"/>
                  </a:lnTo>
                  <a:lnTo>
                    <a:pt x="1044209" y="2284927"/>
                  </a:lnTo>
                  <a:lnTo>
                    <a:pt x="1041487" y="2285154"/>
                  </a:lnTo>
                  <a:lnTo>
                    <a:pt x="1038084" y="2284927"/>
                  </a:lnTo>
                  <a:lnTo>
                    <a:pt x="1032186" y="2284246"/>
                  </a:lnTo>
                  <a:lnTo>
                    <a:pt x="1029010" y="2283793"/>
                  </a:lnTo>
                  <a:lnTo>
                    <a:pt x="1026515" y="2283566"/>
                  </a:lnTo>
                  <a:lnTo>
                    <a:pt x="1025153" y="2283566"/>
                  </a:lnTo>
                  <a:lnTo>
                    <a:pt x="1023792" y="2283793"/>
                  </a:lnTo>
                  <a:lnTo>
                    <a:pt x="1020616" y="2284927"/>
                  </a:lnTo>
                  <a:lnTo>
                    <a:pt x="1017440" y="2286515"/>
                  </a:lnTo>
                  <a:lnTo>
                    <a:pt x="1014038" y="2288331"/>
                  </a:lnTo>
                  <a:lnTo>
                    <a:pt x="1011088" y="2290827"/>
                  </a:lnTo>
                  <a:lnTo>
                    <a:pt x="1008820" y="2293323"/>
                  </a:lnTo>
                  <a:lnTo>
                    <a:pt x="1007686" y="2294230"/>
                  </a:lnTo>
                  <a:lnTo>
                    <a:pt x="1007232" y="2295592"/>
                  </a:lnTo>
                  <a:lnTo>
                    <a:pt x="1006778" y="2296726"/>
                  </a:lnTo>
                  <a:lnTo>
                    <a:pt x="1006551" y="2298088"/>
                  </a:lnTo>
                  <a:lnTo>
                    <a:pt x="1006551" y="2300811"/>
                  </a:lnTo>
                  <a:lnTo>
                    <a:pt x="1005644" y="2304441"/>
                  </a:lnTo>
                  <a:lnTo>
                    <a:pt x="1004736" y="2308753"/>
                  </a:lnTo>
                  <a:lnTo>
                    <a:pt x="1003148" y="2313064"/>
                  </a:lnTo>
                  <a:lnTo>
                    <a:pt x="1001107" y="2317375"/>
                  </a:lnTo>
                  <a:lnTo>
                    <a:pt x="999972" y="2319644"/>
                  </a:lnTo>
                  <a:lnTo>
                    <a:pt x="998384" y="2321686"/>
                  </a:lnTo>
                  <a:lnTo>
                    <a:pt x="996796" y="2323728"/>
                  </a:lnTo>
                  <a:lnTo>
                    <a:pt x="995208" y="2325771"/>
                  </a:lnTo>
                  <a:lnTo>
                    <a:pt x="993167" y="2327586"/>
                  </a:lnTo>
                  <a:lnTo>
                    <a:pt x="990898" y="2328947"/>
                  </a:lnTo>
                  <a:lnTo>
                    <a:pt x="987949" y="2330763"/>
                  </a:lnTo>
                  <a:lnTo>
                    <a:pt x="983866" y="2332351"/>
                  </a:lnTo>
                  <a:lnTo>
                    <a:pt x="979102" y="2334393"/>
                  </a:lnTo>
                  <a:lnTo>
                    <a:pt x="973657" y="2336208"/>
                  </a:lnTo>
                  <a:lnTo>
                    <a:pt x="960726" y="2340066"/>
                  </a:lnTo>
                  <a:lnTo>
                    <a:pt x="946434" y="2343923"/>
                  </a:lnTo>
                  <a:lnTo>
                    <a:pt x="932369" y="2347781"/>
                  </a:lnTo>
                  <a:lnTo>
                    <a:pt x="919438" y="2350731"/>
                  </a:lnTo>
                  <a:lnTo>
                    <a:pt x="902197" y="2355042"/>
                  </a:lnTo>
                  <a:lnTo>
                    <a:pt x="899475" y="2355723"/>
                  </a:lnTo>
                  <a:lnTo>
                    <a:pt x="896753" y="2355723"/>
                  </a:lnTo>
                  <a:lnTo>
                    <a:pt x="893804" y="2354815"/>
                  </a:lnTo>
                  <a:lnTo>
                    <a:pt x="890401" y="2354134"/>
                  </a:lnTo>
                  <a:lnTo>
                    <a:pt x="887225" y="2352546"/>
                  </a:lnTo>
                  <a:lnTo>
                    <a:pt x="883822" y="2350731"/>
                  </a:lnTo>
                  <a:lnTo>
                    <a:pt x="880646" y="2348462"/>
                  </a:lnTo>
                  <a:lnTo>
                    <a:pt x="877697" y="2345739"/>
                  </a:lnTo>
                  <a:lnTo>
                    <a:pt x="874975" y="2342789"/>
                  </a:lnTo>
                  <a:lnTo>
                    <a:pt x="872706" y="2339385"/>
                  </a:lnTo>
                  <a:lnTo>
                    <a:pt x="871799" y="2337343"/>
                  </a:lnTo>
                  <a:lnTo>
                    <a:pt x="870891" y="2335301"/>
                  </a:lnTo>
                  <a:lnTo>
                    <a:pt x="870437" y="2333259"/>
                  </a:lnTo>
                  <a:lnTo>
                    <a:pt x="869984" y="2331216"/>
                  </a:lnTo>
                  <a:lnTo>
                    <a:pt x="869530" y="2328947"/>
                  </a:lnTo>
                  <a:lnTo>
                    <a:pt x="869530" y="2326678"/>
                  </a:lnTo>
                  <a:lnTo>
                    <a:pt x="869530" y="2324182"/>
                  </a:lnTo>
                  <a:lnTo>
                    <a:pt x="869757" y="2321913"/>
                  </a:lnTo>
                  <a:lnTo>
                    <a:pt x="870211" y="2319190"/>
                  </a:lnTo>
                  <a:lnTo>
                    <a:pt x="870891" y="2316467"/>
                  </a:lnTo>
                  <a:lnTo>
                    <a:pt x="872025" y="2313745"/>
                  </a:lnTo>
                  <a:lnTo>
                    <a:pt x="872933" y="2311022"/>
                  </a:lnTo>
                  <a:lnTo>
                    <a:pt x="876109" y="2305122"/>
                  </a:lnTo>
                  <a:lnTo>
                    <a:pt x="879512" y="2299449"/>
                  </a:lnTo>
                  <a:lnTo>
                    <a:pt x="883368" y="2293550"/>
                  </a:lnTo>
                  <a:lnTo>
                    <a:pt x="887678" y="2287423"/>
                  </a:lnTo>
                  <a:lnTo>
                    <a:pt x="891989" y="2281523"/>
                  </a:lnTo>
                  <a:lnTo>
                    <a:pt x="896526" y="2276078"/>
                  </a:lnTo>
                  <a:lnTo>
                    <a:pt x="906281" y="2264959"/>
                  </a:lnTo>
                  <a:lnTo>
                    <a:pt x="915355" y="2254975"/>
                  </a:lnTo>
                  <a:lnTo>
                    <a:pt x="923749" y="2246353"/>
                  </a:lnTo>
                  <a:lnTo>
                    <a:pt x="935318" y="2234553"/>
                  </a:lnTo>
                  <a:lnTo>
                    <a:pt x="936906" y="2232965"/>
                  </a:lnTo>
                  <a:lnTo>
                    <a:pt x="938267" y="2231604"/>
                  </a:lnTo>
                  <a:lnTo>
                    <a:pt x="940990" y="2229788"/>
                  </a:lnTo>
                  <a:lnTo>
                    <a:pt x="943258" y="2228654"/>
                  </a:lnTo>
                  <a:lnTo>
                    <a:pt x="944619" y="2227292"/>
                  </a:lnTo>
                  <a:lnTo>
                    <a:pt x="945527" y="2226838"/>
                  </a:lnTo>
                  <a:lnTo>
                    <a:pt x="945981" y="2226158"/>
                  </a:lnTo>
                  <a:lnTo>
                    <a:pt x="946434" y="2225023"/>
                  </a:lnTo>
                  <a:lnTo>
                    <a:pt x="946888" y="2223889"/>
                  </a:lnTo>
                  <a:lnTo>
                    <a:pt x="947795" y="2220485"/>
                  </a:lnTo>
                  <a:lnTo>
                    <a:pt x="948249" y="2215266"/>
                  </a:lnTo>
                  <a:lnTo>
                    <a:pt x="949610" y="2199382"/>
                  </a:lnTo>
                  <a:lnTo>
                    <a:pt x="950518" y="2179868"/>
                  </a:lnTo>
                  <a:lnTo>
                    <a:pt x="950971" y="2170338"/>
                  </a:lnTo>
                  <a:lnTo>
                    <a:pt x="951198" y="2161489"/>
                  </a:lnTo>
                  <a:lnTo>
                    <a:pt x="951198" y="2153774"/>
                  </a:lnTo>
                  <a:lnTo>
                    <a:pt x="950971" y="2148555"/>
                  </a:lnTo>
                  <a:lnTo>
                    <a:pt x="950745" y="2146286"/>
                  </a:lnTo>
                  <a:lnTo>
                    <a:pt x="950745" y="2144017"/>
                  </a:lnTo>
                  <a:lnTo>
                    <a:pt x="951425" y="2138571"/>
                  </a:lnTo>
                  <a:lnTo>
                    <a:pt x="952559" y="2132898"/>
                  </a:lnTo>
                  <a:lnTo>
                    <a:pt x="953921" y="2127226"/>
                  </a:lnTo>
                  <a:lnTo>
                    <a:pt x="956643" y="2116788"/>
                  </a:lnTo>
                  <a:lnTo>
                    <a:pt x="957323" y="2112476"/>
                  </a:lnTo>
                  <a:lnTo>
                    <a:pt x="957777" y="2109527"/>
                  </a:lnTo>
                  <a:lnTo>
                    <a:pt x="957550" y="2104308"/>
                  </a:lnTo>
                  <a:lnTo>
                    <a:pt x="957097" y="2095005"/>
                  </a:lnTo>
                  <a:lnTo>
                    <a:pt x="956189" y="2082071"/>
                  </a:lnTo>
                  <a:lnTo>
                    <a:pt x="954828" y="2066868"/>
                  </a:lnTo>
                  <a:lnTo>
                    <a:pt x="953013" y="2050530"/>
                  </a:lnTo>
                  <a:lnTo>
                    <a:pt x="950971" y="2033739"/>
                  </a:lnTo>
                  <a:lnTo>
                    <a:pt x="948476" y="2017629"/>
                  </a:lnTo>
                  <a:lnTo>
                    <a:pt x="947115" y="2010368"/>
                  </a:lnTo>
                  <a:lnTo>
                    <a:pt x="945754" y="2003787"/>
                  </a:lnTo>
                  <a:lnTo>
                    <a:pt x="941897" y="1984954"/>
                  </a:lnTo>
                  <a:lnTo>
                    <a:pt x="936679" y="1957498"/>
                  </a:lnTo>
                  <a:lnTo>
                    <a:pt x="930554" y="1923688"/>
                  </a:lnTo>
                  <a:lnTo>
                    <a:pt x="924429" y="1887837"/>
                  </a:lnTo>
                  <a:lnTo>
                    <a:pt x="918531" y="1853120"/>
                  </a:lnTo>
                  <a:lnTo>
                    <a:pt x="913994" y="1822941"/>
                  </a:lnTo>
                  <a:lnTo>
                    <a:pt x="911045" y="1800931"/>
                  </a:lnTo>
                  <a:lnTo>
                    <a:pt x="910137" y="1794123"/>
                  </a:lnTo>
                  <a:lnTo>
                    <a:pt x="909910" y="1790720"/>
                  </a:lnTo>
                  <a:lnTo>
                    <a:pt x="910591" y="1786635"/>
                  </a:lnTo>
                  <a:lnTo>
                    <a:pt x="911045" y="1781643"/>
                  </a:lnTo>
                  <a:lnTo>
                    <a:pt x="911725" y="1771433"/>
                  </a:lnTo>
                  <a:lnTo>
                    <a:pt x="912179" y="1765987"/>
                  </a:lnTo>
                  <a:lnTo>
                    <a:pt x="913086" y="1760995"/>
                  </a:lnTo>
                  <a:lnTo>
                    <a:pt x="913994" y="1756684"/>
                  </a:lnTo>
                  <a:lnTo>
                    <a:pt x="914448" y="1754868"/>
                  </a:lnTo>
                  <a:lnTo>
                    <a:pt x="915355" y="1753053"/>
                  </a:lnTo>
                  <a:lnTo>
                    <a:pt x="916036" y="1751238"/>
                  </a:lnTo>
                  <a:lnTo>
                    <a:pt x="916489" y="1749196"/>
                  </a:lnTo>
                  <a:lnTo>
                    <a:pt x="917170" y="1746473"/>
                  </a:lnTo>
                  <a:lnTo>
                    <a:pt x="917397" y="1743750"/>
                  </a:lnTo>
                  <a:lnTo>
                    <a:pt x="917850" y="1737169"/>
                  </a:lnTo>
                  <a:lnTo>
                    <a:pt x="917850" y="1729681"/>
                  </a:lnTo>
                  <a:lnTo>
                    <a:pt x="917850" y="1722420"/>
                  </a:lnTo>
                  <a:lnTo>
                    <a:pt x="917624" y="1715159"/>
                  </a:lnTo>
                  <a:lnTo>
                    <a:pt x="916489" y="1702906"/>
                  </a:lnTo>
                  <a:lnTo>
                    <a:pt x="898341" y="1544297"/>
                  </a:lnTo>
                  <a:lnTo>
                    <a:pt x="886317" y="1439238"/>
                  </a:lnTo>
                  <a:lnTo>
                    <a:pt x="882461" y="1403613"/>
                  </a:lnTo>
                  <a:lnTo>
                    <a:pt x="881327" y="1392722"/>
                  </a:lnTo>
                  <a:lnTo>
                    <a:pt x="880873" y="1387503"/>
                  </a:lnTo>
                  <a:lnTo>
                    <a:pt x="881100" y="1381603"/>
                  </a:lnTo>
                  <a:lnTo>
                    <a:pt x="881100" y="1379561"/>
                  </a:lnTo>
                  <a:lnTo>
                    <a:pt x="880873" y="1377973"/>
                  </a:lnTo>
                  <a:lnTo>
                    <a:pt x="880646" y="1376384"/>
                  </a:lnTo>
                  <a:lnTo>
                    <a:pt x="879739" y="1374796"/>
                  </a:lnTo>
                  <a:lnTo>
                    <a:pt x="878604" y="1373208"/>
                  </a:lnTo>
                  <a:lnTo>
                    <a:pt x="877016" y="1371166"/>
                  </a:lnTo>
                  <a:lnTo>
                    <a:pt x="875201" y="1369123"/>
                  </a:lnTo>
                  <a:lnTo>
                    <a:pt x="873840" y="1367308"/>
                  </a:lnTo>
                  <a:lnTo>
                    <a:pt x="870891" y="1364812"/>
                  </a:lnTo>
                  <a:lnTo>
                    <a:pt x="869530" y="1362997"/>
                  </a:lnTo>
                  <a:lnTo>
                    <a:pt x="867715" y="1360728"/>
                  </a:lnTo>
                  <a:lnTo>
                    <a:pt x="865447" y="1357551"/>
                  </a:lnTo>
                  <a:lnTo>
                    <a:pt x="862497" y="1353467"/>
                  </a:lnTo>
                  <a:lnTo>
                    <a:pt x="859548" y="1348702"/>
                  </a:lnTo>
                  <a:lnTo>
                    <a:pt x="856826" y="1345525"/>
                  </a:lnTo>
                  <a:lnTo>
                    <a:pt x="855238" y="1344163"/>
                  </a:lnTo>
                  <a:lnTo>
                    <a:pt x="853877" y="1343256"/>
                  </a:lnTo>
                  <a:lnTo>
                    <a:pt x="852743" y="1342802"/>
                  </a:lnTo>
                  <a:lnTo>
                    <a:pt x="851608" y="1342121"/>
                  </a:lnTo>
                  <a:lnTo>
                    <a:pt x="850701" y="1342348"/>
                  </a:lnTo>
                  <a:lnTo>
                    <a:pt x="850020" y="1342802"/>
                  </a:lnTo>
                  <a:lnTo>
                    <a:pt x="849113" y="1343483"/>
                  </a:lnTo>
                  <a:lnTo>
                    <a:pt x="848432" y="1344844"/>
                  </a:lnTo>
                  <a:lnTo>
                    <a:pt x="848205" y="1346206"/>
                  </a:lnTo>
                  <a:lnTo>
                    <a:pt x="847979" y="1348248"/>
                  </a:lnTo>
                  <a:lnTo>
                    <a:pt x="847752" y="1350517"/>
                  </a:lnTo>
                  <a:lnTo>
                    <a:pt x="847979" y="1353467"/>
                  </a:lnTo>
                  <a:lnTo>
                    <a:pt x="848205" y="1359593"/>
                  </a:lnTo>
                  <a:lnTo>
                    <a:pt x="848205" y="1366174"/>
                  </a:lnTo>
                  <a:lnTo>
                    <a:pt x="848205" y="1372981"/>
                  </a:lnTo>
                  <a:lnTo>
                    <a:pt x="847752" y="1378880"/>
                  </a:lnTo>
                  <a:lnTo>
                    <a:pt x="846844" y="1388637"/>
                  </a:lnTo>
                  <a:lnTo>
                    <a:pt x="846617" y="1392495"/>
                  </a:lnTo>
                  <a:lnTo>
                    <a:pt x="843668" y="1392495"/>
                  </a:lnTo>
                  <a:lnTo>
                    <a:pt x="840492" y="1391814"/>
                  </a:lnTo>
                  <a:lnTo>
                    <a:pt x="837089" y="1390907"/>
                  </a:lnTo>
                  <a:lnTo>
                    <a:pt x="835275" y="1389999"/>
                  </a:lnTo>
                  <a:lnTo>
                    <a:pt x="833460" y="1389318"/>
                  </a:lnTo>
                  <a:lnTo>
                    <a:pt x="831872" y="1388184"/>
                  </a:lnTo>
                  <a:lnTo>
                    <a:pt x="830057" y="1386595"/>
                  </a:lnTo>
                  <a:lnTo>
                    <a:pt x="828923" y="1384780"/>
                  </a:lnTo>
                  <a:lnTo>
                    <a:pt x="827788" y="1382738"/>
                  </a:lnTo>
                  <a:lnTo>
                    <a:pt x="827108" y="1380242"/>
                  </a:lnTo>
                  <a:lnTo>
                    <a:pt x="826654" y="1377519"/>
                  </a:lnTo>
                  <a:lnTo>
                    <a:pt x="826427" y="1374569"/>
                  </a:lnTo>
                  <a:lnTo>
                    <a:pt x="825747" y="1372527"/>
                  </a:lnTo>
                  <a:lnTo>
                    <a:pt x="825066" y="1370939"/>
                  </a:lnTo>
                  <a:lnTo>
                    <a:pt x="824386" y="1369350"/>
                  </a:lnTo>
                  <a:lnTo>
                    <a:pt x="823251" y="1368670"/>
                  </a:lnTo>
                  <a:lnTo>
                    <a:pt x="822344" y="1367762"/>
                  </a:lnTo>
                  <a:lnTo>
                    <a:pt x="821210" y="1367535"/>
                  </a:lnTo>
                  <a:lnTo>
                    <a:pt x="820302" y="1367308"/>
                  </a:lnTo>
                  <a:lnTo>
                    <a:pt x="819168" y="1367535"/>
                  </a:lnTo>
                  <a:lnTo>
                    <a:pt x="818260" y="1367762"/>
                  </a:lnTo>
                  <a:lnTo>
                    <a:pt x="816446" y="1368216"/>
                  </a:lnTo>
                  <a:lnTo>
                    <a:pt x="814858" y="1369350"/>
                  </a:lnTo>
                  <a:lnTo>
                    <a:pt x="812589" y="1367989"/>
                  </a:lnTo>
                  <a:lnTo>
                    <a:pt x="810547" y="1366627"/>
                  </a:lnTo>
                  <a:lnTo>
                    <a:pt x="808279" y="1364585"/>
                  </a:lnTo>
                  <a:lnTo>
                    <a:pt x="805783" y="1362543"/>
                  </a:lnTo>
                  <a:lnTo>
                    <a:pt x="803742" y="1360047"/>
                  </a:lnTo>
                  <a:lnTo>
                    <a:pt x="803061" y="1358686"/>
                  </a:lnTo>
                  <a:lnTo>
                    <a:pt x="802380" y="1357324"/>
                  </a:lnTo>
                  <a:lnTo>
                    <a:pt x="801700" y="1356190"/>
                  </a:lnTo>
                  <a:lnTo>
                    <a:pt x="801700" y="1354828"/>
                  </a:lnTo>
                  <a:lnTo>
                    <a:pt x="801473" y="1353920"/>
                  </a:lnTo>
                  <a:lnTo>
                    <a:pt x="801019" y="1352786"/>
                  </a:lnTo>
                  <a:lnTo>
                    <a:pt x="800339" y="1352332"/>
                  </a:lnTo>
                  <a:lnTo>
                    <a:pt x="799431" y="1351878"/>
                  </a:lnTo>
                  <a:lnTo>
                    <a:pt x="798297" y="1351424"/>
                  </a:lnTo>
                  <a:lnTo>
                    <a:pt x="796936" y="1350971"/>
                  </a:lnTo>
                  <a:lnTo>
                    <a:pt x="794440" y="1350744"/>
                  </a:lnTo>
                  <a:lnTo>
                    <a:pt x="791718" y="1350971"/>
                  </a:lnTo>
                  <a:lnTo>
                    <a:pt x="789450" y="1351424"/>
                  </a:lnTo>
                  <a:lnTo>
                    <a:pt x="787181" y="1351878"/>
                  </a:lnTo>
                  <a:lnTo>
                    <a:pt x="784459" y="1347794"/>
                  </a:lnTo>
                  <a:lnTo>
                    <a:pt x="782190" y="1345071"/>
                  </a:lnTo>
                  <a:lnTo>
                    <a:pt x="779922" y="1342802"/>
                  </a:lnTo>
                  <a:lnTo>
                    <a:pt x="777653" y="1341214"/>
                  </a:lnTo>
                  <a:lnTo>
                    <a:pt x="775385" y="1339852"/>
                  </a:lnTo>
                  <a:lnTo>
                    <a:pt x="773570" y="1338944"/>
                  </a:lnTo>
                  <a:lnTo>
                    <a:pt x="771528" y="1337810"/>
                  </a:lnTo>
                  <a:lnTo>
                    <a:pt x="770167" y="1336902"/>
                  </a:lnTo>
                  <a:lnTo>
                    <a:pt x="769033" y="1335768"/>
                  </a:lnTo>
                  <a:lnTo>
                    <a:pt x="768352" y="1334406"/>
                  </a:lnTo>
                  <a:lnTo>
                    <a:pt x="767671" y="1332364"/>
                  </a:lnTo>
                  <a:lnTo>
                    <a:pt x="766991" y="1329868"/>
                  </a:lnTo>
                  <a:lnTo>
                    <a:pt x="765857" y="1323515"/>
                  </a:lnTo>
                  <a:lnTo>
                    <a:pt x="764495" y="1315800"/>
                  </a:lnTo>
                  <a:lnTo>
                    <a:pt x="764042" y="1307631"/>
                  </a:lnTo>
                  <a:lnTo>
                    <a:pt x="763588" y="1299689"/>
                  </a:lnTo>
                  <a:lnTo>
                    <a:pt x="763815" y="1291747"/>
                  </a:lnTo>
                  <a:lnTo>
                    <a:pt x="764042" y="1288117"/>
                  </a:lnTo>
                  <a:lnTo>
                    <a:pt x="764495" y="1284940"/>
                  </a:lnTo>
                  <a:lnTo>
                    <a:pt x="768352" y="1259073"/>
                  </a:lnTo>
                  <a:lnTo>
                    <a:pt x="771301" y="1237970"/>
                  </a:lnTo>
                  <a:lnTo>
                    <a:pt x="771528" y="1234793"/>
                  </a:lnTo>
                  <a:lnTo>
                    <a:pt x="771528" y="1232524"/>
                  </a:lnTo>
                  <a:lnTo>
                    <a:pt x="771301" y="1230936"/>
                  </a:lnTo>
                  <a:lnTo>
                    <a:pt x="771074" y="1230709"/>
                  </a:lnTo>
                  <a:lnTo>
                    <a:pt x="770621" y="1230482"/>
                  </a:lnTo>
                  <a:lnTo>
                    <a:pt x="769713" y="1230255"/>
                  </a:lnTo>
                  <a:lnTo>
                    <a:pt x="767898" y="1230482"/>
                  </a:lnTo>
                  <a:lnTo>
                    <a:pt x="762907" y="1231390"/>
                  </a:lnTo>
                  <a:lnTo>
                    <a:pt x="762681" y="1231390"/>
                  </a:lnTo>
                  <a:lnTo>
                    <a:pt x="762454" y="1230936"/>
                  </a:lnTo>
                  <a:lnTo>
                    <a:pt x="761773" y="1229121"/>
                  </a:lnTo>
                  <a:lnTo>
                    <a:pt x="761546" y="1226398"/>
                  </a:lnTo>
                  <a:lnTo>
                    <a:pt x="761093" y="1222313"/>
                  </a:lnTo>
                  <a:lnTo>
                    <a:pt x="760412" y="1211422"/>
                  </a:lnTo>
                  <a:lnTo>
                    <a:pt x="760412" y="1196900"/>
                  </a:lnTo>
                  <a:lnTo>
                    <a:pt x="760412" y="1179428"/>
                  </a:lnTo>
                  <a:lnTo>
                    <a:pt x="761093" y="1159687"/>
                  </a:lnTo>
                  <a:lnTo>
                    <a:pt x="761546" y="1138357"/>
                  </a:lnTo>
                  <a:lnTo>
                    <a:pt x="762227" y="1115893"/>
                  </a:lnTo>
                  <a:lnTo>
                    <a:pt x="764269" y="1069604"/>
                  </a:lnTo>
                  <a:lnTo>
                    <a:pt x="766764" y="1026037"/>
                  </a:lnTo>
                  <a:lnTo>
                    <a:pt x="769033" y="990186"/>
                  </a:lnTo>
                  <a:lnTo>
                    <a:pt x="770394" y="976117"/>
                  </a:lnTo>
                  <a:lnTo>
                    <a:pt x="771301" y="966133"/>
                  </a:lnTo>
                  <a:lnTo>
                    <a:pt x="772662" y="956603"/>
                  </a:lnTo>
                  <a:lnTo>
                    <a:pt x="774477" y="945031"/>
                  </a:lnTo>
                  <a:lnTo>
                    <a:pt x="779241" y="916894"/>
                  </a:lnTo>
                  <a:lnTo>
                    <a:pt x="785139" y="884446"/>
                  </a:lnTo>
                  <a:lnTo>
                    <a:pt x="791718" y="849956"/>
                  </a:lnTo>
                  <a:lnTo>
                    <a:pt x="803742" y="786648"/>
                  </a:lnTo>
                  <a:lnTo>
                    <a:pt x="808279" y="763050"/>
                  </a:lnTo>
                  <a:lnTo>
                    <a:pt x="811001" y="748301"/>
                  </a:lnTo>
                  <a:lnTo>
                    <a:pt x="814177" y="725383"/>
                  </a:lnTo>
                  <a:lnTo>
                    <a:pt x="818034" y="698154"/>
                  </a:lnTo>
                  <a:lnTo>
                    <a:pt x="821210" y="672740"/>
                  </a:lnTo>
                  <a:lnTo>
                    <a:pt x="822798" y="662529"/>
                  </a:lnTo>
                  <a:lnTo>
                    <a:pt x="824159" y="655495"/>
                  </a:lnTo>
                  <a:lnTo>
                    <a:pt x="826427" y="645738"/>
                  </a:lnTo>
                  <a:lnTo>
                    <a:pt x="830738" y="628039"/>
                  </a:lnTo>
                  <a:lnTo>
                    <a:pt x="842534" y="581069"/>
                  </a:lnTo>
                  <a:lnTo>
                    <a:pt x="854784" y="534099"/>
                  </a:lnTo>
                  <a:lnTo>
                    <a:pt x="859095" y="516854"/>
                  </a:lnTo>
                  <a:lnTo>
                    <a:pt x="861363" y="507551"/>
                  </a:lnTo>
                  <a:lnTo>
                    <a:pt x="861817" y="505055"/>
                  </a:lnTo>
                  <a:lnTo>
                    <a:pt x="862497" y="502786"/>
                  </a:lnTo>
                  <a:lnTo>
                    <a:pt x="863632" y="500063"/>
                  </a:lnTo>
                  <a:lnTo>
                    <a:pt x="864539" y="497567"/>
                  </a:lnTo>
                  <a:lnTo>
                    <a:pt x="866127" y="495071"/>
                  </a:lnTo>
                  <a:lnTo>
                    <a:pt x="867488" y="492802"/>
                  </a:lnTo>
                  <a:lnTo>
                    <a:pt x="869076" y="490306"/>
                  </a:lnTo>
                  <a:lnTo>
                    <a:pt x="870891" y="488036"/>
                  </a:lnTo>
                  <a:lnTo>
                    <a:pt x="872933" y="485767"/>
                  </a:lnTo>
                  <a:lnTo>
                    <a:pt x="874975" y="483725"/>
                  </a:lnTo>
                  <a:lnTo>
                    <a:pt x="877243" y="481456"/>
                  </a:lnTo>
                  <a:lnTo>
                    <a:pt x="879512" y="479641"/>
                  </a:lnTo>
                  <a:lnTo>
                    <a:pt x="882007" y="477826"/>
                  </a:lnTo>
                  <a:lnTo>
                    <a:pt x="884729" y="476010"/>
                  </a:lnTo>
                  <a:lnTo>
                    <a:pt x="887452" y="474649"/>
                  </a:lnTo>
                  <a:lnTo>
                    <a:pt x="890401" y="473287"/>
                  </a:lnTo>
                  <a:lnTo>
                    <a:pt x="911725" y="464211"/>
                  </a:lnTo>
                  <a:lnTo>
                    <a:pt x="943939" y="449689"/>
                  </a:lnTo>
                  <a:lnTo>
                    <a:pt x="993620" y="427906"/>
                  </a:lnTo>
                  <a:lnTo>
                    <a:pt x="997023" y="426090"/>
                  </a:lnTo>
                  <a:lnTo>
                    <a:pt x="1000426" y="424502"/>
                  </a:lnTo>
                  <a:lnTo>
                    <a:pt x="1006324" y="421325"/>
                  </a:lnTo>
                  <a:lnTo>
                    <a:pt x="1015399" y="415426"/>
                  </a:lnTo>
                  <a:lnTo>
                    <a:pt x="1016306" y="414972"/>
                  </a:lnTo>
                  <a:lnTo>
                    <a:pt x="1016987" y="414064"/>
                  </a:lnTo>
                  <a:lnTo>
                    <a:pt x="1017440" y="412930"/>
                  </a:lnTo>
                  <a:lnTo>
                    <a:pt x="1017667" y="412022"/>
                  </a:lnTo>
                  <a:lnTo>
                    <a:pt x="1017667" y="410888"/>
                  </a:lnTo>
                  <a:lnTo>
                    <a:pt x="1017667" y="409753"/>
                  </a:lnTo>
                  <a:lnTo>
                    <a:pt x="1016987" y="407030"/>
                  </a:lnTo>
                  <a:lnTo>
                    <a:pt x="1015852" y="404761"/>
                  </a:lnTo>
                  <a:lnTo>
                    <a:pt x="1014718" y="402719"/>
                  </a:lnTo>
                  <a:lnTo>
                    <a:pt x="1013130" y="401357"/>
                  </a:lnTo>
                  <a:lnTo>
                    <a:pt x="1012450" y="400677"/>
                  </a:lnTo>
                  <a:lnTo>
                    <a:pt x="1011542" y="400677"/>
                  </a:lnTo>
                  <a:lnTo>
                    <a:pt x="1002468" y="399996"/>
                  </a:lnTo>
                  <a:lnTo>
                    <a:pt x="997023" y="399542"/>
                  </a:lnTo>
                  <a:lnTo>
                    <a:pt x="994755" y="399315"/>
                  </a:lnTo>
                  <a:lnTo>
                    <a:pt x="993167" y="398634"/>
                  </a:lnTo>
                  <a:lnTo>
                    <a:pt x="991806" y="398181"/>
                  </a:lnTo>
                  <a:lnTo>
                    <a:pt x="991125" y="397500"/>
                  </a:lnTo>
                  <a:lnTo>
                    <a:pt x="989991" y="396819"/>
                  </a:lnTo>
                  <a:lnTo>
                    <a:pt x="989310" y="395685"/>
                  </a:lnTo>
                  <a:lnTo>
                    <a:pt x="988856" y="394550"/>
                  </a:lnTo>
                  <a:lnTo>
                    <a:pt x="988176" y="392962"/>
                  </a:lnTo>
                  <a:lnTo>
                    <a:pt x="987722" y="390239"/>
                  </a:lnTo>
                  <a:lnTo>
                    <a:pt x="987268" y="386835"/>
                  </a:lnTo>
                  <a:lnTo>
                    <a:pt x="987268" y="383885"/>
                  </a:lnTo>
                  <a:lnTo>
                    <a:pt x="987495" y="380709"/>
                  </a:lnTo>
                  <a:lnTo>
                    <a:pt x="987722" y="378213"/>
                  </a:lnTo>
                  <a:lnTo>
                    <a:pt x="987949" y="375944"/>
                  </a:lnTo>
                  <a:lnTo>
                    <a:pt x="988630" y="373674"/>
                  </a:lnTo>
                  <a:lnTo>
                    <a:pt x="989537" y="369590"/>
                  </a:lnTo>
                  <a:lnTo>
                    <a:pt x="989991" y="367321"/>
                  </a:lnTo>
                  <a:lnTo>
                    <a:pt x="990218" y="364598"/>
                  </a:lnTo>
                  <a:lnTo>
                    <a:pt x="990218" y="361648"/>
                  </a:lnTo>
                  <a:lnTo>
                    <a:pt x="989764" y="358245"/>
                  </a:lnTo>
                  <a:lnTo>
                    <a:pt x="989537" y="354614"/>
                  </a:lnTo>
                  <a:lnTo>
                    <a:pt x="989537" y="351664"/>
                  </a:lnTo>
                  <a:lnTo>
                    <a:pt x="989537" y="349395"/>
                  </a:lnTo>
                  <a:lnTo>
                    <a:pt x="989764" y="347353"/>
                  </a:lnTo>
                  <a:lnTo>
                    <a:pt x="990218" y="344857"/>
                  </a:lnTo>
                  <a:lnTo>
                    <a:pt x="990444" y="343949"/>
                  </a:lnTo>
                  <a:lnTo>
                    <a:pt x="988856" y="341000"/>
                  </a:lnTo>
                  <a:lnTo>
                    <a:pt x="987268" y="338277"/>
                  </a:lnTo>
                  <a:lnTo>
                    <a:pt x="985227" y="335554"/>
                  </a:lnTo>
                  <a:lnTo>
                    <a:pt x="984773" y="334873"/>
                  </a:lnTo>
                  <a:lnTo>
                    <a:pt x="984319" y="333965"/>
                  </a:lnTo>
                  <a:lnTo>
                    <a:pt x="983639" y="331469"/>
                  </a:lnTo>
                  <a:lnTo>
                    <a:pt x="983185" y="328520"/>
                  </a:lnTo>
                  <a:lnTo>
                    <a:pt x="982731" y="325343"/>
                  </a:lnTo>
                  <a:lnTo>
                    <a:pt x="982504" y="318536"/>
                  </a:lnTo>
                  <a:lnTo>
                    <a:pt x="982504" y="313997"/>
                  </a:lnTo>
                  <a:lnTo>
                    <a:pt x="982278" y="312636"/>
                  </a:lnTo>
                  <a:lnTo>
                    <a:pt x="981824" y="311501"/>
                  </a:lnTo>
                  <a:lnTo>
                    <a:pt x="981143" y="310821"/>
                  </a:lnTo>
                  <a:lnTo>
                    <a:pt x="980236" y="310367"/>
                  </a:lnTo>
                  <a:lnTo>
                    <a:pt x="977967" y="309232"/>
                  </a:lnTo>
                  <a:lnTo>
                    <a:pt x="975018" y="308325"/>
                  </a:lnTo>
                  <a:lnTo>
                    <a:pt x="974565" y="307644"/>
                  </a:lnTo>
                  <a:lnTo>
                    <a:pt x="974111" y="307190"/>
                  </a:lnTo>
                  <a:lnTo>
                    <a:pt x="973657" y="306056"/>
                  </a:lnTo>
                  <a:lnTo>
                    <a:pt x="973430" y="304467"/>
                  </a:lnTo>
                  <a:lnTo>
                    <a:pt x="973430" y="302425"/>
                  </a:lnTo>
                  <a:lnTo>
                    <a:pt x="973657" y="300156"/>
                  </a:lnTo>
                  <a:lnTo>
                    <a:pt x="974338" y="297660"/>
                  </a:lnTo>
                  <a:lnTo>
                    <a:pt x="976153" y="292214"/>
                  </a:lnTo>
                  <a:lnTo>
                    <a:pt x="978421" y="286768"/>
                  </a:lnTo>
                  <a:lnTo>
                    <a:pt x="980690" y="281323"/>
                  </a:lnTo>
                  <a:lnTo>
                    <a:pt x="982958" y="277011"/>
                  </a:lnTo>
                  <a:lnTo>
                    <a:pt x="984546" y="274062"/>
                  </a:lnTo>
                  <a:lnTo>
                    <a:pt x="985454" y="272019"/>
                  </a:lnTo>
                  <a:lnTo>
                    <a:pt x="985907" y="270204"/>
                  </a:lnTo>
                  <a:lnTo>
                    <a:pt x="986134" y="268389"/>
                  </a:lnTo>
                  <a:lnTo>
                    <a:pt x="986134" y="267027"/>
                  </a:lnTo>
                  <a:lnTo>
                    <a:pt x="985907" y="265212"/>
                  </a:lnTo>
                  <a:lnTo>
                    <a:pt x="985454" y="263397"/>
                  </a:lnTo>
                  <a:lnTo>
                    <a:pt x="984546" y="259086"/>
                  </a:lnTo>
                  <a:lnTo>
                    <a:pt x="983185" y="254547"/>
                  </a:lnTo>
                  <a:lnTo>
                    <a:pt x="981824" y="250463"/>
                  </a:lnTo>
                  <a:lnTo>
                    <a:pt x="980690" y="246606"/>
                  </a:lnTo>
                  <a:lnTo>
                    <a:pt x="980236" y="245244"/>
                  </a:lnTo>
                  <a:lnTo>
                    <a:pt x="980009" y="243656"/>
                  </a:lnTo>
                  <a:lnTo>
                    <a:pt x="980009" y="241387"/>
                  </a:lnTo>
                  <a:lnTo>
                    <a:pt x="980009" y="239118"/>
                  </a:lnTo>
                  <a:lnTo>
                    <a:pt x="980236" y="236622"/>
                  </a:lnTo>
                  <a:lnTo>
                    <a:pt x="980690" y="233899"/>
                  </a:lnTo>
                  <a:lnTo>
                    <a:pt x="981143" y="232764"/>
                  </a:lnTo>
                  <a:lnTo>
                    <a:pt x="981824" y="231630"/>
                  </a:lnTo>
                  <a:lnTo>
                    <a:pt x="983412" y="228907"/>
                  </a:lnTo>
                  <a:lnTo>
                    <a:pt x="985000" y="225049"/>
                  </a:lnTo>
                  <a:lnTo>
                    <a:pt x="986588" y="220284"/>
                  </a:lnTo>
                  <a:lnTo>
                    <a:pt x="987949" y="215292"/>
                  </a:lnTo>
                  <a:lnTo>
                    <a:pt x="989310" y="209619"/>
                  </a:lnTo>
                  <a:lnTo>
                    <a:pt x="990218" y="204174"/>
                  </a:lnTo>
                  <a:lnTo>
                    <a:pt x="991352" y="198955"/>
                  </a:lnTo>
                  <a:lnTo>
                    <a:pt x="992032" y="194190"/>
                  </a:lnTo>
                  <a:lnTo>
                    <a:pt x="992259" y="190105"/>
                  </a:lnTo>
                  <a:lnTo>
                    <a:pt x="992486" y="186475"/>
                  </a:lnTo>
                  <a:lnTo>
                    <a:pt x="992940" y="180348"/>
                  </a:lnTo>
                  <a:lnTo>
                    <a:pt x="993167" y="177398"/>
                  </a:lnTo>
                  <a:lnTo>
                    <a:pt x="993620" y="174902"/>
                  </a:lnTo>
                  <a:lnTo>
                    <a:pt x="994301" y="172406"/>
                  </a:lnTo>
                  <a:lnTo>
                    <a:pt x="995435" y="170364"/>
                  </a:lnTo>
                  <a:lnTo>
                    <a:pt x="996570" y="167868"/>
                  </a:lnTo>
                  <a:lnTo>
                    <a:pt x="997477" y="165145"/>
                  </a:lnTo>
                  <a:lnTo>
                    <a:pt x="998158" y="161969"/>
                  </a:lnTo>
                  <a:lnTo>
                    <a:pt x="998611" y="159019"/>
                  </a:lnTo>
                  <a:lnTo>
                    <a:pt x="998838" y="155615"/>
                  </a:lnTo>
                  <a:lnTo>
                    <a:pt x="998611" y="152892"/>
                  </a:lnTo>
                  <a:lnTo>
                    <a:pt x="998158" y="150169"/>
                  </a:lnTo>
                  <a:lnTo>
                    <a:pt x="997477" y="147900"/>
                  </a:lnTo>
                  <a:lnTo>
                    <a:pt x="996343" y="144723"/>
                  </a:lnTo>
                  <a:lnTo>
                    <a:pt x="995662" y="140866"/>
                  </a:lnTo>
                  <a:lnTo>
                    <a:pt x="995435" y="136101"/>
                  </a:lnTo>
                  <a:lnTo>
                    <a:pt x="995208" y="130882"/>
                  </a:lnTo>
                  <a:lnTo>
                    <a:pt x="995435" y="125209"/>
                  </a:lnTo>
                  <a:lnTo>
                    <a:pt x="996116" y="120217"/>
                  </a:lnTo>
                  <a:lnTo>
                    <a:pt x="996796" y="117948"/>
                  </a:lnTo>
                  <a:lnTo>
                    <a:pt x="997477" y="115679"/>
                  </a:lnTo>
                  <a:lnTo>
                    <a:pt x="998384" y="113637"/>
                  </a:lnTo>
                  <a:lnTo>
                    <a:pt x="999519" y="112049"/>
                  </a:lnTo>
                  <a:lnTo>
                    <a:pt x="1004736" y="105241"/>
                  </a:lnTo>
                  <a:lnTo>
                    <a:pt x="1007459" y="101838"/>
                  </a:lnTo>
                  <a:lnTo>
                    <a:pt x="1010862" y="98661"/>
                  </a:lnTo>
                  <a:lnTo>
                    <a:pt x="1013811" y="95484"/>
                  </a:lnTo>
                  <a:lnTo>
                    <a:pt x="1015626" y="94350"/>
                  </a:lnTo>
                  <a:lnTo>
                    <a:pt x="1017440" y="93215"/>
                  </a:lnTo>
                  <a:lnTo>
                    <a:pt x="1019028" y="92308"/>
                  </a:lnTo>
                  <a:lnTo>
                    <a:pt x="1020616" y="91854"/>
                  </a:lnTo>
                  <a:lnTo>
                    <a:pt x="1022204" y="91173"/>
                  </a:lnTo>
                  <a:lnTo>
                    <a:pt x="1024019" y="91173"/>
                  </a:lnTo>
                  <a:lnTo>
                    <a:pt x="1033547" y="90946"/>
                  </a:lnTo>
                  <a:lnTo>
                    <a:pt x="1040353" y="90492"/>
                  </a:lnTo>
                  <a:lnTo>
                    <a:pt x="1048066" y="89812"/>
                  </a:lnTo>
                  <a:lnTo>
                    <a:pt x="1056233" y="88904"/>
                  </a:lnTo>
                  <a:lnTo>
                    <a:pt x="1064173" y="87769"/>
                  </a:lnTo>
                  <a:lnTo>
                    <a:pt x="1072113" y="86408"/>
                  </a:lnTo>
                  <a:lnTo>
                    <a:pt x="1079372" y="84593"/>
                  </a:lnTo>
                  <a:lnTo>
                    <a:pt x="1083229" y="83912"/>
                  </a:lnTo>
                  <a:lnTo>
                    <a:pt x="1087539" y="83231"/>
                  </a:lnTo>
                  <a:lnTo>
                    <a:pt x="1092303" y="82324"/>
                  </a:lnTo>
                  <a:lnTo>
                    <a:pt x="1097748" y="81870"/>
                  </a:lnTo>
                  <a:lnTo>
                    <a:pt x="1103192" y="81416"/>
                  </a:lnTo>
                  <a:lnTo>
                    <a:pt x="1109090" y="81189"/>
                  </a:lnTo>
                  <a:lnTo>
                    <a:pt x="1114989" y="80962"/>
                  </a:lnTo>
                  <a:close/>
                  <a:moveTo>
                    <a:pt x="387804" y="0"/>
                  </a:moveTo>
                  <a:lnTo>
                    <a:pt x="393020" y="0"/>
                  </a:lnTo>
                  <a:lnTo>
                    <a:pt x="398463" y="454"/>
                  </a:lnTo>
                  <a:lnTo>
                    <a:pt x="404359" y="1134"/>
                  </a:lnTo>
                  <a:lnTo>
                    <a:pt x="410482" y="2268"/>
                  </a:lnTo>
                  <a:lnTo>
                    <a:pt x="416832" y="3402"/>
                  </a:lnTo>
                  <a:lnTo>
                    <a:pt x="423182" y="4989"/>
                  </a:lnTo>
                  <a:lnTo>
                    <a:pt x="429532" y="6803"/>
                  </a:lnTo>
                  <a:lnTo>
                    <a:pt x="435656" y="8844"/>
                  </a:lnTo>
                  <a:lnTo>
                    <a:pt x="441779" y="10885"/>
                  </a:lnTo>
                  <a:lnTo>
                    <a:pt x="447675" y="13379"/>
                  </a:lnTo>
                  <a:lnTo>
                    <a:pt x="453345" y="15874"/>
                  </a:lnTo>
                  <a:lnTo>
                    <a:pt x="458561" y="18595"/>
                  </a:lnTo>
                  <a:lnTo>
                    <a:pt x="463324" y="21543"/>
                  </a:lnTo>
                  <a:lnTo>
                    <a:pt x="467632" y="24264"/>
                  </a:lnTo>
                  <a:lnTo>
                    <a:pt x="471261" y="27212"/>
                  </a:lnTo>
                  <a:lnTo>
                    <a:pt x="474209" y="30613"/>
                  </a:lnTo>
                  <a:lnTo>
                    <a:pt x="477157" y="33788"/>
                  </a:lnTo>
                  <a:lnTo>
                    <a:pt x="479652" y="37416"/>
                  </a:lnTo>
                  <a:lnTo>
                    <a:pt x="482374" y="41498"/>
                  </a:lnTo>
                  <a:lnTo>
                    <a:pt x="484868" y="45807"/>
                  </a:lnTo>
                  <a:lnTo>
                    <a:pt x="487363" y="50115"/>
                  </a:lnTo>
                  <a:lnTo>
                    <a:pt x="489857" y="54877"/>
                  </a:lnTo>
                  <a:lnTo>
                    <a:pt x="492352" y="59639"/>
                  </a:lnTo>
                  <a:lnTo>
                    <a:pt x="494620" y="64628"/>
                  </a:lnTo>
                  <a:lnTo>
                    <a:pt x="496661" y="69844"/>
                  </a:lnTo>
                  <a:lnTo>
                    <a:pt x="498475" y="74832"/>
                  </a:lnTo>
                  <a:lnTo>
                    <a:pt x="500290" y="80275"/>
                  </a:lnTo>
                  <a:lnTo>
                    <a:pt x="501650" y="85264"/>
                  </a:lnTo>
                  <a:lnTo>
                    <a:pt x="502784" y="90706"/>
                  </a:lnTo>
                  <a:lnTo>
                    <a:pt x="503918" y="95695"/>
                  </a:lnTo>
                  <a:lnTo>
                    <a:pt x="504599" y="100684"/>
                  </a:lnTo>
                  <a:lnTo>
                    <a:pt x="504825" y="105899"/>
                  </a:lnTo>
                  <a:lnTo>
                    <a:pt x="505506" y="121999"/>
                  </a:lnTo>
                  <a:lnTo>
                    <a:pt x="505279" y="132657"/>
                  </a:lnTo>
                  <a:lnTo>
                    <a:pt x="505279" y="138553"/>
                  </a:lnTo>
                  <a:lnTo>
                    <a:pt x="504825" y="140367"/>
                  </a:lnTo>
                  <a:lnTo>
                    <a:pt x="506186" y="140367"/>
                  </a:lnTo>
                  <a:lnTo>
                    <a:pt x="508907" y="140367"/>
                  </a:lnTo>
                  <a:lnTo>
                    <a:pt x="510722" y="140367"/>
                  </a:lnTo>
                  <a:lnTo>
                    <a:pt x="512536" y="140821"/>
                  </a:lnTo>
                  <a:lnTo>
                    <a:pt x="514350" y="141274"/>
                  </a:lnTo>
                  <a:lnTo>
                    <a:pt x="516165" y="141955"/>
                  </a:lnTo>
                  <a:lnTo>
                    <a:pt x="516845" y="142862"/>
                  </a:lnTo>
                  <a:lnTo>
                    <a:pt x="517299" y="143996"/>
                  </a:lnTo>
                  <a:lnTo>
                    <a:pt x="517979" y="145356"/>
                  </a:lnTo>
                  <a:lnTo>
                    <a:pt x="518659" y="147170"/>
                  </a:lnTo>
                  <a:lnTo>
                    <a:pt x="519340" y="151252"/>
                  </a:lnTo>
                  <a:lnTo>
                    <a:pt x="520020" y="155787"/>
                  </a:lnTo>
                  <a:lnTo>
                    <a:pt x="520700" y="160776"/>
                  </a:lnTo>
                  <a:lnTo>
                    <a:pt x="520700" y="166219"/>
                  </a:lnTo>
                  <a:lnTo>
                    <a:pt x="520474" y="171207"/>
                  </a:lnTo>
                  <a:lnTo>
                    <a:pt x="519793" y="175743"/>
                  </a:lnTo>
                  <a:lnTo>
                    <a:pt x="519340" y="178010"/>
                  </a:lnTo>
                  <a:lnTo>
                    <a:pt x="518659" y="180505"/>
                  </a:lnTo>
                  <a:lnTo>
                    <a:pt x="515711" y="187081"/>
                  </a:lnTo>
                  <a:lnTo>
                    <a:pt x="512309" y="194564"/>
                  </a:lnTo>
                  <a:lnTo>
                    <a:pt x="508227" y="201821"/>
                  </a:lnTo>
                  <a:lnTo>
                    <a:pt x="503918" y="208624"/>
                  </a:lnTo>
                  <a:lnTo>
                    <a:pt x="499609" y="214746"/>
                  </a:lnTo>
                  <a:lnTo>
                    <a:pt x="497568" y="217014"/>
                  </a:lnTo>
                  <a:lnTo>
                    <a:pt x="495754" y="219055"/>
                  </a:lnTo>
                  <a:lnTo>
                    <a:pt x="494166" y="220415"/>
                  </a:lnTo>
                  <a:lnTo>
                    <a:pt x="493032" y="221096"/>
                  </a:lnTo>
                  <a:lnTo>
                    <a:pt x="491672" y="221549"/>
                  </a:lnTo>
                  <a:lnTo>
                    <a:pt x="490765" y="222003"/>
                  </a:lnTo>
                  <a:lnTo>
                    <a:pt x="489631" y="223137"/>
                  </a:lnTo>
                  <a:lnTo>
                    <a:pt x="488950" y="224044"/>
                  </a:lnTo>
                  <a:lnTo>
                    <a:pt x="487363" y="226765"/>
                  </a:lnTo>
                  <a:lnTo>
                    <a:pt x="486229" y="229713"/>
                  </a:lnTo>
                  <a:lnTo>
                    <a:pt x="484188" y="236062"/>
                  </a:lnTo>
                  <a:lnTo>
                    <a:pt x="482827" y="238783"/>
                  </a:lnTo>
                  <a:lnTo>
                    <a:pt x="481693" y="241504"/>
                  </a:lnTo>
                  <a:lnTo>
                    <a:pt x="480559" y="243772"/>
                  </a:lnTo>
                  <a:lnTo>
                    <a:pt x="479652" y="246267"/>
                  </a:lnTo>
                  <a:lnTo>
                    <a:pt x="478972" y="248534"/>
                  </a:lnTo>
                  <a:lnTo>
                    <a:pt x="478518" y="250802"/>
                  </a:lnTo>
                  <a:lnTo>
                    <a:pt x="478065" y="256017"/>
                  </a:lnTo>
                  <a:lnTo>
                    <a:pt x="477157" y="262820"/>
                  </a:lnTo>
                  <a:lnTo>
                    <a:pt x="476250" y="268263"/>
                  </a:lnTo>
                  <a:lnTo>
                    <a:pt x="475797" y="275746"/>
                  </a:lnTo>
                  <a:lnTo>
                    <a:pt x="474209" y="294341"/>
                  </a:lnTo>
                  <a:lnTo>
                    <a:pt x="473302" y="311802"/>
                  </a:lnTo>
                  <a:lnTo>
                    <a:pt x="472849" y="317924"/>
                  </a:lnTo>
                  <a:lnTo>
                    <a:pt x="472395" y="321326"/>
                  </a:lnTo>
                  <a:lnTo>
                    <a:pt x="472168" y="322913"/>
                  </a:lnTo>
                  <a:lnTo>
                    <a:pt x="472849" y="323593"/>
                  </a:lnTo>
                  <a:lnTo>
                    <a:pt x="473302" y="324500"/>
                  </a:lnTo>
                  <a:lnTo>
                    <a:pt x="474209" y="324727"/>
                  </a:lnTo>
                  <a:lnTo>
                    <a:pt x="475343" y="325181"/>
                  </a:lnTo>
                  <a:lnTo>
                    <a:pt x="476250" y="325634"/>
                  </a:lnTo>
                  <a:lnTo>
                    <a:pt x="477157" y="326768"/>
                  </a:lnTo>
                  <a:lnTo>
                    <a:pt x="478065" y="327902"/>
                  </a:lnTo>
                  <a:lnTo>
                    <a:pt x="478518" y="330623"/>
                  </a:lnTo>
                  <a:lnTo>
                    <a:pt x="479425" y="333798"/>
                  </a:lnTo>
                  <a:lnTo>
                    <a:pt x="480559" y="342188"/>
                  </a:lnTo>
                  <a:lnTo>
                    <a:pt x="481466" y="350805"/>
                  </a:lnTo>
                  <a:lnTo>
                    <a:pt x="481693" y="357608"/>
                  </a:lnTo>
                  <a:lnTo>
                    <a:pt x="481693" y="358969"/>
                  </a:lnTo>
                  <a:lnTo>
                    <a:pt x="481920" y="359876"/>
                  </a:lnTo>
                  <a:lnTo>
                    <a:pt x="482827" y="361916"/>
                  </a:lnTo>
                  <a:lnTo>
                    <a:pt x="484188" y="363731"/>
                  </a:lnTo>
                  <a:lnTo>
                    <a:pt x="485775" y="365545"/>
                  </a:lnTo>
                  <a:lnTo>
                    <a:pt x="487363" y="367586"/>
                  </a:lnTo>
                  <a:lnTo>
                    <a:pt x="489177" y="370080"/>
                  </a:lnTo>
                  <a:lnTo>
                    <a:pt x="491218" y="373028"/>
                  </a:lnTo>
                  <a:lnTo>
                    <a:pt x="493032" y="377110"/>
                  </a:lnTo>
                  <a:lnTo>
                    <a:pt x="495074" y="382099"/>
                  </a:lnTo>
                  <a:lnTo>
                    <a:pt x="498249" y="387994"/>
                  </a:lnTo>
                  <a:lnTo>
                    <a:pt x="501877" y="394571"/>
                  </a:lnTo>
                  <a:lnTo>
                    <a:pt x="506413" y="401147"/>
                  </a:lnTo>
                  <a:lnTo>
                    <a:pt x="511175" y="407950"/>
                  </a:lnTo>
                  <a:lnTo>
                    <a:pt x="516391" y="414299"/>
                  </a:lnTo>
                  <a:lnTo>
                    <a:pt x="519113" y="417247"/>
                  </a:lnTo>
                  <a:lnTo>
                    <a:pt x="521834" y="419968"/>
                  </a:lnTo>
                  <a:lnTo>
                    <a:pt x="524783" y="422463"/>
                  </a:lnTo>
                  <a:lnTo>
                    <a:pt x="527277" y="424730"/>
                  </a:lnTo>
                  <a:lnTo>
                    <a:pt x="534988" y="430399"/>
                  </a:lnTo>
                  <a:lnTo>
                    <a:pt x="545874" y="437883"/>
                  </a:lnTo>
                  <a:lnTo>
                    <a:pt x="573088" y="456477"/>
                  </a:lnTo>
                  <a:lnTo>
                    <a:pt x="598034" y="473031"/>
                  </a:lnTo>
                  <a:lnTo>
                    <a:pt x="606652" y="478700"/>
                  </a:lnTo>
                  <a:lnTo>
                    <a:pt x="610734" y="481195"/>
                  </a:lnTo>
                  <a:lnTo>
                    <a:pt x="612775" y="482329"/>
                  </a:lnTo>
                  <a:lnTo>
                    <a:pt x="615497" y="484369"/>
                  </a:lnTo>
                  <a:lnTo>
                    <a:pt x="618899" y="486864"/>
                  </a:lnTo>
                  <a:lnTo>
                    <a:pt x="622300" y="489812"/>
                  </a:lnTo>
                  <a:lnTo>
                    <a:pt x="625475" y="493213"/>
                  </a:lnTo>
                  <a:lnTo>
                    <a:pt x="627063" y="495027"/>
                  </a:lnTo>
                  <a:lnTo>
                    <a:pt x="628197" y="496841"/>
                  </a:lnTo>
                  <a:lnTo>
                    <a:pt x="629558" y="498656"/>
                  </a:lnTo>
                  <a:lnTo>
                    <a:pt x="630238" y="500696"/>
                  </a:lnTo>
                  <a:lnTo>
                    <a:pt x="631145" y="502511"/>
                  </a:lnTo>
                  <a:lnTo>
                    <a:pt x="631372" y="504551"/>
                  </a:lnTo>
                  <a:lnTo>
                    <a:pt x="634320" y="540607"/>
                  </a:lnTo>
                  <a:lnTo>
                    <a:pt x="640670" y="611131"/>
                  </a:lnTo>
                  <a:lnTo>
                    <a:pt x="644299" y="649227"/>
                  </a:lnTo>
                  <a:lnTo>
                    <a:pt x="647474" y="683696"/>
                  </a:lnTo>
                  <a:lnTo>
                    <a:pt x="650649" y="710227"/>
                  </a:lnTo>
                  <a:lnTo>
                    <a:pt x="651783" y="719071"/>
                  </a:lnTo>
                  <a:lnTo>
                    <a:pt x="652917" y="724967"/>
                  </a:lnTo>
                  <a:lnTo>
                    <a:pt x="654504" y="733357"/>
                  </a:lnTo>
                  <a:lnTo>
                    <a:pt x="656091" y="743788"/>
                  </a:lnTo>
                  <a:lnTo>
                    <a:pt x="657679" y="755353"/>
                  </a:lnTo>
                  <a:lnTo>
                    <a:pt x="659267" y="767145"/>
                  </a:lnTo>
                  <a:lnTo>
                    <a:pt x="660400" y="778710"/>
                  </a:lnTo>
                  <a:lnTo>
                    <a:pt x="661308" y="788688"/>
                  </a:lnTo>
                  <a:lnTo>
                    <a:pt x="661761" y="797305"/>
                  </a:lnTo>
                  <a:lnTo>
                    <a:pt x="661988" y="802974"/>
                  </a:lnTo>
                  <a:lnTo>
                    <a:pt x="662215" y="805922"/>
                  </a:lnTo>
                  <a:lnTo>
                    <a:pt x="662668" y="810230"/>
                  </a:lnTo>
                  <a:lnTo>
                    <a:pt x="664256" y="822475"/>
                  </a:lnTo>
                  <a:lnTo>
                    <a:pt x="669018" y="855810"/>
                  </a:lnTo>
                  <a:lnTo>
                    <a:pt x="673781" y="889598"/>
                  </a:lnTo>
                  <a:lnTo>
                    <a:pt x="675368" y="902523"/>
                  </a:lnTo>
                  <a:lnTo>
                    <a:pt x="675822" y="907285"/>
                  </a:lnTo>
                  <a:lnTo>
                    <a:pt x="676049" y="910687"/>
                  </a:lnTo>
                  <a:lnTo>
                    <a:pt x="676049" y="915902"/>
                  </a:lnTo>
                  <a:lnTo>
                    <a:pt x="676729" y="920665"/>
                  </a:lnTo>
                  <a:lnTo>
                    <a:pt x="677183" y="925653"/>
                  </a:lnTo>
                  <a:lnTo>
                    <a:pt x="677863" y="930189"/>
                  </a:lnTo>
                  <a:lnTo>
                    <a:pt x="678770" y="933817"/>
                  </a:lnTo>
                  <a:lnTo>
                    <a:pt x="679677" y="937445"/>
                  </a:lnTo>
                  <a:lnTo>
                    <a:pt x="680811" y="940166"/>
                  </a:lnTo>
                  <a:lnTo>
                    <a:pt x="681718" y="942207"/>
                  </a:lnTo>
                  <a:lnTo>
                    <a:pt x="682625" y="944475"/>
                  </a:lnTo>
                  <a:lnTo>
                    <a:pt x="683533" y="947650"/>
                  </a:lnTo>
                  <a:lnTo>
                    <a:pt x="684213" y="951505"/>
                  </a:lnTo>
                  <a:lnTo>
                    <a:pt x="684893" y="955360"/>
                  </a:lnTo>
                  <a:lnTo>
                    <a:pt x="686027" y="963296"/>
                  </a:lnTo>
                  <a:lnTo>
                    <a:pt x="686254" y="969419"/>
                  </a:lnTo>
                  <a:lnTo>
                    <a:pt x="686708" y="972820"/>
                  </a:lnTo>
                  <a:lnTo>
                    <a:pt x="688068" y="979170"/>
                  </a:lnTo>
                  <a:lnTo>
                    <a:pt x="692377" y="997538"/>
                  </a:lnTo>
                  <a:lnTo>
                    <a:pt x="694418" y="1007969"/>
                  </a:lnTo>
                  <a:lnTo>
                    <a:pt x="696459" y="1018173"/>
                  </a:lnTo>
                  <a:lnTo>
                    <a:pt x="697593" y="1027924"/>
                  </a:lnTo>
                  <a:lnTo>
                    <a:pt x="698274" y="1032233"/>
                  </a:lnTo>
                  <a:lnTo>
                    <a:pt x="698274" y="1036315"/>
                  </a:lnTo>
                  <a:lnTo>
                    <a:pt x="698500" y="1041303"/>
                  </a:lnTo>
                  <a:lnTo>
                    <a:pt x="699181" y="1048787"/>
                  </a:lnTo>
                  <a:lnTo>
                    <a:pt x="701675" y="1069195"/>
                  </a:lnTo>
                  <a:lnTo>
                    <a:pt x="705304" y="1095047"/>
                  </a:lnTo>
                  <a:lnTo>
                    <a:pt x="709386" y="1123165"/>
                  </a:lnTo>
                  <a:lnTo>
                    <a:pt x="716643" y="1174641"/>
                  </a:lnTo>
                  <a:lnTo>
                    <a:pt x="718911" y="1192102"/>
                  </a:lnTo>
                  <a:lnTo>
                    <a:pt x="719818" y="1197091"/>
                  </a:lnTo>
                  <a:lnTo>
                    <a:pt x="719818" y="1199585"/>
                  </a:lnTo>
                  <a:lnTo>
                    <a:pt x="719365" y="1201626"/>
                  </a:lnTo>
                  <a:lnTo>
                    <a:pt x="719365" y="1203667"/>
                  </a:lnTo>
                  <a:lnTo>
                    <a:pt x="719138" y="1206842"/>
                  </a:lnTo>
                  <a:lnTo>
                    <a:pt x="718911" y="1207975"/>
                  </a:lnTo>
                  <a:lnTo>
                    <a:pt x="718458" y="1208882"/>
                  </a:lnTo>
                  <a:lnTo>
                    <a:pt x="717324" y="1209109"/>
                  </a:lnTo>
                  <a:lnTo>
                    <a:pt x="715963" y="1209109"/>
                  </a:lnTo>
                  <a:lnTo>
                    <a:pt x="715736" y="1209109"/>
                  </a:lnTo>
                  <a:lnTo>
                    <a:pt x="715056" y="1209336"/>
                  </a:lnTo>
                  <a:lnTo>
                    <a:pt x="714829" y="1210016"/>
                  </a:lnTo>
                  <a:lnTo>
                    <a:pt x="714602" y="1211604"/>
                  </a:lnTo>
                  <a:lnTo>
                    <a:pt x="714602" y="1213418"/>
                  </a:lnTo>
                  <a:lnTo>
                    <a:pt x="715056" y="1218407"/>
                  </a:lnTo>
                  <a:lnTo>
                    <a:pt x="716190" y="1224302"/>
                  </a:lnTo>
                  <a:lnTo>
                    <a:pt x="718458" y="1235867"/>
                  </a:lnTo>
                  <a:lnTo>
                    <a:pt x="719365" y="1240176"/>
                  </a:lnTo>
                  <a:lnTo>
                    <a:pt x="719818" y="1242444"/>
                  </a:lnTo>
                  <a:lnTo>
                    <a:pt x="719365" y="1243804"/>
                  </a:lnTo>
                  <a:lnTo>
                    <a:pt x="719138" y="1244938"/>
                  </a:lnTo>
                  <a:lnTo>
                    <a:pt x="718231" y="1247886"/>
                  </a:lnTo>
                  <a:lnTo>
                    <a:pt x="716870" y="1251061"/>
                  </a:lnTo>
                  <a:lnTo>
                    <a:pt x="722540" y="1277365"/>
                  </a:lnTo>
                  <a:lnTo>
                    <a:pt x="726395" y="1297094"/>
                  </a:lnTo>
                  <a:lnTo>
                    <a:pt x="727529" y="1305031"/>
                  </a:lnTo>
                  <a:lnTo>
                    <a:pt x="727983" y="1309566"/>
                  </a:lnTo>
                  <a:lnTo>
                    <a:pt x="727756" y="1311380"/>
                  </a:lnTo>
                  <a:lnTo>
                    <a:pt x="727302" y="1314101"/>
                  </a:lnTo>
                  <a:lnTo>
                    <a:pt x="725715" y="1322038"/>
                  </a:lnTo>
                  <a:lnTo>
                    <a:pt x="723447" y="1332242"/>
                  </a:lnTo>
                  <a:lnTo>
                    <a:pt x="720725" y="1343127"/>
                  </a:lnTo>
                  <a:lnTo>
                    <a:pt x="717777" y="1354012"/>
                  </a:lnTo>
                  <a:lnTo>
                    <a:pt x="714602" y="1363763"/>
                  </a:lnTo>
                  <a:lnTo>
                    <a:pt x="712334" y="1371699"/>
                  </a:lnTo>
                  <a:lnTo>
                    <a:pt x="710293" y="1376461"/>
                  </a:lnTo>
                  <a:lnTo>
                    <a:pt x="708706" y="1379183"/>
                  </a:lnTo>
                  <a:lnTo>
                    <a:pt x="707118" y="1382131"/>
                  </a:lnTo>
                  <a:lnTo>
                    <a:pt x="705077" y="1384625"/>
                  </a:lnTo>
                  <a:lnTo>
                    <a:pt x="702583" y="1387119"/>
                  </a:lnTo>
                  <a:lnTo>
                    <a:pt x="699408" y="1389614"/>
                  </a:lnTo>
                  <a:lnTo>
                    <a:pt x="696233" y="1392108"/>
                  </a:lnTo>
                  <a:lnTo>
                    <a:pt x="692377" y="1394376"/>
                  </a:lnTo>
                  <a:lnTo>
                    <a:pt x="688068" y="1396644"/>
                  </a:lnTo>
                  <a:lnTo>
                    <a:pt x="683759" y="1398911"/>
                  </a:lnTo>
                  <a:lnTo>
                    <a:pt x="679677" y="1401632"/>
                  </a:lnTo>
                  <a:lnTo>
                    <a:pt x="675822" y="1404127"/>
                  </a:lnTo>
                  <a:lnTo>
                    <a:pt x="672193" y="1406394"/>
                  </a:lnTo>
                  <a:lnTo>
                    <a:pt x="668111" y="1408662"/>
                  </a:lnTo>
                  <a:lnTo>
                    <a:pt x="666070" y="1409342"/>
                  </a:lnTo>
                  <a:lnTo>
                    <a:pt x="663802" y="1410249"/>
                  </a:lnTo>
                  <a:lnTo>
                    <a:pt x="661534" y="1410930"/>
                  </a:lnTo>
                  <a:lnTo>
                    <a:pt x="658813" y="1411383"/>
                  </a:lnTo>
                  <a:lnTo>
                    <a:pt x="656318" y="1411610"/>
                  </a:lnTo>
                  <a:lnTo>
                    <a:pt x="653597" y="1411610"/>
                  </a:lnTo>
                  <a:lnTo>
                    <a:pt x="648381" y="1411837"/>
                  </a:lnTo>
                  <a:lnTo>
                    <a:pt x="643391" y="1412290"/>
                  </a:lnTo>
                  <a:lnTo>
                    <a:pt x="635454" y="1412971"/>
                  </a:lnTo>
                  <a:lnTo>
                    <a:pt x="632052" y="1413197"/>
                  </a:lnTo>
                  <a:lnTo>
                    <a:pt x="629558" y="1413197"/>
                  </a:lnTo>
                  <a:lnTo>
                    <a:pt x="628424" y="1412971"/>
                  </a:lnTo>
                  <a:lnTo>
                    <a:pt x="627743" y="1412744"/>
                  </a:lnTo>
                  <a:lnTo>
                    <a:pt x="627290" y="1412290"/>
                  </a:lnTo>
                  <a:lnTo>
                    <a:pt x="626836" y="1411610"/>
                  </a:lnTo>
                  <a:lnTo>
                    <a:pt x="626156" y="1410476"/>
                  </a:lnTo>
                  <a:lnTo>
                    <a:pt x="625929" y="1409116"/>
                  </a:lnTo>
                  <a:lnTo>
                    <a:pt x="625929" y="1407982"/>
                  </a:lnTo>
                  <a:lnTo>
                    <a:pt x="626156" y="1406848"/>
                  </a:lnTo>
                  <a:lnTo>
                    <a:pt x="626836" y="1405941"/>
                  </a:lnTo>
                  <a:lnTo>
                    <a:pt x="627517" y="1404807"/>
                  </a:lnTo>
                  <a:lnTo>
                    <a:pt x="629104" y="1402993"/>
                  </a:lnTo>
                  <a:lnTo>
                    <a:pt x="630691" y="1401632"/>
                  </a:lnTo>
                  <a:lnTo>
                    <a:pt x="632279" y="1400499"/>
                  </a:lnTo>
                  <a:lnTo>
                    <a:pt x="634093" y="1399591"/>
                  </a:lnTo>
                  <a:lnTo>
                    <a:pt x="633186" y="1398684"/>
                  </a:lnTo>
                  <a:lnTo>
                    <a:pt x="630691" y="1397551"/>
                  </a:lnTo>
                  <a:lnTo>
                    <a:pt x="629104" y="1396644"/>
                  </a:lnTo>
                  <a:lnTo>
                    <a:pt x="627290" y="1395963"/>
                  </a:lnTo>
                  <a:lnTo>
                    <a:pt x="625475" y="1395736"/>
                  </a:lnTo>
                  <a:lnTo>
                    <a:pt x="623434" y="1395510"/>
                  </a:lnTo>
                  <a:lnTo>
                    <a:pt x="622527" y="1395283"/>
                  </a:lnTo>
                  <a:lnTo>
                    <a:pt x="621620" y="1395056"/>
                  </a:lnTo>
                  <a:lnTo>
                    <a:pt x="620940" y="1394376"/>
                  </a:lnTo>
                  <a:lnTo>
                    <a:pt x="620486" y="1393696"/>
                  </a:lnTo>
                  <a:lnTo>
                    <a:pt x="619352" y="1392108"/>
                  </a:lnTo>
                  <a:lnTo>
                    <a:pt x="618899" y="1390067"/>
                  </a:lnTo>
                  <a:lnTo>
                    <a:pt x="618899" y="1387800"/>
                  </a:lnTo>
                  <a:lnTo>
                    <a:pt x="619125" y="1385986"/>
                  </a:lnTo>
                  <a:lnTo>
                    <a:pt x="619579" y="1385079"/>
                  </a:lnTo>
                  <a:lnTo>
                    <a:pt x="620486" y="1384398"/>
                  </a:lnTo>
                  <a:lnTo>
                    <a:pt x="620940" y="1383718"/>
                  </a:lnTo>
                  <a:lnTo>
                    <a:pt x="621847" y="1383491"/>
                  </a:lnTo>
                  <a:lnTo>
                    <a:pt x="623888" y="1382811"/>
                  </a:lnTo>
                  <a:lnTo>
                    <a:pt x="625702" y="1382131"/>
                  </a:lnTo>
                  <a:lnTo>
                    <a:pt x="629331" y="1380090"/>
                  </a:lnTo>
                  <a:lnTo>
                    <a:pt x="632279" y="1377822"/>
                  </a:lnTo>
                  <a:lnTo>
                    <a:pt x="634320" y="1375781"/>
                  </a:lnTo>
                  <a:lnTo>
                    <a:pt x="634774" y="1374421"/>
                  </a:lnTo>
                  <a:lnTo>
                    <a:pt x="635000" y="1373287"/>
                  </a:lnTo>
                  <a:lnTo>
                    <a:pt x="634774" y="1371473"/>
                  </a:lnTo>
                  <a:lnTo>
                    <a:pt x="634320" y="1369659"/>
                  </a:lnTo>
                  <a:lnTo>
                    <a:pt x="632733" y="1366030"/>
                  </a:lnTo>
                  <a:lnTo>
                    <a:pt x="631825" y="1362856"/>
                  </a:lnTo>
                  <a:lnTo>
                    <a:pt x="631599" y="1359908"/>
                  </a:lnTo>
                  <a:lnTo>
                    <a:pt x="631599" y="1354919"/>
                  </a:lnTo>
                  <a:lnTo>
                    <a:pt x="632279" y="1340859"/>
                  </a:lnTo>
                  <a:lnTo>
                    <a:pt x="632733" y="1332923"/>
                  </a:lnTo>
                  <a:lnTo>
                    <a:pt x="633413" y="1325666"/>
                  </a:lnTo>
                  <a:lnTo>
                    <a:pt x="634093" y="1319317"/>
                  </a:lnTo>
                  <a:lnTo>
                    <a:pt x="634774" y="1315235"/>
                  </a:lnTo>
                  <a:lnTo>
                    <a:pt x="635681" y="1311834"/>
                  </a:lnTo>
                  <a:lnTo>
                    <a:pt x="636134" y="1308432"/>
                  </a:lnTo>
                  <a:lnTo>
                    <a:pt x="636361" y="1304804"/>
                  </a:lnTo>
                  <a:lnTo>
                    <a:pt x="636588" y="1301176"/>
                  </a:lnTo>
                  <a:lnTo>
                    <a:pt x="636361" y="1297547"/>
                  </a:lnTo>
                  <a:lnTo>
                    <a:pt x="636134" y="1293919"/>
                  </a:lnTo>
                  <a:lnTo>
                    <a:pt x="635454" y="1290291"/>
                  </a:lnTo>
                  <a:lnTo>
                    <a:pt x="634320" y="1287116"/>
                  </a:lnTo>
                  <a:lnTo>
                    <a:pt x="633867" y="1285529"/>
                  </a:lnTo>
                  <a:lnTo>
                    <a:pt x="633640" y="1283488"/>
                  </a:lnTo>
                  <a:lnTo>
                    <a:pt x="632733" y="1278953"/>
                  </a:lnTo>
                  <a:lnTo>
                    <a:pt x="632733" y="1273964"/>
                  </a:lnTo>
                  <a:lnTo>
                    <a:pt x="632733" y="1268522"/>
                  </a:lnTo>
                  <a:lnTo>
                    <a:pt x="633186" y="1259224"/>
                  </a:lnTo>
                  <a:lnTo>
                    <a:pt x="633413" y="1253782"/>
                  </a:lnTo>
                  <a:lnTo>
                    <a:pt x="633413" y="1252875"/>
                  </a:lnTo>
                  <a:lnTo>
                    <a:pt x="632733" y="1252194"/>
                  </a:lnTo>
                  <a:lnTo>
                    <a:pt x="632279" y="1251287"/>
                  </a:lnTo>
                  <a:lnTo>
                    <a:pt x="631825" y="1251061"/>
                  </a:lnTo>
                  <a:lnTo>
                    <a:pt x="630238" y="1250607"/>
                  </a:lnTo>
                  <a:lnTo>
                    <a:pt x="628877" y="1250380"/>
                  </a:lnTo>
                  <a:lnTo>
                    <a:pt x="628197" y="1250154"/>
                  </a:lnTo>
                  <a:lnTo>
                    <a:pt x="627743" y="1249700"/>
                  </a:lnTo>
                  <a:lnTo>
                    <a:pt x="627063" y="1248339"/>
                  </a:lnTo>
                  <a:lnTo>
                    <a:pt x="626156" y="1246299"/>
                  </a:lnTo>
                  <a:lnTo>
                    <a:pt x="625249" y="1244031"/>
                  </a:lnTo>
                  <a:lnTo>
                    <a:pt x="623888" y="1239496"/>
                  </a:lnTo>
                  <a:lnTo>
                    <a:pt x="623434" y="1237455"/>
                  </a:lnTo>
                  <a:lnTo>
                    <a:pt x="619806" y="1238362"/>
                  </a:lnTo>
                  <a:lnTo>
                    <a:pt x="612095" y="1207975"/>
                  </a:lnTo>
                  <a:lnTo>
                    <a:pt x="611868" y="1209336"/>
                  </a:lnTo>
                  <a:lnTo>
                    <a:pt x="610961" y="1213871"/>
                  </a:lnTo>
                  <a:lnTo>
                    <a:pt x="610734" y="1217726"/>
                  </a:lnTo>
                  <a:lnTo>
                    <a:pt x="610508" y="1222262"/>
                  </a:lnTo>
                  <a:lnTo>
                    <a:pt x="610508" y="1227704"/>
                  </a:lnTo>
                  <a:lnTo>
                    <a:pt x="610508" y="1234280"/>
                  </a:lnTo>
                  <a:lnTo>
                    <a:pt x="610961" y="1242897"/>
                  </a:lnTo>
                  <a:lnTo>
                    <a:pt x="611868" y="1253782"/>
                  </a:lnTo>
                  <a:lnTo>
                    <a:pt x="613683" y="1278272"/>
                  </a:lnTo>
                  <a:lnTo>
                    <a:pt x="615270" y="1299362"/>
                  </a:lnTo>
                  <a:lnTo>
                    <a:pt x="616177" y="1309793"/>
                  </a:lnTo>
                  <a:lnTo>
                    <a:pt x="616177" y="1311153"/>
                  </a:lnTo>
                  <a:lnTo>
                    <a:pt x="615497" y="1312060"/>
                  </a:lnTo>
                  <a:lnTo>
                    <a:pt x="614817" y="1313194"/>
                  </a:lnTo>
                  <a:lnTo>
                    <a:pt x="614136" y="1313874"/>
                  </a:lnTo>
                  <a:lnTo>
                    <a:pt x="612775" y="1315235"/>
                  </a:lnTo>
                  <a:lnTo>
                    <a:pt x="612095" y="1315689"/>
                  </a:lnTo>
                  <a:lnTo>
                    <a:pt x="611188" y="1369659"/>
                  </a:lnTo>
                  <a:lnTo>
                    <a:pt x="610281" y="1410023"/>
                  </a:lnTo>
                  <a:lnTo>
                    <a:pt x="610054" y="1425669"/>
                  </a:lnTo>
                  <a:lnTo>
                    <a:pt x="609600" y="1435194"/>
                  </a:lnTo>
                  <a:lnTo>
                    <a:pt x="605972" y="1492792"/>
                  </a:lnTo>
                  <a:lnTo>
                    <a:pt x="603477" y="1533383"/>
                  </a:lnTo>
                  <a:lnTo>
                    <a:pt x="602343" y="1552431"/>
                  </a:lnTo>
                  <a:lnTo>
                    <a:pt x="601663" y="1569438"/>
                  </a:lnTo>
                  <a:lnTo>
                    <a:pt x="601436" y="1585992"/>
                  </a:lnTo>
                  <a:lnTo>
                    <a:pt x="600983" y="1603680"/>
                  </a:lnTo>
                  <a:lnTo>
                    <a:pt x="600302" y="1640642"/>
                  </a:lnTo>
                  <a:lnTo>
                    <a:pt x="600075" y="1657876"/>
                  </a:lnTo>
                  <a:lnTo>
                    <a:pt x="599622" y="1672843"/>
                  </a:lnTo>
                  <a:lnTo>
                    <a:pt x="598941" y="1685088"/>
                  </a:lnTo>
                  <a:lnTo>
                    <a:pt x="598034" y="1689623"/>
                  </a:lnTo>
                  <a:lnTo>
                    <a:pt x="597581" y="1693478"/>
                  </a:lnTo>
                  <a:lnTo>
                    <a:pt x="590777" y="1726133"/>
                  </a:lnTo>
                  <a:lnTo>
                    <a:pt x="579665" y="1783731"/>
                  </a:lnTo>
                  <a:lnTo>
                    <a:pt x="573995" y="1814571"/>
                  </a:lnTo>
                  <a:lnTo>
                    <a:pt x="569006" y="1841783"/>
                  </a:lnTo>
                  <a:lnTo>
                    <a:pt x="565604" y="1863098"/>
                  </a:lnTo>
                  <a:lnTo>
                    <a:pt x="564697" y="1870355"/>
                  </a:lnTo>
                  <a:lnTo>
                    <a:pt x="564470" y="1875344"/>
                  </a:lnTo>
                  <a:lnTo>
                    <a:pt x="564016" y="1890990"/>
                  </a:lnTo>
                  <a:lnTo>
                    <a:pt x="562429" y="1921604"/>
                  </a:lnTo>
                  <a:lnTo>
                    <a:pt x="558120" y="2007774"/>
                  </a:lnTo>
                  <a:lnTo>
                    <a:pt x="555625" y="2053127"/>
                  </a:lnTo>
                  <a:lnTo>
                    <a:pt x="553131" y="2092811"/>
                  </a:lnTo>
                  <a:lnTo>
                    <a:pt x="551090" y="2122290"/>
                  </a:lnTo>
                  <a:lnTo>
                    <a:pt x="550183" y="2131134"/>
                  </a:lnTo>
                  <a:lnTo>
                    <a:pt x="549729" y="2135669"/>
                  </a:lnTo>
                  <a:lnTo>
                    <a:pt x="549502" y="2137937"/>
                  </a:lnTo>
                  <a:lnTo>
                    <a:pt x="549729" y="2140205"/>
                  </a:lnTo>
                  <a:lnTo>
                    <a:pt x="550409" y="2142926"/>
                  </a:lnTo>
                  <a:lnTo>
                    <a:pt x="551316" y="2145874"/>
                  </a:lnTo>
                  <a:lnTo>
                    <a:pt x="552450" y="2148822"/>
                  </a:lnTo>
                  <a:lnTo>
                    <a:pt x="554038" y="2152223"/>
                  </a:lnTo>
                  <a:lnTo>
                    <a:pt x="557440" y="2158799"/>
                  </a:lnTo>
                  <a:lnTo>
                    <a:pt x="564697" y="2172405"/>
                  </a:lnTo>
                  <a:lnTo>
                    <a:pt x="567645" y="2178755"/>
                  </a:lnTo>
                  <a:lnTo>
                    <a:pt x="569006" y="2181703"/>
                  </a:lnTo>
                  <a:lnTo>
                    <a:pt x="569686" y="2184651"/>
                  </a:lnTo>
                  <a:lnTo>
                    <a:pt x="571727" y="2191454"/>
                  </a:lnTo>
                  <a:lnTo>
                    <a:pt x="575129" y="2200524"/>
                  </a:lnTo>
                  <a:lnTo>
                    <a:pt x="582613" y="2222067"/>
                  </a:lnTo>
                  <a:lnTo>
                    <a:pt x="589870" y="2242249"/>
                  </a:lnTo>
                  <a:lnTo>
                    <a:pt x="592138" y="2249959"/>
                  </a:lnTo>
                  <a:lnTo>
                    <a:pt x="593272" y="2254494"/>
                  </a:lnTo>
                  <a:lnTo>
                    <a:pt x="593725" y="2255855"/>
                  </a:lnTo>
                  <a:lnTo>
                    <a:pt x="594406" y="2256988"/>
                  </a:lnTo>
                  <a:lnTo>
                    <a:pt x="595086" y="2258349"/>
                  </a:lnTo>
                  <a:lnTo>
                    <a:pt x="595766" y="2259483"/>
                  </a:lnTo>
                  <a:lnTo>
                    <a:pt x="598488" y="2261524"/>
                  </a:lnTo>
                  <a:lnTo>
                    <a:pt x="601209" y="2263565"/>
                  </a:lnTo>
                  <a:lnTo>
                    <a:pt x="608467" y="2268100"/>
                  </a:lnTo>
                  <a:lnTo>
                    <a:pt x="612549" y="2271048"/>
                  </a:lnTo>
                  <a:lnTo>
                    <a:pt x="617084" y="2273996"/>
                  </a:lnTo>
                  <a:lnTo>
                    <a:pt x="619579" y="2276037"/>
                  </a:lnTo>
                  <a:lnTo>
                    <a:pt x="623434" y="2278078"/>
                  </a:lnTo>
                  <a:lnTo>
                    <a:pt x="627970" y="2280345"/>
                  </a:lnTo>
                  <a:lnTo>
                    <a:pt x="633186" y="2282840"/>
                  </a:lnTo>
                  <a:lnTo>
                    <a:pt x="644979" y="2287828"/>
                  </a:lnTo>
                  <a:lnTo>
                    <a:pt x="658133" y="2293044"/>
                  </a:lnTo>
                  <a:lnTo>
                    <a:pt x="671286" y="2297579"/>
                  </a:lnTo>
                  <a:lnTo>
                    <a:pt x="683986" y="2301661"/>
                  </a:lnTo>
                  <a:lnTo>
                    <a:pt x="689656" y="2303022"/>
                  </a:lnTo>
                  <a:lnTo>
                    <a:pt x="694645" y="2304382"/>
                  </a:lnTo>
                  <a:lnTo>
                    <a:pt x="699181" y="2305063"/>
                  </a:lnTo>
                  <a:lnTo>
                    <a:pt x="702809" y="2305743"/>
                  </a:lnTo>
                  <a:lnTo>
                    <a:pt x="709159" y="2305970"/>
                  </a:lnTo>
                  <a:lnTo>
                    <a:pt x="714829" y="2306196"/>
                  </a:lnTo>
                  <a:lnTo>
                    <a:pt x="725715" y="2305970"/>
                  </a:lnTo>
                  <a:lnTo>
                    <a:pt x="730704" y="2305970"/>
                  </a:lnTo>
                  <a:lnTo>
                    <a:pt x="735013" y="2305970"/>
                  </a:lnTo>
                  <a:lnTo>
                    <a:pt x="738642" y="2306196"/>
                  </a:lnTo>
                  <a:lnTo>
                    <a:pt x="742043" y="2306877"/>
                  </a:lnTo>
                  <a:lnTo>
                    <a:pt x="744765" y="2308237"/>
                  </a:lnTo>
                  <a:lnTo>
                    <a:pt x="747259" y="2309598"/>
                  </a:lnTo>
                  <a:lnTo>
                    <a:pt x="749301" y="2311412"/>
                  </a:lnTo>
                  <a:lnTo>
                    <a:pt x="751115" y="2313453"/>
                  </a:lnTo>
                  <a:lnTo>
                    <a:pt x="752475" y="2315721"/>
                  </a:lnTo>
                  <a:lnTo>
                    <a:pt x="753383" y="2318215"/>
                  </a:lnTo>
                  <a:lnTo>
                    <a:pt x="753836" y="2321163"/>
                  </a:lnTo>
                  <a:lnTo>
                    <a:pt x="754063" y="2323884"/>
                  </a:lnTo>
                  <a:lnTo>
                    <a:pt x="753836" y="2325698"/>
                  </a:lnTo>
                  <a:lnTo>
                    <a:pt x="753156" y="2327286"/>
                  </a:lnTo>
                  <a:lnTo>
                    <a:pt x="751795" y="2328873"/>
                  </a:lnTo>
                  <a:lnTo>
                    <a:pt x="750434" y="2330460"/>
                  </a:lnTo>
                  <a:lnTo>
                    <a:pt x="748393" y="2332274"/>
                  </a:lnTo>
                  <a:lnTo>
                    <a:pt x="746125" y="2334088"/>
                  </a:lnTo>
                  <a:lnTo>
                    <a:pt x="743404" y="2335903"/>
                  </a:lnTo>
                  <a:lnTo>
                    <a:pt x="740683" y="2337490"/>
                  </a:lnTo>
                  <a:lnTo>
                    <a:pt x="734333" y="2340891"/>
                  </a:lnTo>
                  <a:lnTo>
                    <a:pt x="727756" y="2343613"/>
                  </a:lnTo>
                  <a:lnTo>
                    <a:pt x="720952" y="2346107"/>
                  </a:lnTo>
                  <a:lnTo>
                    <a:pt x="717777" y="2347241"/>
                  </a:lnTo>
                  <a:lnTo>
                    <a:pt x="714375" y="2347921"/>
                  </a:lnTo>
                  <a:lnTo>
                    <a:pt x="710293" y="2348601"/>
                  </a:lnTo>
                  <a:lnTo>
                    <a:pt x="704170" y="2349508"/>
                  </a:lnTo>
                  <a:lnTo>
                    <a:pt x="688068" y="2351096"/>
                  </a:lnTo>
                  <a:lnTo>
                    <a:pt x="667884" y="2352456"/>
                  </a:lnTo>
                  <a:lnTo>
                    <a:pt x="644979" y="2353817"/>
                  </a:lnTo>
                  <a:lnTo>
                    <a:pt x="622300" y="2354497"/>
                  </a:lnTo>
                  <a:lnTo>
                    <a:pt x="611188" y="2354724"/>
                  </a:lnTo>
                  <a:lnTo>
                    <a:pt x="601209" y="2354724"/>
                  </a:lnTo>
                  <a:lnTo>
                    <a:pt x="592138" y="2354497"/>
                  </a:lnTo>
                  <a:lnTo>
                    <a:pt x="583974" y="2354271"/>
                  </a:lnTo>
                  <a:lnTo>
                    <a:pt x="577397" y="2353817"/>
                  </a:lnTo>
                  <a:lnTo>
                    <a:pt x="572634" y="2352910"/>
                  </a:lnTo>
                  <a:lnTo>
                    <a:pt x="564697" y="2351096"/>
                  </a:lnTo>
                  <a:lnTo>
                    <a:pt x="557440" y="2348601"/>
                  </a:lnTo>
                  <a:lnTo>
                    <a:pt x="550409" y="2346334"/>
                  </a:lnTo>
                  <a:lnTo>
                    <a:pt x="544513" y="2344066"/>
                  </a:lnTo>
                  <a:lnTo>
                    <a:pt x="533854" y="2340211"/>
                  </a:lnTo>
                  <a:lnTo>
                    <a:pt x="526143" y="2337263"/>
                  </a:lnTo>
                  <a:lnTo>
                    <a:pt x="523422" y="2336583"/>
                  </a:lnTo>
                  <a:lnTo>
                    <a:pt x="521381" y="2336356"/>
                  </a:lnTo>
                  <a:lnTo>
                    <a:pt x="519793" y="2336583"/>
                  </a:lnTo>
                  <a:lnTo>
                    <a:pt x="518659" y="2337036"/>
                  </a:lnTo>
                  <a:lnTo>
                    <a:pt x="517752" y="2338397"/>
                  </a:lnTo>
                  <a:lnTo>
                    <a:pt x="517299" y="2339531"/>
                  </a:lnTo>
                  <a:lnTo>
                    <a:pt x="517072" y="2341572"/>
                  </a:lnTo>
                  <a:lnTo>
                    <a:pt x="516845" y="2343839"/>
                  </a:lnTo>
                  <a:lnTo>
                    <a:pt x="516845" y="2345200"/>
                  </a:lnTo>
                  <a:lnTo>
                    <a:pt x="516391" y="2345880"/>
                  </a:lnTo>
                  <a:lnTo>
                    <a:pt x="515711" y="2346787"/>
                  </a:lnTo>
                  <a:lnTo>
                    <a:pt x="515031" y="2347468"/>
                  </a:lnTo>
                  <a:lnTo>
                    <a:pt x="513670" y="2347921"/>
                  </a:lnTo>
                  <a:lnTo>
                    <a:pt x="512536" y="2348148"/>
                  </a:lnTo>
                  <a:lnTo>
                    <a:pt x="508681" y="2348601"/>
                  </a:lnTo>
                  <a:lnTo>
                    <a:pt x="503918" y="2348601"/>
                  </a:lnTo>
                  <a:lnTo>
                    <a:pt x="497795" y="2348601"/>
                  </a:lnTo>
                  <a:lnTo>
                    <a:pt x="490538" y="2349055"/>
                  </a:lnTo>
                  <a:lnTo>
                    <a:pt x="481693" y="2349282"/>
                  </a:lnTo>
                  <a:lnTo>
                    <a:pt x="471488" y="2349508"/>
                  </a:lnTo>
                  <a:lnTo>
                    <a:pt x="460602" y="2349735"/>
                  </a:lnTo>
                  <a:lnTo>
                    <a:pt x="449263" y="2349508"/>
                  </a:lnTo>
                  <a:lnTo>
                    <a:pt x="438150" y="2349055"/>
                  </a:lnTo>
                  <a:lnTo>
                    <a:pt x="418647" y="2348148"/>
                  </a:lnTo>
                  <a:lnTo>
                    <a:pt x="406400" y="2347921"/>
                  </a:lnTo>
                  <a:lnTo>
                    <a:pt x="403452" y="2347694"/>
                  </a:lnTo>
                  <a:lnTo>
                    <a:pt x="402318" y="2347468"/>
                  </a:lnTo>
                  <a:lnTo>
                    <a:pt x="401411" y="2347014"/>
                  </a:lnTo>
                  <a:lnTo>
                    <a:pt x="400504" y="2346334"/>
                  </a:lnTo>
                  <a:lnTo>
                    <a:pt x="399823" y="2345653"/>
                  </a:lnTo>
                  <a:lnTo>
                    <a:pt x="399370" y="2344973"/>
                  </a:lnTo>
                  <a:lnTo>
                    <a:pt x="399143" y="2344066"/>
                  </a:lnTo>
                  <a:lnTo>
                    <a:pt x="398463" y="2342025"/>
                  </a:lnTo>
                  <a:lnTo>
                    <a:pt x="398463" y="2339531"/>
                  </a:lnTo>
                  <a:lnTo>
                    <a:pt x="398463" y="2333181"/>
                  </a:lnTo>
                  <a:lnTo>
                    <a:pt x="398236" y="2331141"/>
                  </a:lnTo>
                  <a:lnTo>
                    <a:pt x="398009" y="2328873"/>
                  </a:lnTo>
                  <a:lnTo>
                    <a:pt x="396648" y="2323204"/>
                  </a:lnTo>
                  <a:lnTo>
                    <a:pt x="393020" y="2308464"/>
                  </a:lnTo>
                  <a:lnTo>
                    <a:pt x="391206" y="2300301"/>
                  </a:lnTo>
                  <a:lnTo>
                    <a:pt x="390752" y="2296446"/>
                  </a:lnTo>
                  <a:lnTo>
                    <a:pt x="390072" y="2292817"/>
                  </a:lnTo>
                  <a:lnTo>
                    <a:pt x="389618" y="2288962"/>
                  </a:lnTo>
                  <a:lnTo>
                    <a:pt x="389618" y="2285561"/>
                  </a:lnTo>
                  <a:lnTo>
                    <a:pt x="389845" y="2282386"/>
                  </a:lnTo>
                  <a:lnTo>
                    <a:pt x="390525" y="2279211"/>
                  </a:lnTo>
                  <a:lnTo>
                    <a:pt x="392113" y="2274223"/>
                  </a:lnTo>
                  <a:lnTo>
                    <a:pt x="393927" y="2269234"/>
                  </a:lnTo>
                  <a:lnTo>
                    <a:pt x="395515" y="2264925"/>
                  </a:lnTo>
                  <a:lnTo>
                    <a:pt x="396648" y="2261070"/>
                  </a:lnTo>
                  <a:lnTo>
                    <a:pt x="397102" y="2259256"/>
                  </a:lnTo>
                  <a:lnTo>
                    <a:pt x="397329" y="2257669"/>
                  </a:lnTo>
                  <a:lnTo>
                    <a:pt x="397329" y="2256535"/>
                  </a:lnTo>
                  <a:lnTo>
                    <a:pt x="397102" y="2255174"/>
                  </a:lnTo>
                  <a:lnTo>
                    <a:pt x="396422" y="2254041"/>
                  </a:lnTo>
                  <a:lnTo>
                    <a:pt x="395741" y="2253133"/>
                  </a:lnTo>
                  <a:lnTo>
                    <a:pt x="394834" y="2252453"/>
                  </a:lnTo>
                  <a:lnTo>
                    <a:pt x="393247" y="2251773"/>
                  </a:lnTo>
                  <a:lnTo>
                    <a:pt x="392340" y="2251546"/>
                  </a:lnTo>
                  <a:lnTo>
                    <a:pt x="391659" y="2250866"/>
                  </a:lnTo>
                  <a:lnTo>
                    <a:pt x="390525" y="2249732"/>
                  </a:lnTo>
                  <a:lnTo>
                    <a:pt x="389391" y="2247918"/>
                  </a:lnTo>
                  <a:lnTo>
                    <a:pt x="388711" y="2245650"/>
                  </a:lnTo>
                  <a:lnTo>
                    <a:pt x="388257" y="2242929"/>
                  </a:lnTo>
                  <a:lnTo>
                    <a:pt x="387577" y="2239754"/>
                  </a:lnTo>
                  <a:lnTo>
                    <a:pt x="387577" y="2236580"/>
                  </a:lnTo>
                  <a:lnTo>
                    <a:pt x="387577" y="2232725"/>
                  </a:lnTo>
                  <a:lnTo>
                    <a:pt x="388257" y="2224788"/>
                  </a:lnTo>
                  <a:lnTo>
                    <a:pt x="389165" y="2216171"/>
                  </a:lnTo>
                  <a:lnTo>
                    <a:pt x="390525" y="2207327"/>
                  </a:lnTo>
                  <a:lnTo>
                    <a:pt x="391886" y="2198937"/>
                  </a:lnTo>
                  <a:lnTo>
                    <a:pt x="393247" y="2190546"/>
                  </a:lnTo>
                  <a:lnTo>
                    <a:pt x="394381" y="2183063"/>
                  </a:lnTo>
                  <a:lnTo>
                    <a:pt x="395968" y="2169684"/>
                  </a:lnTo>
                  <a:lnTo>
                    <a:pt x="397102" y="2159253"/>
                  </a:lnTo>
                  <a:lnTo>
                    <a:pt x="397329" y="2152904"/>
                  </a:lnTo>
                  <a:lnTo>
                    <a:pt x="397329" y="2151089"/>
                  </a:lnTo>
                  <a:lnTo>
                    <a:pt x="397556" y="2149049"/>
                  </a:lnTo>
                  <a:lnTo>
                    <a:pt x="397782" y="2147008"/>
                  </a:lnTo>
                  <a:lnTo>
                    <a:pt x="398463" y="2144740"/>
                  </a:lnTo>
                  <a:lnTo>
                    <a:pt x="399370" y="2142699"/>
                  </a:lnTo>
                  <a:lnTo>
                    <a:pt x="400504" y="2140431"/>
                  </a:lnTo>
                  <a:lnTo>
                    <a:pt x="402091" y="2138164"/>
                  </a:lnTo>
                  <a:lnTo>
                    <a:pt x="403906" y="2135669"/>
                  </a:lnTo>
                  <a:lnTo>
                    <a:pt x="405947" y="2132948"/>
                  </a:lnTo>
                  <a:lnTo>
                    <a:pt x="408215" y="2129774"/>
                  </a:lnTo>
                  <a:lnTo>
                    <a:pt x="410256" y="2126599"/>
                  </a:lnTo>
                  <a:lnTo>
                    <a:pt x="411616" y="2122971"/>
                  </a:lnTo>
                  <a:lnTo>
                    <a:pt x="412523" y="2120930"/>
                  </a:lnTo>
                  <a:lnTo>
                    <a:pt x="412977" y="2119116"/>
                  </a:lnTo>
                  <a:lnTo>
                    <a:pt x="413431" y="2117075"/>
                  </a:lnTo>
                  <a:lnTo>
                    <a:pt x="413431" y="2115487"/>
                  </a:lnTo>
                  <a:lnTo>
                    <a:pt x="413431" y="2113673"/>
                  </a:lnTo>
                  <a:lnTo>
                    <a:pt x="413204" y="2111632"/>
                  </a:lnTo>
                  <a:lnTo>
                    <a:pt x="412750" y="2109818"/>
                  </a:lnTo>
                  <a:lnTo>
                    <a:pt x="411616" y="2108004"/>
                  </a:lnTo>
                  <a:lnTo>
                    <a:pt x="410936" y="2106190"/>
                  </a:lnTo>
                  <a:lnTo>
                    <a:pt x="410029" y="2104149"/>
                  </a:lnTo>
                  <a:lnTo>
                    <a:pt x="408668" y="2099614"/>
                  </a:lnTo>
                  <a:lnTo>
                    <a:pt x="407761" y="2094625"/>
                  </a:lnTo>
                  <a:lnTo>
                    <a:pt x="407081" y="2089636"/>
                  </a:lnTo>
                  <a:lnTo>
                    <a:pt x="406627" y="2084194"/>
                  </a:lnTo>
                  <a:lnTo>
                    <a:pt x="406627" y="2079432"/>
                  </a:lnTo>
                  <a:lnTo>
                    <a:pt x="406400" y="2071042"/>
                  </a:lnTo>
                  <a:lnTo>
                    <a:pt x="403906" y="1957886"/>
                  </a:lnTo>
                  <a:lnTo>
                    <a:pt x="402998" y="1916842"/>
                  </a:lnTo>
                  <a:lnTo>
                    <a:pt x="402545" y="1879652"/>
                  </a:lnTo>
                  <a:lnTo>
                    <a:pt x="402318" y="1850400"/>
                  </a:lnTo>
                  <a:lnTo>
                    <a:pt x="402318" y="1840649"/>
                  </a:lnTo>
                  <a:lnTo>
                    <a:pt x="402545" y="1834299"/>
                  </a:lnTo>
                  <a:lnTo>
                    <a:pt x="404813" y="1794162"/>
                  </a:lnTo>
                  <a:lnTo>
                    <a:pt x="406173" y="1772166"/>
                  </a:lnTo>
                  <a:lnTo>
                    <a:pt x="406400" y="1761281"/>
                  </a:lnTo>
                  <a:lnTo>
                    <a:pt x="406400" y="1751077"/>
                  </a:lnTo>
                  <a:lnTo>
                    <a:pt x="406627" y="1729307"/>
                  </a:lnTo>
                  <a:lnTo>
                    <a:pt x="407081" y="1705724"/>
                  </a:lnTo>
                  <a:lnTo>
                    <a:pt x="407761" y="1685088"/>
                  </a:lnTo>
                  <a:lnTo>
                    <a:pt x="407988" y="1671029"/>
                  </a:lnTo>
                  <a:lnTo>
                    <a:pt x="407761" y="1668534"/>
                  </a:lnTo>
                  <a:lnTo>
                    <a:pt x="407081" y="1665813"/>
                  </a:lnTo>
                  <a:lnTo>
                    <a:pt x="406400" y="1662412"/>
                  </a:lnTo>
                  <a:lnTo>
                    <a:pt x="405266" y="1659010"/>
                  </a:lnTo>
                  <a:lnTo>
                    <a:pt x="402545" y="1651300"/>
                  </a:lnTo>
                  <a:lnTo>
                    <a:pt x="399597" y="1643363"/>
                  </a:lnTo>
                  <a:lnTo>
                    <a:pt x="396422" y="1635427"/>
                  </a:lnTo>
                  <a:lnTo>
                    <a:pt x="393700" y="1627717"/>
                  </a:lnTo>
                  <a:lnTo>
                    <a:pt x="391432" y="1621141"/>
                  </a:lnTo>
                  <a:lnTo>
                    <a:pt x="390979" y="1618193"/>
                  </a:lnTo>
                  <a:lnTo>
                    <a:pt x="390525" y="1615925"/>
                  </a:lnTo>
                  <a:lnTo>
                    <a:pt x="389391" y="1606628"/>
                  </a:lnTo>
                  <a:lnTo>
                    <a:pt x="387804" y="1597103"/>
                  </a:lnTo>
                  <a:lnTo>
                    <a:pt x="386216" y="1586219"/>
                  </a:lnTo>
                  <a:lnTo>
                    <a:pt x="384175" y="1573520"/>
                  </a:lnTo>
                  <a:lnTo>
                    <a:pt x="383041" y="1567171"/>
                  </a:lnTo>
                  <a:lnTo>
                    <a:pt x="382361" y="1564223"/>
                  </a:lnTo>
                  <a:lnTo>
                    <a:pt x="381227" y="1561955"/>
                  </a:lnTo>
                  <a:lnTo>
                    <a:pt x="380547" y="1559914"/>
                  </a:lnTo>
                  <a:lnTo>
                    <a:pt x="379640" y="1558100"/>
                  </a:lnTo>
                  <a:lnTo>
                    <a:pt x="378506" y="1557193"/>
                  </a:lnTo>
                  <a:lnTo>
                    <a:pt x="377825" y="1556513"/>
                  </a:lnTo>
                  <a:lnTo>
                    <a:pt x="377145" y="1556513"/>
                  </a:lnTo>
                  <a:lnTo>
                    <a:pt x="376691" y="1556739"/>
                  </a:lnTo>
                  <a:lnTo>
                    <a:pt x="376011" y="1557646"/>
                  </a:lnTo>
                  <a:lnTo>
                    <a:pt x="374877" y="1559007"/>
                  </a:lnTo>
                  <a:lnTo>
                    <a:pt x="374197" y="1561728"/>
                  </a:lnTo>
                  <a:lnTo>
                    <a:pt x="373516" y="1564676"/>
                  </a:lnTo>
                  <a:lnTo>
                    <a:pt x="372836" y="1568985"/>
                  </a:lnTo>
                  <a:lnTo>
                    <a:pt x="372382" y="1573973"/>
                  </a:lnTo>
                  <a:lnTo>
                    <a:pt x="372156" y="1580096"/>
                  </a:lnTo>
                  <a:lnTo>
                    <a:pt x="371475" y="1597103"/>
                  </a:lnTo>
                  <a:lnTo>
                    <a:pt x="369888" y="1619553"/>
                  </a:lnTo>
                  <a:lnTo>
                    <a:pt x="366259" y="1672616"/>
                  </a:lnTo>
                  <a:lnTo>
                    <a:pt x="363084" y="1720237"/>
                  </a:lnTo>
                  <a:lnTo>
                    <a:pt x="361950" y="1736790"/>
                  </a:lnTo>
                  <a:lnTo>
                    <a:pt x="361497" y="1744727"/>
                  </a:lnTo>
                  <a:lnTo>
                    <a:pt x="361723" y="1746541"/>
                  </a:lnTo>
                  <a:lnTo>
                    <a:pt x="361950" y="1748355"/>
                  </a:lnTo>
                  <a:lnTo>
                    <a:pt x="363084" y="1752437"/>
                  </a:lnTo>
                  <a:lnTo>
                    <a:pt x="366032" y="1761281"/>
                  </a:lnTo>
                  <a:lnTo>
                    <a:pt x="367620" y="1765816"/>
                  </a:lnTo>
                  <a:lnTo>
                    <a:pt x="368981" y="1770578"/>
                  </a:lnTo>
                  <a:lnTo>
                    <a:pt x="369434" y="1773073"/>
                  </a:lnTo>
                  <a:lnTo>
                    <a:pt x="369661" y="1775340"/>
                  </a:lnTo>
                  <a:lnTo>
                    <a:pt x="369661" y="1778062"/>
                  </a:lnTo>
                  <a:lnTo>
                    <a:pt x="369661" y="1780556"/>
                  </a:lnTo>
                  <a:lnTo>
                    <a:pt x="363084" y="1830671"/>
                  </a:lnTo>
                  <a:lnTo>
                    <a:pt x="349931" y="1930674"/>
                  </a:lnTo>
                  <a:lnTo>
                    <a:pt x="342447" y="1984417"/>
                  </a:lnTo>
                  <a:lnTo>
                    <a:pt x="335643" y="2032718"/>
                  </a:lnTo>
                  <a:lnTo>
                    <a:pt x="332695" y="2053127"/>
                  </a:lnTo>
                  <a:lnTo>
                    <a:pt x="329973" y="2069908"/>
                  </a:lnTo>
                  <a:lnTo>
                    <a:pt x="327932" y="2082380"/>
                  </a:lnTo>
                  <a:lnTo>
                    <a:pt x="326345" y="2089863"/>
                  </a:lnTo>
                  <a:lnTo>
                    <a:pt x="324077" y="2098480"/>
                  </a:lnTo>
                  <a:lnTo>
                    <a:pt x="322489" y="2105963"/>
                  </a:lnTo>
                  <a:lnTo>
                    <a:pt x="321582" y="2112539"/>
                  </a:lnTo>
                  <a:lnTo>
                    <a:pt x="321356" y="2118435"/>
                  </a:lnTo>
                  <a:lnTo>
                    <a:pt x="321582" y="2123651"/>
                  </a:lnTo>
                  <a:lnTo>
                    <a:pt x="322036" y="2128640"/>
                  </a:lnTo>
                  <a:lnTo>
                    <a:pt x="323397" y="2133402"/>
                  </a:lnTo>
                  <a:lnTo>
                    <a:pt x="324984" y="2138391"/>
                  </a:lnTo>
                  <a:lnTo>
                    <a:pt x="327025" y="2144740"/>
                  </a:lnTo>
                  <a:lnTo>
                    <a:pt x="329293" y="2153130"/>
                  </a:lnTo>
                  <a:lnTo>
                    <a:pt x="331561" y="2163335"/>
                  </a:lnTo>
                  <a:lnTo>
                    <a:pt x="333829" y="2174446"/>
                  </a:lnTo>
                  <a:lnTo>
                    <a:pt x="335870" y="2185784"/>
                  </a:lnTo>
                  <a:lnTo>
                    <a:pt x="337684" y="2196896"/>
                  </a:lnTo>
                  <a:lnTo>
                    <a:pt x="338818" y="2207327"/>
                  </a:lnTo>
                  <a:lnTo>
                    <a:pt x="339272" y="2211862"/>
                  </a:lnTo>
                  <a:lnTo>
                    <a:pt x="339272" y="2216171"/>
                  </a:lnTo>
                  <a:lnTo>
                    <a:pt x="339498" y="2224108"/>
                  </a:lnTo>
                  <a:lnTo>
                    <a:pt x="339725" y="2231591"/>
                  </a:lnTo>
                  <a:lnTo>
                    <a:pt x="340632" y="2246104"/>
                  </a:lnTo>
                  <a:lnTo>
                    <a:pt x="341086" y="2258576"/>
                  </a:lnTo>
                  <a:lnTo>
                    <a:pt x="341086" y="2263338"/>
                  </a:lnTo>
                  <a:lnTo>
                    <a:pt x="340632" y="2267420"/>
                  </a:lnTo>
                  <a:lnTo>
                    <a:pt x="339952" y="2270594"/>
                  </a:lnTo>
                  <a:lnTo>
                    <a:pt x="339272" y="2273996"/>
                  </a:lnTo>
                  <a:lnTo>
                    <a:pt x="338138" y="2276717"/>
                  </a:lnTo>
                  <a:lnTo>
                    <a:pt x="337231" y="2279665"/>
                  </a:lnTo>
                  <a:lnTo>
                    <a:pt x="334736" y="2284881"/>
                  </a:lnTo>
                  <a:lnTo>
                    <a:pt x="332695" y="2289643"/>
                  </a:lnTo>
                  <a:lnTo>
                    <a:pt x="332241" y="2291230"/>
                  </a:lnTo>
                  <a:lnTo>
                    <a:pt x="332241" y="2292817"/>
                  </a:lnTo>
                  <a:lnTo>
                    <a:pt x="332468" y="2294858"/>
                  </a:lnTo>
                  <a:lnTo>
                    <a:pt x="332922" y="2296672"/>
                  </a:lnTo>
                  <a:lnTo>
                    <a:pt x="334282" y="2301661"/>
                  </a:lnTo>
                  <a:lnTo>
                    <a:pt x="335870" y="2306877"/>
                  </a:lnTo>
                  <a:lnTo>
                    <a:pt x="339952" y="2317761"/>
                  </a:lnTo>
                  <a:lnTo>
                    <a:pt x="341993" y="2323204"/>
                  </a:lnTo>
                  <a:lnTo>
                    <a:pt x="343354" y="2327966"/>
                  </a:lnTo>
                  <a:lnTo>
                    <a:pt x="344488" y="2334542"/>
                  </a:lnTo>
                  <a:lnTo>
                    <a:pt x="346075" y="2344293"/>
                  </a:lnTo>
                  <a:lnTo>
                    <a:pt x="347663" y="2356765"/>
                  </a:lnTo>
                  <a:lnTo>
                    <a:pt x="349250" y="2370144"/>
                  </a:lnTo>
                  <a:lnTo>
                    <a:pt x="350611" y="2383750"/>
                  </a:lnTo>
                  <a:lnTo>
                    <a:pt x="351518" y="2395995"/>
                  </a:lnTo>
                  <a:lnTo>
                    <a:pt x="351745" y="2401664"/>
                  </a:lnTo>
                  <a:lnTo>
                    <a:pt x="351745" y="2406426"/>
                  </a:lnTo>
                  <a:lnTo>
                    <a:pt x="351745" y="2410508"/>
                  </a:lnTo>
                  <a:lnTo>
                    <a:pt x="351065" y="2413456"/>
                  </a:lnTo>
                  <a:lnTo>
                    <a:pt x="350384" y="2418218"/>
                  </a:lnTo>
                  <a:lnTo>
                    <a:pt x="349477" y="2421846"/>
                  </a:lnTo>
                  <a:lnTo>
                    <a:pt x="348570" y="2423660"/>
                  </a:lnTo>
                  <a:lnTo>
                    <a:pt x="347890" y="2425248"/>
                  </a:lnTo>
                  <a:lnTo>
                    <a:pt x="346756" y="2426835"/>
                  </a:lnTo>
                  <a:lnTo>
                    <a:pt x="345622" y="2427969"/>
                  </a:lnTo>
                  <a:lnTo>
                    <a:pt x="343807" y="2429103"/>
                  </a:lnTo>
                  <a:lnTo>
                    <a:pt x="341539" y="2430010"/>
                  </a:lnTo>
                  <a:lnTo>
                    <a:pt x="339045" y="2430690"/>
                  </a:lnTo>
                  <a:lnTo>
                    <a:pt x="335870" y="2431597"/>
                  </a:lnTo>
                  <a:lnTo>
                    <a:pt x="332241" y="2432278"/>
                  </a:lnTo>
                  <a:lnTo>
                    <a:pt x="327932" y="2432731"/>
                  </a:lnTo>
                  <a:lnTo>
                    <a:pt x="317047" y="2433411"/>
                  </a:lnTo>
                  <a:lnTo>
                    <a:pt x="310697" y="2433638"/>
                  </a:lnTo>
                  <a:lnTo>
                    <a:pt x="303893" y="2433638"/>
                  </a:lnTo>
                  <a:lnTo>
                    <a:pt x="289379" y="2432731"/>
                  </a:lnTo>
                  <a:lnTo>
                    <a:pt x="274411" y="2431824"/>
                  </a:lnTo>
                  <a:lnTo>
                    <a:pt x="259443" y="2430463"/>
                  </a:lnTo>
                  <a:lnTo>
                    <a:pt x="245836" y="2429103"/>
                  </a:lnTo>
                  <a:lnTo>
                    <a:pt x="233363" y="2427515"/>
                  </a:lnTo>
                  <a:lnTo>
                    <a:pt x="216807" y="2425475"/>
                  </a:lnTo>
                  <a:lnTo>
                    <a:pt x="214313" y="2425021"/>
                  </a:lnTo>
                  <a:lnTo>
                    <a:pt x="212045" y="2424568"/>
                  </a:lnTo>
                  <a:lnTo>
                    <a:pt x="210004" y="2423660"/>
                  </a:lnTo>
                  <a:lnTo>
                    <a:pt x="208416" y="2422527"/>
                  </a:lnTo>
                  <a:lnTo>
                    <a:pt x="206602" y="2421166"/>
                  </a:lnTo>
                  <a:lnTo>
                    <a:pt x="205014" y="2419805"/>
                  </a:lnTo>
                  <a:lnTo>
                    <a:pt x="203427" y="2418445"/>
                  </a:lnTo>
                  <a:lnTo>
                    <a:pt x="202293" y="2416631"/>
                  </a:lnTo>
                  <a:lnTo>
                    <a:pt x="201159" y="2414817"/>
                  </a:lnTo>
                  <a:lnTo>
                    <a:pt x="200252" y="2413003"/>
                  </a:lnTo>
                  <a:lnTo>
                    <a:pt x="199345" y="2411188"/>
                  </a:lnTo>
                  <a:lnTo>
                    <a:pt x="198891" y="2409148"/>
                  </a:lnTo>
                  <a:lnTo>
                    <a:pt x="198664" y="2407333"/>
                  </a:lnTo>
                  <a:lnTo>
                    <a:pt x="198438" y="2405519"/>
                  </a:lnTo>
                  <a:lnTo>
                    <a:pt x="198438" y="2403705"/>
                  </a:lnTo>
                  <a:lnTo>
                    <a:pt x="198664" y="2401891"/>
                  </a:lnTo>
                  <a:lnTo>
                    <a:pt x="200025" y="2395542"/>
                  </a:lnTo>
                  <a:lnTo>
                    <a:pt x="202520" y="2385110"/>
                  </a:lnTo>
                  <a:lnTo>
                    <a:pt x="209550" y="2357218"/>
                  </a:lnTo>
                  <a:lnTo>
                    <a:pt x="216354" y="2329553"/>
                  </a:lnTo>
                  <a:lnTo>
                    <a:pt x="218622" y="2319349"/>
                  </a:lnTo>
                  <a:lnTo>
                    <a:pt x="219302" y="2315721"/>
                  </a:lnTo>
                  <a:lnTo>
                    <a:pt x="219529" y="2313680"/>
                  </a:lnTo>
                  <a:lnTo>
                    <a:pt x="219529" y="2310958"/>
                  </a:lnTo>
                  <a:lnTo>
                    <a:pt x="219529" y="2308464"/>
                  </a:lnTo>
                  <a:lnTo>
                    <a:pt x="218848" y="2306423"/>
                  </a:lnTo>
                  <a:lnTo>
                    <a:pt x="218395" y="2305289"/>
                  </a:lnTo>
                  <a:lnTo>
                    <a:pt x="217941" y="2304609"/>
                  </a:lnTo>
                  <a:lnTo>
                    <a:pt x="217261" y="2303929"/>
                  </a:lnTo>
                  <a:lnTo>
                    <a:pt x="216127" y="2303475"/>
                  </a:lnTo>
                  <a:lnTo>
                    <a:pt x="214993" y="2302795"/>
                  </a:lnTo>
                  <a:lnTo>
                    <a:pt x="213179" y="2302341"/>
                  </a:lnTo>
                  <a:lnTo>
                    <a:pt x="209097" y="2301888"/>
                  </a:lnTo>
                  <a:lnTo>
                    <a:pt x="203427" y="2301661"/>
                  </a:lnTo>
                  <a:lnTo>
                    <a:pt x="197984" y="2301661"/>
                  </a:lnTo>
                  <a:lnTo>
                    <a:pt x="195489" y="2301434"/>
                  </a:lnTo>
                  <a:lnTo>
                    <a:pt x="192995" y="2300754"/>
                  </a:lnTo>
                  <a:lnTo>
                    <a:pt x="191407" y="2300301"/>
                  </a:lnTo>
                  <a:lnTo>
                    <a:pt x="189593" y="2299847"/>
                  </a:lnTo>
                  <a:lnTo>
                    <a:pt x="188005" y="2299167"/>
                  </a:lnTo>
                  <a:lnTo>
                    <a:pt x="187098" y="2298033"/>
                  </a:lnTo>
                  <a:lnTo>
                    <a:pt x="185964" y="2297126"/>
                  </a:lnTo>
                  <a:lnTo>
                    <a:pt x="185057" y="2295538"/>
                  </a:lnTo>
                  <a:lnTo>
                    <a:pt x="184604" y="2293951"/>
                  </a:lnTo>
                  <a:lnTo>
                    <a:pt x="183923" y="2292364"/>
                  </a:lnTo>
                  <a:lnTo>
                    <a:pt x="183697" y="2290550"/>
                  </a:lnTo>
                  <a:lnTo>
                    <a:pt x="183697" y="2288509"/>
                  </a:lnTo>
                  <a:lnTo>
                    <a:pt x="183923" y="2283293"/>
                  </a:lnTo>
                  <a:lnTo>
                    <a:pt x="184830" y="2258576"/>
                  </a:lnTo>
                  <a:lnTo>
                    <a:pt x="186418" y="2202338"/>
                  </a:lnTo>
                  <a:lnTo>
                    <a:pt x="190727" y="2035439"/>
                  </a:lnTo>
                  <a:lnTo>
                    <a:pt x="195489" y="1865366"/>
                  </a:lnTo>
                  <a:lnTo>
                    <a:pt x="197077" y="1804593"/>
                  </a:lnTo>
                  <a:lnTo>
                    <a:pt x="197984" y="1784865"/>
                  </a:lnTo>
                  <a:lnTo>
                    <a:pt x="198664" y="1773753"/>
                  </a:lnTo>
                  <a:lnTo>
                    <a:pt x="198891" y="1765816"/>
                  </a:lnTo>
                  <a:lnTo>
                    <a:pt x="198891" y="1754932"/>
                  </a:lnTo>
                  <a:lnTo>
                    <a:pt x="198891" y="1741099"/>
                  </a:lnTo>
                  <a:lnTo>
                    <a:pt x="198664" y="1725225"/>
                  </a:lnTo>
                  <a:lnTo>
                    <a:pt x="197757" y="1688716"/>
                  </a:lnTo>
                  <a:lnTo>
                    <a:pt x="196170" y="1649486"/>
                  </a:lnTo>
                  <a:lnTo>
                    <a:pt x="193448" y="1578509"/>
                  </a:lnTo>
                  <a:lnTo>
                    <a:pt x="191861" y="1543133"/>
                  </a:lnTo>
                  <a:lnTo>
                    <a:pt x="191634" y="1538825"/>
                  </a:lnTo>
                  <a:lnTo>
                    <a:pt x="190727" y="1532249"/>
                  </a:lnTo>
                  <a:lnTo>
                    <a:pt x="188005" y="1515695"/>
                  </a:lnTo>
                  <a:lnTo>
                    <a:pt x="184830" y="1496193"/>
                  </a:lnTo>
                  <a:lnTo>
                    <a:pt x="181202" y="1477372"/>
                  </a:lnTo>
                  <a:lnTo>
                    <a:pt x="180522" y="1471476"/>
                  </a:lnTo>
                  <a:lnTo>
                    <a:pt x="179614" y="1463086"/>
                  </a:lnTo>
                  <a:lnTo>
                    <a:pt x="178480" y="1439729"/>
                  </a:lnTo>
                  <a:lnTo>
                    <a:pt x="176893" y="1410930"/>
                  </a:lnTo>
                  <a:lnTo>
                    <a:pt x="175986" y="1379409"/>
                  </a:lnTo>
                  <a:lnTo>
                    <a:pt x="174172" y="1322038"/>
                  </a:lnTo>
                  <a:lnTo>
                    <a:pt x="173264" y="1293239"/>
                  </a:lnTo>
                  <a:lnTo>
                    <a:pt x="173264" y="1291652"/>
                  </a:lnTo>
                  <a:lnTo>
                    <a:pt x="173038" y="1290291"/>
                  </a:lnTo>
                  <a:lnTo>
                    <a:pt x="172584" y="1289157"/>
                  </a:lnTo>
                  <a:lnTo>
                    <a:pt x="172357" y="1288023"/>
                  </a:lnTo>
                  <a:lnTo>
                    <a:pt x="170997" y="1286209"/>
                  </a:lnTo>
                  <a:lnTo>
                    <a:pt x="169636" y="1285075"/>
                  </a:lnTo>
                  <a:lnTo>
                    <a:pt x="167822" y="1284622"/>
                  </a:lnTo>
                  <a:lnTo>
                    <a:pt x="165780" y="1284168"/>
                  </a:lnTo>
                  <a:lnTo>
                    <a:pt x="163739" y="1284622"/>
                  </a:lnTo>
                  <a:lnTo>
                    <a:pt x="161698" y="1285075"/>
                  </a:lnTo>
                  <a:lnTo>
                    <a:pt x="160111" y="1285529"/>
                  </a:lnTo>
                  <a:lnTo>
                    <a:pt x="158070" y="1285756"/>
                  </a:lnTo>
                  <a:lnTo>
                    <a:pt x="155348" y="1285529"/>
                  </a:lnTo>
                  <a:lnTo>
                    <a:pt x="151720" y="1285302"/>
                  </a:lnTo>
                  <a:lnTo>
                    <a:pt x="143782" y="1284622"/>
                  </a:lnTo>
                  <a:lnTo>
                    <a:pt x="134484" y="1283034"/>
                  </a:lnTo>
                  <a:lnTo>
                    <a:pt x="116114" y="1279633"/>
                  </a:lnTo>
                  <a:lnTo>
                    <a:pt x="102507" y="1277139"/>
                  </a:lnTo>
                  <a:lnTo>
                    <a:pt x="100466" y="1276685"/>
                  </a:lnTo>
                  <a:lnTo>
                    <a:pt x="98652" y="1276005"/>
                  </a:lnTo>
                  <a:lnTo>
                    <a:pt x="97291" y="1275098"/>
                  </a:lnTo>
                  <a:lnTo>
                    <a:pt x="96157" y="1274417"/>
                  </a:lnTo>
                  <a:lnTo>
                    <a:pt x="95250" y="1273284"/>
                  </a:lnTo>
                  <a:lnTo>
                    <a:pt x="94796" y="1272150"/>
                  </a:lnTo>
                  <a:lnTo>
                    <a:pt x="94570" y="1270789"/>
                  </a:lnTo>
                  <a:lnTo>
                    <a:pt x="94570" y="1269429"/>
                  </a:lnTo>
                  <a:lnTo>
                    <a:pt x="94570" y="1267841"/>
                  </a:lnTo>
                  <a:lnTo>
                    <a:pt x="94796" y="1266027"/>
                  </a:lnTo>
                  <a:lnTo>
                    <a:pt x="95930" y="1262399"/>
                  </a:lnTo>
                  <a:lnTo>
                    <a:pt x="98425" y="1253555"/>
                  </a:lnTo>
                  <a:lnTo>
                    <a:pt x="100693" y="1246072"/>
                  </a:lnTo>
                  <a:lnTo>
                    <a:pt x="103641" y="1234053"/>
                  </a:lnTo>
                  <a:lnTo>
                    <a:pt x="111352" y="1203440"/>
                  </a:lnTo>
                  <a:lnTo>
                    <a:pt x="118382" y="1173734"/>
                  </a:lnTo>
                  <a:lnTo>
                    <a:pt x="122238" y="1157407"/>
                  </a:lnTo>
                  <a:lnTo>
                    <a:pt x="123372" y="1150604"/>
                  </a:lnTo>
                  <a:lnTo>
                    <a:pt x="124052" y="1146295"/>
                  </a:lnTo>
                  <a:lnTo>
                    <a:pt x="124052" y="1141987"/>
                  </a:lnTo>
                  <a:lnTo>
                    <a:pt x="124052" y="1139266"/>
                  </a:lnTo>
                  <a:lnTo>
                    <a:pt x="123598" y="1136998"/>
                  </a:lnTo>
                  <a:lnTo>
                    <a:pt x="123372" y="1134730"/>
                  </a:lnTo>
                  <a:lnTo>
                    <a:pt x="122918" y="1132236"/>
                  </a:lnTo>
                  <a:lnTo>
                    <a:pt x="122011" y="1129968"/>
                  </a:lnTo>
                  <a:lnTo>
                    <a:pt x="120877" y="1127701"/>
                  </a:lnTo>
                  <a:lnTo>
                    <a:pt x="119743" y="1125433"/>
                  </a:lnTo>
                  <a:lnTo>
                    <a:pt x="118155" y="1123165"/>
                  </a:lnTo>
                  <a:lnTo>
                    <a:pt x="115888" y="1120217"/>
                  </a:lnTo>
                  <a:lnTo>
                    <a:pt x="113166" y="1115909"/>
                  </a:lnTo>
                  <a:lnTo>
                    <a:pt x="105682" y="1103210"/>
                  </a:lnTo>
                  <a:lnTo>
                    <a:pt x="96611" y="1087110"/>
                  </a:lnTo>
                  <a:lnTo>
                    <a:pt x="86405" y="1069195"/>
                  </a:lnTo>
                  <a:lnTo>
                    <a:pt x="67129" y="1033820"/>
                  </a:lnTo>
                  <a:lnTo>
                    <a:pt x="54202" y="1009103"/>
                  </a:lnTo>
                  <a:lnTo>
                    <a:pt x="46945" y="994136"/>
                  </a:lnTo>
                  <a:lnTo>
                    <a:pt x="43316" y="986880"/>
                  </a:lnTo>
                  <a:lnTo>
                    <a:pt x="39914" y="979850"/>
                  </a:lnTo>
                  <a:lnTo>
                    <a:pt x="36059" y="973274"/>
                  </a:lnTo>
                  <a:lnTo>
                    <a:pt x="32204" y="967151"/>
                  </a:lnTo>
                  <a:lnTo>
                    <a:pt x="30163" y="963977"/>
                  </a:lnTo>
                  <a:lnTo>
                    <a:pt x="28121" y="961482"/>
                  </a:lnTo>
                  <a:lnTo>
                    <a:pt x="25854" y="959215"/>
                  </a:lnTo>
                  <a:lnTo>
                    <a:pt x="23586" y="956947"/>
                  </a:lnTo>
                  <a:lnTo>
                    <a:pt x="19050" y="952865"/>
                  </a:lnTo>
                  <a:lnTo>
                    <a:pt x="14968" y="948557"/>
                  </a:lnTo>
                  <a:lnTo>
                    <a:pt x="13380" y="946062"/>
                  </a:lnTo>
                  <a:lnTo>
                    <a:pt x="11339" y="943795"/>
                  </a:lnTo>
                  <a:lnTo>
                    <a:pt x="9752" y="941300"/>
                  </a:lnTo>
                  <a:lnTo>
                    <a:pt x="8164" y="938579"/>
                  </a:lnTo>
                  <a:lnTo>
                    <a:pt x="7030" y="935631"/>
                  </a:lnTo>
                  <a:lnTo>
                    <a:pt x="5670" y="932456"/>
                  </a:lnTo>
                  <a:lnTo>
                    <a:pt x="4763" y="929055"/>
                  </a:lnTo>
                  <a:lnTo>
                    <a:pt x="3629" y="925653"/>
                  </a:lnTo>
                  <a:lnTo>
                    <a:pt x="3175" y="921572"/>
                  </a:lnTo>
                  <a:lnTo>
                    <a:pt x="2268" y="917490"/>
                  </a:lnTo>
                  <a:lnTo>
                    <a:pt x="2041" y="912955"/>
                  </a:lnTo>
                  <a:lnTo>
                    <a:pt x="2041" y="908192"/>
                  </a:lnTo>
                  <a:lnTo>
                    <a:pt x="1814" y="897081"/>
                  </a:lnTo>
                  <a:lnTo>
                    <a:pt x="1588" y="885063"/>
                  </a:lnTo>
                  <a:lnTo>
                    <a:pt x="680" y="859892"/>
                  </a:lnTo>
                  <a:lnTo>
                    <a:pt x="454" y="848100"/>
                  </a:lnTo>
                  <a:lnTo>
                    <a:pt x="0" y="837669"/>
                  </a:lnTo>
                  <a:lnTo>
                    <a:pt x="454" y="829278"/>
                  </a:lnTo>
                  <a:lnTo>
                    <a:pt x="680" y="825650"/>
                  </a:lnTo>
                  <a:lnTo>
                    <a:pt x="1134" y="823156"/>
                  </a:lnTo>
                  <a:lnTo>
                    <a:pt x="2268" y="818847"/>
                  </a:lnTo>
                  <a:lnTo>
                    <a:pt x="3855" y="814765"/>
                  </a:lnTo>
                  <a:lnTo>
                    <a:pt x="5670" y="810910"/>
                  </a:lnTo>
                  <a:lnTo>
                    <a:pt x="7257" y="807282"/>
                  </a:lnTo>
                  <a:lnTo>
                    <a:pt x="10205" y="801160"/>
                  </a:lnTo>
                  <a:lnTo>
                    <a:pt x="10886" y="798438"/>
                  </a:lnTo>
                  <a:lnTo>
                    <a:pt x="11566" y="796171"/>
                  </a:lnTo>
                  <a:lnTo>
                    <a:pt x="13380" y="768732"/>
                  </a:lnTo>
                  <a:lnTo>
                    <a:pt x="16329" y="726781"/>
                  </a:lnTo>
                  <a:lnTo>
                    <a:pt x="16782" y="721792"/>
                  </a:lnTo>
                  <a:lnTo>
                    <a:pt x="17236" y="717030"/>
                  </a:lnTo>
                  <a:lnTo>
                    <a:pt x="19050" y="707506"/>
                  </a:lnTo>
                  <a:lnTo>
                    <a:pt x="21091" y="698435"/>
                  </a:lnTo>
                  <a:lnTo>
                    <a:pt x="23586" y="689365"/>
                  </a:lnTo>
                  <a:lnTo>
                    <a:pt x="26080" y="681655"/>
                  </a:lnTo>
                  <a:lnTo>
                    <a:pt x="29029" y="674852"/>
                  </a:lnTo>
                  <a:lnTo>
                    <a:pt x="31523" y="669183"/>
                  </a:lnTo>
                  <a:lnTo>
                    <a:pt x="33791" y="665101"/>
                  </a:lnTo>
                  <a:lnTo>
                    <a:pt x="38327" y="658525"/>
                  </a:lnTo>
                  <a:lnTo>
                    <a:pt x="40821" y="655123"/>
                  </a:lnTo>
                  <a:lnTo>
                    <a:pt x="43089" y="651268"/>
                  </a:lnTo>
                  <a:lnTo>
                    <a:pt x="45130" y="647413"/>
                  </a:lnTo>
                  <a:lnTo>
                    <a:pt x="46945" y="643558"/>
                  </a:lnTo>
                  <a:lnTo>
                    <a:pt x="47398" y="641744"/>
                  </a:lnTo>
                  <a:lnTo>
                    <a:pt x="47625" y="639930"/>
                  </a:lnTo>
                  <a:lnTo>
                    <a:pt x="48079" y="638116"/>
                  </a:lnTo>
                  <a:lnTo>
                    <a:pt x="48079" y="636302"/>
                  </a:lnTo>
                  <a:lnTo>
                    <a:pt x="47625" y="632447"/>
                  </a:lnTo>
                  <a:lnTo>
                    <a:pt x="47398" y="627458"/>
                  </a:lnTo>
                  <a:lnTo>
                    <a:pt x="47171" y="621789"/>
                  </a:lnTo>
                  <a:lnTo>
                    <a:pt x="47398" y="615893"/>
                  </a:lnTo>
                  <a:lnTo>
                    <a:pt x="48079" y="610224"/>
                  </a:lnTo>
                  <a:lnTo>
                    <a:pt x="48986" y="604555"/>
                  </a:lnTo>
                  <a:lnTo>
                    <a:pt x="49666" y="602060"/>
                  </a:lnTo>
                  <a:lnTo>
                    <a:pt x="50573" y="599566"/>
                  </a:lnTo>
                  <a:lnTo>
                    <a:pt x="51254" y="597525"/>
                  </a:lnTo>
                  <a:lnTo>
                    <a:pt x="52614" y="595711"/>
                  </a:lnTo>
                  <a:lnTo>
                    <a:pt x="54655" y="592083"/>
                  </a:lnTo>
                  <a:lnTo>
                    <a:pt x="56243" y="588681"/>
                  </a:lnTo>
                  <a:lnTo>
                    <a:pt x="57604" y="584826"/>
                  </a:lnTo>
                  <a:lnTo>
                    <a:pt x="58964" y="580744"/>
                  </a:lnTo>
                  <a:lnTo>
                    <a:pt x="59645" y="576663"/>
                  </a:lnTo>
                  <a:lnTo>
                    <a:pt x="60325" y="572354"/>
                  </a:lnTo>
                  <a:lnTo>
                    <a:pt x="61686" y="563057"/>
                  </a:lnTo>
                  <a:lnTo>
                    <a:pt x="62366" y="556934"/>
                  </a:lnTo>
                  <a:lnTo>
                    <a:pt x="62820" y="548771"/>
                  </a:lnTo>
                  <a:lnTo>
                    <a:pt x="64634" y="529042"/>
                  </a:lnTo>
                  <a:lnTo>
                    <a:pt x="65995" y="519064"/>
                  </a:lnTo>
                  <a:lnTo>
                    <a:pt x="67582" y="509313"/>
                  </a:lnTo>
                  <a:lnTo>
                    <a:pt x="68263" y="505005"/>
                  </a:lnTo>
                  <a:lnTo>
                    <a:pt x="69170" y="501150"/>
                  </a:lnTo>
                  <a:lnTo>
                    <a:pt x="70530" y="497975"/>
                  </a:lnTo>
                  <a:lnTo>
                    <a:pt x="71891" y="495481"/>
                  </a:lnTo>
                  <a:lnTo>
                    <a:pt x="72798" y="492986"/>
                  </a:lnTo>
                  <a:lnTo>
                    <a:pt x="74159" y="490719"/>
                  </a:lnTo>
                  <a:lnTo>
                    <a:pt x="75520" y="485503"/>
                  </a:lnTo>
                  <a:lnTo>
                    <a:pt x="76880" y="480514"/>
                  </a:lnTo>
                  <a:lnTo>
                    <a:pt x="77788" y="475526"/>
                  </a:lnTo>
                  <a:lnTo>
                    <a:pt x="78468" y="470310"/>
                  </a:lnTo>
                  <a:lnTo>
                    <a:pt x="78695" y="465321"/>
                  </a:lnTo>
                  <a:lnTo>
                    <a:pt x="78695" y="455570"/>
                  </a:lnTo>
                  <a:lnTo>
                    <a:pt x="78921" y="453076"/>
                  </a:lnTo>
                  <a:lnTo>
                    <a:pt x="79148" y="450581"/>
                  </a:lnTo>
                  <a:lnTo>
                    <a:pt x="79829" y="448087"/>
                  </a:lnTo>
                  <a:lnTo>
                    <a:pt x="80963" y="445593"/>
                  </a:lnTo>
                  <a:lnTo>
                    <a:pt x="82096" y="443098"/>
                  </a:lnTo>
                  <a:lnTo>
                    <a:pt x="83457" y="440150"/>
                  </a:lnTo>
                  <a:lnTo>
                    <a:pt x="86405" y="435388"/>
                  </a:lnTo>
                  <a:lnTo>
                    <a:pt x="89807" y="430626"/>
                  </a:lnTo>
                  <a:lnTo>
                    <a:pt x="92755" y="426771"/>
                  </a:lnTo>
                  <a:lnTo>
                    <a:pt x="95477" y="423370"/>
                  </a:lnTo>
                  <a:lnTo>
                    <a:pt x="97971" y="421782"/>
                  </a:lnTo>
                  <a:lnTo>
                    <a:pt x="99786" y="420195"/>
                  </a:lnTo>
                  <a:lnTo>
                    <a:pt x="102734" y="418381"/>
                  </a:lnTo>
                  <a:lnTo>
                    <a:pt x="108857" y="415433"/>
                  </a:lnTo>
                  <a:lnTo>
                    <a:pt x="111805" y="413846"/>
                  </a:lnTo>
                  <a:lnTo>
                    <a:pt x="114527" y="413165"/>
                  </a:lnTo>
                  <a:lnTo>
                    <a:pt x="116795" y="412258"/>
                  </a:lnTo>
                  <a:lnTo>
                    <a:pt x="117929" y="412258"/>
                  </a:lnTo>
                  <a:lnTo>
                    <a:pt x="118382" y="412258"/>
                  </a:lnTo>
                  <a:lnTo>
                    <a:pt x="119063" y="412485"/>
                  </a:lnTo>
                  <a:lnTo>
                    <a:pt x="119970" y="412485"/>
                  </a:lnTo>
                  <a:lnTo>
                    <a:pt x="122011" y="411805"/>
                  </a:lnTo>
                  <a:lnTo>
                    <a:pt x="124732" y="410898"/>
                  </a:lnTo>
                  <a:lnTo>
                    <a:pt x="127907" y="409537"/>
                  </a:lnTo>
                  <a:lnTo>
                    <a:pt x="135391" y="405909"/>
                  </a:lnTo>
                  <a:lnTo>
                    <a:pt x="143782" y="402507"/>
                  </a:lnTo>
                  <a:lnTo>
                    <a:pt x="164193" y="394571"/>
                  </a:lnTo>
                  <a:lnTo>
                    <a:pt x="199118" y="381418"/>
                  </a:lnTo>
                  <a:lnTo>
                    <a:pt x="217261" y="374615"/>
                  </a:lnTo>
                  <a:lnTo>
                    <a:pt x="232909" y="368493"/>
                  </a:lnTo>
                  <a:lnTo>
                    <a:pt x="244248" y="363731"/>
                  </a:lnTo>
                  <a:lnTo>
                    <a:pt x="247877" y="362143"/>
                  </a:lnTo>
                  <a:lnTo>
                    <a:pt x="249691" y="361009"/>
                  </a:lnTo>
                  <a:lnTo>
                    <a:pt x="252866" y="358061"/>
                  </a:lnTo>
                  <a:lnTo>
                    <a:pt x="256722" y="355340"/>
                  </a:lnTo>
                  <a:lnTo>
                    <a:pt x="265339" y="349218"/>
                  </a:lnTo>
                  <a:lnTo>
                    <a:pt x="269875" y="346043"/>
                  </a:lnTo>
                  <a:lnTo>
                    <a:pt x="274411" y="342415"/>
                  </a:lnTo>
                  <a:lnTo>
                    <a:pt x="278947" y="338786"/>
                  </a:lnTo>
                  <a:lnTo>
                    <a:pt x="283256" y="334931"/>
                  </a:lnTo>
                  <a:lnTo>
                    <a:pt x="287338" y="331303"/>
                  </a:lnTo>
                  <a:lnTo>
                    <a:pt x="290513" y="328582"/>
                  </a:lnTo>
                  <a:lnTo>
                    <a:pt x="293688" y="326314"/>
                  </a:lnTo>
                  <a:lnTo>
                    <a:pt x="296182" y="324500"/>
                  </a:lnTo>
                  <a:lnTo>
                    <a:pt x="298450" y="323140"/>
                  </a:lnTo>
                  <a:lnTo>
                    <a:pt x="300491" y="322233"/>
                  </a:lnTo>
                  <a:lnTo>
                    <a:pt x="302306" y="321326"/>
                  </a:lnTo>
                  <a:lnTo>
                    <a:pt x="304120" y="320872"/>
                  </a:lnTo>
                  <a:lnTo>
                    <a:pt x="305481" y="320645"/>
                  </a:lnTo>
                  <a:lnTo>
                    <a:pt x="306841" y="320192"/>
                  </a:lnTo>
                  <a:lnTo>
                    <a:pt x="308202" y="319285"/>
                  </a:lnTo>
                  <a:lnTo>
                    <a:pt x="309336" y="318378"/>
                  </a:lnTo>
                  <a:lnTo>
                    <a:pt x="310470" y="317017"/>
                  </a:lnTo>
                  <a:lnTo>
                    <a:pt x="311604" y="315203"/>
                  </a:lnTo>
                  <a:lnTo>
                    <a:pt x="312738" y="312935"/>
                  </a:lnTo>
                  <a:lnTo>
                    <a:pt x="313872" y="309987"/>
                  </a:lnTo>
                  <a:lnTo>
                    <a:pt x="315232" y="306813"/>
                  </a:lnTo>
                  <a:lnTo>
                    <a:pt x="316366" y="304092"/>
                  </a:lnTo>
                  <a:lnTo>
                    <a:pt x="319088" y="299556"/>
                  </a:lnTo>
                  <a:lnTo>
                    <a:pt x="320675" y="296835"/>
                  </a:lnTo>
                  <a:lnTo>
                    <a:pt x="321582" y="296155"/>
                  </a:lnTo>
                  <a:lnTo>
                    <a:pt x="322489" y="295701"/>
                  </a:lnTo>
                  <a:lnTo>
                    <a:pt x="323397" y="295248"/>
                  </a:lnTo>
                  <a:lnTo>
                    <a:pt x="324304" y="294567"/>
                  </a:lnTo>
                  <a:lnTo>
                    <a:pt x="325438" y="293207"/>
                  </a:lnTo>
                  <a:lnTo>
                    <a:pt x="326345" y="291166"/>
                  </a:lnTo>
                  <a:lnTo>
                    <a:pt x="326798" y="288672"/>
                  </a:lnTo>
                  <a:lnTo>
                    <a:pt x="327025" y="284817"/>
                  </a:lnTo>
                  <a:lnTo>
                    <a:pt x="327252" y="278014"/>
                  </a:lnTo>
                  <a:lnTo>
                    <a:pt x="327252" y="275292"/>
                  </a:lnTo>
                  <a:lnTo>
                    <a:pt x="327252" y="272571"/>
                  </a:lnTo>
                  <a:lnTo>
                    <a:pt x="327025" y="270077"/>
                  </a:lnTo>
                  <a:lnTo>
                    <a:pt x="326118" y="267356"/>
                  </a:lnTo>
                  <a:lnTo>
                    <a:pt x="324757" y="264408"/>
                  </a:lnTo>
                  <a:lnTo>
                    <a:pt x="322716" y="261006"/>
                  </a:lnTo>
                  <a:lnTo>
                    <a:pt x="319995" y="256698"/>
                  </a:lnTo>
                  <a:lnTo>
                    <a:pt x="317500" y="251936"/>
                  </a:lnTo>
                  <a:lnTo>
                    <a:pt x="312511" y="241504"/>
                  </a:lnTo>
                  <a:lnTo>
                    <a:pt x="308882" y="232887"/>
                  </a:lnTo>
                  <a:lnTo>
                    <a:pt x="307295" y="229486"/>
                  </a:lnTo>
                  <a:lnTo>
                    <a:pt x="306161" y="229713"/>
                  </a:lnTo>
                  <a:lnTo>
                    <a:pt x="304800" y="229713"/>
                  </a:lnTo>
                  <a:lnTo>
                    <a:pt x="302986" y="229486"/>
                  </a:lnTo>
                  <a:lnTo>
                    <a:pt x="301172" y="229032"/>
                  </a:lnTo>
                  <a:lnTo>
                    <a:pt x="299131" y="227672"/>
                  </a:lnTo>
                  <a:lnTo>
                    <a:pt x="298223" y="226765"/>
                  </a:lnTo>
                  <a:lnTo>
                    <a:pt x="297316" y="225631"/>
                  </a:lnTo>
                  <a:lnTo>
                    <a:pt x="296409" y="224270"/>
                  </a:lnTo>
                  <a:lnTo>
                    <a:pt x="295502" y="222910"/>
                  </a:lnTo>
                  <a:lnTo>
                    <a:pt x="291193" y="214293"/>
                  </a:lnTo>
                  <a:lnTo>
                    <a:pt x="288245" y="208624"/>
                  </a:lnTo>
                  <a:lnTo>
                    <a:pt x="285750" y="202501"/>
                  </a:lnTo>
                  <a:lnTo>
                    <a:pt x="283256" y="196605"/>
                  </a:lnTo>
                  <a:lnTo>
                    <a:pt x="281441" y="190709"/>
                  </a:lnTo>
                  <a:lnTo>
                    <a:pt x="280761" y="187988"/>
                  </a:lnTo>
                  <a:lnTo>
                    <a:pt x="280307" y="185040"/>
                  </a:lnTo>
                  <a:lnTo>
                    <a:pt x="280081" y="182546"/>
                  </a:lnTo>
                  <a:lnTo>
                    <a:pt x="280081" y="180278"/>
                  </a:lnTo>
                  <a:lnTo>
                    <a:pt x="280534" y="176196"/>
                  </a:lnTo>
                  <a:lnTo>
                    <a:pt x="281214" y="173022"/>
                  </a:lnTo>
                  <a:lnTo>
                    <a:pt x="282348" y="170527"/>
                  </a:lnTo>
                  <a:lnTo>
                    <a:pt x="283256" y="168486"/>
                  </a:lnTo>
                  <a:lnTo>
                    <a:pt x="284616" y="166899"/>
                  </a:lnTo>
                  <a:lnTo>
                    <a:pt x="285750" y="165765"/>
                  </a:lnTo>
                  <a:lnTo>
                    <a:pt x="287338" y="165312"/>
                  </a:lnTo>
                  <a:lnTo>
                    <a:pt x="288925" y="165085"/>
                  </a:lnTo>
                  <a:lnTo>
                    <a:pt x="290513" y="165085"/>
                  </a:lnTo>
                  <a:lnTo>
                    <a:pt x="292100" y="164404"/>
                  </a:lnTo>
                  <a:lnTo>
                    <a:pt x="293688" y="163271"/>
                  </a:lnTo>
                  <a:lnTo>
                    <a:pt x="294822" y="162137"/>
                  </a:lnTo>
                  <a:lnTo>
                    <a:pt x="295275" y="161230"/>
                  </a:lnTo>
                  <a:lnTo>
                    <a:pt x="295502" y="160549"/>
                  </a:lnTo>
                  <a:lnTo>
                    <a:pt x="295729" y="159416"/>
                  </a:lnTo>
                  <a:lnTo>
                    <a:pt x="295502" y="158735"/>
                  </a:lnTo>
                  <a:lnTo>
                    <a:pt x="295502" y="157828"/>
                  </a:lnTo>
                  <a:lnTo>
                    <a:pt x="294822" y="156468"/>
                  </a:lnTo>
                  <a:lnTo>
                    <a:pt x="294141" y="155561"/>
                  </a:lnTo>
                  <a:lnTo>
                    <a:pt x="293461" y="154200"/>
                  </a:lnTo>
                  <a:lnTo>
                    <a:pt x="292327" y="152613"/>
                  </a:lnTo>
                  <a:lnTo>
                    <a:pt x="291420" y="150345"/>
                  </a:lnTo>
                  <a:lnTo>
                    <a:pt x="290286" y="147624"/>
                  </a:lnTo>
                  <a:lnTo>
                    <a:pt x="289379" y="144676"/>
                  </a:lnTo>
                  <a:lnTo>
                    <a:pt x="287791" y="136966"/>
                  </a:lnTo>
                  <a:lnTo>
                    <a:pt x="286657" y="128349"/>
                  </a:lnTo>
                  <a:lnTo>
                    <a:pt x="285750" y="119278"/>
                  </a:lnTo>
                  <a:lnTo>
                    <a:pt x="285523" y="110208"/>
                  </a:lnTo>
                  <a:lnTo>
                    <a:pt x="285523" y="105899"/>
                  </a:lnTo>
                  <a:lnTo>
                    <a:pt x="285750" y="101591"/>
                  </a:lnTo>
                  <a:lnTo>
                    <a:pt x="285977" y="97736"/>
                  </a:lnTo>
                  <a:lnTo>
                    <a:pt x="286657" y="94107"/>
                  </a:lnTo>
                  <a:lnTo>
                    <a:pt x="288245" y="87078"/>
                  </a:lnTo>
                  <a:lnTo>
                    <a:pt x="290286" y="78687"/>
                  </a:lnTo>
                  <a:lnTo>
                    <a:pt x="293234" y="69844"/>
                  </a:lnTo>
                  <a:lnTo>
                    <a:pt x="296409" y="61000"/>
                  </a:lnTo>
                  <a:lnTo>
                    <a:pt x="298450" y="56465"/>
                  </a:lnTo>
                  <a:lnTo>
                    <a:pt x="300491" y="51929"/>
                  </a:lnTo>
                  <a:lnTo>
                    <a:pt x="302759" y="47621"/>
                  </a:lnTo>
                  <a:lnTo>
                    <a:pt x="305027" y="43539"/>
                  </a:lnTo>
                  <a:lnTo>
                    <a:pt x="307522" y="39684"/>
                  </a:lnTo>
                  <a:lnTo>
                    <a:pt x="310470" y="36056"/>
                  </a:lnTo>
                  <a:lnTo>
                    <a:pt x="313191" y="32881"/>
                  </a:lnTo>
                  <a:lnTo>
                    <a:pt x="315913" y="30160"/>
                  </a:lnTo>
                  <a:lnTo>
                    <a:pt x="319315" y="27212"/>
                  </a:lnTo>
                  <a:lnTo>
                    <a:pt x="322716" y="24491"/>
                  </a:lnTo>
                  <a:lnTo>
                    <a:pt x="326572" y="21996"/>
                  </a:lnTo>
                  <a:lnTo>
                    <a:pt x="330654" y="19275"/>
                  </a:lnTo>
                  <a:lnTo>
                    <a:pt x="334963" y="16554"/>
                  </a:lnTo>
                  <a:lnTo>
                    <a:pt x="339498" y="14060"/>
                  </a:lnTo>
                  <a:lnTo>
                    <a:pt x="344034" y="11792"/>
                  </a:lnTo>
                  <a:lnTo>
                    <a:pt x="348797" y="9524"/>
                  </a:lnTo>
                  <a:lnTo>
                    <a:pt x="353786" y="7483"/>
                  </a:lnTo>
                  <a:lnTo>
                    <a:pt x="358775" y="5669"/>
                  </a:lnTo>
                  <a:lnTo>
                    <a:pt x="363538" y="4082"/>
                  </a:lnTo>
                  <a:lnTo>
                    <a:pt x="368754" y="2721"/>
                  </a:lnTo>
                  <a:lnTo>
                    <a:pt x="373516" y="1361"/>
                  </a:lnTo>
                  <a:lnTo>
                    <a:pt x="378506" y="680"/>
                  </a:lnTo>
                  <a:lnTo>
                    <a:pt x="383041" y="227"/>
                  </a:lnTo>
                  <a:lnTo>
                    <a:pt x="387804" y="0"/>
                  </a:lnTo>
                  <a:close/>
                </a:path>
              </a:pathLst>
            </a:custGeom>
            <a:solidFill>
              <a:schemeClr val="bg1">
                <a:lumMod val="65000"/>
              </a:schemeClr>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sz="1400" dirty="0">
                <a:solidFill>
                  <a:srgbClr val="FFFFFF"/>
                </a:solidFill>
                <a:latin typeface="微软雅黑" panose="020B0503020204020204" pitchFamily="34" charset="-122"/>
                <a:ea typeface="微软雅黑" panose="020B0503020204020204" pitchFamily="34" charset="-122"/>
              </a:endParaRPr>
            </a:p>
          </p:txBody>
        </p:sp>
      </p:grpSp>
      <p:sp>
        <p:nvSpPr>
          <p:cNvPr id="23" name="矩形 22"/>
          <p:cNvSpPr/>
          <p:nvPr/>
        </p:nvSpPr>
        <p:spPr bwMode="auto">
          <a:xfrm>
            <a:off x="2653256" y="2466711"/>
            <a:ext cx="5576344" cy="521971"/>
          </a:xfrm>
          <a:prstGeom prst="rect">
            <a:avLst/>
          </a:prstGeom>
          <a:ln w="6350">
            <a:solidFill>
              <a:schemeClr val="tx2">
                <a:lumMod val="60000"/>
                <a:lumOff val="40000"/>
              </a:schemeClr>
            </a:solidFill>
          </a:ln>
        </p:spPr>
        <p:style>
          <a:lnRef idx="2">
            <a:schemeClr val="accent5"/>
          </a:lnRef>
          <a:fillRef idx="1">
            <a:schemeClr val="lt1"/>
          </a:fillRef>
          <a:effectRef idx="0">
            <a:schemeClr val="accent5"/>
          </a:effectRef>
          <a:fontRef idx="minor">
            <a:schemeClr val="dk1"/>
          </a:fontRef>
        </p:style>
        <p:txBody>
          <a:bodyPr lIns="91436" tIns="45718" rIns="91436" bIns="45718" anchor="ctr"/>
          <a:lstStyle/>
          <a:p>
            <a:pPr>
              <a:defRPr/>
            </a:pP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24" name="矩形 25"/>
          <p:cNvSpPr>
            <a:spLocks noChangeArrowheads="1"/>
          </p:cNvSpPr>
          <p:nvPr/>
        </p:nvSpPr>
        <p:spPr bwMode="auto">
          <a:xfrm>
            <a:off x="2653256" y="2466711"/>
            <a:ext cx="388620" cy="521971"/>
          </a:xfrm>
          <a:prstGeom prst="rect">
            <a:avLst/>
          </a:prstGeom>
          <a:solidFill>
            <a:schemeClr val="accent5"/>
          </a:solidFill>
        </p:spPr>
        <p:style>
          <a:lnRef idx="3">
            <a:schemeClr val="lt1"/>
          </a:lnRef>
          <a:fillRef idx="1">
            <a:schemeClr val="accent2"/>
          </a:fillRef>
          <a:effectRef idx="1">
            <a:schemeClr val="accent2"/>
          </a:effectRef>
          <a:fontRef idx="minor">
            <a:schemeClr val="lt1"/>
          </a:fontRef>
        </p:style>
        <p:txBody>
          <a:bodyPr lIns="91436" tIns="45718" rIns="91436" bIns="45718" anchor="ctr"/>
          <a:lstStyle/>
          <a:p>
            <a:pPr>
              <a:defRPr/>
            </a:pPr>
            <a:r>
              <a:rPr lang="en-US" altLang="zh-CN" sz="2400" dirty="0">
                <a:solidFill>
                  <a:srgbClr val="FFFFFF"/>
                </a:solidFill>
                <a:latin typeface="微软雅黑" panose="020B0503020204020204" pitchFamily="34" charset="-122"/>
                <a:ea typeface="微软雅黑" panose="020B0503020204020204" pitchFamily="34" charset="-122"/>
              </a:rPr>
              <a:t>3</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14349" name="TextBox 45"/>
          <p:cNvSpPr txBox="1">
            <a:spLocks noChangeArrowheads="1"/>
          </p:cNvSpPr>
          <p:nvPr/>
        </p:nvSpPr>
        <p:spPr bwMode="auto">
          <a:xfrm>
            <a:off x="3546176" y="2523861"/>
            <a:ext cx="3669030" cy="369328"/>
          </a:xfrm>
          <a:prstGeom prst="rect">
            <a:avLst/>
          </a:prstGeom>
          <a:noFill/>
          <a:ln w="9525">
            <a:noFill/>
            <a:miter lim="800000"/>
          </a:ln>
        </p:spPr>
        <p:txBody>
          <a:bodyPr lIns="91436" tIns="45718" rIns="91436" bIns="45718">
            <a:spAutoFit/>
          </a:bodyPr>
          <a:lstStyle/>
          <a:p>
            <a:pPr eaLnBrk="1" hangingPunct="1"/>
            <a:r>
              <a:rPr lang="zh-CN" altLang="en-US" b="1" dirty="0">
                <a:solidFill>
                  <a:srgbClr val="595959"/>
                </a:solidFill>
                <a:latin typeface="微软雅黑" panose="020B0503020204020204" pitchFamily="34" charset="-122"/>
                <a:ea typeface="微软雅黑" panose="020B0503020204020204" pitchFamily="34" charset="-122"/>
              </a:rPr>
              <a:t>项目建设方式</a:t>
            </a:r>
            <a:endParaRPr lang="zh-CN" altLang="en-US" b="1" dirty="0">
              <a:solidFill>
                <a:srgbClr val="595959"/>
              </a:solidFill>
              <a:latin typeface="微软雅黑" panose="020B0503020204020204" pitchFamily="34" charset="-122"/>
              <a:ea typeface="微软雅黑" panose="020B0503020204020204" pitchFamily="34" charset="-122"/>
            </a:endParaRPr>
          </a:p>
        </p:txBody>
      </p:sp>
      <p:sp>
        <p:nvSpPr>
          <p:cNvPr id="90" name="矩形 89"/>
          <p:cNvSpPr/>
          <p:nvPr/>
        </p:nvSpPr>
        <p:spPr bwMode="auto">
          <a:xfrm>
            <a:off x="2666065" y="1782379"/>
            <a:ext cx="5576344" cy="518160"/>
          </a:xfrm>
          <a:prstGeom prst="rect">
            <a:avLst/>
          </a:prstGeom>
          <a:ln w="6350">
            <a:solidFill>
              <a:schemeClr val="tx2">
                <a:lumMod val="60000"/>
                <a:lumOff val="40000"/>
              </a:schemeClr>
            </a:solidFill>
          </a:ln>
        </p:spPr>
        <p:style>
          <a:lnRef idx="2">
            <a:schemeClr val="accent5"/>
          </a:lnRef>
          <a:fillRef idx="1">
            <a:schemeClr val="lt1"/>
          </a:fillRef>
          <a:effectRef idx="0">
            <a:schemeClr val="accent5"/>
          </a:effectRef>
          <a:fontRef idx="minor">
            <a:schemeClr val="dk1"/>
          </a:fontRef>
        </p:style>
        <p:txBody>
          <a:bodyPr lIns="91436" tIns="45718" rIns="91436" bIns="45718" anchor="ctr"/>
          <a:lstStyle/>
          <a:p>
            <a:pPr>
              <a:defRPr/>
            </a:pP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14346" name="TextBox 45"/>
          <p:cNvSpPr txBox="1">
            <a:spLocks noChangeArrowheads="1"/>
          </p:cNvSpPr>
          <p:nvPr/>
        </p:nvSpPr>
        <p:spPr bwMode="auto">
          <a:xfrm>
            <a:off x="3546176" y="1850021"/>
            <a:ext cx="3669030" cy="369328"/>
          </a:xfrm>
          <a:prstGeom prst="rect">
            <a:avLst/>
          </a:prstGeom>
          <a:noFill/>
          <a:ln w="9525">
            <a:noFill/>
            <a:miter lim="800000"/>
          </a:ln>
        </p:spPr>
        <p:txBody>
          <a:bodyPr lIns="91436" tIns="45718" rIns="91436" bIns="45718">
            <a:spAutoFit/>
          </a:bodyPr>
          <a:lstStyle/>
          <a:p>
            <a:pPr eaLnBrk="1" hangingPunct="1"/>
            <a:r>
              <a:rPr lang="zh-CN" altLang="en-US" b="1" dirty="0">
                <a:solidFill>
                  <a:srgbClr val="595959"/>
                </a:solidFill>
                <a:latin typeface="微软雅黑" panose="020B0503020204020204" pitchFamily="34" charset="-122"/>
                <a:ea typeface="微软雅黑" panose="020B0503020204020204" pitchFamily="34" charset="-122"/>
              </a:rPr>
              <a:t>与业务规划和支撑网规划对应关系</a:t>
            </a:r>
            <a:endParaRPr lang="zh-CN" altLang="en-US" b="1" dirty="0">
              <a:solidFill>
                <a:srgbClr val="595959"/>
              </a:solidFill>
              <a:latin typeface="微软雅黑" panose="020B0503020204020204" pitchFamily="34" charset="-122"/>
              <a:ea typeface="微软雅黑" panose="020B0503020204020204" pitchFamily="34" charset="-122"/>
            </a:endParaRPr>
          </a:p>
        </p:txBody>
      </p:sp>
      <p:sp>
        <p:nvSpPr>
          <p:cNvPr id="18" name="矩形 21"/>
          <p:cNvSpPr>
            <a:spLocks noChangeArrowheads="1"/>
          </p:cNvSpPr>
          <p:nvPr/>
        </p:nvSpPr>
        <p:spPr bwMode="auto">
          <a:xfrm>
            <a:off x="2640446" y="1764665"/>
            <a:ext cx="388620" cy="518160"/>
          </a:xfrm>
          <a:prstGeom prst="rect">
            <a:avLst/>
          </a:prstGeom>
          <a:solidFill>
            <a:schemeClr val="accent5"/>
          </a:solidFill>
        </p:spPr>
        <p:style>
          <a:lnRef idx="3">
            <a:schemeClr val="lt1"/>
          </a:lnRef>
          <a:fillRef idx="1">
            <a:schemeClr val="accent2"/>
          </a:fillRef>
          <a:effectRef idx="1">
            <a:schemeClr val="accent2"/>
          </a:effectRef>
          <a:fontRef idx="minor">
            <a:schemeClr val="lt1"/>
          </a:fontRef>
        </p:style>
        <p:txBody>
          <a:bodyPr lIns="91436" tIns="45718" rIns="91436" bIns="45718"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en-US" altLang="zh-CN" sz="2400" dirty="0">
                <a:solidFill>
                  <a:srgbClr val="FFFFFF"/>
                </a:solidFill>
                <a:latin typeface="微软雅黑" panose="020B0503020204020204" pitchFamily="34" charset="-122"/>
                <a:ea typeface="微软雅黑" panose="020B0503020204020204" pitchFamily="34" charset="-122"/>
              </a:rPr>
              <a:t>2</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93" name="矩形 92"/>
          <p:cNvSpPr/>
          <p:nvPr/>
        </p:nvSpPr>
        <p:spPr bwMode="auto">
          <a:xfrm>
            <a:off x="2653257" y="1078427"/>
            <a:ext cx="5576344" cy="520066"/>
          </a:xfrm>
          <a:prstGeom prst="rect">
            <a:avLst/>
          </a:prstGeom>
          <a:ln w="6350">
            <a:solidFill>
              <a:schemeClr val="tx2">
                <a:lumMod val="60000"/>
                <a:lumOff val="40000"/>
              </a:schemeClr>
            </a:solidFill>
          </a:ln>
        </p:spPr>
        <p:style>
          <a:lnRef idx="2">
            <a:schemeClr val="accent5"/>
          </a:lnRef>
          <a:fillRef idx="1">
            <a:schemeClr val="lt1"/>
          </a:fillRef>
          <a:effectRef idx="0">
            <a:schemeClr val="accent5"/>
          </a:effectRef>
          <a:fontRef idx="minor">
            <a:schemeClr val="dk1"/>
          </a:fontRef>
        </p:style>
        <p:txBody>
          <a:bodyPr lIns="91436" tIns="45718" rIns="91436" bIns="45718" anchor="ctr"/>
          <a:lstStyle/>
          <a:p>
            <a:pPr>
              <a:defRPr/>
            </a:pP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94" name="矩形 25"/>
          <p:cNvSpPr>
            <a:spLocks noChangeArrowheads="1"/>
          </p:cNvSpPr>
          <p:nvPr/>
        </p:nvSpPr>
        <p:spPr bwMode="auto">
          <a:xfrm>
            <a:off x="2653255" y="1043593"/>
            <a:ext cx="388620" cy="520066"/>
          </a:xfrm>
          <a:prstGeom prst="rect">
            <a:avLst/>
          </a:prstGeom>
          <a:solidFill>
            <a:schemeClr val="accent5"/>
          </a:solidFill>
        </p:spPr>
        <p:style>
          <a:lnRef idx="3">
            <a:schemeClr val="lt1"/>
          </a:lnRef>
          <a:fillRef idx="1">
            <a:schemeClr val="accent2"/>
          </a:fillRef>
          <a:effectRef idx="1">
            <a:schemeClr val="accent2"/>
          </a:effectRef>
          <a:fontRef idx="minor">
            <a:schemeClr val="lt1"/>
          </a:fontRef>
        </p:style>
        <p:txBody>
          <a:bodyPr lIns="91436" tIns="45718" rIns="91436" bIns="45718" anchor="ctr"/>
          <a:lstStyle/>
          <a:p>
            <a:pPr>
              <a:defRPr/>
            </a:pPr>
            <a:r>
              <a:rPr lang="en-US" altLang="zh-CN" sz="2400" dirty="0">
                <a:solidFill>
                  <a:srgbClr val="FFFFFF"/>
                </a:solidFill>
                <a:latin typeface="微软雅黑" panose="020B0503020204020204" pitchFamily="34" charset="-122"/>
                <a:ea typeface="微软雅黑" panose="020B0503020204020204" pitchFamily="34" charset="-122"/>
              </a:rPr>
              <a:t>1</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14343" name="TextBox 41"/>
          <p:cNvSpPr txBox="1">
            <a:spLocks noChangeArrowheads="1"/>
          </p:cNvSpPr>
          <p:nvPr/>
        </p:nvSpPr>
        <p:spPr bwMode="auto">
          <a:xfrm>
            <a:off x="3546176" y="1098249"/>
            <a:ext cx="3669030" cy="369328"/>
          </a:xfrm>
          <a:prstGeom prst="rect">
            <a:avLst/>
          </a:prstGeom>
          <a:noFill/>
          <a:ln w="9525">
            <a:noFill/>
            <a:miter lim="800000"/>
          </a:ln>
        </p:spPr>
        <p:txBody>
          <a:bodyPr lIns="91436" tIns="45718" rIns="91436" bIns="45718">
            <a:spAutoFit/>
          </a:bodyPr>
          <a:lstStyle/>
          <a:p>
            <a:pPr eaLnBrk="1" hangingPunct="1"/>
            <a:r>
              <a:rPr lang="zh-CN" altLang="en-US" b="1" dirty="0">
                <a:solidFill>
                  <a:srgbClr val="595959"/>
                </a:solidFill>
                <a:latin typeface="微软雅黑" panose="020B0503020204020204" pitchFamily="34" charset="-122"/>
                <a:ea typeface="微软雅黑" panose="020B0503020204020204" pitchFamily="34" charset="-122"/>
              </a:rPr>
              <a:t>立项背景和依据</a:t>
            </a:r>
            <a:endParaRPr lang="zh-CN" altLang="en-US" b="1" dirty="0">
              <a:solidFill>
                <a:srgbClr val="595959"/>
              </a:solidFill>
              <a:latin typeface="微软雅黑" panose="020B0503020204020204" pitchFamily="34" charset="-122"/>
              <a:ea typeface="微软雅黑" panose="020B0503020204020204" pitchFamily="34" charset="-122"/>
            </a:endParaRPr>
          </a:p>
        </p:txBody>
      </p:sp>
      <p:sp>
        <p:nvSpPr>
          <p:cNvPr id="21" name="矩形 20"/>
          <p:cNvSpPr/>
          <p:nvPr/>
        </p:nvSpPr>
        <p:spPr bwMode="auto">
          <a:xfrm>
            <a:off x="2653256" y="3154854"/>
            <a:ext cx="5576344" cy="521971"/>
          </a:xfrm>
          <a:prstGeom prst="rect">
            <a:avLst/>
          </a:prstGeom>
          <a:ln w="6350">
            <a:solidFill>
              <a:schemeClr val="tx2">
                <a:lumMod val="60000"/>
                <a:lumOff val="40000"/>
              </a:schemeClr>
            </a:solidFill>
          </a:ln>
        </p:spPr>
        <p:style>
          <a:lnRef idx="2">
            <a:schemeClr val="accent5"/>
          </a:lnRef>
          <a:fillRef idx="1">
            <a:schemeClr val="lt1"/>
          </a:fillRef>
          <a:effectRef idx="0">
            <a:schemeClr val="accent5"/>
          </a:effectRef>
          <a:fontRef idx="minor">
            <a:schemeClr val="dk1"/>
          </a:fontRef>
        </p:style>
        <p:txBody>
          <a:bodyPr lIns="91436" tIns="45718" rIns="91436" bIns="45718" anchor="ctr"/>
          <a:lstStyle/>
          <a:p>
            <a:pPr>
              <a:defRPr/>
            </a:pP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22" name="矩形 25"/>
          <p:cNvSpPr>
            <a:spLocks noChangeArrowheads="1"/>
          </p:cNvSpPr>
          <p:nvPr/>
        </p:nvSpPr>
        <p:spPr bwMode="auto">
          <a:xfrm>
            <a:off x="2653256" y="3154854"/>
            <a:ext cx="388620" cy="521971"/>
          </a:xfrm>
          <a:prstGeom prst="rect">
            <a:avLst/>
          </a:prstGeom>
          <a:solidFill>
            <a:schemeClr val="accent5"/>
          </a:solidFill>
        </p:spPr>
        <p:style>
          <a:lnRef idx="3">
            <a:schemeClr val="lt1"/>
          </a:lnRef>
          <a:fillRef idx="1">
            <a:schemeClr val="accent2"/>
          </a:fillRef>
          <a:effectRef idx="1">
            <a:schemeClr val="accent2"/>
          </a:effectRef>
          <a:fontRef idx="minor">
            <a:schemeClr val="lt1"/>
          </a:fontRef>
        </p:style>
        <p:txBody>
          <a:bodyPr lIns="91436" tIns="45718" rIns="91436" bIns="45718" anchor="ctr"/>
          <a:lstStyle/>
          <a:p>
            <a:pPr>
              <a:defRPr/>
            </a:pPr>
            <a:r>
              <a:rPr lang="en-US" altLang="zh-CN" sz="2400" dirty="0">
                <a:solidFill>
                  <a:srgbClr val="FFFFFF"/>
                </a:solidFill>
                <a:latin typeface="微软雅黑" panose="020B0503020204020204" pitchFamily="34" charset="-122"/>
                <a:ea typeface="微软雅黑" panose="020B0503020204020204" pitchFamily="34" charset="-122"/>
              </a:rPr>
              <a:t>4</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25" name="TextBox 45"/>
          <p:cNvSpPr txBox="1">
            <a:spLocks noChangeArrowheads="1"/>
          </p:cNvSpPr>
          <p:nvPr/>
        </p:nvSpPr>
        <p:spPr bwMode="auto">
          <a:xfrm>
            <a:off x="3546176" y="3212004"/>
            <a:ext cx="3669030" cy="369328"/>
          </a:xfrm>
          <a:prstGeom prst="rect">
            <a:avLst/>
          </a:prstGeom>
          <a:noFill/>
          <a:ln w="9525">
            <a:noFill/>
            <a:miter lim="800000"/>
          </a:ln>
        </p:spPr>
        <p:txBody>
          <a:bodyPr lIns="91436" tIns="45718" rIns="91436" bIns="45718">
            <a:spAutoFit/>
          </a:bodyPr>
          <a:lstStyle/>
          <a:p>
            <a:pPr eaLnBrk="1" hangingPunct="1"/>
            <a:r>
              <a:rPr lang="zh-CN" altLang="en-US" b="1" dirty="0">
                <a:solidFill>
                  <a:srgbClr val="595959"/>
                </a:solidFill>
                <a:latin typeface="微软雅黑" panose="020B0503020204020204" pitchFamily="34" charset="-122"/>
                <a:ea typeface="微软雅黑" panose="020B0503020204020204" pitchFamily="34" charset="-122"/>
              </a:rPr>
              <a:t>项目建设方案概述</a:t>
            </a:r>
            <a:endParaRPr lang="zh-CN" altLang="en-US" b="1" dirty="0">
              <a:solidFill>
                <a:srgbClr val="595959"/>
              </a:solidFill>
              <a:latin typeface="微软雅黑" panose="020B0503020204020204" pitchFamily="34" charset="-122"/>
              <a:ea typeface="微软雅黑" panose="020B0503020204020204" pitchFamily="34" charset="-122"/>
            </a:endParaRPr>
          </a:p>
        </p:txBody>
      </p:sp>
      <p:sp>
        <p:nvSpPr>
          <p:cNvPr id="27" name="矩形 26"/>
          <p:cNvSpPr/>
          <p:nvPr/>
        </p:nvSpPr>
        <p:spPr bwMode="auto">
          <a:xfrm>
            <a:off x="2653256" y="3842997"/>
            <a:ext cx="5576344" cy="521971"/>
          </a:xfrm>
          <a:prstGeom prst="rect">
            <a:avLst/>
          </a:prstGeom>
          <a:ln w="6350">
            <a:solidFill>
              <a:schemeClr val="tx2">
                <a:lumMod val="60000"/>
                <a:lumOff val="40000"/>
              </a:schemeClr>
            </a:solidFill>
          </a:ln>
        </p:spPr>
        <p:style>
          <a:lnRef idx="2">
            <a:schemeClr val="accent5"/>
          </a:lnRef>
          <a:fillRef idx="1">
            <a:schemeClr val="lt1"/>
          </a:fillRef>
          <a:effectRef idx="0">
            <a:schemeClr val="accent5"/>
          </a:effectRef>
          <a:fontRef idx="minor">
            <a:schemeClr val="dk1"/>
          </a:fontRef>
        </p:style>
        <p:txBody>
          <a:bodyPr lIns="91436" tIns="45718" rIns="91436" bIns="45718" anchor="ctr"/>
          <a:lstStyle/>
          <a:p>
            <a:pPr>
              <a:defRPr/>
            </a:pP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28" name="矩形 25"/>
          <p:cNvSpPr>
            <a:spLocks noChangeArrowheads="1"/>
          </p:cNvSpPr>
          <p:nvPr/>
        </p:nvSpPr>
        <p:spPr bwMode="auto">
          <a:xfrm>
            <a:off x="2653256" y="3842997"/>
            <a:ext cx="388620" cy="521971"/>
          </a:xfrm>
          <a:prstGeom prst="rect">
            <a:avLst/>
          </a:prstGeom>
          <a:solidFill>
            <a:schemeClr val="accent5"/>
          </a:solidFill>
        </p:spPr>
        <p:style>
          <a:lnRef idx="3">
            <a:schemeClr val="lt1"/>
          </a:lnRef>
          <a:fillRef idx="1">
            <a:schemeClr val="accent2"/>
          </a:fillRef>
          <a:effectRef idx="1">
            <a:schemeClr val="accent2"/>
          </a:effectRef>
          <a:fontRef idx="minor">
            <a:schemeClr val="lt1"/>
          </a:fontRef>
        </p:style>
        <p:txBody>
          <a:bodyPr lIns="91436" tIns="45718" rIns="91436" bIns="45718" anchor="ctr"/>
          <a:lstStyle/>
          <a:p>
            <a:pPr>
              <a:defRPr/>
            </a:pPr>
            <a:r>
              <a:rPr lang="en-US" altLang="zh-CN" sz="2400" dirty="0">
                <a:solidFill>
                  <a:srgbClr val="FFFFFF"/>
                </a:solidFill>
                <a:latin typeface="微软雅黑" panose="020B0503020204020204" pitchFamily="34" charset="-122"/>
                <a:ea typeface="微软雅黑" panose="020B0503020204020204" pitchFamily="34" charset="-122"/>
              </a:rPr>
              <a:t>5</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29" name="TextBox 45"/>
          <p:cNvSpPr txBox="1">
            <a:spLocks noChangeArrowheads="1"/>
          </p:cNvSpPr>
          <p:nvPr/>
        </p:nvSpPr>
        <p:spPr bwMode="auto">
          <a:xfrm>
            <a:off x="3546176" y="3900147"/>
            <a:ext cx="3669030" cy="369328"/>
          </a:xfrm>
          <a:prstGeom prst="rect">
            <a:avLst/>
          </a:prstGeom>
          <a:noFill/>
          <a:ln w="9525">
            <a:noFill/>
            <a:miter lim="800000"/>
          </a:ln>
        </p:spPr>
        <p:txBody>
          <a:bodyPr lIns="91436" tIns="45718" rIns="91436" bIns="45718">
            <a:spAutoFit/>
          </a:bodyPr>
          <a:lstStyle/>
          <a:p>
            <a:pPr eaLnBrk="1" hangingPunct="1"/>
            <a:r>
              <a:rPr lang="zh-CN" altLang="en-US" b="1" dirty="0">
                <a:solidFill>
                  <a:srgbClr val="595959"/>
                </a:solidFill>
                <a:latin typeface="微软雅黑" panose="020B0503020204020204" pitchFamily="34" charset="-122"/>
                <a:ea typeface="微软雅黑" panose="020B0503020204020204" pitchFamily="34" charset="-122"/>
              </a:rPr>
              <a:t>项目建设目标</a:t>
            </a:r>
            <a:endParaRPr lang="zh-CN" altLang="en-US" b="1" dirty="0">
              <a:solidFill>
                <a:srgbClr val="595959"/>
              </a:solidFill>
              <a:latin typeface="微软雅黑" panose="020B0503020204020204" pitchFamily="34" charset="-122"/>
              <a:ea typeface="微软雅黑" panose="020B0503020204020204" pitchFamily="34" charset="-122"/>
            </a:endParaRPr>
          </a:p>
        </p:txBody>
      </p:sp>
      <p:sp>
        <p:nvSpPr>
          <p:cNvPr id="31" name="矩形 30"/>
          <p:cNvSpPr/>
          <p:nvPr/>
        </p:nvSpPr>
        <p:spPr bwMode="auto">
          <a:xfrm>
            <a:off x="2653256" y="4531140"/>
            <a:ext cx="5576344" cy="521971"/>
          </a:xfrm>
          <a:prstGeom prst="rect">
            <a:avLst/>
          </a:prstGeom>
          <a:ln w="6350">
            <a:solidFill>
              <a:schemeClr val="tx2">
                <a:lumMod val="60000"/>
                <a:lumOff val="40000"/>
              </a:schemeClr>
            </a:solidFill>
          </a:ln>
        </p:spPr>
        <p:style>
          <a:lnRef idx="2">
            <a:schemeClr val="accent5"/>
          </a:lnRef>
          <a:fillRef idx="1">
            <a:schemeClr val="lt1"/>
          </a:fillRef>
          <a:effectRef idx="0">
            <a:schemeClr val="accent5"/>
          </a:effectRef>
          <a:fontRef idx="minor">
            <a:schemeClr val="dk1"/>
          </a:fontRef>
        </p:style>
        <p:txBody>
          <a:bodyPr lIns="91436" tIns="45718" rIns="91436" bIns="45718" anchor="ctr"/>
          <a:lstStyle/>
          <a:p>
            <a:pPr>
              <a:defRPr/>
            </a:pP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32" name="矩形 25"/>
          <p:cNvSpPr>
            <a:spLocks noChangeArrowheads="1"/>
          </p:cNvSpPr>
          <p:nvPr/>
        </p:nvSpPr>
        <p:spPr bwMode="auto">
          <a:xfrm>
            <a:off x="2653256" y="4531140"/>
            <a:ext cx="388620" cy="521971"/>
          </a:xfrm>
          <a:prstGeom prst="rect">
            <a:avLst/>
          </a:prstGeom>
          <a:solidFill>
            <a:schemeClr val="accent5"/>
          </a:solidFill>
        </p:spPr>
        <p:style>
          <a:lnRef idx="3">
            <a:schemeClr val="lt1"/>
          </a:lnRef>
          <a:fillRef idx="1">
            <a:schemeClr val="accent2"/>
          </a:fillRef>
          <a:effectRef idx="1">
            <a:schemeClr val="accent2"/>
          </a:effectRef>
          <a:fontRef idx="minor">
            <a:schemeClr val="lt1"/>
          </a:fontRef>
        </p:style>
        <p:txBody>
          <a:bodyPr lIns="91436" tIns="45718" rIns="91436" bIns="45718" anchor="ctr"/>
          <a:lstStyle/>
          <a:p>
            <a:pPr>
              <a:defRPr/>
            </a:pPr>
            <a:r>
              <a:rPr lang="en-US" altLang="zh-CN" sz="2400" dirty="0">
                <a:solidFill>
                  <a:srgbClr val="FFFFFF"/>
                </a:solidFill>
                <a:latin typeface="微软雅黑" panose="020B0503020204020204" pitchFamily="34" charset="-122"/>
                <a:ea typeface="微软雅黑" panose="020B0503020204020204" pitchFamily="34" charset="-122"/>
              </a:rPr>
              <a:t>6</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33" name="TextBox 45"/>
          <p:cNvSpPr txBox="1">
            <a:spLocks noChangeArrowheads="1"/>
          </p:cNvSpPr>
          <p:nvPr/>
        </p:nvSpPr>
        <p:spPr bwMode="auto">
          <a:xfrm>
            <a:off x="3546176" y="4588290"/>
            <a:ext cx="3669030" cy="369328"/>
          </a:xfrm>
          <a:prstGeom prst="rect">
            <a:avLst/>
          </a:prstGeom>
          <a:noFill/>
          <a:ln w="9525">
            <a:noFill/>
            <a:miter lim="800000"/>
          </a:ln>
        </p:spPr>
        <p:txBody>
          <a:bodyPr lIns="91436" tIns="45718" rIns="91436" bIns="45718">
            <a:spAutoFit/>
          </a:bodyPr>
          <a:lstStyle/>
          <a:p>
            <a:pPr eaLnBrk="1" hangingPunct="1"/>
            <a:r>
              <a:rPr lang="zh-CN" altLang="en-US" b="1" dirty="0">
                <a:solidFill>
                  <a:srgbClr val="595959"/>
                </a:solidFill>
                <a:latin typeface="微软雅黑" panose="020B0503020204020204" pitchFamily="34" charset="-122"/>
                <a:ea typeface="微软雅黑" panose="020B0503020204020204" pitchFamily="34" charset="-122"/>
              </a:rPr>
              <a:t>项目负责人和随工部门明确</a:t>
            </a:r>
            <a:endParaRPr lang="zh-CN" altLang="en-US" b="1" dirty="0">
              <a:solidFill>
                <a:srgbClr val="595959"/>
              </a:solidFill>
              <a:latin typeface="微软雅黑" panose="020B0503020204020204" pitchFamily="34" charset="-122"/>
              <a:ea typeface="微软雅黑" panose="020B0503020204020204" pitchFamily="34" charset="-122"/>
            </a:endParaRPr>
          </a:p>
        </p:txBody>
      </p:sp>
      <p:sp>
        <p:nvSpPr>
          <p:cNvPr id="35" name="矩形 34"/>
          <p:cNvSpPr/>
          <p:nvPr/>
        </p:nvSpPr>
        <p:spPr bwMode="auto">
          <a:xfrm>
            <a:off x="2653256" y="5219283"/>
            <a:ext cx="5576344" cy="521971"/>
          </a:xfrm>
          <a:prstGeom prst="rect">
            <a:avLst/>
          </a:prstGeom>
          <a:ln w="6350">
            <a:solidFill>
              <a:schemeClr val="tx2">
                <a:lumMod val="60000"/>
                <a:lumOff val="40000"/>
              </a:schemeClr>
            </a:solidFill>
          </a:ln>
        </p:spPr>
        <p:style>
          <a:lnRef idx="2">
            <a:schemeClr val="accent5"/>
          </a:lnRef>
          <a:fillRef idx="1">
            <a:schemeClr val="lt1"/>
          </a:fillRef>
          <a:effectRef idx="0">
            <a:schemeClr val="accent5"/>
          </a:effectRef>
          <a:fontRef idx="minor">
            <a:schemeClr val="dk1"/>
          </a:fontRef>
        </p:style>
        <p:txBody>
          <a:bodyPr lIns="91436" tIns="45718" rIns="91436" bIns="45718" anchor="ctr"/>
          <a:lstStyle/>
          <a:p>
            <a:pPr>
              <a:defRPr/>
            </a:pP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36" name="矩形 25"/>
          <p:cNvSpPr>
            <a:spLocks noChangeArrowheads="1"/>
          </p:cNvSpPr>
          <p:nvPr/>
        </p:nvSpPr>
        <p:spPr bwMode="auto">
          <a:xfrm>
            <a:off x="2653256" y="5219283"/>
            <a:ext cx="388620" cy="521971"/>
          </a:xfrm>
          <a:prstGeom prst="rect">
            <a:avLst/>
          </a:prstGeom>
          <a:solidFill>
            <a:schemeClr val="accent5"/>
          </a:solidFill>
        </p:spPr>
        <p:style>
          <a:lnRef idx="3">
            <a:schemeClr val="lt1"/>
          </a:lnRef>
          <a:fillRef idx="1">
            <a:schemeClr val="accent2"/>
          </a:fillRef>
          <a:effectRef idx="1">
            <a:schemeClr val="accent2"/>
          </a:effectRef>
          <a:fontRef idx="minor">
            <a:schemeClr val="lt1"/>
          </a:fontRef>
        </p:style>
        <p:txBody>
          <a:bodyPr lIns="91436" tIns="45718" rIns="91436" bIns="45718" anchor="ctr"/>
          <a:lstStyle/>
          <a:p>
            <a:pPr>
              <a:defRPr/>
            </a:pPr>
            <a:r>
              <a:rPr lang="en-US" altLang="zh-CN" sz="2400" dirty="0">
                <a:solidFill>
                  <a:srgbClr val="FFFFFF"/>
                </a:solidFill>
                <a:latin typeface="微软雅黑" panose="020B0503020204020204" pitchFamily="34" charset="-122"/>
                <a:ea typeface="微软雅黑" panose="020B0503020204020204" pitchFamily="34" charset="-122"/>
              </a:rPr>
              <a:t>7</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37" name="TextBox 45"/>
          <p:cNvSpPr txBox="1">
            <a:spLocks noChangeArrowheads="1"/>
          </p:cNvSpPr>
          <p:nvPr/>
        </p:nvSpPr>
        <p:spPr bwMode="auto">
          <a:xfrm>
            <a:off x="3546176" y="5276433"/>
            <a:ext cx="3669030" cy="369328"/>
          </a:xfrm>
          <a:prstGeom prst="rect">
            <a:avLst/>
          </a:prstGeom>
          <a:noFill/>
          <a:ln w="9525">
            <a:noFill/>
            <a:miter lim="800000"/>
          </a:ln>
        </p:spPr>
        <p:txBody>
          <a:bodyPr lIns="91436" tIns="45718" rIns="91436" bIns="45718">
            <a:spAutoFit/>
          </a:bodyPr>
          <a:lstStyle/>
          <a:p>
            <a:pPr eaLnBrk="1" hangingPunct="1"/>
            <a:r>
              <a:rPr lang="zh-CN" altLang="en-US" b="1" dirty="0">
                <a:solidFill>
                  <a:srgbClr val="595959"/>
                </a:solidFill>
                <a:latin typeface="微软雅黑" panose="020B0503020204020204" pitchFamily="34" charset="-122"/>
                <a:ea typeface="微软雅黑" panose="020B0503020204020204" pitchFamily="34" charset="-122"/>
              </a:rPr>
              <a:t>嵌入式风控点澄清</a:t>
            </a:r>
            <a:endParaRPr lang="zh-CN" altLang="en-US" b="1" dirty="0">
              <a:solidFill>
                <a:srgbClr val="595959"/>
              </a:solidFill>
              <a:latin typeface="微软雅黑" panose="020B0503020204020204" pitchFamily="34" charset="-122"/>
              <a:ea typeface="微软雅黑" panose="020B0503020204020204" pitchFamily="34" charset="-122"/>
            </a:endParaRPr>
          </a:p>
        </p:txBody>
      </p:sp>
      <p:sp>
        <p:nvSpPr>
          <p:cNvPr id="39" name="矩形 38"/>
          <p:cNvSpPr/>
          <p:nvPr/>
        </p:nvSpPr>
        <p:spPr bwMode="auto">
          <a:xfrm>
            <a:off x="2653256" y="5907425"/>
            <a:ext cx="5576344" cy="521971"/>
          </a:xfrm>
          <a:prstGeom prst="rect">
            <a:avLst/>
          </a:prstGeom>
          <a:noFill/>
          <a:ln w="12700" cap="flat" cmpd="sng" algn="ctr">
            <a:solidFill>
              <a:srgbClr val="C00000"/>
            </a:solidFill>
            <a:prstDash val="solid"/>
          </a:ln>
          <a:effectLst>
            <a:outerShdw blurRad="50800" dist="38100" dir="5400000" algn="t" rotWithShape="0">
              <a:prstClr val="black">
                <a:alpha val="40000"/>
              </a:prstClr>
            </a:outerShdw>
          </a:effectLst>
        </p:spPr>
        <p:txBody>
          <a:bodyPr lIns="91436" tIns="45718" rIns="91436" bIns="45718" anchor="ctr"/>
          <a:lstStyle/>
          <a:p>
            <a:pPr>
              <a:defRPr/>
            </a:pP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40" name="矩形 25"/>
          <p:cNvSpPr>
            <a:spLocks noChangeArrowheads="1"/>
          </p:cNvSpPr>
          <p:nvPr/>
        </p:nvSpPr>
        <p:spPr bwMode="auto">
          <a:xfrm>
            <a:off x="2653256" y="5907425"/>
            <a:ext cx="388620" cy="521971"/>
          </a:xfrm>
          <a:prstGeom prst="rect">
            <a:avLst/>
          </a:prstGeom>
          <a:solidFill>
            <a:schemeClr val="accent2"/>
          </a:solidFill>
        </p:spPr>
        <p:style>
          <a:lnRef idx="3">
            <a:schemeClr val="lt1"/>
          </a:lnRef>
          <a:fillRef idx="1">
            <a:schemeClr val="accent2"/>
          </a:fillRef>
          <a:effectRef idx="1">
            <a:schemeClr val="accent2"/>
          </a:effectRef>
          <a:fontRef idx="minor">
            <a:schemeClr val="lt1"/>
          </a:fontRef>
        </p:style>
        <p:txBody>
          <a:bodyPr lIns="91436" tIns="45718" rIns="91436" bIns="45718" anchor="ctr"/>
          <a:lstStyle/>
          <a:p>
            <a:pPr>
              <a:defRPr/>
            </a:pPr>
            <a:r>
              <a:rPr lang="en-US" altLang="zh-CN" sz="2400" dirty="0">
                <a:solidFill>
                  <a:srgbClr val="FFFFFF"/>
                </a:solidFill>
                <a:latin typeface="微软雅黑" panose="020B0503020204020204" pitchFamily="34" charset="-122"/>
                <a:ea typeface="微软雅黑" panose="020B0503020204020204" pitchFamily="34" charset="-122"/>
              </a:rPr>
              <a:t>8</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41" name="TextBox 45"/>
          <p:cNvSpPr txBox="1">
            <a:spLocks noChangeArrowheads="1"/>
          </p:cNvSpPr>
          <p:nvPr/>
        </p:nvSpPr>
        <p:spPr bwMode="auto">
          <a:xfrm>
            <a:off x="3546176" y="5964575"/>
            <a:ext cx="3669030" cy="369328"/>
          </a:xfrm>
          <a:prstGeom prst="rect">
            <a:avLst/>
          </a:prstGeom>
          <a:noFill/>
          <a:ln w="9525">
            <a:noFill/>
            <a:miter lim="800000"/>
          </a:ln>
        </p:spPr>
        <p:txBody>
          <a:bodyPr lIns="91436" tIns="45718" rIns="91436" bIns="45718">
            <a:spAutoFit/>
          </a:bodyPr>
          <a:lstStyle/>
          <a:p>
            <a:pPr eaLnBrk="1" hangingPunct="1"/>
            <a:r>
              <a:rPr lang="zh-CN" altLang="en-US" b="1" dirty="0">
                <a:solidFill>
                  <a:srgbClr val="595959"/>
                </a:solidFill>
                <a:latin typeface="微软雅黑" panose="020B0503020204020204" pitchFamily="34" charset="-122"/>
                <a:ea typeface="微软雅黑" panose="020B0503020204020204" pitchFamily="34" charset="-122"/>
              </a:rPr>
              <a:t>建设方式</a:t>
            </a:r>
            <a:endParaRPr lang="zh-CN" altLang="en-US" b="1"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bwMode="auto">
          <a:xfrm>
            <a:off x="35496" y="107305"/>
            <a:ext cx="8686800" cy="461665"/>
          </a:xfrm>
          <a:prstGeom prst="rect">
            <a:avLst/>
          </a:prstGeom>
          <a:noFill/>
        </p:spPr>
        <p:txBody>
          <a:bodyPr vert="horz" wrap="square" lIns="91440" tIns="45720" rIns="91440" bIns="45720" rtlCol="0" anchor="ctr">
            <a:spAutoFit/>
          </a:bodyPr>
          <a:lstStyle/>
          <a:p>
            <a:pPr>
              <a:spcBef>
                <a:spcPct val="0"/>
              </a:spcBef>
              <a:defRPr/>
            </a:pPr>
            <a:r>
              <a:rPr lang="zh-CN" altLang="en-US" sz="2400" b="1" dirty="0">
                <a:solidFill>
                  <a:schemeClr val="bg1"/>
                </a:solidFill>
                <a:latin typeface="微软雅黑" panose="020B0503020204020204" pitchFamily="34" charset="-122"/>
                <a:ea typeface="微软雅黑" panose="020B0503020204020204" pitchFamily="34" charset="-122"/>
              </a:rPr>
              <a:t>工程项目管理系统优化工作量</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6" name="Rectangle 1"/>
          <p:cNvSpPr>
            <a:spLocks noChangeArrowheads="1"/>
          </p:cNvSpPr>
          <p:nvPr/>
        </p:nvSpPr>
        <p:spPr bwMode="auto">
          <a:xfrm>
            <a:off x="478699" y="734588"/>
            <a:ext cx="7800393" cy="738664"/>
          </a:xfrm>
          <a:prstGeom prst="rect">
            <a:avLst/>
          </a:prstGeom>
          <a:noFill/>
          <a:ln w="9525">
            <a:noFill/>
            <a:miter lim="800000"/>
          </a:ln>
          <a:effectLst/>
        </p:spPr>
        <p:txBody>
          <a:bodyPr vert="horz" wrap="square" lIns="91440" tIns="45720" rIns="91440" bIns="45720" numCol="1" anchor="ctr" anchorCtr="0" compatLnSpc="1">
            <a:spAutoFit/>
          </a:bodyPr>
          <a:lstStyle/>
          <a:p>
            <a:pPr lvl="0" algn="just" fontAlgn="base">
              <a:spcBef>
                <a:spcPct val="0"/>
              </a:spcBef>
              <a:spcAft>
                <a:spcPct val="0"/>
              </a:spcAft>
            </a:pPr>
            <a:r>
              <a:rPr lang="zh-CN" altLang="en-US" sz="14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框架订单系统、可视化采购平台系统由锐至公司承建，本期工程中优化内容是基于原有平台进行优化，故沿用单一来源采购方式。总计约</a:t>
            </a:r>
            <a:r>
              <a:rPr lang="en-US" altLang="zh-CN" sz="14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1277</a:t>
            </a:r>
            <a:r>
              <a:rPr lang="zh-CN" altLang="en-US" sz="14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人天，单价</a:t>
            </a:r>
            <a:r>
              <a:rPr lang="en-US" altLang="zh-CN" sz="14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940</a:t>
            </a:r>
            <a:r>
              <a:rPr lang="zh-CN" altLang="en-US" sz="14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元</a:t>
            </a:r>
            <a:r>
              <a:rPr lang="en-US" altLang="zh-CN" sz="14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zh-CN" altLang="en-US" sz="14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人天，投资估算约</a:t>
            </a:r>
            <a:r>
              <a:rPr lang="en-US" altLang="zh-CN" sz="14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120</a:t>
            </a:r>
            <a:r>
              <a:rPr lang="zh-CN" altLang="en-US" sz="14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万（不含税）。</a:t>
            </a:r>
            <a:endParaRPr kumimoji="0" lang="en-US" altLang="zh-CN" sz="1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endParaRPr>
          </a:p>
        </p:txBody>
      </p:sp>
      <p:graphicFrame>
        <p:nvGraphicFramePr>
          <p:cNvPr id="3" name="表格 2"/>
          <p:cNvGraphicFramePr>
            <a:graphicFrameLocks noGrp="1"/>
          </p:cNvGraphicFramePr>
          <p:nvPr/>
        </p:nvGraphicFramePr>
        <p:xfrm>
          <a:off x="588031" y="1638870"/>
          <a:ext cx="7581730" cy="4124429"/>
        </p:xfrm>
        <a:graphic>
          <a:graphicData uri="http://schemas.openxmlformats.org/drawingml/2006/table">
            <a:tbl>
              <a:tblPr>
                <a:tableStyleId>{5C22544A-7EE6-4342-B048-85BDC9FD1C3A}</a:tableStyleId>
              </a:tblPr>
              <a:tblGrid>
                <a:gridCol w="1359274"/>
                <a:gridCol w="1117626"/>
                <a:gridCol w="1117626"/>
                <a:gridCol w="1117626"/>
                <a:gridCol w="822511"/>
                <a:gridCol w="1231502"/>
                <a:gridCol w="815565"/>
              </a:tblGrid>
              <a:tr h="715724">
                <a:tc>
                  <a:txBody>
                    <a:bodyPr/>
                    <a:lstStyle/>
                    <a:p>
                      <a:pPr algn="ctr" rtl="0" fontAlgn="ctr"/>
                      <a:r>
                        <a:rPr lang="zh-CN" altLang="en-US" sz="1200" b="1" u="none" strike="noStrike" dirty="0">
                          <a:effectLst/>
                          <a:latin typeface="微软雅黑" panose="020B0503020204020204" pitchFamily="34" charset="-122"/>
                          <a:ea typeface="微软雅黑" panose="020B0503020204020204" pitchFamily="34" charset="-122"/>
                        </a:rPr>
                        <a:t>一级功能点</a:t>
                      </a:r>
                      <a:endParaRPr lang="zh-CN" altLang="en-US" sz="1200" b="1" i="0" u="none" strike="noStrike" dirty="0">
                        <a:solidFill>
                          <a:srgbClr val="FFFFFF"/>
                        </a:solidFill>
                        <a:effectLst/>
                        <a:latin typeface="微软雅黑" panose="020B0503020204020204" pitchFamily="34" charset="-122"/>
                        <a:ea typeface="微软雅黑" panose="020B0503020204020204" pitchFamily="34" charset="-122"/>
                      </a:endParaRPr>
                    </a:p>
                  </a:txBody>
                  <a:tcPr marL="9525" marR="9525" marT="9525" marB="0" anchor="ctr">
                    <a:solidFill>
                      <a:srgbClr val="92D050"/>
                    </a:solidFill>
                  </a:tcPr>
                </a:tc>
                <a:tc>
                  <a:txBody>
                    <a:bodyPr/>
                    <a:lstStyle/>
                    <a:p>
                      <a:pPr algn="ctr" rtl="0" fontAlgn="ctr"/>
                      <a:r>
                        <a:rPr lang="zh-CN" altLang="en-US" sz="1200" b="1" u="none" strike="noStrike" dirty="0">
                          <a:effectLst/>
                          <a:latin typeface="微软雅黑" panose="020B0503020204020204" pitchFamily="34" charset="-122"/>
                          <a:ea typeface="微软雅黑" panose="020B0503020204020204" pitchFamily="34" charset="-122"/>
                        </a:rPr>
                        <a:t>二级功能点个数</a:t>
                      </a:r>
                      <a:endParaRPr lang="zh-CN" altLang="en-US" sz="1200" b="1" i="0" u="none" strike="noStrike" dirty="0">
                        <a:solidFill>
                          <a:srgbClr val="FFFFFF"/>
                        </a:solidFill>
                        <a:effectLst/>
                        <a:latin typeface="微软雅黑" panose="020B0503020204020204" pitchFamily="34" charset="-122"/>
                        <a:ea typeface="微软雅黑" panose="020B0503020204020204" pitchFamily="34" charset="-122"/>
                      </a:endParaRPr>
                    </a:p>
                  </a:txBody>
                  <a:tcPr marL="9525" marR="9525" marT="9525" marB="0" anchor="ctr">
                    <a:solidFill>
                      <a:srgbClr val="92D050"/>
                    </a:solidFill>
                  </a:tcPr>
                </a:tc>
                <a:tc>
                  <a:txBody>
                    <a:bodyPr/>
                    <a:lstStyle/>
                    <a:p>
                      <a:pPr algn="ctr" rtl="0" fontAlgn="ctr"/>
                      <a:r>
                        <a:rPr lang="zh-CN" altLang="en-US" sz="1200" b="1" u="none" strike="noStrike" dirty="0">
                          <a:effectLst/>
                          <a:latin typeface="微软雅黑" panose="020B0503020204020204" pitchFamily="34" charset="-122"/>
                          <a:ea typeface="微软雅黑" panose="020B0503020204020204" pitchFamily="34" charset="-122"/>
                        </a:rPr>
                        <a:t>三级功能点个数</a:t>
                      </a:r>
                      <a:endParaRPr lang="zh-CN" altLang="en-US" sz="1200" b="1" i="0" u="none" strike="noStrike" dirty="0">
                        <a:solidFill>
                          <a:srgbClr val="FFFFFF"/>
                        </a:solidFill>
                        <a:effectLst/>
                        <a:latin typeface="微软雅黑" panose="020B0503020204020204" pitchFamily="34" charset="-122"/>
                        <a:ea typeface="微软雅黑" panose="020B0503020204020204" pitchFamily="34" charset="-122"/>
                      </a:endParaRPr>
                    </a:p>
                  </a:txBody>
                  <a:tcPr marL="9525" marR="9525" marT="9525" marB="0" anchor="ctr">
                    <a:solidFill>
                      <a:srgbClr val="92D050"/>
                    </a:solidFill>
                  </a:tcPr>
                </a:tc>
                <a:tc>
                  <a:txBody>
                    <a:bodyPr/>
                    <a:lstStyle/>
                    <a:p>
                      <a:pPr algn="ctr" rtl="0" fontAlgn="ctr"/>
                      <a:r>
                        <a:rPr lang="zh-CN" altLang="en-US" sz="1200" b="1" u="none" strike="noStrike" dirty="0">
                          <a:effectLst/>
                          <a:latin typeface="微软雅黑" panose="020B0503020204020204" pitchFamily="34" charset="-122"/>
                          <a:ea typeface="微软雅黑" panose="020B0503020204020204" pitchFamily="34" charset="-122"/>
                        </a:rPr>
                        <a:t>具体工作内容</a:t>
                      </a:r>
                      <a:endParaRPr lang="zh-CN" altLang="en-US" sz="1200" b="1" i="0" u="none" strike="noStrike" dirty="0">
                        <a:solidFill>
                          <a:srgbClr val="FFFFFF"/>
                        </a:solidFill>
                        <a:effectLst/>
                        <a:latin typeface="微软雅黑" panose="020B0503020204020204" pitchFamily="34" charset="-122"/>
                        <a:ea typeface="微软雅黑" panose="020B0503020204020204" pitchFamily="34" charset="-122"/>
                      </a:endParaRPr>
                    </a:p>
                  </a:txBody>
                  <a:tcPr marL="9525" marR="9525" marT="9525" marB="0" anchor="ctr">
                    <a:solidFill>
                      <a:srgbClr val="92D050"/>
                    </a:solidFill>
                  </a:tcPr>
                </a:tc>
                <a:tc>
                  <a:txBody>
                    <a:bodyPr/>
                    <a:lstStyle/>
                    <a:p>
                      <a:pPr algn="ctr" rtl="0" fontAlgn="ctr"/>
                      <a:r>
                        <a:rPr lang="zh-CN" altLang="en-US" sz="1200" b="1" u="none" strike="noStrike" dirty="0">
                          <a:effectLst/>
                          <a:latin typeface="微软雅黑" panose="020B0503020204020204" pitchFamily="34" charset="-122"/>
                          <a:ea typeface="微软雅黑" panose="020B0503020204020204" pitchFamily="34" charset="-122"/>
                        </a:rPr>
                        <a:t>时间</a:t>
                      </a:r>
                      <a:endParaRPr lang="zh-CN" altLang="en-US" sz="1200" b="1" i="0" u="none" strike="noStrike" dirty="0">
                        <a:solidFill>
                          <a:srgbClr val="FFFFFF"/>
                        </a:solidFill>
                        <a:effectLst/>
                        <a:latin typeface="微软雅黑" panose="020B0503020204020204" pitchFamily="34" charset="-122"/>
                        <a:ea typeface="微软雅黑" panose="020B0503020204020204" pitchFamily="34" charset="-122"/>
                      </a:endParaRPr>
                    </a:p>
                  </a:txBody>
                  <a:tcPr marL="9525" marR="9525" marT="9525" marB="0" anchor="ctr">
                    <a:solidFill>
                      <a:srgbClr val="92D050"/>
                    </a:solidFill>
                  </a:tcPr>
                </a:tc>
                <a:tc>
                  <a:txBody>
                    <a:bodyPr/>
                    <a:lstStyle/>
                    <a:p>
                      <a:pPr algn="ctr" rtl="0" fontAlgn="ctr"/>
                      <a:r>
                        <a:rPr lang="zh-CN" altLang="en-US" sz="1200" b="1" u="none" strike="noStrike" dirty="0">
                          <a:effectLst/>
                          <a:latin typeface="微软雅黑" panose="020B0503020204020204" pitchFamily="34" charset="-122"/>
                          <a:ea typeface="微软雅黑" panose="020B0503020204020204" pitchFamily="34" charset="-122"/>
                        </a:rPr>
                        <a:t>工作量（人天）</a:t>
                      </a:r>
                      <a:endParaRPr lang="zh-CN" altLang="en-US" sz="1200" b="1" i="0" u="none" strike="noStrike" dirty="0">
                        <a:solidFill>
                          <a:srgbClr val="FFFFFF"/>
                        </a:solidFill>
                        <a:effectLst/>
                        <a:latin typeface="微软雅黑" panose="020B0503020204020204" pitchFamily="34" charset="-122"/>
                        <a:ea typeface="微软雅黑" panose="020B0503020204020204" pitchFamily="34" charset="-122"/>
                      </a:endParaRPr>
                    </a:p>
                  </a:txBody>
                  <a:tcPr marL="9525" marR="9525" marT="9525" marB="0" anchor="ctr">
                    <a:solidFill>
                      <a:srgbClr val="92D050"/>
                    </a:solidFill>
                  </a:tcPr>
                </a:tc>
                <a:tc>
                  <a:txBody>
                    <a:bodyPr/>
                    <a:lstStyle/>
                    <a:p>
                      <a:pPr algn="ctr" rtl="0" fontAlgn="ctr"/>
                      <a:r>
                        <a:rPr lang="zh-CN" altLang="en-US" sz="1200" b="1" u="none" strike="noStrike" dirty="0">
                          <a:effectLst/>
                          <a:latin typeface="微软雅黑" panose="020B0503020204020204" pitchFamily="34" charset="-122"/>
                          <a:ea typeface="微软雅黑" panose="020B0503020204020204" pitchFamily="34" charset="-122"/>
                        </a:rPr>
                        <a:t>工作量合计</a:t>
                      </a:r>
                      <a:endParaRPr lang="zh-CN" altLang="en-US" sz="1200" b="1" i="0" u="none" strike="noStrike" dirty="0">
                        <a:solidFill>
                          <a:srgbClr val="FFFFFF"/>
                        </a:solidFill>
                        <a:effectLst/>
                        <a:latin typeface="微软雅黑" panose="020B0503020204020204" pitchFamily="34" charset="-122"/>
                        <a:ea typeface="微软雅黑" panose="020B0503020204020204" pitchFamily="34" charset="-122"/>
                      </a:endParaRPr>
                    </a:p>
                  </a:txBody>
                  <a:tcPr marL="9525" marR="9525" marT="9525" marB="0" anchor="ctr">
                    <a:solidFill>
                      <a:srgbClr val="92D050"/>
                    </a:solidFill>
                  </a:tcPr>
                </a:tc>
              </a:tr>
              <a:tr h="496625">
                <a:tc>
                  <a:txBody>
                    <a:bodyPr/>
                    <a:lstStyle/>
                    <a:p>
                      <a:pPr algn="ctr" rtl="0" fontAlgn="ctr"/>
                      <a:r>
                        <a:rPr lang="zh-CN" altLang="en-US" sz="1200" u="none" strike="noStrike" kern="1200" dirty="0">
                          <a:solidFill>
                            <a:schemeClr val="dk1"/>
                          </a:solidFill>
                          <a:effectLst/>
                          <a:latin typeface="微软雅黑" panose="020B0503020204020204" pitchFamily="34" charset="-122"/>
                          <a:ea typeface="微软雅黑" panose="020B0503020204020204" pitchFamily="34" charset="-122"/>
                          <a:cs typeface="+mn-cs"/>
                        </a:rPr>
                        <a:t>框架订单系统</a:t>
                      </a:r>
                      <a:endParaRPr lang="zh-CN" altLang="en-US" sz="12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9525" marR="9525" marT="9525" marB="0" anchor="ctr"/>
                </a:tc>
                <a:tc>
                  <a:txBody>
                    <a:bodyPr/>
                    <a:lstStyle/>
                    <a:p>
                      <a:pPr algn="ctr" rtl="0" fontAlgn="ctr"/>
                      <a:r>
                        <a:rPr lang="en-US" altLang="zh-CN" sz="1200" u="none" strike="noStrike" dirty="0">
                          <a:effectLst/>
                          <a:latin typeface="微软雅黑" panose="020B0503020204020204" pitchFamily="34" charset="-122"/>
                          <a:ea typeface="微软雅黑" panose="020B0503020204020204" pitchFamily="34" charset="-122"/>
                        </a:rPr>
                        <a:t>5</a:t>
                      </a: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53</a:t>
                      </a: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r>
                        <a:rPr lang="zh-CN" altLang="en-US" sz="1200" u="none" strike="noStrike" dirty="0">
                          <a:effectLst/>
                          <a:latin typeface="微软雅黑" panose="020B0503020204020204" pitchFamily="34" charset="-122"/>
                          <a:ea typeface="微软雅黑" panose="020B0503020204020204" pitchFamily="34" charset="-122"/>
                        </a:rPr>
                        <a:t>框架订单系统优化</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r>
                        <a:rPr lang="en-US" altLang="zh-CN" sz="1200" u="none" strike="noStrike" dirty="0">
                          <a:effectLst/>
                          <a:latin typeface="微软雅黑" panose="020B0503020204020204" pitchFamily="34" charset="-122"/>
                          <a:ea typeface="微软雅黑" panose="020B0503020204020204" pitchFamily="34" charset="-122"/>
                        </a:rPr>
                        <a:t>2019</a:t>
                      </a: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r>
                        <a:rPr lang="en-US" altLang="zh-CN" sz="1200" u="none" strike="noStrike" dirty="0">
                          <a:effectLst/>
                          <a:latin typeface="微软雅黑" panose="020B0503020204020204" pitchFamily="34" charset="-122"/>
                          <a:ea typeface="微软雅黑" panose="020B0503020204020204" pitchFamily="34" charset="-122"/>
                        </a:rPr>
                        <a:t>745</a:t>
                      </a: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rowSpan="3">
                  <a:txBody>
                    <a:bodyPr/>
                    <a:lstStyle/>
                    <a:p>
                      <a:pPr algn="ctr" rtl="0" fontAlgn="ctr"/>
                      <a:r>
                        <a:rPr lang="en-US" altLang="zh-CN" sz="1200" u="none" strike="noStrike" dirty="0">
                          <a:effectLst/>
                          <a:latin typeface="微软雅黑" panose="020B0503020204020204" pitchFamily="34" charset="-122"/>
                          <a:ea typeface="微软雅黑" panose="020B0503020204020204" pitchFamily="34" charset="-122"/>
                        </a:rPr>
                        <a:t>3363</a:t>
                      </a: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r>
              <a:tr h="540444">
                <a:tc>
                  <a:txBody>
                    <a:bodyPr/>
                    <a:lstStyle/>
                    <a:p>
                      <a:pPr algn="ctr" rtl="0" fontAlgn="ctr"/>
                      <a:r>
                        <a:rPr lang="zh-CN" altLang="en-US" sz="1200" u="none" strike="noStrike" kern="1200" dirty="0">
                          <a:solidFill>
                            <a:schemeClr val="dk1"/>
                          </a:solidFill>
                          <a:effectLst/>
                          <a:latin typeface="微软雅黑" panose="020B0503020204020204" pitchFamily="34" charset="-122"/>
                          <a:ea typeface="微软雅黑" panose="020B0503020204020204" pitchFamily="34" charset="-122"/>
                          <a:cs typeface="+mn-cs"/>
                        </a:rPr>
                        <a:t>电商采购平台</a:t>
                      </a:r>
                      <a:endParaRPr lang="zh-CN" altLang="en-US" sz="12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9525" marR="9525" marT="9525" marB="0" anchor="ctr"/>
                </a:tc>
                <a:tc>
                  <a:txBody>
                    <a:bodyPr/>
                    <a:lstStyle/>
                    <a:p>
                      <a:pPr algn="ctr" rtl="0" fontAlgn="ctr"/>
                      <a:r>
                        <a:rPr lang="en-US" altLang="zh-CN" sz="1200" u="none" strike="noStrike" dirty="0">
                          <a:effectLst/>
                          <a:latin typeface="微软雅黑" panose="020B0503020204020204" pitchFamily="34" charset="-122"/>
                          <a:ea typeface="微软雅黑" panose="020B0503020204020204" pitchFamily="34" charset="-122"/>
                        </a:rPr>
                        <a:t>6</a:t>
                      </a: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r>
                        <a:rPr lang="en-US" altLang="zh-CN" sz="1200" u="none" strike="noStrike" dirty="0">
                          <a:effectLst/>
                          <a:latin typeface="微软雅黑" panose="020B0503020204020204" pitchFamily="34" charset="-122"/>
                          <a:ea typeface="微软雅黑" panose="020B0503020204020204" pitchFamily="34" charset="-122"/>
                        </a:rPr>
                        <a:t>30</a:t>
                      </a: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r>
                        <a:rPr lang="zh-CN" altLang="en-US" sz="1200" u="none" strike="noStrike" dirty="0">
                          <a:effectLst/>
                          <a:latin typeface="微软雅黑" panose="020B0503020204020204" pitchFamily="34" charset="-122"/>
                          <a:ea typeface="微软雅黑" panose="020B0503020204020204" pitchFamily="34" charset="-122"/>
                        </a:rPr>
                        <a:t>可视化采购平台优化</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r>
                        <a:rPr lang="en-US" altLang="zh-CN" sz="1200" u="none" strike="noStrike" dirty="0">
                          <a:effectLst/>
                          <a:latin typeface="微软雅黑" panose="020B0503020204020204" pitchFamily="34" charset="-122"/>
                          <a:ea typeface="微软雅黑" panose="020B0503020204020204" pitchFamily="34" charset="-122"/>
                        </a:rPr>
                        <a:t>2019</a:t>
                      </a: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r>
                        <a:rPr lang="en-US" altLang="zh-CN" sz="1200" u="none" strike="noStrike" dirty="0">
                          <a:effectLst/>
                          <a:latin typeface="微软雅黑" panose="020B0503020204020204" pitchFamily="34" charset="-122"/>
                          <a:ea typeface="微软雅黑" panose="020B0503020204020204" pitchFamily="34" charset="-122"/>
                        </a:rPr>
                        <a:t>532</a:t>
                      </a: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vMerge="1">
                  <a:tcPr/>
                </a:tc>
              </a:tr>
              <a:tr h="482018">
                <a:tc>
                  <a:txBody>
                    <a:bodyPr/>
                    <a:lstStyle/>
                    <a:p>
                      <a:pPr algn="ctr" rtl="0" fontAlgn="ctr"/>
                      <a:endParaRPr lang="en-US" sz="12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9525" marR="9525" marT="9525" marB="0" anchor="ctr"/>
                </a:tc>
                <a:tc>
                  <a:txBody>
                    <a:bodyPr/>
                    <a:lstStyle/>
                    <a:p>
                      <a:pPr algn="ctr" rtl="0" fontAlgn="ct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vMerge="1">
                  <a:tcPr/>
                </a:tc>
              </a:tr>
              <a:tr h="467411">
                <a:tc>
                  <a:txBody>
                    <a:bodyPr/>
                    <a:lstStyle/>
                    <a:p>
                      <a:pPr algn="ctr" fontAlgn="ctr"/>
                      <a:endParaRPr lang="zh-CN" altLang="en-US" sz="1200" u="none" strike="noStrike" kern="1200" dirty="0">
                        <a:solidFill>
                          <a:schemeClr val="dk1"/>
                        </a:solidFill>
                        <a:effectLst/>
                        <a:latin typeface="微软雅黑" panose="020B0503020204020204" pitchFamily="34" charset="-122"/>
                        <a:ea typeface="微软雅黑" panose="020B0503020204020204" pitchFamily="34" charset="-122"/>
                        <a:cs typeface="+mn-cs"/>
                      </a:endParaRPr>
                    </a:p>
                  </a:txBody>
                  <a:tcPr marL="9525" marR="9525" marT="9525" marB="0" anchor="ctr"/>
                </a:tc>
                <a:tc>
                  <a:txBody>
                    <a:bodyPr/>
                    <a:lstStyle/>
                    <a:p>
                      <a:pPr algn="ctr" fontAlgn="ct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just" fontAlgn="ct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r>
              <a:tr h="467411">
                <a:tc>
                  <a:txBody>
                    <a:bodyPr/>
                    <a:lstStyle/>
                    <a:p>
                      <a:pPr algn="ctr" fontAlgn="ctr"/>
                      <a:endParaRPr lang="zh-CN" altLang="en-US" sz="1200" u="none" strike="noStrike" kern="1200" dirty="0">
                        <a:solidFill>
                          <a:schemeClr val="dk1"/>
                        </a:solidFill>
                        <a:effectLst/>
                        <a:latin typeface="+mn-lt"/>
                        <a:ea typeface="+mn-ea"/>
                        <a:cs typeface="+mn-cs"/>
                      </a:endParaRPr>
                    </a:p>
                  </a:txBody>
                  <a:tcPr marL="9525" marR="9525" marT="9525" marB="0" anchor="ctr"/>
                </a:tc>
                <a:tc>
                  <a:txBody>
                    <a:bodyPr/>
                    <a:lstStyle/>
                    <a:p>
                      <a:pPr algn="ctr" fontAlgn="ctr"/>
                      <a:r>
                        <a:rPr lang="zh-CN" altLang="en-US" sz="1800" u="none" strike="noStrike">
                          <a:effectLst/>
                        </a:rPr>
                        <a:t>　</a:t>
                      </a:r>
                      <a:endParaRPr lang="zh-CN" altLang="en-US" sz="1800" b="0" i="0" u="none" strike="noStrike">
                        <a:solidFill>
                          <a:srgbClr val="000000"/>
                        </a:solidFill>
                        <a:effectLst/>
                        <a:latin typeface="Arial" panose="020B0604020202020204"/>
                      </a:endParaRPr>
                    </a:p>
                  </a:txBody>
                  <a:tcPr marL="9525" marR="9525" marT="9525" marB="0" anchor="ctr"/>
                </a:tc>
                <a:tc>
                  <a:txBody>
                    <a:bodyPr/>
                    <a:lstStyle/>
                    <a:p>
                      <a:pPr algn="l" fontAlgn="ctr"/>
                      <a:r>
                        <a:rPr lang="zh-CN" altLang="en-US" sz="1800" u="none" strike="noStrike">
                          <a:effectLst/>
                        </a:rPr>
                        <a:t>　</a:t>
                      </a:r>
                      <a:endParaRPr lang="zh-CN" altLang="en-US" sz="1800" b="0" i="0" u="none" strike="noStrike">
                        <a:solidFill>
                          <a:srgbClr val="000000"/>
                        </a:solidFill>
                        <a:effectLst/>
                        <a:latin typeface="Arial" panose="020B0604020202020204"/>
                      </a:endParaRPr>
                    </a:p>
                  </a:txBody>
                  <a:tcPr marL="9525" marR="9525" marT="9525" marB="0" anchor="ctr"/>
                </a:tc>
                <a:tc>
                  <a:txBody>
                    <a:bodyPr/>
                    <a:lstStyle/>
                    <a:p>
                      <a:pPr algn="l" fontAlgn="ctr"/>
                      <a:r>
                        <a:rPr lang="zh-CN" altLang="en-US" sz="1800" u="none" strike="noStrike" dirty="0">
                          <a:effectLst/>
                        </a:rPr>
                        <a:t>　</a:t>
                      </a:r>
                      <a:endParaRPr lang="zh-CN" altLang="en-US" sz="1800" b="0" i="0" u="none" strike="noStrike" dirty="0">
                        <a:solidFill>
                          <a:srgbClr val="000000"/>
                        </a:solidFill>
                        <a:effectLst/>
                        <a:latin typeface="Arial" panose="020B0604020202020204"/>
                      </a:endParaRPr>
                    </a:p>
                  </a:txBody>
                  <a:tcPr marL="9525" marR="9525" marT="9525" marB="0" anchor="ctr"/>
                </a:tc>
                <a:tc>
                  <a:txBody>
                    <a:bodyPr/>
                    <a:lstStyle/>
                    <a:p>
                      <a:pPr algn="ctr" fontAlgn="ctr"/>
                      <a:r>
                        <a:rPr lang="zh-CN" altLang="en-US" sz="1800" u="none" strike="noStrike">
                          <a:effectLst/>
                        </a:rPr>
                        <a:t>　</a:t>
                      </a:r>
                      <a:endParaRPr lang="zh-CN" altLang="en-US" sz="1800" b="0" i="0" u="none" strike="noStrike">
                        <a:solidFill>
                          <a:srgbClr val="000000"/>
                        </a:solidFill>
                        <a:effectLst/>
                        <a:latin typeface="Arial" panose="020B0604020202020204"/>
                      </a:endParaRPr>
                    </a:p>
                  </a:txBody>
                  <a:tcPr marL="9525" marR="9525" marT="9525" marB="0" anchor="ctr"/>
                </a:tc>
                <a:tc>
                  <a:txBody>
                    <a:bodyPr/>
                    <a:lstStyle/>
                    <a:p>
                      <a:pPr algn="ctr" fontAlgn="ctr"/>
                      <a:r>
                        <a:rPr lang="zh-CN" altLang="en-US" sz="1800" u="none" strike="noStrike" dirty="0">
                          <a:effectLst/>
                        </a:rPr>
                        <a:t>　</a:t>
                      </a:r>
                      <a:endParaRPr lang="zh-CN" altLang="en-US" sz="1800" b="0" i="0" u="none" strike="noStrike" dirty="0">
                        <a:solidFill>
                          <a:srgbClr val="000000"/>
                        </a:solidFill>
                        <a:effectLst/>
                        <a:latin typeface="Arial" panose="020B0604020202020204"/>
                      </a:endParaRPr>
                    </a:p>
                  </a:txBody>
                  <a:tcPr marL="9525" marR="9525" marT="9525" marB="0" anchor="ctr"/>
                </a:tc>
                <a:tc>
                  <a:txBody>
                    <a:bodyPr/>
                    <a:lstStyle/>
                    <a:p>
                      <a:pPr algn="ctr" fontAlgn="ctr"/>
                      <a:endParaRPr lang="zh-CN" altLang="en-US" sz="1800" b="0" i="0" u="none" strike="noStrike" dirty="0">
                        <a:solidFill>
                          <a:srgbClr val="000000"/>
                        </a:solidFill>
                        <a:effectLst/>
                        <a:latin typeface="Arial" panose="020B0604020202020204"/>
                      </a:endParaRPr>
                    </a:p>
                  </a:txBody>
                  <a:tcPr marL="9525" marR="9525" marT="9525" marB="0" anchor="ctr"/>
                </a:tc>
              </a:tr>
              <a:tr h="487385">
                <a:tc>
                  <a:txBody>
                    <a:bodyPr/>
                    <a:lstStyle/>
                    <a:p>
                      <a:pPr algn="ctr" fontAlgn="ctr"/>
                      <a:endParaRPr lang="zh-CN" altLang="en-US" sz="1200" u="none" strike="noStrike" kern="1200" dirty="0">
                        <a:solidFill>
                          <a:schemeClr val="dk1"/>
                        </a:solidFill>
                        <a:effectLst/>
                        <a:latin typeface="+mn-lt"/>
                        <a:ea typeface="+mn-ea"/>
                        <a:cs typeface="+mn-cs"/>
                      </a:endParaRPr>
                    </a:p>
                  </a:txBody>
                  <a:tcPr marL="9525" marR="9525" marT="9525" marB="0" anchor="ctr"/>
                </a:tc>
                <a:tc>
                  <a:txBody>
                    <a:bodyPr/>
                    <a:lstStyle/>
                    <a:p>
                      <a:pPr algn="ctr" fontAlgn="ctr"/>
                      <a:r>
                        <a:rPr lang="zh-CN" altLang="en-US" sz="1800" u="none" strike="noStrike">
                          <a:effectLst/>
                        </a:rPr>
                        <a:t>　</a:t>
                      </a:r>
                      <a:endParaRPr lang="zh-CN" altLang="en-US" sz="1800" b="0" i="0" u="none" strike="noStrike">
                        <a:solidFill>
                          <a:srgbClr val="000000"/>
                        </a:solidFill>
                        <a:effectLst/>
                        <a:latin typeface="Arial" panose="020B0604020202020204"/>
                      </a:endParaRPr>
                    </a:p>
                  </a:txBody>
                  <a:tcPr marL="9525" marR="9525" marT="9525" marB="0" anchor="ctr"/>
                </a:tc>
                <a:tc>
                  <a:txBody>
                    <a:bodyPr/>
                    <a:lstStyle/>
                    <a:p>
                      <a:pPr algn="l" fontAlgn="ctr"/>
                      <a:r>
                        <a:rPr lang="zh-CN" altLang="en-US" sz="1800" u="none" strike="noStrike" dirty="0">
                          <a:effectLst/>
                        </a:rPr>
                        <a:t>　</a:t>
                      </a:r>
                      <a:endParaRPr lang="zh-CN" altLang="en-US" sz="1800" b="0" i="0" u="none" strike="noStrike" dirty="0">
                        <a:solidFill>
                          <a:srgbClr val="000000"/>
                        </a:solidFill>
                        <a:effectLst/>
                        <a:latin typeface="Arial" panose="020B0604020202020204"/>
                      </a:endParaRPr>
                    </a:p>
                  </a:txBody>
                  <a:tcPr marL="9525" marR="9525" marT="9525" marB="0" anchor="ctr"/>
                </a:tc>
                <a:tc>
                  <a:txBody>
                    <a:bodyPr/>
                    <a:lstStyle/>
                    <a:p>
                      <a:pPr algn="l" fontAlgn="ctr"/>
                      <a:r>
                        <a:rPr lang="zh-CN" altLang="en-US" sz="1800" u="none" strike="noStrike">
                          <a:effectLst/>
                        </a:rPr>
                        <a:t>　</a:t>
                      </a:r>
                      <a:endParaRPr lang="zh-CN" altLang="en-US" sz="1800" b="0" i="0" u="none" strike="noStrike">
                        <a:solidFill>
                          <a:srgbClr val="000000"/>
                        </a:solidFill>
                        <a:effectLst/>
                        <a:latin typeface="Arial" panose="020B0604020202020204"/>
                      </a:endParaRPr>
                    </a:p>
                  </a:txBody>
                  <a:tcPr marL="9525" marR="9525" marT="9525" marB="0" anchor="ctr"/>
                </a:tc>
                <a:tc>
                  <a:txBody>
                    <a:bodyPr/>
                    <a:lstStyle/>
                    <a:p>
                      <a:pPr algn="ctr" fontAlgn="ctr"/>
                      <a:r>
                        <a:rPr lang="zh-CN" altLang="en-US" sz="1800" u="none" strike="noStrike">
                          <a:effectLst/>
                        </a:rPr>
                        <a:t>　</a:t>
                      </a:r>
                      <a:endParaRPr lang="zh-CN" altLang="en-US" sz="1800" b="0" i="0" u="none" strike="noStrike">
                        <a:solidFill>
                          <a:srgbClr val="000000"/>
                        </a:solidFill>
                        <a:effectLst/>
                        <a:latin typeface="Arial" panose="020B0604020202020204"/>
                      </a:endParaRPr>
                    </a:p>
                  </a:txBody>
                  <a:tcPr marL="9525" marR="9525" marT="9525" marB="0" anchor="ctr"/>
                </a:tc>
                <a:tc>
                  <a:txBody>
                    <a:bodyPr/>
                    <a:lstStyle/>
                    <a:p>
                      <a:pPr algn="ctr" fontAlgn="ctr"/>
                      <a:r>
                        <a:rPr lang="zh-CN" altLang="en-US" sz="1800" u="none" strike="noStrike" dirty="0">
                          <a:effectLst/>
                        </a:rPr>
                        <a:t>　</a:t>
                      </a:r>
                      <a:endParaRPr lang="zh-CN" altLang="en-US" sz="1800" b="0" i="0" u="none" strike="noStrike" dirty="0">
                        <a:solidFill>
                          <a:srgbClr val="000000"/>
                        </a:solidFill>
                        <a:effectLst/>
                        <a:latin typeface="Arial" panose="020B0604020202020204"/>
                      </a:endParaRPr>
                    </a:p>
                  </a:txBody>
                  <a:tcPr marL="9525" marR="9525" marT="9525" marB="0" anchor="ctr"/>
                </a:tc>
                <a:tc>
                  <a:txBody>
                    <a:bodyPr/>
                    <a:lstStyle/>
                    <a:p>
                      <a:pPr algn="ctr" fontAlgn="ctr"/>
                      <a:endParaRPr lang="zh-CN" altLang="en-US" sz="1800" b="0" i="0" u="none" strike="noStrike" dirty="0">
                        <a:solidFill>
                          <a:srgbClr val="000000"/>
                        </a:solidFill>
                        <a:effectLst/>
                        <a:latin typeface="Arial" panose="020B0604020202020204"/>
                      </a:endParaRPr>
                    </a:p>
                  </a:txBody>
                  <a:tcPr marL="9525" marR="9525" marT="9525" marB="0" anchor="ctr"/>
                </a:tc>
              </a:tr>
              <a:tr h="467411">
                <a:tc>
                  <a:txBody>
                    <a:bodyPr/>
                    <a:lstStyle/>
                    <a:p>
                      <a:pPr algn="ctr" fontAlgn="ctr"/>
                      <a:endParaRPr lang="zh-CN" altLang="en-US" sz="1200" u="none" strike="noStrike" kern="1200" dirty="0">
                        <a:solidFill>
                          <a:schemeClr val="dk1"/>
                        </a:solidFill>
                        <a:effectLst/>
                        <a:latin typeface="+mn-lt"/>
                        <a:ea typeface="+mn-ea"/>
                        <a:cs typeface="+mn-cs"/>
                      </a:endParaRPr>
                    </a:p>
                  </a:txBody>
                  <a:tcPr marL="9525" marR="9525" marT="9525" marB="0" anchor="ctr"/>
                </a:tc>
                <a:tc>
                  <a:txBody>
                    <a:bodyPr/>
                    <a:lstStyle/>
                    <a:p>
                      <a:pPr algn="ctr" fontAlgn="ctr"/>
                      <a:r>
                        <a:rPr lang="zh-CN" altLang="en-US" sz="1800" u="none" strike="noStrike">
                          <a:effectLst/>
                        </a:rPr>
                        <a:t>　</a:t>
                      </a:r>
                      <a:endParaRPr lang="zh-CN" altLang="en-US" sz="1800" b="0" i="0" u="none" strike="noStrike">
                        <a:solidFill>
                          <a:srgbClr val="000000"/>
                        </a:solidFill>
                        <a:effectLst/>
                        <a:latin typeface="Arial" panose="020B0604020202020204"/>
                      </a:endParaRPr>
                    </a:p>
                  </a:txBody>
                  <a:tcPr marL="9525" marR="9525" marT="9525" marB="0" anchor="ctr"/>
                </a:tc>
                <a:tc>
                  <a:txBody>
                    <a:bodyPr/>
                    <a:lstStyle/>
                    <a:p>
                      <a:pPr algn="l" fontAlgn="ctr"/>
                      <a:r>
                        <a:rPr lang="zh-CN" altLang="en-US" sz="1800" u="none" strike="noStrike" dirty="0">
                          <a:effectLst/>
                        </a:rPr>
                        <a:t>　</a:t>
                      </a:r>
                      <a:endParaRPr lang="zh-CN" altLang="en-US" sz="1800" b="0" i="0" u="none" strike="noStrike" dirty="0">
                        <a:solidFill>
                          <a:srgbClr val="000000"/>
                        </a:solidFill>
                        <a:effectLst/>
                        <a:latin typeface="Arial" panose="020B0604020202020204"/>
                      </a:endParaRPr>
                    </a:p>
                  </a:txBody>
                  <a:tcPr marL="9525" marR="9525" marT="9525" marB="0" anchor="ctr"/>
                </a:tc>
                <a:tc>
                  <a:txBody>
                    <a:bodyPr/>
                    <a:lstStyle/>
                    <a:p>
                      <a:pPr algn="l" fontAlgn="ctr"/>
                      <a:r>
                        <a:rPr lang="zh-CN" altLang="en-US" sz="1800" u="none" strike="noStrike" dirty="0">
                          <a:effectLst/>
                        </a:rPr>
                        <a:t>　</a:t>
                      </a:r>
                      <a:endParaRPr lang="zh-CN" altLang="en-US" sz="1800" b="0" i="0" u="none" strike="noStrike" dirty="0">
                        <a:solidFill>
                          <a:srgbClr val="000000"/>
                        </a:solidFill>
                        <a:effectLst/>
                        <a:latin typeface="Arial" panose="020B0604020202020204"/>
                      </a:endParaRPr>
                    </a:p>
                  </a:txBody>
                  <a:tcPr marL="9525" marR="9525" marT="9525" marB="0" anchor="ctr"/>
                </a:tc>
                <a:tc>
                  <a:txBody>
                    <a:bodyPr/>
                    <a:lstStyle/>
                    <a:p>
                      <a:pPr algn="ctr" fontAlgn="ctr"/>
                      <a:r>
                        <a:rPr lang="zh-CN" altLang="en-US" sz="1800" u="none" strike="noStrike">
                          <a:effectLst/>
                        </a:rPr>
                        <a:t>　</a:t>
                      </a:r>
                      <a:endParaRPr lang="zh-CN" altLang="en-US" sz="1800" b="0" i="0" u="none" strike="noStrike">
                        <a:solidFill>
                          <a:srgbClr val="000000"/>
                        </a:solidFill>
                        <a:effectLst/>
                        <a:latin typeface="Arial" panose="020B0604020202020204"/>
                      </a:endParaRPr>
                    </a:p>
                  </a:txBody>
                  <a:tcPr marL="9525" marR="9525" marT="9525" marB="0" anchor="ctr"/>
                </a:tc>
                <a:tc>
                  <a:txBody>
                    <a:bodyPr/>
                    <a:lstStyle/>
                    <a:p>
                      <a:pPr algn="ctr" fontAlgn="ctr"/>
                      <a:r>
                        <a:rPr lang="zh-CN" altLang="en-US" sz="1800" u="none" strike="noStrike" dirty="0">
                          <a:effectLst/>
                        </a:rPr>
                        <a:t>　</a:t>
                      </a:r>
                      <a:endParaRPr lang="zh-CN" altLang="en-US" sz="1800" b="0" i="0" u="none" strike="noStrike" dirty="0">
                        <a:solidFill>
                          <a:srgbClr val="000000"/>
                        </a:solidFill>
                        <a:effectLst/>
                        <a:latin typeface="Arial" panose="020B0604020202020204"/>
                      </a:endParaRPr>
                    </a:p>
                  </a:txBody>
                  <a:tcPr marL="9525" marR="9525" marT="9525" marB="0" anchor="ctr"/>
                </a:tc>
                <a:tc>
                  <a:txBody>
                    <a:bodyPr/>
                    <a:lstStyle/>
                    <a:p>
                      <a:pPr algn="ctr" fontAlgn="ctr"/>
                      <a:endParaRPr lang="zh-CN" altLang="en-US" sz="1800" b="0" i="0" u="none" strike="noStrike" dirty="0">
                        <a:solidFill>
                          <a:srgbClr val="000000"/>
                        </a:solidFill>
                        <a:effectLst/>
                        <a:latin typeface="Arial" panose="020B0604020202020204"/>
                      </a:endParaRPr>
                    </a:p>
                  </a:txBody>
                  <a:tcPr marL="9525" marR="9525" marT="9525" marB="0" anchor="ct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标题 1"/>
          <p:cNvSpPr txBox="1"/>
          <p:nvPr/>
        </p:nvSpPr>
        <p:spPr>
          <a:xfrm>
            <a:off x="179512" y="116632"/>
            <a:ext cx="7632848" cy="461939"/>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zh-CN" altLang="en-US" sz="2400" b="1">
                <a:solidFill>
                  <a:schemeClr val="bg1"/>
                </a:solidFill>
                <a:latin typeface="微软雅黑" panose="020B0503020204020204" pitchFamily="34" charset="-122"/>
                <a:ea typeface="微软雅黑" panose="020B0503020204020204" pitchFamily="34" charset="-122"/>
              </a:rPr>
              <a:t>立项背景和依据</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3" name="矩形 2"/>
          <p:cNvSpPr/>
          <p:nvPr/>
        </p:nvSpPr>
        <p:spPr>
          <a:xfrm>
            <a:off x="197768" y="2385735"/>
            <a:ext cx="8748464" cy="4257975"/>
          </a:xfrm>
          <a:prstGeom prst="rect">
            <a:avLst/>
          </a:prstGeom>
          <a:ln w="28575">
            <a:solidFill>
              <a:schemeClr val="bg1">
                <a:lumMod val="65000"/>
              </a:schemeClr>
            </a:solidFill>
            <a:prstDash val="dash"/>
          </a:ln>
        </p:spPr>
        <p:txBody>
          <a:bodyPr wrap="square">
            <a:noAutofit/>
          </a:bodyPr>
          <a:lstStyle/>
          <a:p>
            <a:pPr marL="285750" indent="-285750" fontAlgn="base">
              <a:lnSpc>
                <a:spcPct val="150000"/>
              </a:lnSpc>
              <a:spcBef>
                <a:spcPts val="300"/>
              </a:spcBef>
              <a:spcAft>
                <a:spcPts val="300"/>
              </a:spcAft>
              <a:buFont typeface="Wingdings" panose="05000000000000000000" pitchFamily="2" charset="2"/>
              <a:buChar char="Ø"/>
            </a:pPr>
            <a:r>
              <a:rPr lang="zh-CN" altLang="en-US" sz="1400" b="1" dirty="0">
                <a:latin typeface="微软雅黑" panose="020B0503020204020204" pitchFamily="34" charset="-122"/>
                <a:ea typeface="微软雅黑" panose="020B0503020204020204" pitchFamily="34" charset="-122"/>
              </a:rPr>
              <a:t>框架订单系统：</a:t>
            </a:r>
            <a:r>
              <a:rPr lang="zh-CN" altLang="en-US" sz="1400" dirty="0">
                <a:latin typeface="微软雅黑" panose="020B0503020204020204" pitchFamily="34" charset="-122"/>
                <a:ea typeface="微软雅黑" panose="020B0503020204020204" pitchFamily="34" charset="-122"/>
              </a:rPr>
              <a:t>根据上海公司的采购管理要求</a:t>
            </a:r>
            <a:r>
              <a:rPr lang="zh-CN" altLang="en-US" sz="1400" b="1" dirty="0">
                <a:solidFill>
                  <a:prstClr val="black"/>
                </a:solidFill>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解决因受</a:t>
            </a:r>
            <a:r>
              <a:rPr lang="en-US" altLang="zh-CN" sz="1400" dirty="0">
                <a:latin typeface="微软雅黑" panose="020B0503020204020204" pitchFamily="34" charset="-122"/>
                <a:ea typeface="微软雅黑" panose="020B0503020204020204" pitchFamily="34" charset="-122"/>
              </a:rPr>
              <a:t>ERP</a:t>
            </a:r>
            <a:r>
              <a:rPr lang="zh-CN" altLang="en-US" sz="1400" dirty="0">
                <a:latin typeface="微软雅黑" panose="020B0503020204020204" pitchFamily="34" charset="-122"/>
                <a:ea typeface="微软雅黑" panose="020B0503020204020204" pitchFamily="34" charset="-122"/>
              </a:rPr>
              <a:t>集中化影响的一些供应链系统不再支撑的采购业务，内审订单管理业务、功能类订单管理业务、集采手机终端采购管理等业务，同时应对不同业务审核流程通过整合流程引擎是流程配置化管理。进一步加强对框架采购业务的规范化流程，实现框架采购业务精细化管理管控，框架合同部门配额管控，价格变更流程以及总控合同、供应商采购偏离的管控等。</a:t>
            </a:r>
            <a:endParaRPr lang="en-US" altLang="zh-CN" sz="1400" dirty="0">
              <a:latin typeface="微软雅黑" panose="020B0503020204020204" pitchFamily="34" charset="-122"/>
              <a:ea typeface="微软雅黑" panose="020B0503020204020204" pitchFamily="34" charset="-122"/>
              <a:sym typeface="+mn-ea"/>
            </a:endParaRPr>
          </a:p>
          <a:p>
            <a:pPr marL="285750" indent="-285750" fontAlgn="base">
              <a:lnSpc>
                <a:spcPct val="150000"/>
              </a:lnSpc>
              <a:spcBef>
                <a:spcPts val="300"/>
              </a:spcBef>
              <a:spcAft>
                <a:spcPts val="300"/>
              </a:spcAft>
              <a:buFont typeface="Wingdings" panose="05000000000000000000" pitchFamily="2" charset="2"/>
              <a:buChar char="Ø"/>
            </a:pPr>
            <a:r>
              <a:rPr lang="zh-CN" altLang="en-US" sz="1400" b="1" dirty="0">
                <a:latin typeface="微软雅黑" panose="020B0503020204020204" pitchFamily="34" charset="-122"/>
                <a:ea typeface="微软雅黑" panose="020B0503020204020204" pitchFamily="34" charset="-122"/>
              </a:rPr>
              <a:t>可视化采购平台：</a:t>
            </a:r>
            <a:r>
              <a:rPr lang="zh-CN" altLang="en-US" sz="1400" dirty="0">
                <a:latin typeface="微软雅黑" panose="020B0503020204020204" pitchFamily="34" charset="-122"/>
                <a:ea typeface="微软雅黑" panose="020B0503020204020204" pitchFamily="34" charset="-122"/>
              </a:rPr>
              <a:t>根据上海公司的采购管理要求加强扩大标准化物资采购范围，实现标准物资采购全流程贯穿跟踪，统一采购申请入口，提高采购申请效率，辅助配套短信预警、移动化</a:t>
            </a:r>
            <a:r>
              <a:rPr lang="en-US" altLang="zh-CN" sz="1400" dirty="0">
                <a:latin typeface="微软雅黑" panose="020B0503020204020204" pitchFamily="34" charset="-122"/>
                <a:ea typeface="微软雅黑" panose="020B0503020204020204" pitchFamily="34" charset="-122"/>
              </a:rPr>
              <a:t>MOA</a:t>
            </a:r>
            <a:r>
              <a:rPr lang="zh-CN" altLang="en-US" sz="1400" dirty="0">
                <a:latin typeface="微软雅黑" panose="020B0503020204020204" pitchFamily="34" charset="-122"/>
                <a:ea typeface="微软雅黑" panose="020B0503020204020204" pitchFamily="34" charset="-122"/>
              </a:rPr>
              <a:t>办公，提高处理效率 。完善标准配置产品库管理，实现产品库管理监控，实现标准物资申请环节库存透视显示提醒减少呆滞库存采购，订单环节实现呆滞物资采购管理，避免呆滞物资重复采购。</a:t>
            </a:r>
            <a:endParaRPr lang="en-US" altLang="zh-CN" sz="1400" dirty="0">
              <a:latin typeface="微软雅黑" panose="020B0503020204020204" pitchFamily="34" charset="-122"/>
              <a:ea typeface="微软雅黑" panose="020B0503020204020204" pitchFamily="34" charset="-122"/>
            </a:endParaRPr>
          </a:p>
          <a:p>
            <a:pPr marL="285750" indent="-285750" fontAlgn="base">
              <a:lnSpc>
                <a:spcPct val="150000"/>
              </a:lnSpc>
              <a:spcBef>
                <a:spcPts val="300"/>
              </a:spcBef>
              <a:spcAft>
                <a:spcPts val="300"/>
              </a:spcAft>
              <a:buFont typeface="Wingdings" panose="05000000000000000000" pitchFamily="2" charset="2"/>
              <a:buChar char="Ø"/>
            </a:pPr>
            <a:endParaRPr lang="en-US" altLang="zh-CN" sz="1400" dirty="0">
              <a:latin typeface="微软雅黑" panose="020B0503020204020204" pitchFamily="34" charset="-122"/>
              <a:ea typeface="微软雅黑" panose="020B0503020204020204" pitchFamily="34" charset="-122"/>
            </a:endParaRPr>
          </a:p>
          <a:p>
            <a:pPr marL="285750" indent="-285750" fontAlgn="base">
              <a:lnSpc>
                <a:spcPct val="150000"/>
              </a:lnSpc>
              <a:spcBef>
                <a:spcPts val="300"/>
              </a:spcBef>
              <a:spcAft>
                <a:spcPts val="300"/>
              </a:spcAft>
              <a:buFont typeface="Wingdings" panose="05000000000000000000" pitchFamily="2" charset="2"/>
              <a:buChar char="Ø"/>
            </a:pPr>
            <a:endParaRPr lang="en-US" altLang="zh-CN" sz="1400" dirty="0">
              <a:solidFill>
                <a:prstClr val="black"/>
              </a:solidFill>
              <a:latin typeface="微软雅黑" panose="020B0503020204020204" pitchFamily="34" charset="-122"/>
              <a:ea typeface="微软雅黑" panose="020B0503020204020204" pitchFamily="34" charset="-122"/>
            </a:endParaRPr>
          </a:p>
          <a:p>
            <a:pPr marL="285750" indent="-285750" fontAlgn="base">
              <a:lnSpc>
                <a:spcPct val="150000"/>
              </a:lnSpc>
              <a:spcBef>
                <a:spcPts val="300"/>
              </a:spcBef>
              <a:spcAft>
                <a:spcPts val="300"/>
              </a:spcAft>
              <a:buFont typeface="Wingdings" panose="05000000000000000000" pitchFamily="2" charset="2"/>
              <a:buChar char="Ø"/>
            </a:pPr>
            <a:endParaRPr lang="en-US" altLang="zh-CN" sz="1400" dirty="0">
              <a:solidFill>
                <a:prstClr val="black"/>
              </a:solidFill>
              <a:latin typeface="微软雅黑" panose="020B0503020204020204" pitchFamily="34" charset="-122"/>
              <a:ea typeface="微软雅黑" panose="020B0503020204020204" pitchFamily="34" charset="-122"/>
            </a:endParaRPr>
          </a:p>
        </p:txBody>
      </p:sp>
      <p:sp>
        <p:nvSpPr>
          <p:cNvPr id="4" name="矩形 3"/>
          <p:cNvSpPr/>
          <p:nvPr/>
        </p:nvSpPr>
        <p:spPr>
          <a:xfrm>
            <a:off x="216987" y="700645"/>
            <a:ext cx="8748464" cy="1585347"/>
          </a:xfrm>
          <a:prstGeom prst="rect">
            <a:avLst/>
          </a:prstGeom>
          <a:solidFill>
            <a:schemeClr val="accent5">
              <a:lumMod val="20000"/>
              <a:lumOff val="80000"/>
            </a:schemeClr>
          </a:solidFill>
          <a:ln>
            <a:noFill/>
          </a:ln>
        </p:spPr>
        <p:style>
          <a:lnRef idx="2">
            <a:schemeClr val="accent6"/>
          </a:lnRef>
          <a:fillRef idx="1">
            <a:schemeClr val="lt1"/>
          </a:fillRef>
          <a:effectRef idx="0">
            <a:schemeClr val="accent6"/>
          </a:effectRef>
          <a:fontRef idx="minor">
            <a:schemeClr val="dk1"/>
          </a:fontRef>
        </p:style>
        <p:txBody>
          <a:bodyPr wrap="square">
            <a:noAutofit/>
          </a:bodyPr>
          <a:lstStyle/>
          <a:p>
            <a:pPr marL="285750" indent="-285750">
              <a:lnSpc>
                <a:spcPct val="150000"/>
              </a:lnSpc>
              <a:buFont typeface="Arial" panose="020B0604020202020204" pitchFamily="34" charset="0"/>
              <a:buChar char="•"/>
            </a:pPr>
            <a:r>
              <a:rPr lang="zh-CN" altLang="en-US" sz="1600" dirty="0">
                <a:solidFill>
                  <a:schemeClr val="tx1"/>
                </a:solidFill>
                <a:latin typeface="微软雅黑" panose="020B0503020204020204" pitchFamily="34" charset="-122"/>
                <a:ea typeface="微软雅黑" panose="020B0503020204020204" pitchFamily="34" charset="-122"/>
              </a:rPr>
              <a:t>根据信息系统运营部关于</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关于</a:t>
            </a:r>
            <a:r>
              <a:rPr lang="en-US" altLang="zh-CN" sz="1600" dirty="0">
                <a:latin typeface="微软雅黑" panose="020B0503020204020204" pitchFamily="34" charset="-122"/>
                <a:ea typeface="微软雅黑" panose="020B0503020204020204" pitchFamily="34" charset="-122"/>
              </a:rPr>
              <a:t>2019</a:t>
            </a:r>
            <a:r>
              <a:rPr lang="zh-CN" altLang="en-US" sz="1600" dirty="0">
                <a:latin typeface="微软雅黑" panose="020B0503020204020204" pitchFamily="34" charset="-122"/>
                <a:ea typeface="微软雅黑" panose="020B0503020204020204" pitchFamily="34" charset="-122"/>
              </a:rPr>
              <a:t>年供应链系统建设需求调查表</a:t>
            </a:r>
            <a:r>
              <a:rPr lang="en-US" altLang="zh-CN" sz="1600" dirty="0">
                <a:latin typeface="微软雅黑" panose="020B0503020204020204" pitchFamily="34" charset="-122"/>
                <a:ea typeface="微软雅黑" panose="020B0503020204020204" pitchFamily="34" charset="-122"/>
              </a:rPr>
              <a:t>》</a:t>
            </a:r>
            <a:r>
              <a:rPr lang="zh-CN" altLang="en-US" sz="1600" dirty="0">
                <a:solidFill>
                  <a:schemeClr val="tx1"/>
                </a:solidFill>
                <a:latin typeface="微软雅黑" panose="020B0503020204020204" pitchFamily="34" charset="-122"/>
                <a:ea typeface="微软雅黑" panose="020B0503020204020204" pitchFamily="34" charset="-122"/>
              </a:rPr>
              <a:t>的通知，为适应公司业务发展，支撑采购部的项目建设管理，进一步提高供应链采购管理系统的服务水平，</a:t>
            </a:r>
            <a:r>
              <a:rPr lang="en-US" altLang="zh-CN" sz="1600" dirty="0">
                <a:solidFill>
                  <a:schemeClr val="tx1"/>
                </a:solidFill>
                <a:latin typeface="微软雅黑" panose="020B0503020204020204" pitchFamily="34" charset="-122"/>
                <a:ea typeface="微软雅黑" panose="020B0503020204020204" pitchFamily="34" charset="-122"/>
              </a:rPr>
              <a:t> 2019</a:t>
            </a:r>
            <a:r>
              <a:rPr lang="zh-CN" altLang="en-US" sz="1600" dirty="0">
                <a:solidFill>
                  <a:schemeClr val="tx1"/>
                </a:solidFill>
                <a:latin typeface="微软雅黑" panose="020B0503020204020204" pitchFamily="34" charset="-122"/>
                <a:ea typeface="微软雅黑" panose="020B0503020204020204" pitchFamily="34" charset="-122"/>
              </a:rPr>
              <a:t>年需对现有供应链系统的部分功能模块进行优化升级，涉及供应链管理系统、框架订单系统、</a:t>
            </a:r>
            <a:r>
              <a:rPr lang="en-US" altLang="en-US" sz="1600" dirty="0">
                <a:solidFill>
                  <a:schemeClr val="tx1"/>
                </a:solidFill>
                <a:latin typeface="微软雅黑" panose="020B0503020204020204" pitchFamily="34" charset="-122"/>
                <a:ea typeface="微软雅黑" panose="020B0503020204020204" pitchFamily="34" charset="-122"/>
              </a:rPr>
              <a:t> </a:t>
            </a:r>
            <a:r>
              <a:rPr lang="zh-CN" altLang="en-US" sz="1600" dirty="0">
                <a:solidFill>
                  <a:schemeClr val="tx1"/>
                </a:solidFill>
                <a:latin typeface="微软雅黑" panose="020B0503020204020204" pitchFamily="34" charset="-122"/>
                <a:ea typeface="微软雅黑" panose="020B0503020204020204" pitchFamily="34" charset="-122"/>
              </a:rPr>
              <a:t>可视化采购平台等。</a:t>
            </a:r>
            <a:endParaRPr lang="en-US" altLang="zh-CN" sz="1600" dirty="0">
              <a:solidFill>
                <a:schemeClr val="tx1"/>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endParaRPr lang="en-US" altLang="zh-CN" sz="16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bwMode="auto">
          <a:xfrm>
            <a:off x="107504" y="107306"/>
            <a:ext cx="8148736" cy="461665"/>
          </a:xfrm>
          <a:prstGeom prst="rect">
            <a:avLst/>
          </a:prstGeom>
          <a:noFill/>
        </p:spPr>
        <p:txBody>
          <a:bodyPr vert="horz" wrap="square" lIns="91440" tIns="45720" rIns="91440" bIns="45720" rtlCol="0" anchor="ctr">
            <a:sp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投资估算</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aphicFrame>
        <p:nvGraphicFramePr>
          <p:cNvPr id="7" name="表格 6"/>
          <p:cNvGraphicFramePr>
            <a:graphicFrameLocks noGrp="1"/>
          </p:cNvGraphicFramePr>
          <p:nvPr/>
        </p:nvGraphicFramePr>
        <p:xfrm>
          <a:off x="141000" y="836712"/>
          <a:ext cx="8784978" cy="5490827"/>
        </p:xfrm>
        <a:graphic>
          <a:graphicData uri="http://schemas.openxmlformats.org/drawingml/2006/table">
            <a:tbl>
              <a:tblPr>
                <a:tableStyleId>{5C22544A-7EE6-4342-B048-85BDC9FD1C3A}</a:tableStyleId>
              </a:tblPr>
              <a:tblGrid>
                <a:gridCol w="1473173"/>
                <a:gridCol w="1473173"/>
                <a:gridCol w="729829"/>
                <a:gridCol w="729829"/>
                <a:gridCol w="729829"/>
                <a:gridCol w="729829"/>
                <a:gridCol w="729829"/>
                <a:gridCol w="729829"/>
                <a:gridCol w="729829"/>
                <a:gridCol w="729829"/>
              </a:tblGrid>
              <a:tr h="452222">
                <a:tc rowSpan="3">
                  <a:txBody>
                    <a:bodyPr/>
                    <a:lstStyle/>
                    <a:p>
                      <a:pPr algn="ctr" rtl="0" fontAlgn="ctr"/>
                      <a:r>
                        <a:rPr lang="zh-CN" altLang="en-US" sz="1200" u="none" strike="noStrike" dirty="0">
                          <a:effectLst/>
                          <a:latin typeface="微软雅黑" panose="020B0503020204020204" pitchFamily="34" charset="-122"/>
                          <a:ea typeface="微软雅黑" panose="020B0503020204020204" pitchFamily="34" charset="-122"/>
                        </a:rPr>
                        <a:t>设备类别</a:t>
                      </a:r>
                      <a:endParaRPr lang="zh-CN" altLang="en-US" sz="1200" b="1" i="0" u="none" strike="noStrike" dirty="0">
                        <a:solidFill>
                          <a:srgbClr val="FFFFFF"/>
                        </a:solidFill>
                        <a:effectLst/>
                        <a:latin typeface="微软雅黑" panose="020B0503020204020204" pitchFamily="34" charset="-122"/>
                        <a:ea typeface="微软雅黑" panose="020B0503020204020204" pitchFamily="34" charset="-122"/>
                      </a:endParaRPr>
                    </a:p>
                  </a:txBody>
                  <a:tcPr marL="9525" marR="9525" marT="9525" marB="0" anchor="ctr">
                    <a:solidFill>
                      <a:srgbClr val="92D050"/>
                    </a:solidFill>
                  </a:tcPr>
                </a:tc>
                <a:tc rowSpan="3">
                  <a:txBody>
                    <a:bodyPr/>
                    <a:lstStyle/>
                    <a:p>
                      <a:pPr algn="ctr" rtl="0" fontAlgn="ctr"/>
                      <a:r>
                        <a:rPr lang="zh-CN" altLang="en-US" sz="1200" u="none" strike="noStrike" dirty="0">
                          <a:effectLst/>
                          <a:latin typeface="微软雅黑" panose="020B0503020204020204" pitchFamily="34" charset="-122"/>
                          <a:ea typeface="微软雅黑" panose="020B0503020204020204" pitchFamily="34" charset="-122"/>
                        </a:rPr>
                        <a:t>设备名称</a:t>
                      </a:r>
                      <a:endParaRPr lang="zh-CN" altLang="en-US" sz="1200" b="1" i="0" u="none" strike="noStrike" dirty="0">
                        <a:solidFill>
                          <a:srgbClr val="FFFFFF"/>
                        </a:solidFill>
                        <a:effectLst/>
                        <a:latin typeface="微软雅黑" panose="020B0503020204020204" pitchFamily="34" charset="-122"/>
                        <a:ea typeface="微软雅黑" panose="020B0503020204020204" pitchFamily="34" charset="-122"/>
                      </a:endParaRPr>
                    </a:p>
                  </a:txBody>
                  <a:tcPr marL="9525" marR="9525" marT="9525" marB="0" anchor="ctr">
                    <a:solidFill>
                      <a:srgbClr val="92D050"/>
                    </a:solidFill>
                  </a:tcPr>
                </a:tc>
                <a:tc rowSpan="3">
                  <a:txBody>
                    <a:bodyPr/>
                    <a:lstStyle/>
                    <a:p>
                      <a:pPr algn="ctr" rtl="0" fontAlgn="ctr"/>
                      <a:r>
                        <a:rPr lang="zh-CN" altLang="en-US" sz="1200" u="none" strike="noStrike" dirty="0">
                          <a:effectLst/>
                          <a:latin typeface="微软雅黑" panose="020B0503020204020204" pitchFamily="34" charset="-122"/>
                          <a:ea typeface="微软雅黑" panose="020B0503020204020204" pitchFamily="34" charset="-122"/>
                        </a:rPr>
                        <a:t>单位</a:t>
                      </a:r>
                      <a:endParaRPr lang="zh-CN" altLang="en-US" sz="1200" b="1" i="0" u="none" strike="noStrike" dirty="0">
                        <a:solidFill>
                          <a:srgbClr val="FFFFFF"/>
                        </a:solidFill>
                        <a:effectLst/>
                        <a:latin typeface="微软雅黑" panose="020B0503020204020204" pitchFamily="34" charset="-122"/>
                        <a:ea typeface="微软雅黑" panose="020B0503020204020204" pitchFamily="34" charset="-122"/>
                      </a:endParaRPr>
                    </a:p>
                  </a:txBody>
                  <a:tcPr marL="9525" marR="9525" marT="9525" marB="0" anchor="ctr">
                    <a:solidFill>
                      <a:srgbClr val="92D050"/>
                    </a:solidFill>
                  </a:tcPr>
                </a:tc>
                <a:tc rowSpan="3">
                  <a:txBody>
                    <a:bodyPr/>
                    <a:lstStyle/>
                    <a:p>
                      <a:pPr algn="ctr" rtl="0" fontAlgn="ctr"/>
                      <a:r>
                        <a:rPr lang="zh-CN" altLang="en-US" sz="1200" u="none" strike="noStrike" dirty="0">
                          <a:effectLst/>
                          <a:latin typeface="微软雅黑" panose="020B0503020204020204" pitchFamily="34" charset="-122"/>
                          <a:ea typeface="微软雅黑" panose="020B0503020204020204" pitchFamily="34" charset="-122"/>
                        </a:rPr>
                        <a:t>数量</a:t>
                      </a:r>
                      <a:endParaRPr lang="zh-CN" altLang="en-US" sz="1200" b="1" i="0" u="none" strike="noStrike" dirty="0">
                        <a:solidFill>
                          <a:srgbClr val="FFFFFF"/>
                        </a:solidFill>
                        <a:effectLst/>
                        <a:latin typeface="微软雅黑" panose="020B0503020204020204" pitchFamily="34" charset="-122"/>
                        <a:ea typeface="微软雅黑" panose="020B0503020204020204" pitchFamily="34" charset="-122"/>
                      </a:endParaRPr>
                    </a:p>
                  </a:txBody>
                  <a:tcPr marL="9525" marR="9525" marT="9525" marB="0" anchor="ctr">
                    <a:solidFill>
                      <a:srgbClr val="92D050"/>
                    </a:solidFill>
                  </a:tcPr>
                </a:tc>
                <a:tc>
                  <a:txBody>
                    <a:bodyPr/>
                    <a:lstStyle/>
                    <a:p>
                      <a:pPr algn="ctr" rtl="0" fontAlgn="ctr"/>
                      <a:r>
                        <a:rPr lang="zh-CN" altLang="en-US" sz="1200" u="none" strike="noStrike" dirty="0">
                          <a:effectLst/>
                          <a:latin typeface="微软雅黑" panose="020B0503020204020204" pitchFamily="34" charset="-122"/>
                          <a:ea typeface="微软雅黑" panose="020B0503020204020204" pitchFamily="34" charset="-122"/>
                        </a:rPr>
                        <a:t>不含税设备单价</a:t>
                      </a:r>
                      <a:endParaRPr lang="zh-CN" altLang="en-US" sz="1200" b="1" i="0" u="none" strike="noStrike" dirty="0">
                        <a:solidFill>
                          <a:srgbClr val="FFFFFF"/>
                        </a:solidFill>
                        <a:effectLst/>
                        <a:latin typeface="微软雅黑" panose="020B0503020204020204" pitchFamily="34" charset="-122"/>
                        <a:ea typeface="微软雅黑" panose="020B0503020204020204" pitchFamily="34" charset="-122"/>
                      </a:endParaRPr>
                    </a:p>
                  </a:txBody>
                  <a:tcPr marL="9525" marR="9525" marT="9525" marB="0" anchor="ctr">
                    <a:solidFill>
                      <a:srgbClr val="92D050"/>
                    </a:solidFill>
                  </a:tcPr>
                </a:tc>
                <a:tc>
                  <a:txBody>
                    <a:bodyPr/>
                    <a:lstStyle/>
                    <a:p>
                      <a:pPr algn="ctr" rtl="0" fontAlgn="ctr"/>
                      <a:r>
                        <a:rPr lang="zh-CN" altLang="en-US" sz="1200" u="none" strike="noStrike" dirty="0">
                          <a:effectLst/>
                          <a:latin typeface="微软雅黑" panose="020B0503020204020204" pitchFamily="34" charset="-122"/>
                          <a:ea typeface="微软雅黑" panose="020B0503020204020204" pitchFamily="34" charset="-122"/>
                        </a:rPr>
                        <a:t>不含税设备总价</a:t>
                      </a:r>
                      <a:endParaRPr lang="zh-CN" altLang="en-US" sz="1200" b="1" i="0" u="none" strike="noStrike" dirty="0">
                        <a:solidFill>
                          <a:srgbClr val="FFFFFF"/>
                        </a:solidFill>
                        <a:effectLst/>
                        <a:latin typeface="微软雅黑" panose="020B0503020204020204" pitchFamily="34" charset="-122"/>
                        <a:ea typeface="微软雅黑" panose="020B0503020204020204" pitchFamily="34" charset="-122"/>
                      </a:endParaRPr>
                    </a:p>
                  </a:txBody>
                  <a:tcPr marL="9525" marR="9525" marT="9525" marB="0" anchor="ctr">
                    <a:solidFill>
                      <a:srgbClr val="92D050"/>
                    </a:solidFill>
                  </a:tcPr>
                </a:tc>
                <a:tc rowSpan="3">
                  <a:txBody>
                    <a:bodyPr/>
                    <a:lstStyle/>
                    <a:p>
                      <a:pPr algn="ctr" rtl="0" fontAlgn="ctr"/>
                      <a:r>
                        <a:rPr lang="zh-CN" altLang="en-US" sz="1200" u="none" strike="noStrike">
                          <a:effectLst/>
                          <a:latin typeface="微软雅黑" panose="020B0503020204020204" pitchFamily="34" charset="-122"/>
                          <a:ea typeface="微软雅黑" panose="020B0503020204020204" pitchFamily="34" charset="-122"/>
                        </a:rPr>
                        <a:t>税率</a:t>
                      </a:r>
                      <a:endParaRPr lang="zh-CN" altLang="en-US" sz="1200" b="1" i="0" u="none" strike="noStrike">
                        <a:solidFill>
                          <a:srgbClr val="FFFFFF"/>
                        </a:solidFill>
                        <a:effectLst/>
                        <a:latin typeface="微软雅黑" panose="020B0503020204020204" pitchFamily="34" charset="-122"/>
                        <a:ea typeface="微软雅黑" panose="020B0503020204020204" pitchFamily="34" charset="-122"/>
                      </a:endParaRPr>
                    </a:p>
                  </a:txBody>
                  <a:tcPr marL="9525" marR="9525" marT="9525" marB="0" anchor="ctr">
                    <a:solidFill>
                      <a:srgbClr val="92D050"/>
                    </a:solidFill>
                  </a:tcPr>
                </a:tc>
                <a:tc rowSpan="2">
                  <a:txBody>
                    <a:bodyPr/>
                    <a:lstStyle/>
                    <a:p>
                      <a:pPr algn="ctr" rtl="0" fontAlgn="ctr"/>
                      <a:r>
                        <a:rPr lang="zh-CN" altLang="en-US" sz="1200" u="none" strike="noStrike">
                          <a:effectLst/>
                          <a:latin typeface="微软雅黑" panose="020B0503020204020204" pitchFamily="34" charset="-122"/>
                          <a:ea typeface="微软雅黑" panose="020B0503020204020204" pitchFamily="34" charset="-122"/>
                        </a:rPr>
                        <a:t>税额</a:t>
                      </a:r>
                      <a:endParaRPr lang="zh-CN" altLang="en-US" sz="1200" b="1" i="0" u="none" strike="noStrike">
                        <a:solidFill>
                          <a:srgbClr val="FFFFFF"/>
                        </a:solidFill>
                        <a:effectLst/>
                        <a:latin typeface="微软雅黑" panose="020B0503020204020204" pitchFamily="34" charset="-122"/>
                        <a:ea typeface="微软雅黑" panose="020B0503020204020204" pitchFamily="34" charset="-122"/>
                      </a:endParaRPr>
                    </a:p>
                  </a:txBody>
                  <a:tcPr marL="9525" marR="9525" marT="9525" marB="0" anchor="ctr">
                    <a:solidFill>
                      <a:srgbClr val="92D050"/>
                    </a:solidFill>
                  </a:tcPr>
                </a:tc>
                <a:tc rowSpan="2">
                  <a:txBody>
                    <a:bodyPr/>
                    <a:lstStyle/>
                    <a:p>
                      <a:pPr algn="ctr" rtl="0" fontAlgn="ctr"/>
                      <a:r>
                        <a:rPr lang="zh-CN" altLang="en-US" sz="1200" u="none" strike="noStrike">
                          <a:effectLst/>
                          <a:latin typeface="微软雅黑" panose="020B0503020204020204" pitchFamily="34" charset="-122"/>
                          <a:ea typeface="微软雅黑" panose="020B0503020204020204" pitchFamily="34" charset="-122"/>
                        </a:rPr>
                        <a:t>含税设备总价</a:t>
                      </a:r>
                      <a:endParaRPr lang="zh-CN" altLang="en-US" sz="1200" b="1" i="0" u="none" strike="noStrike">
                        <a:solidFill>
                          <a:srgbClr val="FFFFFF"/>
                        </a:solidFill>
                        <a:effectLst/>
                        <a:latin typeface="微软雅黑" panose="020B0503020204020204" pitchFamily="34" charset="-122"/>
                        <a:ea typeface="微软雅黑" panose="020B0503020204020204" pitchFamily="34" charset="-122"/>
                      </a:endParaRPr>
                    </a:p>
                  </a:txBody>
                  <a:tcPr marL="9525" marR="9525" marT="9525" marB="0" anchor="ctr">
                    <a:solidFill>
                      <a:srgbClr val="92D050"/>
                    </a:solidFill>
                  </a:tcPr>
                </a:tc>
                <a:tc rowSpan="3">
                  <a:txBody>
                    <a:bodyPr/>
                    <a:lstStyle/>
                    <a:p>
                      <a:pPr algn="ctr" rtl="0" fontAlgn="ctr"/>
                      <a:r>
                        <a:rPr lang="zh-CN" altLang="en-US" sz="1200" u="none" strike="noStrike" dirty="0">
                          <a:effectLst/>
                          <a:latin typeface="微软雅黑" panose="020B0503020204020204" pitchFamily="34" charset="-122"/>
                          <a:ea typeface="微软雅黑" panose="020B0503020204020204" pitchFamily="34" charset="-122"/>
                        </a:rPr>
                        <a:t>备注</a:t>
                      </a:r>
                      <a:endParaRPr lang="zh-CN" altLang="en-US" sz="1200" b="1" i="0" u="none" strike="noStrike" dirty="0">
                        <a:solidFill>
                          <a:srgbClr val="FFFFFF"/>
                        </a:solidFill>
                        <a:effectLst/>
                        <a:latin typeface="微软雅黑" panose="020B0503020204020204" pitchFamily="34" charset="-122"/>
                        <a:ea typeface="微软雅黑" panose="020B0503020204020204" pitchFamily="34" charset="-122"/>
                      </a:endParaRPr>
                    </a:p>
                  </a:txBody>
                  <a:tcPr marL="9525" marR="9525" marT="9525" marB="0" anchor="ctr">
                    <a:solidFill>
                      <a:srgbClr val="92D050"/>
                    </a:solidFill>
                  </a:tcPr>
                </a:tc>
              </a:tr>
              <a:tr h="0">
                <a:tc vMerge="1">
                  <a:tcPr/>
                </a:tc>
                <a:tc vMerge="1">
                  <a:tcPr/>
                </a:tc>
                <a:tc vMerge="1">
                  <a:tcPr/>
                </a:tc>
                <a:tc vMerge="1">
                  <a:tcPr/>
                </a:tc>
                <a:tc rowSpan="2">
                  <a:txBody>
                    <a:bodyPr/>
                    <a:lstStyle/>
                    <a:p>
                      <a:pPr algn="ctr" rtl="0" fontAlgn="ctr"/>
                      <a:r>
                        <a:rPr lang="en-US" altLang="zh-CN" sz="1200" u="none" strike="noStrike" dirty="0">
                          <a:effectLst/>
                          <a:latin typeface="微软雅黑" panose="020B0503020204020204" pitchFamily="34" charset="-122"/>
                          <a:ea typeface="微软雅黑" panose="020B0503020204020204" pitchFamily="34" charset="-122"/>
                        </a:rPr>
                        <a:t>(</a:t>
                      </a:r>
                      <a:r>
                        <a:rPr lang="zh-CN" altLang="en-US" sz="1200" u="none" strike="noStrike" dirty="0">
                          <a:effectLst/>
                          <a:latin typeface="微软雅黑" panose="020B0503020204020204" pitchFamily="34" charset="-122"/>
                          <a:ea typeface="微软雅黑" panose="020B0503020204020204" pitchFamily="34" charset="-122"/>
                        </a:rPr>
                        <a:t>万元人民币</a:t>
                      </a:r>
                      <a:r>
                        <a:rPr lang="en-US" altLang="zh-CN" sz="1200" u="none" strike="noStrike" dirty="0">
                          <a:effectLst/>
                          <a:latin typeface="微软雅黑" panose="020B0503020204020204" pitchFamily="34" charset="-122"/>
                          <a:ea typeface="微软雅黑" panose="020B0503020204020204" pitchFamily="34" charset="-122"/>
                        </a:rPr>
                        <a:t>)</a:t>
                      </a:r>
                      <a:endParaRPr lang="zh-CN" altLang="en-US" sz="1200" b="1" i="0" u="none" strike="noStrike" dirty="0">
                        <a:solidFill>
                          <a:srgbClr val="FFFFFF"/>
                        </a:solidFill>
                        <a:effectLst/>
                        <a:latin typeface="微软雅黑" panose="020B0503020204020204" pitchFamily="34" charset="-122"/>
                        <a:ea typeface="微软雅黑" panose="020B0503020204020204" pitchFamily="34" charset="-122"/>
                      </a:endParaRPr>
                    </a:p>
                  </a:txBody>
                  <a:tcPr marL="9525" marR="9525" marT="9525" marB="0" anchor="ctr">
                    <a:solidFill>
                      <a:srgbClr val="92D050"/>
                    </a:solidFill>
                  </a:tcPr>
                </a:tc>
                <a:tc rowSpan="2">
                  <a:txBody>
                    <a:bodyPr/>
                    <a:lstStyle/>
                    <a:p>
                      <a:pPr algn="ctr" rtl="0" fontAlgn="ctr"/>
                      <a:r>
                        <a:rPr lang="en-US" altLang="zh-CN" sz="1200" u="none" strike="noStrike" dirty="0">
                          <a:effectLst/>
                          <a:latin typeface="微软雅黑" panose="020B0503020204020204" pitchFamily="34" charset="-122"/>
                          <a:ea typeface="微软雅黑" panose="020B0503020204020204" pitchFamily="34" charset="-122"/>
                        </a:rPr>
                        <a:t>(</a:t>
                      </a:r>
                      <a:r>
                        <a:rPr lang="zh-CN" altLang="en-US" sz="1200" u="none" strike="noStrike" dirty="0">
                          <a:effectLst/>
                          <a:latin typeface="微软雅黑" panose="020B0503020204020204" pitchFamily="34" charset="-122"/>
                          <a:ea typeface="微软雅黑" panose="020B0503020204020204" pitchFamily="34" charset="-122"/>
                        </a:rPr>
                        <a:t>万元</a:t>
                      </a:r>
                      <a:r>
                        <a:rPr lang="en-US" altLang="zh-CN" sz="1200" u="none" strike="noStrike" dirty="0">
                          <a:effectLst/>
                          <a:latin typeface="微软雅黑" panose="020B0503020204020204" pitchFamily="34" charset="-122"/>
                          <a:ea typeface="微软雅黑" panose="020B0503020204020204" pitchFamily="34" charset="-122"/>
                        </a:rPr>
                        <a:t>)</a:t>
                      </a:r>
                      <a:endParaRPr lang="zh-CN" altLang="en-US" sz="1200" b="1" i="0" u="none" strike="noStrike" dirty="0">
                        <a:solidFill>
                          <a:srgbClr val="FFFFFF"/>
                        </a:solidFill>
                        <a:effectLst/>
                        <a:latin typeface="微软雅黑" panose="020B0503020204020204" pitchFamily="34" charset="-122"/>
                        <a:ea typeface="微软雅黑" panose="020B0503020204020204" pitchFamily="34" charset="-122"/>
                      </a:endParaRPr>
                    </a:p>
                  </a:txBody>
                  <a:tcPr marL="9525" marR="9525" marT="9525" marB="0" anchor="ctr">
                    <a:solidFill>
                      <a:srgbClr val="92D050"/>
                    </a:solidFill>
                  </a:tcPr>
                </a:tc>
                <a:tc vMerge="1">
                  <a:tcPr/>
                </a:tc>
                <a:tc vMerge="1">
                  <a:tcPr marL="9525" marR="9525" marT="9525" marB="0" anchor="ctr">
                    <a:solidFill>
                      <a:srgbClr val="92D050"/>
                    </a:solidFill>
                  </a:tcPr>
                </a:tc>
                <a:tc vMerge="1">
                  <a:tcPr marL="9525" marR="9525" marT="9525" marB="0" anchor="ctr">
                    <a:solidFill>
                      <a:srgbClr val="92D050"/>
                    </a:solidFill>
                  </a:tcPr>
                </a:tc>
                <a:tc vMerge="1">
                  <a:tcPr/>
                </a:tc>
              </a:tr>
              <a:tr h="406722">
                <a:tc vMerge="1">
                  <a:tcPr/>
                </a:tc>
                <a:tc vMerge="1">
                  <a:tcPr/>
                </a:tc>
                <a:tc vMerge="1">
                  <a:tcPr/>
                </a:tc>
                <a:tc vMerge="1">
                  <a:tcPr/>
                </a:tc>
                <a:tc vMerge="1">
                  <a:tcPr marL="9525" marR="9525" marT="9525" marB="0" anchor="ctr">
                    <a:solidFill>
                      <a:srgbClr val="92D050"/>
                    </a:solidFill>
                  </a:tcPr>
                </a:tc>
                <a:tc vMerge="1">
                  <a:tcPr marL="9525" marR="9525" marT="9525" marB="0" anchor="ctr">
                    <a:solidFill>
                      <a:srgbClr val="92D050"/>
                    </a:solidFill>
                  </a:tcPr>
                </a:tc>
                <a:tc vMerge="1">
                  <a:tcPr/>
                </a:tc>
                <a:tc>
                  <a:txBody>
                    <a:bodyPr/>
                    <a:lstStyle/>
                    <a:p>
                      <a:pPr algn="ctr" rtl="0" fontAlgn="ctr"/>
                      <a:r>
                        <a:rPr lang="en-US" altLang="zh-CN" sz="1200" u="none" strike="noStrike" dirty="0">
                          <a:effectLst/>
                          <a:latin typeface="微软雅黑" panose="020B0503020204020204" pitchFamily="34" charset="-122"/>
                          <a:ea typeface="微软雅黑" panose="020B0503020204020204" pitchFamily="34" charset="-122"/>
                        </a:rPr>
                        <a:t>(</a:t>
                      </a:r>
                      <a:r>
                        <a:rPr lang="zh-CN" altLang="en-US" sz="1200" u="none" strike="noStrike" dirty="0">
                          <a:effectLst/>
                          <a:latin typeface="微软雅黑" panose="020B0503020204020204" pitchFamily="34" charset="-122"/>
                          <a:ea typeface="微软雅黑" panose="020B0503020204020204" pitchFamily="34" charset="-122"/>
                        </a:rPr>
                        <a:t>万元</a:t>
                      </a:r>
                      <a:r>
                        <a:rPr lang="en-US" altLang="zh-CN" sz="1200" u="none" strike="noStrike" dirty="0">
                          <a:effectLst/>
                          <a:latin typeface="微软雅黑" panose="020B0503020204020204" pitchFamily="34" charset="-122"/>
                          <a:ea typeface="微软雅黑" panose="020B0503020204020204" pitchFamily="34" charset="-122"/>
                        </a:rPr>
                        <a:t>)</a:t>
                      </a:r>
                      <a:endParaRPr lang="en-US" altLang="zh-CN" sz="1200" b="0" i="0" u="none" strike="noStrike" dirty="0">
                        <a:solidFill>
                          <a:srgbClr val="FFFFFF"/>
                        </a:solidFill>
                        <a:effectLst/>
                        <a:latin typeface="微软雅黑" panose="020B0503020204020204" pitchFamily="34" charset="-122"/>
                        <a:ea typeface="微软雅黑" panose="020B0503020204020204" pitchFamily="34" charset="-122"/>
                      </a:endParaRPr>
                    </a:p>
                  </a:txBody>
                  <a:tcPr marL="9525" marR="9525" marT="9525" marB="0" anchor="ctr">
                    <a:solidFill>
                      <a:srgbClr val="92D050"/>
                    </a:solidFill>
                  </a:tcPr>
                </a:tc>
                <a:tc>
                  <a:txBody>
                    <a:bodyPr/>
                    <a:lstStyle/>
                    <a:p>
                      <a:pPr algn="ctr" rtl="0" fontAlgn="ctr"/>
                      <a:r>
                        <a:rPr lang="en-US" altLang="zh-CN" sz="1200" u="none" strike="noStrike" dirty="0">
                          <a:effectLst/>
                          <a:latin typeface="微软雅黑" panose="020B0503020204020204" pitchFamily="34" charset="-122"/>
                          <a:ea typeface="微软雅黑" panose="020B0503020204020204" pitchFamily="34" charset="-122"/>
                        </a:rPr>
                        <a:t>(</a:t>
                      </a:r>
                      <a:r>
                        <a:rPr lang="zh-CN" altLang="en-US" sz="1200" u="none" strike="noStrike" dirty="0">
                          <a:effectLst/>
                          <a:latin typeface="微软雅黑" panose="020B0503020204020204" pitchFamily="34" charset="-122"/>
                          <a:ea typeface="微软雅黑" panose="020B0503020204020204" pitchFamily="34" charset="-122"/>
                        </a:rPr>
                        <a:t>万元</a:t>
                      </a:r>
                      <a:r>
                        <a:rPr lang="en-US" altLang="zh-CN" sz="1200" u="none" strike="noStrike" dirty="0">
                          <a:effectLst/>
                          <a:latin typeface="微软雅黑" panose="020B0503020204020204" pitchFamily="34" charset="-122"/>
                          <a:ea typeface="微软雅黑" panose="020B0503020204020204" pitchFamily="34" charset="-122"/>
                        </a:rPr>
                        <a:t>)</a:t>
                      </a:r>
                      <a:endParaRPr lang="en-US" altLang="zh-CN" sz="1200" b="0" i="0" u="none" strike="noStrike" dirty="0">
                        <a:solidFill>
                          <a:srgbClr val="FFFFFF"/>
                        </a:solidFill>
                        <a:effectLst/>
                        <a:latin typeface="微软雅黑" panose="020B0503020204020204" pitchFamily="34" charset="-122"/>
                        <a:ea typeface="微软雅黑" panose="020B0503020204020204" pitchFamily="34" charset="-122"/>
                      </a:endParaRPr>
                    </a:p>
                  </a:txBody>
                  <a:tcPr marL="9525" marR="9525" marT="9525" marB="0" anchor="ctr">
                    <a:solidFill>
                      <a:srgbClr val="92D050"/>
                    </a:solidFill>
                  </a:tcPr>
                </a:tc>
                <a:tc vMerge="1">
                  <a:tcPr/>
                </a:tc>
              </a:tr>
              <a:tr h="286546">
                <a:tc rowSpan="2">
                  <a:txBody>
                    <a:bodyPr/>
                    <a:lstStyle/>
                    <a:p>
                      <a:pPr algn="ctr" rtl="0" fontAlgn="ctr"/>
                      <a:r>
                        <a:rPr lang="zh-CN" altLang="en-US" sz="1200" u="none" strike="noStrike" dirty="0">
                          <a:effectLst/>
                          <a:latin typeface="微软雅黑" panose="020B0503020204020204" pitchFamily="34" charset="-122"/>
                          <a:ea typeface="微软雅黑" panose="020B0503020204020204" pitchFamily="34" charset="-122"/>
                        </a:rPr>
                        <a:t>应用软件</a:t>
                      </a:r>
                      <a:endParaRPr lang="zh-CN" alt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marL="0" marR="0" indent="0" algn="ctr" defTabSz="914400" rtl="0" eaLnBrk="1" fontAlgn="ctr" latinLnBrk="0" hangingPunct="1">
                        <a:lnSpc>
                          <a:spcPct val="100000"/>
                        </a:lnSpc>
                        <a:spcBef>
                          <a:spcPts val="0"/>
                        </a:spcBef>
                        <a:spcAft>
                          <a:spcPts val="0"/>
                        </a:spcAft>
                        <a:buClrTx/>
                        <a:buSzTx/>
                        <a:buFontTx/>
                        <a:buNone/>
                        <a:defRPr/>
                      </a:pPr>
                      <a:r>
                        <a:rPr lang="zh-CN" altLang="en-US" sz="1200" kern="1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框架订单系统</a:t>
                      </a:r>
                      <a:endParaRPr lang="zh-CN" altLang="en-US" sz="1200" kern="1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9525" marR="9525" marT="9525" marB="0" anchor="ctr"/>
                </a:tc>
                <a:tc>
                  <a:txBody>
                    <a:bodyPr/>
                    <a:lstStyle/>
                    <a:p>
                      <a:pPr algn="ctr" rtl="0" fontAlgn="ct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套</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1</a:t>
                      </a: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marL="0" marR="0" indent="0" algn="ctr" defTabSz="914400" rtl="0" eaLnBrk="1" fontAlgn="ctr" latinLnBrk="0" hangingPunct="1">
                        <a:lnSpc>
                          <a:spcPct val="100000"/>
                        </a:lnSpc>
                        <a:spcBef>
                          <a:spcPts val="0"/>
                        </a:spcBef>
                        <a:spcAft>
                          <a:spcPts val="0"/>
                        </a:spcAft>
                        <a:buClrTx/>
                        <a:buSzTx/>
                        <a:buFontTx/>
                        <a:buNone/>
                        <a:defRPr/>
                      </a:pPr>
                      <a:r>
                        <a:rPr lang="en-US" altLang="zh-CN" sz="1200" kern="1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70</a:t>
                      </a:r>
                      <a:endParaRPr lang="zh-CN" altLang="zh-CN" sz="1200" kern="1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9525" marR="9525" marT="9525" marB="0" anchor="ctr"/>
                </a:tc>
                <a:tc>
                  <a:txBody>
                    <a:bodyPr/>
                    <a:lstStyle/>
                    <a:p>
                      <a:pPr marL="0" marR="0" indent="0" algn="ctr" defTabSz="914400" rtl="0" eaLnBrk="1" fontAlgn="ctr" latinLnBrk="0" hangingPunct="1">
                        <a:lnSpc>
                          <a:spcPct val="100000"/>
                        </a:lnSpc>
                        <a:spcBef>
                          <a:spcPts val="0"/>
                        </a:spcBef>
                        <a:spcAft>
                          <a:spcPts val="0"/>
                        </a:spcAft>
                        <a:buClrTx/>
                        <a:buSzTx/>
                        <a:buFontTx/>
                        <a:buNone/>
                        <a:defRPr/>
                      </a:pPr>
                      <a:r>
                        <a:rPr lang="en-US" altLang="zh-CN" sz="1200" kern="1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70</a:t>
                      </a:r>
                      <a:endParaRPr lang="zh-CN" altLang="zh-CN" sz="1200" kern="1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9525" marR="9525" marT="9525" marB="0" anchor="ctr"/>
                </a:tc>
                <a:tc>
                  <a:txBody>
                    <a:bodyPr/>
                    <a:lstStyle/>
                    <a:p>
                      <a:pPr marL="0" marR="0" indent="0" algn="ctr" defTabSz="914400" rtl="0" eaLnBrk="1" fontAlgn="ctr" latinLnBrk="0" hangingPunct="1">
                        <a:lnSpc>
                          <a:spcPct val="100000"/>
                        </a:lnSpc>
                        <a:spcBef>
                          <a:spcPts val="0"/>
                        </a:spcBef>
                        <a:spcAft>
                          <a:spcPts val="0"/>
                        </a:spcAft>
                        <a:buClrTx/>
                        <a:buSzTx/>
                        <a:buFontTx/>
                        <a:buNone/>
                        <a:defRPr/>
                      </a:pPr>
                      <a:r>
                        <a:rPr lang="en-US" altLang="zh-CN" sz="1200" kern="1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6%</a:t>
                      </a:r>
                      <a:endParaRPr lang="zh-CN" altLang="en-US" sz="1200" kern="1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9525" marR="9525" marT="9525" marB="0" anchor="ctr"/>
                </a:tc>
                <a:tc>
                  <a:txBody>
                    <a:bodyPr/>
                    <a:lstStyle/>
                    <a:p>
                      <a:pPr marL="0" marR="0" indent="0" algn="ctr" defTabSz="914400" rtl="0" eaLnBrk="1" fontAlgn="ctr" latinLnBrk="0" hangingPunct="1">
                        <a:lnSpc>
                          <a:spcPct val="100000"/>
                        </a:lnSpc>
                        <a:spcBef>
                          <a:spcPts val="0"/>
                        </a:spcBef>
                        <a:spcAft>
                          <a:spcPts val="0"/>
                        </a:spcAft>
                        <a:buClrTx/>
                        <a:buSzTx/>
                        <a:buFontTx/>
                        <a:buNone/>
                        <a:defRPr/>
                      </a:pPr>
                      <a:r>
                        <a:rPr lang="en-US" altLang="zh-CN" sz="1200" kern="1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4.2</a:t>
                      </a:r>
                      <a:endParaRPr lang="zh-CN" altLang="en-US" sz="1200" kern="1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9525" marR="9525" marT="9525" marB="0" anchor="ctr"/>
                </a:tc>
                <a:tc>
                  <a:txBody>
                    <a:bodyPr/>
                    <a:lstStyle/>
                    <a:p>
                      <a:pPr marL="0" marR="0" indent="0" algn="ctr" defTabSz="914400" rtl="0" eaLnBrk="1" fontAlgn="ctr" latinLnBrk="0" hangingPunct="1">
                        <a:lnSpc>
                          <a:spcPct val="100000"/>
                        </a:lnSpc>
                        <a:spcBef>
                          <a:spcPts val="0"/>
                        </a:spcBef>
                        <a:spcAft>
                          <a:spcPts val="0"/>
                        </a:spcAft>
                        <a:buClrTx/>
                        <a:buSzTx/>
                        <a:buFontTx/>
                        <a:buNone/>
                        <a:defRPr/>
                      </a:pPr>
                      <a:r>
                        <a:rPr lang="en-US" altLang="zh-CN" sz="1200" kern="1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74.2</a:t>
                      </a:r>
                      <a:endParaRPr lang="zh-CN" altLang="en-US" sz="1200" kern="1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9525" marR="9525" marT="9525" marB="0" anchor="ctr"/>
                </a:tc>
                <a:tc>
                  <a:txBody>
                    <a:bodyPr/>
                    <a:lstStyle/>
                    <a:p>
                      <a:pPr algn="ctr" rtl="0" fontAlgn="ct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r>
              <a:tr h="286546">
                <a:tc vMerge="1">
                  <a:tcPr/>
                </a:tc>
                <a:tc>
                  <a:txBody>
                    <a:bodyPr/>
                    <a:lstStyle/>
                    <a:p>
                      <a:pPr algn="ctr" rtl="0" fontAlgn="ct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可视化采购平台</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套</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1</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50</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50</a:t>
                      </a: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6%</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3</a:t>
                      </a: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53</a:t>
                      </a: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r>
              <a:tr h="286546">
                <a:tc rowSpan="3">
                  <a:txBody>
                    <a:bodyPr/>
                    <a:lstStyle/>
                    <a:p>
                      <a:pPr algn="ctr" rtl="0" fontAlgn="ctr"/>
                      <a:r>
                        <a:rPr lang="zh-CN" altLang="en-US" sz="1200" u="none" strike="noStrike" dirty="0">
                          <a:effectLst/>
                          <a:latin typeface="微软雅黑" panose="020B0503020204020204" pitchFamily="34" charset="-122"/>
                          <a:ea typeface="微软雅黑" panose="020B0503020204020204" pitchFamily="34" charset="-122"/>
                        </a:rPr>
                        <a:t>第三方软件</a:t>
                      </a:r>
                      <a:endParaRPr lang="zh-CN" altLang="en-US" sz="12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r>
              <a:tr h="286546">
                <a:tc vMerge="1">
                  <a:tcPr marL="9525" marR="9525" marT="9525" marB="0" anchor="ctr"/>
                </a:tc>
                <a:tc>
                  <a:txBody>
                    <a:bodyPr/>
                    <a:lstStyle/>
                    <a:p>
                      <a:pPr algn="ctr" fontAlgn="ct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r>
              <a:tr h="286546">
                <a:tc vMerge="1">
                  <a:tcPr marL="9525" marR="9525" marT="9525" marB="0" anchor="ctr"/>
                </a:tc>
                <a:tc>
                  <a:txBody>
                    <a:bodyPr/>
                    <a:lstStyle/>
                    <a:p>
                      <a:pPr algn="ctr" fontAlgn="ct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r>
              <a:tr h="247472">
                <a:tc gridSpan="2">
                  <a:txBody>
                    <a:bodyPr/>
                    <a:lstStyle/>
                    <a:p>
                      <a:pPr algn="ctr" rtl="0" fontAlgn="ctr"/>
                      <a:r>
                        <a:rPr lang="zh-CN" altLang="en-US" sz="1200" u="none" strike="noStrike" dirty="0">
                          <a:effectLst/>
                          <a:latin typeface="微软雅黑" panose="020B0503020204020204" pitchFamily="34" charset="-122"/>
                          <a:ea typeface="微软雅黑" panose="020B0503020204020204" pitchFamily="34" charset="-122"/>
                        </a:rPr>
                        <a:t>软硬件费用总计</a:t>
                      </a:r>
                      <a:endParaRPr lang="zh-CN" altLang="en-US" sz="1200" b="1" i="0" u="none" strike="noStrike" dirty="0">
                        <a:solidFill>
                          <a:srgbClr val="0070C0"/>
                        </a:solidFill>
                        <a:effectLst/>
                        <a:latin typeface="微软雅黑" panose="020B0503020204020204" pitchFamily="34" charset="-122"/>
                        <a:ea typeface="微软雅黑" panose="020B0503020204020204" pitchFamily="34" charset="-122"/>
                      </a:endParaRPr>
                    </a:p>
                  </a:txBody>
                  <a:tcPr marL="9525" marR="9525" marT="9525" marB="0" anchor="ctr"/>
                </a:tc>
                <a:tc hMerge="1">
                  <a:tcPr/>
                </a:tc>
                <a:tc>
                  <a:txBody>
                    <a:bodyPr/>
                    <a:lstStyle/>
                    <a:p>
                      <a:pPr algn="ctr" rtl="0" fontAlgn="ctr"/>
                      <a:r>
                        <a:rPr lang="zh-CN" altLang="en-US" sz="1200" u="none" strike="noStrike">
                          <a:effectLst/>
                          <a:latin typeface="微软雅黑" panose="020B0503020204020204" pitchFamily="34" charset="-122"/>
                          <a:ea typeface="微软雅黑" panose="020B0503020204020204" pitchFamily="34" charset="-122"/>
                        </a:rPr>
                        <a:t>　</a:t>
                      </a:r>
                      <a:endParaRPr lang="zh-CN" altLang="en-US" sz="1200" b="1" i="0" u="none" strike="noStrike">
                        <a:solidFill>
                          <a:srgbClr val="0070C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r>
                        <a:rPr lang="zh-CN" altLang="en-US" sz="1200" u="none" strike="noStrike">
                          <a:effectLst/>
                          <a:latin typeface="微软雅黑" panose="020B0503020204020204" pitchFamily="34" charset="-122"/>
                          <a:ea typeface="微软雅黑" panose="020B0503020204020204" pitchFamily="34" charset="-122"/>
                        </a:rPr>
                        <a:t>　</a:t>
                      </a:r>
                      <a:endParaRPr lang="zh-CN" altLang="en-US" sz="1200" b="1" i="0" u="none" strike="noStrike">
                        <a:solidFill>
                          <a:srgbClr val="0070C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r>
                        <a:rPr lang="zh-CN" altLang="en-US" sz="1200" u="none" strike="noStrike">
                          <a:effectLst/>
                          <a:latin typeface="微软雅黑" panose="020B0503020204020204" pitchFamily="34" charset="-122"/>
                          <a:ea typeface="微软雅黑" panose="020B0503020204020204" pitchFamily="34" charset="-122"/>
                        </a:rPr>
                        <a:t>　</a:t>
                      </a:r>
                      <a:endParaRPr lang="zh-CN" altLang="en-US" sz="1200" b="1" i="0" u="none" strike="noStrike">
                        <a:solidFill>
                          <a:srgbClr val="0070C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endParaRPr lang="en-US" altLang="zh-CN" sz="12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endParaRPr lang="zh-CN" altLang="en-US" sz="1200" b="1" i="0" u="none" strike="noStrike" dirty="0">
                        <a:solidFill>
                          <a:srgbClr val="0070C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endParaRPr lang="en-US" altLang="zh-CN" sz="12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endParaRPr lang="en-US" altLang="zh-CN" sz="12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r>
                        <a:rPr lang="zh-CN" altLang="en-US" sz="1200" u="none" strike="noStrike" dirty="0">
                          <a:effectLst/>
                          <a:latin typeface="微软雅黑" panose="020B0503020204020204" pitchFamily="34" charset="-122"/>
                          <a:ea typeface="微软雅黑" panose="020B0503020204020204" pitchFamily="34" charset="-122"/>
                        </a:rPr>
                        <a:t>　</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r>
              <a:tr h="573092">
                <a:tc rowSpan="2">
                  <a:txBody>
                    <a:bodyPr/>
                    <a:lstStyle/>
                    <a:p>
                      <a:pPr algn="ctr" rtl="0" fontAlgn="ctr"/>
                      <a:r>
                        <a:rPr lang="zh-CN" altLang="en-US" sz="1200" u="none" strike="noStrike">
                          <a:effectLst/>
                          <a:latin typeface="微软雅黑" panose="020B0503020204020204" pitchFamily="34" charset="-122"/>
                          <a:ea typeface="微软雅黑" panose="020B0503020204020204" pitchFamily="34" charset="-122"/>
                        </a:rPr>
                        <a:t>安装工程费</a:t>
                      </a:r>
                      <a:endParaRPr lang="zh-CN" altLang="en-US" sz="1200" b="1"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r>
                        <a:rPr lang="zh-CN" altLang="en-US" sz="1200" u="none" strike="noStrike" dirty="0">
                          <a:effectLst/>
                          <a:latin typeface="微软雅黑" panose="020B0503020204020204" pitchFamily="34" charset="-122"/>
                          <a:ea typeface="微软雅黑" panose="020B0503020204020204" pitchFamily="34" charset="-122"/>
                        </a:rPr>
                        <a:t>施工费</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r>
                        <a:rPr lang="zh-CN" altLang="en-US" sz="1200" u="none" strike="noStrike">
                          <a:effectLst/>
                          <a:latin typeface="微软雅黑" panose="020B0503020204020204" pitchFamily="34" charset="-122"/>
                          <a:ea typeface="微软雅黑" panose="020B0503020204020204" pitchFamily="34" charset="-122"/>
                        </a:rPr>
                        <a:t>　</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r>
                        <a:rPr lang="zh-CN" altLang="en-US" sz="1200" u="none" strike="noStrike" dirty="0">
                          <a:effectLst/>
                          <a:latin typeface="微软雅黑" panose="020B0503020204020204" pitchFamily="34" charset="-122"/>
                          <a:ea typeface="微软雅黑" panose="020B0503020204020204" pitchFamily="34" charset="-122"/>
                        </a:rPr>
                        <a:t>　</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r>
                        <a:rPr lang="zh-CN" altLang="en-US" sz="1200" u="none" strike="noStrike">
                          <a:effectLst/>
                          <a:latin typeface="微软雅黑" panose="020B0503020204020204" pitchFamily="34" charset="-122"/>
                          <a:ea typeface="微软雅黑" panose="020B0503020204020204" pitchFamily="34" charset="-122"/>
                        </a:rPr>
                        <a:t>　</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endParaRPr lang="en-US" altLang="zh-CN" sz="12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r>
                        <a:rPr lang="zh-CN" altLang="en-US" sz="1200" u="none" strike="noStrike" dirty="0">
                          <a:effectLst/>
                          <a:latin typeface="微软雅黑" panose="020B0503020204020204" pitchFamily="34" charset="-122"/>
                          <a:ea typeface="微软雅黑" panose="020B0503020204020204" pitchFamily="34" charset="-122"/>
                        </a:rPr>
                        <a:t>硬件合计</a:t>
                      </a:r>
                      <a:r>
                        <a:rPr lang="en-US" altLang="zh-CN" sz="1200" u="none" strike="noStrike" dirty="0">
                          <a:effectLst/>
                          <a:latin typeface="微软雅黑" panose="020B0503020204020204" pitchFamily="34" charset="-122"/>
                          <a:ea typeface="微软雅黑" panose="020B0503020204020204" pitchFamily="34" charset="-122"/>
                        </a:rPr>
                        <a:t>×1%</a:t>
                      </a: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r>
              <a:tr h="573092">
                <a:tc vMerge="1">
                  <a:tcPr/>
                </a:tc>
                <a:tc>
                  <a:txBody>
                    <a:bodyPr/>
                    <a:lstStyle/>
                    <a:p>
                      <a:pPr algn="ctr" rtl="0" fontAlgn="ctr"/>
                      <a:r>
                        <a:rPr lang="zh-CN" altLang="en-US" sz="1200" u="none" strike="noStrike" dirty="0">
                          <a:effectLst/>
                          <a:latin typeface="微软雅黑" panose="020B0503020204020204" pitchFamily="34" charset="-122"/>
                          <a:ea typeface="微软雅黑" panose="020B0503020204020204" pitchFamily="34" charset="-122"/>
                        </a:rPr>
                        <a:t>材料费</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r>
                        <a:rPr lang="zh-CN" altLang="en-US" sz="1200" u="none" strike="noStrike">
                          <a:effectLst/>
                          <a:latin typeface="微软雅黑" panose="020B0503020204020204" pitchFamily="34" charset="-122"/>
                          <a:ea typeface="微软雅黑" panose="020B0503020204020204" pitchFamily="34" charset="-122"/>
                        </a:rPr>
                        <a:t>　</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r>
                        <a:rPr lang="zh-CN" altLang="en-US" sz="1200" u="none" strike="noStrike" dirty="0">
                          <a:effectLst/>
                          <a:latin typeface="微软雅黑" panose="020B0503020204020204" pitchFamily="34" charset="-122"/>
                          <a:ea typeface="微软雅黑" panose="020B0503020204020204" pitchFamily="34" charset="-122"/>
                        </a:rPr>
                        <a:t>　</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r>
                        <a:rPr lang="zh-CN" altLang="en-US" sz="1200" u="none" strike="noStrike">
                          <a:effectLst/>
                          <a:latin typeface="微软雅黑" panose="020B0503020204020204" pitchFamily="34" charset="-122"/>
                          <a:ea typeface="微软雅黑" panose="020B0503020204020204" pitchFamily="34" charset="-122"/>
                        </a:rPr>
                        <a:t>　</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r>
                        <a:rPr lang="zh-CN" altLang="en-US" sz="1200" u="none" strike="noStrike">
                          <a:effectLst/>
                          <a:latin typeface="微软雅黑" panose="020B0503020204020204" pitchFamily="34" charset="-122"/>
                          <a:ea typeface="微软雅黑" panose="020B0503020204020204" pitchFamily="34" charset="-122"/>
                        </a:rPr>
                        <a:t>硬件合计</a:t>
                      </a:r>
                      <a:r>
                        <a:rPr lang="en-US" altLang="zh-CN" sz="1200" u="none" strike="noStrike">
                          <a:effectLst/>
                          <a:latin typeface="微软雅黑" panose="020B0503020204020204" pitchFamily="34" charset="-122"/>
                          <a:ea typeface="微软雅黑" panose="020B0503020204020204" pitchFamily="34" charset="-122"/>
                        </a:rPr>
                        <a:t>×1%</a:t>
                      </a:r>
                      <a:endParaRPr lang="en-US" altLang="zh-CN" sz="12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r>
              <a:tr h="286546">
                <a:tc rowSpan="4">
                  <a:txBody>
                    <a:bodyPr/>
                    <a:lstStyle/>
                    <a:p>
                      <a:pPr algn="ctr" rtl="0" fontAlgn="ctr"/>
                      <a:r>
                        <a:rPr lang="zh-CN" altLang="en-US" sz="1200" u="none" strike="noStrike">
                          <a:effectLst/>
                          <a:latin typeface="微软雅黑" panose="020B0503020204020204" pitchFamily="34" charset="-122"/>
                          <a:ea typeface="微软雅黑" panose="020B0503020204020204" pitchFamily="34" charset="-122"/>
                        </a:rPr>
                        <a:t>工程建设其它费</a:t>
                      </a:r>
                      <a:endParaRPr lang="zh-CN" altLang="en-US" sz="1200" b="1"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r>
                        <a:rPr lang="zh-CN" altLang="en-US" sz="1200" u="none" strike="noStrike" dirty="0">
                          <a:effectLst/>
                          <a:latin typeface="微软雅黑" panose="020B0503020204020204" pitchFamily="34" charset="-122"/>
                          <a:ea typeface="微软雅黑" panose="020B0503020204020204" pitchFamily="34" charset="-122"/>
                        </a:rPr>
                        <a:t>可研费</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r>
                        <a:rPr lang="zh-CN" altLang="en-US" sz="1200" u="none" strike="noStrike">
                          <a:effectLst/>
                          <a:latin typeface="微软雅黑" panose="020B0503020204020204" pitchFamily="34" charset="-122"/>
                          <a:ea typeface="微软雅黑" panose="020B0503020204020204" pitchFamily="34" charset="-122"/>
                        </a:rPr>
                        <a:t>　</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r>
                        <a:rPr lang="zh-CN" altLang="en-US" sz="1200" u="none" strike="noStrike">
                          <a:effectLst/>
                          <a:latin typeface="微软雅黑" panose="020B0503020204020204" pitchFamily="34" charset="-122"/>
                          <a:ea typeface="微软雅黑" panose="020B0503020204020204" pitchFamily="34" charset="-122"/>
                        </a:rPr>
                        <a:t>　</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r>
                        <a:rPr lang="zh-CN" altLang="en-US" sz="1200" u="none" strike="noStrike">
                          <a:effectLst/>
                          <a:latin typeface="微软雅黑" panose="020B0503020204020204" pitchFamily="34" charset="-122"/>
                          <a:ea typeface="微软雅黑" panose="020B0503020204020204" pitchFamily="34" charset="-122"/>
                        </a:rPr>
                        <a:t>　</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r>
                        <a:rPr lang="zh-CN" altLang="en-US" sz="1200" u="none" strike="noStrike">
                          <a:effectLst/>
                          <a:latin typeface="微软雅黑" panose="020B0503020204020204" pitchFamily="34" charset="-122"/>
                          <a:ea typeface="微软雅黑" panose="020B0503020204020204" pitchFamily="34" charset="-122"/>
                        </a:rPr>
                        <a:t>　</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r>
              <a:tr h="286546">
                <a:tc vMerge="1">
                  <a:tcPr/>
                </a:tc>
                <a:tc>
                  <a:txBody>
                    <a:bodyPr/>
                    <a:lstStyle/>
                    <a:p>
                      <a:pPr algn="ctr" rtl="0" fontAlgn="ctr"/>
                      <a:r>
                        <a:rPr lang="zh-CN" altLang="en-US" sz="1200" u="none" strike="noStrike" dirty="0">
                          <a:effectLst/>
                          <a:latin typeface="微软雅黑" panose="020B0503020204020204" pitchFamily="34" charset="-122"/>
                          <a:ea typeface="微软雅黑" panose="020B0503020204020204" pitchFamily="34" charset="-122"/>
                        </a:rPr>
                        <a:t>设计费</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r>
                        <a:rPr lang="zh-CN" altLang="en-US" sz="1200" u="none" strike="noStrike" dirty="0">
                          <a:effectLst/>
                          <a:latin typeface="微软雅黑" panose="020B0503020204020204" pitchFamily="34" charset="-122"/>
                          <a:ea typeface="微软雅黑" panose="020B0503020204020204" pitchFamily="34" charset="-122"/>
                        </a:rPr>
                        <a:t>　</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r>
                        <a:rPr lang="zh-CN" altLang="en-US" sz="1200" u="none" strike="noStrike">
                          <a:effectLst/>
                          <a:latin typeface="微软雅黑" panose="020B0503020204020204" pitchFamily="34" charset="-122"/>
                          <a:ea typeface="微软雅黑" panose="020B0503020204020204" pitchFamily="34" charset="-122"/>
                        </a:rPr>
                        <a:t>　</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r>
                        <a:rPr lang="zh-CN" altLang="en-US" sz="1200" u="none" strike="noStrike">
                          <a:effectLst/>
                          <a:latin typeface="微软雅黑" panose="020B0503020204020204" pitchFamily="34" charset="-122"/>
                          <a:ea typeface="微软雅黑" panose="020B0503020204020204" pitchFamily="34" charset="-122"/>
                        </a:rPr>
                        <a:t>　</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endParaRPr lang="en-US" altLang="zh-CN" sz="12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r>
                        <a:rPr lang="zh-CN" altLang="en-US" sz="1200" u="none" strike="noStrike">
                          <a:effectLst/>
                          <a:latin typeface="微软雅黑" panose="020B0503020204020204" pitchFamily="34" charset="-122"/>
                          <a:ea typeface="微软雅黑" panose="020B0503020204020204" pitchFamily="34" charset="-122"/>
                        </a:rPr>
                        <a:t>　</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r>
              <a:tr h="286546">
                <a:tc vMerge="1">
                  <a:tcPr/>
                </a:tc>
                <a:tc>
                  <a:txBody>
                    <a:bodyPr/>
                    <a:lstStyle/>
                    <a:p>
                      <a:pPr algn="ctr" rtl="0" fontAlgn="ctr"/>
                      <a:r>
                        <a:rPr lang="zh-CN" altLang="en-US" sz="1200" u="none" strike="noStrike" dirty="0">
                          <a:effectLst/>
                          <a:latin typeface="微软雅黑" panose="020B0503020204020204" pitchFamily="34" charset="-122"/>
                          <a:ea typeface="微软雅黑" panose="020B0503020204020204" pitchFamily="34" charset="-122"/>
                        </a:rPr>
                        <a:t>监理费</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r>
                        <a:rPr lang="zh-CN" altLang="en-US" sz="1200" u="none" strike="noStrike" dirty="0">
                          <a:effectLst/>
                          <a:latin typeface="微软雅黑" panose="020B0503020204020204" pitchFamily="34" charset="-122"/>
                          <a:ea typeface="微软雅黑" panose="020B0503020204020204" pitchFamily="34" charset="-122"/>
                        </a:rPr>
                        <a:t>　</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r>
                        <a:rPr lang="zh-CN" altLang="en-US" sz="1200" u="none" strike="noStrike">
                          <a:effectLst/>
                          <a:latin typeface="微软雅黑" panose="020B0503020204020204" pitchFamily="34" charset="-122"/>
                          <a:ea typeface="微软雅黑" panose="020B0503020204020204" pitchFamily="34" charset="-122"/>
                        </a:rPr>
                        <a:t>　</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r>
                        <a:rPr lang="zh-CN" altLang="en-US" sz="1200" u="none" strike="noStrike">
                          <a:effectLst/>
                          <a:latin typeface="微软雅黑" panose="020B0503020204020204" pitchFamily="34" charset="-122"/>
                          <a:ea typeface="微软雅黑" panose="020B0503020204020204" pitchFamily="34" charset="-122"/>
                        </a:rPr>
                        <a:t>　</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endParaRPr lang="en-US" altLang="zh-CN" sz="12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r>
                        <a:rPr lang="zh-CN" altLang="en-US" sz="1200" u="none" strike="noStrike" dirty="0">
                          <a:effectLst/>
                          <a:latin typeface="微软雅黑" panose="020B0503020204020204" pitchFamily="34" charset="-122"/>
                          <a:ea typeface="微软雅黑" panose="020B0503020204020204" pitchFamily="34" charset="-122"/>
                        </a:rPr>
                        <a:t>　</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r>
              <a:tr h="286546">
                <a:tc vMerge="1">
                  <a:tcPr/>
                </a:tc>
                <a:tc>
                  <a:txBody>
                    <a:bodyPr/>
                    <a:lstStyle/>
                    <a:p>
                      <a:pPr algn="ctr" rtl="0" fontAlgn="ctr"/>
                      <a:r>
                        <a:rPr lang="zh-CN" altLang="en-US" sz="1200" u="none" strike="noStrike">
                          <a:effectLst/>
                          <a:latin typeface="微软雅黑" panose="020B0503020204020204" pitchFamily="34" charset="-122"/>
                          <a:ea typeface="微软雅黑" panose="020B0503020204020204" pitchFamily="34" charset="-122"/>
                        </a:rPr>
                        <a:t>其他费</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r>
                        <a:rPr lang="zh-CN" altLang="en-US" sz="1200" u="none" strike="noStrike" dirty="0">
                          <a:effectLst/>
                          <a:latin typeface="微软雅黑" panose="020B0503020204020204" pitchFamily="34" charset="-122"/>
                          <a:ea typeface="微软雅黑" panose="020B0503020204020204" pitchFamily="34" charset="-122"/>
                        </a:rPr>
                        <a:t>　</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r>
                        <a:rPr lang="zh-CN" altLang="en-US" sz="1200" u="none" strike="noStrike" dirty="0">
                          <a:effectLst/>
                          <a:latin typeface="微软雅黑" panose="020B0503020204020204" pitchFamily="34" charset="-122"/>
                          <a:ea typeface="微软雅黑" panose="020B0503020204020204" pitchFamily="34" charset="-122"/>
                        </a:rPr>
                        <a:t>　</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r>
                        <a:rPr lang="zh-CN" altLang="en-US" sz="1200" u="none" strike="noStrike" dirty="0">
                          <a:effectLst/>
                          <a:latin typeface="微软雅黑" panose="020B0503020204020204" pitchFamily="34" charset="-122"/>
                          <a:ea typeface="微软雅黑" panose="020B0503020204020204" pitchFamily="34" charset="-122"/>
                        </a:rPr>
                        <a:t>　</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r>
                        <a:rPr lang="zh-CN" altLang="en-US" sz="1200" u="none" strike="noStrike" dirty="0">
                          <a:effectLst/>
                          <a:latin typeface="微软雅黑" panose="020B0503020204020204" pitchFamily="34" charset="-122"/>
                          <a:ea typeface="微软雅黑" panose="020B0503020204020204" pitchFamily="34" charset="-122"/>
                        </a:rPr>
                        <a:t>　</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r>
              <a:tr h="316506">
                <a:tc gridSpan="2">
                  <a:txBody>
                    <a:bodyPr/>
                    <a:lstStyle/>
                    <a:p>
                      <a:pPr algn="ctr" rtl="0" fontAlgn="ctr"/>
                      <a:r>
                        <a:rPr lang="zh-CN" altLang="en-US" sz="1200" u="none" strike="noStrike">
                          <a:effectLst/>
                          <a:latin typeface="微软雅黑" panose="020B0503020204020204" pitchFamily="34" charset="-122"/>
                          <a:ea typeface="微软雅黑" panose="020B0503020204020204" pitchFamily="34" charset="-122"/>
                        </a:rPr>
                        <a:t>工程建设预备费</a:t>
                      </a:r>
                      <a:endParaRPr lang="zh-CN" altLang="en-US" sz="1200" b="1"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hMerge="1">
                  <a:tcPr/>
                </a:tc>
                <a:tc>
                  <a:txBody>
                    <a:bodyPr/>
                    <a:lstStyle/>
                    <a:p>
                      <a:pPr algn="ctr" rtl="0" fontAlgn="ctr"/>
                      <a:r>
                        <a:rPr lang="zh-CN" altLang="en-US" sz="1200" u="none" strike="noStrike">
                          <a:effectLst/>
                          <a:latin typeface="微软雅黑" panose="020B0503020204020204" pitchFamily="34" charset="-122"/>
                          <a:ea typeface="微软雅黑" panose="020B0503020204020204" pitchFamily="34" charset="-122"/>
                        </a:rPr>
                        <a:t>　</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r>
                        <a:rPr lang="zh-CN" altLang="en-US" sz="1200" u="none" strike="noStrike">
                          <a:effectLst/>
                          <a:latin typeface="微软雅黑" panose="020B0503020204020204" pitchFamily="34" charset="-122"/>
                          <a:ea typeface="微软雅黑" panose="020B0503020204020204" pitchFamily="34" charset="-122"/>
                        </a:rPr>
                        <a:t>　</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r>
                        <a:rPr lang="zh-CN" altLang="en-US" sz="1200" u="none" strike="noStrike" dirty="0">
                          <a:effectLst/>
                          <a:latin typeface="微软雅黑" panose="020B0503020204020204" pitchFamily="34" charset="-122"/>
                          <a:ea typeface="微软雅黑" panose="020B0503020204020204" pitchFamily="34" charset="-122"/>
                        </a:rPr>
                        <a:t>　</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endParaRPr lang="en-US" altLang="zh-CN" sz="12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r>
                        <a:rPr lang="zh-CN" altLang="en-US" sz="1200" u="none" strike="noStrike" dirty="0">
                          <a:effectLst/>
                          <a:latin typeface="微软雅黑" panose="020B0503020204020204" pitchFamily="34" charset="-122"/>
                          <a:ea typeface="微软雅黑" panose="020B0503020204020204" pitchFamily="34" charset="-122"/>
                        </a:rPr>
                        <a:t>硬件软件合计</a:t>
                      </a:r>
                      <a:r>
                        <a:rPr lang="en-US" altLang="zh-CN" sz="1200" u="none" strike="noStrike" dirty="0">
                          <a:effectLst/>
                          <a:latin typeface="微软雅黑" panose="020B0503020204020204" pitchFamily="34" charset="-122"/>
                          <a:ea typeface="微软雅黑" panose="020B0503020204020204" pitchFamily="34" charset="-122"/>
                        </a:rPr>
                        <a:t>×3%</a:t>
                      </a: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r>
              <a:tr h="247472">
                <a:tc gridSpan="2">
                  <a:txBody>
                    <a:bodyPr/>
                    <a:lstStyle/>
                    <a:p>
                      <a:pPr algn="ctr" rtl="0" fontAlgn="ctr"/>
                      <a:r>
                        <a:rPr lang="zh-CN" altLang="en-US" sz="1200" u="none" strike="noStrike" dirty="0">
                          <a:effectLst/>
                          <a:latin typeface="微软雅黑" panose="020B0503020204020204" pitchFamily="34" charset="-122"/>
                          <a:ea typeface="微软雅黑" panose="020B0503020204020204" pitchFamily="34" charset="-122"/>
                        </a:rPr>
                        <a:t>工程建设总投资</a:t>
                      </a:r>
                      <a:endParaRPr lang="zh-CN" altLang="en-US" sz="1200" b="1" i="0" u="none" strike="noStrike" dirty="0">
                        <a:solidFill>
                          <a:srgbClr val="0070C0"/>
                        </a:solidFill>
                        <a:effectLst/>
                        <a:latin typeface="微软雅黑" panose="020B0503020204020204" pitchFamily="34" charset="-122"/>
                        <a:ea typeface="微软雅黑" panose="020B0503020204020204" pitchFamily="34" charset="-122"/>
                      </a:endParaRPr>
                    </a:p>
                  </a:txBody>
                  <a:tcPr marL="9525" marR="9525" marT="9525" marB="0" anchor="ctr"/>
                </a:tc>
                <a:tc hMerge="1">
                  <a:tcPr/>
                </a:tc>
                <a:tc>
                  <a:txBody>
                    <a:bodyPr/>
                    <a:lstStyle/>
                    <a:p>
                      <a:pPr algn="ctr" rtl="0" fontAlgn="ctr"/>
                      <a:r>
                        <a:rPr lang="zh-CN" altLang="en-US" sz="1200" u="none" strike="noStrike">
                          <a:effectLst/>
                          <a:latin typeface="微软雅黑" panose="020B0503020204020204" pitchFamily="34" charset="-122"/>
                          <a:ea typeface="微软雅黑" panose="020B0503020204020204" pitchFamily="34" charset="-122"/>
                        </a:rPr>
                        <a:t>　</a:t>
                      </a:r>
                      <a:endParaRPr lang="zh-CN" altLang="en-US" sz="1200" b="1" i="0" u="none" strike="noStrike">
                        <a:solidFill>
                          <a:srgbClr val="0070C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r>
                        <a:rPr lang="zh-CN" altLang="en-US" sz="1200" u="none" strike="noStrike">
                          <a:effectLst/>
                          <a:latin typeface="微软雅黑" panose="020B0503020204020204" pitchFamily="34" charset="-122"/>
                          <a:ea typeface="微软雅黑" panose="020B0503020204020204" pitchFamily="34" charset="-122"/>
                        </a:rPr>
                        <a:t>　</a:t>
                      </a:r>
                      <a:endParaRPr lang="zh-CN" altLang="en-US" sz="1200" b="1" i="0" u="none" strike="noStrike">
                        <a:solidFill>
                          <a:srgbClr val="0070C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r>
                        <a:rPr lang="zh-CN" altLang="en-US" sz="1200" u="none" strike="noStrike" dirty="0">
                          <a:effectLst/>
                          <a:latin typeface="微软雅黑" panose="020B0503020204020204" pitchFamily="34" charset="-122"/>
                          <a:ea typeface="微软雅黑" panose="020B0503020204020204" pitchFamily="34" charset="-122"/>
                        </a:rPr>
                        <a:t>　</a:t>
                      </a:r>
                      <a:endParaRPr lang="zh-CN" altLang="en-US" sz="1200" b="1" i="0" u="none" strike="noStrike" dirty="0">
                        <a:solidFill>
                          <a:srgbClr val="0070C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endParaRPr lang="en-US" altLang="zh-CN" sz="12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endParaRPr lang="zh-CN" altLang="en-US" sz="1200" b="1" i="0" u="none" strike="noStrike" dirty="0">
                        <a:solidFill>
                          <a:srgbClr val="0070C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endParaRPr lang="en-US" altLang="zh-CN" sz="1200" b="1" i="0" u="none" strike="noStrike" dirty="0">
                        <a:solidFill>
                          <a:srgbClr val="0070C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endParaRPr lang="en-US" altLang="zh-CN" sz="12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r>
                        <a:rPr lang="zh-CN" altLang="en-US" sz="1200" u="none" strike="noStrike" dirty="0">
                          <a:effectLst/>
                          <a:latin typeface="微软雅黑" panose="020B0503020204020204" pitchFamily="34" charset="-122"/>
                          <a:ea typeface="微软雅黑" panose="020B0503020204020204" pitchFamily="34" charset="-122"/>
                        </a:rPr>
                        <a:t>　</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bwMode="auto">
          <a:xfrm>
            <a:off x="35496" y="107305"/>
            <a:ext cx="8686800" cy="461665"/>
          </a:xfrm>
          <a:prstGeom prst="rect">
            <a:avLst/>
          </a:prstGeom>
          <a:noFill/>
        </p:spPr>
        <p:txBody>
          <a:bodyPr vert="horz" wrap="square" lIns="91440" tIns="45720" rIns="91440" bIns="45720" rtlCol="0" anchor="ctr">
            <a:spAutoFit/>
          </a:bodyPr>
          <a:lstStyle/>
          <a:p>
            <a:pPr lvl="0" eaLnBrk="0" hangingPunct="0">
              <a:defRPr/>
            </a:pPr>
            <a:r>
              <a:rPr lang="zh-CN" altLang="en-US" sz="2400" b="1" dirty="0">
                <a:solidFill>
                  <a:schemeClr val="bg1"/>
                </a:solidFill>
                <a:latin typeface="微软雅黑" panose="020B0503020204020204" pitchFamily="34" charset="-122"/>
                <a:ea typeface="微软雅黑" panose="020B0503020204020204" pitchFamily="34" charset="-122"/>
              </a:rPr>
              <a:t>单一来源采购需求</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5" name="矩形 4"/>
          <p:cNvSpPr/>
          <p:nvPr/>
        </p:nvSpPr>
        <p:spPr>
          <a:xfrm>
            <a:off x="454936" y="3949104"/>
            <a:ext cx="8223700" cy="645160"/>
          </a:xfrm>
          <a:prstGeom prst="rect">
            <a:avLst/>
          </a:prstGeom>
        </p:spPr>
        <p:txBody>
          <a:bodyPr wrap="square">
            <a:spAutoFit/>
          </a:bodyPr>
          <a:lstStyle/>
          <a:p>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场景</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除原供应商外，其他供应商不具备提供相关设备扩容、升级能力及各类服务的，或使用其他供应商影响功能服务配套的采购”</a:t>
            </a:r>
            <a:endParaRPr lang="zh-CN" altLang="en-US" sz="1200"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场景</a:t>
            </a:r>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在用系统后续应用开发、在用软件升级（为连续性开发或升级需求，供应商不可替代）的采购”</a:t>
            </a:r>
            <a:endParaRPr lang="zh-CN" altLang="en-US" sz="1200" dirty="0">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6" name="表格 5"/>
          <p:cNvGraphicFramePr>
            <a:graphicFrameLocks noGrp="1"/>
          </p:cNvGraphicFramePr>
          <p:nvPr/>
        </p:nvGraphicFramePr>
        <p:xfrm>
          <a:off x="454931" y="1556792"/>
          <a:ext cx="8223710" cy="1944217"/>
        </p:xfrm>
        <a:graphic>
          <a:graphicData uri="http://schemas.openxmlformats.org/drawingml/2006/table">
            <a:tbl>
              <a:tblPr>
                <a:tableStyleId>{5C22544A-7EE6-4342-B048-85BDC9FD1C3A}</a:tableStyleId>
              </a:tblPr>
              <a:tblGrid>
                <a:gridCol w="747610"/>
                <a:gridCol w="747610"/>
                <a:gridCol w="747610"/>
                <a:gridCol w="747610"/>
                <a:gridCol w="747610"/>
                <a:gridCol w="747610"/>
                <a:gridCol w="747610"/>
                <a:gridCol w="747610"/>
                <a:gridCol w="747610"/>
                <a:gridCol w="747610"/>
                <a:gridCol w="747610"/>
              </a:tblGrid>
              <a:tr h="497018">
                <a:tc rowSpan="2">
                  <a:txBody>
                    <a:bodyPr/>
                    <a:lstStyle/>
                    <a:p>
                      <a:pPr algn="ctr" rtl="0" fontAlgn="ctr"/>
                      <a:r>
                        <a:rPr lang="zh-CN" altLang="en-US" sz="1000" u="none" strike="noStrike" dirty="0">
                          <a:solidFill>
                            <a:schemeClr val="bg1"/>
                          </a:solidFill>
                          <a:effectLst/>
                          <a:latin typeface="+mj-ea"/>
                          <a:ea typeface="+mj-ea"/>
                        </a:rPr>
                        <a:t>需求归口管控单位</a:t>
                      </a:r>
                      <a:endParaRPr lang="zh-CN" altLang="en-US" sz="1000" b="1" i="0" u="none" strike="noStrike" dirty="0">
                        <a:solidFill>
                          <a:schemeClr val="bg1"/>
                        </a:solidFill>
                        <a:effectLst/>
                        <a:latin typeface="+mj-ea"/>
                        <a:ea typeface="+mj-ea"/>
                      </a:endParaRPr>
                    </a:p>
                  </a:txBody>
                  <a:tcPr marL="9525" marR="9525" marT="9525" marB="0" anchor="ctr">
                    <a:solidFill>
                      <a:schemeClr val="accent1"/>
                    </a:solidFill>
                  </a:tcPr>
                </a:tc>
                <a:tc>
                  <a:txBody>
                    <a:bodyPr/>
                    <a:lstStyle/>
                    <a:p>
                      <a:pPr algn="ctr" rtl="0" fontAlgn="ctr"/>
                      <a:r>
                        <a:rPr lang="zh-CN" altLang="en-US" sz="1000" u="none" strike="noStrike" dirty="0">
                          <a:solidFill>
                            <a:schemeClr val="bg1"/>
                          </a:solidFill>
                          <a:effectLst/>
                          <a:latin typeface="+mj-ea"/>
                          <a:ea typeface="+mj-ea"/>
                        </a:rPr>
                        <a:t>项目总投资</a:t>
                      </a:r>
                      <a:endParaRPr lang="zh-CN" altLang="en-US" sz="1000" b="1" i="0" u="none" strike="noStrike" dirty="0">
                        <a:solidFill>
                          <a:schemeClr val="bg1"/>
                        </a:solidFill>
                        <a:effectLst/>
                        <a:latin typeface="+mj-ea"/>
                        <a:ea typeface="+mj-ea"/>
                      </a:endParaRPr>
                    </a:p>
                  </a:txBody>
                  <a:tcPr marL="9525" marR="9525" marT="9525" marB="0" anchor="ctr">
                    <a:solidFill>
                      <a:schemeClr val="accent1"/>
                    </a:solidFill>
                  </a:tcPr>
                </a:tc>
                <a:tc rowSpan="2">
                  <a:txBody>
                    <a:bodyPr/>
                    <a:lstStyle/>
                    <a:p>
                      <a:pPr algn="ctr" rtl="0" fontAlgn="ctr"/>
                      <a:r>
                        <a:rPr lang="zh-CN" altLang="en-US" sz="1000" u="none" strike="noStrike" dirty="0">
                          <a:solidFill>
                            <a:schemeClr val="bg1"/>
                          </a:solidFill>
                          <a:effectLst/>
                          <a:latin typeface="+mj-ea"/>
                          <a:ea typeface="+mj-ea"/>
                        </a:rPr>
                        <a:t>单一来源场景</a:t>
                      </a:r>
                      <a:endParaRPr lang="zh-CN" altLang="en-US" sz="1000" b="1" i="0" u="none" strike="noStrike" dirty="0">
                        <a:solidFill>
                          <a:schemeClr val="bg1"/>
                        </a:solidFill>
                        <a:effectLst/>
                        <a:latin typeface="+mj-ea"/>
                        <a:ea typeface="+mj-ea"/>
                      </a:endParaRPr>
                    </a:p>
                  </a:txBody>
                  <a:tcPr marL="9525" marR="9525" marT="9525" marB="0" anchor="ctr">
                    <a:solidFill>
                      <a:schemeClr val="accent1"/>
                    </a:solidFill>
                  </a:tcPr>
                </a:tc>
                <a:tc rowSpan="2">
                  <a:txBody>
                    <a:bodyPr/>
                    <a:lstStyle/>
                    <a:p>
                      <a:pPr algn="ctr" rtl="0" fontAlgn="ctr"/>
                      <a:r>
                        <a:rPr lang="zh-CN" altLang="en-US" sz="1000" u="none" strike="noStrike" dirty="0">
                          <a:solidFill>
                            <a:schemeClr val="bg1"/>
                          </a:solidFill>
                          <a:effectLst/>
                          <a:latin typeface="+mj-ea"/>
                          <a:ea typeface="+mj-ea"/>
                        </a:rPr>
                        <a:t>单一来源系统</a:t>
                      </a:r>
                      <a:endParaRPr lang="zh-CN" altLang="en-US" sz="1000" b="1" i="0" u="none" strike="noStrike" dirty="0">
                        <a:solidFill>
                          <a:schemeClr val="bg1"/>
                        </a:solidFill>
                        <a:effectLst/>
                        <a:latin typeface="+mj-ea"/>
                        <a:ea typeface="+mj-ea"/>
                      </a:endParaRPr>
                    </a:p>
                  </a:txBody>
                  <a:tcPr marL="9525" marR="9525" marT="9525" marB="0" anchor="ctr">
                    <a:solidFill>
                      <a:schemeClr val="accent1"/>
                    </a:solidFill>
                  </a:tcPr>
                </a:tc>
                <a:tc rowSpan="2">
                  <a:txBody>
                    <a:bodyPr/>
                    <a:lstStyle/>
                    <a:p>
                      <a:pPr algn="ctr" rtl="0" fontAlgn="ctr"/>
                      <a:r>
                        <a:rPr lang="zh-CN" altLang="en-US" sz="1000" u="none" strike="noStrike" dirty="0">
                          <a:solidFill>
                            <a:schemeClr val="bg1"/>
                          </a:solidFill>
                          <a:effectLst/>
                          <a:latin typeface="+mj-ea"/>
                          <a:ea typeface="+mj-ea"/>
                        </a:rPr>
                        <a:t>单一来源厂家</a:t>
                      </a:r>
                      <a:endParaRPr lang="zh-CN" altLang="en-US" sz="1000" b="1" i="0" u="none" strike="noStrike" dirty="0">
                        <a:solidFill>
                          <a:schemeClr val="bg1"/>
                        </a:solidFill>
                        <a:effectLst/>
                        <a:latin typeface="+mj-ea"/>
                        <a:ea typeface="+mj-ea"/>
                      </a:endParaRPr>
                    </a:p>
                  </a:txBody>
                  <a:tcPr marL="9525" marR="9525" marT="9525" marB="0" anchor="ctr">
                    <a:solidFill>
                      <a:schemeClr val="accent1"/>
                    </a:solidFill>
                  </a:tcPr>
                </a:tc>
                <a:tc rowSpan="2">
                  <a:txBody>
                    <a:bodyPr/>
                    <a:lstStyle/>
                    <a:p>
                      <a:pPr algn="ctr" rtl="0" fontAlgn="ctr"/>
                      <a:r>
                        <a:rPr lang="zh-CN" altLang="en-US" sz="1000" u="none" strike="noStrike" dirty="0">
                          <a:solidFill>
                            <a:schemeClr val="bg1"/>
                          </a:solidFill>
                          <a:effectLst/>
                          <a:latin typeface="+mj-ea"/>
                          <a:ea typeface="+mj-ea"/>
                        </a:rPr>
                        <a:t>引入时间</a:t>
                      </a:r>
                      <a:endParaRPr lang="zh-CN" altLang="en-US" sz="1000" b="1" i="0" u="none" strike="noStrike" dirty="0">
                        <a:solidFill>
                          <a:schemeClr val="bg1"/>
                        </a:solidFill>
                        <a:effectLst/>
                        <a:latin typeface="+mj-ea"/>
                        <a:ea typeface="+mj-ea"/>
                      </a:endParaRPr>
                    </a:p>
                  </a:txBody>
                  <a:tcPr marL="9525" marR="9525" marT="9525" marB="0" anchor="ctr">
                    <a:solidFill>
                      <a:schemeClr val="accent1"/>
                    </a:solidFill>
                  </a:tcPr>
                </a:tc>
                <a:tc rowSpan="2">
                  <a:txBody>
                    <a:bodyPr/>
                    <a:lstStyle/>
                    <a:p>
                      <a:pPr algn="ctr" rtl="0" fontAlgn="ctr"/>
                      <a:r>
                        <a:rPr lang="zh-CN" altLang="en-US" sz="1000" u="none" strike="noStrike" dirty="0">
                          <a:solidFill>
                            <a:schemeClr val="bg1"/>
                          </a:solidFill>
                          <a:effectLst/>
                          <a:latin typeface="+mj-ea"/>
                          <a:ea typeface="+mj-ea"/>
                        </a:rPr>
                        <a:t>引入方式</a:t>
                      </a:r>
                      <a:endParaRPr lang="zh-CN" altLang="en-US" sz="1000" b="1" i="0" u="none" strike="noStrike" dirty="0">
                        <a:solidFill>
                          <a:schemeClr val="bg1"/>
                        </a:solidFill>
                        <a:effectLst/>
                        <a:latin typeface="+mj-ea"/>
                        <a:ea typeface="+mj-ea"/>
                      </a:endParaRPr>
                    </a:p>
                  </a:txBody>
                  <a:tcPr marL="9525" marR="9525" marT="9525" marB="0" anchor="ctr">
                    <a:solidFill>
                      <a:schemeClr val="accent1"/>
                    </a:solidFill>
                  </a:tcPr>
                </a:tc>
                <a:tc rowSpan="2">
                  <a:txBody>
                    <a:bodyPr/>
                    <a:lstStyle/>
                    <a:p>
                      <a:pPr algn="ctr" rtl="0" fontAlgn="ctr"/>
                      <a:r>
                        <a:rPr lang="zh-CN" altLang="en-US" sz="1000" u="none" strike="noStrike" dirty="0">
                          <a:solidFill>
                            <a:schemeClr val="bg1"/>
                          </a:solidFill>
                          <a:effectLst/>
                          <a:latin typeface="+mj-ea"/>
                          <a:ea typeface="+mj-ea"/>
                        </a:rPr>
                        <a:t>采购内容</a:t>
                      </a:r>
                      <a:endParaRPr lang="zh-CN" altLang="en-US" sz="1000" b="1" i="0" u="none" strike="noStrike" dirty="0">
                        <a:solidFill>
                          <a:schemeClr val="bg1"/>
                        </a:solidFill>
                        <a:effectLst/>
                        <a:latin typeface="+mj-ea"/>
                        <a:ea typeface="+mj-ea"/>
                      </a:endParaRPr>
                    </a:p>
                  </a:txBody>
                  <a:tcPr marL="9525" marR="9525" marT="9525" marB="0" anchor="ctr">
                    <a:solidFill>
                      <a:schemeClr val="accent1"/>
                    </a:solidFill>
                  </a:tcPr>
                </a:tc>
                <a:tc rowSpan="2">
                  <a:txBody>
                    <a:bodyPr/>
                    <a:lstStyle/>
                    <a:p>
                      <a:pPr algn="ctr" rtl="0" fontAlgn="ctr"/>
                      <a:r>
                        <a:rPr lang="zh-CN" altLang="en-US" sz="1000" u="none" strike="noStrike" dirty="0">
                          <a:solidFill>
                            <a:schemeClr val="bg1"/>
                          </a:solidFill>
                          <a:effectLst/>
                          <a:latin typeface="+mj-ea"/>
                          <a:ea typeface="+mj-ea"/>
                        </a:rPr>
                        <a:t>人天</a:t>
                      </a:r>
                      <a:endParaRPr lang="zh-CN" altLang="en-US" sz="1000" b="1" i="0" u="none" strike="noStrike" dirty="0">
                        <a:solidFill>
                          <a:schemeClr val="bg1"/>
                        </a:solidFill>
                        <a:effectLst/>
                        <a:latin typeface="+mj-ea"/>
                        <a:ea typeface="+mj-ea"/>
                      </a:endParaRPr>
                    </a:p>
                  </a:txBody>
                  <a:tcPr marL="9525" marR="9525" marT="9525" marB="0" anchor="ctr">
                    <a:solidFill>
                      <a:schemeClr val="accent1"/>
                    </a:solidFill>
                  </a:tcPr>
                </a:tc>
                <a:tc rowSpan="2">
                  <a:txBody>
                    <a:bodyPr/>
                    <a:lstStyle/>
                    <a:p>
                      <a:pPr algn="ctr" rtl="0" fontAlgn="ctr"/>
                      <a:r>
                        <a:rPr lang="zh-CN" altLang="en-US" sz="1000" u="none" strike="noStrike" dirty="0">
                          <a:solidFill>
                            <a:schemeClr val="bg1"/>
                          </a:solidFill>
                          <a:effectLst/>
                          <a:latin typeface="+mj-ea"/>
                          <a:ea typeface="+mj-ea"/>
                        </a:rPr>
                        <a:t>套数</a:t>
                      </a:r>
                      <a:endParaRPr lang="zh-CN" altLang="en-US" sz="1000" b="1" i="0" u="none" strike="noStrike" dirty="0">
                        <a:solidFill>
                          <a:schemeClr val="bg1"/>
                        </a:solidFill>
                        <a:effectLst/>
                        <a:latin typeface="+mj-ea"/>
                        <a:ea typeface="+mj-ea"/>
                      </a:endParaRPr>
                    </a:p>
                  </a:txBody>
                  <a:tcPr marL="9525" marR="9525" marT="9525" marB="0" anchor="ctr">
                    <a:solidFill>
                      <a:schemeClr val="accent1"/>
                    </a:solidFill>
                  </a:tcPr>
                </a:tc>
                <a:tc>
                  <a:txBody>
                    <a:bodyPr/>
                    <a:lstStyle/>
                    <a:p>
                      <a:pPr algn="ctr" rtl="0" fontAlgn="ctr"/>
                      <a:r>
                        <a:rPr lang="zh-CN" altLang="en-US" sz="1000" u="none" strike="noStrike" dirty="0">
                          <a:solidFill>
                            <a:schemeClr val="bg1"/>
                          </a:solidFill>
                          <a:effectLst/>
                          <a:latin typeface="+mj-ea"/>
                          <a:ea typeface="+mj-ea"/>
                        </a:rPr>
                        <a:t>采购金额</a:t>
                      </a:r>
                      <a:endParaRPr lang="zh-CN" altLang="en-US" sz="1000" b="1" i="0" u="none" strike="noStrike" dirty="0">
                        <a:solidFill>
                          <a:schemeClr val="bg1"/>
                        </a:solidFill>
                        <a:effectLst/>
                        <a:latin typeface="+mj-ea"/>
                        <a:ea typeface="+mj-ea"/>
                      </a:endParaRPr>
                    </a:p>
                  </a:txBody>
                  <a:tcPr marL="9525" marR="9525" marT="9525" marB="0" anchor="ctr">
                    <a:solidFill>
                      <a:schemeClr val="accent1"/>
                    </a:solidFill>
                  </a:tcPr>
                </a:tc>
              </a:tr>
              <a:tr h="277745">
                <a:tc vMerge="1">
                  <a:tcPr/>
                </a:tc>
                <a:tc>
                  <a:txBody>
                    <a:bodyPr/>
                    <a:lstStyle/>
                    <a:p>
                      <a:pPr algn="ctr" rtl="0" fontAlgn="ctr"/>
                      <a:r>
                        <a:rPr lang="zh-CN" altLang="en-US" sz="1000" u="none" strike="noStrike" dirty="0">
                          <a:solidFill>
                            <a:schemeClr val="bg1"/>
                          </a:solidFill>
                          <a:effectLst/>
                          <a:latin typeface="+mj-ea"/>
                          <a:ea typeface="+mj-ea"/>
                        </a:rPr>
                        <a:t>（万元）</a:t>
                      </a:r>
                      <a:endParaRPr lang="zh-CN" altLang="en-US" sz="1000" b="1" i="0" u="none" strike="noStrike" dirty="0">
                        <a:solidFill>
                          <a:schemeClr val="bg1"/>
                        </a:solidFill>
                        <a:effectLst/>
                        <a:latin typeface="+mj-ea"/>
                        <a:ea typeface="+mj-ea"/>
                      </a:endParaRPr>
                    </a:p>
                  </a:txBody>
                  <a:tcPr marL="9525" marR="9525" marT="9525" marB="0" anchor="ctr">
                    <a:solidFill>
                      <a:schemeClr val="accent1"/>
                    </a:solidFill>
                  </a:tcPr>
                </a:tc>
                <a:tc vMerge="1">
                  <a:tcPr/>
                </a:tc>
                <a:tc vMerge="1">
                  <a:tcPr/>
                </a:tc>
                <a:tc vMerge="1">
                  <a:tcPr/>
                </a:tc>
                <a:tc vMerge="1">
                  <a:tcPr/>
                </a:tc>
                <a:tc vMerge="1">
                  <a:tcPr/>
                </a:tc>
                <a:tc vMerge="1">
                  <a:tcPr/>
                </a:tc>
                <a:tc vMerge="1">
                  <a:tcPr/>
                </a:tc>
                <a:tc vMerge="1">
                  <a:tcPr/>
                </a:tc>
                <a:tc>
                  <a:txBody>
                    <a:bodyPr/>
                    <a:lstStyle/>
                    <a:p>
                      <a:pPr algn="ctr" rtl="0" fontAlgn="ctr"/>
                      <a:r>
                        <a:rPr lang="zh-CN" altLang="en-US" sz="1000" u="none" strike="noStrike" dirty="0">
                          <a:solidFill>
                            <a:schemeClr val="bg1"/>
                          </a:solidFill>
                          <a:effectLst/>
                          <a:latin typeface="+mj-ea"/>
                          <a:ea typeface="+mj-ea"/>
                        </a:rPr>
                        <a:t>（万元）</a:t>
                      </a:r>
                      <a:endParaRPr lang="zh-CN" altLang="en-US" sz="1000" b="1" i="0" u="none" strike="noStrike" dirty="0">
                        <a:solidFill>
                          <a:schemeClr val="bg1"/>
                        </a:solidFill>
                        <a:effectLst/>
                        <a:latin typeface="+mj-ea"/>
                        <a:ea typeface="+mj-ea"/>
                      </a:endParaRPr>
                    </a:p>
                  </a:txBody>
                  <a:tcPr marL="9525" marR="9525" marT="9525" marB="0" anchor="ctr">
                    <a:solidFill>
                      <a:schemeClr val="accent1"/>
                    </a:solidFill>
                  </a:tcPr>
                </a:tc>
              </a:tr>
              <a:tr h="672436">
                <a:tc rowSpan="2">
                  <a:txBody>
                    <a:bodyPr/>
                    <a:lstStyle/>
                    <a:p>
                      <a:pPr algn="ctr" rtl="0" fontAlgn="ctr"/>
                      <a:r>
                        <a:rPr lang="zh-CN" altLang="en-US" sz="1000" u="none" strike="noStrike" dirty="0">
                          <a:effectLst/>
                          <a:latin typeface="+mj-ea"/>
                          <a:ea typeface="+mj-ea"/>
                        </a:rPr>
                        <a:t>信运部</a:t>
                      </a:r>
                      <a:endParaRPr lang="zh-CN" altLang="en-US" sz="1000" b="0" i="0" u="none" strike="noStrike" dirty="0">
                        <a:solidFill>
                          <a:srgbClr val="000000"/>
                        </a:solidFill>
                        <a:effectLst/>
                        <a:latin typeface="+mj-ea"/>
                        <a:ea typeface="+mj-ea"/>
                      </a:endParaRPr>
                    </a:p>
                  </a:txBody>
                  <a:tcPr marL="9525" marR="9525" marT="9525" marB="0" anchor="ctr"/>
                </a:tc>
                <a:tc rowSpan="2">
                  <a:txBody>
                    <a:bodyPr/>
                    <a:lstStyle/>
                    <a:p>
                      <a:pPr algn="ctr" rtl="0" fontAlgn="ctr"/>
                      <a:r>
                        <a:rPr lang="en-US" altLang="zh-CN" sz="1000" u="none" strike="noStrike">
                          <a:effectLst/>
                          <a:latin typeface="+mj-ea"/>
                          <a:ea typeface="+mj-ea"/>
                        </a:rPr>
                        <a:t>415.66</a:t>
                      </a:r>
                      <a:br>
                        <a:rPr lang="en-US" altLang="zh-CN" sz="1000" u="none" strike="noStrike">
                          <a:effectLst/>
                          <a:latin typeface="+mj-ea"/>
                          <a:ea typeface="+mj-ea"/>
                        </a:rPr>
                      </a:br>
                      <a:endParaRPr lang="en-US" altLang="zh-CN" sz="1000" b="0" i="0" u="none" strike="noStrike">
                        <a:solidFill>
                          <a:srgbClr val="000000"/>
                        </a:solidFill>
                        <a:effectLst/>
                        <a:latin typeface="+mj-ea"/>
                        <a:ea typeface="+mj-ea"/>
                      </a:endParaRPr>
                    </a:p>
                  </a:txBody>
                  <a:tcPr marL="9525" marR="9525" marT="9525" marB="0" anchor="ctr"/>
                </a:tc>
                <a:tc>
                  <a:txBody>
                    <a:bodyPr/>
                    <a:lstStyle/>
                    <a:p>
                      <a:pPr algn="l" rtl="0" fontAlgn="ctr"/>
                      <a:r>
                        <a:rPr lang="zh-CN" altLang="en-US" sz="1000" u="none" strike="noStrike" dirty="0">
                          <a:effectLst/>
                          <a:latin typeface="+mj-ea"/>
                          <a:ea typeface="+mj-ea"/>
                        </a:rPr>
                        <a:t>场景</a:t>
                      </a:r>
                      <a:r>
                        <a:rPr lang="en-US" altLang="zh-CN" sz="1000" u="none" strike="noStrike" dirty="0">
                          <a:effectLst/>
                          <a:latin typeface="+mj-ea"/>
                          <a:ea typeface="+mj-ea"/>
                        </a:rPr>
                        <a:t>3</a:t>
                      </a:r>
                      <a:endParaRPr lang="zh-CN" altLang="en-US" sz="1000" b="0" i="0" u="none" strike="noStrike" dirty="0">
                        <a:solidFill>
                          <a:srgbClr val="000000"/>
                        </a:solidFill>
                        <a:effectLst/>
                        <a:latin typeface="+mj-ea"/>
                        <a:ea typeface="+mj-ea"/>
                      </a:endParaRPr>
                    </a:p>
                  </a:txBody>
                  <a:tcPr marL="9525" marR="9525" marT="9525" marB="0" anchor="ctr"/>
                </a:tc>
                <a:tc>
                  <a:txBody>
                    <a:bodyPr/>
                    <a:lstStyle/>
                    <a:p>
                      <a:pPr algn="l" rtl="0" fontAlgn="ctr"/>
                      <a:r>
                        <a:rPr lang="zh-CN" altLang="en-US" sz="1000" u="none" strike="noStrike" dirty="0">
                          <a:effectLst/>
                          <a:latin typeface="+mj-ea"/>
                          <a:ea typeface="+mj-ea"/>
                        </a:rPr>
                        <a:t>框架订单系统</a:t>
                      </a:r>
                      <a:endParaRPr lang="zh-CN" altLang="en-US" sz="1000" b="0" i="0" u="none" strike="noStrike" dirty="0">
                        <a:solidFill>
                          <a:srgbClr val="000000"/>
                        </a:solidFill>
                        <a:effectLst/>
                        <a:latin typeface="+mj-ea"/>
                        <a:ea typeface="+mj-ea"/>
                      </a:endParaRPr>
                    </a:p>
                  </a:txBody>
                  <a:tcPr marL="9525" marR="9525" marT="9525" marB="0" anchor="ctr"/>
                </a:tc>
                <a:tc>
                  <a:txBody>
                    <a:bodyPr/>
                    <a:lstStyle/>
                    <a:p>
                      <a:pPr algn="l" rtl="0" fontAlgn="ctr"/>
                      <a:r>
                        <a:rPr lang="zh-CN" altLang="en-US" sz="1000" b="0" i="0" u="none" strike="noStrike" dirty="0">
                          <a:solidFill>
                            <a:srgbClr val="000000"/>
                          </a:solidFill>
                          <a:effectLst/>
                          <a:latin typeface="+mj-ea"/>
                          <a:ea typeface="+mj-ea"/>
                        </a:rPr>
                        <a:t>锐至</a:t>
                      </a:r>
                      <a:endParaRPr lang="zh-CN" altLang="en-US" sz="1000" b="0" i="0" u="none" strike="noStrike" dirty="0">
                        <a:solidFill>
                          <a:srgbClr val="000000"/>
                        </a:solidFill>
                        <a:effectLst/>
                        <a:latin typeface="+mj-ea"/>
                        <a:ea typeface="+mj-ea"/>
                      </a:endParaRPr>
                    </a:p>
                  </a:txBody>
                  <a:tcPr marL="9525" marR="9525" marT="9525" marB="0" anchor="ctr"/>
                </a:tc>
                <a:tc>
                  <a:txBody>
                    <a:bodyPr/>
                    <a:lstStyle/>
                    <a:p>
                      <a:pPr algn="l" rtl="0" fontAlgn="ctr"/>
                      <a:r>
                        <a:rPr lang="en-US" altLang="zh-CN" sz="1000" u="none" strike="noStrike" dirty="0">
                          <a:effectLst/>
                          <a:latin typeface="+mj-ea"/>
                          <a:ea typeface="+mj-ea"/>
                        </a:rPr>
                        <a:t>2014</a:t>
                      </a:r>
                      <a:endParaRPr lang="en-US" altLang="zh-CN" sz="1000" b="0" i="0" u="none" strike="noStrike" dirty="0">
                        <a:solidFill>
                          <a:srgbClr val="000000"/>
                        </a:solidFill>
                        <a:effectLst/>
                        <a:latin typeface="+mj-ea"/>
                        <a:ea typeface="+mj-ea"/>
                      </a:endParaRPr>
                    </a:p>
                  </a:txBody>
                  <a:tcPr marL="9525" marR="9525" marT="9525" marB="0" anchor="ctr"/>
                </a:tc>
                <a:tc>
                  <a:txBody>
                    <a:bodyPr/>
                    <a:lstStyle/>
                    <a:p>
                      <a:pPr algn="l" rtl="0" fontAlgn="ctr"/>
                      <a:r>
                        <a:rPr lang="zh-CN" altLang="en-US" sz="1000" u="none" strike="noStrike">
                          <a:effectLst/>
                          <a:latin typeface="+mj-ea"/>
                          <a:ea typeface="+mj-ea"/>
                        </a:rPr>
                        <a:t>公开招标</a:t>
                      </a:r>
                      <a:endParaRPr lang="zh-CN" altLang="en-US" sz="1000" b="0" i="0" u="none" strike="noStrike">
                        <a:solidFill>
                          <a:srgbClr val="000000"/>
                        </a:solidFill>
                        <a:effectLst/>
                        <a:latin typeface="+mj-ea"/>
                        <a:ea typeface="+mj-ea"/>
                      </a:endParaRPr>
                    </a:p>
                  </a:txBody>
                  <a:tcPr marL="9525" marR="9525" marT="9525" marB="0" anchor="ctr"/>
                </a:tc>
                <a:tc>
                  <a:txBody>
                    <a:bodyPr/>
                    <a:lstStyle/>
                    <a:p>
                      <a:pPr algn="l" rtl="0" fontAlgn="ctr"/>
                      <a:r>
                        <a:rPr lang="zh-CN" altLang="en-US" sz="1000" u="none" strike="noStrike">
                          <a:effectLst/>
                          <a:latin typeface="+mj-ea"/>
                          <a:ea typeface="+mj-ea"/>
                        </a:rPr>
                        <a:t>软件定制开发</a:t>
                      </a:r>
                      <a:endParaRPr lang="zh-CN" altLang="en-US" sz="1000" b="0" i="0" u="none" strike="noStrike">
                        <a:solidFill>
                          <a:srgbClr val="000000"/>
                        </a:solidFill>
                        <a:effectLst/>
                        <a:latin typeface="+mj-ea"/>
                        <a:ea typeface="+mj-ea"/>
                      </a:endParaRPr>
                    </a:p>
                  </a:txBody>
                  <a:tcPr marL="9525" marR="9525" marT="9525" marB="0" anchor="ctr"/>
                </a:tc>
                <a:tc>
                  <a:txBody>
                    <a:bodyPr/>
                    <a:lstStyle/>
                    <a:p>
                      <a:pPr algn="ctr" rtl="0" fontAlgn="ctr"/>
                      <a:r>
                        <a:rPr lang="en-US" altLang="zh-CN" sz="1000" u="none" strike="noStrike" dirty="0">
                          <a:effectLst/>
                          <a:latin typeface="+mj-ea"/>
                          <a:ea typeface="+mj-ea"/>
                        </a:rPr>
                        <a:t>745</a:t>
                      </a:r>
                      <a:endParaRPr lang="en-US" altLang="zh-CN" sz="1000" b="0" i="0" u="none" strike="noStrike" dirty="0">
                        <a:solidFill>
                          <a:srgbClr val="000000"/>
                        </a:solidFill>
                        <a:effectLst/>
                        <a:latin typeface="+mj-ea"/>
                        <a:ea typeface="+mj-ea"/>
                      </a:endParaRPr>
                    </a:p>
                  </a:txBody>
                  <a:tcPr marL="9525" marR="9525" marT="9525" marB="0" anchor="ctr"/>
                </a:tc>
                <a:tc>
                  <a:txBody>
                    <a:bodyPr/>
                    <a:lstStyle/>
                    <a:p>
                      <a:pPr algn="ctr" rtl="0" fontAlgn="ctr"/>
                      <a:r>
                        <a:rPr lang="en-US" altLang="zh-CN" sz="1000" u="none" strike="noStrike">
                          <a:effectLst/>
                          <a:latin typeface="+mj-ea"/>
                          <a:ea typeface="+mj-ea"/>
                        </a:rPr>
                        <a:t>1</a:t>
                      </a:r>
                      <a:endParaRPr lang="en-US" altLang="zh-CN" sz="1000" b="0" i="0" u="none" strike="noStrike">
                        <a:solidFill>
                          <a:srgbClr val="000000"/>
                        </a:solidFill>
                        <a:effectLst/>
                        <a:latin typeface="+mj-ea"/>
                        <a:ea typeface="+mj-ea"/>
                      </a:endParaRPr>
                    </a:p>
                  </a:txBody>
                  <a:tcPr marL="9525" marR="9525" marT="9525" marB="0" anchor="ctr"/>
                </a:tc>
                <a:tc>
                  <a:txBody>
                    <a:bodyPr/>
                    <a:lstStyle/>
                    <a:p>
                      <a:pPr algn="r" rtl="0" fontAlgn="ctr"/>
                      <a:r>
                        <a:rPr lang="en-US" altLang="zh-CN" sz="1000" u="none" strike="noStrike" dirty="0">
                          <a:effectLst/>
                          <a:latin typeface="+mj-ea"/>
                          <a:ea typeface="+mj-ea"/>
                        </a:rPr>
                        <a:t>70</a:t>
                      </a:r>
                      <a:endParaRPr lang="en-US" altLang="zh-CN" sz="1000" b="0" i="0" u="none" strike="noStrike" dirty="0">
                        <a:solidFill>
                          <a:srgbClr val="000000"/>
                        </a:solidFill>
                        <a:effectLst/>
                        <a:latin typeface="+mj-ea"/>
                        <a:ea typeface="+mj-ea"/>
                      </a:endParaRPr>
                    </a:p>
                  </a:txBody>
                  <a:tcPr marL="9525" marR="9525" marT="9525" marB="0" anchor="ctr"/>
                </a:tc>
              </a:tr>
              <a:tr h="497018">
                <a:tc vMerge="1">
                  <a:tcPr/>
                </a:tc>
                <a:tc vMerge="1">
                  <a:tcPr/>
                </a:tc>
                <a:tc>
                  <a:txBody>
                    <a:bodyPr/>
                    <a:lstStyle/>
                    <a:p>
                      <a:pPr algn="l" rtl="0" fontAlgn="ctr"/>
                      <a:r>
                        <a:rPr lang="zh-CN" altLang="en-US" sz="1000" u="none" strike="noStrike">
                          <a:effectLst/>
                          <a:latin typeface="+mj-ea"/>
                          <a:ea typeface="+mj-ea"/>
                        </a:rPr>
                        <a:t>场景</a:t>
                      </a:r>
                      <a:r>
                        <a:rPr lang="en-US" altLang="zh-CN" sz="1000" u="none" strike="noStrike">
                          <a:effectLst/>
                          <a:latin typeface="+mj-ea"/>
                          <a:ea typeface="+mj-ea"/>
                        </a:rPr>
                        <a:t>3</a:t>
                      </a:r>
                      <a:endParaRPr lang="zh-CN" altLang="en-US" sz="1000" b="0" i="0" u="none" strike="noStrike">
                        <a:solidFill>
                          <a:srgbClr val="000000"/>
                        </a:solidFill>
                        <a:effectLst/>
                        <a:latin typeface="+mj-ea"/>
                        <a:ea typeface="+mj-ea"/>
                      </a:endParaRPr>
                    </a:p>
                  </a:txBody>
                  <a:tcPr marL="9525" marR="9525" marT="9525" marB="0" anchor="ctr"/>
                </a:tc>
                <a:tc>
                  <a:txBody>
                    <a:bodyPr/>
                    <a:lstStyle/>
                    <a:p>
                      <a:pPr algn="l" rtl="0" fontAlgn="ctr"/>
                      <a:r>
                        <a:rPr lang="zh-CN" altLang="en-US" sz="1000" u="none" strike="noStrike" dirty="0">
                          <a:effectLst/>
                          <a:latin typeface="+mj-ea"/>
                          <a:ea typeface="+mj-ea"/>
                        </a:rPr>
                        <a:t>可视化采购平台</a:t>
                      </a:r>
                      <a:endParaRPr lang="zh-CN" altLang="en-US" sz="1000" b="0" i="0" u="none" strike="noStrike" dirty="0">
                        <a:solidFill>
                          <a:srgbClr val="000000"/>
                        </a:solidFill>
                        <a:effectLst/>
                        <a:latin typeface="+mj-ea"/>
                        <a:ea typeface="+mj-ea"/>
                      </a:endParaRPr>
                    </a:p>
                  </a:txBody>
                  <a:tcPr marL="9525" marR="9525" marT="9525" marB="0" anchor="ctr"/>
                </a:tc>
                <a:tc>
                  <a:txBody>
                    <a:bodyPr/>
                    <a:lstStyle/>
                    <a:p>
                      <a:pPr algn="l" rtl="0" fontAlgn="ctr"/>
                      <a:r>
                        <a:rPr lang="zh-CN" altLang="en-US" sz="1000" b="0" i="0" u="none" strike="noStrike" dirty="0">
                          <a:solidFill>
                            <a:srgbClr val="000000"/>
                          </a:solidFill>
                          <a:effectLst/>
                          <a:latin typeface="+mj-ea"/>
                          <a:ea typeface="+mj-ea"/>
                        </a:rPr>
                        <a:t>锐至</a:t>
                      </a:r>
                      <a:endParaRPr lang="zh-CN" altLang="en-US" sz="1000" b="0" i="0" u="none" strike="noStrike" dirty="0">
                        <a:solidFill>
                          <a:srgbClr val="000000"/>
                        </a:solidFill>
                        <a:effectLst/>
                        <a:latin typeface="+mj-ea"/>
                        <a:ea typeface="+mj-ea"/>
                      </a:endParaRPr>
                    </a:p>
                  </a:txBody>
                  <a:tcPr marL="9525" marR="9525" marT="9525" marB="0" anchor="ctr"/>
                </a:tc>
                <a:tc>
                  <a:txBody>
                    <a:bodyPr/>
                    <a:lstStyle/>
                    <a:p>
                      <a:pPr algn="l" rtl="0" fontAlgn="ctr"/>
                      <a:r>
                        <a:rPr lang="en-US" altLang="zh-CN" sz="1000" u="none" strike="noStrike" dirty="0">
                          <a:effectLst/>
                          <a:latin typeface="+mj-ea"/>
                          <a:ea typeface="+mj-ea"/>
                        </a:rPr>
                        <a:t>2015</a:t>
                      </a:r>
                      <a:endParaRPr lang="en-US" altLang="zh-CN" sz="1000" b="0" i="0" u="none" strike="noStrike" dirty="0">
                        <a:solidFill>
                          <a:srgbClr val="000000"/>
                        </a:solidFill>
                        <a:effectLst/>
                        <a:latin typeface="+mj-ea"/>
                        <a:ea typeface="+mj-ea"/>
                      </a:endParaRPr>
                    </a:p>
                  </a:txBody>
                  <a:tcPr marL="9525" marR="9525" marT="9525" marB="0" anchor="ctr"/>
                </a:tc>
                <a:tc>
                  <a:txBody>
                    <a:bodyPr/>
                    <a:lstStyle/>
                    <a:p>
                      <a:pPr algn="l" rtl="0" fontAlgn="ctr"/>
                      <a:r>
                        <a:rPr lang="zh-CN" altLang="en-US" sz="1000" u="none" strike="noStrike" dirty="0">
                          <a:effectLst/>
                          <a:latin typeface="+mj-ea"/>
                          <a:ea typeface="+mj-ea"/>
                        </a:rPr>
                        <a:t>公开招标</a:t>
                      </a:r>
                      <a:endParaRPr lang="zh-CN" altLang="en-US" sz="1000" b="0" i="0" u="none" strike="noStrike" dirty="0">
                        <a:solidFill>
                          <a:srgbClr val="000000"/>
                        </a:solidFill>
                        <a:effectLst/>
                        <a:latin typeface="+mj-ea"/>
                        <a:ea typeface="+mj-ea"/>
                      </a:endParaRPr>
                    </a:p>
                  </a:txBody>
                  <a:tcPr marL="9525" marR="9525" marT="9525" marB="0" anchor="ctr"/>
                </a:tc>
                <a:tc>
                  <a:txBody>
                    <a:bodyPr/>
                    <a:lstStyle/>
                    <a:p>
                      <a:pPr algn="l" rtl="0" fontAlgn="ctr"/>
                      <a:r>
                        <a:rPr lang="zh-CN" altLang="en-US" sz="1000" u="none" strike="noStrike" dirty="0">
                          <a:effectLst/>
                          <a:latin typeface="+mj-ea"/>
                          <a:ea typeface="+mj-ea"/>
                        </a:rPr>
                        <a:t>软件定制开发</a:t>
                      </a:r>
                      <a:endParaRPr lang="zh-CN" altLang="en-US" sz="1000" b="0" i="0" u="none" strike="noStrike" dirty="0">
                        <a:solidFill>
                          <a:srgbClr val="000000"/>
                        </a:solidFill>
                        <a:effectLst/>
                        <a:latin typeface="+mj-ea"/>
                        <a:ea typeface="+mj-ea"/>
                      </a:endParaRPr>
                    </a:p>
                  </a:txBody>
                  <a:tcPr marL="9525" marR="9525" marT="9525" marB="0" anchor="ctr"/>
                </a:tc>
                <a:tc>
                  <a:txBody>
                    <a:bodyPr/>
                    <a:lstStyle/>
                    <a:p>
                      <a:pPr algn="ctr" rtl="0" fontAlgn="ctr"/>
                      <a:r>
                        <a:rPr lang="en-US" altLang="zh-CN" sz="1000" u="none" strike="noStrike" dirty="0">
                          <a:effectLst/>
                          <a:latin typeface="+mj-ea"/>
                          <a:ea typeface="+mj-ea"/>
                        </a:rPr>
                        <a:t>532</a:t>
                      </a:r>
                      <a:endParaRPr lang="en-US" altLang="zh-CN" sz="1000" b="0" i="0" u="none" strike="noStrike" dirty="0">
                        <a:solidFill>
                          <a:srgbClr val="000000"/>
                        </a:solidFill>
                        <a:effectLst/>
                        <a:latin typeface="+mj-ea"/>
                        <a:ea typeface="+mj-ea"/>
                      </a:endParaRPr>
                    </a:p>
                  </a:txBody>
                  <a:tcPr marL="9525" marR="9525" marT="9525" marB="0" anchor="ctr"/>
                </a:tc>
                <a:tc>
                  <a:txBody>
                    <a:bodyPr/>
                    <a:lstStyle/>
                    <a:p>
                      <a:pPr algn="ctr" rtl="0" fontAlgn="ctr"/>
                      <a:r>
                        <a:rPr lang="en-US" altLang="zh-CN" sz="1000" u="none" strike="noStrike" dirty="0">
                          <a:effectLst/>
                          <a:latin typeface="+mj-ea"/>
                          <a:ea typeface="+mj-ea"/>
                        </a:rPr>
                        <a:t>1</a:t>
                      </a:r>
                      <a:endParaRPr lang="en-US" altLang="zh-CN" sz="1000" b="0" i="0" u="none" strike="noStrike" dirty="0">
                        <a:solidFill>
                          <a:srgbClr val="000000"/>
                        </a:solidFill>
                        <a:effectLst/>
                        <a:latin typeface="+mj-ea"/>
                        <a:ea typeface="+mj-ea"/>
                      </a:endParaRPr>
                    </a:p>
                  </a:txBody>
                  <a:tcPr marL="9525" marR="9525" marT="9525" marB="0" anchor="ctr"/>
                </a:tc>
                <a:tc>
                  <a:txBody>
                    <a:bodyPr/>
                    <a:lstStyle/>
                    <a:p>
                      <a:pPr algn="r" rtl="0" fontAlgn="ctr"/>
                      <a:r>
                        <a:rPr lang="en-US" altLang="zh-CN" sz="1000" u="none" strike="noStrike" dirty="0">
                          <a:effectLst/>
                          <a:latin typeface="+mj-ea"/>
                          <a:ea typeface="+mj-ea"/>
                        </a:rPr>
                        <a:t>50</a:t>
                      </a:r>
                      <a:endParaRPr lang="en-US" altLang="zh-CN" sz="1000" b="0" i="0" u="none" strike="noStrike" dirty="0">
                        <a:solidFill>
                          <a:srgbClr val="000000"/>
                        </a:solidFill>
                        <a:effectLst/>
                        <a:latin typeface="+mj-ea"/>
                        <a:ea typeface="+mj-ea"/>
                      </a:endParaRPr>
                    </a:p>
                  </a:txBody>
                  <a:tcPr marL="9525" marR="9525" marT="9525" marB="0" anchor="ct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107504" y="116632"/>
            <a:ext cx="7561212" cy="493712"/>
          </a:xfrm>
          <a:prstGeom prst="rect">
            <a:avLst/>
          </a:prstGeom>
        </p:spPr>
        <p:txBody>
          <a:bodyPr/>
          <a:lstStyle/>
          <a:p>
            <a:pPr>
              <a:spcBef>
                <a:spcPct val="0"/>
              </a:spcBef>
              <a:defRPr/>
            </a:pPr>
            <a:r>
              <a:rPr lang="zh-CN" altLang="en-US" sz="2400" b="1" kern="0" dirty="0">
                <a:solidFill>
                  <a:prstClr val="white"/>
                </a:solidFill>
                <a:latin typeface="微软雅黑" panose="020B0503020204020204" pitchFamily="34" charset="-122"/>
                <a:ea typeface="微软雅黑" panose="020B0503020204020204" pitchFamily="34" charset="-122"/>
              </a:rPr>
              <a:t>综合造价比较</a:t>
            </a:r>
            <a:endParaRPr lang="zh-CN" altLang="en-US" sz="2400" b="1" kern="0" dirty="0">
              <a:solidFill>
                <a:prstClr val="white"/>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251520" y="655219"/>
            <a:ext cx="8568952" cy="700576"/>
          </a:xfrm>
          <a:prstGeom prst="rect">
            <a:avLst/>
          </a:prstGeom>
          <a:noFill/>
        </p:spPr>
        <p:txBody>
          <a:bodyPr wrap="square" rtlCol="0">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       本期工程项目系统优化工程分为</a:t>
            </a:r>
            <a:r>
              <a:rPr lang="en-US" altLang="zh-CN" sz="1400" dirty="0">
                <a:latin typeface="微软雅黑" panose="020B0503020204020204" pitchFamily="34" charset="-122"/>
                <a:ea typeface="微软雅黑" panose="020B0503020204020204" pitchFamily="34" charset="-122"/>
              </a:rPr>
              <a:t>3</a:t>
            </a:r>
            <a:r>
              <a:rPr lang="zh-CN" altLang="en-US" sz="1400" dirty="0">
                <a:latin typeface="微软雅黑" panose="020B0503020204020204" pitchFamily="34" charset="-122"/>
                <a:ea typeface="微软雅黑" panose="020B0503020204020204" pitchFamily="34" charset="-122"/>
              </a:rPr>
              <a:t>大块工作，供应链系统改造、框架订单系统改造、可视化采购平台改造。相较于</a:t>
            </a:r>
            <a:r>
              <a:rPr lang="en-US" altLang="zh-CN" sz="1400" dirty="0">
                <a:latin typeface="微软雅黑" panose="020B0503020204020204" pitchFamily="34" charset="-122"/>
                <a:ea typeface="微软雅黑" panose="020B0503020204020204" pitchFamily="34" charset="-122"/>
              </a:rPr>
              <a:t>2018</a:t>
            </a:r>
            <a:r>
              <a:rPr lang="zh-CN" altLang="en-US" sz="1400" dirty="0">
                <a:latin typeface="微软雅黑" panose="020B0503020204020204" pitchFamily="34" charset="-122"/>
                <a:ea typeface="微软雅黑" panose="020B0503020204020204" pitchFamily="34" charset="-122"/>
              </a:rPr>
              <a:t>年的工程建设，在工程范围、实施难度等方面均有较大的提升，单位造价保持了持续递减。</a:t>
            </a:r>
            <a:endParaRPr lang="zh-CN" altLang="en-US" sz="1400" dirty="0">
              <a:latin typeface="微软雅黑" panose="020B0503020204020204" pitchFamily="34" charset="-122"/>
              <a:ea typeface="微软雅黑" panose="020B0503020204020204" pitchFamily="34" charset="-122"/>
            </a:endParaRPr>
          </a:p>
        </p:txBody>
      </p:sp>
      <p:sp>
        <p:nvSpPr>
          <p:cNvPr id="5" name="圆角矩形 22"/>
          <p:cNvSpPr/>
          <p:nvPr/>
        </p:nvSpPr>
        <p:spPr>
          <a:xfrm>
            <a:off x="251520" y="1723836"/>
            <a:ext cx="2160000" cy="288000"/>
          </a:xfrm>
          <a:prstGeom prst="roundRect">
            <a:avLst>
              <a:gd name="adj" fmla="val 9625"/>
            </a:avLst>
          </a:prstGeom>
          <a:solidFill>
            <a:srgbClr val="0742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1400" b="1" dirty="0">
                <a:latin typeface="微软雅黑" panose="020B0503020204020204" pitchFamily="34" charset="-122"/>
                <a:ea typeface="微软雅黑" panose="020B0503020204020204" pitchFamily="34" charset="-122"/>
              </a:rPr>
              <a:t>单个功能点造价降低</a:t>
            </a:r>
            <a:endParaRPr lang="zh-CN" altLang="en-US" sz="1400" b="1" dirty="0">
              <a:latin typeface="微软雅黑" panose="020B0503020204020204" pitchFamily="34" charset="-122"/>
              <a:ea typeface="微软雅黑" panose="020B0503020204020204" pitchFamily="34" charset="-122"/>
            </a:endParaRPr>
          </a:p>
        </p:txBody>
      </p:sp>
      <p:sp>
        <p:nvSpPr>
          <p:cNvPr id="6" name="五边形 5"/>
          <p:cNvSpPr/>
          <p:nvPr/>
        </p:nvSpPr>
        <p:spPr>
          <a:xfrm>
            <a:off x="251520" y="2087364"/>
            <a:ext cx="9145016" cy="1708160"/>
          </a:xfrm>
          <a:prstGeom prst="homePlat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nSpc>
                <a:spcPct val="150000"/>
              </a:lnSpc>
            </a:pPr>
            <a:r>
              <a:rPr lang="zh-CN" altLang="en-US" sz="1400" dirty="0">
                <a:solidFill>
                  <a:schemeClr val="tx1"/>
                </a:solidFill>
                <a:latin typeface="微软雅黑" panose="020B0503020204020204" pitchFamily="34" charset="-122"/>
                <a:ea typeface="微软雅黑" panose="020B0503020204020204" pitchFamily="34" charset="-122"/>
              </a:rPr>
              <a:t>本期工程</a:t>
            </a:r>
            <a:r>
              <a:rPr lang="zh-CN" altLang="en-US" sz="1400" b="1" dirty="0">
                <a:solidFill>
                  <a:schemeClr val="tx1"/>
                </a:solidFill>
                <a:latin typeface="微软雅黑" panose="020B0503020204020204" pitchFamily="34" charset="-122"/>
                <a:ea typeface="微软雅黑" panose="020B0503020204020204" pitchFamily="34" charset="-122"/>
              </a:rPr>
              <a:t>框架订单系统</a:t>
            </a:r>
            <a:r>
              <a:rPr lang="zh-CN" altLang="en-US" sz="1400" dirty="0">
                <a:solidFill>
                  <a:schemeClr val="tx1"/>
                </a:solidFill>
                <a:latin typeface="微软雅黑" panose="020B0503020204020204" pitchFamily="34" charset="-122"/>
                <a:ea typeface="微软雅黑" panose="020B0503020204020204" pitchFamily="34" charset="-122"/>
              </a:rPr>
              <a:t>项目涉及单一来源投资</a:t>
            </a:r>
            <a:r>
              <a:rPr lang="en-US" altLang="zh-CN" sz="1400" dirty="0">
                <a:solidFill>
                  <a:schemeClr val="tx1"/>
                </a:solidFill>
                <a:latin typeface="微软雅黑" panose="020B0503020204020204" pitchFamily="34" charset="-122"/>
                <a:ea typeface="微软雅黑" panose="020B0503020204020204" pitchFamily="34" charset="-122"/>
              </a:rPr>
              <a:t>70</a:t>
            </a:r>
            <a:r>
              <a:rPr lang="zh-CN" altLang="en-US" sz="1400" dirty="0">
                <a:solidFill>
                  <a:schemeClr val="tx1"/>
                </a:solidFill>
                <a:latin typeface="微软雅黑" panose="020B0503020204020204" pitchFamily="34" charset="-122"/>
                <a:ea typeface="微软雅黑" panose="020B0503020204020204" pitchFamily="34" charset="-122"/>
              </a:rPr>
              <a:t>万，改造涉及三级功能点总数：</a:t>
            </a:r>
            <a:r>
              <a:rPr lang="en-US" altLang="zh-CN" sz="1400" dirty="0">
                <a:solidFill>
                  <a:schemeClr val="tx1"/>
                </a:solidFill>
                <a:latin typeface="微软雅黑" panose="020B0503020204020204" pitchFamily="34" charset="-122"/>
                <a:ea typeface="微软雅黑" panose="020B0503020204020204" pitchFamily="34" charset="-122"/>
              </a:rPr>
              <a:t>53</a:t>
            </a:r>
            <a:r>
              <a:rPr lang="zh-CN" altLang="en-US" sz="1400" dirty="0">
                <a:solidFill>
                  <a:schemeClr val="tx1"/>
                </a:solidFill>
                <a:latin typeface="微软雅黑" panose="020B0503020204020204" pitchFamily="34" charset="-122"/>
                <a:ea typeface="微软雅黑" panose="020B0503020204020204" pitchFamily="34" charset="-122"/>
              </a:rPr>
              <a:t>个，平均每个功能的优化造价为：</a:t>
            </a:r>
            <a:r>
              <a:rPr lang="en-US" altLang="zh-CN" sz="1400" dirty="0">
                <a:solidFill>
                  <a:schemeClr val="tx1"/>
                </a:solidFill>
                <a:latin typeface="微软雅黑" panose="020B0503020204020204" pitchFamily="34" charset="-122"/>
                <a:ea typeface="微软雅黑" panose="020B0503020204020204" pitchFamily="34" charset="-122"/>
              </a:rPr>
              <a:t>70/53=</a:t>
            </a:r>
            <a:r>
              <a:rPr lang="en-US" altLang="zh-CN" sz="1400" b="1" dirty="0">
                <a:solidFill>
                  <a:srgbClr val="FF0000"/>
                </a:solidFill>
                <a:latin typeface="微软雅黑" panose="020B0503020204020204" pitchFamily="34" charset="-122"/>
                <a:ea typeface="微软雅黑" panose="020B0503020204020204" pitchFamily="34" charset="-122"/>
              </a:rPr>
              <a:t>1.32</a:t>
            </a:r>
            <a:r>
              <a:rPr lang="zh-CN" altLang="en-US" sz="1400" b="1" dirty="0">
                <a:solidFill>
                  <a:srgbClr val="FF0000"/>
                </a:solidFill>
                <a:latin typeface="微软雅黑" panose="020B0503020204020204" pitchFamily="34" charset="-122"/>
                <a:ea typeface="微软雅黑" panose="020B0503020204020204" pitchFamily="34" charset="-122"/>
              </a:rPr>
              <a:t>万元</a:t>
            </a:r>
            <a:endParaRPr lang="en-US" altLang="zh-CN" sz="1400" b="1" dirty="0">
              <a:solidFill>
                <a:srgbClr val="FF0000"/>
              </a:solidFill>
              <a:latin typeface="微软雅黑" panose="020B0503020204020204" pitchFamily="34" charset="-122"/>
              <a:ea typeface="微软雅黑" panose="020B0503020204020204" pitchFamily="34" charset="-122"/>
            </a:endParaRPr>
          </a:p>
          <a:p>
            <a:pPr>
              <a:lnSpc>
                <a:spcPct val="150000"/>
              </a:lnSpc>
            </a:pPr>
            <a:r>
              <a:rPr lang="zh-CN" altLang="en-US" sz="1400" dirty="0">
                <a:solidFill>
                  <a:schemeClr val="tx1"/>
                </a:solidFill>
                <a:latin typeface="微软雅黑" panose="020B0503020204020204" pitchFamily="34" charset="-122"/>
                <a:ea typeface="微软雅黑" panose="020B0503020204020204" pitchFamily="34" charset="-122"/>
              </a:rPr>
              <a:t>上期工程框架订单系统项目总投资</a:t>
            </a:r>
            <a:r>
              <a:rPr lang="en-US" altLang="zh-CN" sz="1400" dirty="0">
                <a:solidFill>
                  <a:schemeClr val="tx1"/>
                </a:solidFill>
                <a:latin typeface="微软雅黑" panose="020B0503020204020204" pitchFamily="34" charset="-122"/>
                <a:ea typeface="微软雅黑" panose="020B0503020204020204" pitchFamily="34" charset="-122"/>
              </a:rPr>
              <a:t>129.8</a:t>
            </a:r>
            <a:r>
              <a:rPr lang="zh-CN" altLang="en-US" sz="1400" dirty="0">
                <a:solidFill>
                  <a:schemeClr val="tx1"/>
                </a:solidFill>
                <a:latin typeface="微软雅黑" panose="020B0503020204020204" pitchFamily="34" charset="-122"/>
                <a:ea typeface="微软雅黑" panose="020B0503020204020204" pitchFamily="34" charset="-122"/>
              </a:rPr>
              <a:t>万，涉及三级功能点</a:t>
            </a:r>
            <a:r>
              <a:rPr lang="en-US" altLang="zh-CN" sz="1400" dirty="0">
                <a:solidFill>
                  <a:schemeClr val="tx1"/>
                </a:solidFill>
                <a:latin typeface="微软雅黑" panose="020B0503020204020204" pitchFamily="34" charset="-122"/>
                <a:ea typeface="微软雅黑" panose="020B0503020204020204" pitchFamily="34" charset="-122"/>
              </a:rPr>
              <a:t>91</a:t>
            </a:r>
            <a:r>
              <a:rPr lang="zh-CN" altLang="en-US" sz="1400" dirty="0">
                <a:solidFill>
                  <a:schemeClr val="tx1"/>
                </a:solidFill>
                <a:latin typeface="微软雅黑" panose="020B0503020204020204" pitchFamily="34" charset="-122"/>
                <a:ea typeface="微软雅黑" panose="020B0503020204020204" pitchFamily="34" charset="-122"/>
              </a:rPr>
              <a:t>个，平均每个功能的改造造价为：</a:t>
            </a:r>
            <a:r>
              <a:rPr lang="en-US" altLang="zh-CN" sz="1400" dirty="0">
                <a:solidFill>
                  <a:schemeClr val="tx1"/>
                </a:solidFill>
                <a:latin typeface="微软雅黑" panose="020B0503020204020204" pitchFamily="34" charset="-122"/>
                <a:ea typeface="微软雅黑" panose="020B0503020204020204" pitchFamily="34" charset="-122"/>
              </a:rPr>
              <a:t>129.9/91=</a:t>
            </a:r>
            <a:r>
              <a:rPr lang="en-US" altLang="zh-CN" sz="1400" b="1" dirty="0">
                <a:solidFill>
                  <a:srgbClr val="FF0000"/>
                </a:solidFill>
                <a:latin typeface="微软雅黑" panose="020B0503020204020204" pitchFamily="34" charset="-122"/>
                <a:ea typeface="微软雅黑" panose="020B0503020204020204" pitchFamily="34" charset="-122"/>
              </a:rPr>
              <a:t>1.43</a:t>
            </a:r>
            <a:r>
              <a:rPr lang="zh-CN" altLang="en-US" sz="1400" b="1" dirty="0">
                <a:solidFill>
                  <a:srgbClr val="FF0000"/>
                </a:solidFill>
                <a:latin typeface="微软雅黑" panose="020B0503020204020204" pitchFamily="34" charset="-122"/>
                <a:ea typeface="微软雅黑" panose="020B0503020204020204" pitchFamily="34" charset="-122"/>
              </a:rPr>
              <a:t>万元。</a:t>
            </a:r>
            <a:endParaRPr lang="en-US" altLang="zh-CN" sz="1400" b="1" dirty="0">
              <a:solidFill>
                <a:srgbClr val="FF0000"/>
              </a:solidFill>
              <a:latin typeface="微软雅黑" panose="020B0503020204020204" pitchFamily="34" charset="-122"/>
              <a:ea typeface="微软雅黑" panose="020B0503020204020204" pitchFamily="34" charset="-122"/>
            </a:endParaRPr>
          </a:p>
          <a:p>
            <a:pPr>
              <a:lnSpc>
                <a:spcPct val="150000"/>
              </a:lnSpc>
            </a:pPr>
            <a:r>
              <a:rPr lang="zh-CN" altLang="en-US" sz="1400" dirty="0">
                <a:solidFill>
                  <a:schemeClr val="tx1"/>
                </a:solidFill>
                <a:latin typeface="微软雅黑" panose="020B0503020204020204" pitchFamily="34" charset="-122"/>
                <a:ea typeface="微软雅黑" panose="020B0503020204020204" pitchFamily="34" charset="-122"/>
              </a:rPr>
              <a:t>本期工程每个功能的造价为上期工程功能点造价的</a:t>
            </a:r>
            <a:r>
              <a:rPr lang="en-US" altLang="zh-CN" sz="1400" b="1" dirty="0">
                <a:solidFill>
                  <a:srgbClr val="FF0000"/>
                </a:solidFill>
                <a:latin typeface="微软雅黑" panose="020B0503020204020204" pitchFamily="34" charset="-122"/>
                <a:ea typeface="微软雅黑" panose="020B0503020204020204" pitchFamily="34" charset="-122"/>
              </a:rPr>
              <a:t>92%</a:t>
            </a:r>
            <a:r>
              <a:rPr lang="zh-CN" altLang="en-US" sz="1400" dirty="0">
                <a:solidFill>
                  <a:schemeClr val="tx1"/>
                </a:solidFill>
                <a:latin typeface="微软雅黑" panose="020B0503020204020204" pitchFamily="34" charset="-122"/>
                <a:ea typeface="微软雅黑" panose="020B0503020204020204" pitchFamily="34" charset="-122"/>
              </a:rPr>
              <a:t>，</a:t>
            </a:r>
            <a:r>
              <a:rPr lang="zh-CN" altLang="en-US" sz="1400" b="1" dirty="0">
                <a:solidFill>
                  <a:schemeClr val="tx1"/>
                </a:solidFill>
                <a:latin typeface="微软雅黑" panose="020B0503020204020204" pitchFamily="34" charset="-122"/>
                <a:ea typeface="微软雅黑" panose="020B0503020204020204" pitchFamily="34" charset="-122"/>
              </a:rPr>
              <a:t>整体单位造价呈降低趋势。</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8" name="五边形 10"/>
          <p:cNvSpPr/>
          <p:nvPr/>
        </p:nvSpPr>
        <p:spPr>
          <a:xfrm>
            <a:off x="236168" y="4005064"/>
            <a:ext cx="8892480" cy="1384995"/>
          </a:xfrm>
          <a:prstGeom prst="homePlat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nSpc>
                <a:spcPct val="150000"/>
              </a:lnSpc>
            </a:pPr>
            <a:r>
              <a:rPr lang="zh-CN" altLang="en-US" sz="1400" dirty="0">
                <a:solidFill>
                  <a:schemeClr val="tx1"/>
                </a:solidFill>
                <a:latin typeface="微软雅黑" panose="020B0503020204020204" pitchFamily="34" charset="-122"/>
                <a:ea typeface="微软雅黑" panose="020B0503020204020204" pitchFamily="34" charset="-122"/>
              </a:rPr>
              <a:t>本期项目</a:t>
            </a:r>
            <a:r>
              <a:rPr lang="zh-CN" altLang="en-US" sz="1400" b="1" dirty="0">
                <a:solidFill>
                  <a:schemeClr val="tx1"/>
                </a:solidFill>
                <a:latin typeface="微软雅黑" panose="020B0503020204020204" pitchFamily="34" charset="-122"/>
                <a:ea typeface="微软雅黑" panose="020B0503020204020204" pitchFamily="34" charset="-122"/>
              </a:rPr>
              <a:t>可视化采购平台</a:t>
            </a:r>
            <a:r>
              <a:rPr lang="zh-CN" altLang="en-US" sz="1400" dirty="0">
                <a:solidFill>
                  <a:schemeClr val="tx1"/>
                </a:solidFill>
                <a:latin typeface="微软雅黑" panose="020B0503020204020204" pitchFamily="34" charset="-122"/>
                <a:ea typeface="微软雅黑" panose="020B0503020204020204" pitchFamily="34" charset="-122"/>
              </a:rPr>
              <a:t>涉及单一来源投资</a:t>
            </a:r>
            <a:r>
              <a:rPr lang="en-US" altLang="zh-CN" sz="1400" dirty="0">
                <a:solidFill>
                  <a:schemeClr val="tx1"/>
                </a:solidFill>
                <a:latin typeface="微软雅黑" panose="020B0503020204020204" pitchFamily="34" charset="-122"/>
                <a:ea typeface="微软雅黑" panose="020B0503020204020204" pitchFamily="34" charset="-122"/>
              </a:rPr>
              <a:t>50</a:t>
            </a:r>
            <a:r>
              <a:rPr lang="zh-CN" altLang="en-US" sz="1400" dirty="0">
                <a:solidFill>
                  <a:schemeClr val="tx1"/>
                </a:solidFill>
                <a:latin typeface="微软雅黑" panose="020B0503020204020204" pitchFamily="34" charset="-122"/>
                <a:ea typeface="微软雅黑" panose="020B0503020204020204" pitchFamily="34" charset="-122"/>
              </a:rPr>
              <a:t>万，改造涉及三级功能点总数：</a:t>
            </a:r>
            <a:r>
              <a:rPr lang="en-US" altLang="zh-CN" sz="1400" dirty="0">
                <a:solidFill>
                  <a:schemeClr val="tx1"/>
                </a:solidFill>
                <a:latin typeface="微软雅黑" panose="020B0503020204020204" pitchFamily="34" charset="-122"/>
                <a:ea typeface="微软雅黑" panose="020B0503020204020204" pitchFamily="34" charset="-122"/>
              </a:rPr>
              <a:t>30</a:t>
            </a:r>
            <a:r>
              <a:rPr lang="zh-CN" altLang="en-US" sz="1400" dirty="0">
                <a:solidFill>
                  <a:schemeClr val="tx1"/>
                </a:solidFill>
                <a:latin typeface="微软雅黑" panose="020B0503020204020204" pitchFamily="34" charset="-122"/>
                <a:ea typeface="微软雅黑" panose="020B0503020204020204" pitchFamily="34" charset="-122"/>
              </a:rPr>
              <a:t>个，平均每个功能的优化造价为：</a:t>
            </a:r>
            <a:r>
              <a:rPr lang="en-US" altLang="zh-CN" sz="1400" dirty="0">
                <a:solidFill>
                  <a:schemeClr val="tx1"/>
                </a:solidFill>
                <a:latin typeface="微软雅黑" panose="020B0503020204020204" pitchFamily="34" charset="-122"/>
                <a:ea typeface="微软雅黑" panose="020B0503020204020204" pitchFamily="34" charset="-122"/>
              </a:rPr>
              <a:t>50/30=</a:t>
            </a:r>
            <a:r>
              <a:rPr lang="en-US" altLang="zh-CN" sz="1400" b="1" dirty="0">
                <a:solidFill>
                  <a:srgbClr val="FF0000"/>
                </a:solidFill>
                <a:latin typeface="微软雅黑" panose="020B0503020204020204" pitchFamily="34" charset="-122"/>
                <a:ea typeface="微软雅黑" panose="020B0503020204020204" pitchFamily="34" charset="-122"/>
              </a:rPr>
              <a:t>1.67</a:t>
            </a:r>
            <a:r>
              <a:rPr lang="zh-CN" altLang="en-US" sz="1400" b="1" dirty="0">
                <a:solidFill>
                  <a:srgbClr val="FF0000"/>
                </a:solidFill>
                <a:latin typeface="微软雅黑" panose="020B0503020204020204" pitchFamily="34" charset="-122"/>
                <a:ea typeface="微软雅黑" panose="020B0503020204020204" pitchFamily="34" charset="-122"/>
              </a:rPr>
              <a:t>万元</a:t>
            </a:r>
            <a:endParaRPr lang="en-US" altLang="zh-CN" sz="1400" b="1" dirty="0">
              <a:solidFill>
                <a:srgbClr val="FF0000"/>
              </a:solidFill>
              <a:latin typeface="微软雅黑" panose="020B0503020204020204" pitchFamily="34" charset="-122"/>
              <a:ea typeface="微软雅黑" panose="020B0503020204020204" pitchFamily="34" charset="-122"/>
            </a:endParaRPr>
          </a:p>
          <a:p>
            <a:pPr>
              <a:lnSpc>
                <a:spcPct val="150000"/>
              </a:lnSpc>
            </a:pPr>
            <a:r>
              <a:rPr lang="zh-CN" altLang="en-US" sz="1400" dirty="0">
                <a:solidFill>
                  <a:schemeClr val="tx1"/>
                </a:solidFill>
                <a:latin typeface="微软雅黑" panose="020B0503020204020204" pitchFamily="34" charset="-122"/>
                <a:ea typeface="微软雅黑" panose="020B0503020204020204" pitchFamily="34" charset="-122"/>
              </a:rPr>
              <a:t>上期项目总投资</a:t>
            </a:r>
            <a:r>
              <a:rPr lang="en-US" altLang="zh-CN" sz="1400" dirty="0">
                <a:solidFill>
                  <a:schemeClr val="tx1"/>
                </a:solidFill>
                <a:latin typeface="微软雅黑" panose="020B0503020204020204" pitchFamily="34" charset="-122"/>
                <a:ea typeface="微软雅黑" panose="020B0503020204020204" pitchFamily="34" charset="-122"/>
              </a:rPr>
              <a:t>210</a:t>
            </a:r>
            <a:r>
              <a:rPr lang="zh-CN" altLang="en-US" sz="1400" dirty="0">
                <a:solidFill>
                  <a:schemeClr val="tx1"/>
                </a:solidFill>
                <a:latin typeface="微软雅黑" panose="020B0503020204020204" pitchFamily="34" charset="-122"/>
                <a:ea typeface="微软雅黑" panose="020B0503020204020204" pitchFamily="34" charset="-122"/>
              </a:rPr>
              <a:t>万，涉及三级功能点</a:t>
            </a:r>
            <a:r>
              <a:rPr lang="en-US" altLang="zh-CN" sz="1400" dirty="0">
                <a:solidFill>
                  <a:schemeClr val="tx1"/>
                </a:solidFill>
                <a:latin typeface="微软雅黑" panose="020B0503020204020204" pitchFamily="34" charset="-122"/>
                <a:ea typeface="微软雅黑" panose="020B0503020204020204" pitchFamily="34" charset="-122"/>
              </a:rPr>
              <a:t>71</a:t>
            </a:r>
            <a:r>
              <a:rPr lang="zh-CN" altLang="en-US" sz="1400" dirty="0">
                <a:solidFill>
                  <a:schemeClr val="tx1"/>
                </a:solidFill>
                <a:latin typeface="微软雅黑" panose="020B0503020204020204" pitchFamily="34" charset="-122"/>
                <a:ea typeface="微软雅黑" panose="020B0503020204020204" pitchFamily="34" charset="-122"/>
              </a:rPr>
              <a:t>个，平均每个功能的改造造价为：</a:t>
            </a:r>
            <a:r>
              <a:rPr lang="en-US" altLang="zh-CN" sz="1400" dirty="0">
                <a:solidFill>
                  <a:schemeClr val="tx1"/>
                </a:solidFill>
                <a:latin typeface="微软雅黑" panose="020B0503020204020204" pitchFamily="34" charset="-122"/>
                <a:ea typeface="微软雅黑" panose="020B0503020204020204" pitchFamily="34" charset="-122"/>
              </a:rPr>
              <a:t> 210/71=</a:t>
            </a:r>
            <a:r>
              <a:rPr lang="en-US" altLang="zh-CN" sz="1400" b="1" dirty="0">
                <a:solidFill>
                  <a:srgbClr val="FF0000"/>
                </a:solidFill>
                <a:latin typeface="微软雅黑" panose="020B0503020204020204" pitchFamily="34" charset="-122"/>
                <a:ea typeface="微软雅黑" panose="020B0503020204020204" pitchFamily="34" charset="-122"/>
              </a:rPr>
              <a:t>2.96</a:t>
            </a:r>
            <a:r>
              <a:rPr lang="zh-CN" altLang="en-US" sz="1400" b="1" dirty="0">
                <a:solidFill>
                  <a:srgbClr val="FF0000"/>
                </a:solidFill>
                <a:latin typeface="微软雅黑" panose="020B0503020204020204" pitchFamily="34" charset="-122"/>
                <a:ea typeface="微软雅黑" panose="020B0503020204020204" pitchFamily="34" charset="-122"/>
              </a:rPr>
              <a:t>万元。</a:t>
            </a:r>
            <a:endParaRPr lang="zh-CN" altLang="en-US" sz="1400" b="1" dirty="0">
              <a:solidFill>
                <a:srgbClr val="FF0000"/>
              </a:solidFill>
              <a:latin typeface="微软雅黑" panose="020B0503020204020204" pitchFamily="34" charset="-122"/>
              <a:ea typeface="微软雅黑" panose="020B0503020204020204" pitchFamily="34" charset="-122"/>
            </a:endParaRPr>
          </a:p>
          <a:p>
            <a:pPr>
              <a:lnSpc>
                <a:spcPct val="150000"/>
              </a:lnSpc>
            </a:pPr>
            <a:r>
              <a:rPr lang="zh-CN" altLang="en-US" sz="1400" dirty="0">
                <a:solidFill>
                  <a:schemeClr val="tx1"/>
                </a:solidFill>
                <a:latin typeface="微软雅黑" panose="020B0503020204020204" pitchFamily="34" charset="-122"/>
                <a:ea typeface="微软雅黑" panose="020B0503020204020204" pitchFamily="34" charset="-122"/>
              </a:rPr>
              <a:t>本期工程每个功能的造价为上期工程功能点造价的</a:t>
            </a:r>
            <a:r>
              <a:rPr lang="en-US" altLang="zh-CN" sz="1400" b="1" dirty="0">
                <a:solidFill>
                  <a:srgbClr val="FF0000"/>
                </a:solidFill>
                <a:latin typeface="微软雅黑" panose="020B0503020204020204" pitchFamily="34" charset="-122"/>
                <a:ea typeface="微软雅黑" panose="020B0503020204020204" pitchFamily="34" charset="-122"/>
              </a:rPr>
              <a:t>56.4%</a:t>
            </a:r>
            <a:r>
              <a:rPr lang="zh-CN" altLang="en-US" sz="1400" dirty="0">
                <a:solidFill>
                  <a:schemeClr val="tx1"/>
                </a:solidFill>
                <a:latin typeface="微软雅黑" panose="020B0503020204020204" pitchFamily="34" charset="-122"/>
                <a:ea typeface="微软雅黑" panose="020B0503020204020204" pitchFamily="34" charset="-122"/>
              </a:rPr>
              <a:t>，</a:t>
            </a:r>
            <a:r>
              <a:rPr lang="zh-CN" altLang="en-US" sz="1400" b="1" dirty="0">
                <a:solidFill>
                  <a:schemeClr val="tx1"/>
                </a:solidFill>
                <a:latin typeface="微软雅黑" panose="020B0503020204020204" pitchFamily="34" charset="-122"/>
                <a:ea typeface="微软雅黑" panose="020B0503020204020204" pitchFamily="34" charset="-122"/>
              </a:rPr>
              <a:t>整体单位造价呈降低趋势。</a:t>
            </a:r>
            <a:endParaRPr lang="en-US" altLang="zh-CN" sz="14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1"/>
          <p:cNvSpPr>
            <a:spLocks noGrp="1"/>
          </p:cNvSpPr>
          <p:nvPr>
            <p:ph type="title" idx="4294967295"/>
          </p:nvPr>
        </p:nvSpPr>
        <p:spPr>
          <a:xfrm>
            <a:off x="182190" y="44624"/>
            <a:ext cx="8350250" cy="62071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p>
            <a:pPr algn="l" eaLnBrk="0" hangingPunct="0">
              <a:buFont typeface="Arial" panose="020B0604020202020204" pitchFamily="34" charset="0"/>
            </a:pPr>
            <a:r>
              <a:rPr lang="zh-CN" altLang="en-US" sz="2400" b="1" dirty="0">
                <a:solidFill>
                  <a:schemeClr val="bg1"/>
                </a:solidFill>
                <a:latin typeface="微软雅黑" panose="020B0503020204020204" pitchFamily="34" charset="-122"/>
                <a:ea typeface="微软雅黑" panose="020B0503020204020204" pitchFamily="34" charset="-122"/>
                <a:cs typeface="+mn-cs"/>
              </a:rPr>
              <a:t>本期工程进度安排</a:t>
            </a:r>
            <a:endParaRPr lang="zh-CN" altLang="en-US" sz="2400" b="1" dirty="0">
              <a:solidFill>
                <a:schemeClr val="bg1"/>
              </a:solidFill>
              <a:latin typeface="微软雅黑" panose="020B0503020204020204" pitchFamily="34" charset="-122"/>
              <a:ea typeface="微软雅黑" panose="020B0503020204020204" pitchFamily="34" charset="-122"/>
              <a:cs typeface="+mn-cs"/>
            </a:endParaRPr>
          </a:p>
        </p:txBody>
      </p:sp>
      <p:sp>
        <p:nvSpPr>
          <p:cNvPr id="5" name="Rectangle 3"/>
          <p:cNvSpPr txBox="1">
            <a:spLocks noChangeArrowheads="1"/>
          </p:cNvSpPr>
          <p:nvPr/>
        </p:nvSpPr>
        <p:spPr>
          <a:xfrm>
            <a:off x="323528" y="980728"/>
            <a:ext cx="8496944" cy="2880320"/>
          </a:xfrm>
          <a:prstGeom prst="rect">
            <a:avLst/>
          </a:prstGeom>
          <a:noFill/>
          <a:ln w="38100" cap="flat" cmpd="sng">
            <a:solidFill>
              <a:srgbClr val="92D050"/>
            </a:solidFill>
            <a:prstDash val="solid"/>
            <a:miter lim="800000"/>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tabLst>
                <a:tab pos="952500" algn="l"/>
                <a:tab pos="8534400" algn="r"/>
              </a:tabLst>
            </a:pPr>
            <a:r>
              <a:rPr lang="zh-CN" altLang="en-US" sz="2000">
                <a:latin typeface="微软雅黑" panose="020B0503020204020204" pitchFamily="34" charset="-122"/>
                <a:ea typeface="微软雅黑" panose="020B0503020204020204" pitchFamily="34" charset="-122"/>
              </a:rPr>
              <a:t>工程进度</a:t>
            </a:r>
            <a:endParaRPr lang="en-US" altLang="zh-CN" sz="2000" dirty="0">
              <a:latin typeface="微软雅黑" panose="020B0503020204020204" pitchFamily="34" charset="-122"/>
              <a:ea typeface="微软雅黑" panose="020B0503020204020204" pitchFamily="34" charset="-122"/>
            </a:endParaRPr>
          </a:p>
        </p:txBody>
      </p:sp>
      <p:graphicFrame>
        <p:nvGraphicFramePr>
          <p:cNvPr id="6" name="表格 5"/>
          <p:cNvGraphicFramePr>
            <a:graphicFrameLocks noGrp="1"/>
          </p:cNvGraphicFramePr>
          <p:nvPr/>
        </p:nvGraphicFramePr>
        <p:xfrm>
          <a:off x="899592" y="1611550"/>
          <a:ext cx="7272808" cy="1618675"/>
        </p:xfrm>
        <a:graphic>
          <a:graphicData uri="http://schemas.openxmlformats.org/drawingml/2006/table">
            <a:tbl>
              <a:tblPr/>
              <a:tblGrid>
                <a:gridCol w="2709477"/>
                <a:gridCol w="4563331"/>
              </a:tblGrid>
              <a:tr h="299532">
                <a:tc>
                  <a:txBody>
                    <a:bodyPr/>
                    <a:lstStyle/>
                    <a:p>
                      <a:pPr algn="ctr" fontAlgn="ctr"/>
                      <a:r>
                        <a:rPr lang="zh-CN" altLang="en-US" sz="1400" b="0" i="0" u="none" strike="noStrike"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时间 </a:t>
                      </a:r>
                      <a:endParaRPr lang="zh-CN" altLang="en-US" sz="1400" b="0" i="0" u="none" strike="noStrike"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计划安排 </a:t>
                      </a:r>
                      <a:endParaRPr lang="zh-CN" altLang="en-US" sz="1400" b="0" i="0" u="none" strike="noStrike"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540">
                <a:tc>
                  <a:txBody>
                    <a:bodyPr/>
                    <a:lstStyle/>
                    <a:p>
                      <a:pPr algn="ctr" fontAlgn="ctr"/>
                      <a:r>
                        <a:rPr lang="en-US" altLang="zh-CN" sz="1400" b="0" i="0" u="none" strike="noStrike"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2019</a:t>
                      </a:r>
                      <a:r>
                        <a:rPr lang="zh-CN" altLang="en-US" sz="1400" b="0" i="0" u="none" strike="noStrike"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年</a:t>
                      </a:r>
                      <a:r>
                        <a:rPr lang="en-US" altLang="zh-CN" sz="1400" b="0" i="0" u="none" strike="noStrike"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5</a:t>
                      </a:r>
                      <a:r>
                        <a:rPr lang="zh-CN" altLang="en-US" sz="1400" b="0" i="0" u="none" strike="noStrike"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月</a:t>
                      </a:r>
                      <a:endParaRPr lang="zh-CN" altLang="en-US" sz="1400" b="0" i="0" u="none" strike="noStrike"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5725" indent="0" algn="l" fontAlgn="ctr"/>
                      <a:r>
                        <a:rPr lang="zh-CN" altLang="en-US" sz="1400" kern="1200" dirty="0">
                          <a:solidFill>
                            <a:schemeClr val="tx1"/>
                          </a:solidFill>
                          <a:latin typeface="微软雅黑" panose="020B0503020204020204" pitchFamily="34" charset="-122"/>
                          <a:ea typeface="微软雅黑" panose="020B0503020204020204" pitchFamily="34" charset="-122"/>
                          <a:cs typeface="+mn-cs"/>
                        </a:rPr>
                        <a:t>完成项目建议书</a:t>
                      </a:r>
                      <a:r>
                        <a:rPr lang="zh-CN" altLang="en-US" sz="1400" dirty="0">
                          <a:latin typeface="微软雅黑" panose="020B0503020204020204" pitchFamily="34" charset="-122"/>
                          <a:ea typeface="微软雅黑" panose="020B0503020204020204" pitchFamily="34" charset="-122"/>
                        </a:rPr>
                        <a:t>编制和评审</a:t>
                      </a:r>
                      <a:endParaRPr lang="zh-CN" altLang="en-US" sz="1400" b="0" i="0" u="none" strike="noStrike" dirty="0">
                        <a:solidFill>
                          <a:schemeClr val="tx2"/>
                        </a:solidFill>
                        <a:latin typeface="微软雅黑" panose="020B0503020204020204" pitchFamily="34" charset="-122"/>
                        <a:ea typeface="微软雅黑" panose="020B0503020204020204" pitchFamily="34" charset="-122"/>
                        <a:sym typeface="微软雅黑" panose="020B0503020204020204" pitchFamily="34"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540">
                <a:tc>
                  <a:txBody>
                    <a:bodyPr/>
                    <a:lstStyle/>
                    <a:p>
                      <a:pPr algn="ctr" fontAlgn="ctr"/>
                      <a:r>
                        <a:rPr lang="en-US" altLang="zh-CN" sz="1400" b="0" i="0" u="none" strike="noStrike"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2019</a:t>
                      </a:r>
                      <a:r>
                        <a:rPr lang="zh-CN" altLang="en-US" sz="1400" b="0" i="0" u="none" strike="noStrike"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年</a:t>
                      </a:r>
                      <a:r>
                        <a:rPr lang="en-US" altLang="zh-CN" sz="1400" b="0" i="0" u="none" strike="noStrike"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6</a:t>
                      </a:r>
                      <a:r>
                        <a:rPr lang="zh-CN" altLang="en-US" sz="1400" b="0" i="0" u="none" strike="noStrike"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月</a:t>
                      </a:r>
                      <a:endParaRPr lang="zh-CN" altLang="en-US" sz="1400" b="0" i="0" u="none" strike="noStrike"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5725" indent="0" algn="l" fontAlgn="ctr"/>
                      <a:r>
                        <a:rPr lang="zh-CN" altLang="en-US" sz="1400" b="0" i="0" u="none" strike="noStrike"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完成计划任务下达</a:t>
                      </a:r>
                      <a:endParaRPr lang="zh-CN" altLang="en-US" sz="1400" b="0" i="0" u="none" strike="noStrike"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9532">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lang="en-US" altLang="zh-CN" sz="1400" b="0" i="0" u="none" strike="noStrike"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2019</a:t>
                      </a:r>
                      <a:r>
                        <a:rPr lang="zh-CN" altLang="en-US" sz="1400" b="0" i="0" u="none" strike="noStrike"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年</a:t>
                      </a:r>
                      <a:r>
                        <a:rPr lang="en-US" altLang="zh-CN" sz="1400" b="0" i="0" u="none" strike="noStrike"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6</a:t>
                      </a:r>
                      <a:r>
                        <a:rPr lang="zh-CN" altLang="en-US" sz="1400" b="0" i="0" u="none" strike="noStrike"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月</a:t>
                      </a:r>
                      <a:r>
                        <a:rPr lang="en-US" altLang="zh-CN" sz="1400" b="0" i="0" u="none" strike="noStrike"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-11</a:t>
                      </a:r>
                      <a:r>
                        <a:rPr lang="zh-CN" altLang="en-US" sz="1400" b="0" i="0" u="none" strike="noStrike"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月</a:t>
                      </a:r>
                      <a:endParaRPr lang="zh-CN" altLang="en-US" sz="1400" b="0" i="0" u="none" strike="noStrike"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5725" indent="0" algn="l" fontAlgn="ctr"/>
                      <a:r>
                        <a:rPr lang="zh-CN" altLang="en-US" sz="1400" b="0" i="0" u="none" strike="noStrike"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完成主设备采购到货</a:t>
                      </a:r>
                      <a:endParaRPr lang="zh-CN" altLang="en-US" sz="1400" b="0" i="0" u="none" strike="noStrike"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2531">
                <a:tc>
                  <a:txBody>
                    <a:bodyPr/>
                    <a:lstStyle/>
                    <a:p>
                      <a:pPr algn="ctr" fontAlgn="ctr"/>
                      <a:r>
                        <a:rPr lang="en-US" altLang="zh-CN" sz="1400" b="0" i="0" u="none" strike="noStrike"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2019</a:t>
                      </a:r>
                      <a:r>
                        <a:rPr lang="zh-CN" altLang="en-US" sz="1400" b="0" i="0" u="none" strike="noStrike"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年</a:t>
                      </a:r>
                      <a:r>
                        <a:rPr lang="en-US" altLang="zh-CN" sz="1400" b="0" i="0" u="none" strike="noStrike"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11</a:t>
                      </a:r>
                      <a:r>
                        <a:rPr lang="zh-CN" altLang="en-US" sz="1400" b="0" i="0" u="none" strike="noStrike"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月</a:t>
                      </a:r>
                      <a:r>
                        <a:rPr lang="en-US" altLang="zh-CN" sz="1400" b="0" i="0" u="none" strike="noStrike"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-12</a:t>
                      </a:r>
                      <a:r>
                        <a:rPr lang="zh-CN" altLang="en-US" sz="1400" b="0" i="0" u="none" strike="noStrike"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月 </a:t>
                      </a:r>
                      <a:endParaRPr lang="zh-CN" altLang="en-US" sz="1400" b="0" i="0" u="none" strike="noStrike"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5725" indent="0" algn="l" fontAlgn="ctr"/>
                      <a:r>
                        <a:rPr lang="zh-CN" altLang="en-US" sz="1400" b="0" i="0" u="none" strike="noStrike"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完成项目建设工作</a:t>
                      </a:r>
                      <a:endParaRPr lang="zh-CN" altLang="en-US" sz="1400" b="0" i="0" u="none" strike="noStrike"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Rectangle 3"/>
          <p:cNvSpPr txBox="1">
            <a:spLocks noChangeArrowheads="1"/>
          </p:cNvSpPr>
          <p:nvPr/>
        </p:nvSpPr>
        <p:spPr>
          <a:xfrm>
            <a:off x="323528" y="4152699"/>
            <a:ext cx="8496944" cy="2012605"/>
          </a:xfrm>
          <a:prstGeom prst="rect">
            <a:avLst/>
          </a:prstGeom>
          <a:noFill/>
          <a:ln w="38100" cap="flat" cmpd="sng">
            <a:solidFill>
              <a:srgbClr val="0070C0"/>
            </a:solidFill>
            <a:prstDash val="solid"/>
            <a:miter lim="800000"/>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buNone/>
              <a:tabLst>
                <a:tab pos="952500" algn="l"/>
                <a:tab pos="8534400" algn="r"/>
              </a:tabLst>
            </a:pPr>
            <a:r>
              <a:rPr lang="zh-CN" altLang="en-US" sz="2000" dirty="0">
                <a:latin typeface="微软雅黑" panose="020B0503020204020204" pitchFamily="34" charset="-122"/>
                <a:ea typeface="微软雅黑" panose="020B0503020204020204" pitchFamily="34" charset="-122"/>
              </a:rPr>
              <a:t>后续工作安排</a:t>
            </a:r>
            <a:endParaRPr lang="en-US" altLang="zh-CN" sz="2000" dirty="0">
              <a:latin typeface="微软雅黑" panose="020B0503020204020204" pitchFamily="34" charset="-122"/>
              <a:ea typeface="微软雅黑" panose="020B0503020204020204" pitchFamily="34" charset="-122"/>
            </a:endParaRPr>
          </a:p>
          <a:p>
            <a:pPr marL="285750" lvl="1" algn="just">
              <a:lnSpc>
                <a:spcPct val="150000"/>
              </a:lnSpc>
              <a:spcBef>
                <a:spcPct val="0"/>
              </a:spcBef>
              <a:spcAft>
                <a:spcPts val="0"/>
              </a:spcAft>
              <a:buClr>
                <a:srgbClr val="92D050"/>
              </a:buClr>
              <a:buFont typeface="Wingdings" panose="05000000000000000000" pitchFamily="2" charset="2"/>
              <a:buChar char="n"/>
              <a:tabLst>
                <a:tab pos="952500" algn="l"/>
                <a:tab pos="8534400" algn="r"/>
              </a:tabLst>
              <a:defRPr/>
            </a:pPr>
            <a:r>
              <a:rPr lang="zh-CN" altLang="en-US" sz="1400" dirty="0">
                <a:latin typeface="微软雅黑" panose="020B0503020204020204" pitchFamily="34" charset="-122"/>
                <a:ea typeface="微软雅黑" panose="020B0503020204020204" pitchFamily="34" charset="-122"/>
              </a:rPr>
              <a:t>计划部：</a:t>
            </a:r>
            <a:r>
              <a:rPr lang="en-US" altLang="zh-CN" sz="1400" dirty="0">
                <a:latin typeface="微软雅黑" panose="020B0503020204020204" pitchFamily="34" charset="-122"/>
                <a:ea typeface="微软雅黑" panose="020B0503020204020204" pitchFamily="34" charset="-122"/>
              </a:rPr>
              <a:t>5</a:t>
            </a:r>
            <a:r>
              <a:rPr lang="zh-CN" altLang="en-US" sz="1400" dirty="0">
                <a:latin typeface="微软雅黑" panose="020B0503020204020204" pitchFamily="34" charset="-122"/>
                <a:ea typeface="微软雅黑" panose="020B0503020204020204" pitchFamily="34" charset="-122"/>
              </a:rPr>
              <a:t>月下达计划任务，</a:t>
            </a:r>
            <a:r>
              <a:rPr lang="en-US" altLang="zh-CN" sz="1400" dirty="0">
                <a:latin typeface="微软雅黑" panose="020B0503020204020204" pitchFamily="34" charset="-122"/>
                <a:ea typeface="微软雅黑" panose="020B0503020204020204" pitchFamily="34" charset="-122"/>
              </a:rPr>
              <a:t>6</a:t>
            </a:r>
            <a:r>
              <a:rPr lang="zh-CN" altLang="en-US" sz="1400" dirty="0">
                <a:latin typeface="微软雅黑" panose="020B0503020204020204" pitchFamily="34" charset="-122"/>
                <a:ea typeface="微软雅黑" panose="020B0503020204020204" pitchFamily="34" charset="-122"/>
              </a:rPr>
              <a:t>月完成采购需求提交。</a:t>
            </a:r>
            <a:endParaRPr lang="zh-CN" altLang="en-US" sz="1400" dirty="0">
              <a:latin typeface="微软雅黑" panose="020B0503020204020204" pitchFamily="34" charset="-122"/>
              <a:ea typeface="微软雅黑" panose="020B0503020204020204" pitchFamily="34" charset="-122"/>
            </a:endParaRPr>
          </a:p>
          <a:p>
            <a:pPr marL="285750" lvl="1" algn="just">
              <a:lnSpc>
                <a:spcPct val="150000"/>
              </a:lnSpc>
              <a:spcBef>
                <a:spcPct val="0"/>
              </a:spcBef>
              <a:spcAft>
                <a:spcPts val="0"/>
              </a:spcAft>
              <a:buClr>
                <a:srgbClr val="92D050"/>
              </a:buClr>
              <a:buFont typeface="Wingdings" panose="05000000000000000000" pitchFamily="2" charset="2"/>
              <a:buChar char="n"/>
              <a:tabLst>
                <a:tab pos="952500" algn="l"/>
                <a:tab pos="8534400" algn="r"/>
              </a:tabLst>
              <a:defRPr/>
            </a:pPr>
            <a:r>
              <a:rPr lang="zh-CN" altLang="en-US" sz="1400" dirty="0">
                <a:latin typeface="微软雅黑" panose="020B0503020204020204" pitchFamily="34" charset="-122"/>
                <a:ea typeface="微软雅黑" panose="020B0503020204020204" pitchFamily="34" charset="-122"/>
              </a:rPr>
              <a:t>信运部：根据计划安排推进项目建设，同时协同采购部完成采购工作。</a:t>
            </a:r>
            <a:endParaRPr lang="en-US" altLang="zh-CN" sz="1400" dirty="0">
              <a:latin typeface="微软雅黑" panose="020B0503020204020204" pitchFamily="34" charset="-122"/>
              <a:ea typeface="微软雅黑" panose="020B0503020204020204" pitchFamily="34" charset="-122"/>
            </a:endParaRPr>
          </a:p>
          <a:p>
            <a:pPr marL="285750" lvl="1" algn="just">
              <a:lnSpc>
                <a:spcPct val="150000"/>
              </a:lnSpc>
              <a:spcBef>
                <a:spcPct val="0"/>
              </a:spcBef>
              <a:spcAft>
                <a:spcPts val="0"/>
              </a:spcAft>
              <a:buClr>
                <a:srgbClr val="92D050"/>
              </a:buClr>
              <a:buFont typeface="Wingdings" panose="05000000000000000000" pitchFamily="2" charset="2"/>
              <a:buChar char="n"/>
              <a:tabLst>
                <a:tab pos="952500" algn="l"/>
                <a:tab pos="8534400" algn="r"/>
              </a:tabLst>
              <a:defRPr/>
            </a:pPr>
            <a:r>
              <a:rPr lang="zh-CN" altLang="en-US" sz="1400" dirty="0">
                <a:latin typeface="微软雅黑" panose="020B0503020204020204" pitchFamily="34" charset="-122"/>
                <a:ea typeface="微软雅黑" panose="020B0503020204020204" pitchFamily="34" charset="-122"/>
              </a:rPr>
              <a:t>采购部：做好设备采购和到货。</a:t>
            </a:r>
            <a:endParaRPr lang="en-US" altLang="de-DE" sz="1800" b="1" dirty="0">
              <a:latin typeface="+mn-ea"/>
            </a:endParaRPr>
          </a:p>
          <a:p>
            <a:pPr marL="0" indent="0">
              <a:lnSpc>
                <a:spcPct val="150000"/>
              </a:lnSpc>
              <a:buNone/>
              <a:tabLst>
                <a:tab pos="952500" algn="l"/>
                <a:tab pos="8534400" algn="r"/>
              </a:tabLst>
            </a:pPr>
            <a:endParaRPr lang="en-US" altLang="de-DE" sz="1800" b="1" dirty="0">
              <a:latin typeface="+mn-e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28926" y="2428868"/>
            <a:ext cx="3744416" cy="1200329"/>
          </a:xfrm>
          <a:prstGeom prst="rect">
            <a:avLst/>
          </a:prstGeom>
          <a:noFill/>
        </p:spPr>
        <p:txBody>
          <a:bodyPr wrap="square" rtlCol="0">
            <a:spAutoFit/>
          </a:bodyPr>
          <a:lstStyle/>
          <a:p>
            <a:r>
              <a:rPr lang="zh-CN" altLang="en-US" sz="7200" b="1" dirty="0">
                <a:solidFill>
                  <a:srgbClr val="0070C0"/>
                </a:solidFill>
                <a:latin typeface="微软雅黑" panose="020B0503020204020204" pitchFamily="34" charset="-122"/>
                <a:ea typeface="微软雅黑" panose="020B0503020204020204" pitchFamily="34" charset="-122"/>
              </a:rPr>
              <a:t>谢  谢！</a:t>
            </a:r>
            <a:endParaRPr lang="zh-CN" altLang="en-US" sz="7200" b="1" dirty="0">
              <a:solidFill>
                <a:srgbClr val="0070C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标题 1"/>
          <p:cNvSpPr>
            <a:spLocks noGrp="1"/>
          </p:cNvSpPr>
          <p:nvPr>
            <p:ph type="title"/>
          </p:nvPr>
        </p:nvSpPr>
        <p:spPr/>
        <p:txBody>
          <a:bodyPr/>
          <a:lstStyle/>
          <a:p>
            <a:r>
              <a:rPr lang="zh-CN" altLang="en-US" dirty="0"/>
              <a:t>本期项目主要建设内容</a:t>
            </a:r>
            <a:endParaRPr lang="zh-CN" altLang="en-US" dirty="0"/>
          </a:p>
        </p:txBody>
      </p:sp>
      <p:sp>
        <p:nvSpPr>
          <p:cNvPr id="5" name="矩形 4"/>
          <p:cNvSpPr/>
          <p:nvPr/>
        </p:nvSpPr>
        <p:spPr bwMode="auto">
          <a:xfrm>
            <a:off x="0" y="696627"/>
            <a:ext cx="9144000" cy="589233"/>
          </a:xfrm>
          <a:prstGeom prst="rect">
            <a:avLst/>
          </a:prstGeom>
          <a:solidFill>
            <a:srgbClr val="FFFFFF">
              <a:lumMod val="95000"/>
            </a:srgbClr>
          </a:solidFill>
          <a:ln w="9525" cap="flat" cmpd="sng" algn="ctr">
            <a:solidFill>
              <a:srgbClr val="000000">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lvl="0">
              <a:lnSpc>
                <a:spcPct val="150000"/>
              </a:lnSpc>
              <a:defRPr/>
            </a:pPr>
            <a:r>
              <a:rPr kumimoji="1" lang="en-US" altLang="en-US" b="1" kern="0" dirty="0">
                <a:solidFill>
                  <a:srgbClr val="4F81BD"/>
                </a:solidFill>
                <a:latin typeface="微软雅黑" panose="020B0503020204020204" pitchFamily="34" charset="-122"/>
                <a:ea typeface="微软雅黑" panose="020B0503020204020204" pitchFamily="34" charset="-122"/>
              </a:rPr>
              <a:t>本期项目建设内容主要以在用系统模块优化为主，涉及</a:t>
            </a:r>
            <a:r>
              <a:rPr kumimoji="1" lang="zh-CN" altLang="en-US" b="1" kern="0" dirty="0">
                <a:solidFill>
                  <a:schemeClr val="accent6"/>
                </a:solidFill>
                <a:latin typeface="微软雅黑" panose="020B0503020204020204" pitchFamily="34" charset="-122"/>
                <a:ea typeface="微软雅黑" panose="020B0503020204020204" pitchFamily="34" charset="-122"/>
              </a:rPr>
              <a:t>框架订单系统</a:t>
            </a:r>
            <a:r>
              <a:rPr kumimoji="1" lang="en-US" altLang="en-US" b="1" kern="0" dirty="0">
                <a:solidFill>
                  <a:schemeClr val="accent6"/>
                </a:solidFill>
                <a:latin typeface="微软雅黑" panose="020B0503020204020204" pitchFamily="34" charset="-122"/>
                <a:ea typeface="微软雅黑" panose="020B0503020204020204" pitchFamily="34" charset="-122"/>
              </a:rPr>
              <a:t>、</a:t>
            </a:r>
            <a:r>
              <a:rPr kumimoji="1" lang="zh-CN" altLang="en-US" b="1" kern="0" dirty="0">
                <a:solidFill>
                  <a:schemeClr val="accent6"/>
                </a:solidFill>
                <a:latin typeface="微软雅黑" panose="020B0503020204020204" pitchFamily="34" charset="-122"/>
                <a:ea typeface="微软雅黑" panose="020B0503020204020204" pitchFamily="34" charset="-122"/>
              </a:rPr>
              <a:t>可视化采购平台</a:t>
            </a:r>
            <a:r>
              <a:rPr kumimoji="1" lang="en-US" altLang="en-US" b="1" kern="0" dirty="0">
                <a:solidFill>
                  <a:srgbClr val="4F81BD"/>
                </a:solidFill>
                <a:latin typeface="微软雅黑" panose="020B0503020204020204" pitchFamily="34" charset="-122"/>
                <a:ea typeface="微软雅黑" panose="020B0503020204020204" pitchFamily="34" charset="-122"/>
              </a:rPr>
              <a:t>。</a:t>
            </a:r>
            <a:endParaRPr kumimoji="1" lang="zh-CN" altLang="en-US" b="1" kern="0" dirty="0">
              <a:solidFill>
                <a:srgbClr val="4F81BD"/>
              </a:solidFill>
              <a:latin typeface="微软雅黑" panose="020B0503020204020204" pitchFamily="34" charset="-122"/>
              <a:ea typeface="微软雅黑" panose="020B0503020204020204" pitchFamily="34" charset="-122"/>
            </a:endParaRPr>
          </a:p>
          <a:p>
            <a:pPr lvl="0" eaLnBrk="0" fontAlgn="base" hangingPunct="0">
              <a:spcBef>
                <a:spcPct val="0"/>
              </a:spcBef>
              <a:spcAft>
                <a:spcPct val="0"/>
              </a:spcAft>
            </a:pPr>
            <a:endParaRPr kumimoji="0" lang="zh-CN" altLang="en-US" sz="1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08" name="Rounded Rectangle 82"/>
          <p:cNvSpPr/>
          <p:nvPr/>
        </p:nvSpPr>
        <p:spPr bwMode="auto">
          <a:xfrm>
            <a:off x="7380270" y="6528061"/>
            <a:ext cx="720164" cy="229883"/>
          </a:xfrm>
          <a:prstGeom prst="roundRect">
            <a:avLst/>
          </a:prstGeom>
          <a:solidFill>
            <a:srgbClr val="00B0F0"/>
          </a:solidFill>
          <a:ln w="9525" algn="ctr">
            <a:solidFill>
              <a:srgbClr val="3094D8"/>
            </a:solidFill>
            <a:round/>
            <a:headEnd type="none" w="sm" len="sm"/>
            <a:tailEnd type="none" w="sm" len="sm"/>
          </a:ln>
        </p:spPr>
        <p:txBody>
          <a:bodyPr lIns="36000" tIns="46800" rIns="36000" bIns="46800" rtlCol="0" anchor="ctr"/>
          <a:lstStyle/>
          <a:p>
            <a:pPr marL="0" marR="0" lvl="0" indent="0" algn="ctr" defTabSz="914400" eaLnBrk="1" fontAlgn="auto" latinLnBrk="0" hangingPunct="1">
              <a:lnSpc>
                <a:spcPct val="100000"/>
              </a:lnSpc>
              <a:spcBef>
                <a:spcPct val="30000"/>
              </a:spcBef>
              <a:spcAft>
                <a:spcPts val="0"/>
              </a:spcAft>
              <a:buClrTx/>
              <a:buSzTx/>
              <a:buFontTx/>
              <a:buNone/>
              <a:defRPr/>
            </a:pPr>
            <a:r>
              <a:rPr kumimoji="0" lang="en-US" altLang="en-US" sz="9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Unicode MS" panose="020B0604020202020204" pitchFamily="34" charset="-128"/>
              </a:rPr>
              <a:t>优化功能</a:t>
            </a:r>
            <a:endParaRPr kumimoji="0" lang="zh-CN" altLang="en-US" sz="9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Unicode MS" panose="020B0604020202020204" pitchFamily="34" charset="-128"/>
            </a:endParaRPr>
          </a:p>
        </p:txBody>
      </p:sp>
      <p:sp>
        <p:nvSpPr>
          <p:cNvPr id="109" name="Rounded Rectangle 81"/>
          <p:cNvSpPr/>
          <p:nvPr/>
        </p:nvSpPr>
        <p:spPr bwMode="auto">
          <a:xfrm>
            <a:off x="8166956" y="6520455"/>
            <a:ext cx="720164" cy="245096"/>
          </a:xfrm>
          <a:prstGeom prst="roundRect">
            <a:avLst/>
          </a:prstGeom>
          <a:solidFill>
            <a:srgbClr val="FFFF00"/>
          </a:solidFill>
          <a:ln w="9525" algn="ctr">
            <a:solidFill>
              <a:srgbClr val="3094D8"/>
            </a:solidFill>
            <a:round/>
            <a:headEnd type="none" w="sm" len="sm"/>
            <a:tailEnd type="none" w="sm" len="sm"/>
          </a:ln>
        </p:spPr>
        <p:txBody>
          <a:bodyPr lIns="36000" tIns="46800" rIns="36000" bIns="46800" rtlCol="0" anchor="ctr"/>
          <a:lstStyle/>
          <a:p>
            <a:pPr marL="0" marR="0" lvl="0" indent="0" algn="ctr" defTabSz="914400" eaLnBrk="1" fontAlgn="auto" latinLnBrk="0" hangingPunct="1">
              <a:lnSpc>
                <a:spcPct val="100000"/>
              </a:lnSpc>
              <a:spcBef>
                <a:spcPct val="30000"/>
              </a:spcBef>
              <a:spcAft>
                <a:spcPts val="0"/>
              </a:spcAft>
              <a:buClrTx/>
              <a:buSzTx/>
              <a:buFontTx/>
              <a:buNone/>
              <a:defRPr/>
            </a:pPr>
            <a:r>
              <a:rPr kumimoji="0" lang="en-US" altLang="en-US" sz="9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Unicode MS" panose="020B0604020202020204" pitchFamily="34" charset="-128"/>
              </a:rPr>
              <a:t>新增功能</a:t>
            </a:r>
            <a:endParaRPr kumimoji="0" lang="zh-CN" altLang="en-US" sz="9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Unicode MS" panose="020B0604020202020204" pitchFamily="34" charset="-128"/>
            </a:endParaRPr>
          </a:p>
        </p:txBody>
      </p:sp>
      <p:sp>
        <p:nvSpPr>
          <p:cNvPr id="110" name="Rounded Rectangle 80"/>
          <p:cNvSpPr/>
          <p:nvPr/>
        </p:nvSpPr>
        <p:spPr bwMode="auto">
          <a:xfrm>
            <a:off x="6587517" y="6527924"/>
            <a:ext cx="726231" cy="246804"/>
          </a:xfrm>
          <a:prstGeom prst="roundRect">
            <a:avLst/>
          </a:prstGeom>
          <a:solidFill>
            <a:srgbClr val="162F33">
              <a:lumMod val="10000"/>
              <a:lumOff val="90000"/>
            </a:srgbClr>
          </a:solidFill>
          <a:ln w="9525" algn="ctr">
            <a:solidFill>
              <a:srgbClr val="3094D8"/>
            </a:solidFill>
            <a:round/>
            <a:headEnd type="none" w="sm" len="sm"/>
            <a:tailEnd type="none" w="sm" len="sm"/>
          </a:ln>
        </p:spPr>
        <p:txBody>
          <a:bodyPr lIns="36000" tIns="46800" rIns="36000" bIns="46800" rtlCol="0" anchor="ctr"/>
          <a:lstStyle/>
          <a:p>
            <a:pPr marL="0" marR="0" lvl="0" indent="0" algn="ctr" defTabSz="914400" eaLnBrk="1" fontAlgn="auto" latinLnBrk="0" hangingPunct="1">
              <a:lnSpc>
                <a:spcPct val="100000"/>
              </a:lnSpc>
              <a:spcBef>
                <a:spcPct val="30000"/>
              </a:spcBef>
              <a:spcAft>
                <a:spcPts val="0"/>
              </a:spcAft>
              <a:buClrTx/>
              <a:buSzTx/>
              <a:buFontTx/>
              <a:buNone/>
              <a:defRPr/>
            </a:pPr>
            <a:r>
              <a:rPr kumimoji="0" lang="en-US" altLang="en-US" sz="9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Unicode MS" panose="020B0604020202020204" pitchFamily="34" charset="-128"/>
              </a:rPr>
              <a:t>原有功能</a:t>
            </a:r>
            <a:endParaRPr kumimoji="0" lang="zh-CN" altLang="en-US" sz="9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Unicode MS" panose="020B0604020202020204" pitchFamily="34" charset="-128"/>
            </a:endParaRPr>
          </a:p>
        </p:txBody>
      </p:sp>
      <p:grpSp>
        <p:nvGrpSpPr>
          <p:cNvPr id="111" name="组合 110"/>
          <p:cNvGrpSpPr/>
          <p:nvPr/>
        </p:nvGrpSpPr>
        <p:grpSpPr>
          <a:xfrm>
            <a:off x="99768" y="1354350"/>
            <a:ext cx="8864719" cy="2285362"/>
            <a:chOff x="272761" y="1540726"/>
            <a:chExt cx="8864719" cy="2301829"/>
          </a:xfrm>
        </p:grpSpPr>
        <p:sp>
          <p:nvSpPr>
            <p:cNvPr id="112" name="Rectangle 6"/>
            <p:cNvSpPr/>
            <p:nvPr/>
          </p:nvSpPr>
          <p:spPr bwMode="auto">
            <a:xfrm>
              <a:off x="283589" y="1991114"/>
              <a:ext cx="8853891" cy="1851441"/>
            </a:xfrm>
            <a:prstGeom prst="rect">
              <a:avLst/>
            </a:prstGeom>
            <a:solidFill>
              <a:sysClr val="window" lastClr="FFFFFF"/>
            </a:solidFill>
            <a:ln w="25400" algn="ctr">
              <a:solidFill>
                <a:srgbClr val="92D050"/>
              </a:solidFill>
              <a:prstDash val="dash"/>
              <a:round/>
              <a:headEnd type="none" w="sm" len="sm"/>
              <a:tailEnd type="none" w="sm" len="sm"/>
            </a:ln>
          </p:spPr>
          <p:txBody>
            <a:bodyPr lIns="36000" tIns="46800" rIns="36000" bIns="46800" rtlCol="0" anchor="ctr"/>
            <a:lstStyle/>
            <a:p>
              <a:pPr marL="0" marR="0" lvl="0" indent="0" algn="ctr" defTabSz="914400" eaLnBrk="1" fontAlgn="auto" latinLnBrk="0" hangingPunct="1">
                <a:lnSpc>
                  <a:spcPct val="100000"/>
                </a:lnSpc>
                <a:spcBef>
                  <a:spcPct val="30000"/>
                </a:spcBef>
                <a:spcAft>
                  <a:spcPts val="0"/>
                </a:spcAft>
                <a:buClrTx/>
                <a:buSzTx/>
                <a:buFontTx/>
                <a:buNone/>
                <a:defRPr/>
              </a:pPr>
              <a:endParaRPr kumimoji="0" lang="en-US" sz="18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Unicode MS" panose="020B0604020202020204" pitchFamily="34" charset="-128"/>
              </a:endParaRPr>
            </a:p>
          </p:txBody>
        </p:sp>
        <p:sp>
          <p:nvSpPr>
            <p:cNvPr id="113" name="Rectangle 78"/>
            <p:cNvSpPr/>
            <p:nvPr/>
          </p:nvSpPr>
          <p:spPr bwMode="auto">
            <a:xfrm>
              <a:off x="352506" y="2050497"/>
              <a:ext cx="3658486" cy="983545"/>
            </a:xfrm>
            <a:prstGeom prst="rect">
              <a:avLst/>
            </a:prstGeom>
            <a:solidFill>
              <a:sysClr val="window" lastClr="FFFFFF"/>
            </a:solidFill>
            <a:ln w="9525" algn="ctr">
              <a:solidFill>
                <a:sysClr val="window" lastClr="FFFFFF">
                  <a:lumMod val="85000"/>
                </a:sysClr>
              </a:solidFill>
              <a:miter lim="800000"/>
            </a:ln>
          </p:spPr>
          <p:txBody>
            <a:bodyPr lIns="0" tIns="0" rIns="0" bIns="0" anchor="ctr"/>
            <a:lstStyle/>
            <a:p>
              <a:pPr marL="0" marR="0" lvl="0" indent="0" algn="ctr" defTabSz="914400" eaLnBrk="1" fontAlgn="auto" latinLnBrk="0" hangingPunct="1">
                <a:lnSpc>
                  <a:spcPct val="100000"/>
                </a:lnSpc>
                <a:spcBef>
                  <a:spcPct val="50000"/>
                </a:spcBef>
                <a:spcAft>
                  <a:spcPts val="0"/>
                </a:spcAft>
                <a:buClr>
                  <a:srgbClr val="000066"/>
                </a:buClr>
                <a:buSzPct val="75000"/>
                <a:buFontTx/>
                <a:buNone/>
                <a:defRPr/>
              </a:pPr>
              <a:endParaRPr kumimoji="0" lang="en-US" sz="12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114" name="TextBox 79"/>
            <p:cNvSpPr txBox="1"/>
            <p:nvPr/>
          </p:nvSpPr>
          <p:spPr>
            <a:xfrm>
              <a:off x="272761" y="2421811"/>
              <a:ext cx="855328" cy="276999"/>
            </a:xfrm>
            <a:prstGeom prst="rect">
              <a:avLst/>
            </a:prstGeom>
            <a:noFill/>
            <a:ln w="9525">
              <a:noFill/>
            </a:ln>
          </p:spPr>
          <p:txBody>
            <a:bodyPr vert="horz" wrap="square" rtlCol="0">
              <a:spAutoFit/>
            </a:bodyPr>
            <a:lstStyle/>
            <a:p>
              <a:pPr algn="ctr"/>
              <a:r>
                <a:rPr lang="zh-CN" altLang="en-US" sz="1200" b="1" dirty="0">
                  <a:solidFill>
                    <a:prstClr val="black"/>
                  </a:solidFill>
                  <a:latin typeface="微软雅黑" panose="020B0503020204020204" pitchFamily="34" charset="-122"/>
                  <a:ea typeface="微软雅黑" panose="020B0503020204020204" pitchFamily="34" charset="-122"/>
                </a:rPr>
                <a:t>合同管理</a:t>
              </a:r>
              <a:endParaRPr lang="zh-CN" altLang="en-US" sz="1200" b="1" dirty="0">
                <a:solidFill>
                  <a:prstClr val="black"/>
                </a:solidFill>
                <a:latin typeface="微软雅黑" panose="020B0503020204020204" pitchFamily="34" charset="-122"/>
                <a:ea typeface="微软雅黑" panose="020B0503020204020204" pitchFamily="34" charset="-122"/>
              </a:endParaRPr>
            </a:p>
          </p:txBody>
        </p:sp>
        <p:sp>
          <p:nvSpPr>
            <p:cNvPr id="115" name="AutoShape 23"/>
            <p:cNvSpPr>
              <a:spLocks noChangeArrowheads="1"/>
            </p:cNvSpPr>
            <p:nvPr/>
          </p:nvSpPr>
          <p:spPr bwMode="auto">
            <a:xfrm>
              <a:off x="277405" y="1540726"/>
              <a:ext cx="1368152" cy="394753"/>
            </a:xfrm>
            <a:prstGeom prst="flowChartAlternateProcess">
              <a:avLst/>
            </a:prstGeom>
            <a:solidFill>
              <a:srgbClr val="92D050"/>
            </a:solidFill>
            <a:ln w="9525" algn="ctr">
              <a:solidFill>
                <a:sysClr val="windowText" lastClr="000000"/>
              </a:solidFill>
              <a:miter lim="800000"/>
            </a:ln>
          </p:spPr>
          <p:txBody>
            <a:bodyPr lIns="0" tIns="0" rIns="0" bIns="0" anchor="ctr"/>
            <a:lstStyle/>
            <a:p>
              <a:pPr marL="0" marR="0" lvl="0" indent="0" algn="ctr" defTabSz="914400" eaLnBrk="1" fontAlgn="auto" latinLnBrk="0" hangingPunct="1">
                <a:lnSpc>
                  <a:spcPct val="100000"/>
                </a:lnSpc>
                <a:spcBef>
                  <a:spcPts val="0"/>
                </a:spcBef>
                <a:spcAft>
                  <a:spcPts val="0"/>
                </a:spcAft>
                <a:buClrTx/>
                <a:buSzTx/>
                <a:buFontTx/>
                <a:buNone/>
                <a:defRPr/>
              </a:pPr>
              <a:r>
                <a:rPr lang="zh-CN" altLang="en-US" sz="1600" b="1" kern="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框架订单系统</a:t>
              </a:r>
              <a:endParaRPr kumimoji="0" lang="zh-CN" altLang="en-US" sz="16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grpSp>
      <p:sp>
        <p:nvSpPr>
          <p:cNvPr id="160" name="Rectangle 6"/>
          <p:cNvSpPr/>
          <p:nvPr/>
        </p:nvSpPr>
        <p:spPr bwMode="auto">
          <a:xfrm>
            <a:off x="104412" y="4149080"/>
            <a:ext cx="8851301" cy="2088232"/>
          </a:xfrm>
          <a:prstGeom prst="rect">
            <a:avLst/>
          </a:prstGeom>
          <a:solidFill>
            <a:sysClr val="window" lastClr="FFFFFF"/>
          </a:solidFill>
          <a:ln w="25400" algn="ctr">
            <a:solidFill>
              <a:srgbClr val="92D050"/>
            </a:solidFill>
            <a:prstDash val="dash"/>
            <a:round/>
            <a:headEnd type="none" w="sm" len="sm"/>
            <a:tailEnd type="none" w="sm" len="sm"/>
          </a:ln>
        </p:spPr>
        <p:txBody>
          <a:bodyPr lIns="36000" tIns="46800" rIns="36000" bIns="46800" rtlCol="0" anchor="ctr"/>
          <a:lstStyle/>
          <a:p>
            <a:pPr marL="0" marR="0" lvl="0" indent="0" algn="ctr" defTabSz="914400" eaLnBrk="1" fontAlgn="auto" latinLnBrk="0" hangingPunct="1">
              <a:lnSpc>
                <a:spcPct val="100000"/>
              </a:lnSpc>
              <a:spcBef>
                <a:spcPct val="30000"/>
              </a:spcBef>
              <a:spcAft>
                <a:spcPts val="0"/>
              </a:spcAft>
              <a:buClrTx/>
              <a:buSzTx/>
              <a:buFontTx/>
              <a:buNone/>
              <a:defRPr/>
            </a:pPr>
            <a:endParaRPr kumimoji="0" lang="en-US" sz="18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Unicode MS" panose="020B0604020202020204" pitchFamily="34" charset="-128"/>
            </a:endParaRPr>
          </a:p>
        </p:txBody>
      </p:sp>
      <p:sp>
        <p:nvSpPr>
          <p:cNvPr id="161" name="Rectangle 78"/>
          <p:cNvSpPr/>
          <p:nvPr/>
        </p:nvSpPr>
        <p:spPr bwMode="auto">
          <a:xfrm>
            <a:off x="188287" y="4211308"/>
            <a:ext cx="4724048" cy="997737"/>
          </a:xfrm>
          <a:prstGeom prst="rect">
            <a:avLst/>
          </a:prstGeom>
          <a:solidFill>
            <a:sysClr val="window" lastClr="FFFFFF"/>
          </a:solidFill>
          <a:ln w="9525" algn="ctr">
            <a:solidFill>
              <a:sysClr val="window" lastClr="FFFFFF">
                <a:lumMod val="85000"/>
              </a:sysClr>
            </a:solidFill>
            <a:miter lim="800000"/>
          </a:ln>
        </p:spPr>
        <p:txBody>
          <a:bodyPr lIns="0" tIns="0" rIns="0" bIns="0" anchor="ctr"/>
          <a:lstStyle/>
          <a:p>
            <a:pPr marL="0" marR="0" lvl="0" indent="0" algn="ctr" defTabSz="914400" eaLnBrk="1" fontAlgn="auto" latinLnBrk="0" hangingPunct="1">
              <a:lnSpc>
                <a:spcPct val="100000"/>
              </a:lnSpc>
              <a:spcBef>
                <a:spcPct val="50000"/>
              </a:spcBef>
              <a:spcAft>
                <a:spcPts val="0"/>
              </a:spcAft>
              <a:buClr>
                <a:srgbClr val="000066"/>
              </a:buClr>
              <a:buSzPct val="75000"/>
              <a:buFontTx/>
              <a:buNone/>
              <a:defRPr/>
            </a:pPr>
            <a:endParaRPr kumimoji="0" lang="en-US" sz="12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162" name="TextBox 79"/>
          <p:cNvSpPr txBox="1"/>
          <p:nvPr/>
        </p:nvSpPr>
        <p:spPr>
          <a:xfrm>
            <a:off x="169538" y="4634899"/>
            <a:ext cx="855328" cy="276999"/>
          </a:xfrm>
          <a:prstGeom prst="rect">
            <a:avLst/>
          </a:prstGeom>
          <a:noFill/>
          <a:ln w="9525">
            <a:noFill/>
          </a:ln>
        </p:spPr>
        <p:txBody>
          <a:bodyPr vert="horz" wrap="square" rtlCol="0">
            <a:spAutoFit/>
          </a:bodyPr>
          <a:lstStyle/>
          <a:p>
            <a:pPr algn="ctr"/>
            <a:r>
              <a:rPr lang="zh-CN" altLang="en-US" sz="1200" b="1" dirty="0">
                <a:solidFill>
                  <a:prstClr val="black"/>
                </a:solidFill>
                <a:latin typeface="微软雅黑" panose="020B0503020204020204" pitchFamily="34" charset="-122"/>
                <a:ea typeface="微软雅黑" panose="020B0503020204020204" pitchFamily="34" charset="-122"/>
              </a:rPr>
              <a:t>采购申请</a:t>
            </a:r>
            <a:endParaRPr lang="zh-CN" altLang="en-US" sz="1200" b="1" dirty="0">
              <a:solidFill>
                <a:prstClr val="black"/>
              </a:solidFill>
              <a:latin typeface="微软雅黑" panose="020B0503020204020204" pitchFamily="34" charset="-122"/>
              <a:ea typeface="微软雅黑" panose="020B0503020204020204" pitchFamily="34" charset="-122"/>
            </a:endParaRPr>
          </a:p>
        </p:txBody>
      </p:sp>
      <p:sp>
        <p:nvSpPr>
          <p:cNvPr id="163" name="AutoShape 23"/>
          <p:cNvSpPr>
            <a:spLocks noChangeArrowheads="1"/>
          </p:cNvSpPr>
          <p:nvPr/>
        </p:nvSpPr>
        <p:spPr bwMode="auto">
          <a:xfrm>
            <a:off x="72668" y="3698128"/>
            <a:ext cx="1515260" cy="394753"/>
          </a:xfrm>
          <a:prstGeom prst="flowChartAlternateProcess">
            <a:avLst/>
          </a:prstGeom>
          <a:solidFill>
            <a:srgbClr val="92D050"/>
          </a:solidFill>
          <a:ln w="9525" algn="ctr">
            <a:solidFill>
              <a:sysClr val="windowText" lastClr="000000"/>
            </a:solidFill>
            <a:miter lim="800000"/>
          </a:ln>
        </p:spPr>
        <p:txBody>
          <a:bodyPr lIns="0" tIns="0" rIns="0" bIns="0" anchor="ctr"/>
          <a:lstStyle/>
          <a:p>
            <a:pPr lvl="0" algn="ctr">
              <a:defRPr/>
            </a:pPr>
            <a:r>
              <a:rPr lang="zh-CN" altLang="en-US" sz="1600" b="1" dirty="0">
                <a:solidFill>
                  <a:schemeClr val="bg1"/>
                </a:solidFill>
                <a:latin typeface="微软雅黑" panose="020B0503020204020204" pitchFamily="34" charset="-122"/>
                <a:ea typeface="微软雅黑" panose="020B0503020204020204" pitchFamily="34" charset="-122"/>
              </a:rPr>
              <a:t>可视化采购平台</a:t>
            </a:r>
            <a:endParaRPr kumimoji="0" lang="zh-CN" altLang="en-US" sz="16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165" name="Rounded Rectangle 83"/>
          <p:cNvSpPr/>
          <p:nvPr/>
        </p:nvSpPr>
        <p:spPr bwMode="auto">
          <a:xfrm>
            <a:off x="1979712" y="4293096"/>
            <a:ext cx="864096" cy="244482"/>
          </a:xfrm>
          <a:prstGeom prst="roundRect">
            <a:avLst/>
          </a:prstGeom>
          <a:solidFill>
            <a:srgbClr val="162F33">
              <a:lumMod val="10000"/>
              <a:lumOff val="90000"/>
            </a:srgbClr>
          </a:solidFill>
          <a:ln w="9525" algn="ctr">
            <a:solidFill>
              <a:srgbClr val="3094D8"/>
            </a:solidFill>
            <a:round/>
            <a:headEnd type="none" w="sm" len="sm"/>
            <a:tailEnd type="none" w="sm" len="sm"/>
          </a:ln>
        </p:spPr>
        <p:txBody>
          <a:bodyPr lIns="36000" tIns="46800" rIns="36000" bIns="46800" rtlCol="0" anchor="ctr"/>
          <a:lstStyle/>
          <a:p>
            <a:pPr marL="0" marR="0" lvl="0" indent="0" algn="ctr" defTabSz="914400" eaLnBrk="1" fontAlgn="auto" latinLnBrk="0" hangingPunct="1">
              <a:lnSpc>
                <a:spcPct val="100000"/>
              </a:lnSpc>
              <a:spcBef>
                <a:spcPct val="30000"/>
              </a:spcBef>
              <a:spcAft>
                <a:spcPts val="0"/>
              </a:spcAft>
              <a:buClrTx/>
              <a:buSzTx/>
              <a:buFontTx/>
              <a:buNone/>
              <a:defRPr/>
            </a:pPr>
            <a:r>
              <a:rPr lang="zh-CN" altLang="en-US" sz="900" kern="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8"/>
              </a:rPr>
              <a:t>商品绑定</a:t>
            </a:r>
            <a:endParaRPr kumimoji="0" lang="zh-CN" altLang="en-US" sz="9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Unicode MS" panose="020B0604020202020204" pitchFamily="34" charset="-128"/>
            </a:endParaRPr>
          </a:p>
        </p:txBody>
      </p:sp>
      <p:sp>
        <p:nvSpPr>
          <p:cNvPr id="173" name="Rounded Rectangle 83"/>
          <p:cNvSpPr/>
          <p:nvPr/>
        </p:nvSpPr>
        <p:spPr bwMode="auto">
          <a:xfrm>
            <a:off x="2001338" y="4869160"/>
            <a:ext cx="870706" cy="248440"/>
          </a:xfrm>
          <a:prstGeom prst="roundRect">
            <a:avLst/>
          </a:prstGeom>
          <a:solidFill>
            <a:srgbClr val="00B0F0"/>
          </a:solidFill>
          <a:ln w="9525" algn="ctr">
            <a:solidFill>
              <a:srgbClr val="3094D8"/>
            </a:solidFill>
            <a:round/>
            <a:headEnd type="none" w="sm" len="sm"/>
            <a:tailEnd type="none" w="sm" len="sm"/>
          </a:ln>
        </p:spPr>
        <p:txBody>
          <a:bodyPr lIns="36000" tIns="46800" rIns="36000" bIns="46800" rtlCol="0" anchor="ctr"/>
          <a:lstStyle/>
          <a:p>
            <a:pPr marL="0" marR="0" lvl="0" indent="0" algn="ctr" defTabSz="914400" eaLnBrk="1" fontAlgn="auto" latinLnBrk="0" hangingPunct="1">
              <a:lnSpc>
                <a:spcPct val="100000"/>
              </a:lnSpc>
              <a:spcBef>
                <a:spcPct val="30000"/>
              </a:spcBef>
              <a:spcAft>
                <a:spcPts val="0"/>
              </a:spcAft>
              <a:buClrTx/>
              <a:buSzTx/>
              <a:buFontTx/>
              <a:buNone/>
              <a:defRPr/>
            </a:pPr>
            <a:r>
              <a:rPr lang="zh-CN" altLang="en-US" sz="900" kern="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8"/>
              </a:rPr>
              <a:t>申请管理</a:t>
            </a:r>
            <a:endParaRPr kumimoji="0" lang="zh-CN" altLang="en-US" sz="9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Unicode MS" panose="020B0604020202020204" pitchFamily="34" charset="-128"/>
            </a:endParaRPr>
          </a:p>
        </p:txBody>
      </p:sp>
      <p:sp>
        <p:nvSpPr>
          <p:cNvPr id="174" name="Rounded Rectangle 83"/>
          <p:cNvSpPr/>
          <p:nvPr/>
        </p:nvSpPr>
        <p:spPr bwMode="auto">
          <a:xfrm>
            <a:off x="2916522" y="4869160"/>
            <a:ext cx="863390" cy="248440"/>
          </a:xfrm>
          <a:prstGeom prst="roundRect">
            <a:avLst/>
          </a:prstGeom>
          <a:solidFill>
            <a:srgbClr val="00B0F0"/>
          </a:solidFill>
          <a:ln w="9525" algn="ctr">
            <a:solidFill>
              <a:srgbClr val="3094D8"/>
            </a:solidFill>
            <a:round/>
            <a:headEnd type="none" w="sm" len="sm"/>
            <a:tailEnd type="none" w="sm" len="sm"/>
          </a:ln>
        </p:spPr>
        <p:txBody>
          <a:bodyPr lIns="36000" tIns="46800" rIns="36000" bIns="46800" rtlCol="0" anchor="ctr"/>
          <a:lstStyle/>
          <a:p>
            <a:pPr marL="0" marR="0" lvl="0" indent="0" algn="ctr" defTabSz="914400" eaLnBrk="1" fontAlgn="auto" latinLnBrk="0" hangingPunct="1">
              <a:lnSpc>
                <a:spcPct val="100000"/>
              </a:lnSpc>
              <a:spcBef>
                <a:spcPct val="30000"/>
              </a:spcBef>
              <a:spcAft>
                <a:spcPts val="0"/>
              </a:spcAft>
              <a:buClrTx/>
              <a:buSzTx/>
              <a:buFontTx/>
              <a:buNone/>
              <a:defRPr/>
            </a:pPr>
            <a:r>
              <a:rPr lang="zh-CN" altLang="en-US" sz="900" kern="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8"/>
              </a:rPr>
              <a:t>申请审核</a:t>
            </a:r>
            <a:endParaRPr kumimoji="0" lang="zh-CN" altLang="en-US" sz="9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Unicode MS" panose="020B0604020202020204" pitchFamily="34" charset="-128"/>
            </a:endParaRPr>
          </a:p>
        </p:txBody>
      </p:sp>
      <p:sp>
        <p:nvSpPr>
          <p:cNvPr id="175" name="Rectangle 78"/>
          <p:cNvSpPr/>
          <p:nvPr/>
        </p:nvSpPr>
        <p:spPr bwMode="auto">
          <a:xfrm>
            <a:off x="5004048" y="4221089"/>
            <a:ext cx="3883072" cy="997738"/>
          </a:xfrm>
          <a:prstGeom prst="rect">
            <a:avLst/>
          </a:prstGeom>
          <a:solidFill>
            <a:sysClr val="window" lastClr="FFFFFF"/>
          </a:solidFill>
          <a:ln w="9525" algn="ctr">
            <a:solidFill>
              <a:sysClr val="window" lastClr="FFFFFF">
                <a:lumMod val="85000"/>
              </a:sysClr>
            </a:solidFill>
            <a:miter lim="800000"/>
          </a:ln>
        </p:spPr>
        <p:txBody>
          <a:bodyPr lIns="0" tIns="0" rIns="0" bIns="0" anchor="ctr"/>
          <a:lstStyle/>
          <a:p>
            <a:pPr marL="0" marR="0" lvl="0" indent="0" algn="ctr" defTabSz="914400" eaLnBrk="1" fontAlgn="auto" latinLnBrk="0" hangingPunct="1">
              <a:lnSpc>
                <a:spcPct val="100000"/>
              </a:lnSpc>
              <a:spcBef>
                <a:spcPct val="50000"/>
              </a:spcBef>
              <a:spcAft>
                <a:spcPts val="0"/>
              </a:spcAft>
              <a:buClr>
                <a:srgbClr val="000066"/>
              </a:buClr>
              <a:buSzPct val="75000"/>
              <a:buFontTx/>
              <a:buNone/>
              <a:defRPr/>
            </a:pPr>
            <a:endParaRPr kumimoji="0" lang="en-US" sz="12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176" name="TextBox 79"/>
          <p:cNvSpPr txBox="1"/>
          <p:nvPr/>
        </p:nvSpPr>
        <p:spPr>
          <a:xfrm>
            <a:off x="4951961" y="4580550"/>
            <a:ext cx="855328" cy="276999"/>
          </a:xfrm>
          <a:prstGeom prst="rect">
            <a:avLst/>
          </a:prstGeom>
          <a:noFill/>
          <a:ln w="9525">
            <a:noFill/>
          </a:ln>
        </p:spPr>
        <p:txBody>
          <a:bodyPr vert="horz" wrap="square" rtlCol="0">
            <a:spAutoFit/>
          </a:bodyPr>
          <a:lstStyle/>
          <a:p>
            <a:pPr algn="ctr"/>
            <a:r>
              <a:rPr lang="zh-CN" altLang="en-US" sz="1200" b="1" dirty="0">
                <a:solidFill>
                  <a:prstClr val="black"/>
                </a:solidFill>
                <a:latin typeface="微软雅黑" panose="020B0503020204020204" pitchFamily="34" charset="-122"/>
                <a:ea typeface="微软雅黑" panose="020B0503020204020204" pitchFamily="34" charset="-122"/>
              </a:rPr>
              <a:t>采购订单</a:t>
            </a:r>
            <a:endParaRPr lang="zh-CN" altLang="en-US" sz="1200" b="1" dirty="0">
              <a:solidFill>
                <a:prstClr val="black"/>
              </a:solidFill>
              <a:latin typeface="微软雅黑" panose="020B0503020204020204" pitchFamily="34" charset="-122"/>
              <a:ea typeface="微软雅黑" panose="020B0503020204020204" pitchFamily="34" charset="-122"/>
            </a:endParaRPr>
          </a:p>
        </p:txBody>
      </p:sp>
      <p:sp>
        <p:nvSpPr>
          <p:cNvPr id="177" name="Rounded Rectangle 82"/>
          <p:cNvSpPr/>
          <p:nvPr/>
        </p:nvSpPr>
        <p:spPr bwMode="auto">
          <a:xfrm>
            <a:off x="6876256" y="4293096"/>
            <a:ext cx="880649" cy="248517"/>
          </a:xfrm>
          <a:prstGeom prst="roundRect">
            <a:avLst/>
          </a:prstGeom>
          <a:solidFill>
            <a:srgbClr val="00B0F0"/>
          </a:solidFill>
          <a:ln w="9525" algn="ctr">
            <a:solidFill>
              <a:srgbClr val="3094D8"/>
            </a:solidFill>
            <a:round/>
            <a:headEnd type="none" w="sm" len="sm"/>
            <a:tailEnd type="none" w="sm" len="sm"/>
          </a:ln>
        </p:spPr>
        <p:txBody>
          <a:bodyPr lIns="36000" tIns="46800" rIns="36000" bIns="46800" rtlCol="0" anchor="ctr"/>
          <a:lstStyle/>
          <a:p>
            <a:pPr marL="0" marR="0" lvl="0" indent="0" algn="ctr" defTabSz="914400" eaLnBrk="1" fontAlgn="auto" latinLnBrk="0" hangingPunct="1">
              <a:lnSpc>
                <a:spcPct val="100000"/>
              </a:lnSpc>
              <a:spcBef>
                <a:spcPct val="30000"/>
              </a:spcBef>
              <a:spcAft>
                <a:spcPts val="0"/>
              </a:spcAft>
              <a:buClrTx/>
              <a:buSzTx/>
              <a:buFontTx/>
              <a:buNone/>
              <a:defRPr/>
            </a:pPr>
            <a:r>
              <a:rPr kumimoji="0" lang="zh-CN" altLang="en-US" sz="9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Unicode MS" panose="020B0604020202020204" pitchFamily="34" charset="-128"/>
              </a:rPr>
              <a:t>订单创建</a:t>
            </a:r>
            <a:endParaRPr kumimoji="0" lang="zh-CN" altLang="en-US" sz="9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Unicode MS" panose="020B0604020202020204" pitchFamily="34" charset="-128"/>
            </a:endParaRPr>
          </a:p>
        </p:txBody>
      </p:sp>
      <p:sp>
        <p:nvSpPr>
          <p:cNvPr id="178" name="Rounded Rectangle 83"/>
          <p:cNvSpPr/>
          <p:nvPr/>
        </p:nvSpPr>
        <p:spPr bwMode="auto">
          <a:xfrm>
            <a:off x="5830211" y="4869160"/>
            <a:ext cx="897262" cy="216131"/>
          </a:xfrm>
          <a:prstGeom prst="roundRect">
            <a:avLst/>
          </a:prstGeom>
          <a:solidFill>
            <a:srgbClr val="00B0F0"/>
          </a:solidFill>
          <a:ln w="9525" algn="ctr">
            <a:solidFill>
              <a:srgbClr val="00B0F0"/>
            </a:solidFill>
            <a:round/>
            <a:headEnd type="none" w="sm" len="sm"/>
            <a:tailEnd type="none" w="sm" len="sm"/>
          </a:ln>
        </p:spPr>
        <p:txBody>
          <a:bodyPr lIns="36000" tIns="46800" rIns="36000" bIns="46800" rtlCol="0" anchor="ctr"/>
          <a:lstStyle/>
          <a:p>
            <a:pPr marL="0" marR="0" lvl="0" indent="0" algn="ctr" defTabSz="914400" eaLnBrk="1" fontAlgn="auto" latinLnBrk="0" hangingPunct="1">
              <a:lnSpc>
                <a:spcPct val="100000"/>
              </a:lnSpc>
              <a:spcBef>
                <a:spcPct val="30000"/>
              </a:spcBef>
              <a:spcAft>
                <a:spcPts val="0"/>
              </a:spcAft>
              <a:buClrTx/>
              <a:buSzTx/>
              <a:buFontTx/>
              <a:buNone/>
              <a:defRPr/>
            </a:pPr>
            <a:r>
              <a:rPr kumimoji="0" lang="zh-CN" altLang="en-US" sz="9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Unicode MS" panose="020B0604020202020204" pitchFamily="34" charset="-128"/>
              </a:rPr>
              <a:t>订单发货信息</a:t>
            </a:r>
            <a:endParaRPr kumimoji="0" lang="zh-CN" altLang="en-US" sz="9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Unicode MS" panose="020B0604020202020204" pitchFamily="34" charset="-128"/>
            </a:endParaRPr>
          </a:p>
        </p:txBody>
      </p:sp>
      <p:sp>
        <p:nvSpPr>
          <p:cNvPr id="179" name="Rounded Rectangle 83"/>
          <p:cNvSpPr/>
          <p:nvPr/>
        </p:nvSpPr>
        <p:spPr bwMode="auto">
          <a:xfrm>
            <a:off x="6876256" y="4869160"/>
            <a:ext cx="888048" cy="232087"/>
          </a:xfrm>
          <a:prstGeom prst="roundRect">
            <a:avLst/>
          </a:prstGeom>
          <a:solidFill>
            <a:srgbClr val="162F33">
              <a:lumMod val="10000"/>
              <a:lumOff val="90000"/>
            </a:srgbClr>
          </a:solidFill>
          <a:ln w="9525" algn="ctr">
            <a:solidFill>
              <a:srgbClr val="3094D8"/>
            </a:solidFill>
            <a:round/>
            <a:headEnd type="none" w="sm" len="sm"/>
            <a:tailEnd type="none" w="sm" len="sm"/>
          </a:ln>
        </p:spPr>
        <p:txBody>
          <a:bodyPr lIns="36000" tIns="46800" rIns="36000" bIns="46800" rtlCol="0" anchor="ctr"/>
          <a:lstStyle/>
          <a:p>
            <a:pPr marL="0" marR="0" lvl="0" indent="0" algn="ctr" defTabSz="914400" eaLnBrk="1" fontAlgn="auto" latinLnBrk="0" hangingPunct="1">
              <a:lnSpc>
                <a:spcPct val="100000"/>
              </a:lnSpc>
              <a:spcBef>
                <a:spcPct val="30000"/>
              </a:spcBef>
              <a:spcAft>
                <a:spcPts val="0"/>
              </a:spcAft>
              <a:buClrTx/>
              <a:buSzTx/>
              <a:buFontTx/>
              <a:buNone/>
              <a:defRPr/>
            </a:pPr>
            <a:r>
              <a:rPr kumimoji="0" lang="zh-CN" altLang="en-US" sz="9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Unicode MS" panose="020B0604020202020204" pitchFamily="34" charset="-128"/>
              </a:rPr>
              <a:t>订单收货信息</a:t>
            </a:r>
            <a:endParaRPr kumimoji="0" lang="zh-CN" altLang="en-US" sz="9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Unicode MS" panose="020B0604020202020204" pitchFamily="34" charset="-128"/>
            </a:endParaRPr>
          </a:p>
        </p:txBody>
      </p:sp>
      <p:sp>
        <p:nvSpPr>
          <p:cNvPr id="180" name="Rounded Rectangle 83"/>
          <p:cNvSpPr/>
          <p:nvPr/>
        </p:nvSpPr>
        <p:spPr bwMode="auto">
          <a:xfrm>
            <a:off x="5830211" y="4293096"/>
            <a:ext cx="902341" cy="238933"/>
          </a:xfrm>
          <a:prstGeom prst="roundRect">
            <a:avLst/>
          </a:prstGeom>
          <a:solidFill>
            <a:srgbClr val="00B0F0"/>
          </a:solidFill>
          <a:ln w="9525" algn="ctr">
            <a:solidFill>
              <a:srgbClr val="3094D8"/>
            </a:solidFill>
            <a:round/>
            <a:headEnd type="none" w="sm" len="sm"/>
            <a:tailEnd type="none" w="sm" len="sm"/>
          </a:ln>
        </p:spPr>
        <p:txBody>
          <a:bodyPr lIns="36000" tIns="46800" rIns="36000" bIns="46800" rtlCol="0" anchor="ctr"/>
          <a:lstStyle/>
          <a:p>
            <a:pPr marL="0" marR="0" lvl="0" indent="0" algn="ctr" defTabSz="914400" eaLnBrk="1" fontAlgn="auto" latinLnBrk="0" hangingPunct="1">
              <a:lnSpc>
                <a:spcPct val="100000"/>
              </a:lnSpc>
              <a:spcBef>
                <a:spcPct val="30000"/>
              </a:spcBef>
              <a:spcAft>
                <a:spcPts val="0"/>
              </a:spcAft>
              <a:buClrTx/>
              <a:buSzTx/>
              <a:buFontTx/>
              <a:buNone/>
              <a:defRPr/>
            </a:pPr>
            <a:r>
              <a:rPr kumimoji="0" lang="zh-CN" altLang="en-US" sz="9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Unicode MS" panose="020B0604020202020204" pitchFamily="34" charset="-128"/>
              </a:rPr>
              <a:t>申请行创建订单</a:t>
            </a:r>
            <a:endParaRPr kumimoji="0" lang="zh-CN" altLang="en-US" sz="9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Unicode MS" panose="020B0604020202020204" pitchFamily="34" charset="-128"/>
            </a:endParaRPr>
          </a:p>
        </p:txBody>
      </p:sp>
      <p:sp>
        <p:nvSpPr>
          <p:cNvPr id="181" name="Rounded Rectangle 83"/>
          <p:cNvSpPr/>
          <p:nvPr/>
        </p:nvSpPr>
        <p:spPr bwMode="auto">
          <a:xfrm>
            <a:off x="5834978" y="4581128"/>
            <a:ext cx="897262" cy="259109"/>
          </a:xfrm>
          <a:prstGeom prst="roundRect">
            <a:avLst/>
          </a:prstGeom>
          <a:solidFill>
            <a:srgbClr val="162F33">
              <a:lumMod val="10000"/>
              <a:lumOff val="90000"/>
            </a:srgbClr>
          </a:solidFill>
          <a:ln w="9525" algn="ctr">
            <a:solidFill>
              <a:srgbClr val="00B0F0"/>
            </a:solidFill>
            <a:round/>
            <a:headEnd type="none" w="sm" len="sm"/>
            <a:tailEnd type="none" w="sm" len="sm"/>
          </a:ln>
        </p:spPr>
        <p:txBody>
          <a:bodyPr lIns="36000" tIns="46800" rIns="36000" bIns="46800" rtlCol="0" anchor="ctr"/>
          <a:lstStyle/>
          <a:p>
            <a:pPr marL="0" marR="0" lvl="0" indent="0" algn="ctr" defTabSz="914400" eaLnBrk="1" fontAlgn="auto" latinLnBrk="0" hangingPunct="1">
              <a:lnSpc>
                <a:spcPct val="100000"/>
              </a:lnSpc>
              <a:spcBef>
                <a:spcPct val="30000"/>
              </a:spcBef>
              <a:spcAft>
                <a:spcPts val="0"/>
              </a:spcAft>
              <a:buClrTx/>
              <a:buSzTx/>
              <a:buFontTx/>
              <a:buNone/>
              <a:defRPr/>
            </a:pPr>
            <a:r>
              <a:rPr kumimoji="0" lang="zh-CN" altLang="en-US" sz="9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Unicode MS" panose="020B0604020202020204" pitchFamily="34" charset="-128"/>
              </a:rPr>
              <a:t>订单查看</a:t>
            </a:r>
            <a:endParaRPr kumimoji="0" lang="zh-CN" altLang="en-US" sz="9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Unicode MS" panose="020B0604020202020204" pitchFamily="34" charset="-128"/>
            </a:endParaRPr>
          </a:p>
        </p:txBody>
      </p:sp>
      <p:sp>
        <p:nvSpPr>
          <p:cNvPr id="183" name="Rounded Rectangle 80"/>
          <p:cNvSpPr/>
          <p:nvPr/>
        </p:nvSpPr>
        <p:spPr bwMode="auto">
          <a:xfrm>
            <a:off x="7931311" y="4581128"/>
            <a:ext cx="889161" cy="248441"/>
          </a:xfrm>
          <a:prstGeom prst="roundRect">
            <a:avLst/>
          </a:prstGeom>
          <a:solidFill>
            <a:srgbClr val="00B0F0"/>
          </a:solidFill>
          <a:ln w="9525" algn="ctr">
            <a:solidFill>
              <a:srgbClr val="3094D8"/>
            </a:solidFill>
            <a:round/>
            <a:headEnd type="none" w="sm" len="sm"/>
            <a:tailEnd type="none" w="sm" len="sm"/>
          </a:ln>
        </p:spPr>
        <p:txBody>
          <a:bodyPr lIns="36000" tIns="46800" rIns="36000" bIns="46800" rtlCol="0" anchor="ctr"/>
          <a:lstStyle/>
          <a:p>
            <a:pPr algn="ctr">
              <a:spcBef>
                <a:spcPct val="30000"/>
              </a:spcBef>
            </a:pPr>
            <a:r>
              <a:rPr lang="zh-CN" altLang="en-US" sz="900" kern="0" dirty="0">
                <a:solidFill>
                  <a:prstClr val="black"/>
                </a:solidFill>
                <a:latin typeface="微软雅黑" panose="020B0503020204020204" pitchFamily="34" charset="-122"/>
                <a:ea typeface="微软雅黑" panose="020B0503020204020204" pitchFamily="34" charset="-122"/>
              </a:rPr>
              <a:t>订单备货信息</a:t>
            </a:r>
            <a:endParaRPr lang="zh-CN" altLang="en-US" sz="900" kern="0" dirty="0">
              <a:solidFill>
                <a:prstClr val="black"/>
              </a:solidFill>
              <a:latin typeface="微软雅黑" panose="020B0503020204020204" pitchFamily="34" charset="-122"/>
              <a:ea typeface="微软雅黑" panose="020B0503020204020204" pitchFamily="34" charset="-122"/>
            </a:endParaRPr>
          </a:p>
        </p:txBody>
      </p:sp>
      <p:sp>
        <p:nvSpPr>
          <p:cNvPr id="184" name="Rounded Rectangle 80"/>
          <p:cNvSpPr/>
          <p:nvPr/>
        </p:nvSpPr>
        <p:spPr bwMode="auto">
          <a:xfrm>
            <a:off x="6876256" y="4581128"/>
            <a:ext cx="893510" cy="245399"/>
          </a:xfrm>
          <a:prstGeom prst="roundRect">
            <a:avLst/>
          </a:prstGeom>
          <a:solidFill>
            <a:srgbClr val="FFFF00"/>
          </a:solidFill>
          <a:ln w="9525" algn="ctr">
            <a:solidFill>
              <a:srgbClr val="3094D8"/>
            </a:solidFill>
            <a:round/>
            <a:headEnd type="none" w="sm" len="sm"/>
            <a:tailEnd type="none" w="sm" len="sm"/>
          </a:ln>
        </p:spPr>
        <p:txBody>
          <a:bodyPr lIns="36000" tIns="46800" rIns="36000" bIns="46800" rtlCol="0" anchor="ctr"/>
          <a:lstStyle/>
          <a:p>
            <a:pPr algn="ctr">
              <a:spcBef>
                <a:spcPct val="30000"/>
              </a:spcBef>
            </a:pPr>
            <a:r>
              <a:rPr lang="zh-CN" altLang="en-US" sz="900" kern="0" dirty="0">
                <a:solidFill>
                  <a:prstClr val="black"/>
                </a:solidFill>
                <a:latin typeface="微软雅黑" panose="020B0503020204020204" pitchFamily="34" charset="-122"/>
                <a:ea typeface="微软雅黑" panose="020B0503020204020204" pitchFamily="34" charset="-122"/>
              </a:rPr>
              <a:t>订单手机审批</a:t>
            </a:r>
            <a:endParaRPr lang="zh-CN" altLang="en-US" sz="900" kern="0" dirty="0">
              <a:solidFill>
                <a:prstClr val="black"/>
              </a:solidFill>
              <a:latin typeface="微软雅黑" panose="020B0503020204020204" pitchFamily="34" charset="-122"/>
              <a:ea typeface="微软雅黑" panose="020B0503020204020204" pitchFamily="34" charset="-122"/>
            </a:endParaRPr>
          </a:p>
        </p:txBody>
      </p:sp>
      <p:sp>
        <p:nvSpPr>
          <p:cNvPr id="92" name="Rounded Rectangle 80"/>
          <p:cNvSpPr/>
          <p:nvPr/>
        </p:nvSpPr>
        <p:spPr bwMode="auto">
          <a:xfrm>
            <a:off x="983688" y="1954974"/>
            <a:ext cx="888048" cy="246804"/>
          </a:xfrm>
          <a:prstGeom prst="roundRect">
            <a:avLst/>
          </a:prstGeom>
          <a:solidFill>
            <a:srgbClr val="162F33">
              <a:lumMod val="10000"/>
              <a:lumOff val="90000"/>
            </a:srgbClr>
          </a:solidFill>
          <a:ln w="9525" algn="ctr">
            <a:solidFill>
              <a:srgbClr val="3094D8"/>
            </a:solidFill>
            <a:round/>
            <a:headEnd type="none" w="sm" len="sm"/>
            <a:tailEnd type="none" w="sm" len="sm"/>
          </a:ln>
        </p:spPr>
        <p:txBody>
          <a:bodyPr lIns="36000" tIns="46800" rIns="36000" bIns="46800" rtlCol="0" anchor="ctr"/>
          <a:lstStyle/>
          <a:p>
            <a:pPr marL="0" marR="0" lvl="0" indent="0" algn="ctr" defTabSz="914400" eaLnBrk="1" fontAlgn="auto" latinLnBrk="0" hangingPunct="1">
              <a:lnSpc>
                <a:spcPct val="100000"/>
              </a:lnSpc>
              <a:spcBef>
                <a:spcPct val="30000"/>
              </a:spcBef>
              <a:spcAft>
                <a:spcPts val="0"/>
              </a:spcAft>
              <a:buClrTx/>
              <a:buSzTx/>
              <a:buFontTx/>
              <a:buNone/>
              <a:defRPr/>
            </a:pPr>
            <a:r>
              <a:rPr kumimoji="0" lang="zh-CN" altLang="en-US" sz="9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Unicode MS" panose="020B0604020202020204" pitchFamily="34" charset="-128"/>
              </a:rPr>
              <a:t>总部框架协议配额预警</a:t>
            </a:r>
            <a:endParaRPr kumimoji="0" lang="zh-CN" altLang="en-US" sz="9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Unicode MS" panose="020B0604020202020204" pitchFamily="34" charset="-128"/>
            </a:endParaRPr>
          </a:p>
        </p:txBody>
      </p:sp>
      <p:sp>
        <p:nvSpPr>
          <p:cNvPr id="93" name="Rounded Rectangle 80"/>
          <p:cNvSpPr/>
          <p:nvPr/>
        </p:nvSpPr>
        <p:spPr bwMode="auto">
          <a:xfrm>
            <a:off x="1907704" y="1954974"/>
            <a:ext cx="888048" cy="246804"/>
          </a:xfrm>
          <a:prstGeom prst="roundRect">
            <a:avLst/>
          </a:prstGeom>
          <a:solidFill>
            <a:srgbClr val="162F33">
              <a:lumMod val="10000"/>
              <a:lumOff val="90000"/>
            </a:srgbClr>
          </a:solidFill>
          <a:ln w="9525" algn="ctr">
            <a:solidFill>
              <a:srgbClr val="3094D8"/>
            </a:solidFill>
            <a:round/>
            <a:headEnd type="none" w="sm" len="sm"/>
            <a:tailEnd type="none" w="sm" len="sm"/>
          </a:ln>
        </p:spPr>
        <p:txBody>
          <a:bodyPr lIns="36000" tIns="46800" rIns="36000" bIns="46800" rtlCol="0" anchor="ctr"/>
          <a:lstStyle/>
          <a:p>
            <a:pPr marL="0" marR="0" lvl="0" indent="0" algn="ctr" defTabSz="914400" eaLnBrk="1" fontAlgn="auto" latinLnBrk="0" hangingPunct="1">
              <a:lnSpc>
                <a:spcPct val="100000"/>
              </a:lnSpc>
              <a:spcBef>
                <a:spcPct val="30000"/>
              </a:spcBef>
              <a:spcAft>
                <a:spcPts val="0"/>
              </a:spcAft>
              <a:buClrTx/>
              <a:buSzTx/>
              <a:buFontTx/>
              <a:buNone/>
              <a:defRPr/>
            </a:pPr>
            <a:r>
              <a:rPr kumimoji="0" lang="zh-CN" altLang="en-US" sz="9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Unicode MS" panose="020B0604020202020204" pitchFamily="34" charset="-128"/>
              </a:rPr>
              <a:t>总部框架协议配额查询</a:t>
            </a:r>
            <a:endParaRPr kumimoji="0" lang="zh-CN" altLang="en-US" sz="9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Unicode MS" panose="020B0604020202020204" pitchFamily="34" charset="-128"/>
            </a:endParaRPr>
          </a:p>
        </p:txBody>
      </p:sp>
      <p:sp>
        <p:nvSpPr>
          <p:cNvPr id="94" name="Rounded Rectangle 80"/>
          <p:cNvSpPr/>
          <p:nvPr/>
        </p:nvSpPr>
        <p:spPr bwMode="auto">
          <a:xfrm>
            <a:off x="2843808" y="1954974"/>
            <a:ext cx="888048" cy="246804"/>
          </a:xfrm>
          <a:prstGeom prst="roundRect">
            <a:avLst/>
          </a:prstGeom>
          <a:solidFill>
            <a:srgbClr val="162F33">
              <a:lumMod val="10000"/>
              <a:lumOff val="90000"/>
            </a:srgbClr>
          </a:solidFill>
          <a:ln w="9525" algn="ctr">
            <a:solidFill>
              <a:srgbClr val="3094D8"/>
            </a:solidFill>
            <a:round/>
            <a:headEnd type="none" w="sm" len="sm"/>
            <a:tailEnd type="none" w="sm" len="sm"/>
          </a:ln>
        </p:spPr>
        <p:txBody>
          <a:bodyPr lIns="36000" tIns="46800" rIns="36000" bIns="46800" rtlCol="0" anchor="ctr"/>
          <a:lstStyle/>
          <a:p>
            <a:pPr marL="0" marR="0" lvl="0" indent="0" algn="ctr" defTabSz="914400" eaLnBrk="1" fontAlgn="auto" latinLnBrk="0" hangingPunct="1">
              <a:lnSpc>
                <a:spcPct val="100000"/>
              </a:lnSpc>
              <a:spcBef>
                <a:spcPct val="30000"/>
              </a:spcBef>
              <a:spcAft>
                <a:spcPts val="0"/>
              </a:spcAft>
              <a:buClrTx/>
              <a:buSzTx/>
              <a:buFontTx/>
              <a:buNone/>
              <a:defRPr/>
            </a:pPr>
            <a:r>
              <a:rPr kumimoji="0" lang="zh-CN" altLang="en-US" sz="9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Unicode MS" panose="020B0604020202020204" pitchFamily="34" charset="-128"/>
              </a:rPr>
              <a:t>需求单管理</a:t>
            </a:r>
            <a:endParaRPr kumimoji="0" lang="zh-CN" altLang="en-US" sz="9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Unicode MS" panose="020B0604020202020204" pitchFamily="34" charset="-128"/>
            </a:endParaRPr>
          </a:p>
        </p:txBody>
      </p:sp>
      <p:sp>
        <p:nvSpPr>
          <p:cNvPr id="95" name="Rounded Rectangle 80"/>
          <p:cNvSpPr/>
          <p:nvPr/>
        </p:nvSpPr>
        <p:spPr bwMode="auto">
          <a:xfrm>
            <a:off x="971600" y="2251202"/>
            <a:ext cx="888048" cy="246804"/>
          </a:xfrm>
          <a:prstGeom prst="roundRect">
            <a:avLst/>
          </a:prstGeom>
          <a:solidFill>
            <a:srgbClr val="162F33">
              <a:lumMod val="10000"/>
              <a:lumOff val="90000"/>
            </a:srgbClr>
          </a:solidFill>
          <a:ln w="9525" algn="ctr">
            <a:solidFill>
              <a:srgbClr val="3094D8"/>
            </a:solidFill>
            <a:round/>
            <a:headEnd type="none" w="sm" len="sm"/>
            <a:tailEnd type="none" w="sm" len="sm"/>
          </a:ln>
        </p:spPr>
        <p:txBody>
          <a:bodyPr lIns="36000" tIns="46800" rIns="36000" bIns="46800" rtlCol="0" anchor="ctr"/>
          <a:lstStyle/>
          <a:p>
            <a:pPr marL="0" marR="0" lvl="0" indent="0" algn="ctr" defTabSz="914400" eaLnBrk="1" fontAlgn="auto" latinLnBrk="0" hangingPunct="1">
              <a:lnSpc>
                <a:spcPct val="100000"/>
              </a:lnSpc>
              <a:spcBef>
                <a:spcPct val="30000"/>
              </a:spcBef>
              <a:spcAft>
                <a:spcPts val="0"/>
              </a:spcAft>
              <a:buClrTx/>
              <a:buSzTx/>
              <a:buFontTx/>
              <a:buNone/>
              <a:defRPr/>
            </a:pPr>
            <a:r>
              <a:rPr kumimoji="0" lang="zh-CN" altLang="en-US" sz="9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Unicode MS" panose="020B0604020202020204" pitchFamily="34" charset="-128"/>
              </a:rPr>
              <a:t>总部框协议</a:t>
            </a:r>
            <a:endParaRPr kumimoji="0" lang="zh-CN" altLang="en-US" sz="9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Unicode MS" panose="020B0604020202020204" pitchFamily="34" charset="-128"/>
            </a:endParaRPr>
          </a:p>
        </p:txBody>
      </p:sp>
      <p:sp>
        <p:nvSpPr>
          <p:cNvPr id="96" name="Rounded Rectangle 80"/>
          <p:cNvSpPr/>
          <p:nvPr/>
        </p:nvSpPr>
        <p:spPr bwMode="auto">
          <a:xfrm>
            <a:off x="983688" y="2543499"/>
            <a:ext cx="888048" cy="246804"/>
          </a:xfrm>
          <a:prstGeom prst="roundRect">
            <a:avLst/>
          </a:prstGeom>
          <a:solidFill>
            <a:srgbClr val="00B0F0"/>
          </a:solidFill>
          <a:ln w="9525" algn="ctr">
            <a:solidFill>
              <a:srgbClr val="3094D8"/>
            </a:solidFill>
            <a:round/>
            <a:headEnd type="none" w="sm" len="sm"/>
            <a:tailEnd type="none" w="sm" len="sm"/>
          </a:ln>
        </p:spPr>
        <p:txBody>
          <a:bodyPr lIns="36000" tIns="46800" rIns="36000" bIns="46800" rtlCol="0" anchor="ctr"/>
          <a:lstStyle/>
          <a:p>
            <a:pPr algn="ctr">
              <a:spcBef>
                <a:spcPct val="30000"/>
              </a:spcBef>
            </a:pPr>
            <a:r>
              <a:rPr lang="zh-CN" altLang="en-US" sz="900" kern="0" dirty="0">
                <a:solidFill>
                  <a:prstClr val="black"/>
                </a:solidFill>
                <a:latin typeface="微软雅黑" panose="020B0503020204020204" pitchFamily="34" charset="-122"/>
                <a:ea typeface="微软雅黑" panose="020B0503020204020204" pitchFamily="34" charset="-122"/>
              </a:rPr>
              <a:t>总控合同管理</a:t>
            </a:r>
            <a:endParaRPr lang="zh-CN" altLang="en-US" sz="900" kern="0" dirty="0">
              <a:solidFill>
                <a:prstClr val="black"/>
              </a:solidFill>
              <a:latin typeface="微软雅黑" panose="020B0503020204020204" pitchFamily="34" charset="-122"/>
              <a:ea typeface="微软雅黑" panose="020B0503020204020204" pitchFamily="34" charset="-122"/>
            </a:endParaRPr>
          </a:p>
        </p:txBody>
      </p:sp>
      <p:sp>
        <p:nvSpPr>
          <p:cNvPr id="98" name="Rounded Rectangle 80"/>
          <p:cNvSpPr/>
          <p:nvPr/>
        </p:nvSpPr>
        <p:spPr bwMode="auto">
          <a:xfrm>
            <a:off x="2839640" y="2251202"/>
            <a:ext cx="888048" cy="246804"/>
          </a:xfrm>
          <a:prstGeom prst="roundRect">
            <a:avLst/>
          </a:prstGeom>
          <a:solidFill>
            <a:srgbClr val="162F33">
              <a:lumMod val="10000"/>
              <a:lumOff val="90000"/>
            </a:srgbClr>
          </a:solidFill>
          <a:ln w="9525" algn="ctr">
            <a:solidFill>
              <a:srgbClr val="3094D8"/>
            </a:solidFill>
            <a:round/>
            <a:headEnd type="none" w="sm" len="sm"/>
            <a:tailEnd type="none" w="sm" len="sm"/>
          </a:ln>
        </p:spPr>
        <p:txBody>
          <a:bodyPr lIns="36000" tIns="46800" rIns="36000" bIns="46800" rtlCol="0" anchor="ctr"/>
          <a:lstStyle/>
          <a:p>
            <a:pPr marL="0" marR="0" lvl="0" indent="0" algn="ctr" defTabSz="914400" eaLnBrk="1" fontAlgn="auto" latinLnBrk="0" hangingPunct="1">
              <a:lnSpc>
                <a:spcPct val="100000"/>
              </a:lnSpc>
              <a:spcBef>
                <a:spcPct val="30000"/>
              </a:spcBef>
              <a:spcAft>
                <a:spcPts val="0"/>
              </a:spcAft>
              <a:buClrTx/>
              <a:buSzTx/>
              <a:buFontTx/>
              <a:buNone/>
              <a:defRPr/>
            </a:pPr>
            <a:r>
              <a:rPr lang="zh-CN" altLang="en-US" sz="900" kern="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8"/>
              </a:rPr>
              <a:t>框架合同查询</a:t>
            </a:r>
            <a:endParaRPr kumimoji="0" lang="zh-CN" altLang="en-US" sz="9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Unicode MS" panose="020B0604020202020204" pitchFamily="34" charset="-128"/>
            </a:endParaRPr>
          </a:p>
        </p:txBody>
      </p:sp>
      <p:sp>
        <p:nvSpPr>
          <p:cNvPr id="99" name="Rounded Rectangle 80"/>
          <p:cNvSpPr/>
          <p:nvPr/>
        </p:nvSpPr>
        <p:spPr bwMode="auto">
          <a:xfrm>
            <a:off x="1901980" y="2251202"/>
            <a:ext cx="888048" cy="246804"/>
          </a:xfrm>
          <a:prstGeom prst="roundRect">
            <a:avLst/>
          </a:prstGeom>
          <a:solidFill>
            <a:srgbClr val="162F33">
              <a:lumMod val="10000"/>
              <a:lumOff val="90000"/>
            </a:srgbClr>
          </a:solidFill>
          <a:ln w="9525" algn="ctr">
            <a:solidFill>
              <a:srgbClr val="3094D8"/>
            </a:solidFill>
            <a:round/>
            <a:headEnd type="none" w="sm" len="sm"/>
            <a:tailEnd type="none" w="sm" len="sm"/>
          </a:ln>
        </p:spPr>
        <p:txBody>
          <a:bodyPr lIns="36000" tIns="46800" rIns="36000" bIns="46800" rtlCol="0" anchor="ctr"/>
          <a:lstStyle/>
          <a:p>
            <a:pPr marL="0" marR="0" lvl="0" indent="0" algn="ctr" defTabSz="914400" eaLnBrk="1" fontAlgn="auto" latinLnBrk="0" hangingPunct="1">
              <a:lnSpc>
                <a:spcPct val="100000"/>
              </a:lnSpc>
              <a:spcBef>
                <a:spcPct val="30000"/>
              </a:spcBef>
              <a:spcAft>
                <a:spcPts val="0"/>
              </a:spcAft>
              <a:buClrTx/>
              <a:buSzTx/>
              <a:buFontTx/>
              <a:buNone/>
              <a:defRPr/>
            </a:pPr>
            <a:r>
              <a:rPr lang="zh-CN" altLang="en-US" sz="900" kern="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8"/>
              </a:rPr>
              <a:t>框架合同</a:t>
            </a:r>
            <a:r>
              <a:rPr kumimoji="0" lang="zh-CN" altLang="en-US" sz="9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Unicode MS" panose="020B0604020202020204" pitchFamily="34" charset="-128"/>
              </a:rPr>
              <a:t>管理</a:t>
            </a:r>
            <a:endParaRPr kumimoji="0" lang="zh-CN" altLang="en-US" sz="9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Unicode MS" panose="020B0604020202020204" pitchFamily="34" charset="-128"/>
            </a:endParaRPr>
          </a:p>
        </p:txBody>
      </p:sp>
      <p:sp>
        <p:nvSpPr>
          <p:cNvPr id="100" name="Rectangle 78"/>
          <p:cNvSpPr/>
          <p:nvPr/>
        </p:nvSpPr>
        <p:spPr bwMode="auto">
          <a:xfrm>
            <a:off x="3906916" y="1851919"/>
            <a:ext cx="4985564" cy="982438"/>
          </a:xfrm>
          <a:prstGeom prst="rect">
            <a:avLst/>
          </a:prstGeom>
          <a:solidFill>
            <a:sysClr val="window" lastClr="FFFFFF"/>
          </a:solidFill>
          <a:ln w="9525" algn="ctr">
            <a:solidFill>
              <a:sysClr val="window" lastClr="FFFFFF">
                <a:lumMod val="85000"/>
              </a:sysClr>
            </a:solidFill>
            <a:miter lim="800000"/>
          </a:ln>
        </p:spPr>
        <p:txBody>
          <a:bodyPr lIns="0" tIns="0" rIns="0" bIns="0" anchor="ctr"/>
          <a:lstStyle/>
          <a:p>
            <a:pPr marL="0" marR="0" lvl="0" indent="0" algn="ctr" defTabSz="914400" eaLnBrk="1" fontAlgn="auto" latinLnBrk="0" hangingPunct="1">
              <a:lnSpc>
                <a:spcPct val="100000"/>
              </a:lnSpc>
              <a:spcBef>
                <a:spcPct val="50000"/>
              </a:spcBef>
              <a:spcAft>
                <a:spcPts val="0"/>
              </a:spcAft>
              <a:buClr>
                <a:srgbClr val="000066"/>
              </a:buClr>
              <a:buSzPct val="75000"/>
              <a:buFontTx/>
              <a:buNone/>
              <a:defRPr/>
            </a:pPr>
            <a:endParaRPr kumimoji="0" lang="en-US" sz="12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101" name="TextBox 79"/>
          <p:cNvSpPr txBox="1"/>
          <p:nvPr/>
        </p:nvSpPr>
        <p:spPr>
          <a:xfrm>
            <a:off x="3940117" y="2225722"/>
            <a:ext cx="813846" cy="276999"/>
          </a:xfrm>
          <a:prstGeom prst="rect">
            <a:avLst/>
          </a:prstGeom>
          <a:noFill/>
          <a:ln w="9525">
            <a:noFill/>
          </a:ln>
        </p:spPr>
        <p:txBody>
          <a:bodyPr vert="horz" wrap="square" rtlCol="0">
            <a:spAutoFit/>
          </a:bodyPr>
          <a:lstStyle/>
          <a:p>
            <a:pPr algn="ctr"/>
            <a:r>
              <a:rPr lang="zh-CN" altLang="en-US" sz="1200" b="1" dirty="0">
                <a:solidFill>
                  <a:prstClr val="black"/>
                </a:solidFill>
                <a:latin typeface="微软雅黑" panose="020B0503020204020204" pitchFamily="34" charset="-122"/>
                <a:ea typeface="微软雅黑" panose="020B0503020204020204" pitchFamily="34" charset="-122"/>
              </a:rPr>
              <a:t>订单管理</a:t>
            </a:r>
            <a:endParaRPr lang="zh-CN" altLang="en-US" sz="1200" b="1" dirty="0">
              <a:solidFill>
                <a:prstClr val="black"/>
              </a:solidFill>
              <a:latin typeface="微软雅黑" panose="020B0503020204020204" pitchFamily="34" charset="-122"/>
              <a:ea typeface="微软雅黑" panose="020B0503020204020204" pitchFamily="34" charset="-122"/>
            </a:endParaRPr>
          </a:p>
        </p:txBody>
      </p:sp>
      <p:sp>
        <p:nvSpPr>
          <p:cNvPr id="102" name="Rounded Rectangle 80"/>
          <p:cNvSpPr/>
          <p:nvPr/>
        </p:nvSpPr>
        <p:spPr bwMode="auto">
          <a:xfrm>
            <a:off x="4793103" y="1920907"/>
            <a:ext cx="888048" cy="246804"/>
          </a:xfrm>
          <a:prstGeom prst="roundRect">
            <a:avLst/>
          </a:prstGeom>
          <a:solidFill>
            <a:srgbClr val="162F33">
              <a:lumMod val="10000"/>
              <a:lumOff val="90000"/>
            </a:srgbClr>
          </a:solidFill>
          <a:ln w="9525" algn="ctr">
            <a:solidFill>
              <a:srgbClr val="3094D8"/>
            </a:solidFill>
            <a:round/>
            <a:headEnd type="none" w="sm" len="sm"/>
            <a:tailEnd type="none" w="sm" len="sm"/>
          </a:ln>
        </p:spPr>
        <p:txBody>
          <a:bodyPr lIns="36000" tIns="46800" rIns="36000" bIns="46800" rtlCol="0" anchor="ctr"/>
          <a:lstStyle/>
          <a:p>
            <a:pPr marL="0" marR="0" lvl="0" indent="0" algn="ctr" defTabSz="914400" eaLnBrk="1" fontAlgn="auto" latinLnBrk="0" hangingPunct="1">
              <a:lnSpc>
                <a:spcPct val="100000"/>
              </a:lnSpc>
              <a:spcBef>
                <a:spcPct val="30000"/>
              </a:spcBef>
              <a:spcAft>
                <a:spcPts val="0"/>
              </a:spcAft>
              <a:buClrTx/>
              <a:buSzTx/>
              <a:buFontTx/>
              <a:buNone/>
              <a:defRPr/>
            </a:pPr>
            <a:r>
              <a:rPr kumimoji="0" lang="zh-CN" altLang="en-US" sz="9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Unicode MS" panose="020B0604020202020204" pitchFamily="34" charset="-128"/>
              </a:rPr>
              <a:t>分配采购任务</a:t>
            </a:r>
            <a:endParaRPr kumimoji="0" lang="zh-CN" altLang="en-US" sz="9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Unicode MS" panose="020B0604020202020204" pitchFamily="34" charset="-128"/>
            </a:endParaRPr>
          </a:p>
        </p:txBody>
      </p:sp>
      <p:sp>
        <p:nvSpPr>
          <p:cNvPr id="103" name="Rounded Rectangle 80"/>
          <p:cNvSpPr/>
          <p:nvPr/>
        </p:nvSpPr>
        <p:spPr bwMode="auto">
          <a:xfrm>
            <a:off x="5830211" y="1920907"/>
            <a:ext cx="888048" cy="246804"/>
          </a:xfrm>
          <a:prstGeom prst="roundRect">
            <a:avLst/>
          </a:prstGeom>
          <a:solidFill>
            <a:srgbClr val="162F33">
              <a:lumMod val="10000"/>
              <a:lumOff val="90000"/>
            </a:srgbClr>
          </a:solidFill>
          <a:ln w="9525" algn="ctr">
            <a:solidFill>
              <a:srgbClr val="3094D8"/>
            </a:solidFill>
            <a:round/>
            <a:headEnd type="none" w="sm" len="sm"/>
            <a:tailEnd type="none" w="sm" len="sm"/>
          </a:ln>
        </p:spPr>
        <p:txBody>
          <a:bodyPr lIns="36000" tIns="46800" rIns="36000" bIns="46800" rtlCol="0" anchor="ctr"/>
          <a:lstStyle/>
          <a:p>
            <a:pPr marL="0" marR="0" lvl="0" indent="0" algn="ctr" defTabSz="914400" eaLnBrk="1" fontAlgn="auto" latinLnBrk="0" hangingPunct="1">
              <a:lnSpc>
                <a:spcPct val="100000"/>
              </a:lnSpc>
              <a:spcBef>
                <a:spcPct val="30000"/>
              </a:spcBef>
              <a:spcAft>
                <a:spcPts val="0"/>
              </a:spcAft>
              <a:buClrTx/>
              <a:buSzTx/>
              <a:buFontTx/>
              <a:buNone/>
              <a:defRPr/>
            </a:pPr>
            <a:r>
              <a:rPr lang="zh-CN" altLang="en-US" sz="900" kern="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8"/>
              </a:rPr>
              <a:t>申请行挂起审批</a:t>
            </a:r>
            <a:endParaRPr kumimoji="0" lang="zh-CN" altLang="en-US" sz="9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Unicode MS" panose="020B0604020202020204" pitchFamily="34" charset="-128"/>
            </a:endParaRPr>
          </a:p>
        </p:txBody>
      </p:sp>
      <p:sp>
        <p:nvSpPr>
          <p:cNvPr id="104" name="Rounded Rectangle 80"/>
          <p:cNvSpPr/>
          <p:nvPr/>
        </p:nvSpPr>
        <p:spPr bwMode="auto">
          <a:xfrm>
            <a:off x="6876256" y="1920907"/>
            <a:ext cx="888048" cy="246804"/>
          </a:xfrm>
          <a:prstGeom prst="roundRect">
            <a:avLst/>
          </a:prstGeom>
          <a:solidFill>
            <a:srgbClr val="162F33">
              <a:lumMod val="10000"/>
              <a:lumOff val="90000"/>
            </a:srgbClr>
          </a:solidFill>
          <a:ln w="9525" algn="ctr">
            <a:solidFill>
              <a:srgbClr val="3094D8"/>
            </a:solidFill>
            <a:round/>
            <a:headEnd type="none" w="sm" len="sm"/>
            <a:tailEnd type="none" w="sm" len="sm"/>
          </a:ln>
        </p:spPr>
        <p:txBody>
          <a:bodyPr lIns="36000" tIns="46800" rIns="36000" bIns="46800" rtlCol="0" anchor="ctr"/>
          <a:lstStyle/>
          <a:p>
            <a:pPr marL="0" marR="0" lvl="0" indent="0" algn="ctr" defTabSz="914400" eaLnBrk="1" fontAlgn="auto" latinLnBrk="0" hangingPunct="1">
              <a:lnSpc>
                <a:spcPct val="100000"/>
              </a:lnSpc>
              <a:spcBef>
                <a:spcPct val="30000"/>
              </a:spcBef>
              <a:spcAft>
                <a:spcPts val="0"/>
              </a:spcAft>
              <a:buClrTx/>
              <a:buSzTx/>
              <a:buFontTx/>
              <a:buNone/>
              <a:defRPr/>
            </a:pPr>
            <a:r>
              <a:rPr lang="zh-CN" altLang="en-US" sz="900" kern="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8"/>
              </a:rPr>
              <a:t>申请行挂起查询</a:t>
            </a:r>
            <a:endParaRPr kumimoji="0" lang="zh-CN" altLang="en-US" sz="9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Unicode MS" panose="020B0604020202020204" pitchFamily="34" charset="-128"/>
            </a:endParaRPr>
          </a:p>
        </p:txBody>
      </p:sp>
      <p:sp>
        <p:nvSpPr>
          <p:cNvPr id="105" name="Rounded Rectangle 80"/>
          <p:cNvSpPr/>
          <p:nvPr/>
        </p:nvSpPr>
        <p:spPr bwMode="auto">
          <a:xfrm>
            <a:off x="7884368" y="1920907"/>
            <a:ext cx="888048" cy="246804"/>
          </a:xfrm>
          <a:prstGeom prst="roundRect">
            <a:avLst/>
          </a:prstGeom>
          <a:solidFill>
            <a:srgbClr val="162F33">
              <a:lumMod val="10000"/>
              <a:lumOff val="90000"/>
            </a:srgbClr>
          </a:solidFill>
          <a:ln w="9525" algn="ctr">
            <a:solidFill>
              <a:srgbClr val="3094D8"/>
            </a:solidFill>
            <a:round/>
            <a:headEnd type="none" w="sm" len="sm"/>
            <a:tailEnd type="none" w="sm" len="sm"/>
          </a:ln>
        </p:spPr>
        <p:txBody>
          <a:bodyPr lIns="36000" tIns="46800" rIns="36000" bIns="46800" rtlCol="0" anchor="ctr"/>
          <a:lstStyle/>
          <a:p>
            <a:pPr marL="0" marR="0" lvl="0" indent="0" algn="ctr" defTabSz="914400" eaLnBrk="1" fontAlgn="auto" latinLnBrk="0" hangingPunct="1">
              <a:lnSpc>
                <a:spcPct val="100000"/>
              </a:lnSpc>
              <a:spcBef>
                <a:spcPct val="30000"/>
              </a:spcBef>
              <a:spcAft>
                <a:spcPts val="0"/>
              </a:spcAft>
              <a:buClrTx/>
              <a:buSzTx/>
              <a:buFontTx/>
              <a:buNone/>
              <a:defRPr/>
            </a:pPr>
            <a:r>
              <a:rPr kumimoji="0" lang="zh-CN" altLang="en-US" sz="9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Unicode MS" panose="020B0604020202020204" pitchFamily="34" charset="-128"/>
              </a:rPr>
              <a:t>框架订单起草</a:t>
            </a:r>
            <a:endParaRPr kumimoji="0" lang="zh-CN" altLang="en-US" sz="9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Unicode MS" panose="020B0604020202020204" pitchFamily="34" charset="-128"/>
            </a:endParaRPr>
          </a:p>
        </p:txBody>
      </p:sp>
      <p:sp>
        <p:nvSpPr>
          <p:cNvPr id="106" name="Rounded Rectangle 80"/>
          <p:cNvSpPr/>
          <p:nvPr/>
        </p:nvSpPr>
        <p:spPr bwMode="auto">
          <a:xfrm>
            <a:off x="6876256" y="2204864"/>
            <a:ext cx="888048" cy="246804"/>
          </a:xfrm>
          <a:prstGeom prst="roundRect">
            <a:avLst/>
          </a:prstGeom>
          <a:solidFill>
            <a:srgbClr val="00B0F0"/>
          </a:solidFill>
          <a:ln w="9525" algn="ctr">
            <a:solidFill>
              <a:srgbClr val="3094D8"/>
            </a:solidFill>
            <a:round/>
            <a:headEnd type="none" w="sm" len="sm"/>
            <a:tailEnd type="none" w="sm" len="sm"/>
          </a:ln>
        </p:spPr>
        <p:txBody>
          <a:bodyPr lIns="36000" tIns="46800" rIns="36000" bIns="46800" rtlCol="0" anchor="ctr"/>
          <a:lstStyle/>
          <a:p>
            <a:pPr algn="ctr">
              <a:spcBef>
                <a:spcPct val="30000"/>
              </a:spcBef>
            </a:pPr>
            <a:r>
              <a:rPr lang="zh-CN" altLang="en-US" sz="900" kern="0" dirty="0">
                <a:solidFill>
                  <a:prstClr val="black"/>
                </a:solidFill>
                <a:latin typeface="微软雅黑" panose="020B0503020204020204" pitchFamily="34" charset="-122"/>
                <a:ea typeface="微软雅黑" panose="020B0503020204020204" pitchFamily="34" charset="-122"/>
              </a:rPr>
              <a:t>框架订单审批查询</a:t>
            </a:r>
            <a:endParaRPr lang="zh-CN" altLang="en-US" sz="900" kern="0" dirty="0">
              <a:solidFill>
                <a:prstClr val="black"/>
              </a:solidFill>
              <a:latin typeface="微软雅黑" panose="020B0503020204020204" pitchFamily="34" charset="-122"/>
              <a:ea typeface="微软雅黑" panose="020B0503020204020204" pitchFamily="34" charset="-122"/>
            </a:endParaRPr>
          </a:p>
        </p:txBody>
      </p:sp>
      <p:sp>
        <p:nvSpPr>
          <p:cNvPr id="197" name="Rounded Rectangle 80"/>
          <p:cNvSpPr/>
          <p:nvPr/>
        </p:nvSpPr>
        <p:spPr bwMode="auto">
          <a:xfrm>
            <a:off x="4788024" y="2204864"/>
            <a:ext cx="888048" cy="246804"/>
          </a:xfrm>
          <a:prstGeom prst="roundRect">
            <a:avLst/>
          </a:prstGeom>
          <a:solidFill>
            <a:srgbClr val="00B0F0"/>
          </a:solidFill>
          <a:ln w="9525" algn="ctr">
            <a:solidFill>
              <a:srgbClr val="3094D8"/>
            </a:solidFill>
            <a:round/>
            <a:headEnd type="none" w="sm" len="sm"/>
            <a:tailEnd type="none" w="sm" len="sm"/>
          </a:ln>
        </p:spPr>
        <p:txBody>
          <a:bodyPr lIns="36000" tIns="46800" rIns="36000" bIns="46800" rtlCol="0" anchor="ctr"/>
          <a:lstStyle/>
          <a:p>
            <a:pPr algn="ctr">
              <a:spcBef>
                <a:spcPct val="30000"/>
              </a:spcBef>
            </a:pPr>
            <a:r>
              <a:rPr lang="zh-CN" altLang="en-US" sz="900" kern="0" dirty="0">
                <a:solidFill>
                  <a:prstClr val="black"/>
                </a:solidFill>
                <a:latin typeface="微软雅黑" panose="020B0503020204020204" pitchFamily="34" charset="-122"/>
                <a:ea typeface="微软雅黑" panose="020B0503020204020204" pitchFamily="34" charset="-122"/>
              </a:rPr>
              <a:t>框架订单管理</a:t>
            </a:r>
            <a:endParaRPr lang="zh-CN" altLang="en-US" sz="900" kern="0" dirty="0">
              <a:solidFill>
                <a:prstClr val="black"/>
              </a:solidFill>
              <a:latin typeface="微软雅黑" panose="020B0503020204020204" pitchFamily="34" charset="-122"/>
              <a:ea typeface="微软雅黑" panose="020B0503020204020204" pitchFamily="34" charset="-122"/>
            </a:endParaRPr>
          </a:p>
        </p:txBody>
      </p:sp>
      <p:sp>
        <p:nvSpPr>
          <p:cNvPr id="198" name="Rounded Rectangle 80"/>
          <p:cNvSpPr/>
          <p:nvPr/>
        </p:nvSpPr>
        <p:spPr bwMode="auto">
          <a:xfrm>
            <a:off x="5830211" y="2204864"/>
            <a:ext cx="888048" cy="246804"/>
          </a:xfrm>
          <a:prstGeom prst="roundRect">
            <a:avLst/>
          </a:prstGeom>
          <a:solidFill>
            <a:srgbClr val="00B0F0"/>
          </a:solidFill>
          <a:ln w="9525" algn="ctr">
            <a:solidFill>
              <a:srgbClr val="3094D8"/>
            </a:solidFill>
            <a:round/>
            <a:headEnd type="none" w="sm" len="sm"/>
            <a:tailEnd type="none" w="sm" len="sm"/>
          </a:ln>
        </p:spPr>
        <p:txBody>
          <a:bodyPr lIns="36000" tIns="46800" rIns="36000" bIns="46800" rtlCol="0" anchor="ctr"/>
          <a:lstStyle/>
          <a:p>
            <a:pPr algn="ctr">
              <a:spcBef>
                <a:spcPct val="30000"/>
              </a:spcBef>
            </a:pPr>
            <a:r>
              <a:rPr lang="zh-CN" altLang="en-US" sz="900" kern="0" dirty="0">
                <a:solidFill>
                  <a:prstClr val="black"/>
                </a:solidFill>
                <a:latin typeface="微软雅黑" panose="020B0503020204020204" pitchFamily="34" charset="-122"/>
                <a:ea typeface="微软雅黑" panose="020B0503020204020204" pitchFamily="34" charset="-122"/>
              </a:rPr>
              <a:t>框架订单审批</a:t>
            </a:r>
            <a:endParaRPr lang="zh-CN" altLang="en-US" sz="900" kern="0" dirty="0">
              <a:solidFill>
                <a:prstClr val="black"/>
              </a:solidFill>
              <a:latin typeface="微软雅黑" panose="020B0503020204020204" pitchFamily="34" charset="-122"/>
              <a:ea typeface="微软雅黑" panose="020B0503020204020204" pitchFamily="34" charset="-122"/>
            </a:endParaRPr>
          </a:p>
        </p:txBody>
      </p:sp>
      <p:sp>
        <p:nvSpPr>
          <p:cNvPr id="200" name="Rounded Rectangle 80"/>
          <p:cNvSpPr/>
          <p:nvPr/>
        </p:nvSpPr>
        <p:spPr bwMode="auto">
          <a:xfrm>
            <a:off x="7884368" y="2204864"/>
            <a:ext cx="888048" cy="246804"/>
          </a:xfrm>
          <a:prstGeom prst="roundRect">
            <a:avLst/>
          </a:prstGeom>
          <a:solidFill>
            <a:srgbClr val="162F33">
              <a:lumMod val="10000"/>
              <a:lumOff val="90000"/>
            </a:srgbClr>
          </a:solidFill>
          <a:ln w="9525" algn="ctr">
            <a:solidFill>
              <a:srgbClr val="3094D8"/>
            </a:solidFill>
            <a:round/>
            <a:headEnd type="none" w="sm" len="sm"/>
            <a:tailEnd type="none" w="sm" len="sm"/>
          </a:ln>
        </p:spPr>
        <p:txBody>
          <a:bodyPr lIns="36000" tIns="46800" rIns="36000" bIns="46800" rtlCol="0" anchor="ctr"/>
          <a:lstStyle/>
          <a:p>
            <a:pPr marL="0" marR="0" lvl="0" indent="0" algn="ctr" defTabSz="914400" eaLnBrk="1" fontAlgn="auto" latinLnBrk="0" hangingPunct="1">
              <a:lnSpc>
                <a:spcPct val="100000"/>
              </a:lnSpc>
              <a:spcBef>
                <a:spcPct val="30000"/>
              </a:spcBef>
              <a:spcAft>
                <a:spcPts val="0"/>
              </a:spcAft>
              <a:buClrTx/>
              <a:buSzTx/>
              <a:buFontTx/>
              <a:buNone/>
              <a:defRPr/>
            </a:pPr>
            <a:r>
              <a:rPr kumimoji="0" lang="zh-CN" altLang="en-US" sz="9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Unicode MS" panose="020B0604020202020204" pitchFamily="34" charset="-128"/>
              </a:rPr>
              <a:t>申请单处理状态查询</a:t>
            </a:r>
            <a:endParaRPr kumimoji="0" lang="zh-CN" altLang="en-US" sz="9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Unicode MS" panose="020B0604020202020204" pitchFamily="34" charset="-128"/>
            </a:endParaRPr>
          </a:p>
        </p:txBody>
      </p:sp>
      <p:sp>
        <p:nvSpPr>
          <p:cNvPr id="201" name="Rounded Rectangle 80"/>
          <p:cNvSpPr/>
          <p:nvPr/>
        </p:nvSpPr>
        <p:spPr bwMode="auto">
          <a:xfrm>
            <a:off x="4793103" y="2492896"/>
            <a:ext cx="879384" cy="262119"/>
          </a:xfrm>
          <a:prstGeom prst="roundRect">
            <a:avLst/>
          </a:prstGeom>
          <a:solidFill>
            <a:srgbClr val="FFFF00"/>
          </a:solidFill>
          <a:ln w="9525" algn="ctr">
            <a:solidFill>
              <a:srgbClr val="3094D8"/>
            </a:solidFill>
            <a:round/>
            <a:headEnd type="none" w="sm" len="sm"/>
            <a:tailEnd type="none" w="sm" len="sm"/>
          </a:ln>
        </p:spPr>
        <p:txBody>
          <a:bodyPr lIns="36000" tIns="46800" rIns="36000" bIns="46800" rtlCol="0" anchor="ctr"/>
          <a:lstStyle/>
          <a:p>
            <a:pPr algn="ctr">
              <a:spcBef>
                <a:spcPct val="30000"/>
              </a:spcBef>
            </a:pPr>
            <a:r>
              <a:rPr lang="zh-CN" altLang="en-US" sz="900" kern="0" dirty="0">
                <a:solidFill>
                  <a:prstClr val="black"/>
                </a:solidFill>
                <a:latin typeface="微软雅黑" panose="020B0503020204020204" pitchFamily="34" charset="-122"/>
                <a:ea typeface="微软雅黑" panose="020B0503020204020204" pitchFamily="34" charset="-122"/>
              </a:rPr>
              <a:t>手机终端申请</a:t>
            </a:r>
            <a:endParaRPr lang="zh-CN" altLang="en-US" sz="900" kern="0" dirty="0">
              <a:solidFill>
                <a:prstClr val="black"/>
              </a:solidFill>
              <a:latin typeface="微软雅黑" panose="020B0503020204020204" pitchFamily="34" charset="-122"/>
              <a:ea typeface="微软雅黑" panose="020B0503020204020204" pitchFamily="34" charset="-122"/>
            </a:endParaRPr>
          </a:p>
        </p:txBody>
      </p:sp>
      <p:sp>
        <p:nvSpPr>
          <p:cNvPr id="202" name="Rounded Rectangle 80"/>
          <p:cNvSpPr/>
          <p:nvPr/>
        </p:nvSpPr>
        <p:spPr bwMode="auto">
          <a:xfrm>
            <a:off x="5830211" y="2492896"/>
            <a:ext cx="879384" cy="262119"/>
          </a:xfrm>
          <a:prstGeom prst="roundRect">
            <a:avLst/>
          </a:prstGeom>
          <a:solidFill>
            <a:srgbClr val="FFFF00"/>
          </a:solidFill>
          <a:ln w="9525" algn="ctr">
            <a:solidFill>
              <a:srgbClr val="3094D8"/>
            </a:solidFill>
            <a:round/>
            <a:headEnd type="none" w="sm" len="sm"/>
            <a:tailEnd type="none" w="sm" len="sm"/>
          </a:ln>
        </p:spPr>
        <p:txBody>
          <a:bodyPr lIns="36000" tIns="46800" rIns="36000" bIns="46800" rtlCol="0" anchor="ctr"/>
          <a:lstStyle/>
          <a:p>
            <a:pPr algn="ctr">
              <a:spcBef>
                <a:spcPct val="30000"/>
              </a:spcBef>
            </a:pPr>
            <a:r>
              <a:rPr lang="zh-CN" altLang="en-US" sz="900" kern="0" dirty="0">
                <a:solidFill>
                  <a:prstClr val="black"/>
                </a:solidFill>
                <a:latin typeface="微软雅黑" panose="020B0503020204020204" pitchFamily="34" charset="-122"/>
                <a:ea typeface="微软雅黑" panose="020B0503020204020204" pitchFamily="34" charset="-122"/>
              </a:rPr>
              <a:t>手机终端申请分配管理</a:t>
            </a:r>
            <a:endParaRPr lang="zh-CN" altLang="en-US" sz="900" kern="0" dirty="0">
              <a:solidFill>
                <a:prstClr val="black"/>
              </a:solidFill>
              <a:latin typeface="微软雅黑" panose="020B0503020204020204" pitchFamily="34" charset="-122"/>
              <a:ea typeface="微软雅黑" panose="020B0503020204020204" pitchFamily="34" charset="-122"/>
            </a:endParaRPr>
          </a:p>
        </p:txBody>
      </p:sp>
      <p:sp>
        <p:nvSpPr>
          <p:cNvPr id="203" name="Rounded Rectangle 80"/>
          <p:cNvSpPr/>
          <p:nvPr/>
        </p:nvSpPr>
        <p:spPr bwMode="auto">
          <a:xfrm>
            <a:off x="6876256" y="2492896"/>
            <a:ext cx="879384" cy="262119"/>
          </a:xfrm>
          <a:prstGeom prst="roundRect">
            <a:avLst/>
          </a:prstGeom>
          <a:solidFill>
            <a:srgbClr val="FFFF00"/>
          </a:solidFill>
          <a:ln w="9525" algn="ctr">
            <a:solidFill>
              <a:srgbClr val="3094D8"/>
            </a:solidFill>
            <a:round/>
            <a:headEnd type="none" w="sm" len="sm"/>
            <a:tailEnd type="none" w="sm" len="sm"/>
          </a:ln>
        </p:spPr>
        <p:txBody>
          <a:bodyPr lIns="36000" tIns="46800" rIns="36000" bIns="46800" rtlCol="0" anchor="ctr"/>
          <a:lstStyle/>
          <a:p>
            <a:pPr algn="ctr">
              <a:spcBef>
                <a:spcPct val="30000"/>
              </a:spcBef>
            </a:pPr>
            <a:r>
              <a:rPr lang="zh-CN" altLang="en-US" sz="900" kern="0" dirty="0">
                <a:solidFill>
                  <a:prstClr val="black"/>
                </a:solidFill>
                <a:latin typeface="微软雅黑" panose="020B0503020204020204" pitchFamily="34" charset="-122"/>
                <a:ea typeface="微软雅黑" panose="020B0503020204020204" pitchFamily="34" charset="-122"/>
              </a:rPr>
              <a:t>手机终端起草订单管理</a:t>
            </a:r>
            <a:endParaRPr lang="zh-CN" altLang="en-US" sz="900" kern="0" dirty="0">
              <a:solidFill>
                <a:prstClr val="black"/>
              </a:solidFill>
              <a:latin typeface="微软雅黑" panose="020B0503020204020204" pitchFamily="34" charset="-122"/>
              <a:ea typeface="微软雅黑" panose="020B0503020204020204" pitchFamily="34" charset="-122"/>
            </a:endParaRPr>
          </a:p>
        </p:txBody>
      </p:sp>
      <p:sp>
        <p:nvSpPr>
          <p:cNvPr id="204" name="Rectangle 78"/>
          <p:cNvSpPr/>
          <p:nvPr/>
        </p:nvSpPr>
        <p:spPr bwMode="auto">
          <a:xfrm>
            <a:off x="3918782" y="2885294"/>
            <a:ext cx="4973697" cy="687722"/>
          </a:xfrm>
          <a:prstGeom prst="rect">
            <a:avLst/>
          </a:prstGeom>
          <a:solidFill>
            <a:sysClr val="window" lastClr="FFFFFF"/>
          </a:solidFill>
          <a:ln w="9525" algn="ctr">
            <a:solidFill>
              <a:sysClr val="window" lastClr="FFFFFF">
                <a:lumMod val="85000"/>
              </a:sysClr>
            </a:solidFill>
            <a:miter lim="800000"/>
          </a:ln>
        </p:spPr>
        <p:txBody>
          <a:bodyPr lIns="0" tIns="0" rIns="0" bIns="0" anchor="ctr"/>
          <a:lstStyle/>
          <a:p>
            <a:pPr marL="0" marR="0" lvl="0" indent="0" algn="ctr" defTabSz="914400" eaLnBrk="1" fontAlgn="auto" latinLnBrk="0" hangingPunct="1">
              <a:lnSpc>
                <a:spcPct val="100000"/>
              </a:lnSpc>
              <a:spcBef>
                <a:spcPct val="50000"/>
              </a:spcBef>
              <a:spcAft>
                <a:spcPts val="0"/>
              </a:spcAft>
              <a:buClr>
                <a:srgbClr val="000066"/>
              </a:buClr>
              <a:buSzPct val="75000"/>
              <a:buFontTx/>
              <a:buNone/>
              <a:defRPr/>
            </a:pPr>
            <a:endParaRPr kumimoji="0" lang="en-US" sz="12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205" name="TextBox 79"/>
          <p:cNvSpPr txBox="1"/>
          <p:nvPr/>
        </p:nvSpPr>
        <p:spPr>
          <a:xfrm>
            <a:off x="3923928" y="3057964"/>
            <a:ext cx="855328" cy="276999"/>
          </a:xfrm>
          <a:prstGeom prst="rect">
            <a:avLst/>
          </a:prstGeom>
          <a:noFill/>
          <a:ln w="9525">
            <a:noFill/>
          </a:ln>
        </p:spPr>
        <p:txBody>
          <a:bodyPr vert="horz" wrap="square" rtlCol="0">
            <a:spAutoFit/>
          </a:bodyPr>
          <a:lstStyle/>
          <a:p>
            <a:pPr algn="ctr"/>
            <a:r>
              <a:rPr lang="zh-CN" altLang="en-US" sz="1200" b="1" dirty="0">
                <a:solidFill>
                  <a:prstClr val="black"/>
                </a:solidFill>
                <a:latin typeface="微软雅黑" panose="020B0503020204020204" pitchFamily="34" charset="-122"/>
                <a:ea typeface="微软雅黑" panose="020B0503020204020204" pitchFamily="34" charset="-122"/>
              </a:rPr>
              <a:t>价格变更</a:t>
            </a:r>
            <a:endParaRPr lang="zh-CN" altLang="en-US" sz="1200" b="1" dirty="0">
              <a:solidFill>
                <a:prstClr val="black"/>
              </a:solidFill>
              <a:latin typeface="微软雅黑" panose="020B0503020204020204" pitchFamily="34" charset="-122"/>
              <a:ea typeface="微软雅黑" panose="020B0503020204020204" pitchFamily="34" charset="-122"/>
            </a:endParaRPr>
          </a:p>
        </p:txBody>
      </p:sp>
      <p:sp>
        <p:nvSpPr>
          <p:cNvPr id="206" name="Rounded Rectangle 80"/>
          <p:cNvSpPr/>
          <p:nvPr/>
        </p:nvSpPr>
        <p:spPr bwMode="auto">
          <a:xfrm>
            <a:off x="4793103" y="2953549"/>
            <a:ext cx="888048" cy="246804"/>
          </a:xfrm>
          <a:prstGeom prst="roundRect">
            <a:avLst/>
          </a:prstGeom>
          <a:solidFill>
            <a:srgbClr val="162F33">
              <a:lumMod val="10000"/>
              <a:lumOff val="90000"/>
            </a:srgbClr>
          </a:solidFill>
          <a:ln w="9525" algn="ctr">
            <a:solidFill>
              <a:srgbClr val="3094D8"/>
            </a:solidFill>
            <a:round/>
            <a:headEnd type="none" w="sm" len="sm"/>
            <a:tailEnd type="none" w="sm" len="sm"/>
          </a:ln>
        </p:spPr>
        <p:txBody>
          <a:bodyPr lIns="36000" tIns="46800" rIns="36000" bIns="46800" rtlCol="0" anchor="ctr"/>
          <a:lstStyle/>
          <a:p>
            <a:pPr marL="0" marR="0" lvl="0" indent="0" algn="ctr" defTabSz="914400" eaLnBrk="1" fontAlgn="auto" latinLnBrk="0" hangingPunct="1">
              <a:lnSpc>
                <a:spcPct val="100000"/>
              </a:lnSpc>
              <a:spcBef>
                <a:spcPct val="30000"/>
              </a:spcBef>
              <a:spcAft>
                <a:spcPts val="0"/>
              </a:spcAft>
              <a:buClrTx/>
              <a:buSzTx/>
              <a:buFontTx/>
              <a:buNone/>
              <a:defRPr/>
            </a:pPr>
            <a:r>
              <a:rPr lang="zh-CN" altLang="en-US" sz="900" kern="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8"/>
              </a:rPr>
              <a:t>价格联动管理</a:t>
            </a:r>
            <a:endParaRPr kumimoji="0" lang="zh-CN" altLang="en-US" sz="9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Unicode MS" panose="020B0604020202020204" pitchFamily="34" charset="-128"/>
            </a:endParaRPr>
          </a:p>
        </p:txBody>
      </p:sp>
      <p:sp>
        <p:nvSpPr>
          <p:cNvPr id="207" name="Rounded Rectangle 80"/>
          <p:cNvSpPr/>
          <p:nvPr/>
        </p:nvSpPr>
        <p:spPr bwMode="auto">
          <a:xfrm>
            <a:off x="5830211" y="2953549"/>
            <a:ext cx="888048" cy="246804"/>
          </a:xfrm>
          <a:prstGeom prst="roundRect">
            <a:avLst/>
          </a:prstGeom>
          <a:solidFill>
            <a:srgbClr val="162F33">
              <a:lumMod val="10000"/>
              <a:lumOff val="90000"/>
            </a:srgbClr>
          </a:solidFill>
          <a:ln w="9525" algn="ctr">
            <a:solidFill>
              <a:srgbClr val="3094D8"/>
            </a:solidFill>
            <a:round/>
            <a:headEnd type="none" w="sm" len="sm"/>
            <a:tailEnd type="none" w="sm" len="sm"/>
          </a:ln>
        </p:spPr>
        <p:txBody>
          <a:bodyPr lIns="36000" tIns="46800" rIns="36000" bIns="46800" rtlCol="0" anchor="ctr"/>
          <a:lstStyle/>
          <a:p>
            <a:pPr marL="0" marR="0" lvl="0" indent="0" algn="ctr" defTabSz="914400" eaLnBrk="1" fontAlgn="auto" latinLnBrk="0" hangingPunct="1">
              <a:lnSpc>
                <a:spcPct val="100000"/>
              </a:lnSpc>
              <a:spcBef>
                <a:spcPct val="30000"/>
              </a:spcBef>
              <a:spcAft>
                <a:spcPts val="0"/>
              </a:spcAft>
              <a:buClrTx/>
              <a:buSzTx/>
              <a:buFontTx/>
              <a:buNone/>
              <a:defRPr/>
            </a:pPr>
            <a:r>
              <a:rPr lang="zh-CN" altLang="en-US" sz="900" kern="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8"/>
              </a:rPr>
              <a:t>价格联动审批</a:t>
            </a:r>
            <a:endParaRPr kumimoji="0" lang="zh-CN" altLang="en-US" sz="9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Unicode MS" panose="020B0604020202020204" pitchFamily="34" charset="-128"/>
            </a:endParaRPr>
          </a:p>
        </p:txBody>
      </p:sp>
      <p:sp>
        <p:nvSpPr>
          <p:cNvPr id="209" name="Rounded Rectangle 80"/>
          <p:cNvSpPr/>
          <p:nvPr/>
        </p:nvSpPr>
        <p:spPr bwMode="auto">
          <a:xfrm>
            <a:off x="6876256" y="2953549"/>
            <a:ext cx="888048" cy="246804"/>
          </a:xfrm>
          <a:prstGeom prst="roundRect">
            <a:avLst/>
          </a:prstGeom>
          <a:solidFill>
            <a:srgbClr val="00B0F0"/>
          </a:solidFill>
          <a:ln w="9525" algn="ctr">
            <a:solidFill>
              <a:srgbClr val="3094D8"/>
            </a:solidFill>
            <a:round/>
            <a:headEnd type="none" w="sm" len="sm"/>
            <a:tailEnd type="none" w="sm" len="sm"/>
          </a:ln>
        </p:spPr>
        <p:txBody>
          <a:bodyPr lIns="36000" tIns="46800" rIns="36000" bIns="46800" rtlCol="0" anchor="ctr"/>
          <a:lstStyle/>
          <a:p>
            <a:pPr algn="ctr">
              <a:spcBef>
                <a:spcPct val="30000"/>
              </a:spcBef>
            </a:pPr>
            <a:r>
              <a:rPr lang="zh-CN" altLang="en-US" sz="900" kern="0" dirty="0">
                <a:solidFill>
                  <a:prstClr val="black"/>
                </a:solidFill>
                <a:latin typeface="微软雅黑" panose="020B0503020204020204" pitchFamily="34" charset="-122"/>
                <a:ea typeface="微软雅黑" panose="020B0503020204020204" pitchFamily="34" charset="-122"/>
              </a:rPr>
              <a:t>价格变更单管理</a:t>
            </a:r>
            <a:endParaRPr lang="zh-CN" altLang="en-US" sz="900" kern="0" dirty="0">
              <a:solidFill>
                <a:prstClr val="black"/>
              </a:solidFill>
              <a:latin typeface="微软雅黑" panose="020B0503020204020204" pitchFamily="34" charset="-122"/>
              <a:ea typeface="微软雅黑" panose="020B0503020204020204" pitchFamily="34" charset="-122"/>
            </a:endParaRPr>
          </a:p>
        </p:txBody>
      </p:sp>
      <p:sp>
        <p:nvSpPr>
          <p:cNvPr id="210" name="Rounded Rectangle 80"/>
          <p:cNvSpPr/>
          <p:nvPr/>
        </p:nvSpPr>
        <p:spPr bwMode="auto">
          <a:xfrm>
            <a:off x="7884368" y="2953549"/>
            <a:ext cx="888048" cy="246804"/>
          </a:xfrm>
          <a:prstGeom prst="roundRect">
            <a:avLst/>
          </a:prstGeom>
          <a:solidFill>
            <a:srgbClr val="00B0F0"/>
          </a:solidFill>
          <a:ln w="9525" algn="ctr">
            <a:solidFill>
              <a:srgbClr val="3094D8"/>
            </a:solidFill>
            <a:round/>
            <a:headEnd type="none" w="sm" len="sm"/>
            <a:tailEnd type="none" w="sm" len="sm"/>
          </a:ln>
        </p:spPr>
        <p:txBody>
          <a:bodyPr lIns="36000" tIns="46800" rIns="36000" bIns="46800" rtlCol="0" anchor="ctr"/>
          <a:lstStyle/>
          <a:p>
            <a:pPr algn="ctr">
              <a:spcBef>
                <a:spcPct val="30000"/>
              </a:spcBef>
            </a:pPr>
            <a:r>
              <a:rPr lang="zh-CN" altLang="en-US" sz="900" kern="0" dirty="0">
                <a:solidFill>
                  <a:prstClr val="black"/>
                </a:solidFill>
                <a:latin typeface="微软雅黑" panose="020B0503020204020204" pitchFamily="34" charset="-122"/>
                <a:ea typeface="微软雅黑" panose="020B0503020204020204" pitchFamily="34" charset="-122"/>
              </a:rPr>
              <a:t>价格变更审批</a:t>
            </a:r>
            <a:endParaRPr lang="zh-CN" altLang="en-US" sz="900" kern="0" dirty="0">
              <a:solidFill>
                <a:prstClr val="black"/>
              </a:solidFill>
              <a:latin typeface="微软雅黑" panose="020B0503020204020204" pitchFamily="34" charset="-122"/>
              <a:ea typeface="微软雅黑" panose="020B0503020204020204" pitchFamily="34" charset="-122"/>
            </a:endParaRPr>
          </a:p>
        </p:txBody>
      </p:sp>
      <p:sp>
        <p:nvSpPr>
          <p:cNvPr id="211" name="Rounded Rectangle 80"/>
          <p:cNvSpPr/>
          <p:nvPr/>
        </p:nvSpPr>
        <p:spPr bwMode="auto">
          <a:xfrm>
            <a:off x="4793103" y="3248605"/>
            <a:ext cx="888048" cy="246804"/>
          </a:xfrm>
          <a:prstGeom prst="roundRect">
            <a:avLst/>
          </a:prstGeom>
          <a:solidFill>
            <a:srgbClr val="00B0F0"/>
          </a:solidFill>
          <a:ln w="9525" algn="ctr">
            <a:solidFill>
              <a:srgbClr val="3094D8"/>
            </a:solidFill>
            <a:round/>
            <a:headEnd type="none" w="sm" len="sm"/>
            <a:tailEnd type="none" w="sm" len="sm"/>
          </a:ln>
        </p:spPr>
        <p:txBody>
          <a:bodyPr lIns="36000" tIns="46800" rIns="36000" bIns="46800" rtlCol="0" anchor="ctr"/>
          <a:lstStyle/>
          <a:p>
            <a:pPr algn="ctr">
              <a:spcBef>
                <a:spcPct val="30000"/>
              </a:spcBef>
            </a:pPr>
            <a:r>
              <a:rPr lang="zh-CN" altLang="en-US" sz="900" kern="0" dirty="0">
                <a:solidFill>
                  <a:prstClr val="black"/>
                </a:solidFill>
                <a:latin typeface="微软雅黑" panose="020B0503020204020204" pitchFamily="34" charset="-122"/>
                <a:ea typeface="微软雅黑" panose="020B0503020204020204" pitchFamily="34" charset="-122"/>
              </a:rPr>
              <a:t>价格变更查询</a:t>
            </a:r>
            <a:endParaRPr lang="zh-CN" altLang="en-US" sz="900" kern="0" dirty="0">
              <a:solidFill>
                <a:prstClr val="black"/>
              </a:solidFill>
              <a:latin typeface="微软雅黑" panose="020B0503020204020204" pitchFamily="34" charset="-122"/>
              <a:ea typeface="微软雅黑" panose="020B0503020204020204" pitchFamily="34" charset="-122"/>
            </a:endParaRPr>
          </a:p>
        </p:txBody>
      </p:sp>
      <p:sp>
        <p:nvSpPr>
          <p:cNvPr id="212" name="Rounded Rectangle 80"/>
          <p:cNvSpPr/>
          <p:nvPr/>
        </p:nvSpPr>
        <p:spPr bwMode="auto">
          <a:xfrm>
            <a:off x="5830211" y="3248605"/>
            <a:ext cx="879384" cy="262119"/>
          </a:xfrm>
          <a:prstGeom prst="roundRect">
            <a:avLst/>
          </a:prstGeom>
          <a:solidFill>
            <a:srgbClr val="FFFF00"/>
          </a:solidFill>
          <a:ln w="9525" algn="ctr">
            <a:solidFill>
              <a:srgbClr val="3094D8"/>
            </a:solidFill>
            <a:round/>
            <a:headEnd type="none" w="sm" len="sm"/>
            <a:tailEnd type="none" w="sm" len="sm"/>
          </a:ln>
        </p:spPr>
        <p:txBody>
          <a:bodyPr lIns="36000" tIns="46800" rIns="36000" bIns="46800" rtlCol="0" anchor="ctr"/>
          <a:lstStyle/>
          <a:p>
            <a:pPr algn="ctr">
              <a:spcBef>
                <a:spcPct val="30000"/>
              </a:spcBef>
            </a:pPr>
            <a:r>
              <a:rPr lang="zh-CN" altLang="en-US" sz="900" kern="0" dirty="0">
                <a:solidFill>
                  <a:prstClr val="black"/>
                </a:solidFill>
                <a:latin typeface="微软雅黑" panose="020B0503020204020204" pitchFamily="34" charset="-122"/>
                <a:ea typeface="微软雅黑" panose="020B0503020204020204" pitchFamily="34" charset="-122"/>
              </a:rPr>
              <a:t>部门配额变更管理</a:t>
            </a:r>
            <a:endParaRPr lang="zh-CN" altLang="en-US" sz="900" kern="0" dirty="0">
              <a:solidFill>
                <a:prstClr val="black"/>
              </a:solidFill>
              <a:latin typeface="微软雅黑" panose="020B0503020204020204" pitchFamily="34" charset="-122"/>
              <a:ea typeface="微软雅黑" panose="020B0503020204020204" pitchFamily="34" charset="-122"/>
            </a:endParaRPr>
          </a:p>
        </p:txBody>
      </p:sp>
      <p:sp>
        <p:nvSpPr>
          <p:cNvPr id="213" name="Rounded Rectangle 80"/>
          <p:cNvSpPr/>
          <p:nvPr/>
        </p:nvSpPr>
        <p:spPr bwMode="auto">
          <a:xfrm>
            <a:off x="6876256" y="3248605"/>
            <a:ext cx="879384" cy="262119"/>
          </a:xfrm>
          <a:prstGeom prst="roundRect">
            <a:avLst/>
          </a:prstGeom>
          <a:solidFill>
            <a:srgbClr val="FFFF00"/>
          </a:solidFill>
          <a:ln w="9525" algn="ctr">
            <a:solidFill>
              <a:srgbClr val="3094D8"/>
            </a:solidFill>
            <a:round/>
            <a:headEnd type="none" w="sm" len="sm"/>
            <a:tailEnd type="none" w="sm" len="sm"/>
          </a:ln>
        </p:spPr>
        <p:txBody>
          <a:bodyPr lIns="36000" tIns="46800" rIns="36000" bIns="46800" rtlCol="0" anchor="ctr"/>
          <a:lstStyle/>
          <a:p>
            <a:pPr algn="ctr">
              <a:spcBef>
                <a:spcPct val="30000"/>
              </a:spcBef>
            </a:pPr>
            <a:r>
              <a:rPr lang="zh-CN" altLang="en-US" sz="900" kern="0" dirty="0">
                <a:solidFill>
                  <a:prstClr val="black"/>
                </a:solidFill>
                <a:latin typeface="微软雅黑" panose="020B0503020204020204" pitchFamily="34" charset="-122"/>
                <a:ea typeface="微软雅黑" panose="020B0503020204020204" pitchFamily="34" charset="-122"/>
              </a:rPr>
              <a:t>部门配额变更审批</a:t>
            </a:r>
            <a:endParaRPr lang="zh-CN" altLang="en-US" sz="900" kern="0" dirty="0">
              <a:solidFill>
                <a:prstClr val="black"/>
              </a:solidFill>
              <a:latin typeface="微软雅黑" panose="020B0503020204020204" pitchFamily="34" charset="-122"/>
              <a:ea typeface="微软雅黑" panose="020B0503020204020204" pitchFamily="34" charset="-122"/>
            </a:endParaRPr>
          </a:p>
        </p:txBody>
      </p:sp>
      <p:sp>
        <p:nvSpPr>
          <p:cNvPr id="214" name="Rounded Rectangle 80"/>
          <p:cNvSpPr/>
          <p:nvPr/>
        </p:nvSpPr>
        <p:spPr bwMode="auto">
          <a:xfrm>
            <a:off x="7884368" y="3248605"/>
            <a:ext cx="879384" cy="262119"/>
          </a:xfrm>
          <a:prstGeom prst="roundRect">
            <a:avLst/>
          </a:prstGeom>
          <a:solidFill>
            <a:srgbClr val="FFFF00"/>
          </a:solidFill>
          <a:ln w="9525" algn="ctr">
            <a:solidFill>
              <a:srgbClr val="3094D8"/>
            </a:solidFill>
            <a:round/>
            <a:headEnd type="none" w="sm" len="sm"/>
            <a:tailEnd type="none" w="sm" len="sm"/>
          </a:ln>
        </p:spPr>
        <p:txBody>
          <a:bodyPr lIns="36000" tIns="46800" rIns="36000" bIns="46800" rtlCol="0" anchor="ctr"/>
          <a:lstStyle/>
          <a:p>
            <a:pPr algn="ctr">
              <a:spcBef>
                <a:spcPct val="30000"/>
              </a:spcBef>
            </a:pPr>
            <a:r>
              <a:rPr lang="zh-CN" altLang="en-US" sz="900" kern="0" dirty="0">
                <a:solidFill>
                  <a:prstClr val="black"/>
                </a:solidFill>
                <a:latin typeface="微软雅黑" panose="020B0503020204020204" pitchFamily="34" charset="-122"/>
                <a:ea typeface="微软雅黑" panose="020B0503020204020204" pitchFamily="34" charset="-122"/>
              </a:rPr>
              <a:t>部门配额变更查询</a:t>
            </a:r>
            <a:endParaRPr lang="zh-CN" altLang="en-US" sz="900" kern="0" dirty="0">
              <a:solidFill>
                <a:prstClr val="black"/>
              </a:solidFill>
              <a:latin typeface="微软雅黑" panose="020B0503020204020204" pitchFamily="34" charset="-122"/>
              <a:ea typeface="微软雅黑" panose="020B0503020204020204" pitchFamily="34" charset="-122"/>
            </a:endParaRPr>
          </a:p>
        </p:txBody>
      </p:sp>
      <p:sp>
        <p:nvSpPr>
          <p:cNvPr id="215" name="Rectangle 78"/>
          <p:cNvSpPr/>
          <p:nvPr/>
        </p:nvSpPr>
        <p:spPr bwMode="auto">
          <a:xfrm>
            <a:off x="179513" y="2885073"/>
            <a:ext cx="3650322" cy="677665"/>
          </a:xfrm>
          <a:prstGeom prst="rect">
            <a:avLst/>
          </a:prstGeom>
          <a:solidFill>
            <a:sysClr val="window" lastClr="FFFFFF"/>
          </a:solidFill>
          <a:ln w="9525" algn="ctr">
            <a:solidFill>
              <a:sysClr val="window" lastClr="FFFFFF">
                <a:lumMod val="85000"/>
              </a:sysClr>
            </a:solidFill>
            <a:miter lim="800000"/>
          </a:ln>
        </p:spPr>
        <p:txBody>
          <a:bodyPr lIns="0" tIns="0" rIns="0" bIns="0" anchor="ctr"/>
          <a:lstStyle/>
          <a:p>
            <a:pPr marL="0" marR="0" lvl="0" indent="0" algn="ctr" defTabSz="914400" eaLnBrk="1" fontAlgn="auto" latinLnBrk="0" hangingPunct="1">
              <a:lnSpc>
                <a:spcPct val="100000"/>
              </a:lnSpc>
              <a:spcBef>
                <a:spcPct val="50000"/>
              </a:spcBef>
              <a:spcAft>
                <a:spcPts val="0"/>
              </a:spcAft>
              <a:buClr>
                <a:srgbClr val="000066"/>
              </a:buClr>
              <a:buSzPct val="75000"/>
              <a:buFontTx/>
              <a:buNone/>
              <a:defRPr/>
            </a:pPr>
            <a:endParaRPr kumimoji="0" lang="en-US" sz="12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216" name="TextBox 79"/>
          <p:cNvSpPr txBox="1"/>
          <p:nvPr/>
        </p:nvSpPr>
        <p:spPr>
          <a:xfrm>
            <a:off x="107504" y="3083646"/>
            <a:ext cx="855328" cy="276999"/>
          </a:xfrm>
          <a:prstGeom prst="rect">
            <a:avLst/>
          </a:prstGeom>
          <a:noFill/>
          <a:ln w="9525">
            <a:noFill/>
          </a:ln>
        </p:spPr>
        <p:txBody>
          <a:bodyPr vert="horz" wrap="square" rtlCol="0">
            <a:spAutoFit/>
          </a:bodyPr>
          <a:lstStyle/>
          <a:p>
            <a:pPr algn="ctr"/>
            <a:r>
              <a:rPr lang="zh-CN" altLang="en-US" sz="1200" b="1" dirty="0">
                <a:solidFill>
                  <a:prstClr val="black"/>
                </a:solidFill>
                <a:latin typeface="微软雅黑" panose="020B0503020204020204" pitchFamily="34" charset="-122"/>
                <a:ea typeface="微软雅黑" panose="020B0503020204020204" pitchFamily="34" charset="-122"/>
              </a:rPr>
              <a:t>流程配置</a:t>
            </a:r>
            <a:endParaRPr lang="zh-CN" altLang="en-US" sz="1200" b="1" dirty="0">
              <a:solidFill>
                <a:prstClr val="black"/>
              </a:solidFill>
              <a:latin typeface="微软雅黑" panose="020B0503020204020204" pitchFamily="34" charset="-122"/>
              <a:ea typeface="微软雅黑" panose="020B0503020204020204" pitchFamily="34" charset="-122"/>
            </a:endParaRPr>
          </a:p>
        </p:txBody>
      </p:sp>
      <p:sp>
        <p:nvSpPr>
          <p:cNvPr id="217" name="Rounded Rectangle 80"/>
          <p:cNvSpPr/>
          <p:nvPr/>
        </p:nvSpPr>
        <p:spPr bwMode="auto">
          <a:xfrm>
            <a:off x="983688" y="2945208"/>
            <a:ext cx="879384" cy="262119"/>
          </a:xfrm>
          <a:prstGeom prst="roundRect">
            <a:avLst/>
          </a:prstGeom>
          <a:solidFill>
            <a:srgbClr val="FFFF00"/>
          </a:solidFill>
          <a:ln w="9525" algn="ctr">
            <a:solidFill>
              <a:srgbClr val="3094D8"/>
            </a:solidFill>
            <a:round/>
            <a:headEnd type="none" w="sm" len="sm"/>
            <a:tailEnd type="none" w="sm" len="sm"/>
          </a:ln>
        </p:spPr>
        <p:txBody>
          <a:bodyPr lIns="36000" tIns="46800" rIns="36000" bIns="46800" rtlCol="0" anchor="ctr"/>
          <a:lstStyle/>
          <a:p>
            <a:pPr algn="ctr">
              <a:spcBef>
                <a:spcPct val="30000"/>
              </a:spcBef>
            </a:pPr>
            <a:r>
              <a:rPr lang="zh-CN" altLang="en-US" sz="900" kern="0" dirty="0">
                <a:solidFill>
                  <a:prstClr val="black"/>
                </a:solidFill>
                <a:latin typeface="微软雅黑" panose="020B0503020204020204" pitchFamily="34" charset="-122"/>
                <a:ea typeface="微软雅黑" panose="020B0503020204020204" pitchFamily="34" charset="-122"/>
              </a:rPr>
              <a:t>人员配置管理</a:t>
            </a:r>
            <a:endParaRPr lang="zh-CN" altLang="en-US" sz="900" kern="0" dirty="0">
              <a:solidFill>
                <a:prstClr val="black"/>
              </a:solidFill>
              <a:latin typeface="微软雅黑" panose="020B0503020204020204" pitchFamily="34" charset="-122"/>
              <a:ea typeface="微软雅黑" panose="020B0503020204020204" pitchFamily="34" charset="-122"/>
            </a:endParaRPr>
          </a:p>
        </p:txBody>
      </p:sp>
      <p:sp>
        <p:nvSpPr>
          <p:cNvPr id="218" name="Rounded Rectangle 80"/>
          <p:cNvSpPr/>
          <p:nvPr/>
        </p:nvSpPr>
        <p:spPr bwMode="auto">
          <a:xfrm>
            <a:off x="1907704" y="2945208"/>
            <a:ext cx="879384" cy="262119"/>
          </a:xfrm>
          <a:prstGeom prst="roundRect">
            <a:avLst/>
          </a:prstGeom>
          <a:solidFill>
            <a:srgbClr val="FFFF00"/>
          </a:solidFill>
          <a:ln w="9525" algn="ctr">
            <a:solidFill>
              <a:srgbClr val="3094D8"/>
            </a:solidFill>
            <a:round/>
            <a:headEnd type="none" w="sm" len="sm"/>
            <a:tailEnd type="none" w="sm" len="sm"/>
          </a:ln>
        </p:spPr>
        <p:txBody>
          <a:bodyPr lIns="36000" tIns="46800" rIns="36000" bIns="46800" rtlCol="0" anchor="ctr"/>
          <a:lstStyle/>
          <a:p>
            <a:pPr algn="ctr">
              <a:spcBef>
                <a:spcPct val="30000"/>
              </a:spcBef>
            </a:pPr>
            <a:r>
              <a:rPr lang="zh-CN" altLang="en-US" sz="900" kern="0" dirty="0">
                <a:solidFill>
                  <a:prstClr val="black"/>
                </a:solidFill>
                <a:latin typeface="微软雅黑" panose="020B0503020204020204" pitchFamily="34" charset="-122"/>
                <a:ea typeface="微软雅黑" panose="020B0503020204020204" pitchFamily="34" charset="-122"/>
              </a:rPr>
              <a:t>审批流程设置</a:t>
            </a:r>
            <a:endParaRPr lang="zh-CN" altLang="en-US" sz="900" kern="0" dirty="0">
              <a:solidFill>
                <a:prstClr val="black"/>
              </a:solidFill>
              <a:latin typeface="微软雅黑" panose="020B0503020204020204" pitchFamily="34" charset="-122"/>
              <a:ea typeface="微软雅黑" panose="020B0503020204020204" pitchFamily="34" charset="-122"/>
            </a:endParaRPr>
          </a:p>
        </p:txBody>
      </p:sp>
      <p:sp>
        <p:nvSpPr>
          <p:cNvPr id="219" name="Rounded Rectangle 80"/>
          <p:cNvSpPr/>
          <p:nvPr/>
        </p:nvSpPr>
        <p:spPr bwMode="auto">
          <a:xfrm>
            <a:off x="2850418" y="2953549"/>
            <a:ext cx="879384" cy="262119"/>
          </a:xfrm>
          <a:prstGeom prst="roundRect">
            <a:avLst/>
          </a:prstGeom>
          <a:solidFill>
            <a:srgbClr val="FFFF00"/>
          </a:solidFill>
          <a:ln w="9525" algn="ctr">
            <a:solidFill>
              <a:srgbClr val="3094D8"/>
            </a:solidFill>
            <a:round/>
            <a:headEnd type="none" w="sm" len="sm"/>
            <a:tailEnd type="none" w="sm" len="sm"/>
          </a:ln>
        </p:spPr>
        <p:txBody>
          <a:bodyPr lIns="36000" tIns="46800" rIns="36000" bIns="46800" rtlCol="0" anchor="ctr"/>
          <a:lstStyle/>
          <a:p>
            <a:pPr algn="ctr">
              <a:spcBef>
                <a:spcPct val="30000"/>
              </a:spcBef>
            </a:pPr>
            <a:r>
              <a:rPr lang="zh-CN" altLang="en-US" sz="900" kern="0" dirty="0">
                <a:solidFill>
                  <a:prstClr val="black"/>
                </a:solidFill>
                <a:latin typeface="微软雅黑" panose="020B0503020204020204" pitchFamily="34" charset="-122"/>
                <a:ea typeface="微软雅黑" panose="020B0503020204020204" pitchFamily="34" charset="-122"/>
              </a:rPr>
              <a:t>流程节点管理</a:t>
            </a:r>
            <a:endParaRPr lang="zh-CN" altLang="en-US" sz="900" kern="0" dirty="0">
              <a:solidFill>
                <a:prstClr val="black"/>
              </a:solidFill>
              <a:latin typeface="微软雅黑" panose="020B0503020204020204" pitchFamily="34" charset="-122"/>
              <a:ea typeface="微软雅黑" panose="020B0503020204020204" pitchFamily="34" charset="-122"/>
            </a:endParaRPr>
          </a:p>
        </p:txBody>
      </p:sp>
      <p:sp>
        <p:nvSpPr>
          <p:cNvPr id="220" name="Rounded Rectangle 80"/>
          <p:cNvSpPr/>
          <p:nvPr/>
        </p:nvSpPr>
        <p:spPr bwMode="auto">
          <a:xfrm>
            <a:off x="971600" y="3272903"/>
            <a:ext cx="879384" cy="262119"/>
          </a:xfrm>
          <a:prstGeom prst="roundRect">
            <a:avLst/>
          </a:prstGeom>
          <a:solidFill>
            <a:srgbClr val="FFFF00"/>
          </a:solidFill>
          <a:ln w="9525" algn="ctr">
            <a:solidFill>
              <a:srgbClr val="3094D8"/>
            </a:solidFill>
            <a:round/>
            <a:headEnd type="none" w="sm" len="sm"/>
            <a:tailEnd type="none" w="sm" len="sm"/>
          </a:ln>
        </p:spPr>
        <p:txBody>
          <a:bodyPr lIns="36000" tIns="46800" rIns="36000" bIns="46800" rtlCol="0" anchor="ctr"/>
          <a:lstStyle/>
          <a:p>
            <a:pPr algn="ctr">
              <a:spcBef>
                <a:spcPct val="30000"/>
              </a:spcBef>
            </a:pPr>
            <a:r>
              <a:rPr lang="zh-CN" altLang="en-US" sz="900" kern="0" dirty="0">
                <a:solidFill>
                  <a:prstClr val="black"/>
                </a:solidFill>
                <a:latin typeface="微软雅黑" panose="020B0503020204020204" pitchFamily="34" charset="-122"/>
                <a:ea typeface="微软雅黑" panose="020B0503020204020204" pitchFamily="34" charset="-122"/>
              </a:rPr>
              <a:t>代理人设置</a:t>
            </a:r>
            <a:endParaRPr lang="zh-CN" altLang="en-US" sz="900" kern="0" dirty="0">
              <a:solidFill>
                <a:prstClr val="black"/>
              </a:solidFill>
              <a:latin typeface="微软雅黑" panose="020B0503020204020204" pitchFamily="34" charset="-122"/>
              <a:ea typeface="微软雅黑" panose="020B0503020204020204" pitchFamily="34" charset="-122"/>
            </a:endParaRPr>
          </a:p>
        </p:txBody>
      </p:sp>
      <p:sp>
        <p:nvSpPr>
          <p:cNvPr id="222" name="Rounded Rectangle 83"/>
          <p:cNvSpPr/>
          <p:nvPr/>
        </p:nvSpPr>
        <p:spPr bwMode="auto">
          <a:xfrm>
            <a:off x="1043354" y="4293096"/>
            <a:ext cx="848242" cy="257324"/>
          </a:xfrm>
          <a:prstGeom prst="roundRect">
            <a:avLst/>
          </a:prstGeom>
          <a:solidFill>
            <a:srgbClr val="162F33">
              <a:lumMod val="10000"/>
              <a:lumOff val="90000"/>
            </a:srgbClr>
          </a:solidFill>
          <a:ln w="9525" algn="ctr">
            <a:solidFill>
              <a:srgbClr val="3094D8"/>
            </a:solidFill>
            <a:round/>
            <a:headEnd type="none" w="sm" len="sm"/>
            <a:tailEnd type="none" w="sm" len="sm"/>
          </a:ln>
        </p:spPr>
        <p:txBody>
          <a:bodyPr lIns="36000" tIns="46800" rIns="36000" bIns="46800" rtlCol="0" anchor="ctr"/>
          <a:lstStyle/>
          <a:p>
            <a:pPr marL="0" marR="0" lvl="0" indent="0" algn="ctr" defTabSz="914400" eaLnBrk="1" fontAlgn="auto" latinLnBrk="0" hangingPunct="1">
              <a:lnSpc>
                <a:spcPct val="100000"/>
              </a:lnSpc>
              <a:spcBef>
                <a:spcPct val="30000"/>
              </a:spcBef>
              <a:spcAft>
                <a:spcPts val="0"/>
              </a:spcAft>
              <a:buClrTx/>
              <a:buSzTx/>
              <a:buFontTx/>
              <a:buNone/>
              <a:defRPr/>
            </a:pPr>
            <a:r>
              <a:rPr lang="zh-CN" altLang="en-US" sz="900" kern="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8"/>
              </a:rPr>
              <a:t>商品管理</a:t>
            </a:r>
            <a:endParaRPr kumimoji="0" lang="zh-CN" altLang="en-US" sz="9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Unicode MS" panose="020B0604020202020204" pitchFamily="34" charset="-128"/>
            </a:endParaRPr>
          </a:p>
        </p:txBody>
      </p:sp>
      <p:sp>
        <p:nvSpPr>
          <p:cNvPr id="223" name="Rounded Rectangle 83"/>
          <p:cNvSpPr/>
          <p:nvPr/>
        </p:nvSpPr>
        <p:spPr bwMode="auto">
          <a:xfrm>
            <a:off x="2894896" y="4293096"/>
            <a:ext cx="871336" cy="244714"/>
          </a:xfrm>
          <a:prstGeom prst="roundRect">
            <a:avLst/>
          </a:prstGeom>
          <a:solidFill>
            <a:srgbClr val="162F33">
              <a:lumMod val="10000"/>
              <a:lumOff val="90000"/>
            </a:srgbClr>
          </a:solidFill>
          <a:ln w="9525" algn="ctr">
            <a:solidFill>
              <a:srgbClr val="3094D8"/>
            </a:solidFill>
            <a:round/>
            <a:headEnd type="none" w="sm" len="sm"/>
            <a:tailEnd type="none" w="sm" len="sm"/>
          </a:ln>
        </p:spPr>
        <p:txBody>
          <a:bodyPr lIns="36000" tIns="46800" rIns="36000" bIns="46800" rtlCol="0" anchor="ctr"/>
          <a:lstStyle/>
          <a:p>
            <a:pPr marL="0" marR="0" lvl="0" indent="0" algn="ctr" defTabSz="914400" eaLnBrk="1" fontAlgn="auto" latinLnBrk="0" hangingPunct="1">
              <a:lnSpc>
                <a:spcPct val="100000"/>
              </a:lnSpc>
              <a:spcBef>
                <a:spcPct val="30000"/>
              </a:spcBef>
              <a:spcAft>
                <a:spcPts val="0"/>
              </a:spcAft>
              <a:buClrTx/>
              <a:buSzTx/>
              <a:buFontTx/>
              <a:buNone/>
              <a:defRPr/>
            </a:pPr>
            <a:r>
              <a:rPr kumimoji="0" lang="zh-CN" altLang="en-US" sz="9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Unicode MS" panose="020B0604020202020204" pitchFamily="34" charset="-128"/>
              </a:rPr>
              <a:t>上下架管理</a:t>
            </a:r>
            <a:endParaRPr kumimoji="0" lang="zh-CN" altLang="en-US" sz="9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Unicode MS" panose="020B0604020202020204" pitchFamily="34" charset="-128"/>
            </a:endParaRPr>
          </a:p>
        </p:txBody>
      </p:sp>
      <p:sp>
        <p:nvSpPr>
          <p:cNvPr id="227" name="Rounded Rectangle 83"/>
          <p:cNvSpPr/>
          <p:nvPr/>
        </p:nvSpPr>
        <p:spPr bwMode="auto">
          <a:xfrm>
            <a:off x="3901548" y="4293096"/>
            <a:ext cx="855328" cy="248440"/>
          </a:xfrm>
          <a:prstGeom prst="roundRect">
            <a:avLst/>
          </a:prstGeom>
          <a:solidFill>
            <a:srgbClr val="00B0F0"/>
          </a:solidFill>
          <a:ln w="9525" algn="ctr">
            <a:solidFill>
              <a:srgbClr val="3094D8"/>
            </a:solidFill>
            <a:round/>
            <a:headEnd type="none" w="sm" len="sm"/>
            <a:tailEnd type="none" w="sm" len="sm"/>
          </a:ln>
        </p:spPr>
        <p:txBody>
          <a:bodyPr lIns="36000" tIns="46800" rIns="36000" bIns="46800" rtlCol="0" anchor="ctr"/>
          <a:lstStyle/>
          <a:p>
            <a:pPr marL="0" marR="0" lvl="0" indent="0" algn="ctr" defTabSz="914400" eaLnBrk="1" fontAlgn="auto" latinLnBrk="0" hangingPunct="1">
              <a:lnSpc>
                <a:spcPct val="100000"/>
              </a:lnSpc>
              <a:spcBef>
                <a:spcPct val="30000"/>
              </a:spcBef>
              <a:spcAft>
                <a:spcPts val="0"/>
              </a:spcAft>
              <a:buClrTx/>
              <a:buSzTx/>
              <a:buFontTx/>
              <a:buNone/>
              <a:defRPr/>
            </a:pPr>
            <a:r>
              <a:rPr lang="zh-CN" altLang="en-US" sz="900" kern="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8"/>
              </a:rPr>
              <a:t>申请首页</a:t>
            </a:r>
            <a:endParaRPr kumimoji="0" lang="zh-CN" altLang="en-US" sz="9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Unicode MS" panose="020B0604020202020204" pitchFamily="34" charset="-128"/>
            </a:endParaRPr>
          </a:p>
        </p:txBody>
      </p:sp>
      <p:sp>
        <p:nvSpPr>
          <p:cNvPr id="228" name="Rounded Rectangle 83"/>
          <p:cNvSpPr/>
          <p:nvPr/>
        </p:nvSpPr>
        <p:spPr bwMode="auto">
          <a:xfrm>
            <a:off x="1069279" y="4581128"/>
            <a:ext cx="845833" cy="237615"/>
          </a:xfrm>
          <a:prstGeom prst="roundRect">
            <a:avLst/>
          </a:prstGeom>
          <a:solidFill>
            <a:srgbClr val="00B0F0"/>
          </a:solidFill>
          <a:ln w="9525" algn="ctr">
            <a:solidFill>
              <a:srgbClr val="3094D8"/>
            </a:solidFill>
            <a:round/>
            <a:headEnd type="none" w="sm" len="sm"/>
            <a:tailEnd type="none" w="sm" len="sm"/>
          </a:ln>
        </p:spPr>
        <p:txBody>
          <a:bodyPr lIns="36000" tIns="46800" rIns="36000" bIns="46800" rtlCol="0" anchor="ctr"/>
          <a:lstStyle/>
          <a:p>
            <a:pPr marL="0" marR="0" lvl="0" indent="0" algn="ctr" defTabSz="914400" eaLnBrk="1" fontAlgn="auto" latinLnBrk="0" hangingPunct="1">
              <a:lnSpc>
                <a:spcPct val="100000"/>
              </a:lnSpc>
              <a:spcBef>
                <a:spcPct val="30000"/>
              </a:spcBef>
              <a:spcAft>
                <a:spcPts val="0"/>
              </a:spcAft>
              <a:buClrTx/>
              <a:buSzTx/>
              <a:buFontTx/>
              <a:buNone/>
              <a:defRPr/>
            </a:pPr>
            <a:r>
              <a:rPr kumimoji="0" lang="zh-CN" altLang="en-US" sz="9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Unicode MS" panose="020B0604020202020204" pitchFamily="34" charset="-128"/>
              </a:rPr>
              <a:t>采购申请</a:t>
            </a:r>
            <a:endParaRPr kumimoji="0" lang="zh-CN" altLang="en-US" sz="9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Unicode MS" panose="020B0604020202020204" pitchFamily="34" charset="-128"/>
            </a:endParaRPr>
          </a:p>
        </p:txBody>
      </p:sp>
      <p:sp>
        <p:nvSpPr>
          <p:cNvPr id="229" name="Rounded Rectangle 83"/>
          <p:cNvSpPr/>
          <p:nvPr/>
        </p:nvSpPr>
        <p:spPr bwMode="auto">
          <a:xfrm>
            <a:off x="2005638" y="4581128"/>
            <a:ext cx="859650" cy="237614"/>
          </a:xfrm>
          <a:prstGeom prst="roundRect">
            <a:avLst/>
          </a:prstGeom>
          <a:solidFill>
            <a:srgbClr val="00B0F0"/>
          </a:solidFill>
          <a:ln w="9525" algn="ctr">
            <a:solidFill>
              <a:srgbClr val="3094D8"/>
            </a:solidFill>
            <a:round/>
            <a:headEnd type="none" w="sm" len="sm"/>
            <a:tailEnd type="none" w="sm" len="sm"/>
          </a:ln>
        </p:spPr>
        <p:txBody>
          <a:bodyPr lIns="36000" tIns="46800" rIns="36000" bIns="46800" rtlCol="0" anchor="ctr"/>
          <a:lstStyle/>
          <a:p>
            <a:pPr marL="0" marR="0" lvl="0" indent="0" algn="ctr" defTabSz="914400" eaLnBrk="1" fontAlgn="auto" latinLnBrk="0" hangingPunct="1">
              <a:lnSpc>
                <a:spcPct val="100000"/>
              </a:lnSpc>
              <a:spcBef>
                <a:spcPct val="30000"/>
              </a:spcBef>
              <a:spcAft>
                <a:spcPts val="0"/>
              </a:spcAft>
              <a:buClrTx/>
              <a:buSzTx/>
              <a:buFontTx/>
              <a:buNone/>
              <a:defRPr/>
            </a:pPr>
            <a:r>
              <a:rPr lang="zh-CN" altLang="en-US" sz="900" kern="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8"/>
              </a:rPr>
              <a:t>申请处理</a:t>
            </a:r>
            <a:endParaRPr kumimoji="0" lang="zh-CN" altLang="en-US" sz="9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Unicode MS" panose="020B0604020202020204" pitchFamily="34" charset="-128"/>
            </a:endParaRPr>
          </a:p>
        </p:txBody>
      </p:sp>
      <p:sp>
        <p:nvSpPr>
          <p:cNvPr id="230" name="Rounded Rectangle 82"/>
          <p:cNvSpPr/>
          <p:nvPr/>
        </p:nvSpPr>
        <p:spPr bwMode="auto">
          <a:xfrm>
            <a:off x="3901548" y="4581128"/>
            <a:ext cx="831625" cy="244691"/>
          </a:xfrm>
          <a:prstGeom prst="roundRect">
            <a:avLst/>
          </a:prstGeom>
          <a:solidFill>
            <a:schemeClr val="accent5">
              <a:lumMod val="20000"/>
              <a:lumOff val="80000"/>
            </a:schemeClr>
          </a:solidFill>
          <a:ln w="9525" algn="ctr">
            <a:solidFill>
              <a:srgbClr val="3094D8"/>
            </a:solidFill>
            <a:round/>
            <a:headEnd type="none" w="sm" len="sm"/>
            <a:tailEnd type="none" w="sm" len="sm"/>
          </a:ln>
        </p:spPr>
        <p:txBody>
          <a:bodyPr lIns="36000" tIns="46800" rIns="36000" bIns="46800" rtlCol="0" anchor="ctr"/>
          <a:lstStyle/>
          <a:p>
            <a:pPr marL="0" marR="0" lvl="0" indent="0" algn="ctr" defTabSz="914400" eaLnBrk="1" fontAlgn="auto" latinLnBrk="0" hangingPunct="1">
              <a:lnSpc>
                <a:spcPct val="100000"/>
              </a:lnSpc>
              <a:spcBef>
                <a:spcPct val="30000"/>
              </a:spcBef>
              <a:spcAft>
                <a:spcPts val="0"/>
              </a:spcAft>
              <a:buClrTx/>
              <a:buSzTx/>
              <a:buFontTx/>
              <a:buNone/>
              <a:defRPr/>
            </a:pPr>
            <a:r>
              <a:rPr lang="zh-CN" altLang="en-US" sz="900" kern="0" noProof="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8"/>
              </a:rPr>
              <a:t>配置包上下架管理</a:t>
            </a:r>
            <a:endParaRPr kumimoji="0" lang="zh-CN" altLang="en-US" sz="9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Unicode MS" panose="020B0604020202020204" pitchFamily="34" charset="-128"/>
            </a:endParaRPr>
          </a:p>
        </p:txBody>
      </p:sp>
      <p:sp>
        <p:nvSpPr>
          <p:cNvPr id="231" name="Rounded Rectangle 83"/>
          <p:cNvSpPr/>
          <p:nvPr/>
        </p:nvSpPr>
        <p:spPr bwMode="auto">
          <a:xfrm>
            <a:off x="1064980" y="4869160"/>
            <a:ext cx="849716" cy="244691"/>
          </a:xfrm>
          <a:prstGeom prst="roundRect">
            <a:avLst/>
          </a:prstGeom>
          <a:solidFill>
            <a:srgbClr val="00B0F0"/>
          </a:solidFill>
          <a:ln w="9525" algn="ctr">
            <a:solidFill>
              <a:srgbClr val="3094D8"/>
            </a:solidFill>
            <a:round/>
            <a:headEnd type="none" w="sm" len="sm"/>
            <a:tailEnd type="none" w="sm" len="sm"/>
          </a:ln>
        </p:spPr>
        <p:txBody>
          <a:bodyPr lIns="36000" tIns="46800" rIns="36000" bIns="46800" rtlCol="0" anchor="ctr"/>
          <a:lstStyle/>
          <a:p>
            <a:pPr marL="0" marR="0" lvl="0" indent="0" algn="ctr" defTabSz="914400" eaLnBrk="1" fontAlgn="auto" latinLnBrk="0" hangingPunct="1">
              <a:lnSpc>
                <a:spcPct val="100000"/>
              </a:lnSpc>
              <a:spcBef>
                <a:spcPct val="30000"/>
              </a:spcBef>
              <a:spcAft>
                <a:spcPts val="0"/>
              </a:spcAft>
              <a:buClrTx/>
              <a:buSzTx/>
              <a:buFontTx/>
              <a:buNone/>
              <a:defRPr/>
            </a:pPr>
            <a:r>
              <a:rPr kumimoji="0" lang="zh-CN" altLang="en-US" sz="9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Unicode MS" panose="020B0604020202020204" pitchFamily="34" charset="-128"/>
              </a:rPr>
              <a:t>申请池</a:t>
            </a:r>
            <a:endParaRPr kumimoji="0" lang="zh-CN" altLang="en-US" sz="9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Unicode MS" panose="020B0604020202020204" pitchFamily="34" charset="-128"/>
            </a:endParaRPr>
          </a:p>
        </p:txBody>
      </p:sp>
      <p:sp>
        <p:nvSpPr>
          <p:cNvPr id="232" name="Rounded Rectangle 83"/>
          <p:cNvSpPr/>
          <p:nvPr/>
        </p:nvSpPr>
        <p:spPr bwMode="auto">
          <a:xfrm>
            <a:off x="2920822" y="4581128"/>
            <a:ext cx="863390" cy="257324"/>
          </a:xfrm>
          <a:prstGeom prst="roundRect">
            <a:avLst/>
          </a:prstGeom>
          <a:solidFill>
            <a:srgbClr val="162F33">
              <a:lumMod val="10000"/>
              <a:lumOff val="90000"/>
            </a:srgbClr>
          </a:solidFill>
          <a:ln w="9525" algn="ctr">
            <a:solidFill>
              <a:srgbClr val="3094D8"/>
            </a:solidFill>
            <a:round/>
            <a:headEnd type="none" w="sm" len="sm"/>
            <a:tailEnd type="none" w="sm" len="sm"/>
          </a:ln>
        </p:spPr>
        <p:txBody>
          <a:bodyPr lIns="36000" tIns="46800" rIns="36000" bIns="46800" rtlCol="0" anchor="ctr"/>
          <a:lstStyle/>
          <a:p>
            <a:pPr marL="0" marR="0" lvl="0" indent="0" algn="ctr" defTabSz="914400" eaLnBrk="1" fontAlgn="auto" latinLnBrk="0" hangingPunct="1">
              <a:lnSpc>
                <a:spcPct val="100000"/>
              </a:lnSpc>
              <a:spcBef>
                <a:spcPct val="30000"/>
              </a:spcBef>
              <a:spcAft>
                <a:spcPts val="0"/>
              </a:spcAft>
              <a:buClrTx/>
              <a:buSzTx/>
              <a:buFontTx/>
              <a:buNone/>
              <a:defRPr/>
            </a:pPr>
            <a:r>
              <a:rPr kumimoji="0" lang="zh-CN" altLang="en-US" sz="9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Unicode MS" panose="020B0604020202020204" pitchFamily="34" charset="-128"/>
              </a:rPr>
              <a:t>配置包维护</a:t>
            </a:r>
            <a:endParaRPr kumimoji="0" lang="zh-CN" altLang="en-US" sz="9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Unicode MS" panose="020B0604020202020204" pitchFamily="34" charset="-128"/>
            </a:endParaRPr>
          </a:p>
        </p:txBody>
      </p:sp>
      <p:sp>
        <p:nvSpPr>
          <p:cNvPr id="233" name="Rectangle 78"/>
          <p:cNvSpPr/>
          <p:nvPr/>
        </p:nvSpPr>
        <p:spPr bwMode="auto">
          <a:xfrm>
            <a:off x="179513" y="5247146"/>
            <a:ext cx="4732822" cy="414102"/>
          </a:xfrm>
          <a:prstGeom prst="rect">
            <a:avLst/>
          </a:prstGeom>
          <a:solidFill>
            <a:sysClr val="window" lastClr="FFFFFF"/>
          </a:solidFill>
          <a:ln w="9525" algn="ctr">
            <a:solidFill>
              <a:sysClr val="window" lastClr="FFFFFF">
                <a:lumMod val="85000"/>
              </a:sysClr>
            </a:solidFill>
            <a:miter lim="800000"/>
          </a:ln>
        </p:spPr>
        <p:txBody>
          <a:bodyPr lIns="0" tIns="0" rIns="0" bIns="0" anchor="ctr"/>
          <a:lstStyle/>
          <a:p>
            <a:pPr marL="0" marR="0" lvl="0" indent="0" algn="ctr" defTabSz="914400" eaLnBrk="1" fontAlgn="auto" latinLnBrk="0" hangingPunct="1">
              <a:lnSpc>
                <a:spcPct val="100000"/>
              </a:lnSpc>
              <a:spcBef>
                <a:spcPct val="50000"/>
              </a:spcBef>
              <a:spcAft>
                <a:spcPts val="0"/>
              </a:spcAft>
              <a:buClr>
                <a:srgbClr val="000066"/>
              </a:buClr>
              <a:buSzPct val="75000"/>
              <a:buFontTx/>
              <a:buNone/>
              <a:defRPr/>
            </a:pPr>
            <a:endParaRPr kumimoji="0" lang="en-US" sz="12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234" name="TextBox 79"/>
          <p:cNvSpPr txBox="1"/>
          <p:nvPr/>
        </p:nvSpPr>
        <p:spPr>
          <a:xfrm>
            <a:off x="156779" y="5334358"/>
            <a:ext cx="855328" cy="276999"/>
          </a:xfrm>
          <a:prstGeom prst="rect">
            <a:avLst/>
          </a:prstGeom>
          <a:noFill/>
          <a:ln w="9525">
            <a:noFill/>
          </a:ln>
        </p:spPr>
        <p:txBody>
          <a:bodyPr vert="horz" wrap="square" rtlCol="0">
            <a:spAutoFit/>
          </a:bodyPr>
          <a:lstStyle/>
          <a:p>
            <a:pPr algn="ctr"/>
            <a:r>
              <a:rPr lang="zh-CN" altLang="en-US" sz="1200" b="1" dirty="0">
                <a:solidFill>
                  <a:prstClr val="black"/>
                </a:solidFill>
                <a:latin typeface="微软雅黑" panose="020B0503020204020204" pitchFamily="34" charset="-122"/>
                <a:ea typeface="微软雅黑" panose="020B0503020204020204" pitchFamily="34" charset="-122"/>
              </a:rPr>
              <a:t>流程配置</a:t>
            </a:r>
            <a:endParaRPr lang="zh-CN" altLang="en-US" sz="1200" b="1" dirty="0">
              <a:solidFill>
                <a:prstClr val="black"/>
              </a:solidFill>
              <a:latin typeface="微软雅黑" panose="020B0503020204020204" pitchFamily="34" charset="-122"/>
              <a:ea typeface="微软雅黑" panose="020B0503020204020204" pitchFamily="34" charset="-122"/>
            </a:endParaRPr>
          </a:p>
        </p:txBody>
      </p:sp>
      <p:sp>
        <p:nvSpPr>
          <p:cNvPr id="235" name="Rounded Rectangle 80"/>
          <p:cNvSpPr/>
          <p:nvPr/>
        </p:nvSpPr>
        <p:spPr bwMode="auto">
          <a:xfrm>
            <a:off x="983688" y="5325632"/>
            <a:ext cx="879384" cy="262119"/>
          </a:xfrm>
          <a:prstGeom prst="roundRect">
            <a:avLst/>
          </a:prstGeom>
          <a:solidFill>
            <a:srgbClr val="FFFF00"/>
          </a:solidFill>
          <a:ln w="9525" algn="ctr">
            <a:solidFill>
              <a:srgbClr val="3094D8"/>
            </a:solidFill>
            <a:round/>
            <a:headEnd type="none" w="sm" len="sm"/>
            <a:tailEnd type="none" w="sm" len="sm"/>
          </a:ln>
        </p:spPr>
        <p:txBody>
          <a:bodyPr lIns="36000" tIns="46800" rIns="36000" bIns="46800" rtlCol="0" anchor="ctr"/>
          <a:lstStyle/>
          <a:p>
            <a:pPr algn="ctr">
              <a:spcBef>
                <a:spcPct val="30000"/>
              </a:spcBef>
            </a:pPr>
            <a:r>
              <a:rPr lang="zh-CN" altLang="en-US" sz="900" kern="0" dirty="0">
                <a:solidFill>
                  <a:prstClr val="black"/>
                </a:solidFill>
                <a:latin typeface="微软雅黑" panose="020B0503020204020204" pitchFamily="34" charset="-122"/>
                <a:ea typeface="微软雅黑" panose="020B0503020204020204" pitchFamily="34" charset="-122"/>
              </a:rPr>
              <a:t>人员配置管理</a:t>
            </a:r>
            <a:endParaRPr lang="zh-CN" altLang="en-US" sz="900" kern="0" dirty="0">
              <a:solidFill>
                <a:prstClr val="black"/>
              </a:solidFill>
              <a:latin typeface="微软雅黑" panose="020B0503020204020204" pitchFamily="34" charset="-122"/>
              <a:ea typeface="微软雅黑" panose="020B0503020204020204" pitchFamily="34" charset="-122"/>
            </a:endParaRPr>
          </a:p>
        </p:txBody>
      </p:sp>
      <p:sp>
        <p:nvSpPr>
          <p:cNvPr id="236" name="Rounded Rectangle 80"/>
          <p:cNvSpPr/>
          <p:nvPr/>
        </p:nvSpPr>
        <p:spPr bwMode="auto">
          <a:xfrm>
            <a:off x="1907704" y="5325632"/>
            <a:ext cx="879384" cy="262119"/>
          </a:xfrm>
          <a:prstGeom prst="roundRect">
            <a:avLst/>
          </a:prstGeom>
          <a:solidFill>
            <a:srgbClr val="FFFF00"/>
          </a:solidFill>
          <a:ln w="9525" algn="ctr">
            <a:solidFill>
              <a:srgbClr val="3094D8"/>
            </a:solidFill>
            <a:round/>
            <a:headEnd type="none" w="sm" len="sm"/>
            <a:tailEnd type="none" w="sm" len="sm"/>
          </a:ln>
        </p:spPr>
        <p:txBody>
          <a:bodyPr lIns="36000" tIns="46800" rIns="36000" bIns="46800" rtlCol="0" anchor="ctr"/>
          <a:lstStyle/>
          <a:p>
            <a:pPr algn="ctr">
              <a:spcBef>
                <a:spcPct val="30000"/>
              </a:spcBef>
            </a:pPr>
            <a:r>
              <a:rPr lang="zh-CN" altLang="en-US" sz="900" kern="0" dirty="0">
                <a:solidFill>
                  <a:prstClr val="black"/>
                </a:solidFill>
                <a:latin typeface="微软雅黑" panose="020B0503020204020204" pitchFamily="34" charset="-122"/>
                <a:ea typeface="微软雅黑" panose="020B0503020204020204" pitchFamily="34" charset="-122"/>
              </a:rPr>
              <a:t>审批流程设置</a:t>
            </a:r>
            <a:endParaRPr lang="zh-CN" altLang="en-US" sz="900" kern="0" dirty="0">
              <a:solidFill>
                <a:prstClr val="black"/>
              </a:solidFill>
              <a:latin typeface="微软雅黑" panose="020B0503020204020204" pitchFamily="34" charset="-122"/>
              <a:ea typeface="微软雅黑" panose="020B0503020204020204" pitchFamily="34" charset="-122"/>
            </a:endParaRPr>
          </a:p>
        </p:txBody>
      </p:sp>
      <p:sp>
        <p:nvSpPr>
          <p:cNvPr id="237" name="Rounded Rectangle 80"/>
          <p:cNvSpPr/>
          <p:nvPr/>
        </p:nvSpPr>
        <p:spPr bwMode="auto">
          <a:xfrm>
            <a:off x="2850418" y="5325632"/>
            <a:ext cx="879384" cy="262119"/>
          </a:xfrm>
          <a:prstGeom prst="roundRect">
            <a:avLst/>
          </a:prstGeom>
          <a:solidFill>
            <a:srgbClr val="FFFF00"/>
          </a:solidFill>
          <a:ln w="9525" algn="ctr">
            <a:solidFill>
              <a:srgbClr val="3094D8"/>
            </a:solidFill>
            <a:round/>
            <a:headEnd type="none" w="sm" len="sm"/>
            <a:tailEnd type="none" w="sm" len="sm"/>
          </a:ln>
        </p:spPr>
        <p:txBody>
          <a:bodyPr lIns="36000" tIns="46800" rIns="36000" bIns="46800" rtlCol="0" anchor="ctr"/>
          <a:lstStyle/>
          <a:p>
            <a:pPr algn="ctr">
              <a:spcBef>
                <a:spcPct val="30000"/>
              </a:spcBef>
            </a:pPr>
            <a:r>
              <a:rPr lang="zh-CN" altLang="en-US" sz="900" kern="0" dirty="0">
                <a:solidFill>
                  <a:prstClr val="black"/>
                </a:solidFill>
                <a:latin typeface="微软雅黑" panose="020B0503020204020204" pitchFamily="34" charset="-122"/>
                <a:ea typeface="微软雅黑" panose="020B0503020204020204" pitchFamily="34" charset="-122"/>
              </a:rPr>
              <a:t>流程节点管理</a:t>
            </a:r>
            <a:endParaRPr lang="zh-CN" altLang="en-US" sz="900" kern="0" dirty="0">
              <a:solidFill>
                <a:prstClr val="black"/>
              </a:solidFill>
              <a:latin typeface="微软雅黑" panose="020B0503020204020204" pitchFamily="34" charset="-122"/>
              <a:ea typeface="微软雅黑" panose="020B0503020204020204" pitchFamily="34" charset="-122"/>
            </a:endParaRPr>
          </a:p>
        </p:txBody>
      </p:sp>
      <p:sp>
        <p:nvSpPr>
          <p:cNvPr id="238" name="Rounded Rectangle 80"/>
          <p:cNvSpPr/>
          <p:nvPr/>
        </p:nvSpPr>
        <p:spPr bwMode="auto">
          <a:xfrm>
            <a:off x="3892292" y="5325632"/>
            <a:ext cx="879384" cy="262119"/>
          </a:xfrm>
          <a:prstGeom prst="roundRect">
            <a:avLst/>
          </a:prstGeom>
          <a:solidFill>
            <a:srgbClr val="FFFF00"/>
          </a:solidFill>
          <a:ln w="9525" algn="ctr">
            <a:solidFill>
              <a:srgbClr val="3094D8"/>
            </a:solidFill>
            <a:round/>
            <a:headEnd type="none" w="sm" len="sm"/>
            <a:tailEnd type="none" w="sm" len="sm"/>
          </a:ln>
        </p:spPr>
        <p:txBody>
          <a:bodyPr lIns="36000" tIns="46800" rIns="36000" bIns="46800" rtlCol="0" anchor="ctr"/>
          <a:lstStyle/>
          <a:p>
            <a:pPr algn="ctr">
              <a:spcBef>
                <a:spcPct val="30000"/>
              </a:spcBef>
            </a:pPr>
            <a:r>
              <a:rPr lang="zh-CN" altLang="en-US" sz="900" kern="0" dirty="0">
                <a:solidFill>
                  <a:prstClr val="black"/>
                </a:solidFill>
                <a:latin typeface="微软雅黑" panose="020B0503020204020204" pitchFamily="34" charset="-122"/>
                <a:ea typeface="微软雅黑" panose="020B0503020204020204" pitchFamily="34" charset="-122"/>
              </a:rPr>
              <a:t>代理人设置</a:t>
            </a:r>
            <a:endParaRPr lang="zh-CN" altLang="en-US" sz="900" kern="0" dirty="0">
              <a:solidFill>
                <a:prstClr val="black"/>
              </a:solidFill>
              <a:latin typeface="微软雅黑" panose="020B0503020204020204" pitchFamily="34" charset="-122"/>
              <a:ea typeface="微软雅黑" panose="020B0503020204020204" pitchFamily="34" charset="-122"/>
            </a:endParaRPr>
          </a:p>
        </p:txBody>
      </p:sp>
      <p:sp>
        <p:nvSpPr>
          <p:cNvPr id="239" name="Rounded Rectangle 82"/>
          <p:cNvSpPr/>
          <p:nvPr/>
        </p:nvSpPr>
        <p:spPr bwMode="auto">
          <a:xfrm>
            <a:off x="7931311" y="4293096"/>
            <a:ext cx="864096" cy="259109"/>
          </a:xfrm>
          <a:prstGeom prst="roundRect">
            <a:avLst/>
          </a:prstGeom>
          <a:solidFill>
            <a:srgbClr val="00B0F0"/>
          </a:solidFill>
          <a:ln w="9525" algn="ctr">
            <a:solidFill>
              <a:srgbClr val="3094D8"/>
            </a:solidFill>
            <a:round/>
            <a:headEnd type="none" w="sm" len="sm"/>
            <a:tailEnd type="none" w="sm" len="sm"/>
          </a:ln>
        </p:spPr>
        <p:txBody>
          <a:bodyPr lIns="36000" tIns="46800" rIns="36000" bIns="46800" rtlCol="0" anchor="ctr"/>
          <a:lstStyle/>
          <a:p>
            <a:pPr marL="0" marR="0" lvl="0" indent="0" algn="ctr" defTabSz="914400" eaLnBrk="1" fontAlgn="auto" latinLnBrk="0" hangingPunct="1">
              <a:lnSpc>
                <a:spcPct val="100000"/>
              </a:lnSpc>
              <a:spcBef>
                <a:spcPct val="30000"/>
              </a:spcBef>
              <a:spcAft>
                <a:spcPts val="0"/>
              </a:spcAft>
              <a:buClrTx/>
              <a:buSzTx/>
              <a:buFontTx/>
              <a:buNone/>
              <a:defRPr/>
            </a:pPr>
            <a:r>
              <a:rPr kumimoji="0" lang="zh-CN" altLang="en-US" sz="9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Unicode MS" panose="020B0604020202020204" pitchFamily="34" charset="-128"/>
              </a:rPr>
              <a:t>订单审核</a:t>
            </a:r>
            <a:endParaRPr kumimoji="0" lang="zh-CN" altLang="en-US" sz="9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Unicode MS" panose="020B0604020202020204" pitchFamily="34" charset="-128"/>
            </a:endParaRPr>
          </a:p>
        </p:txBody>
      </p:sp>
      <p:sp>
        <p:nvSpPr>
          <p:cNvPr id="240" name="Rounded Rectangle 83"/>
          <p:cNvSpPr/>
          <p:nvPr/>
        </p:nvSpPr>
        <p:spPr bwMode="auto">
          <a:xfrm>
            <a:off x="7931311" y="4869160"/>
            <a:ext cx="888048" cy="232087"/>
          </a:xfrm>
          <a:prstGeom prst="roundRect">
            <a:avLst/>
          </a:prstGeom>
          <a:solidFill>
            <a:srgbClr val="162F33">
              <a:lumMod val="10000"/>
              <a:lumOff val="90000"/>
            </a:srgbClr>
          </a:solidFill>
          <a:ln w="9525" algn="ctr">
            <a:solidFill>
              <a:srgbClr val="3094D8"/>
            </a:solidFill>
            <a:round/>
            <a:headEnd type="none" w="sm" len="sm"/>
            <a:tailEnd type="none" w="sm" len="sm"/>
          </a:ln>
        </p:spPr>
        <p:txBody>
          <a:bodyPr lIns="36000" tIns="46800" rIns="36000" bIns="46800" rtlCol="0" anchor="ctr"/>
          <a:lstStyle/>
          <a:p>
            <a:pPr marL="0" marR="0" lvl="0" indent="0" algn="ctr" defTabSz="914400" eaLnBrk="1" fontAlgn="auto" latinLnBrk="0" hangingPunct="1">
              <a:lnSpc>
                <a:spcPct val="100000"/>
              </a:lnSpc>
              <a:spcBef>
                <a:spcPct val="30000"/>
              </a:spcBef>
              <a:spcAft>
                <a:spcPts val="0"/>
              </a:spcAft>
              <a:buClrTx/>
              <a:buSzTx/>
              <a:buFontTx/>
              <a:buNone/>
              <a:defRPr/>
            </a:pPr>
            <a:r>
              <a:rPr kumimoji="0" lang="zh-CN" altLang="en-US" sz="9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Unicode MS" panose="020B0604020202020204" pitchFamily="34" charset="-128"/>
              </a:rPr>
              <a:t>订单付款信息</a:t>
            </a:r>
            <a:endParaRPr kumimoji="0" lang="zh-CN" altLang="en-US" sz="9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Unicode MS" panose="020B0604020202020204" pitchFamily="34" charset="-128"/>
            </a:endParaRPr>
          </a:p>
        </p:txBody>
      </p:sp>
      <p:sp>
        <p:nvSpPr>
          <p:cNvPr id="241" name="Rectangle 78"/>
          <p:cNvSpPr/>
          <p:nvPr/>
        </p:nvSpPr>
        <p:spPr bwMode="auto">
          <a:xfrm>
            <a:off x="5016890" y="5257157"/>
            <a:ext cx="3870230" cy="414102"/>
          </a:xfrm>
          <a:prstGeom prst="rect">
            <a:avLst/>
          </a:prstGeom>
          <a:solidFill>
            <a:sysClr val="window" lastClr="FFFFFF"/>
          </a:solidFill>
          <a:ln w="9525" algn="ctr">
            <a:solidFill>
              <a:sysClr val="window" lastClr="FFFFFF">
                <a:lumMod val="85000"/>
              </a:sysClr>
            </a:solidFill>
            <a:miter lim="800000"/>
          </a:ln>
        </p:spPr>
        <p:txBody>
          <a:bodyPr lIns="0" tIns="0" rIns="0" bIns="0" anchor="ctr"/>
          <a:lstStyle/>
          <a:p>
            <a:pPr marL="0" marR="0" lvl="0" indent="0" algn="ctr" defTabSz="914400" eaLnBrk="1" fontAlgn="auto" latinLnBrk="0" hangingPunct="1">
              <a:lnSpc>
                <a:spcPct val="100000"/>
              </a:lnSpc>
              <a:spcBef>
                <a:spcPct val="50000"/>
              </a:spcBef>
              <a:spcAft>
                <a:spcPts val="0"/>
              </a:spcAft>
              <a:buClr>
                <a:srgbClr val="000066"/>
              </a:buClr>
              <a:buSzPct val="75000"/>
              <a:buFontTx/>
              <a:buNone/>
              <a:defRPr/>
            </a:pPr>
            <a:endParaRPr kumimoji="0" lang="en-US" sz="12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242" name="TextBox 79"/>
          <p:cNvSpPr txBox="1"/>
          <p:nvPr/>
        </p:nvSpPr>
        <p:spPr>
          <a:xfrm>
            <a:off x="4994156" y="5310752"/>
            <a:ext cx="855328" cy="276999"/>
          </a:xfrm>
          <a:prstGeom prst="rect">
            <a:avLst/>
          </a:prstGeom>
          <a:noFill/>
          <a:ln w="9525">
            <a:noFill/>
          </a:ln>
        </p:spPr>
        <p:txBody>
          <a:bodyPr vert="horz" wrap="square" rtlCol="0">
            <a:spAutoFit/>
          </a:bodyPr>
          <a:lstStyle/>
          <a:p>
            <a:pPr algn="ctr"/>
            <a:r>
              <a:rPr lang="zh-CN" altLang="en-US" sz="1200" b="1" dirty="0">
                <a:solidFill>
                  <a:prstClr val="black"/>
                </a:solidFill>
                <a:latin typeface="微软雅黑" panose="020B0503020204020204" pitchFamily="34" charset="-122"/>
                <a:ea typeface="微软雅黑" panose="020B0503020204020204" pitchFamily="34" charset="-122"/>
              </a:rPr>
              <a:t>库存管理</a:t>
            </a:r>
            <a:endParaRPr lang="zh-CN" altLang="en-US" sz="1200" b="1" dirty="0">
              <a:solidFill>
                <a:prstClr val="black"/>
              </a:solidFill>
              <a:latin typeface="微软雅黑" panose="020B0503020204020204" pitchFamily="34" charset="-122"/>
              <a:ea typeface="微软雅黑" panose="020B0503020204020204" pitchFamily="34" charset="-122"/>
            </a:endParaRPr>
          </a:p>
        </p:txBody>
      </p:sp>
      <p:sp>
        <p:nvSpPr>
          <p:cNvPr id="243" name="Rounded Rectangle 80"/>
          <p:cNvSpPr/>
          <p:nvPr/>
        </p:nvSpPr>
        <p:spPr bwMode="auto">
          <a:xfrm>
            <a:off x="5821065" y="5325632"/>
            <a:ext cx="879384" cy="262119"/>
          </a:xfrm>
          <a:prstGeom prst="roundRect">
            <a:avLst/>
          </a:prstGeom>
          <a:solidFill>
            <a:srgbClr val="FFFF00"/>
          </a:solidFill>
          <a:ln w="9525" algn="ctr">
            <a:solidFill>
              <a:srgbClr val="3094D8"/>
            </a:solidFill>
            <a:round/>
            <a:headEnd type="none" w="sm" len="sm"/>
            <a:tailEnd type="none" w="sm" len="sm"/>
          </a:ln>
        </p:spPr>
        <p:txBody>
          <a:bodyPr lIns="36000" tIns="46800" rIns="36000" bIns="46800" rtlCol="0" anchor="ctr"/>
          <a:lstStyle/>
          <a:p>
            <a:pPr algn="ctr">
              <a:spcBef>
                <a:spcPct val="30000"/>
              </a:spcBef>
            </a:pPr>
            <a:r>
              <a:rPr lang="zh-CN" altLang="en-US" sz="900" kern="0" dirty="0">
                <a:solidFill>
                  <a:prstClr val="black"/>
                </a:solidFill>
                <a:latin typeface="微软雅黑" panose="020B0503020204020204" pitchFamily="34" charset="-122"/>
                <a:ea typeface="微软雅黑" panose="020B0503020204020204" pitchFamily="34" charset="-122"/>
              </a:rPr>
              <a:t>标准配置库存管理</a:t>
            </a:r>
            <a:endParaRPr lang="zh-CN" altLang="en-US" sz="900" kern="0" dirty="0">
              <a:solidFill>
                <a:prstClr val="black"/>
              </a:solidFill>
              <a:latin typeface="微软雅黑" panose="020B0503020204020204" pitchFamily="34" charset="-122"/>
              <a:ea typeface="微软雅黑" panose="020B0503020204020204" pitchFamily="34" charset="-122"/>
            </a:endParaRPr>
          </a:p>
        </p:txBody>
      </p:sp>
      <p:sp>
        <p:nvSpPr>
          <p:cNvPr id="244" name="Rounded Rectangle 80"/>
          <p:cNvSpPr/>
          <p:nvPr/>
        </p:nvSpPr>
        <p:spPr bwMode="auto">
          <a:xfrm>
            <a:off x="6890382" y="5325632"/>
            <a:ext cx="879384" cy="262119"/>
          </a:xfrm>
          <a:prstGeom prst="roundRect">
            <a:avLst/>
          </a:prstGeom>
          <a:solidFill>
            <a:srgbClr val="FFFF00"/>
          </a:solidFill>
          <a:ln w="9525" algn="ctr">
            <a:solidFill>
              <a:srgbClr val="3094D8"/>
            </a:solidFill>
            <a:round/>
            <a:headEnd type="none" w="sm" len="sm"/>
            <a:tailEnd type="none" w="sm" len="sm"/>
          </a:ln>
        </p:spPr>
        <p:txBody>
          <a:bodyPr lIns="36000" tIns="46800" rIns="36000" bIns="46800" rtlCol="0" anchor="ctr"/>
          <a:lstStyle/>
          <a:p>
            <a:pPr algn="ctr">
              <a:spcBef>
                <a:spcPct val="30000"/>
              </a:spcBef>
            </a:pPr>
            <a:r>
              <a:rPr lang="zh-CN" altLang="en-US" sz="900" kern="0" dirty="0">
                <a:solidFill>
                  <a:prstClr val="black"/>
                </a:solidFill>
                <a:latin typeface="微软雅黑" panose="020B0503020204020204" pitchFamily="34" charset="-122"/>
                <a:ea typeface="微软雅黑" panose="020B0503020204020204" pitchFamily="34" charset="-122"/>
              </a:rPr>
              <a:t>库存查询</a:t>
            </a:r>
            <a:endParaRPr lang="zh-CN" altLang="en-US" sz="900" kern="0" dirty="0">
              <a:solidFill>
                <a:prstClr val="black"/>
              </a:solidFill>
              <a:latin typeface="微软雅黑" panose="020B0503020204020204" pitchFamily="34" charset="-122"/>
              <a:ea typeface="微软雅黑" panose="020B0503020204020204" pitchFamily="34" charset="-122"/>
            </a:endParaRPr>
          </a:p>
        </p:txBody>
      </p:sp>
      <p:sp>
        <p:nvSpPr>
          <p:cNvPr id="245" name="Rounded Rectangle 80"/>
          <p:cNvSpPr/>
          <p:nvPr/>
        </p:nvSpPr>
        <p:spPr bwMode="auto">
          <a:xfrm>
            <a:off x="7941088" y="5325632"/>
            <a:ext cx="879384" cy="262119"/>
          </a:xfrm>
          <a:prstGeom prst="roundRect">
            <a:avLst/>
          </a:prstGeom>
          <a:solidFill>
            <a:srgbClr val="FFFF00"/>
          </a:solidFill>
          <a:ln w="9525" algn="ctr">
            <a:solidFill>
              <a:srgbClr val="3094D8"/>
            </a:solidFill>
            <a:round/>
            <a:headEnd type="none" w="sm" len="sm"/>
            <a:tailEnd type="none" w="sm" len="sm"/>
          </a:ln>
        </p:spPr>
        <p:txBody>
          <a:bodyPr lIns="36000" tIns="46800" rIns="36000" bIns="46800" rtlCol="0" anchor="ctr"/>
          <a:lstStyle/>
          <a:p>
            <a:pPr algn="ctr">
              <a:spcBef>
                <a:spcPct val="30000"/>
              </a:spcBef>
            </a:pPr>
            <a:r>
              <a:rPr lang="zh-CN" altLang="en-US" sz="900" kern="0" dirty="0">
                <a:solidFill>
                  <a:prstClr val="black"/>
                </a:solidFill>
                <a:latin typeface="微软雅黑" panose="020B0503020204020204" pitchFamily="34" charset="-122"/>
                <a:ea typeface="微软雅黑" panose="020B0503020204020204" pitchFamily="34" charset="-122"/>
              </a:rPr>
              <a:t>标准配置呆滞库存看板</a:t>
            </a:r>
            <a:endParaRPr lang="zh-CN" altLang="en-US" sz="900" kern="0" dirty="0">
              <a:solidFill>
                <a:prstClr val="black"/>
              </a:solidFill>
              <a:latin typeface="微软雅黑" panose="020B0503020204020204" pitchFamily="34" charset="-122"/>
              <a:ea typeface="微软雅黑" panose="020B0503020204020204" pitchFamily="34" charset="-122"/>
            </a:endParaRPr>
          </a:p>
        </p:txBody>
      </p:sp>
      <p:sp>
        <p:nvSpPr>
          <p:cNvPr id="247" name="Rectangle 78"/>
          <p:cNvSpPr/>
          <p:nvPr/>
        </p:nvSpPr>
        <p:spPr bwMode="auto">
          <a:xfrm>
            <a:off x="192061" y="5733256"/>
            <a:ext cx="4720273" cy="414102"/>
          </a:xfrm>
          <a:prstGeom prst="rect">
            <a:avLst/>
          </a:prstGeom>
          <a:solidFill>
            <a:sysClr val="window" lastClr="FFFFFF"/>
          </a:solidFill>
          <a:ln w="9525" algn="ctr">
            <a:solidFill>
              <a:sysClr val="window" lastClr="FFFFFF">
                <a:lumMod val="85000"/>
              </a:sysClr>
            </a:solidFill>
            <a:miter lim="800000"/>
          </a:ln>
        </p:spPr>
        <p:txBody>
          <a:bodyPr lIns="0" tIns="0" rIns="0" bIns="0" anchor="ctr"/>
          <a:lstStyle/>
          <a:p>
            <a:pPr marL="0" marR="0" lvl="0" indent="0" algn="ctr" defTabSz="914400" eaLnBrk="1" fontAlgn="auto" latinLnBrk="0" hangingPunct="1">
              <a:lnSpc>
                <a:spcPct val="100000"/>
              </a:lnSpc>
              <a:spcBef>
                <a:spcPct val="50000"/>
              </a:spcBef>
              <a:spcAft>
                <a:spcPts val="0"/>
              </a:spcAft>
              <a:buClr>
                <a:srgbClr val="000066"/>
              </a:buClr>
              <a:buSzPct val="75000"/>
              <a:buFontTx/>
              <a:buNone/>
              <a:defRPr/>
            </a:pPr>
            <a:endParaRPr kumimoji="0" lang="en-US" sz="12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248" name="Rounded Rectangle 80"/>
          <p:cNvSpPr/>
          <p:nvPr/>
        </p:nvSpPr>
        <p:spPr bwMode="auto">
          <a:xfrm>
            <a:off x="996237" y="5793390"/>
            <a:ext cx="879384" cy="262119"/>
          </a:xfrm>
          <a:prstGeom prst="roundRect">
            <a:avLst/>
          </a:prstGeom>
          <a:solidFill>
            <a:srgbClr val="FFFF00"/>
          </a:solidFill>
          <a:ln w="9525" algn="ctr">
            <a:solidFill>
              <a:srgbClr val="3094D8"/>
            </a:solidFill>
            <a:round/>
            <a:headEnd type="none" w="sm" len="sm"/>
            <a:tailEnd type="none" w="sm" len="sm"/>
          </a:ln>
        </p:spPr>
        <p:txBody>
          <a:bodyPr lIns="36000" tIns="46800" rIns="36000" bIns="46800" rtlCol="0" anchor="ctr"/>
          <a:lstStyle/>
          <a:p>
            <a:pPr algn="ctr">
              <a:spcBef>
                <a:spcPct val="30000"/>
              </a:spcBef>
            </a:pPr>
            <a:r>
              <a:rPr lang="zh-CN" altLang="en-US" sz="900" kern="0" dirty="0">
                <a:solidFill>
                  <a:prstClr val="black"/>
                </a:solidFill>
                <a:latin typeface="微软雅黑" panose="020B0503020204020204" pitchFamily="34" charset="-122"/>
                <a:ea typeface="微软雅黑" panose="020B0503020204020204" pitchFamily="34" charset="-122"/>
              </a:rPr>
              <a:t>短信配置管理</a:t>
            </a:r>
            <a:endParaRPr lang="zh-CN" altLang="en-US" sz="900" kern="0" dirty="0">
              <a:solidFill>
                <a:prstClr val="black"/>
              </a:solidFill>
              <a:latin typeface="微软雅黑" panose="020B0503020204020204" pitchFamily="34" charset="-122"/>
              <a:ea typeface="微软雅黑" panose="020B0503020204020204" pitchFamily="34" charset="-122"/>
            </a:endParaRPr>
          </a:p>
        </p:txBody>
      </p:sp>
      <p:sp>
        <p:nvSpPr>
          <p:cNvPr id="249" name="Rounded Rectangle 80"/>
          <p:cNvSpPr/>
          <p:nvPr/>
        </p:nvSpPr>
        <p:spPr bwMode="auto">
          <a:xfrm>
            <a:off x="1907704" y="5793390"/>
            <a:ext cx="879384" cy="262119"/>
          </a:xfrm>
          <a:prstGeom prst="roundRect">
            <a:avLst/>
          </a:prstGeom>
          <a:solidFill>
            <a:srgbClr val="FFFF00"/>
          </a:solidFill>
          <a:ln w="9525" algn="ctr">
            <a:solidFill>
              <a:srgbClr val="3094D8"/>
            </a:solidFill>
            <a:round/>
            <a:headEnd type="none" w="sm" len="sm"/>
            <a:tailEnd type="none" w="sm" len="sm"/>
          </a:ln>
        </p:spPr>
        <p:txBody>
          <a:bodyPr lIns="36000" tIns="46800" rIns="36000" bIns="46800" rtlCol="0" anchor="ctr"/>
          <a:lstStyle/>
          <a:p>
            <a:pPr algn="ctr">
              <a:spcBef>
                <a:spcPct val="30000"/>
              </a:spcBef>
            </a:pPr>
            <a:r>
              <a:rPr lang="zh-CN" altLang="en-US" sz="900" kern="0" dirty="0">
                <a:solidFill>
                  <a:prstClr val="black"/>
                </a:solidFill>
                <a:latin typeface="微软雅黑" panose="020B0503020204020204" pitchFamily="34" charset="-122"/>
                <a:ea typeface="微软雅黑" panose="020B0503020204020204" pitchFamily="34" charset="-122"/>
              </a:rPr>
              <a:t>监控节点配置</a:t>
            </a:r>
            <a:endParaRPr lang="zh-CN" altLang="en-US" sz="900" kern="0" dirty="0">
              <a:solidFill>
                <a:prstClr val="black"/>
              </a:solidFill>
              <a:latin typeface="微软雅黑" panose="020B0503020204020204" pitchFamily="34" charset="-122"/>
              <a:ea typeface="微软雅黑" panose="020B0503020204020204" pitchFamily="34" charset="-122"/>
            </a:endParaRPr>
          </a:p>
        </p:txBody>
      </p:sp>
      <p:sp>
        <p:nvSpPr>
          <p:cNvPr id="251" name="TextBox 79"/>
          <p:cNvSpPr txBox="1"/>
          <p:nvPr/>
        </p:nvSpPr>
        <p:spPr>
          <a:xfrm>
            <a:off x="179512" y="5771320"/>
            <a:ext cx="855328" cy="276999"/>
          </a:xfrm>
          <a:prstGeom prst="rect">
            <a:avLst/>
          </a:prstGeom>
          <a:noFill/>
          <a:ln w="9525">
            <a:noFill/>
          </a:ln>
        </p:spPr>
        <p:txBody>
          <a:bodyPr vert="horz" wrap="square" rtlCol="0">
            <a:spAutoFit/>
          </a:bodyPr>
          <a:lstStyle/>
          <a:p>
            <a:pPr algn="ctr"/>
            <a:r>
              <a:rPr lang="zh-CN" altLang="en-US" sz="1200" b="1" dirty="0">
                <a:solidFill>
                  <a:prstClr val="black"/>
                </a:solidFill>
                <a:latin typeface="微软雅黑" panose="020B0503020204020204" pitchFamily="34" charset="-122"/>
                <a:ea typeface="微软雅黑" panose="020B0503020204020204" pitchFamily="34" charset="-122"/>
              </a:rPr>
              <a:t>提醒管理</a:t>
            </a:r>
            <a:endParaRPr lang="zh-CN" altLang="en-US" sz="1200" b="1" dirty="0">
              <a:solidFill>
                <a:prstClr val="black"/>
              </a:solidFill>
              <a:latin typeface="微软雅黑" panose="020B0503020204020204" pitchFamily="34" charset="-122"/>
              <a:ea typeface="微软雅黑" panose="020B0503020204020204" pitchFamily="34" charset="-122"/>
            </a:endParaRPr>
          </a:p>
        </p:txBody>
      </p:sp>
      <p:sp>
        <p:nvSpPr>
          <p:cNvPr id="252" name="Rectangle 78"/>
          <p:cNvSpPr/>
          <p:nvPr/>
        </p:nvSpPr>
        <p:spPr bwMode="auto">
          <a:xfrm>
            <a:off x="4994156" y="5724854"/>
            <a:ext cx="3892964" cy="414102"/>
          </a:xfrm>
          <a:prstGeom prst="rect">
            <a:avLst/>
          </a:prstGeom>
          <a:solidFill>
            <a:sysClr val="window" lastClr="FFFFFF"/>
          </a:solidFill>
          <a:ln w="9525" algn="ctr">
            <a:solidFill>
              <a:sysClr val="window" lastClr="FFFFFF">
                <a:lumMod val="85000"/>
              </a:sysClr>
            </a:solidFill>
            <a:miter lim="800000"/>
          </a:ln>
        </p:spPr>
        <p:txBody>
          <a:bodyPr lIns="0" tIns="0" rIns="0" bIns="0" anchor="ctr"/>
          <a:lstStyle/>
          <a:p>
            <a:pPr marL="0" marR="0" lvl="0" indent="0" algn="ctr" defTabSz="914400" eaLnBrk="1" fontAlgn="auto" latinLnBrk="0" hangingPunct="1">
              <a:lnSpc>
                <a:spcPct val="100000"/>
              </a:lnSpc>
              <a:spcBef>
                <a:spcPct val="50000"/>
              </a:spcBef>
              <a:spcAft>
                <a:spcPts val="0"/>
              </a:spcAft>
              <a:buClr>
                <a:srgbClr val="000066"/>
              </a:buClr>
              <a:buSzPct val="75000"/>
              <a:buFontTx/>
              <a:buNone/>
              <a:defRPr/>
            </a:pPr>
            <a:endParaRPr kumimoji="0" lang="en-US" sz="12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253" name="TextBox 79"/>
          <p:cNvSpPr txBox="1"/>
          <p:nvPr/>
        </p:nvSpPr>
        <p:spPr>
          <a:xfrm>
            <a:off x="5052438" y="5820120"/>
            <a:ext cx="855328" cy="276999"/>
          </a:xfrm>
          <a:prstGeom prst="rect">
            <a:avLst/>
          </a:prstGeom>
          <a:noFill/>
          <a:ln w="9525">
            <a:noFill/>
          </a:ln>
        </p:spPr>
        <p:txBody>
          <a:bodyPr vert="horz" wrap="square" rtlCol="0">
            <a:spAutoFit/>
          </a:bodyPr>
          <a:lstStyle/>
          <a:p>
            <a:pPr algn="ctr"/>
            <a:r>
              <a:rPr lang="zh-CN" altLang="en-US" sz="1200" b="1" dirty="0">
                <a:solidFill>
                  <a:prstClr val="black"/>
                </a:solidFill>
                <a:latin typeface="微软雅黑" panose="020B0503020204020204" pitchFamily="34" charset="-122"/>
                <a:ea typeface="微软雅黑" panose="020B0503020204020204" pitchFamily="34" charset="-122"/>
              </a:rPr>
              <a:t>对账管理</a:t>
            </a:r>
            <a:endParaRPr lang="zh-CN" altLang="en-US" sz="1200" b="1" dirty="0">
              <a:solidFill>
                <a:prstClr val="black"/>
              </a:solidFill>
              <a:latin typeface="微软雅黑" panose="020B0503020204020204" pitchFamily="34" charset="-122"/>
              <a:ea typeface="微软雅黑" panose="020B0503020204020204" pitchFamily="34" charset="-122"/>
            </a:endParaRPr>
          </a:p>
        </p:txBody>
      </p:sp>
      <p:sp>
        <p:nvSpPr>
          <p:cNvPr id="254" name="Rounded Rectangle 80"/>
          <p:cNvSpPr/>
          <p:nvPr/>
        </p:nvSpPr>
        <p:spPr bwMode="auto">
          <a:xfrm>
            <a:off x="5865059" y="5780821"/>
            <a:ext cx="835390" cy="276999"/>
          </a:xfrm>
          <a:prstGeom prst="roundRect">
            <a:avLst/>
          </a:prstGeom>
          <a:solidFill>
            <a:srgbClr val="162F33">
              <a:lumMod val="10000"/>
              <a:lumOff val="90000"/>
            </a:srgbClr>
          </a:solidFill>
          <a:ln w="9525" algn="ctr">
            <a:solidFill>
              <a:srgbClr val="3094D8"/>
            </a:solidFill>
            <a:round/>
            <a:headEnd type="none" w="sm" len="sm"/>
            <a:tailEnd type="none" w="sm" len="sm"/>
          </a:ln>
        </p:spPr>
        <p:txBody>
          <a:bodyPr lIns="36000" tIns="46800" rIns="36000" bIns="46800" rtlCol="0" anchor="ctr"/>
          <a:lstStyle/>
          <a:p>
            <a:pPr marL="0" marR="0" lvl="0" indent="0" algn="ctr" defTabSz="914400" eaLnBrk="1" fontAlgn="auto" latinLnBrk="0" hangingPunct="1">
              <a:lnSpc>
                <a:spcPct val="100000"/>
              </a:lnSpc>
              <a:spcBef>
                <a:spcPct val="30000"/>
              </a:spcBef>
              <a:spcAft>
                <a:spcPts val="0"/>
              </a:spcAft>
              <a:buClrTx/>
              <a:buSzTx/>
              <a:buFontTx/>
              <a:buNone/>
              <a:defRPr/>
            </a:pPr>
            <a:r>
              <a:rPr kumimoji="0" lang="zh-CN" altLang="en-US" sz="9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Unicode MS" panose="020B0604020202020204" pitchFamily="34" charset="-128"/>
              </a:rPr>
              <a:t>订单汇总</a:t>
            </a:r>
            <a:endParaRPr kumimoji="0" lang="zh-CN" altLang="en-US" sz="9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Unicode MS" panose="020B0604020202020204" pitchFamily="34" charset="-128"/>
            </a:endParaRPr>
          </a:p>
        </p:txBody>
      </p:sp>
      <p:sp>
        <p:nvSpPr>
          <p:cNvPr id="255" name="Rounded Rectangle 80"/>
          <p:cNvSpPr/>
          <p:nvPr/>
        </p:nvSpPr>
        <p:spPr bwMode="auto">
          <a:xfrm>
            <a:off x="6877112" y="5780821"/>
            <a:ext cx="887192" cy="252939"/>
          </a:xfrm>
          <a:prstGeom prst="roundRect">
            <a:avLst/>
          </a:prstGeom>
          <a:solidFill>
            <a:srgbClr val="162F33">
              <a:lumMod val="10000"/>
              <a:lumOff val="90000"/>
            </a:srgbClr>
          </a:solidFill>
          <a:ln w="9525" algn="ctr">
            <a:solidFill>
              <a:srgbClr val="3094D8"/>
            </a:solidFill>
            <a:round/>
            <a:headEnd type="none" w="sm" len="sm"/>
            <a:tailEnd type="none" w="sm" len="sm"/>
          </a:ln>
        </p:spPr>
        <p:txBody>
          <a:bodyPr lIns="36000" tIns="46800" rIns="36000" bIns="46800" rtlCol="0" anchor="ctr"/>
          <a:lstStyle/>
          <a:p>
            <a:pPr marL="0" marR="0" lvl="0" indent="0" algn="ctr" defTabSz="914400" eaLnBrk="1" fontAlgn="auto" latinLnBrk="0" hangingPunct="1">
              <a:lnSpc>
                <a:spcPct val="100000"/>
              </a:lnSpc>
              <a:spcBef>
                <a:spcPct val="30000"/>
              </a:spcBef>
              <a:spcAft>
                <a:spcPts val="0"/>
              </a:spcAft>
              <a:buClrTx/>
              <a:buSzTx/>
              <a:buFontTx/>
              <a:buNone/>
              <a:defRPr/>
            </a:pPr>
            <a:r>
              <a:rPr kumimoji="0" lang="zh-CN" altLang="en-US" sz="9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Unicode MS" panose="020B0604020202020204" pitchFamily="34" charset="-128"/>
              </a:rPr>
              <a:t>商品汇总</a:t>
            </a:r>
            <a:endParaRPr kumimoji="0" lang="zh-CN" altLang="en-US" sz="9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Unicode MS" panose="020B0604020202020204" pitchFamily="34" charset="-128"/>
            </a:endParaRPr>
          </a:p>
        </p:txBody>
      </p:sp>
      <p:sp>
        <p:nvSpPr>
          <p:cNvPr id="256" name="Rounded Rectangle 80"/>
          <p:cNvSpPr/>
          <p:nvPr/>
        </p:nvSpPr>
        <p:spPr bwMode="auto">
          <a:xfrm>
            <a:off x="7941087" y="5780821"/>
            <a:ext cx="854319" cy="257996"/>
          </a:xfrm>
          <a:prstGeom prst="roundRect">
            <a:avLst/>
          </a:prstGeom>
          <a:solidFill>
            <a:srgbClr val="162F33">
              <a:lumMod val="10000"/>
              <a:lumOff val="90000"/>
            </a:srgbClr>
          </a:solidFill>
          <a:ln w="9525" algn="ctr">
            <a:solidFill>
              <a:srgbClr val="3094D8"/>
            </a:solidFill>
            <a:round/>
            <a:headEnd type="none" w="sm" len="sm"/>
            <a:tailEnd type="none" w="sm" len="sm"/>
          </a:ln>
        </p:spPr>
        <p:txBody>
          <a:bodyPr lIns="36000" tIns="46800" rIns="36000" bIns="46800" rtlCol="0" anchor="ctr"/>
          <a:lstStyle/>
          <a:p>
            <a:pPr marL="0" marR="0" lvl="0" indent="0" algn="ctr" defTabSz="914400" eaLnBrk="1" fontAlgn="auto" latinLnBrk="0" hangingPunct="1">
              <a:lnSpc>
                <a:spcPct val="100000"/>
              </a:lnSpc>
              <a:spcBef>
                <a:spcPct val="30000"/>
              </a:spcBef>
              <a:spcAft>
                <a:spcPts val="0"/>
              </a:spcAft>
              <a:buClrTx/>
              <a:buSzTx/>
              <a:buFontTx/>
              <a:buNone/>
              <a:defRPr/>
            </a:pPr>
            <a:r>
              <a:rPr kumimoji="0" lang="zh-CN" altLang="en-US" sz="9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Unicode MS" panose="020B0604020202020204" pitchFamily="34" charset="-128"/>
              </a:rPr>
              <a:t>订单付款</a:t>
            </a:r>
            <a:endParaRPr kumimoji="0" lang="zh-CN" altLang="en-US" sz="9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Unicode MS" panose="020B0604020202020204" pitchFamily="34" charset="-128"/>
            </a:endParaRPr>
          </a:p>
        </p:txBody>
      </p:sp>
      <p:sp>
        <p:nvSpPr>
          <p:cNvPr id="97" name="Rounded Rectangle 80"/>
          <p:cNvSpPr/>
          <p:nvPr/>
        </p:nvSpPr>
        <p:spPr bwMode="auto">
          <a:xfrm>
            <a:off x="2860162" y="5809247"/>
            <a:ext cx="879384" cy="262119"/>
          </a:xfrm>
          <a:prstGeom prst="roundRect">
            <a:avLst/>
          </a:prstGeom>
          <a:solidFill>
            <a:srgbClr val="FFFF00"/>
          </a:solidFill>
          <a:ln w="9525" algn="ctr">
            <a:solidFill>
              <a:srgbClr val="3094D8"/>
            </a:solidFill>
            <a:round/>
            <a:headEnd type="none" w="sm" len="sm"/>
            <a:tailEnd type="none" w="sm" len="sm"/>
          </a:ln>
        </p:spPr>
        <p:txBody>
          <a:bodyPr lIns="36000" tIns="46800" rIns="36000" bIns="46800" rtlCol="0" anchor="ctr"/>
          <a:lstStyle/>
          <a:p>
            <a:pPr algn="ctr">
              <a:spcBef>
                <a:spcPct val="30000"/>
              </a:spcBef>
            </a:pPr>
            <a:r>
              <a:rPr lang="zh-CN" altLang="en-US" sz="900" kern="0" dirty="0">
                <a:solidFill>
                  <a:prstClr val="black"/>
                </a:solidFill>
                <a:latin typeface="微软雅黑" panose="020B0503020204020204" pitchFamily="34" charset="-122"/>
                <a:ea typeface="微软雅黑" panose="020B0503020204020204" pitchFamily="34" charset="-122"/>
              </a:rPr>
              <a:t>定时任务</a:t>
            </a:r>
            <a:endParaRPr lang="zh-CN" altLang="en-US" sz="900" kern="0"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bwMode="auto">
          <a:xfrm>
            <a:off x="0" y="0"/>
            <a:ext cx="8229600" cy="777600"/>
          </a:xfrm>
          <a:noFill/>
          <a:ln>
            <a:miter lim="800000"/>
          </a:ln>
        </p:spPr>
        <p:txBody>
          <a:bodyPr vert="horz" wrap="square" lIns="91436" tIns="45718" rIns="91436" bIns="45718" numCol="1" anchor="ctr" anchorCtr="0" compatLnSpc="1"/>
          <a:lstStyle/>
          <a:p>
            <a:pPr eaLnBrk="1" hangingPunct="1"/>
            <a:r>
              <a:rPr lang="zh-CN" altLang="en-US" sz="2400" b="1" dirty="0"/>
              <a:t>目录</a:t>
            </a:r>
            <a:endParaRPr lang="en-US" altLang="zh-CN" sz="2800" b="1" dirty="0"/>
          </a:p>
        </p:txBody>
      </p:sp>
      <p:cxnSp>
        <p:nvCxnSpPr>
          <p:cNvPr id="82" name="直接连接符 81"/>
          <p:cNvCxnSpPr/>
          <p:nvPr/>
        </p:nvCxnSpPr>
        <p:spPr>
          <a:xfrm>
            <a:off x="2343150" y="923930"/>
            <a:ext cx="0" cy="5701664"/>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2" name="组合 43"/>
          <p:cNvGrpSpPr/>
          <p:nvPr/>
        </p:nvGrpSpPr>
        <p:grpSpPr>
          <a:xfrm>
            <a:off x="715804" y="1535431"/>
            <a:ext cx="1061561" cy="4831080"/>
            <a:chOff x="715804" y="1535431"/>
            <a:chExt cx="1061561" cy="4831080"/>
          </a:xfrm>
        </p:grpSpPr>
        <p:sp>
          <p:nvSpPr>
            <p:cNvPr id="83" name="Oval 6" descr="#wm#_48_07_*Z"/>
            <p:cNvSpPr>
              <a:spLocks noChangeArrowheads="1"/>
            </p:cNvSpPr>
            <p:nvPr>
              <p:custDataLst>
                <p:tags r:id="rId1"/>
              </p:custDataLst>
            </p:nvPr>
          </p:nvSpPr>
          <p:spPr bwMode="auto">
            <a:xfrm>
              <a:off x="715804" y="1535431"/>
              <a:ext cx="814387" cy="1089660"/>
            </a:xfrm>
            <a:prstGeom prst="ellipse">
              <a:avLst/>
            </a:prstGeom>
            <a:solidFill>
              <a:schemeClr val="accent5">
                <a:alpha val="69000"/>
              </a:schemeClr>
            </a:solidFill>
            <a:ln>
              <a:noFill/>
            </a:ln>
            <a:effectLst/>
          </p:spPr>
          <p:txBody>
            <a:bodyPr lIns="0" tIns="0" rIns="0" bIns="0" anchor="ctr"/>
            <a:lstStyle>
              <a:lvl1pPr>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2pPr>
              <a:lvl3pPr marL="11430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3pPr>
              <a:lvl4pPr marL="16002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9pPr>
            </a:lstStyle>
            <a:p>
              <a:pPr algn="ctr" eaLnBrk="1" hangingPunct="1">
                <a:spcBef>
                  <a:spcPct val="0"/>
                </a:spcBef>
                <a:buFont typeface="Arial" panose="020B0604020202020204" pitchFamily="34" charset="0"/>
                <a:buNone/>
                <a:defRPr/>
              </a:pPr>
              <a:r>
                <a:rPr lang="zh-CN" altLang="en-US" sz="4400" b="1" kern="0"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rPr>
                <a:t>目</a:t>
              </a:r>
              <a:endParaRPr lang="zh-CN" altLang="zh-CN" sz="4400" b="1" kern="0"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4" name="Oval 7" descr="#wm#_48_07_*Z"/>
            <p:cNvSpPr>
              <a:spLocks noChangeArrowheads="1"/>
            </p:cNvSpPr>
            <p:nvPr>
              <p:custDataLst>
                <p:tags r:id="rId2"/>
              </p:custDataLst>
            </p:nvPr>
          </p:nvSpPr>
          <p:spPr bwMode="auto">
            <a:xfrm>
              <a:off x="1283017" y="2348866"/>
              <a:ext cx="494348" cy="661035"/>
            </a:xfrm>
            <a:prstGeom prst="ellipse">
              <a:avLst/>
            </a:prstGeom>
            <a:solidFill>
              <a:schemeClr val="accent6">
                <a:lumMod val="60000"/>
                <a:lumOff val="40000"/>
                <a:alpha val="35000"/>
              </a:schemeClr>
            </a:solidFill>
            <a:ln>
              <a:noFill/>
            </a:ln>
            <a:effectLst/>
          </p:spPr>
          <p:txBody>
            <a:bodyPr lIns="0" tIns="0" rIns="0" bIns="0" anchor="ctr"/>
            <a:lstStyle>
              <a:lvl1pPr>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2pPr>
              <a:lvl3pPr marL="11430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3pPr>
              <a:lvl4pPr marL="16002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9pPr>
            </a:lstStyle>
            <a:p>
              <a:pPr algn="ctr" eaLnBrk="1" hangingPunct="1">
                <a:spcBef>
                  <a:spcPct val="0"/>
                </a:spcBef>
                <a:buFont typeface="Arial" panose="020B0604020202020204" pitchFamily="34" charset="0"/>
                <a:buNone/>
                <a:defRPr/>
              </a:pPr>
              <a:r>
                <a:rPr lang="zh-CN" altLang="en-US" sz="2400" kern="0" dirty="0">
                  <a:solidFill>
                    <a:schemeClr val="accent2"/>
                  </a:solidFill>
                  <a:latin typeface="微软雅黑" panose="020B0503020204020204" pitchFamily="34" charset="-122"/>
                  <a:ea typeface="微软雅黑" panose="020B0503020204020204" pitchFamily="34" charset="-122"/>
                </a:rPr>
                <a:t>录</a:t>
              </a:r>
              <a:endParaRPr lang="zh-CN" altLang="zh-CN" sz="2400" kern="0" dirty="0">
                <a:solidFill>
                  <a:schemeClr val="accent2"/>
                </a:solidFill>
                <a:latin typeface="微软雅黑" panose="020B0503020204020204" pitchFamily="34" charset="-122"/>
                <a:ea typeface="微软雅黑" panose="020B0503020204020204" pitchFamily="34" charset="-122"/>
              </a:endParaRPr>
            </a:p>
          </p:txBody>
        </p:sp>
        <p:sp>
          <p:nvSpPr>
            <p:cNvPr id="85" name="文本框 31"/>
            <p:cNvSpPr txBox="1">
              <a:spLocks noChangeArrowheads="1"/>
            </p:cNvSpPr>
            <p:nvPr>
              <p:custDataLst>
                <p:tags r:id="rId3"/>
              </p:custDataLst>
            </p:nvPr>
          </p:nvSpPr>
          <p:spPr bwMode="auto">
            <a:xfrm>
              <a:off x="927259" y="2680337"/>
              <a:ext cx="325755" cy="195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r>
                <a:rPr lang="en-US" altLang="zh-CN" dirty="0">
                  <a:solidFill>
                    <a:schemeClr val="bg1">
                      <a:lumMod val="65000"/>
                    </a:schemeClr>
                  </a:solidFill>
                  <a:latin typeface="微软雅黑" panose="020B0503020204020204" pitchFamily="34" charset="-122"/>
                  <a:ea typeface="微软雅黑" panose="020B0503020204020204" pitchFamily="34" charset="-122"/>
                </a:rPr>
                <a:t>CONTENTS</a:t>
              </a:r>
              <a:endParaRPr lang="zh-CN" altLang="en-US"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86" name="KSO_Shape"/>
            <p:cNvSpPr/>
            <p:nvPr/>
          </p:nvSpPr>
          <p:spPr bwMode="auto">
            <a:xfrm>
              <a:off x="734377" y="4183381"/>
              <a:ext cx="938689" cy="2183130"/>
            </a:xfrm>
            <a:custGeom>
              <a:avLst/>
              <a:gdLst>
                <a:gd name="T0" fmla="*/ 499059 w 1487487"/>
                <a:gd name="T1" fmla="*/ 966084 h 2590800"/>
                <a:gd name="T2" fmla="*/ 109570 w 1487487"/>
                <a:gd name="T3" fmla="*/ 649281 h 2590800"/>
                <a:gd name="T4" fmla="*/ 138378 w 1487487"/>
                <a:gd name="T5" fmla="*/ 649781 h 2590800"/>
                <a:gd name="T6" fmla="*/ 133382 w 1487487"/>
                <a:gd name="T7" fmla="*/ 565077 h 2590800"/>
                <a:gd name="T8" fmla="*/ 324627 w 1487487"/>
                <a:gd name="T9" fmla="*/ 355159 h 2590800"/>
                <a:gd name="T10" fmla="*/ 349893 w 1487487"/>
                <a:gd name="T11" fmla="*/ 744224 h 2590800"/>
                <a:gd name="T12" fmla="*/ 294542 w 1487487"/>
                <a:gd name="T13" fmla="*/ 601367 h 2590800"/>
                <a:gd name="T14" fmla="*/ 277920 w 1487487"/>
                <a:gd name="T15" fmla="*/ 297649 h 2590800"/>
                <a:gd name="T16" fmla="*/ 214616 w 1487487"/>
                <a:gd name="T17" fmla="*/ 493426 h 2590800"/>
                <a:gd name="T18" fmla="*/ 172347 w 1487487"/>
                <a:gd name="T19" fmla="*/ 736554 h 2590800"/>
                <a:gd name="T20" fmla="*/ 311304 w 1487487"/>
                <a:gd name="T21" fmla="*/ 752896 h 2590800"/>
                <a:gd name="T22" fmla="*/ 431790 w 1487487"/>
                <a:gd name="T23" fmla="*/ 736720 h 2590800"/>
                <a:gd name="T24" fmla="*/ 428629 w 1487487"/>
                <a:gd name="T25" fmla="*/ 473249 h 2590800"/>
                <a:gd name="T26" fmla="*/ 346252 w 1487487"/>
                <a:gd name="T27" fmla="*/ 243795 h 2590800"/>
                <a:gd name="T28" fmla="*/ 823188 w 1487487"/>
                <a:gd name="T29" fmla="*/ 59531 h 2590800"/>
                <a:gd name="T30" fmla="*/ 884652 w 1487487"/>
                <a:gd name="T31" fmla="*/ 236887 h 2590800"/>
                <a:gd name="T32" fmla="*/ 1019908 w 1487487"/>
                <a:gd name="T33" fmla="*/ 349674 h 2590800"/>
                <a:gd name="T34" fmla="*/ 1040729 w 1487487"/>
                <a:gd name="T35" fmla="*/ 731749 h 2590800"/>
                <a:gd name="T36" fmla="*/ 1008082 w 1487487"/>
                <a:gd name="T37" fmla="*/ 991526 h 2590800"/>
                <a:gd name="T38" fmla="*/ 950948 w 1487487"/>
                <a:gd name="T39" fmla="*/ 964496 h 2590800"/>
                <a:gd name="T40" fmla="*/ 962608 w 1487487"/>
                <a:gd name="T41" fmla="*/ 1336226 h 2590800"/>
                <a:gd name="T42" fmla="*/ 999086 w 1487487"/>
                <a:gd name="T43" fmla="*/ 1531601 h 2590800"/>
                <a:gd name="T44" fmla="*/ 1092200 w 1487487"/>
                <a:gd name="T45" fmla="*/ 1888315 h 2590800"/>
                <a:gd name="T46" fmla="*/ 977432 w 1487487"/>
                <a:gd name="T47" fmla="*/ 1822913 h 2590800"/>
                <a:gd name="T48" fmla="*/ 852670 w 1487487"/>
                <a:gd name="T49" fmla="*/ 1360920 h 2590800"/>
                <a:gd name="T50" fmla="*/ 772217 w 1487487"/>
                <a:gd name="T51" fmla="*/ 1298854 h 2590800"/>
                <a:gd name="T52" fmla="*/ 793704 w 1487487"/>
                <a:gd name="T53" fmla="*/ 1649060 h 2590800"/>
                <a:gd name="T54" fmla="*/ 735071 w 1487487"/>
                <a:gd name="T55" fmla="*/ 1703952 h 2590800"/>
                <a:gd name="T56" fmla="*/ 654951 w 1487487"/>
                <a:gd name="T57" fmla="*/ 1677590 h 2590800"/>
                <a:gd name="T58" fmla="*/ 683267 w 1487487"/>
                <a:gd name="T59" fmla="*/ 1414476 h 2590800"/>
                <a:gd name="T60" fmla="*/ 633296 w 1487487"/>
                <a:gd name="T61" fmla="*/ 995196 h 2590800"/>
                <a:gd name="T62" fmla="*/ 599482 w 1487487"/>
                <a:gd name="T63" fmla="*/ 1006041 h 2590800"/>
                <a:gd name="T64" fmla="*/ 566501 w 1487487"/>
                <a:gd name="T65" fmla="*/ 907936 h 2590800"/>
                <a:gd name="T66" fmla="*/ 632463 w 1487487"/>
                <a:gd name="T67" fmla="*/ 373199 h 2590800"/>
                <a:gd name="T68" fmla="*/ 726909 w 1487487"/>
                <a:gd name="T69" fmla="*/ 291779 h 2590800"/>
                <a:gd name="T70" fmla="*/ 714749 w 1487487"/>
                <a:gd name="T71" fmla="*/ 222371 h 2590800"/>
                <a:gd name="T72" fmla="*/ 732406 w 1487487"/>
                <a:gd name="T73" fmla="*/ 121430 h 2590800"/>
                <a:gd name="T74" fmla="*/ 288578 w 1487487"/>
                <a:gd name="T75" fmla="*/ 0 h 2590800"/>
                <a:gd name="T76" fmla="*/ 379498 w 1487487"/>
                <a:gd name="T77" fmla="*/ 105046 h 2590800"/>
                <a:gd name="T78" fmla="*/ 346693 w 1487487"/>
                <a:gd name="T79" fmla="*/ 237436 h 2590800"/>
                <a:gd name="T80" fmla="*/ 459260 w 1487487"/>
                <a:gd name="T81" fmla="*/ 362657 h 2590800"/>
                <a:gd name="T82" fmla="*/ 503721 w 1487487"/>
                <a:gd name="T83" fmla="*/ 708306 h 2590800"/>
                <a:gd name="T84" fmla="*/ 534194 w 1487487"/>
                <a:gd name="T85" fmla="*/ 959582 h 2590800"/>
                <a:gd name="T86" fmla="*/ 459760 w 1487487"/>
                <a:gd name="T87" fmla="*/ 1034447 h 2590800"/>
                <a:gd name="T88" fmla="*/ 466088 w 1487487"/>
                <a:gd name="T89" fmla="*/ 967085 h 2590800"/>
                <a:gd name="T90" fmla="*/ 452433 w 1487487"/>
                <a:gd name="T91" fmla="*/ 964083 h 2590800"/>
                <a:gd name="T92" fmla="*/ 406807 w 1487487"/>
                <a:gd name="T93" fmla="*/ 1582517 h 2590800"/>
                <a:gd name="T94" fmla="*/ 550181 w 1487487"/>
                <a:gd name="T95" fmla="*/ 1699568 h 2590800"/>
                <a:gd name="T96" fmla="*/ 379831 w 1487487"/>
                <a:gd name="T97" fmla="*/ 1720243 h 2590800"/>
                <a:gd name="T98" fmla="*/ 289244 w 1487487"/>
                <a:gd name="T99" fmla="*/ 1668554 h 2590800"/>
                <a:gd name="T100" fmla="*/ 303232 w 1487487"/>
                <a:gd name="T101" fmla="*/ 1558174 h 2590800"/>
                <a:gd name="T102" fmla="*/ 283582 w 1487487"/>
                <a:gd name="T103" fmla="*/ 1166338 h 2590800"/>
                <a:gd name="T104" fmla="*/ 237956 w 1487487"/>
                <a:gd name="T105" fmla="*/ 1543000 h 2590800"/>
                <a:gd name="T106" fmla="*/ 257439 w 1487487"/>
                <a:gd name="T107" fmla="*/ 1752757 h 2590800"/>
                <a:gd name="T108" fmla="*/ 145871 w 1487487"/>
                <a:gd name="T109" fmla="*/ 1766096 h 2590800"/>
                <a:gd name="T110" fmla="*/ 146037 w 1487487"/>
                <a:gd name="T111" fmla="*/ 1280220 h 2590800"/>
                <a:gd name="T112" fmla="*/ 69439 w 1487487"/>
                <a:gd name="T113" fmla="*/ 934404 h 2590800"/>
                <a:gd name="T114" fmla="*/ 7160 w 1487487"/>
                <a:gd name="T115" fmla="*/ 692132 h 2590800"/>
                <a:gd name="T116" fmla="*/ 34969 w 1487487"/>
                <a:gd name="T117" fmla="*/ 470537 h 2590800"/>
                <a:gd name="T118" fmla="*/ 61279 w 1487487"/>
                <a:gd name="T119" fmla="*/ 323640 h 2590800"/>
                <a:gd name="T120" fmla="*/ 223303 w 1487487"/>
                <a:gd name="T121" fmla="*/ 235935 h 2590800"/>
                <a:gd name="T122" fmla="*/ 213811 w 1487487"/>
                <a:gd name="T123" fmla="*/ 157568 h 2590800"/>
                <a:gd name="T124" fmla="*/ 213145 w 1487487"/>
                <a:gd name="T125" fmla="*/ 57858 h 259080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487487" h="2590800">
                  <a:moveTo>
                    <a:pt x="674915" y="1311380"/>
                  </a:moveTo>
                  <a:lnTo>
                    <a:pt x="673100" y="1311607"/>
                  </a:lnTo>
                  <a:lnTo>
                    <a:pt x="669472" y="1311834"/>
                  </a:lnTo>
                  <a:lnTo>
                    <a:pt x="666524" y="1312287"/>
                  </a:lnTo>
                  <a:lnTo>
                    <a:pt x="665163" y="1312967"/>
                  </a:lnTo>
                  <a:lnTo>
                    <a:pt x="664256" y="1313648"/>
                  </a:lnTo>
                  <a:lnTo>
                    <a:pt x="663802" y="1314328"/>
                  </a:lnTo>
                  <a:lnTo>
                    <a:pt x="663122" y="1315915"/>
                  </a:lnTo>
                  <a:lnTo>
                    <a:pt x="662895" y="1317503"/>
                  </a:lnTo>
                  <a:lnTo>
                    <a:pt x="662895" y="1319770"/>
                  </a:lnTo>
                  <a:lnTo>
                    <a:pt x="662895" y="1324759"/>
                  </a:lnTo>
                  <a:lnTo>
                    <a:pt x="662895" y="1329748"/>
                  </a:lnTo>
                  <a:lnTo>
                    <a:pt x="662441" y="1340859"/>
                  </a:lnTo>
                  <a:lnTo>
                    <a:pt x="662215" y="1346529"/>
                  </a:lnTo>
                  <a:lnTo>
                    <a:pt x="661761" y="1352424"/>
                  </a:lnTo>
                  <a:lnTo>
                    <a:pt x="660854" y="1357413"/>
                  </a:lnTo>
                  <a:lnTo>
                    <a:pt x="660400" y="1359454"/>
                  </a:lnTo>
                  <a:lnTo>
                    <a:pt x="659720" y="1361041"/>
                  </a:lnTo>
                  <a:lnTo>
                    <a:pt x="658133" y="1363536"/>
                  </a:lnTo>
                  <a:lnTo>
                    <a:pt x="657225" y="1365123"/>
                  </a:lnTo>
                  <a:lnTo>
                    <a:pt x="657225" y="1365577"/>
                  </a:lnTo>
                  <a:lnTo>
                    <a:pt x="657225" y="1366030"/>
                  </a:lnTo>
                  <a:lnTo>
                    <a:pt x="657679" y="1366257"/>
                  </a:lnTo>
                  <a:lnTo>
                    <a:pt x="658359" y="1366257"/>
                  </a:lnTo>
                  <a:lnTo>
                    <a:pt x="660400" y="1366257"/>
                  </a:lnTo>
                  <a:lnTo>
                    <a:pt x="662668" y="1365577"/>
                  </a:lnTo>
                  <a:lnTo>
                    <a:pt x="665163" y="1364216"/>
                  </a:lnTo>
                  <a:lnTo>
                    <a:pt x="668338" y="1362175"/>
                  </a:lnTo>
                  <a:lnTo>
                    <a:pt x="672193" y="1359454"/>
                  </a:lnTo>
                  <a:lnTo>
                    <a:pt x="676729" y="1356053"/>
                  </a:lnTo>
                  <a:lnTo>
                    <a:pt x="678770" y="1354012"/>
                  </a:lnTo>
                  <a:lnTo>
                    <a:pt x="680131" y="1352198"/>
                  </a:lnTo>
                  <a:lnTo>
                    <a:pt x="681491" y="1350157"/>
                  </a:lnTo>
                  <a:lnTo>
                    <a:pt x="681718" y="1349023"/>
                  </a:lnTo>
                  <a:lnTo>
                    <a:pt x="681945" y="1348116"/>
                  </a:lnTo>
                  <a:lnTo>
                    <a:pt x="681945" y="1342674"/>
                  </a:lnTo>
                  <a:lnTo>
                    <a:pt x="681718" y="1335871"/>
                  </a:lnTo>
                  <a:lnTo>
                    <a:pt x="681038" y="1319770"/>
                  </a:lnTo>
                  <a:lnTo>
                    <a:pt x="681038" y="1317956"/>
                  </a:lnTo>
                  <a:lnTo>
                    <a:pt x="680811" y="1316369"/>
                  </a:lnTo>
                  <a:lnTo>
                    <a:pt x="680131" y="1315235"/>
                  </a:lnTo>
                  <a:lnTo>
                    <a:pt x="679677" y="1313874"/>
                  </a:lnTo>
                  <a:lnTo>
                    <a:pt x="679224" y="1313194"/>
                  </a:lnTo>
                  <a:lnTo>
                    <a:pt x="678317" y="1312741"/>
                  </a:lnTo>
                  <a:lnTo>
                    <a:pt x="677636" y="1312060"/>
                  </a:lnTo>
                  <a:lnTo>
                    <a:pt x="676956" y="1311607"/>
                  </a:lnTo>
                  <a:lnTo>
                    <a:pt x="674915" y="1311380"/>
                  </a:lnTo>
                  <a:close/>
                  <a:moveTo>
                    <a:pt x="416083" y="806751"/>
                  </a:moveTo>
                  <a:lnTo>
                    <a:pt x="416083" y="808111"/>
                  </a:lnTo>
                  <a:lnTo>
                    <a:pt x="416174" y="808654"/>
                  </a:lnTo>
                  <a:lnTo>
                    <a:pt x="416083" y="806751"/>
                  </a:lnTo>
                  <a:close/>
                  <a:moveTo>
                    <a:pt x="181202" y="761476"/>
                  </a:moveTo>
                  <a:lnTo>
                    <a:pt x="180295" y="762610"/>
                  </a:lnTo>
                  <a:lnTo>
                    <a:pt x="179388" y="764424"/>
                  </a:lnTo>
                  <a:lnTo>
                    <a:pt x="178480" y="766691"/>
                  </a:lnTo>
                  <a:lnTo>
                    <a:pt x="177347" y="769866"/>
                  </a:lnTo>
                  <a:lnTo>
                    <a:pt x="176439" y="773494"/>
                  </a:lnTo>
                  <a:lnTo>
                    <a:pt x="175986" y="778030"/>
                  </a:lnTo>
                  <a:lnTo>
                    <a:pt x="175532" y="783472"/>
                  </a:lnTo>
                  <a:lnTo>
                    <a:pt x="175305" y="792996"/>
                  </a:lnTo>
                  <a:lnTo>
                    <a:pt x="175079" y="796851"/>
                  </a:lnTo>
                  <a:lnTo>
                    <a:pt x="174625" y="800026"/>
                  </a:lnTo>
                  <a:lnTo>
                    <a:pt x="174172" y="802747"/>
                  </a:lnTo>
                  <a:lnTo>
                    <a:pt x="173264" y="805241"/>
                  </a:lnTo>
                  <a:lnTo>
                    <a:pt x="172357" y="807509"/>
                  </a:lnTo>
                  <a:lnTo>
                    <a:pt x="171677" y="809550"/>
                  </a:lnTo>
                  <a:lnTo>
                    <a:pt x="168955" y="814085"/>
                  </a:lnTo>
                  <a:lnTo>
                    <a:pt x="165327" y="819754"/>
                  </a:lnTo>
                  <a:lnTo>
                    <a:pt x="160791" y="827011"/>
                  </a:lnTo>
                  <a:lnTo>
                    <a:pt x="155122" y="836988"/>
                  </a:lnTo>
                  <a:lnTo>
                    <a:pt x="153534" y="839710"/>
                  </a:lnTo>
                  <a:lnTo>
                    <a:pt x="152627" y="842431"/>
                  </a:lnTo>
                  <a:lnTo>
                    <a:pt x="151493" y="844925"/>
                  </a:lnTo>
                  <a:lnTo>
                    <a:pt x="150813" y="847193"/>
                  </a:lnTo>
                  <a:lnTo>
                    <a:pt x="150132" y="851955"/>
                  </a:lnTo>
                  <a:lnTo>
                    <a:pt x="149905" y="856263"/>
                  </a:lnTo>
                  <a:lnTo>
                    <a:pt x="149905" y="859892"/>
                  </a:lnTo>
                  <a:lnTo>
                    <a:pt x="149905" y="863520"/>
                  </a:lnTo>
                  <a:lnTo>
                    <a:pt x="149905" y="866695"/>
                  </a:lnTo>
                  <a:lnTo>
                    <a:pt x="149452" y="869869"/>
                  </a:lnTo>
                  <a:lnTo>
                    <a:pt x="148998" y="873044"/>
                  </a:lnTo>
                  <a:lnTo>
                    <a:pt x="148772" y="876445"/>
                  </a:lnTo>
                  <a:lnTo>
                    <a:pt x="148772" y="879620"/>
                  </a:lnTo>
                  <a:lnTo>
                    <a:pt x="149225" y="883022"/>
                  </a:lnTo>
                  <a:lnTo>
                    <a:pt x="149905" y="884836"/>
                  </a:lnTo>
                  <a:lnTo>
                    <a:pt x="150359" y="886196"/>
                  </a:lnTo>
                  <a:lnTo>
                    <a:pt x="151039" y="888010"/>
                  </a:lnTo>
                  <a:lnTo>
                    <a:pt x="152400" y="889598"/>
                  </a:lnTo>
                  <a:lnTo>
                    <a:pt x="153534" y="891412"/>
                  </a:lnTo>
                  <a:lnTo>
                    <a:pt x="155122" y="892773"/>
                  </a:lnTo>
                  <a:lnTo>
                    <a:pt x="157163" y="894587"/>
                  </a:lnTo>
                  <a:lnTo>
                    <a:pt x="159204" y="896174"/>
                  </a:lnTo>
                  <a:lnTo>
                    <a:pt x="161472" y="897761"/>
                  </a:lnTo>
                  <a:lnTo>
                    <a:pt x="163059" y="899122"/>
                  </a:lnTo>
                  <a:lnTo>
                    <a:pt x="164420" y="900936"/>
                  </a:lnTo>
                  <a:lnTo>
                    <a:pt x="165554" y="902750"/>
                  </a:lnTo>
                  <a:lnTo>
                    <a:pt x="166234" y="904564"/>
                  </a:lnTo>
                  <a:lnTo>
                    <a:pt x="166688" y="906378"/>
                  </a:lnTo>
                  <a:lnTo>
                    <a:pt x="167368" y="908419"/>
                  </a:lnTo>
                  <a:lnTo>
                    <a:pt x="167368" y="910007"/>
                  </a:lnTo>
                  <a:lnTo>
                    <a:pt x="167368" y="914315"/>
                  </a:lnTo>
                  <a:lnTo>
                    <a:pt x="166688" y="919304"/>
                  </a:lnTo>
                  <a:lnTo>
                    <a:pt x="166234" y="924520"/>
                  </a:lnTo>
                  <a:lnTo>
                    <a:pt x="166007" y="930415"/>
                  </a:lnTo>
                  <a:lnTo>
                    <a:pt x="166007" y="955133"/>
                  </a:lnTo>
                  <a:lnTo>
                    <a:pt x="167822" y="953999"/>
                  </a:lnTo>
                  <a:lnTo>
                    <a:pt x="172130" y="950597"/>
                  </a:lnTo>
                  <a:lnTo>
                    <a:pt x="178254" y="945382"/>
                  </a:lnTo>
                  <a:lnTo>
                    <a:pt x="181655" y="941980"/>
                  </a:lnTo>
                  <a:lnTo>
                    <a:pt x="185284" y="938806"/>
                  </a:lnTo>
                  <a:lnTo>
                    <a:pt x="188232" y="935404"/>
                  </a:lnTo>
                  <a:lnTo>
                    <a:pt x="190273" y="932683"/>
                  </a:lnTo>
                  <a:lnTo>
                    <a:pt x="191407" y="930642"/>
                  </a:lnTo>
                  <a:lnTo>
                    <a:pt x="191634" y="928601"/>
                  </a:lnTo>
                  <a:lnTo>
                    <a:pt x="191634" y="926560"/>
                  </a:lnTo>
                  <a:lnTo>
                    <a:pt x="191407" y="924520"/>
                  </a:lnTo>
                  <a:lnTo>
                    <a:pt x="190727" y="922252"/>
                  </a:lnTo>
                  <a:lnTo>
                    <a:pt x="190727" y="919531"/>
                  </a:lnTo>
                  <a:lnTo>
                    <a:pt x="190500" y="916129"/>
                  </a:lnTo>
                  <a:lnTo>
                    <a:pt x="190273" y="912728"/>
                  </a:lnTo>
                  <a:lnTo>
                    <a:pt x="189366" y="904791"/>
                  </a:lnTo>
                  <a:lnTo>
                    <a:pt x="188459" y="896174"/>
                  </a:lnTo>
                  <a:lnTo>
                    <a:pt x="188005" y="892092"/>
                  </a:lnTo>
                  <a:lnTo>
                    <a:pt x="188005" y="887784"/>
                  </a:lnTo>
                  <a:lnTo>
                    <a:pt x="188005" y="885743"/>
                  </a:lnTo>
                  <a:lnTo>
                    <a:pt x="188459" y="883702"/>
                  </a:lnTo>
                  <a:lnTo>
                    <a:pt x="189139" y="881888"/>
                  </a:lnTo>
                  <a:lnTo>
                    <a:pt x="189820" y="880074"/>
                  </a:lnTo>
                  <a:lnTo>
                    <a:pt x="191407" y="876219"/>
                  </a:lnTo>
                  <a:lnTo>
                    <a:pt x="193448" y="872137"/>
                  </a:lnTo>
                  <a:lnTo>
                    <a:pt x="195036" y="867828"/>
                  </a:lnTo>
                  <a:lnTo>
                    <a:pt x="196170" y="865561"/>
                  </a:lnTo>
                  <a:lnTo>
                    <a:pt x="196623" y="863066"/>
                  </a:lnTo>
                  <a:lnTo>
                    <a:pt x="197304" y="860799"/>
                  </a:lnTo>
                  <a:lnTo>
                    <a:pt x="197757" y="857851"/>
                  </a:lnTo>
                  <a:lnTo>
                    <a:pt x="197984" y="855130"/>
                  </a:lnTo>
                  <a:lnTo>
                    <a:pt x="197757" y="852182"/>
                  </a:lnTo>
                  <a:lnTo>
                    <a:pt x="197304" y="849234"/>
                  </a:lnTo>
                  <a:lnTo>
                    <a:pt x="196850" y="846739"/>
                  </a:lnTo>
                  <a:lnTo>
                    <a:pt x="195943" y="842431"/>
                  </a:lnTo>
                  <a:lnTo>
                    <a:pt x="193675" y="836308"/>
                  </a:lnTo>
                  <a:lnTo>
                    <a:pt x="192995" y="833360"/>
                  </a:lnTo>
                  <a:lnTo>
                    <a:pt x="192768" y="831773"/>
                  </a:lnTo>
                  <a:lnTo>
                    <a:pt x="192768" y="829959"/>
                  </a:lnTo>
                  <a:lnTo>
                    <a:pt x="192995" y="828145"/>
                  </a:lnTo>
                  <a:lnTo>
                    <a:pt x="193448" y="826104"/>
                  </a:lnTo>
                  <a:lnTo>
                    <a:pt x="194129" y="823383"/>
                  </a:lnTo>
                  <a:lnTo>
                    <a:pt x="194809" y="820435"/>
                  </a:lnTo>
                  <a:lnTo>
                    <a:pt x="196623" y="814765"/>
                  </a:lnTo>
                  <a:lnTo>
                    <a:pt x="197757" y="810457"/>
                  </a:lnTo>
                  <a:lnTo>
                    <a:pt x="198211" y="808416"/>
                  </a:lnTo>
                  <a:lnTo>
                    <a:pt x="198211" y="806829"/>
                  </a:lnTo>
                  <a:lnTo>
                    <a:pt x="198211" y="805015"/>
                  </a:lnTo>
                  <a:lnTo>
                    <a:pt x="197984" y="803427"/>
                  </a:lnTo>
                  <a:lnTo>
                    <a:pt x="197304" y="801840"/>
                  </a:lnTo>
                  <a:lnTo>
                    <a:pt x="196850" y="800479"/>
                  </a:lnTo>
                  <a:lnTo>
                    <a:pt x="195036" y="797305"/>
                  </a:lnTo>
                  <a:lnTo>
                    <a:pt x="192541" y="794130"/>
                  </a:lnTo>
                  <a:lnTo>
                    <a:pt x="189366" y="790275"/>
                  </a:lnTo>
                  <a:lnTo>
                    <a:pt x="187779" y="788234"/>
                  </a:lnTo>
                  <a:lnTo>
                    <a:pt x="186191" y="786193"/>
                  </a:lnTo>
                  <a:lnTo>
                    <a:pt x="185284" y="784379"/>
                  </a:lnTo>
                  <a:lnTo>
                    <a:pt x="184150" y="782338"/>
                  </a:lnTo>
                  <a:lnTo>
                    <a:pt x="183470" y="780751"/>
                  </a:lnTo>
                  <a:lnTo>
                    <a:pt x="183016" y="778937"/>
                  </a:lnTo>
                  <a:lnTo>
                    <a:pt x="182109" y="775308"/>
                  </a:lnTo>
                  <a:lnTo>
                    <a:pt x="181655" y="771907"/>
                  </a:lnTo>
                  <a:lnTo>
                    <a:pt x="181655" y="768505"/>
                  </a:lnTo>
                  <a:lnTo>
                    <a:pt x="181429" y="764877"/>
                  </a:lnTo>
                  <a:lnTo>
                    <a:pt x="181202" y="761476"/>
                  </a:lnTo>
                  <a:close/>
                  <a:moveTo>
                    <a:pt x="411555" y="377825"/>
                  </a:moveTo>
                  <a:lnTo>
                    <a:pt x="412234" y="378052"/>
                  </a:lnTo>
                  <a:lnTo>
                    <a:pt x="412913" y="378505"/>
                  </a:lnTo>
                  <a:lnTo>
                    <a:pt x="414045" y="379185"/>
                  </a:lnTo>
                  <a:lnTo>
                    <a:pt x="414724" y="380319"/>
                  </a:lnTo>
                  <a:lnTo>
                    <a:pt x="416536" y="382813"/>
                  </a:lnTo>
                  <a:lnTo>
                    <a:pt x="418120" y="385306"/>
                  </a:lnTo>
                  <a:lnTo>
                    <a:pt x="419478" y="387800"/>
                  </a:lnTo>
                  <a:lnTo>
                    <a:pt x="421063" y="390974"/>
                  </a:lnTo>
                  <a:lnTo>
                    <a:pt x="424685" y="399815"/>
                  </a:lnTo>
                  <a:lnTo>
                    <a:pt x="425591" y="402083"/>
                  </a:lnTo>
                  <a:lnTo>
                    <a:pt x="426496" y="404123"/>
                  </a:lnTo>
                  <a:lnTo>
                    <a:pt x="426722" y="405256"/>
                  </a:lnTo>
                  <a:lnTo>
                    <a:pt x="426496" y="406390"/>
                  </a:lnTo>
                  <a:lnTo>
                    <a:pt x="425817" y="407297"/>
                  </a:lnTo>
                  <a:lnTo>
                    <a:pt x="425138" y="408204"/>
                  </a:lnTo>
                  <a:lnTo>
                    <a:pt x="423100" y="410697"/>
                  </a:lnTo>
                  <a:lnTo>
                    <a:pt x="421742" y="412511"/>
                  </a:lnTo>
                  <a:lnTo>
                    <a:pt x="420610" y="414778"/>
                  </a:lnTo>
                  <a:lnTo>
                    <a:pt x="419252" y="417272"/>
                  </a:lnTo>
                  <a:lnTo>
                    <a:pt x="418347" y="419992"/>
                  </a:lnTo>
                  <a:lnTo>
                    <a:pt x="417215" y="422713"/>
                  </a:lnTo>
                  <a:lnTo>
                    <a:pt x="416536" y="425660"/>
                  </a:lnTo>
                  <a:lnTo>
                    <a:pt x="416083" y="428380"/>
                  </a:lnTo>
                  <a:lnTo>
                    <a:pt x="416083" y="430647"/>
                  </a:lnTo>
                  <a:lnTo>
                    <a:pt x="416083" y="432914"/>
                  </a:lnTo>
                  <a:lnTo>
                    <a:pt x="416536" y="435408"/>
                  </a:lnTo>
                  <a:lnTo>
                    <a:pt x="417215" y="438129"/>
                  </a:lnTo>
                  <a:lnTo>
                    <a:pt x="418573" y="441076"/>
                  </a:lnTo>
                  <a:lnTo>
                    <a:pt x="420610" y="444703"/>
                  </a:lnTo>
                  <a:lnTo>
                    <a:pt x="423100" y="448557"/>
                  </a:lnTo>
                  <a:lnTo>
                    <a:pt x="426722" y="453318"/>
                  </a:lnTo>
                  <a:lnTo>
                    <a:pt x="431024" y="458305"/>
                  </a:lnTo>
                  <a:lnTo>
                    <a:pt x="433061" y="461252"/>
                  </a:lnTo>
                  <a:lnTo>
                    <a:pt x="434872" y="464653"/>
                  </a:lnTo>
                  <a:lnTo>
                    <a:pt x="436909" y="467827"/>
                  </a:lnTo>
                  <a:lnTo>
                    <a:pt x="438494" y="471454"/>
                  </a:lnTo>
                  <a:lnTo>
                    <a:pt x="439852" y="475308"/>
                  </a:lnTo>
                  <a:lnTo>
                    <a:pt x="440984" y="478935"/>
                  </a:lnTo>
                  <a:lnTo>
                    <a:pt x="442116" y="483016"/>
                  </a:lnTo>
                  <a:lnTo>
                    <a:pt x="443022" y="487324"/>
                  </a:lnTo>
                  <a:lnTo>
                    <a:pt x="444606" y="495938"/>
                  </a:lnTo>
                  <a:lnTo>
                    <a:pt x="445965" y="505233"/>
                  </a:lnTo>
                  <a:lnTo>
                    <a:pt x="447776" y="523823"/>
                  </a:lnTo>
                  <a:lnTo>
                    <a:pt x="451171" y="550574"/>
                  </a:lnTo>
                  <a:lnTo>
                    <a:pt x="455925" y="585713"/>
                  </a:lnTo>
                  <a:lnTo>
                    <a:pt x="460453" y="619266"/>
                  </a:lnTo>
                  <a:lnTo>
                    <a:pt x="463622" y="642163"/>
                  </a:lnTo>
                  <a:lnTo>
                    <a:pt x="464980" y="652365"/>
                  </a:lnTo>
                  <a:lnTo>
                    <a:pt x="467923" y="667781"/>
                  </a:lnTo>
                  <a:lnTo>
                    <a:pt x="471545" y="686370"/>
                  </a:lnTo>
                  <a:lnTo>
                    <a:pt x="475846" y="706774"/>
                  </a:lnTo>
                  <a:lnTo>
                    <a:pt x="484222" y="745314"/>
                  </a:lnTo>
                  <a:lnTo>
                    <a:pt x="487618" y="759823"/>
                  </a:lnTo>
                  <a:lnTo>
                    <a:pt x="489882" y="768664"/>
                  </a:lnTo>
                  <a:lnTo>
                    <a:pt x="490787" y="772745"/>
                  </a:lnTo>
                  <a:lnTo>
                    <a:pt x="491919" y="778639"/>
                  </a:lnTo>
                  <a:lnTo>
                    <a:pt x="493957" y="795415"/>
                  </a:lnTo>
                  <a:lnTo>
                    <a:pt x="496220" y="816952"/>
                  </a:lnTo>
                  <a:lnTo>
                    <a:pt x="498258" y="840530"/>
                  </a:lnTo>
                  <a:lnTo>
                    <a:pt x="500295" y="864334"/>
                  </a:lnTo>
                  <a:lnTo>
                    <a:pt x="501653" y="886097"/>
                  </a:lnTo>
                  <a:lnTo>
                    <a:pt x="503012" y="903553"/>
                  </a:lnTo>
                  <a:lnTo>
                    <a:pt x="503238" y="914209"/>
                  </a:lnTo>
                  <a:lnTo>
                    <a:pt x="503238" y="929171"/>
                  </a:lnTo>
                  <a:lnTo>
                    <a:pt x="503012" y="945267"/>
                  </a:lnTo>
                  <a:lnTo>
                    <a:pt x="502559" y="958869"/>
                  </a:lnTo>
                  <a:lnTo>
                    <a:pt x="502332" y="964084"/>
                  </a:lnTo>
                  <a:lnTo>
                    <a:pt x="501653" y="966804"/>
                  </a:lnTo>
                  <a:lnTo>
                    <a:pt x="499616" y="971565"/>
                  </a:lnTo>
                  <a:lnTo>
                    <a:pt x="496447" y="978366"/>
                  </a:lnTo>
                  <a:lnTo>
                    <a:pt x="492146" y="987888"/>
                  </a:lnTo>
                  <a:lnTo>
                    <a:pt x="486486" y="999676"/>
                  </a:lnTo>
                  <a:lnTo>
                    <a:pt x="483996" y="1005344"/>
                  </a:lnTo>
                  <a:lnTo>
                    <a:pt x="481959" y="1009425"/>
                  </a:lnTo>
                  <a:lnTo>
                    <a:pt x="481053" y="1010558"/>
                  </a:lnTo>
                  <a:lnTo>
                    <a:pt x="480148" y="1011692"/>
                  </a:lnTo>
                  <a:lnTo>
                    <a:pt x="479468" y="1012372"/>
                  </a:lnTo>
                  <a:lnTo>
                    <a:pt x="478789" y="1012598"/>
                  </a:lnTo>
                  <a:lnTo>
                    <a:pt x="477884" y="1012825"/>
                  </a:lnTo>
                  <a:lnTo>
                    <a:pt x="477205" y="1012598"/>
                  </a:lnTo>
                  <a:lnTo>
                    <a:pt x="476525" y="1012145"/>
                  </a:lnTo>
                  <a:lnTo>
                    <a:pt x="475620" y="1011465"/>
                  </a:lnTo>
                  <a:lnTo>
                    <a:pt x="474262" y="1009198"/>
                  </a:lnTo>
                  <a:lnTo>
                    <a:pt x="472451" y="1006251"/>
                  </a:lnTo>
                  <a:lnTo>
                    <a:pt x="469055" y="1002170"/>
                  </a:lnTo>
                  <a:lnTo>
                    <a:pt x="464301" y="996956"/>
                  </a:lnTo>
                  <a:lnTo>
                    <a:pt x="458189" y="990381"/>
                  </a:lnTo>
                  <a:lnTo>
                    <a:pt x="451624" y="983580"/>
                  </a:lnTo>
                  <a:lnTo>
                    <a:pt x="438720" y="970885"/>
                  </a:lnTo>
                  <a:lnTo>
                    <a:pt x="430118" y="962723"/>
                  </a:lnTo>
                  <a:lnTo>
                    <a:pt x="428081" y="960456"/>
                  </a:lnTo>
                  <a:lnTo>
                    <a:pt x="426722" y="958189"/>
                  </a:lnTo>
                  <a:lnTo>
                    <a:pt x="425591" y="955922"/>
                  </a:lnTo>
                  <a:lnTo>
                    <a:pt x="424911" y="952975"/>
                  </a:lnTo>
                  <a:lnTo>
                    <a:pt x="424459" y="949575"/>
                  </a:lnTo>
                  <a:lnTo>
                    <a:pt x="424006" y="945494"/>
                  </a:lnTo>
                  <a:lnTo>
                    <a:pt x="423553" y="934839"/>
                  </a:lnTo>
                  <a:lnTo>
                    <a:pt x="422421" y="913528"/>
                  </a:lnTo>
                  <a:lnTo>
                    <a:pt x="420837" y="882470"/>
                  </a:lnTo>
                  <a:lnTo>
                    <a:pt x="419252" y="852318"/>
                  </a:lnTo>
                  <a:lnTo>
                    <a:pt x="418120" y="834409"/>
                  </a:lnTo>
                  <a:lnTo>
                    <a:pt x="416536" y="816272"/>
                  </a:lnTo>
                  <a:lnTo>
                    <a:pt x="416309" y="811501"/>
                  </a:lnTo>
                  <a:lnTo>
                    <a:pt x="416309" y="809471"/>
                  </a:lnTo>
                  <a:lnTo>
                    <a:pt x="416174" y="808659"/>
                  </a:lnTo>
                  <a:lnTo>
                    <a:pt x="416308" y="811489"/>
                  </a:lnTo>
                  <a:lnTo>
                    <a:pt x="416309" y="811501"/>
                  </a:lnTo>
                  <a:lnTo>
                    <a:pt x="416309" y="811511"/>
                  </a:lnTo>
                  <a:lnTo>
                    <a:pt x="415856" y="813778"/>
                  </a:lnTo>
                  <a:lnTo>
                    <a:pt x="415177" y="816045"/>
                  </a:lnTo>
                  <a:lnTo>
                    <a:pt x="414045" y="818993"/>
                  </a:lnTo>
                  <a:lnTo>
                    <a:pt x="412913" y="820126"/>
                  </a:lnTo>
                  <a:lnTo>
                    <a:pt x="412008" y="821486"/>
                  </a:lnTo>
                  <a:lnTo>
                    <a:pt x="410197" y="823527"/>
                  </a:lnTo>
                  <a:lnTo>
                    <a:pt x="408612" y="824433"/>
                  </a:lnTo>
                  <a:lnTo>
                    <a:pt x="407933" y="824887"/>
                  </a:lnTo>
                  <a:lnTo>
                    <a:pt x="407707" y="824887"/>
                  </a:lnTo>
                  <a:lnTo>
                    <a:pt x="407254" y="824660"/>
                  </a:lnTo>
                  <a:lnTo>
                    <a:pt x="406575" y="823980"/>
                  </a:lnTo>
                  <a:lnTo>
                    <a:pt x="405896" y="822620"/>
                  </a:lnTo>
                  <a:lnTo>
                    <a:pt x="404538" y="821033"/>
                  </a:lnTo>
                  <a:lnTo>
                    <a:pt x="403179" y="819219"/>
                  </a:lnTo>
                  <a:lnTo>
                    <a:pt x="401142" y="817859"/>
                  </a:lnTo>
                  <a:lnTo>
                    <a:pt x="399784" y="817179"/>
                  </a:lnTo>
                  <a:lnTo>
                    <a:pt x="397973" y="816952"/>
                  </a:lnTo>
                  <a:lnTo>
                    <a:pt x="397746" y="816272"/>
                  </a:lnTo>
                  <a:lnTo>
                    <a:pt x="397520" y="815365"/>
                  </a:lnTo>
                  <a:lnTo>
                    <a:pt x="397520" y="810151"/>
                  </a:lnTo>
                  <a:lnTo>
                    <a:pt x="397067" y="795415"/>
                  </a:lnTo>
                  <a:lnTo>
                    <a:pt x="396388" y="772291"/>
                  </a:lnTo>
                  <a:lnTo>
                    <a:pt x="395482" y="747581"/>
                  </a:lnTo>
                  <a:lnTo>
                    <a:pt x="395256" y="727631"/>
                  </a:lnTo>
                  <a:lnTo>
                    <a:pt x="395256" y="615638"/>
                  </a:lnTo>
                  <a:lnTo>
                    <a:pt x="395030" y="508634"/>
                  </a:lnTo>
                  <a:lnTo>
                    <a:pt x="395030" y="501153"/>
                  </a:lnTo>
                  <a:lnTo>
                    <a:pt x="395256" y="495712"/>
                  </a:lnTo>
                  <a:lnTo>
                    <a:pt x="396388" y="490497"/>
                  </a:lnTo>
                  <a:lnTo>
                    <a:pt x="398425" y="482789"/>
                  </a:lnTo>
                  <a:lnTo>
                    <a:pt x="399331" y="478482"/>
                  </a:lnTo>
                  <a:lnTo>
                    <a:pt x="399784" y="475081"/>
                  </a:lnTo>
                  <a:lnTo>
                    <a:pt x="400915" y="469414"/>
                  </a:lnTo>
                  <a:lnTo>
                    <a:pt x="401595" y="464200"/>
                  </a:lnTo>
                  <a:lnTo>
                    <a:pt x="402726" y="461026"/>
                  </a:lnTo>
                  <a:lnTo>
                    <a:pt x="403632" y="457172"/>
                  </a:lnTo>
                  <a:lnTo>
                    <a:pt x="404085" y="454905"/>
                  </a:lnTo>
                  <a:lnTo>
                    <a:pt x="404311" y="453318"/>
                  </a:lnTo>
                  <a:lnTo>
                    <a:pt x="404538" y="451504"/>
                  </a:lnTo>
                  <a:lnTo>
                    <a:pt x="404311" y="449691"/>
                  </a:lnTo>
                  <a:lnTo>
                    <a:pt x="404085" y="448104"/>
                  </a:lnTo>
                  <a:lnTo>
                    <a:pt x="403632" y="446743"/>
                  </a:lnTo>
                  <a:lnTo>
                    <a:pt x="402726" y="443796"/>
                  </a:lnTo>
                  <a:lnTo>
                    <a:pt x="401142" y="441302"/>
                  </a:lnTo>
                  <a:lnTo>
                    <a:pt x="399784" y="439035"/>
                  </a:lnTo>
                  <a:lnTo>
                    <a:pt x="398652" y="437222"/>
                  </a:lnTo>
                  <a:lnTo>
                    <a:pt x="397973" y="435408"/>
                  </a:lnTo>
                  <a:lnTo>
                    <a:pt x="397520" y="433368"/>
                  </a:lnTo>
                  <a:lnTo>
                    <a:pt x="396614" y="431327"/>
                  </a:lnTo>
                  <a:lnTo>
                    <a:pt x="395482" y="429514"/>
                  </a:lnTo>
                  <a:lnTo>
                    <a:pt x="394124" y="427020"/>
                  </a:lnTo>
                  <a:lnTo>
                    <a:pt x="390502" y="422033"/>
                  </a:lnTo>
                  <a:lnTo>
                    <a:pt x="386427" y="416818"/>
                  </a:lnTo>
                  <a:lnTo>
                    <a:pt x="382353" y="411604"/>
                  </a:lnTo>
                  <a:lnTo>
                    <a:pt x="380542" y="409110"/>
                  </a:lnTo>
                  <a:lnTo>
                    <a:pt x="379410" y="406843"/>
                  </a:lnTo>
                  <a:lnTo>
                    <a:pt x="378504" y="404803"/>
                  </a:lnTo>
                  <a:lnTo>
                    <a:pt x="377825" y="402989"/>
                  </a:lnTo>
                  <a:lnTo>
                    <a:pt x="377825" y="401402"/>
                  </a:lnTo>
                  <a:lnTo>
                    <a:pt x="378051" y="399815"/>
                  </a:lnTo>
                  <a:lnTo>
                    <a:pt x="382126" y="389840"/>
                  </a:lnTo>
                  <a:lnTo>
                    <a:pt x="384390" y="384173"/>
                  </a:lnTo>
                  <a:lnTo>
                    <a:pt x="386201" y="380319"/>
                  </a:lnTo>
                  <a:lnTo>
                    <a:pt x="386654" y="379865"/>
                  </a:lnTo>
                  <a:lnTo>
                    <a:pt x="387106" y="379412"/>
                  </a:lnTo>
                  <a:lnTo>
                    <a:pt x="388917" y="378732"/>
                  </a:lnTo>
                  <a:lnTo>
                    <a:pt x="390955" y="378279"/>
                  </a:lnTo>
                  <a:lnTo>
                    <a:pt x="393219" y="378279"/>
                  </a:lnTo>
                  <a:lnTo>
                    <a:pt x="397973" y="378279"/>
                  </a:lnTo>
                  <a:lnTo>
                    <a:pt x="401595" y="378505"/>
                  </a:lnTo>
                  <a:lnTo>
                    <a:pt x="405669" y="378279"/>
                  </a:lnTo>
                  <a:lnTo>
                    <a:pt x="411555" y="377825"/>
                  </a:lnTo>
                  <a:close/>
                  <a:moveTo>
                    <a:pt x="325154" y="307975"/>
                  </a:moveTo>
                  <a:lnTo>
                    <a:pt x="322661" y="312964"/>
                  </a:lnTo>
                  <a:lnTo>
                    <a:pt x="320394" y="317727"/>
                  </a:lnTo>
                  <a:lnTo>
                    <a:pt x="317901" y="322489"/>
                  </a:lnTo>
                  <a:lnTo>
                    <a:pt x="316768" y="324984"/>
                  </a:lnTo>
                  <a:lnTo>
                    <a:pt x="315181" y="328159"/>
                  </a:lnTo>
                  <a:lnTo>
                    <a:pt x="312688" y="335870"/>
                  </a:lnTo>
                  <a:lnTo>
                    <a:pt x="308835" y="347209"/>
                  </a:lnTo>
                  <a:lnTo>
                    <a:pt x="312688" y="357188"/>
                  </a:lnTo>
                  <a:lnTo>
                    <a:pt x="321074" y="379413"/>
                  </a:lnTo>
                  <a:lnTo>
                    <a:pt x="330593" y="403452"/>
                  </a:lnTo>
                  <a:lnTo>
                    <a:pt x="334673" y="413204"/>
                  </a:lnTo>
                  <a:lnTo>
                    <a:pt x="337393" y="419327"/>
                  </a:lnTo>
                  <a:lnTo>
                    <a:pt x="339432" y="422955"/>
                  </a:lnTo>
                  <a:lnTo>
                    <a:pt x="341019" y="426811"/>
                  </a:lnTo>
                  <a:lnTo>
                    <a:pt x="342605" y="430439"/>
                  </a:lnTo>
                  <a:lnTo>
                    <a:pt x="343285" y="433614"/>
                  </a:lnTo>
                  <a:lnTo>
                    <a:pt x="343739" y="437016"/>
                  </a:lnTo>
                  <a:lnTo>
                    <a:pt x="343965" y="440191"/>
                  </a:lnTo>
                  <a:lnTo>
                    <a:pt x="343739" y="443366"/>
                  </a:lnTo>
                  <a:lnTo>
                    <a:pt x="343059" y="446314"/>
                  </a:lnTo>
                  <a:lnTo>
                    <a:pt x="340339" y="457427"/>
                  </a:lnTo>
                  <a:lnTo>
                    <a:pt x="334673" y="481693"/>
                  </a:lnTo>
                  <a:lnTo>
                    <a:pt x="319034" y="554038"/>
                  </a:lnTo>
                  <a:lnTo>
                    <a:pt x="301809" y="630464"/>
                  </a:lnTo>
                  <a:lnTo>
                    <a:pt x="295236" y="660173"/>
                  </a:lnTo>
                  <a:lnTo>
                    <a:pt x="292290" y="671059"/>
                  </a:lnTo>
                  <a:lnTo>
                    <a:pt x="290703" y="678543"/>
                  </a:lnTo>
                  <a:lnTo>
                    <a:pt x="285491" y="696686"/>
                  </a:lnTo>
                  <a:lnTo>
                    <a:pt x="284131" y="703036"/>
                  </a:lnTo>
                  <a:lnTo>
                    <a:pt x="282998" y="708479"/>
                  </a:lnTo>
                  <a:lnTo>
                    <a:pt x="282544" y="713695"/>
                  </a:lnTo>
                  <a:lnTo>
                    <a:pt x="282318" y="718911"/>
                  </a:lnTo>
                  <a:lnTo>
                    <a:pt x="282091" y="733425"/>
                  </a:lnTo>
                  <a:lnTo>
                    <a:pt x="282091" y="742497"/>
                  </a:lnTo>
                  <a:lnTo>
                    <a:pt x="281411" y="751568"/>
                  </a:lnTo>
                  <a:lnTo>
                    <a:pt x="280731" y="760186"/>
                  </a:lnTo>
                  <a:lnTo>
                    <a:pt x="280051" y="768577"/>
                  </a:lnTo>
                  <a:lnTo>
                    <a:pt x="278691" y="776741"/>
                  </a:lnTo>
                  <a:lnTo>
                    <a:pt x="277105" y="783772"/>
                  </a:lnTo>
                  <a:lnTo>
                    <a:pt x="275745" y="790348"/>
                  </a:lnTo>
                  <a:lnTo>
                    <a:pt x="273705" y="796018"/>
                  </a:lnTo>
                  <a:lnTo>
                    <a:pt x="272345" y="799420"/>
                  </a:lnTo>
                  <a:lnTo>
                    <a:pt x="271665" y="802822"/>
                  </a:lnTo>
                  <a:lnTo>
                    <a:pt x="270759" y="805543"/>
                  </a:lnTo>
                  <a:lnTo>
                    <a:pt x="270305" y="808264"/>
                  </a:lnTo>
                  <a:lnTo>
                    <a:pt x="269852" y="813480"/>
                  </a:lnTo>
                  <a:lnTo>
                    <a:pt x="269625" y="818243"/>
                  </a:lnTo>
                  <a:lnTo>
                    <a:pt x="269625" y="823005"/>
                  </a:lnTo>
                  <a:lnTo>
                    <a:pt x="269399" y="827768"/>
                  </a:lnTo>
                  <a:lnTo>
                    <a:pt x="269172" y="830489"/>
                  </a:lnTo>
                  <a:lnTo>
                    <a:pt x="268492" y="833211"/>
                  </a:lnTo>
                  <a:lnTo>
                    <a:pt x="267812" y="836159"/>
                  </a:lnTo>
                  <a:lnTo>
                    <a:pt x="267132" y="839561"/>
                  </a:lnTo>
                  <a:lnTo>
                    <a:pt x="265999" y="842963"/>
                  </a:lnTo>
                  <a:lnTo>
                    <a:pt x="265319" y="846818"/>
                  </a:lnTo>
                  <a:lnTo>
                    <a:pt x="263733" y="854982"/>
                  </a:lnTo>
                  <a:lnTo>
                    <a:pt x="262826" y="863600"/>
                  </a:lnTo>
                  <a:lnTo>
                    <a:pt x="261919" y="873125"/>
                  </a:lnTo>
                  <a:lnTo>
                    <a:pt x="261013" y="883104"/>
                  </a:lnTo>
                  <a:lnTo>
                    <a:pt x="259653" y="893763"/>
                  </a:lnTo>
                  <a:lnTo>
                    <a:pt x="258066" y="904422"/>
                  </a:lnTo>
                  <a:lnTo>
                    <a:pt x="256933" y="909864"/>
                  </a:lnTo>
                  <a:lnTo>
                    <a:pt x="255573" y="915534"/>
                  </a:lnTo>
                  <a:lnTo>
                    <a:pt x="249681" y="940707"/>
                  </a:lnTo>
                  <a:lnTo>
                    <a:pt x="242428" y="967922"/>
                  </a:lnTo>
                  <a:lnTo>
                    <a:pt x="239481" y="980848"/>
                  </a:lnTo>
                  <a:lnTo>
                    <a:pt x="236762" y="992188"/>
                  </a:lnTo>
                  <a:lnTo>
                    <a:pt x="234722" y="1001713"/>
                  </a:lnTo>
                  <a:lnTo>
                    <a:pt x="233589" y="1008289"/>
                  </a:lnTo>
                  <a:lnTo>
                    <a:pt x="233362" y="1012598"/>
                  </a:lnTo>
                  <a:lnTo>
                    <a:pt x="233362" y="1015547"/>
                  </a:lnTo>
                  <a:lnTo>
                    <a:pt x="233589" y="1016907"/>
                  </a:lnTo>
                  <a:lnTo>
                    <a:pt x="234269" y="1017588"/>
                  </a:lnTo>
                  <a:lnTo>
                    <a:pt x="234722" y="1018268"/>
                  </a:lnTo>
                  <a:lnTo>
                    <a:pt x="235402" y="1018948"/>
                  </a:lnTo>
                  <a:lnTo>
                    <a:pt x="236082" y="1019402"/>
                  </a:lnTo>
                  <a:lnTo>
                    <a:pt x="237215" y="1019629"/>
                  </a:lnTo>
                  <a:lnTo>
                    <a:pt x="239935" y="1019856"/>
                  </a:lnTo>
                  <a:lnTo>
                    <a:pt x="247641" y="1019629"/>
                  </a:lnTo>
                  <a:lnTo>
                    <a:pt x="256027" y="1019856"/>
                  </a:lnTo>
                  <a:lnTo>
                    <a:pt x="261693" y="1020082"/>
                  </a:lnTo>
                  <a:lnTo>
                    <a:pt x="265546" y="1020082"/>
                  </a:lnTo>
                  <a:lnTo>
                    <a:pt x="266906" y="1020082"/>
                  </a:lnTo>
                  <a:lnTo>
                    <a:pt x="267812" y="1019629"/>
                  </a:lnTo>
                  <a:lnTo>
                    <a:pt x="268945" y="1019629"/>
                  </a:lnTo>
                  <a:lnTo>
                    <a:pt x="270305" y="1019629"/>
                  </a:lnTo>
                  <a:lnTo>
                    <a:pt x="274158" y="1019856"/>
                  </a:lnTo>
                  <a:lnTo>
                    <a:pt x="279371" y="1020309"/>
                  </a:lnTo>
                  <a:lnTo>
                    <a:pt x="293877" y="1025298"/>
                  </a:lnTo>
                  <a:lnTo>
                    <a:pt x="326967" y="1026886"/>
                  </a:lnTo>
                  <a:lnTo>
                    <a:pt x="351898" y="1028247"/>
                  </a:lnTo>
                  <a:lnTo>
                    <a:pt x="366857" y="1028700"/>
                  </a:lnTo>
                  <a:lnTo>
                    <a:pt x="369803" y="1028473"/>
                  </a:lnTo>
                  <a:lnTo>
                    <a:pt x="372296" y="1028020"/>
                  </a:lnTo>
                  <a:lnTo>
                    <a:pt x="374563" y="1026886"/>
                  </a:lnTo>
                  <a:lnTo>
                    <a:pt x="376602" y="1025752"/>
                  </a:lnTo>
                  <a:lnTo>
                    <a:pt x="380909" y="1022577"/>
                  </a:lnTo>
                  <a:lnTo>
                    <a:pt x="383175" y="1021216"/>
                  </a:lnTo>
                  <a:lnTo>
                    <a:pt x="385442" y="1019629"/>
                  </a:lnTo>
                  <a:lnTo>
                    <a:pt x="387028" y="1019175"/>
                  </a:lnTo>
                  <a:lnTo>
                    <a:pt x="388615" y="1018722"/>
                  </a:lnTo>
                  <a:lnTo>
                    <a:pt x="391561" y="1018268"/>
                  </a:lnTo>
                  <a:lnTo>
                    <a:pt x="395187" y="1018268"/>
                  </a:lnTo>
                  <a:lnTo>
                    <a:pt x="398814" y="1018722"/>
                  </a:lnTo>
                  <a:lnTo>
                    <a:pt x="402440" y="1019175"/>
                  </a:lnTo>
                  <a:lnTo>
                    <a:pt x="406066" y="1019856"/>
                  </a:lnTo>
                  <a:lnTo>
                    <a:pt x="412866" y="1021670"/>
                  </a:lnTo>
                  <a:lnTo>
                    <a:pt x="418985" y="1022577"/>
                  </a:lnTo>
                  <a:lnTo>
                    <a:pt x="421705" y="1023257"/>
                  </a:lnTo>
                  <a:lnTo>
                    <a:pt x="423971" y="1023938"/>
                  </a:lnTo>
                  <a:lnTo>
                    <a:pt x="426011" y="1025072"/>
                  </a:lnTo>
                  <a:lnTo>
                    <a:pt x="427824" y="1026432"/>
                  </a:lnTo>
                  <a:lnTo>
                    <a:pt x="428504" y="1027339"/>
                  </a:lnTo>
                  <a:lnTo>
                    <a:pt x="429184" y="1028247"/>
                  </a:lnTo>
                  <a:lnTo>
                    <a:pt x="429638" y="1029154"/>
                  </a:lnTo>
                  <a:lnTo>
                    <a:pt x="429864" y="1030514"/>
                  </a:lnTo>
                  <a:lnTo>
                    <a:pt x="430317" y="1031875"/>
                  </a:lnTo>
                  <a:lnTo>
                    <a:pt x="430771" y="1032782"/>
                  </a:lnTo>
                  <a:lnTo>
                    <a:pt x="431677" y="1033463"/>
                  </a:lnTo>
                  <a:lnTo>
                    <a:pt x="432357" y="1033916"/>
                  </a:lnTo>
                  <a:lnTo>
                    <a:pt x="433717" y="1034370"/>
                  </a:lnTo>
                  <a:lnTo>
                    <a:pt x="434624" y="1034370"/>
                  </a:lnTo>
                  <a:lnTo>
                    <a:pt x="437344" y="1034370"/>
                  </a:lnTo>
                  <a:lnTo>
                    <a:pt x="444370" y="1033916"/>
                  </a:lnTo>
                  <a:lnTo>
                    <a:pt x="447769" y="1033916"/>
                  </a:lnTo>
                  <a:lnTo>
                    <a:pt x="451622" y="1034143"/>
                  </a:lnTo>
                  <a:lnTo>
                    <a:pt x="457288" y="1035050"/>
                  </a:lnTo>
                  <a:lnTo>
                    <a:pt x="465448" y="1036184"/>
                  </a:lnTo>
                  <a:lnTo>
                    <a:pt x="488112" y="1038452"/>
                  </a:lnTo>
                  <a:lnTo>
                    <a:pt x="510550" y="1040720"/>
                  </a:lnTo>
                  <a:lnTo>
                    <a:pt x="519616" y="1041173"/>
                  </a:lnTo>
                  <a:lnTo>
                    <a:pt x="525736" y="1041400"/>
                  </a:lnTo>
                  <a:lnTo>
                    <a:pt x="531175" y="1041173"/>
                  </a:lnTo>
                  <a:lnTo>
                    <a:pt x="537748" y="1040720"/>
                  </a:lnTo>
                  <a:lnTo>
                    <a:pt x="552253" y="1039132"/>
                  </a:lnTo>
                  <a:lnTo>
                    <a:pt x="565172" y="1037318"/>
                  </a:lnTo>
                  <a:lnTo>
                    <a:pt x="569932" y="1036638"/>
                  </a:lnTo>
                  <a:lnTo>
                    <a:pt x="572425" y="1036184"/>
                  </a:lnTo>
                  <a:lnTo>
                    <a:pt x="576504" y="1034823"/>
                  </a:lnTo>
                  <a:lnTo>
                    <a:pt x="577637" y="1034370"/>
                  </a:lnTo>
                  <a:lnTo>
                    <a:pt x="578771" y="1033916"/>
                  </a:lnTo>
                  <a:lnTo>
                    <a:pt x="579677" y="1032782"/>
                  </a:lnTo>
                  <a:lnTo>
                    <a:pt x="580811" y="1031648"/>
                  </a:lnTo>
                  <a:lnTo>
                    <a:pt x="583757" y="1026659"/>
                  </a:lnTo>
                  <a:lnTo>
                    <a:pt x="584664" y="1025072"/>
                  </a:lnTo>
                  <a:lnTo>
                    <a:pt x="585570" y="1023257"/>
                  </a:lnTo>
                  <a:lnTo>
                    <a:pt x="586250" y="1021443"/>
                  </a:lnTo>
                  <a:lnTo>
                    <a:pt x="586477" y="1019629"/>
                  </a:lnTo>
                  <a:lnTo>
                    <a:pt x="587383" y="1015773"/>
                  </a:lnTo>
                  <a:lnTo>
                    <a:pt x="587610" y="1012372"/>
                  </a:lnTo>
                  <a:lnTo>
                    <a:pt x="587837" y="1005114"/>
                  </a:lnTo>
                  <a:lnTo>
                    <a:pt x="588063" y="1001939"/>
                  </a:lnTo>
                  <a:lnTo>
                    <a:pt x="588970" y="998538"/>
                  </a:lnTo>
                  <a:lnTo>
                    <a:pt x="589423" y="997177"/>
                  </a:lnTo>
                  <a:lnTo>
                    <a:pt x="589876" y="995136"/>
                  </a:lnTo>
                  <a:lnTo>
                    <a:pt x="590330" y="989920"/>
                  </a:lnTo>
                  <a:lnTo>
                    <a:pt x="590556" y="984250"/>
                  </a:lnTo>
                  <a:lnTo>
                    <a:pt x="590556" y="977673"/>
                  </a:lnTo>
                  <a:lnTo>
                    <a:pt x="590783" y="964066"/>
                  </a:lnTo>
                  <a:lnTo>
                    <a:pt x="591236" y="958170"/>
                  </a:lnTo>
                  <a:lnTo>
                    <a:pt x="591916" y="952500"/>
                  </a:lnTo>
                  <a:lnTo>
                    <a:pt x="592143" y="948418"/>
                  </a:lnTo>
                  <a:lnTo>
                    <a:pt x="592596" y="941388"/>
                  </a:lnTo>
                  <a:lnTo>
                    <a:pt x="593956" y="920297"/>
                  </a:lnTo>
                  <a:lnTo>
                    <a:pt x="596449" y="861106"/>
                  </a:lnTo>
                  <a:lnTo>
                    <a:pt x="599169" y="801007"/>
                  </a:lnTo>
                  <a:lnTo>
                    <a:pt x="600302" y="779009"/>
                  </a:lnTo>
                  <a:lnTo>
                    <a:pt x="600755" y="766536"/>
                  </a:lnTo>
                  <a:lnTo>
                    <a:pt x="601435" y="756330"/>
                  </a:lnTo>
                  <a:lnTo>
                    <a:pt x="601662" y="752929"/>
                  </a:lnTo>
                  <a:lnTo>
                    <a:pt x="601435" y="749754"/>
                  </a:lnTo>
                  <a:lnTo>
                    <a:pt x="601209" y="747032"/>
                  </a:lnTo>
                  <a:lnTo>
                    <a:pt x="600529" y="744538"/>
                  </a:lnTo>
                  <a:lnTo>
                    <a:pt x="599396" y="742043"/>
                  </a:lnTo>
                  <a:lnTo>
                    <a:pt x="598036" y="738868"/>
                  </a:lnTo>
                  <a:lnTo>
                    <a:pt x="597129" y="737054"/>
                  </a:lnTo>
                  <a:lnTo>
                    <a:pt x="596676" y="735239"/>
                  </a:lnTo>
                  <a:lnTo>
                    <a:pt x="596449" y="733198"/>
                  </a:lnTo>
                  <a:lnTo>
                    <a:pt x="596223" y="730930"/>
                  </a:lnTo>
                  <a:lnTo>
                    <a:pt x="596223" y="725941"/>
                  </a:lnTo>
                  <a:lnTo>
                    <a:pt x="596676" y="721179"/>
                  </a:lnTo>
                  <a:lnTo>
                    <a:pt x="597129" y="716189"/>
                  </a:lnTo>
                  <a:lnTo>
                    <a:pt x="598036" y="710973"/>
                  </a:lnTo>
                  <a:lnTo>
                    <a:pt x="599396" y="701902"/>
                  </a:lnTo>
                  <a:lnTo>
                    <a:pt x="599396" y="699634"/>
                  </a:lnTo>
                  <a:lnTo>
                    <a:pt x="599396" y="696686"/>
                  </a:lnTo>
                  <a:lnTo>
                    <a:pt x="598942" y="693057"/>
                  </a:lnTo>
                  <a:lnTo>
                    <a:pt x="598262" y="688975"/>
                  </a:lnTo>
                  <a:lnTo>
                    <a:pt x="596223" y="680130"/>
                  </a:lnTo>
                  <a:lnTo>
                    <a:pt x="593729" y="670379"/>
                  </a:lnTo>
                  <a:lnTo>
                    <a:pt x="590556" y="660627"/>
                  </a:lnTo>
                  <a:lnTo>
                    <a:pt x="587383" y="651555"/>
                  </a:lnTo>
                  <a:lnTo>
                    <a:pt x="585570" y="647473"/>
                  </a:lnTo>
                  <a:lnTo>
                    <a:pt x="583757" y="643618"/>
                  </a:lnTo>
                  <a:lnTo>
                    <a:pt x="582170" y="640670"/>
                  </a:lnTo>
                  <a:lnTo>
                    <a:pt x="580357" y="638175"/>
                  </a:lnTo>
                  <a:lnTo>
                    <a:pt x="578544" y="634773"/>
                  </a:lnTo>
                  <a:lnTo>
                    <a:pt x="575598" y="629557"/>
                  </a:lnTo>
                  <a:lnTo>
                    <a:pt x="568118" y="614136"/>
                  </a:lnTo>
                  <a:lnTo>
                    <a:pt x="558373" y="593498"/>
                  </a:lnTo>
                  <a:lnTo>
                    <a:pt x="548400" y="570820"/>
                  </a:lnTo>
                  <a:lnTo>
                    <a:pt x="538428" y="547234"/>
                  </a:lnTo>
                  <a:lnTo>
                    <a:pt x="533895" y="535895"/>
                  </a:lnTo>
                  <a:lnTo>
                    <a:pt x="529589" y="525689"/>
                  </a:lnTo>
                  <a:lnTo>
                    <a:pt x="525962" y="515938"/>
                  </a:lnTo>
                  <a:lnTo>
                    <a:pt x="523242" y="507773"/>
                  </a:lnTo>
                  <a:lnTo>
                    <a:pt x="521203" y="501197"/>
                  </a:lnTo>
                  <a:lnTo>
                    <a:pt x="520296" y="496207"/>
                  </a:lnTo>
                  <a:lnTo>
                    <a:pt x="519616" y="492352"/>
                  </a:lnTo>
                  <a:lnTo>
                    <a:pt x="518709" y="488270"/>
                  </a:lnTo>
                  <a:lnTo>
                    <a:pt x="517350" y="483961"/>
                  </a:lnTo>
                  <a:lnTo>
                    <a:pt x="515990" y="480105"/>
                  </a:lnTo>
                  <a:lnTo>
                    <a:pt x="512590" y="471488"/>
                  </a:lnTo>
                  <a:lnTo>
                    <a:pt x="508737" y="463097"/>
                  </a:lnTo>
                  <a:lnTo>
                    <a:pt x="505111" y="455159"/>
                  </a:lnTo>
                  <a:lnTo>
                    <a:pt x="501031" y="448129"/>
                  </a:lnTo>
                  <a:lnTo>
                    <a:pt x="497405" y="442005"/>
                  </a:lnTo>
                  <a:lnTo>
                    <a:pt x="494458" y="437243"/>
                  </a:lnTo>
                  <a:lnTo>
                    <a:pt x="488112" y="427038"/>
                  </a:lnTo>
                  <a:lnTo>
                    <a:pt x="484486" y="420914"/>
                  </a:lnTo>
                  <a:lnTo>
                    <a:pt x="481313" y="414338"/>
                  </a:lnTo>
                  <a:lnTo>
                    <a:pt x="477913" y="407534"/>
                  </a:lnTo>
                  <a:lnTo>
                    <a:pt x="476780" y="404359"/>
                  </a:lnTo>
                  <a:lnTo>
                    <a:pt x="475647" y="400730"/>
                  </a:lnTo>
                  <a:lnTo>
                    <a:pt x="474740" y="397329"/>
                  </a:lnTo>
                  <a:lnTo>
                    <a:pt x="473834" y="394154"/>
                  </a:lnTo>
                  <a:lnTo>
                    <a:pt x="473380" y="390752"/>
                  </a:lnTo>
                  <a:lnTo>
                    <a:pt x="473154" y="387804"/>
                  </a:lnTo>
                  <a:lnTo>
                    <a:pt x="472927" y="368754"/>
                  </a:lnTo>
                  <a:lnTo>
                    <a:pt x="473380" y="362630"/>
                  </a:lnTo>
                  <a:lnTo>
                    <a:pt x="474060" y="352879"/>
                  </a:lnTo>
                  <a:lnTo>
                    <a:pt x="475647" y="340179"/>
                  </a:lnTo>
                  <a:lnTo>
                    <a:pt x="473834" y="337911"/>
                  </a:lnTo>
                  <a:lnTo>
                    <a:pt x="472700" y="335643"/>
                  </a:lnTo>
                  <a:lnTo>
                    <a:pt x="472020" y="333602"/>
                  </a:lnTo>
                  <a:lnTo>
                    <a:pt x="471567" y="331561"/>
                  </a:lnTo>
                  <a:lnTo>
                    <a:pt x="471340" y="328839"/>
                  </a:lnTo>
                  <a:lnTo>
                    <a:pt x="471114" y="327705"/>
                  </a:lnTo>
                  <a:lnTo>
                    <a:pt x="470434" y="327025"/>
                  </a:lnTo>
                  <a:lnTo>
                    <a:pt x="469527" y="326798"/>
                  </a:lnTo>
                  <a:lnTo>
                    <a:pt x="468621" y="326798"/>
                  </a:lnTo>
                  <a:lnTo>
                    <a:pt x="467261" y="327025"/>
                  </a:lnTo>
                  <a:lnTo>
                    <a:pt x="466128" y="329747"/>
                  </a:lnTo>
                  <a:lnTo>
                    <a:pt x="464541" y="332468"/>
                  </a:lnTo>
                  <a:lnTo>
                    <a:pt x="462501" y="336097"/>
                  </a:lnTo>
                  <a:lnTo>
                    <a:pt x="460915" y="338138"/>
                  </a:lnTo>
                  <a:lnTo>
                    <a:pt x="458422" y="340405"/>
                  </a:lnTo>
                  <a:lnTo>
                    <a:pt x="455249" y="343127"/>
                  </a:lnTo>
                  <a:lnTo>
                    <a:pt x="451396" y="346075"/>
                  </a:lnTo>
                  <a:lnTo>
                    <a:pt x="447316" y="349023"/>
                  </a:lnTo>
                  <a:lnTo>
                    <a:pt x="442783" y="351745"/>
                  </a:lnTo>
                  <a:lnTo>
                    <a:pt x="438023" y="354693"/>
                  </a:lnTo>
                  <a:lnTo>
                    <a:pt x="433037" y="357188"/>
                  </a:lnTo>
                  <a:lnTo>
                    <a:pt x="427824" y="359229"/>
                  </a:lnTo>
                  <a:lnTo>
                    <a:pt x="421705" y="361497"/>
                  </a:lnTo>
                  <a:lnTo>
                    <a:pt x="415132" y="363311"/>
                  </a:lnTo>
                  <a:lnTo>
                    <a:pt x="408559" y="364672"/>
                  </a:lnTo>
                  <a:lnTo>
                    <a:pt x="402213" y="366032"/>
                  </a:lnTo>
                  <a:lnTo>
                    <a:pt x="396321" y="366939"/>
                  </a:lnTo>
                  <a:lnTo>
                    <a:pt x="391334" y="367620"/>
                  </a:lnTo>
                  <a:lnTo>
                    <a:pt x="387481" y="367393"/>
                  </a:lnTo>
                  <a:lnTo>
                    <a:pt x="384082" y="366713"/>
                  </a:lnTo>
                  <a:lnTo>
                    <a:pt x="379549" y="366032"/>
                  </a:lnTo>
                  <a:lnTo>
                    <a:pt x="369576" y="363311"/>
                  </a:lnTo>
                  <a:lnTo>
                    <a:pt x="359377" y="359909"/>
                  </a:lnTo>
                  <a:lnTo>
                    <a:pt x="351671" y="357188"/>
                  </a:lnTo>
                  <a:lnTo>
                    <a:pt x="350765" y="356734"/>
                  </a:lnTo>
                  <a:lnTo>
                    <a:pt x="350085" y="355827"/>
                  </a:lnTo>
                  <a:lnTo>
                    <a:pt x="348272" y="353786"/>
                  </a:lnTo>
                  <a:lnTo>
                    <a:pt x="346232" y="351291"/>
                  </a:lnTo>
                  <a:lnTo>
                    <a:pt x="343965" y="348116"/>
                  </a:lnTo>
                  <a:lnTo>
                    <a:pt x="339659" y="340179"/>
                  </a:lnTo>
                  <a:lnTo>
                    <a:pt x="335353" y="331334"/>
                  </a:lnTo>
                  <a:lnTo>
                    <a:pt x="331273" y="322716"/>
                  </a:lnTo>
                  <a:lnTo>
                    <a:pt x="328100" y="315232"/>
                  </a:lnTo>
                  <a:lnTo>
                    <a:pt x="325154" y="307975"/>
                  </a:lnTo>
                  <a:close/>
                  <a:moveTo>
                    <a:pt x="1114989" y="80962"/>
                  </a:moveTo>
                  <a:lnTo>
                    <a:pt x="1121114" y="80962"/>
                  </a:lnTo>
                  <a:lnTo>
                    <a:pt x="1127012" y="81189"/>
                  </a:lnTo>
                  <a:lnTo>
                    <a:pt x="1133137" y="81416"/>
                  </a:lnTo>
                  <a:lnTo>
                    <a:pt x="1139262" y="81870"/>
                  </a:lnTo>
                  <a:lnTo>
                    <a:pt x="1144934" y="82550"/>
                  </a:lnTo>
                  <a:lnTo>
                    <a:pt x="1150378" y="83685"/>
                  </a:lnTo>
                  <a:lnTo>
                    <a:pt x="1155142" y="85046"/>
                  </a:lnTo>
                  <a:lnTo>
                    <a:pt x="1159906" y="86181"/>
                  </a:lnTo>
                  <a:lnTo>
                    <a:pt x="1163763" y="87996"/>
                  </a:lnTo>
                  <a:lnTo>
                    <a:pt x="1167846" y="90038"/>
                  </a:lnTo>
                  <a:lnTo>
                    <a:pt x="1171930" y="92761"/>
                  </a:lnTo>
                  <a:lnTo>
                    <a:pt x="1176240" y="95938"/>
                  </a:lnTo>
                  <a:lnTo>
                    <a:pt x="1180777" y="99342"/>
                  </a:lnTo>
                  <a:lnTo>
                    <a:pt x="1185314" y="103426"/>
                  </a:lnTo>
                  <a:lnTo>
                    <a:pt x="1189851" y="107510"/>
                  </a:lnTo>
                  <a:lnTo>
                    <a:pt x="1194615" y="112049"/>
                  </a:lnTo>
                  <a:lnTo>
                    <a:pt x="1198926" y="116587"/>
                  </a:lnTo>
                  <a:lnTo>
                    <a:pt x="1203236" y="121125"/>
                  </a:lnTo>
                  <a:lnTo>
                    <a:pt x="1206866" y="125663"/>
                  </a:lnTo>
                  <a:lnTo>
                    <a:pt x="1210495" y="130201"/>
                  </a:lnTo>
                  <a:lnTo>
                    <a:pt x="1213671" y="134966"/>
                  </a:lnTo>
                  <a:lnTo>
                    <a:pt x="1216393" y="139278"/>
                  </a:lnTo>
                  <a:lnTo>
                    <a:pt x="1218662" y="142908"/>
                  </a:lnTo>
                  <a:lnTo>
                    <a:pt x="1220023" y="146766"/>
                  </a:lnTo>
                  <a:lnTo>
                    <a:pt x="1220931" y="149715"/>
                  </a:lnTo>
                  <a:lnTo>
                    <a:pt x="1221384" y="153573"/>
                  </a:lnTo>
                  <a:lnTo>
                    <a:pt x="1221838" y="158792"/>
                  </a:lnTo>
                  <a:lnTo>
                    <a:pt x="1222745" y="171726"/>
                  </a:lnTo>
                  <a:lnTo>
                    <a:pt x="1223426" y="187382"/>
                  </a:lnTo>
                  <a:lnTo>
                    <a:pt x="1223880" y="204627"/>
                  </a:lnTo>
                  <a:lnTo>
                    <a:pt x="1223880" y="222099"/>
                  </a:lnTo>
                  <a:lnTo>
                    <a:pt x="1223426" y="237983"/>
                  </a:lnTo>
                  <a:lnTo>
                    <a:pt x="1223199" y="245244"/>
                  </a:lnTo>
                  <a:lnTo>
                    <a:pt x="1222292" y="251371"/>
                  </a:lnTo>
                  <a:lnTo>
                    <a:pt x="1221838" y="256590"/>
                  </a:lnTo>
                  <a:lnTo>
                    <a:pt x="1220931" y="260674"/>
                  </a:lnTo>
                  <a:lnTo>
                    <a:pt x="1218889" y="268389"/>
                  </a:lnTo>
                  <a:lnTo>
                    <a:pt x="1216620" y="278146"/>
                  </a:lnTo>
                  <a:lnTo>
                    <a:pt x="1214352" y="289037"/>
                  </a:lnTo>
                  <a:lnTo>
                    <a:pt x="1211403" y="300610"/>
                  </a:lnTo>
                  <a:lnTo>
                    <a:pt x="1208454" y="311728"/>
                  </a:lnTo>
                  <a:lnTo>
                    <a:pt x="1206639" y="317174"/>
                  </a:lnTo>
                  <a:lnTo>
                    <a:pt x="1204824" y="322166"/>
                  </a:lnTo>
                  <a:lnTo>
                    <a:pt x="1202782" y="326704"/>
                  </a:lnTo>
                  <a:lnTo>
                    <a:pt x="1200514" y="330789"/>
                  </a:lnTo>
                  <a:lnTo>
                    <a:pt x="1198245" y="334192"/>
                  </a:lnTo>
                  <a:lnTo>
                    <a:pt x="1197338" y="335554"/>
                  </a:lnTo>
                  <a:lnTo>
                    <a:pt x="1195976" y="336915"/>
                  </a:lnTo>
                  <a:lnTo>
                    <a:pt x="1186675" y="345765"/>
                  </a:lnTo>
                  <a:lnTo>
                    <a:pt x="1182592" y="349622"/>
                  </a:lnTo>
                  <a:lnTo>
                    <a:pt x="1178962" y="352799"/>
                  </a:lnTo>
                  <a:lnTo>
                    <a:pt x="1176013" y="356202"/>
                  </a:lnTo>
                  <a:lnTo>
                    <a:pt x="1173971" y="358925"/>
                  </a:lnTo>
                  <a:lnTo>
                    <a:pt x="1173291" y="360514"/>
                  </a:lnTo>
                  <a:lnTo>
                    <a:pt x="1172837" y="361648"/>
                  </a:lnTo>
                  <a:lnTo>
                    <a:pt x="1172157" y="363010"/>
                  </a:lnTo>
                  <a:lnTo>
                    <a:pt x="1172157" y="364371"/>
                  </a:lnTo>
                  <a:lnTo>
                    <a:pt x="1172157" y="382524"/>
                  </a:lnTo>
                  <a:lnTo>
                    <a:pt x="1181231" y="385474"/>
                  </a:lnTo>
                  <a:lnTo>
                    <a:pt x="1198472" y="408618"/>
                  </a:lnTo>
                  <a:lnTo>
                    <a:pt x="1229324" y="415653"/>
                  </a:lnTo>
                  <a:lnTo>
                    <a:pt x="1255413" y="422006"/>
                  </a:lnTo>
                  <a:lnTo>
                    <a:pt x="1277872" y="427906"/>
                  </a:lnTo>
                  <a:lnTo>
                    <a:pt x="1287853" y="430629"/>
                  </a:lnTo>
                  <a:lnTo>
                    <a:pt x="1299650" y="434032"/>
                  </a:lnTo>
                  <a:lnTo>
                    <a:pt x="1312354" y="438117"/>
                  </a:lnTo>
                  <a:lnTo>
                    <a:pt x="1325511" y="442201"/>
                  </a:lnTo>
                  <a:lnTo>
                    <a:pt x="1337989" y="446512"/>
                  </a:lnTo>
                  <a:lnTo>
                    <a:pt x="1349331" y="450597"/>
                  </a:lnTo>
                  <a:lnTo>
                    <a:pt x="1354095" y="453093"/>
                  </a:lnTo>
                  <a:lnTo>
                    <a:pt x="1358406" y="454908"/>
                  </a:lnTo>
                  <a:lnTo>
                    <a:pt x="1362262" y="456950"/>
                  </a:lnTo>
                  <a:lnTo>
                    <a:pt x="1365211" y="458765"/>
                  </a:lnTo>
                  <a:lnTo>
                    <a:pt x="1369522" y="462169"/>
                  </a:lnTo>
                  <a:lnTo>
                    <a:pt x="1372925" y="464892"/>
                  </a:lnTo>
                  <a:lnTo>
                    <a:pt x="1377462" y="468976"/>
                  </a:lnTo>
                  <a:lnTo>
                    <a:pt x="1379276" y="470338"/>
                  </a:lnTo>
                  <a:lnTo>
                    <a:pt x="1380411" y="471018"/>
                  </a:lnTo>
                  <a:lnTo>
                    <a:pt x="1381999" y="471472"/>
                  </a:lnTo>
                  <a:lnTo>
                    <a:pt x="1383814" y="471699"/>
                  </a:lnTo>
                  <a:lnTo>
                    <a:pt x="1384721" y="471699"/>
                  </a:lnTo>
                  <a:lnTo>
                    <a:pt x="1385855" y="472153"/>
                  </a:lnTo>
                  <a:lnTo>
                    <a:pt x="1386536" y="472834"/>
                  </a:lnTo>
                  <a:lnTo>
                    <a:pt x="1387670" y="473514"/>
                  </a:lnTo>
                  <a:lnTo>
                    <a:pt x="1389031" y="475557"/>
                  </a:lnTo>
                  <a:lnTo>
                    <a:pt x="1390846" y="478279"/>
                  </a:lnTo>
                  <a:lnTo>
                    <a:pt x="1392434" y="481683"/>
                  </a:lnTo>
                  <a:lnTo>
                    <a:pt x="1394022" y="485767"/>
                  </a:lnTo>
                  <a:lnTo>
                    <a:pt x="1396971" y="494617"/>
                  </a:lnTo>
                  <a:lnTo>
                    <a:pt x="1397879" y="499155"/>
                  </a:lnTo>
                  <a:lnTo>
                    <a:pt x="1399467" y="507551"/>
                  </a:lnTo>
                  <a:lnTo>
                    <a:pt x="1403777" y="533418"/>
                  </a:lnTo>
                  <a:lnTo>
                    <a:pt x="1409448" y="568362"/>
                  </a:lnTo>
                  <a:lnTo>
                    <a:pt x="1415347" y="607617"/>
                  </a:lnTo>
                  <a:lnTo>
                    <a:pt x="1421472" y="647553"/>
                  </a:lnTo>
                  <a:lnTo>
                    <a:pt x="1426463" y="683632"/>
                  </a:lnTo>
                  <a:lnTo>
                    <a:pt x="1429865" y="711542"/>
                  </a:lnTo>
                  <a:lnTo>
                    <a:pt x="1431000" y="721072"/>
                  </a:lnTo>
                  <a:lnTo>
                    <a:pt x="1431227" y="726971"/>
                  </a:lnTo>
                  <a:lnTo>
                    <a:pt x="1431000" y="736048"/>
                  </a:lnTo>
                  <a:lnTo>
                    <a:pt x="1430319" y="746713"/>
                  </a:lnTo>
                  <a:lnTo>
                    <a:pt x="1428277" y="770538"/>
                  </a:lnTo>
                  <a:lnTo>
                    <a:pt x="1427597" y="782564"/>
                  </a:lnTo>
                  <a:lnTo>
                    <a:pt x="1427370" y="793683"/>
                  </a:lnTo>
                  <a:lnTo>
                    <a:pt x="1427370" y="798902"/>
                  </a:lnTo>
                  <a:lnTo>
                    <a:pt x="1427597" y="803667"/>
                  </a:lnTo>
                  <a:lnTo>
                    <a:pt x="1428051" y="807751"/>
                  </a:lnTo>
                  <a:lnTo>
                    <a:pt x="1428731" y="811608"/>
                  </a:lnTo>
                  <a:lnTo>
                    <a:pt x="1430319" y="820685"/>
                  </a:lnTo>
                  <a:lnTo>
                    <a:pt x="1433041" y="834526"/>
                  </a:lnTo>
                  <a:lnTo>
                    <a:pt x="1435764" y="850637"/>
                  </a:lnTo>
                  <a:lnTo>
                    <a:pt x="1438486" y="868109"/>
                  </a:lnTo>
                  <a:lnTo>
                    <a:pt x="1441208" y="885581"/>
                  </a:lnTo>
                  <a:lnTo>
                    <a:pt x="1443250" y="901918"/>
                  </a:lnTo>
                  <a:lnTo>
                    <a:pt x="1444157" y="908725"/>
                  </a:lnTo>
                  <a:lnTo>
                    <a:pt x="1444611" y="915079"/>
                  </a:lnTo>
                  <a:lnTo>
                    <a:pt x="1444838" y="919844"/>
                  </a:lnTo>
                  <a:lnTo>
                    <a:pt x="1444611" y="923701"/>
                  </a:lnTo>
                  <a:lnTo>
                    <a:pt x="1444157" y="927332"/>
                  </a:lnTo>
                  <a:lnTo>
                    <a:pt x="1443250" y="931643"/>
                  </a:lnTo>
                  <a:lnTo>
                    <a:pt x="1442116" y="936181"/>
                  </a:lnTo>
                  <a:lnTo>
                    <a:pt x="1440301" y="941400"/>
                  </a:lnTo>
                  <a:lnTo>
                    <a:pt x="1436217" y="953200"/>
                  </a:lnTo>
                  <a:lnTo>
                    <a:pt x="1431453" y="964999"/>
                  </a:lnTo>
                  <a:lnTo>
                    <a:pt x="1426689" y="976571"/>
                  </a:lnTo>
                  <a:lnTo>
                    <a:pt x="1421699" y="987009"/>
                  </a:lnTo>
                  <a:lnTo>
                    <a:pt x="1417388" y="995178"/>
                  </a:lnTo>
                  <a:lnTo>
                    <a:pt x="1415800" y="998127"/>
                  </a:lnTo>
                  <a:lnTo>
                    <a:pt x="1414212" y="1000170"/>
                  </a:lnTo>
                  <a:lnTo>
                    <a:pt x="1412851" y="1001985"/>
                  </a:lnTo>
                  <a:lnTo>
                    <a:pt x="1411944" y="1004708"/>
                  </a:lnTo>
                  <a:lnTo>
                    <a:pt x="1410583" y="1007885"/>
                  </a:lnTo>
                  <a:lnTo>
                    <a:pt x="1409675" y="1011742"/>
                  </a:lnTo>
                  <a:lnTo>
                    <a:pt x="1407407" y="1020364"/>
                  </a:lnTo>
                  <a:lnTo>
                    <a:pt x="1405138" y="1029668"/>
                  </a:lnTo>
                  <a:lnTo>
                    <a:pt x="1402870" y="1039879"/>
                  </a:lnTo>
                  <a:lnTo>
                    <a:pt x="1400147" y="1049409"/>
                  </a:lnTo>
                  <a:lnTo>
                    <a:pt x="1399013" y="1053947"/>
                  </a:lnTo>
                  <a:lnTo>
                    <a:pt x="1397425" y="1058031"/>
                  </a:lnTo>
                  <a:lnTo>
                    <a:pt x="1395837" y="1062116"/>
                  </a:lnTo>
                  <a:lnTo>
                    <a:pt x="1394249" y="1065292"/>
                  </a:lnTo>
                  <a:lnTo>
                    <a:pt x="1376101" y="1098648"/>
                  </a:lnTo>
                  <a:lnTo>
                    <a:pt x="1365211" y="1119070"/>
                  </a:lnTo>
                  <a:lnTo>
                    <a:pt x="1364758" y="1121566"/>
                  </a:lnTo>
                  <a:lnTo>
                    <a:pt x="1364531" y="1124743"/>
                  </a:lnTo>
                  <a:lnTo>
                    <a:pt x="1364304" y="1129054"/>
                  </a:lnTo>
                  <a:lnTo>
                    <a:pt x="1364304" y="1134500"/>
                  </a:lnTo>
                  <a:lnTo>
                    <a:pt x="1364531" y="1141080"/>
                  </a:lnTo>
                  <a:lnTo>
                    <a:pt x="1365211" y="1149249"/>
                  </a:lnTo>
                  <a:lnTo>
                    <a:pt x="1366573" y="1158098"/>
                  </a:lnTo>
                  <a:lnTo>
                    <a:pt x="1367253" y="1164225"/>
                  </a:lnTo>
                  <a:lnTo>
                    <a:pt x="1367934" y="1172393"/>
                  </a:lnTo>
                  <a:lnTo>
                    <a:pt x="1369295" y="1193042"/>
                  </a:lnTo>
                  <a:lnTo>
                    <a:pt x="1370656" y="1218456"/>
                  </a:lnTo>
                  <a:lnTo>
                    <a:pt x="1371790" y="1245685"/>
                  </a:lnTo>
                  <a:lnTo>
                    <a:pt x="1374059" y="1295605"/>
                  </a:lnTo>
                  <a:lnTo>
                    <a:pt x="1374966" y="1313077"/>
                  </a:lnTo>
                  <a:lnTo>
                    <a:pt x="1375647" y="1322380"/>
                  </a:lnTo>
                  <a:lnTo>
                    <a:pt x="1377008" y="1330776"/>
                  </a:lnTo>
                  <a:lnTo>
                    <a:pt x="1377688" y="1334633"/>
                  </a:lnTo>
                  <a:lnTo>
                    <a:pt x="1378142" y="1338037"/>
                  </a:lnTo>
                  <a:lnTo>
                    <a:pt x="1378369" y="1341440"/>
                  </a:lnTo>
                  <a:lnTo>
                    <a:pt x="1377915" y="1343936"/>
                  </a:lnTo>
                  <a:lnTo>
                    <a:pt x="1377688" y="1345071"/>
                  </a:lnTo>
                  <a:lnTo>
                    <a:pt x="1377235" y="1345752"/>
                  </a:lnTo>
                  <a:lnTo>
                    <a:pt x="1376327" y="1346432"/>
                  </a:lnTo>
                  <a:lnTo>
                    <a:pt x="1375647" y="1347113"/>
                  </a:lnTo>
                  <a:lnTo>
                    <a:pt x="1373832" y="1347567"/>
                  </a:lnTo>
                  <a:lnTo>
                    <a:pt x="1372925" y="1348475"/>
                  </a:lnTo>
                  <a:lnTo>
                    <a:pt x="1372017" y="1349836"/>
                  </a:lnTo>
                  <a:lnTo>
                    <a:pt x="1371790" y="1351651"/>
                  </a:lnTo>
                  <a:lnTo>
                    <a:pt x="1372017" y="1353920"/>
                  </a:lnTo>
                  <a:lnTo>
                    <a:pt x="1372698" y="1357097"/>
                  </a:lnTo>
                  <a:lnTo>
                    <a:pt x="1374513" y="1366174"/>
                  </a:lnTo>
                  <a:lnTo>
                    <a:pt x="1375193" y="1371392"/>
                  </a:lnTo>
                  <a:lnTo>
                    <a:pt x="1375420" y="1373435"/>
                  </a:lnTo>
                  <a:lnTo>
                    <a:pt x="1375193" y="1375477"/>
                  </a:lnTo>
                  <a:lnTo>
                    <a:pt x="1375193" y="1376838"/>
                  </a:lnTo>
                  <a:lnTo>
                    <a:pt x="1374739" y="1378427"/>
                  </a:lnTo>
                  <a:lnTo>
                    <a:pt x="1373832" y="1379788"/>
                  </a:lnTo>
                  <a:lnTo>
                    <a:pt x="1372925" y="1380696"/>
                  </a:lnTo>
                  <a:lnTo>
                    <a:pt x="1371563" y="1381830"/>
                  </a:lnTo>
                  <a:lnTo>
                    <a:pt x="1370202" y="1382511"/>
                  </a:lnTo>
                  <a:lnTo>
                    <a:pt x="1368387" y="1382965"/>
                  </a:lnTo>
                  <a:lnTo>
                    <a:pt x="1366119" y="1383419"/>
                  </a:lnTo>
                  <a:lnTo>
                    <a:pt x="1363623" y="1384099"/>
                  </a:lnTo>
                  <a:lnTo>
                    <a:pt x="1360447" y="1384099"/>
                  </a:lnTo>
                  <a:lnTo>
                    <a:pt x="1353415" y="1384326"/>
                  </a:lnTo>
                  <a:lnTo>
                    <a:pt x="1346382" y="1384099"/>
                  </a:lnTo>
                  <a:lnTo>
                    <a:pt x="1343206" y="1383872"/>
                  </a:lnTo>
                  <a:lnTo>
                    <a:pt x="1340711" y="1383192"/>
                  </a:lnTo>
                  <a:lnTo>
                    <a:pt x="1338215" y="1382511"/>
                  </a:lnTo>
                  <a:lnTo>
                    <a:pt x="1336174" y="1381830"/>
                  </a:lnTo>
                  <a:lnTo>
                    <a:pt x="1334359" y="1380696"/>
                  </a:lnTo>
                  <a:lnTo>
                    <a:pt x="1332771" y="1379788"/>
                  </a:lnTo>
                  <a:lnTo>
                    <a:pt x="1331410" y="1378427"/>
                  </a:lnTo>
                  <a:lnTo>
                    <a:pt x="1330049" y="1376838"/>
                  </a:lnTo>
                  <a:lnTo>
                    <a:pt x="1329141" y="1375250"/>
                  </a:lnTo>
                  <a:lnTo>
                    <a:pt x="1328007" y="1373208"/>
                  </a:lnTo>
                  <a:lnTo>
                    <a:pt x="1326192" y="1368670"/>
                  </a:lnTo>
                  <a:lnTo>
                    <a:pt x="1324150" y="1362997"/>
                  </a:lnTo>
                  <a:lnTo>
                    <a:pt x="1321882" y="1356416"/>
                  </a:lnTo>
                  <a:lnTo>
                    <a:pt x="1318933" y="1349382"/>
                  </a:lnTo>
                  <a:lnTo>
                    <a:pt x="1315076" y="1341667"/>
                  </a:lnTo>
                  <a:lnTo>
                    <a:pt x="1311219" y="1334406"/>
                  </a:lnTo>
                  <a:lnTo>
                    <a:pt x="1307363" y="1327145"/>
                  </a:lnTo>
                  <a:lnTo>
                    <a:pt x="1303506" y="1321019"/>
                  </a:lnTo>
                  <a:lnTo>
                    <a:pt x="1299650" y="1316027"/>
                  </a:lnTo>
                  <a:lnTo>
                    <a:pt x="1297835" y="1313984"/>
                  </a:lnTo>
                  <a:lnTo>
                    <a:pt x="1296474" y="1312850"/>
                  </a:lnTo>
                  <a:lnTo>
                    <a:pt x="1295113" y="1311715"/>
                  </a:lnTo>
                  <a:lnTo>
                    <a:pt x="1293978" y="1311715"/>
                  </a:lnTo>
                  <a:lnTo>
                    <a:pt x="1293525" y="1311715"/>
                  </a:lnTo>
                  <a:lnTo>
                    <a:pt x="1293071" y="1311942"/>
                  </a:lnTo>
                  <a:lnTo>
                    <a:pt x="1292617" y="1313077"/>
                  </a:lnTo>
                  <a:lnTo>
                    <a:pt x="1292164" y="1314665"/>
                  </a:lnTo>
                  <a:lnTo>
                    <a:pt x="1291710" y="1316254"/>
                  </a:lnTo>
                  <a:lnTo>
                    <a:pt x="1291483" y="1321472"/>
                  </a:lnTo>
                  <a:lnTo>
                    <a:pt x="1291710" y="1327145"/>
                  </a:lnTo>
                  <a:lnTo>
                    <a:pt x="1292164" y="1333726"/>
                  </a:lnTo>
                  <a:lnTo>
                    <a:pt x="1292390" y="1340533"/>
                  </a:lnTo>
                  <a:lnTo>
                    <a:pt x="1292617" y="1347113"/>
                  </a:lnTo>
                  <a:lnTo>
                    <a:pt x="1292844" y="1352332"/>
                  </a:lnTo>
                  <a:lnTo>
                    <a:pt x="1293298" y="1362770"/>
                  </a:lnTo>
                  <a:lnTo>
                    <a:pt x="1295566" y="1394310"/>
                  </a:lnTo>
                  <a:lnTo>
                    <a:pt x="1302372" y="1484393"/>
                  </a:lnTo>
                  <a:lnTo>
                    <a:pt x="1308951" y="1574930"/>
                  </a:lnTo>
                  <a:lnTo>
                    <a:pt x="1311219" y="1606924"/>
                  </a:lnTo>
                  <a:lnTo>
                    <a:pt x="1311900" y="1617588"/>
                  </a:lnTo>
                  <a:lnTo>
                    <a:pt x="1312127" y="1623261"/>
                  </a:lnTo>
                  <a:lnTo>
                    <a:pt x="1311900" y="1638464"/>
                  </a:lnTo>
                  <a:lnTo>
                    <a:pt x="1310993" y="1655482"/>
                  </a:lnTo>
                  <a:lnTo>
                    <a:pt x="1310539" y="1663878"/>
                  </a:lnTo>
                  <a:lnTo>
                    <a:pt x="1310085" y="1671139"/>
                  </a:lnTo>
                  <a:lnTo>
                    <a:pt x="1308951" y="1677265"/>
                  </a:lnTo>
                  <a:lnTo>
                    <a:pt x="1308270" y="1681804"/>
                  </a:lnTo>
                  <a:lnTo>
                    <a:pt x="1307590" y="1685434"/>
                  </a:lnTo>
                  <a:lnTo>
                    <a:pt x="1306909" y="1689065"/>
                  </a:lnTo>
                  <a:lnTo>
                    <a:pt x="1306682" y="1692468"/>
                  </a:lnTo>
                  <a:lnTo>
                    <a:pt x="1306909" y="1696553"/>
                  </a:lnTo>
                  <a:lnTo>
                    <a:pt x="1307363" y="1700637"/>
                  </a:lnTo>
                  <a:lnTo>
                    <a:pt x="1307817" y="1705402"/>
                  </a:lnTo>
                  <a:lnTo>
                    <a:pt x="1309631" y="1717428"/>
                  </a:lnTo>
                  <a:lnTo>
                    <a:pt x="1310539" y="1725143"/>
                  </a:lnTo>
                  <a:lnTo>
                    <a:pt x="1311673" y="1734900"/>
                  </a:lnTo>
                  <a:lnTo>
                    <a:pt x="1313034" y="1756230"/>
                  </a:lnTo>
                  <a:lnTo>
                    <a:pt x="1314395" y="1776198"/>
                  </a:lnTo>
                  <a:lnTo>
                    <a:pt x="1314849" y="1788905"/>
                  </a:lnTo>
                  <a:lnTo>
                    <a:pt x="1314622" y="1792989"/>
                  </a:lnTo>
                  <a:lnTo>
                    <a:pt x="1314169" y="1797300"/>
                  </a:lnTo>
                  <a:lnTo>
                    <a:pt x="1312807" y="1805923"/>
                  </a:lnTo>
                  <a:lnTo>
                    <a:pt x="1311673" y="1813638"/>
                  </a:lnTo>
                  <a:lnTo>
                    <a:pt x="1310993" y="1817268"/>
                  </a:lnTo>
                  <a:lnTo>
                    <a:pt x="1310766" y="1819991"/>
                  </a:lnTo>
                  <a:lnTo>
                    <a:pt x="1310993" y="1821126"/>
                  </a:lnTo>
                  <a:lnTo>
                    <a:pt x="1311219" y="1822260"/>
                  </a:lnTo>
                  <a:lnTo>
                    <a:pt x="1311900" y="1823849"/>
                  </a:lnTo>
                  <a:lnTo>
                    <a:pt x="1312581" y="1824983"/>
                  </a:lnTo>
                  <a:lnTo>
                    <a:pt x="1314622" y="1827933"/>
                  </a:lnTo>
                  <a:lnTo>
                    <a:pt x="1317118" y="1830883"/>
                  </a:lnTo>
                  <a:lnTo>
                    <a:pt x="1322789" y="1837463"/>
                  </a:lnTo>
                  <a:lnTo>
                    <a:pt x="1325511" y="1840867"/>
                  </a:lnTo>
                  <a:lnTo>
                    <a:pt x="1328234" y="1844270"/>
                  </a:lnTo>
                  <a:lnTo>
                    <a:pt x="1329368" y="1846312"/>
                  </a:lnTo>
                  <a:lnTo>
                    <a:pt x="1330275" y="1848355"/>
                  </a:lnTo>
                  <a:lnTo>
                    <a:pt x="1332090" y="1852666"/>
                  </a:lnTo>
                  <a:lnTo>
                    <a:pt x="1333451" y="1857204"/>
                  </a:lnTo>
                  <a:lnTo>
                    <a:pt x="1334359" y="1862196"/>
                  </a:lnTo>
                  <a:lnTo>
                    <a:pt x="1336401" y="1871272"/>
                  </a:lnTo>
                  <a:lnTo>
                    <a:pt x="1337308" y="1875357"/>
                  </a:lnTo>
                  <a:lnTo>
                    <a:pt x="1338669" y="1878534"/>
                  </a:lnTo>
                  <a:lnTo>
                    <a:pt x="1340711" y="1882618"/>
                  </a:lnTo>
                  <a:lnTo>
                    <a:pt x="1343433" y="1888518"/>
                  </a:lnTo>
                  <a:lnTo>
                    <a:pt x="1346836" y="1896006"/>
                  </a:lnTo>
                  <a:lnTo>
                    <a:pt x="1348651" y="1900544"/>
                  </a:lnTo>
                  <a:lnTo>
                    <a:pt x="1350239" y="1905763"/>
                  </a:lnTo>
                  <a:lnTo>
                    <a:pt x="1352054" y="1910981"/>
                  </a:lnTo>
                  <a:lnTo>
                    <a:pt x="1353869" y="1917108"/>
                  </a:lnTo>
                  <a:lnTo>
                    <a:pt x="1355683" y="1923461"/>
                  </a:lnTo>
                  <a:lnTo>
                    <a:pt x="1357271" y="1930496"/>
                  </a:lnTo>
                  <a:lnTo>
                    <a:pt x="1358406" y="1937984"/>
                  </a:lnTo>
                  <a:lnTo>
                    <a:pt x="1359767" y="1945699"/>
                  </a:lnTo>
                  <a:lnTo>
                    <a:pt x="1360447" y="1954094"/>
                  </a:lnTo>
                  <a:lnTo>
                    <a:pt x="1361128" y="1962944"/>
                  </a:lnTo>
                  <a:lnTo>
                    <a:pt x="1362035" y="1981777"/>
                  </a:lnTo>
                  <a:lnTo>
                    <a:pt x="1362716" y="2000157"/>
                  </a:lnTo>
                  <a:lnTo>
                    <a:pt x="1362943" y="2018536"/>
                  </a:lnTo>
                  <a:lnTo>
                    <a:pt x="1363170" y="2035554"/>
                  </a:lnTo>
                  <a:lnTo>
                    <a:pt x="1362943" y="2050757"/>
                  </a:lnTo>
                  <a:lnTo>
                    <a:pt x="1362716" y="2063464"/>
                  </a:lnTo>
                  <a:lnTo>
                    <a:pt x="1362035" y="2072767"/>
                  </a:lnTo>
                  <a:lnTo>
                    <a:pt x="1361809" y="2076171"/>
                  </a:lnTo>
                  <a:lnTo>
                    <a:pt x="1361128" y="2078667"/>
                  </a:lnTo>
                  <a:lnTo>
                    <a:pt x="1360674" y="2080482"/>
                  </a:lnTo>
                  <a:lnTo>
                    <a:pt x="1360674" y="2082978"/>
                  </a:lnTo>
                  <a:lnTo>
                    <a:pt x="1360674" y="2088651"/>
                  </a:lnTo>
                  <a:lnTo>
                    <a:pt x="1361128" y="2095231"/>
                  </a:lnTo>
                  <a:lnTo>
                    <a:pt x="1362035" y="2102946"/>
                  </a:lnTo>
                  <a:lnTo>
                    <a:pt x="1363170" y="2111115"/>
                  </a:lnTo>
                  <a:lnTo>
                    <a:pt x="1364758" y="2119057"/>
                  </a:lnTo>
                  <a:lnTo>
                    <a:pt x="1367934" y="2135621"/>
                  </a:lnTo>
                  <a:lnTo>
                    <a:pt x="1370202" y="2147194"/>
                  </a:lnTo>
                  <a:lnTo>
                    <a:pt x="1374059" y="2164666"/>
                  </a:lnTo>
                  <a:lnTo>
                    <a:pt x="1384721" y="2209820"/>
                  </a:lnTo>
                  <a:lnTo>
                    <a:pt x="1395156" y="2254067"/>
                  </a:lnTo>
                  <a:lnTo>
                    <a:pt x="1398786" y="2270405"/>
                  </a:lnTo>
                  <a:lnTo>
                    <a:pt x="1400828" y="2280389"/>
                  </a:lnTo>
                  <a:lnTo>
                    <a:pt x="1402870" y="2294003"/>
                  </a:lnTo>
                  <a:lnTo>
                    <a:pt x="1404231" y="2308979"/>
                  </a:lnTo>
                  <a:lnTo>
                    <a:pt x="1405592" y="2323275"/>
                  </a:lnTo>
                  <a:lnTo>
                    <a:pt x="1405819" y="2328947"/>
                  </a:lnTo>
                  <a:lnTo>
                    <a:pt x="1406045" y="2333712"/>
                  </a:lnTo>
                  <a:lnTo>
                    <a:pt x="1406045" y="2369791"/>
                  </a:lnTo>
                  <a:lnTo>
                    <a:pt x="1406045" y="2380002"/>
                  </a:lnTo>
                  <a:lnTo>
                    <a:pt x="1406045" y="2389078"/>
                  </a:lnTo>
                  <a:lnTo>
                    <a:pt x="1406499" y="2396339"/>
                  </a:lnTo>
                  <a:lnTo>
                    <a:pt x="1406953" y="2399743"/>
                  </a:lnTo>
                  <a:lnTo>
                    <a:pt x="1407407" y="2402239"/>
                  </a:lnTo>
                  <a:lnTo>
                    <a:pt x="1407860" y="2403827"/>
                  </a:lnTo>
                  <a:lnTo>
                    <a:pt x="1409221" y="2406323"/>
                  </a:lnTo>
                  <a:lnTo>
                    <a:pt x="1412624" y="2412677"/>
                  </a:lnTo>
                  <a:lnTo>
                    <a:pt x="1423513" y="2430603"/>
                  </a:lnTo>
                  <a:lnTo>
                    <a:pt x="1429639" y="2440813"/>
                  </a:lnTo>
                  <a:lnTo>
                    <a:pt x="1435310" y="2450570"/>
                  </a:lnTo>
                  <a:lnTo>
                    <a:pt x="1440074" y="2459874"/>
                  </a:lnTo>
                  <a:lnTo>
                    <a:pt x="1441889" y="2463958"/>
                  </a:lnTo>
                  <a:lnTo>
                    <a:pt x="1443250" y="2467362"/>
                  </a:lnTo>
                  <a:lnTo>
                    <a:pt x="1446880" y="2475757"/>
                  </a:lnTo>
                  <a:lnTo>
                    <a:pt x="1451644" y="2486649"/>
                  </a:lnTo>
                  <a:lnTo>
                    <a:pt x="1464348" y="2512290"/>
                  </a:lnTo>
                  <a:lnTo>
                    <a:pt x="1476598" y="2537023"/>
                  </a:lnTo>
                  <a:lnTo>
                    <a:pt x="1481362" y="2546780"/>
                  </a:lnTo>
                  <a:lnTo>
                    <a:pt x="1484311" y="2553587"/>
                  </a:lnTo>
                  <a:lnTo>
                    <a:pt x="1485218" y="2555856"/>
                  </a:lnTo>
                  <a:lnTo>
                    <a:pt x="1485899" y="2558352"/>
                  </a:lnTo>
                  <a:lnTo>
                    <a:pt x="1486806" y="2563117"/>
                  </a:lnTo>
                  <a:lnTo>
                    <a:pt x="1487487" y="2568109"/>
                  </a:lnTo>
                  <a:lnTo>
                    <a:pt x="1487487" y="2572421"/>
                  </a:lnTo>
                  <a:lnTo>
                    <a:pt x="1487487" y="2575824"/>
                  </a:lnTo>
                  <a:lnTo>
                    <a:pt x="1487260" y="2578774"/>
                  </a:lnTo>
                  <a:lnTo>
                    <a:pt x="1486806" y="2581270"/>
                  </a:lnTo>
                  <a:lnTo>
                    <a:pt x="1485672" y="2582631"/>
                  </a:lnTo>
                  <a:lnTo>
                    <a:pt x="1483857" y="2584220"/>
                  </a:lnTo>
                  <a:lnTo>
                    <a:pt x="1481362" y="2586035"/>
                  </a:lnTo>
                  <a:lnTo>
                    <a:pt x="1477959" y="2587850"/>
                  </a:lnTo>
                  <a:lnTo>
                    <a:pt x="1475917" y="2588531"/>
                  </a:lnTo>
                  <a:lnTo>
                    <a:pt x="1473876" y="2589439"/>
                  </a:lnTo>
                  <a:lnTo>
                    <a:pt x="1471380" y="2590119"/>
                  </a:lnTo>
                  <a:lnTo>
                    <a:pt x="1468885" y="2590573"/>
                  </a:lnTo>
                  <a:lnTo>
                    <a:pt x="1466163" y="2590800"/>
                  </a:lnTo>
                  <a:lnTo>
                    <a:pt x="1462987" y="2590800"/>
                  </a:lnTo>
                  <a:lnTo>
                    <a:pt x="1455727" y="2590800"/>
                  </a:lnTo>
                  <a:lnTo>
                    <a:pt x="1447107" y="2590346"/>
                  </a:lnTo>
                  <a:lnTo>
                    <a:pt x="1437579" y="2589666"/>
                  </a:lnTo>
                  <a:lnTo>
                    <a:pt x="1427597" y="2588304"/>
                  </a:lnTo>
                  <a:lnTo>
                    <a:pt x="1422606" y="2587623"/>
                  </a:lnTo>
                  <a:lnTo>
                    <a:pt x="1417842" y="2586262"/>
                  </a:lnTo>
                  <a:lnTo>
                    <a:pt x="1412851" y="2585354"/>
                  </a:lnTo>
                  <a:lnTo>
                    <a:pt x="1408314" y="2583766"/>
                  </a:lnTo>
                  <a:lnTo>
                    <a:pt x="1404004" y="2582178"/>
                  </a:lnTo>
                  <a:lnTo>
                    <a:pt x="1399920" y="2580362"/>
                  </a:lnTo>
                  <a:lnTo>
                    <a:pt x="1396291" y="2578320"/>
                  </a:lnTo>
                  <a:lnTo>
                    <a:pt x="1392888" y="2576051"/>
                  </a:lnTo>
                  <a:lnTo>
                    <a:pt x="1386309" y="2570378"/>
                  </a:lnTo>
                  <a:lnTo>
                    <a:pt x="1378142" y="2563117"/>
                  </a:lnTo>
                  <a:lnTo>
                    <a:pt x="1369522" y="2555175"/>
                  </a:lnTo>
                  <a:lnTo>
                    <a:pt x="1361128" y="2546553"/>
                  </a:lnTo>
                  <a:lnTo>
                    <a:pt x="1353188" y="2538157"/>
                  </a:lnTo>
                  <a:lnTo>
                    <a:pt x="1345929" y="2530442"/>
                  </a:lnTo>
                  <a:lnTo>
                    <a:pt x="1340711" y="2523862"/>
                  </a:lnTo>
                  <a:lnTo>
                    <a:pt x="1338669" y="2521366"/>
                  </a:lnTo>
                  <a:lnTo>
                    <a:pt x="1337308" y="2519324"/>
                  </a:lnTo>
                  <a:lnTo>
                    <a:pt x="1336401" y="2517282"/>
                  </a:lnTo>
                  <a:lnTo>
                    <a:pt x="1335720" y="2514786"/>
                  </a:lnTo>
                  <a:lnTo>
                    <a:pt x="1334813" y="2511836"/>
                  </a:lnTo>
                  <a:lnTo>
                    <a:pt x="1334359" y="2508659"/>
                  </a:lnTo>
                  <a:lnTo>
                    <a:pt x="1333451" y="2501398"/>
                  </a:lnTo>
                  <a:lnTo>
                    <a:pt x="1332317" y="2493683"/>
                  </a:lnTo>
                  <a:lnTo>
                    <a:pt x="1331183" y="2479161"/>
                  </a:lnTo>
                  <a:lnTo>
                    <a:pt x="1330275" y="2473261"/>
                  </a:lnTo>
                  <a:lnTo>
                    <a:pt x="1330049" y="2470992"/>
                  </a:lnTo>
                  <a:lnTo>
                    <a:pt x="1329595" y="2469177"/>
                  </a:lnTo>
                  <a:lnTo>
                    <a:pt x="1328914" y="2467589"/>
                  </a:lnTo>
                  <a:lnTo>
                    <a:pt x="1328234" y="2466227"/>
                  </a:lnTo>
                  <a:lnTo>
                    <a:pt x="1327326" y="2464866"/>
                  </a:lnTo>
                  <a:lnTo>
                    <a:pt x="1326419" y="2463958"/>
                  </a:lnTo>
                  <a:lnTo>
                    <a:pt x="1324150" y="2462143"/>
                  </a:lnTo>
                  <a:lnTo>
                    <a:pt x="1321655" y="2460781"/>
                  </a:lnTo>
                  <a:lnTo>
                    <a:pt x="1319159" y="2460101"/>
                  </a:lnTo>
                  <a:lnTo>
                    <a:pt x="1316664" y="2459193"/>
                  </a:lnTo>
                  <a:lnTo>
                    <a:pt x="1314395" y="2458966"/>
                  </a:lnTo>
                  <a:lnTo>
                    <a:pt x="1312127" y="2458966"/>
                  </a:lnTo>
                  <a:lnTo>
                    <a:pt x="1310766" y="2458512"/>
                  </a:lnTo>
                  <a:lnTo>
                    <a:pt x="1308951" y="2457605"/>
                  </a:lnTo>
                  <a:lnTo>
                    <a:pt x="1306456" y="2456016"/>
                  </a:lnTo>
                  <a:lnTo>
                    <a:pt x="1303733" y="2453974"/>
                  </a:lnTo>
                  <a:lnTo>
                    <a:pt x="1297381" y="2448755"/>
                  </a:lnTo>
                  <a:lnTo>
                    <a:pt x="1290349" y="2442856"/>
                  </a:lnTo>
                  <a:lnTo>
                    <a:pt x="1278098" y="2431510"/>
                  </a:lnTo>
                  <a:lnTo>
                    <a:pt x="1272654" y="2426291"/>
                  </a:lnTo>
                  <a:lnTo>
                    <a:pt x="1272654" y="2411996"/>
                  </a:lnTo>
                  <a:lnTo>
                    <a:pt x="1263353" y="2405643"/>
                  </a:lnTo>
                  <a:lnTo>
                    <a:pt x="1262899" y="2397474"/>
                  </a:lnTo>
                  <a:lnTo>
                    <a:pt x="1261992" y="2378867"/>
                  </a:lnTo>
                  <a:lnTo>
                    <a:pt x="1261084" y="2368656"/>
                  </a:lnTo>
                  <a:lnTo>
                    <a:pt x="1260177" y="2358672"/>
                  </a:lnTo>
                  <a:lnTo>
                    <a:pt x="1259043" y="2350504"/>
                  </a:lnTo>
                  <a:lnTo>
                    <a:pt x="1258589" y="2347554"/>
                  </a:lnTo>
                  <a:lnTo>
                    <a:pt x="1258135" y="2345285"/>
                  </a:lnTo>
                  <a:lnTo>
                    <a:pt x="1254959" y="2333032"/>
                  </a:lnTo>
                  <a:lnTo>
                    <a:pt x="1248380" y="2306937"/>
                  </a:lnTo>
                  <a:lnTo>
                    <a:pt x="1230005" y="2230242"/>
                  </a:lnTo>
                  <a:lnTo>
                    <a:pt x="1220023" y="2188264"/>
                  </a:lnTo>
                  <a:lnTo>
                    <a:pt x="1211403" y="2149690"/>
                  </a:lnTo>
                  <a:lnTo>
                    <a:pt x="1204597" y="2119284"/>
                  </a:lnTo>
                  <a:lnTo>
                    <a:pt x="1202328" y="2108619"/>
                  </a:lnTo>
                  <a:lnTo>
                    <a:pt x="1201194" y="2101358"/>
                  </a:lnTo>
                  <a:lnTo>
                    <a:pt x="1194162" y="2055749"/>
                  </a:lnTo>
                  <a:lnTo>
                    <a:pt x="1182365" y="1979735"/>
                  </a:lnTo>
                  <a:lnTo>
                    <a:pt x="1169661" y="1901905"/>
                  </a:lnTo>
                  <a:lnTo>
                    <a:pt x="1161267" y="1850851"/>
                  </a:lnTo>
                  <a:lnTo>
                    <a:pt x="1151739" y="1797300"/>
                  </a:lnTo>
                  <a:lnTo>
                    <a:pt x="1136540" y="1713798"/>
                  </a:lnTo>
                  <a:lnTo>
                    <a:pt x="1121567" y="1633018"/>
                  </a:lnTo>
                  <a:lnTo>
                    <a:pt x="1115896" y="1603747"/>
                  </a:lnTo>
                  <a:lnTo>
                    <a:pt x="1112720" y="1587410"/>
                  </a:lnTo>
                  <a:lnTo>
                    <a:pt x="1105007" y="1551785"/>
                  </a:lnTo>
                  <a:lnTo>
                    <a:pt x="1093210" y="1494377"/>
                  </a:lnTo>
                  <a:lnTo>
                    <a:pt x="1081868" y="1438104"/>
                  </a:lnTo>
                  <a:lnTo>
                    <a:pt x="1077784" y="1417228"/>
                  </a:lnTo>
                  <a:lnTo>
                    <a:pt x="1075743" y="1405429"/>
                  </a:lnTo>
                  <a:lnTo>
                    <a:pt x="1074155" y="1398168"/>
                  </a:lnTo>
                  <a:lnTo>
                    <a:pt x="1072340" y="1390453"/>
                  </a:lnTo>
                  <a:lnTo>
                    <a:pt x="1068256" y="1375250"/>
                  </a:lnTo>
                  <a:lnTo>
                    <a:pt x="1065080" y="1362997"/>
                  </a:lnTo>
                  <a:lnTo>
                    <a:pt x="1063492" y="1358232"/>
                  </a:lnTo>
                  <a:lnTo>
                    <a:pt x="1063946" y="1388184"/>
                  </a:lnTo>
                  <a:lnTo>
                    <a:pt x="1064853" y="1426531"/>
                  </a:lnTo>
                  <a:lnTo>
                    <a:pt x="1064627" y="1433565"/>
                  </a:lnTo>
                  <a:lnTo>
                    <a:pt x="1063492" y="1444457"/>
                  </a:lnTo>
                  <a:lnTo>
                    <a:pt x="1060997" y="1475090"/>
                  </a:lnTo>
                  <a:lnTo>
                    <a:pt x="1059409" y="1492108"/>
                  </a:lnTo>
                  <a:lnTo>
                    <a:pt x="1058275" y="1508445"/>
                  </a:lnTo>
                  <a:lnTo>
                    <a:pt x="1057140" y="1523421"/>
                  </a:lnTo>
                  <a:lnTo>
                    <a:pt x="1056913" y="1535674"/>
                  </a:lnTo>
                  <a:lnTo>
                    <a:pt x="1057367" y="1568803"/>
                  </a:lnTo>
                  <a:lnTo>
                    <a:pt x="1058048" y="1616454"/>
                  </a:lnTo>
                  <a:lnTo>
                    <a:pt x="1058275" y="1640960"/>
                  </a:lnTo>
                  <a:lnTo>
                    <a:pt x="1058048" y="1662743"/>
                  </a:lnTo>
                  <a:lnTo>
                    <a:pt x="1057594" y="1680442"/>
                  </a:lnTo>
                  <a:lnTo>
                    <a:pt x="1057367" y="1687023"/>
                  </a:lnTo>
                  <a:lnTo>
                    <a:pt x="1056913" y="1691561"/>
                  </a:lnTo>
                  <a:lnTo>
                    <a:pt x="1056006" y="1699049"/>
                  </a:lnTo>
                  <a:lnTo>
                    <a:pt x="1054418" y="1706990"/>
                  </a:lnTo>
                  <a:lnTo>
                    <a:pt x="1053057" y="1715159"/>
                  </a:lnTo>
                  <a:lnTo>
                    <a:pt x="1051923" y="1724009"/>
                  </a:lnTo>
                  <a:lnTo>
                    <a:pt x="1050788" y="1733539"/>
                  </a:lnTo>
                  <a:lnTo>
                    <a:pt x="1050561" y="1738304"/>
                  </a:lnTo>
                  <a:lnTo>
                    <a:pt x="1050561" y="1743750"/>
                  </a:lnTo>
                  <a:lnTo>
                    <a:pt x="1050561" y="1748969"/>
                  </a:lnTo>
                  <a:lnTo>
                    <a:pt x="1050561" y="1754641"/>
                  </a:lnTo>
                  <a:lnTo>
                    <a:pt x="1051015" y="1760541"/>
                  </a:lnTo>
                  <a:lnTo>
                    <a:pt x="1051696" y="1766441"/>
                  </a:lnTo>
                  <a:lnTo>
                    <a:pt x="1052603" y="1772794"/>
                  </a:lnTo>
                  <a:lnTo>
                    <a:pt x="1053964" y="1780055"/>
                  </a:lnTo>
                  <a:lnTo>
                    <a:pt x="1057594" y="1796166"/>
                  </a:lnTo>
                  <a:lnTo>
                    <a:pt x="1061677" y="1813638"/>
                  </a:lnTo>
                  <a:lnTo>
                    <a:pt x="1065988" y="1832017"/>
                  </a:lnTo>
                  <a:lnTo>
                    <a:pt x="1068029" y="1841094"/>
                  </a:lnTo>
                  <a:lnTo>
                    <a:pt x="1069844" y="1850170"/>
                  </a:lnTo>
                  <a:lnTo>
                    <a:pt x="1071432" y="1859019"/>
                  </a:lnTo>
                  <a:lnTo>
                    <a:pt x="1072567" y="1867415"/>
                  </a:lnTo>
                  <a:lnTo>
                    <a:pt x="1073474" y="1875584"/>
                  </a:lnTo>
                  <a:lnTo>
                    <a:pt x="1073928" y="1883072"/>
                  </a:lnTo>
                  <a:lnTo>
                    <a:pt x="1073701" y="1886702"/>
                  </a:lnTo>
                  <a:lnTo>
                    <a:pt x="1073701" y="1890333"/>
                  </a:lnTo>
                  <a:lnTo>
                    <a:pt x="1073247" y="1893283"/>
                  </a:lnTo>
                  <a:lnTo>
                    <a:pt x="1072567" y="1896232"/>
                  </a:lnTo>
                  <a:lnTo>
                    <a:pt x="1072113" y="1899636"/>
                  </a:lnTo>
                  <a:lnTo>
                    <a:pt x="1071659" y="1903267"/>
                  </a:lnTo>
                  <a:lnTo>
                    <a:pt x="1070979" y="1912343"/>
                  </a:lnTo>
                  <a:lnTo>
                    <a:pt x="1070298" y="1922781"/>
                  </a:lnTo>
                  <a:lnTo>
                    <a:pt x="1070071" y="1934807"/>
                  </a:lnTo>
                  <a:lnTo>
                    <a:pt x="1070071" y="1947968"/>
                  </a:lnTo>
                  <a:lnTo>
                    <a:pt x="1070298" y="1962036"/>
                  </a:lnTo>
                  <a:lnTo>
                    <a:pt x="1071205" y="1990853"/>
                  </a:lnTo>
                  <a:lnTo>
                    <a:pt x="1072113" y="2019217"/>
                  </a:lnTo>
                  <a:lnTo>
                    <a:pt x="1073247" y="2044858"/>
                  </a:lnTo>
                  <a:lnTo>
                    <a:pt x="1073928" y="2064826"/>
                  </a:lnTo>
                  <a:lnTo>
                    <a:pt x="1074381" y="2076852"/>
                  </a:lnTo>
                  <a:lnTo>
                    <a:pt x="1074381" y="2095231"/>
                  </a:lnTo>
                  <a:lnTo>
                    <a:pt x="1075062" y="2118376"/>
                  </a:lnTo>
                  <a:lnTo>
                    <a:pt x="1076423" y="2142655"/>
                  </a:lnTo>
                  <a:lnTo>
                    <a:pt x="1077104" y="2154001"/>
                  </a:lnTo>
                  <a:lnTo>
                    <a:pt x="1078238" y="2164439"/>
                  </a:lnTo>
                  <a:lnTo>
                    <a:pt x="1078919" y="2174423"/>
                  </a:lnTo>
                  <a:lnTo>
                    <a:pt x="1079372" y="2183726"/>
                  </a:lnTo>
                  <a:lnTo>
                    <a:pt x="1080053" y="2200971"/>
                  </a:lnTo>
                  <a:lnTo>
                    <a:pt x="1080280" y="2215266"/>
                  </a:lnTo>
                  <a:lnTo>
                    <a:pt x="1080507" y="2220485"/>
                  </a:lnTo>
                  <a:lnTo>
                    <a:pt x="1080733" y="2224796"/>
                  </a:lnTo>
                  <a:lnTo>
                    <a:pt x="1081187" y="2228654"/>
                  </a:lnTo>
                  <a:lnTo>
                    <a:pt x="1081414" y="2232284"/>
                  </a:lnTo>
                  <a:lnTo>
                    <a:pt x="1081187" y="2238411"/>
                  </a:lnTo>
                  <a:lnTo>
                    <a:pt x="1080960" y="2242722"/>
                  </a:lnTo>
                  <a:lnTo>
                    <a:pt x="1080733" y="2244537"/>
                  </a:lnTo>
                  <a:lnTo>
                    <a:pt x="1080280" y="2246353"/>
                  </a:lnTo>
                  <a:lnTo>
                    <a:pt x="1078919" y="2250664"/>
                  </a:lnTo>
                  <a:lnTo>
                    <a:pt x="1078238" y="2253387"/>
                  </a:lnTo>
                  <a:lnTo>
                    <a:pt x="1077557" y="2256790"/>
                  </a:lnTo>
                  <a:lnTo>
                    <a:pt x="1077104" y="2260421"/>
                  </a:lnTo>
                  <a:lnTo>
                    <a:pt x="1076877" y="2263825"/>
                  </a:lnTo>
                  <a:lnTo>
                    <a:pt x="1076650" y="2265640"/>
                  </a:lnTo>
                  <a:lnTo>
                    <a:pt x="1075969" y="2267455"/>
                  </a:lnTo>
                  <a:lnTo>
                    <a:pt x="1074608" y="2269270"/>
                  </a:lnTo>
                  <a:lnTo>
                    <a:pt x="1073474" y="2270632"/>
                  </a:lnTo>
                  <a:lnTo>
                    <a:pt x="1071659" y="2272220"/>
                  </a:lnTo>
                  <a:lnTo>
                    <a:pt x="1069617" y="2273582"/>
                  </a:lnTo>
                  <a:lnTo>
                    <a:pt x="1065080" y="2276305"/>
                  </a:lnTo>
                  <a:lnTo>
                    <a:pt x="1060316" y="2278574"/>
                  </a:lnTo>
                  <a:lnTo>
                    <a:pt x="1055552" y="2280616"/>
                  </a:lnTo>
                  <a:lnTo>
                    <a:pt x="1051923" y="2282431"/>
                  </a:lnTo>
                  <a:lnTo>
                    <a:pt x="1048973" y="2283566"/>
                  </a:lnTo>
                  <a:lnTo>
                    <a:pt x="1048066" y="2284246"/>
                  </a:lnTo>
                  <a:lnTo>
                    <a:pt x="1046705" y="2284700"/>
                  </a:lnTo>
                  <a:lnTo>
                    <a:pt x="1044209" y="2284927"/>
                  </a:lnTo>
                  <a:lnTo>
                    <a:pt x="1041487" y="2285154"/>
                  </a:lnTo>
                  <a:lnTo>
                    <a:pt x="1038084" y="2284927"/>
                  </a:lnTo>
                  <a:lnTo>
                    <a:pt x="1032186" y="2284246"/>
                  </a:lnTo>
                  <a:lnTo>
                    <a:pt x="1029010" y="2283793"/>
                  </a:lnTo>
                  <a:lnTo>
                    <a:pt x="1026515" y="2283566"/>
                  </a:lnTo>
                  <a:lnTo>
                    <a:pt x="1025153" y="2283566"/>
                  </a:lnTo>
                  <a:lnTo>
                    <a:pt x="1023792" y="2283793"/>
                  </a:lnTo>
                  <a:lnTo>
                    <a:pt x="1020616" y="2284927"/>
                  </a:lnTo>
                  <a:lnTo>
                    <a:pt x="1017440" y="2286515"/>
                  </a:lnTo>
                  <a:lnTo>
                    <a:pt x="1014038" y="2288331"/>
                  </a:lnTo>
                  <a:lnTo>
                    <a:pt x="1011088" y="2290827"/>
                  </a:lnTo>
                  <a:lnTo>
                    <a:pt x="1008820" y="2293323"/>
                  </a:lnTo>
                  <a:lnTo>
                    <a:pt x="1007686" y="2294230"/>
                  </a:lnTo>
                  <a:lnTo>
                    <a:pt x="1007232" y="2295592"/>
                  </a:lnTo>
                  <a:lnTo>
                    <a:pt x="1006778" y="2296726"/>
                  </a:lnTo>
                  <a:lnTo>
                    <a:pt x="1006551" y="2298088"/>
                  </a:lnTo>
                  <a:lnTo>
                    <a:pt x="1006551" y="2300811"/>
                  </a:lnTo>
                  <a:lnTo>
                    <a:pt x="1005644" y="2304441"/>
                  </a:lnTo>
                  <a:lnTo>
                    <a:pt x="1004736" y="2308753"/>
                  </a:lnTo>
                  <a:lnTo>
                    <a:pt x="1003148" y="2313064"/>
                  </a:lnTo>
                  <a:lnTo>
                    <a:pt x="1001107" y="2317375"/>
                  </a:lnTo>
                  <a:lnTo>
                    <a:pt x="999972" y="2319644"/>
                  </a:lnTo>
                  <a:lnTo>
                    <a:pt x="998384" y="2321686"/>
                  </a:lnTo>
                  <a:lnTo>
                    <a:pt x="996796" y="2323728"/>
                  </a:lnTo>
                  <a:lnTo>
                    <a:pt x="995208" y="2325771"/>
                  </a:lnTo>
                  <a:lnTo>
                    <a:pt x="993167" y="2327586"/>
                  </a:lnTo>
                  <a:lnTo>
                    <a:pt x="990898" y="2328947"/>
                  </a:lnTo>
                  <a:lnTo>
                    <a:pt x="987949" y="2330763"/>
                  </a:lnTo>
                  <a:lnTo>
                    <a:pt x="983866" y="2332351"/>
                  </a:lnTo>
                  <a:lnTo>
                    <a:pt x="979102" y="2334393"/>
                  </a:lnTo>
                  <a:lnTo>
                    <a:pt x="973657" y="2336208"/>
                  </a:lnTo>
                  <a:lnTo>
                    <a:pt x="960726" y="2340066"/>
                  </a:lnTo>
                  <a:lnTo>
                    <a:pt x="946434" y="2343923"/>
                  </a:lnTo>
                  <a:lnTo>
                    <a:pt x="932369" y="2347781"/>
                  </a:lnTo>
                  <a:lnTo>
                    <a:pt x="919438" y="2350731"/>
                  </a:lnTo>
                  <a:lnTo>
                    <a:pt x="902197" y="2355042"/>
                  </a:lnTo>
                  <a:lnTo>
                    <a:pt x="899475" y="2355723"/>
                  </a:lnTo>
                  <a:lnTo>
                    <a:pt x="896753" y="2355723"/>
                  </a:lnTo>
                  <a:lnTo>
                    <a:pt x="893804" y="2354815"/>
                  </a:lnTo>
                  <a:lnTo>
                    <a:pt x="890401" y="2354134"/>
                  </a:lnTo>
                  <a:lnTo>
                    <a:pt x="887225" y="2352546"/>
                  </a:lnTo>
                  <a:lnTo>
                    <a:pt x="883822" y="2350731"/>
                  </a:lnTo>
                  <a:lnTo>
                    <a:pt x="880646" y="2348462"/>
                  </a:lnTo>
                  <a:lnTo>
                    <a:pt x="877697" y="2345739"/>
                  </a:lnTo>
                  <a:lnTo>
                    <a:pt x="874975" y="2342789"/>
                  </a:lnTo>
                  <a:lnTo>
                    <a:pt x="872706" y="2339385"/>
                  </a:lnTo>
                  <a:lnTo>
                    <a:pt x="871799" y="2337343"/>
                  </a:lnTo>
                  <a:lnTo>
                    <a:pt x="870891" y="2335301"/>
                  </a:lnTo>
                  <a:lnTo>
                    <a:pt x="870437" y="2333259"/>
                  </a:lnTo>
                  <a:lnTo>
                    <a:pt x="869984" y="2331216"/>
                  </a:lnTo>
                  <a:lnTo>
                    <a:pt x="869530" y="2328947"/>
                  </a:lnTo>
                  <a:lnTo>
                    <a:pt x="869530" y="2326678"/>
                  </a:lnTo>
                  <a:lnTo>
                    <a:pt x="869530" y="2324182"/>
                  </a:lnTo>
                  <a:lnTo>
                    <a:pt x="869757" y="2321913"/>
                  </a:lnTo>
                  <a:lnTo>
                    <a:pt x="870211" y="2319190"/>
                  </a:lnTo>
                  <a:lnTo>
                    <a:pt x="870891" y="2316467"/>
                  </a:lnTo>
                  <a:lnTo>
                    <a:pt x="872025" y="2313745"/>
                  </a:lnTo>
                  <a:lnTo>
                    <a:pt x="872933" y="2311022"/>
                  </a:lnTo>
                  <a:lnTo>
                    <a:pt x="876109" y="2305122"/>
                  </a:lnTo>
                  <a:lnTo>
                    <a:pt x="879512" y="2299449"/>
                  </a:lnTo>
                  <a:lnTo>
                    <a:pt x="883368" y="2293550"/>
                  </a:lnTo>
                  <a:lnTo>
                    <a:pt x="887678" y="2287423"/>
                  </a:lnTo>
                  <a:lnTo>
                    <a:pt x="891989" y="2281523"/>
                  </a:lnTo>
                  <a:lnTo>
                    <a:pt x="896526" y="2276078"/>
                  </a:lnTo>
                  <a:lnTo>
                    <a:pt x="906281" y="2264959"/>
                  </a:lnTo>
                  <a:lnTo>
                    <a:pt x="915355" y="2254975"/>
                  </a:lnTo>
                  <a:lnTo>
                    <a:pt x="923749" y="2246353"/>
                  </a:lnTo>
                  <a:lnTo>
                    <a:pt x="935318" y="2234553"/>
                  </a:lnTo>
                  <a:lnTo>
                    <a:pt x="936906" y="2232965"/>
                  </a:lnTo>
                  <a:lnTo>
                    <a:pt x="938267" y="2231604"/>
                  </a:lnTo>
                  <a:lnTo>
                    <a:pt x="940990" y="2229788"/>
                  </a:lnTo>
                  <a:lnTo>
                    <a:pt x="943258" y="2228654"/>
                  </a:lnTo>
                  <a:lnTo>
                    <a:pt x="944619" y="2227292"/>
                  </a:lnTo>
                  <a:lnTo>
                    <a:pt x="945527" y="2226838"/>
                  </a:lnTo>
                  <a:lnTo>
                    <a:pt x="945981" y="2226158"/>
                  </a:lnTo>
                  <a:lnTo>
                    <a:pt x="946434" y="2225023"/>
                  </a:lnTo>
                  <a:lnTo>
                    <a:pt x="946888" y="2223889"/>
                  </a:lnTo>
                  <a:lnTo>
                    <a:pt x="947795" y="2220485"/>
                  </a:lnTo>
                  <a:lnTo>
                    <a:pt x="948249" y="2215266"/>
                  </a:lnTo>
                  <a:lnTo>
                    <a:pt x="949610" y="2199382"/>
                  </a:lnTo>
                  <a:lnTo>
                    <a:pt x="950518" y="2179868"/>
                  </a:lnTo>
                  <a:lnTo>
                    <a:pt x="950971" y="2170338"/>
                  </a:lnTo>
                  <a:lnTo>
                    <a:pt x="951198" y="2161489"/>
                  </a:lnTo>
                  <a:lnTo>
                    <a:pt x="951198" y="2153774"/>
                  </a:lnTo>
                  <a:lnTo>
                    <a:pt x="950971" y="2148555"/>
                  </a:lnTo>
                  <a:lnTo>
                    <a:pt x="950745" y="2146286"/>
                  </a:lnTo>
                  <a:lnTo>
                    <a:pt x="950745" y="2144017"/>
                  </a:lnTo>
                  <a:lnTo>
                    <a:pt x="951425" y="2138571"/>
                  </a:lnTo>
                  <a:lnTo>
                    <a:pt x="952559" y="2132898"/>
                  </a:lnTo>
                  <a:lnTo>
                    <a:pt x="953921" y="2127226"/>
                  </a:lnTo>
                  <a:lnTo>
                    <a:pt x="956643" y="2116788"/>
                  </a:lnTo>
                  <a:lnTo>
                    <a:pt x="957323" y="2112476"/>
                  </a:lnTo>
                  <a:lnTo>
                    <a:pt x="957777" y="2109527"/>
                  </a:lnTo>
                  <a:lnTo>
                    <a:pt x="957550" y="2104308"/>
                  </a:lnTo>
                  <a:lnTo>
                    <a:pt x="957097" y="2095005"/>
                  </a:lnTo>
                  <a:lnTo>
                    <a:pt x="956189" y="2082071"/>
                  </a:lnTo>
                  <a:lnTo>
                    <a:pt x="954828" y="2066868"/>
                  </a:lnTo>
                  <a:lnTo>
                    <a:pt x="953013" y="2050530"/>
                  </a:lnTo>
                  <a:lnTo>
                    <a:pt x="950971" y="2033739"/>
                  </a:lnTo>
                  <a:lnTo>
                    <a:pt x="948476" y="2017629"/>
                  </a:lnTo>
                  <a:lnTo>
                    <a:pt x="947115" y="2010368"/>
                  </a:lnTo>
                  <a:lnTo>
                    <a:pt x="945754" y="2003787"/>
                  </a:lnTo>
                  <a:lnTo>
                    <a:pt x="941897" y="1984954"/>
                  </a:lnTo>
                  <a:lnTo>
                    <a:pt x="936679" y="1957498"/>
                  </a:lnTo>
                  <a:lnTo>
                    <a:pt x="930554" y="1923688"/>
                  </a:lnTo>
                  <a:lnTo>
                    <a:pt x="924429" y="1887837"/>
                  </a:lnTo>
                  <a:lnTo>
                    <a:pt x="918531" y="1853120"/>
                  </a:lnTo>
                  <a:lnTo>
                    <a:pt x="913994" y="1822941"/>
                  </a:lnTo>
                  <a:lnTo>
                    <a:pt x="911045" y="1800931"/>
                  </a:lnTo>
                  <a:lnTo>
                    <a:pt x="910137" y="1794123"/>
                  </a:lnTo>
                  <a:lnTo>
                    <a:pt x="909910" y="1790720"/>
                  </a:lnTo>
                  <a:lnTo>
                    <a:pt x="910591" y="1786635"/>
                  </a:lnTo>
                  <a:lnTo>
                    <a:pt x="911045" y="1781643"/>
                  </a:lnTo>
                  <a:lnTo>
                    <a:pt x="911725" y="1771433"/>
                  </a:lnTo>
                  <a:lnTo>
                    <a:pt x="912179" y="1765987"/>
                  </a:lnTo>
                  <a:lnTo>
                    <a:pt x="913086" y="1760995"/>
                  </a:lnTo>
                  <a:lnTo>
                    <a:pt x="913994" y="1756684"/>
                  </a:lnTo>
                  <a:lnTo>
                    <a:pt x="914448" y="1754868"/>
                  </a:lnTo>
                  <a:lnTo>
                    <a:pt x="915355" y="1753053"/>
                  </a:lnTo>
                  <a:lnTo>
                    <a:pt x="916036" y="1751238"/>
                  </a:lnTo>
                  <a:lnTo>
                    <a:pt x="916489" y="1749196"/>
                  </a:lnTo>
                  <a:lnTo>
                    <a:pt x="917170" y="1746473"/>
                  </a:lnTo>
                  <a:lnTo>
                    <a:pt x="917397" y="1743750"/>
                  </a:lnTo>
                  <a:lnTo>
                    <a:pt x="917850" y="1737169"/>
                  </a:lnTo>
                  <a:lnTo>
                    <a:pt x="917850" y="1729681"/>
                  </a:lnTo>
                  <a:lnTo>
                    <a:pt x="917850" y="1722420"/>
                  </a:lnTo>
                  <a:lnTo>
                    <a:pt x="917624" y="1715159"/>
                  </a:lnTo>
                  <a:lnTo>
                    <a:pt x="916489" y="1702906"/>
                  </a:lnTo>
                  <a:lnTo>
                    <a:pt x="898341" y="1544297"/>
                  </a:lnTo>
                  <a:lnTo>
                    <a:pt x="886317" y="1439238"/>
                  </a:lnTo>
                  <a:lnTo>
                    <a:pt x="882461" y="1403613"/>
                  </a:lnTo>
                  <a:lnTo>
                    <a:pt x="881327" y="1392722"/>
                  </a:lnTo>
                  <a:lnTo>
                    <a:pt x="880873" y="1387503"/>
                  </a:lnTo>
                  <a:lnTo>
                    <a:pt x="881100" y="1381603"/>
                  </a:lnTo>
                  <a:lnTo>
                    <a:pt x="881100" y="1379561"/>
                  </a:lnTo>
                  <a:lnTo>
                    <a:pt x="880873" y="1377973"/>
                  </a:lnTo>
                  <a:lnTo>
                    <a:pt x="880646" y="1376384"/>
                  </a:lnTo>
                  <a:lnTo>
                    <a:pt x="879739" y="1374796"/>
                  </a:lnTo>
                  <a:lnTo>
                    <a:pt x="878604" y="1373208"/>
                  </a:lnTo>
                  <a:lnTo>
                    <a:pt x="877016" y="1371166"/>
                  </a:lnTo>
                  <a:lnTo>
                    <a:pt x="875201" y="1369123"/>
                  </a:lnTo>
                  <a:lnTo>
                    <a:pt x="873840" y="1367308"/>
                  </a:lnTo>
                  <a:lnTo>
                    <a:pt x="870891" y="1364812"/>
                  </a:lnTo>
                  <a:lnTo>
                    <a:pt x="869530" y="1362997"/>
                  </a:lnTo>
                  <a:lnTo>
                    <a:pt x="867715" y="1360728"/>
                  </a:lnTo>
                  <a:lnTo>
                    <a:pt x="865447" y="1357551"/>
                  </a:lnTo>
                  <a:lnTo>
                    <a:pt x="862497" y="1353467"/>
                  </a:lnTo>
                  <a:lnTo>
                    <a:pt x="859548" y="1348702"/>
                  </a:lnTo>
                  <a:lnTo>
                    <a:pt x="856826" y="1345525"/>
                  </a:lnTo>
                  <a:lnTo>
                    <a:pt x="855238" y="1344163"/>
                  </a:lnTo>
                  <a:lnTo>
                    <a:pt x="853877" y="1343256"/>
                  </a:lnTo>
                  <a:lnTo>
                    <a:pt x="852743" y="1342802"/>
                  </a:lnTo>
                  <a:lnTo>
                    <a:pt x="851608" y="1342121"/>
                  </a:lnTo>
                  <a:lnTo>
                    <a:pt x="850701" y="1342348"/>
                  </a:lnTo>
                  <a:lnTo>
                    <a:pt x="850020" y="1342802"/>
                  </a:lnTo>
                  <a:lnTo>
                    <a:pt x="849113" y="1343483"/>
                  </a:lnTo>
                  <a:lnTo>
                    <a:pt x="848432" y="1344844"/>
                  </a:lnTo>
                  <a:lnTo>
                    <a:pt x="848205" y="1346206"/>
                  </a:lnTo>
                  <a:lnTo>
                    <a:pt x="847979" y="1348248"/>
                  </a:lnTo>
                  <a:lnTo>
                    <a:pt x="847752" y="1350517"/>
                  </a:lnTo>
                  <a:lnTo>
                    <a:pt x="847979" y="1353467"/>
                  </a:lnTo>
                  <a:lnTo>
                    <a:pt x="848205" y="1359593"/>
                  </a:lnTo>
                  <a:lnTo>
                    <a:pt x="848205" y="1366174"/>
                  </a:lnTo>
                  <a:lnTo>
                    <a:pt x="848205" y="1372981"/>
                  </a:lnTo>
                  <a:lnTo>
                    <a:pt x="847752" y="1378880"/>
                  </a:lnTo>
                  <a:lnTo>
                    <a:pt x="846844" y="1388637"/>
                  </a:lnTo>
                  <a:lnTo>
                    <a:pt x="846617" y="1392495"/>
                  </a:lnTo>
                  <a:lnTo>
                    <a:pt x="843668" y="1392495"/>
                  </a:lnTo>
                  <a:lnTo>
                    <a:pt x="840492" y="1391814"/>
                  </a:lnTo>
                  <a:lnTo>
                    <a:pt x="837089" y="1390907"/>
                  </a:lnTo>
                  <a:lnTo>
                    <a:pt x="835275" y="1389999"/>
                  </a:lnTo>
                  <a:lnTo>
                    <a:pt x="833460" y="1389318"/>
                  </a:lnTo>
                  <a:lnTo>
                    <a:pt x="831872" y="1388184"/>
                  </a:lnTo>
                  <a:lnTo>
                    <a:pt x="830057" y="1386595"/>
                  </a:lnTo>
                  <a:lnTo>
                    <a:pt x="828923" y="1384780"/>
                  </a:lnTo>
                  <a:lnTo>
                    <a:pt x="827788" y="1382738"/>
                  </a:lnTo>
                  <a:lnTo>
                    <a:pt x="827108" y="1380242"/>
                  </a:lnTo>
                  <a:lnTo>
                    <a:pt x="826654" y="1377519"/>
                  </a:lnTo>
                  <a:lnTo>
                    <a:pt x="826427" y="1374569"/>
                  </a:lnTo>
                  <a:lnTo>
                    <a:pt x="825747" y="1372527"/>
                  </a:lnTo>
                  <a:lnTo>
                    <a:pt x="825066" y="1370939"/>
                  </a:lnTo>
                  <a:lnTo>
                    <a:pt x="824386" y="1369350"/>
                  </a:lnTo>
                  <a:lnTo>
                    <a:pt x="823251" y="1368670"/>
                  </a:lnTo>
                  <a:lnTo>
                    <a:pt x="822344" y="1367762"/>
                  </a:lnTo>
                  <a:lnTo>
                    <a:pt x="821210" y="1367535"/>
                  </a:lnTo>
                  <a:lnTo>
                    <a:pt x="820302" y="1367308"/>
                  </a:lnTo>
                  <a:lnTo>
                    <a:pt x="819168" y="1367535"/>
                  </a:lnTo>
                  <a:lnTo>
                    <a:pt x="818260" y="1367762"/>
                  </a:lnTo>
                  <a:lnTo>
                    <a:pt x="816446" y="1368216"/>
                  </a:lnTo>
                  <a:lnTo>
                    <a:pt x="814858" y="1369350"/>
                  </a:lnTo>
                  <a:lnTo>
                    <a:pt x="812589" y="1367989"/>
                  </a:lnTo>
                  <a:lnTo>
                    <a:pt x="810547" y="1366627"/>
                  </a:lnTo>
                  <a:lnTo>
                    <a:pt x="808279" y="1364585"/>
                  </a:lnTo>
                  <a:lnTo>
                    <a:pt x="805783" y="1362543"/>
                  </a:lnTo>
                  <a:lnTo>
                    <a:pt x="803742" y="1360047"/>
                  </a:lnTo>
                  <a:lnTo>
                    <a:pt x="803061" y="1358686"/>
                  </a:lnTo>
                  <a:lnTo>
                    <a:pt x="802380" y="1357324"/>
                  </a:lnTo>
                  <a:lnTo>
                    <a:pt x="801700" y="1356190"/>
                  </a:lnTo>
                  <a:lnTo>
                    <a:pt x="801700" y="1354828"/>
                  </a:lnTo>
                  <a:lnTo>
                    <a:pt x="801473" y="1353920"/>
                  </a:lnTo>
                  <a:lnTo>
                    <a:pt x="801019" y="1352786"/>
                  </a:lnTo>
                  <a:lnTo>
                    <a:pt x="800339" y="1352332"/>
                  </a:lnTo>
                  <a:lnTo>
                    <a:pt x="799431" y="1351878"/>
                  </a:lnTo>
                  <a:lnTo>
                    <a:pt x="798297" y="1351424"/>
                  </a:lnTo>
                  <a:lnTo>
                    <a:pt x="796936" y="1350971"/>
                  </a:lnTo>
                  <a:lnTo>
                    <a:pt x="794440" y="1350744"/>
                  </a:lnTo>
                  <a:lnTo>
                    <a:pt x="791718" y="1350971"/>
                  </a:lnTo>
                  <a:lnTo>
                    <a:pt x="789450" y="1351424"/>
                  </a:lnTo>
                  <a:lnTo>
                    <a:pt x="787181" y="1351878"/>
                  </a:lnTo>
                  <a:lnTo>
                    <a:pt x="784459" y="1347794"/>
                  </a:lnTo>
                  <a:lnTo>
                    <a:pt x="782190" y="1345071"/>
                  </a:lnTo>
                  <a:lnTo>
                    <a:pt x="779922" y="1342802"/>
                  </a:lnTo>
                  <a:lnTo>
                    <a:pt x="777653" y="1341214"/>
                  </a:lnTo>
                  <a:lnTo>
                    <a:pt x="775385" y="1339852"/>
                  </a:lnTo>
                  <a:lnTo>
                    <a:pt x="773570" y="1338944"/>
                  </a:lnTo>
                  <a:lnTo>
                    <a:pt x="771528" y="1337810"/>
                  </a:lnTo>
                  <a:lnTo>
                    <a:pt x="770167" y="1336902"/>
                  </a:lnTo>
                  <a:lnTo>
                    <a:pt x="769033" y="1335768"/>
                  </a:lnTo>
                  <a:lnTo>
                    <a:pt x="768352" y="1334406"/>
                  </a:lnTo>
                  <a:lnTo>
                    <a:pt x="767671" y="1332364"/>
                  </a:lnTo>
                  <a:lnTo>
                    <a:pt x="766991" y="1329868"/>
                  </a:lnTo>
                  <a:lnTo>
                    <a:pt x="765857" y="1323515"/>
                  </a:lnTo>
                  <a:lnTo>
                    <a:pt x="764495" y="1315800"/>
                  </a:lnTo>
                  <a:lnTo>
                    <a:pt x="764042" y="1307631"/>
                  </a:lnTo>
                  <a:lnTo>
                    <a:pt x="763588" y="1299689"/>
                  </a:lnTo>
                  <a:lnTo>
                    <a:pt x="763815" y="1291747"/>
                  </a:lnTo>
                  <a:lnTo>
                    <a:pt x="764042" y="1288117"/>
                  </a:lnTo>
                  <a:lnTo>
                    <a:pt x="764495" y="1284940"/>
                  </a:lnTo>
                  <a:lnTo>
                    <a:pt x="768352" y="1259073"/>
                  </a:lnTo>
                  <a:lnTo>
                    <a:pt x="771301" y="1237970"/>
                  </a:lnTo>
                  <a:lnTo>
                    <a:pt x="771528" y="1234793"/>
                  </a:lnTo>
                  <a:lnTo>
                    <a:pt x="771528" y="1232524"/>
                  </a:lnTo>
                  <a:lnTo>
                    <a:pt x="771301" y="1230936"/>
                  </a:lnTo>
                  <a:lnTo>
                    <a:pt x="771074" y="1230709"/>
                  </a:lnTo>
                  <a:lnTo>
                    <a:pt x="770621" y="1230482"/>
                  </a:lnTo>
                  <a:lnTo>
                    <a:pt x="769713" y="1230255"/>
                  </a:lnTo>
                  <a:lnTo>
                    <a:pt x="767898" y="1230482"/>
                  </a:lnTo>
                  <a:lnTo>
                    <a:pt x="762907" y="1231390"/>
                  </a:lnTo>
                  <a:lnTo>
                    <a:pt x="762681" y="1231390"/>
                  </a:lnTo>
                  <a:lnTo>
                    <a:pt x="762454" y="1230936"/>
                  </a:lnTo>
                  <a:lnTo>
                    <a:pt x="761773" y="1229121"/>
                  </a:lnTo>
                  <a:lnTo>
                    <a:pt x="761546" y="1226398"/>
                  </a:lnTo>
                  <a:lnTo>
                    <a:pt x="761093" y="1222313"/>
                  </a:lnTo>
                  <a:lnTo>
                    <a:pt x="760412" y="1211422"/>
                  </a:lnTo>
                  <a:lnTo>
                    <a:pt x="760412" y="1196900"/>
                  </a:lnTo>
                  <a:lnTo>
                    <a:pt x="760412" y="1179428"/>
                  </a:lnTo>
                  <a:lnTo>
                    <a:pt x="761093" y="1159687"/>
                  </a:lnTo>
                  <a:lnTo>
                    <a:pt x="761546" y="1138357"/>
                  </a:lnTo>
                  <a:lnTo>
                    <a:pt x="762227" y="1115893"/>
                  </a:lnTo>
                  <a:lnTo>
                    <a:pt x="764269" y="1069604"/>
                  </a:lnTo>
                  <a:lnTo>
                    <a:pt x="766764" y="1026037"/>
                  </a:lnTo>
                  <a:lnTo>
                    <a:pt x="769033" y="990186"/>
                  </a:lnTo>
                  <a:lnTo>
                    <a:pt x="770394" y="976117"/>
                  </a:lnTo>
                  <a:lnTo>
                    <a:pt x="771301" y="966133"/>
                  </a:lnTo>
                  <a:lnTo>
                    <a:pt x="772662" y="956603"/>
                  </a:lnTo>
                  <a:lnTo>
                    <a:pt x="774477" y="945031"/>
                  </a:lnTo>
                  <a:lnTo>
                    <a:pt x="779241" y="916894"/>
                  </a:lnTo>
                  <a:lnTo>
                    <a:pt x="785139" y="884446"/>
                  </a:lnTo>
                  <a:lnTo>
                    <a:pt x="791718" y="849956"/>
                  </a:lnTo>
                  <a:lnTo>
                    <a:pt x="803742" y="786648"/>
                  </a:lnTo>
                  <a:lnTo>
                    <a:pt x="808279" y="763050"/>
                  </a:lnTo>
                  <a:lnTo>
                    <a:pt x="811001" y="748301"/>
                  </a:lnTo>
                  <a:lnTo>
                    <a:pt x="814177" y="725383"/>
                  </a:lnTo>
                  <a:lnTo>
                    <a:pt x="818034" y="698154"/>
                  </a:lnTo>
                  <a:lnTo>
                    <a:pt x="821210" y="672740"/>
                  </a:lnTo>
                  <a:lnTo>
                    <a:pt x="822798" y="662529"/>
                  </a:lnTo>
                  <a:lnTo>
                    <a:pt x="824159" y="655495"/>
                  </a:lnTo>
                  <a:lnTo>
                    <a:pt x="826427" y="645738"/>
                  </a:lnTo>
                  <a:lnTo>
                    <a:pt x="830738" y="628039"/>
                  </a:lnTo>
                  <a:lnTo>
                    <a:pt x="842534" y="581069"/>
                  </a:lnTo>
                  <a:lnTo>
                    <a:pt x="854784" y="534099"/>
                  </a:lnTo>
                  <a:lnTo>
                    <a:pt x="859095" y="516854"/>
                  </a:lnTo>
                  <a:lnTo>
                    <a:pt x="861363" y="507551"/>
                  </a:lnTo>
                  <a:lnTo>
                    <a:pt x="861817" y="505055"/>
                  </a:lnTo>
                  <a:lnTo>
                    <a:pt x="862497" y="502786"/>
                  </a:lnTo>
                  <a:lnTo>
                    <a:pt x="863632" y="500063"/>
                  </a:lnTo>
                  <a:lnTo>
                    <a:pt x="864539" y="497567"/>
                  </a:lnTo>
                  <a:lnTo>
                    <a:pt x="866127" y="495071"/>
                  </a:lnTo>
                  <a:lnTo>
                    <a:pt x="867488" y="492802"/>
                  </a:lnTo>
                  <a:lnTo>
                    <a:pt x="869076" y="490306"/>
                  </a:lnTo>
                  <a:lnTo>
                    <a:pt x="870891" y="488036"/>
                  </a:lnTo>
                  <a:lnTo>
                    <a:pt x="872933" y="485767"/>
                  </a:lnTo>
                  <a:lnTo>
                    <a:pt x="874975" y="483725"/>
                  </a:lnTo>
                  <a:lnTo>
                    <a:pt x="877243" y="481456"/>
                  </a:lnTo>
                  <a:lnTo>
                    <a:pt x="879512" y="479641"/>
                  </a:lnTo>
                  <a:lnTo>
                    <a:pt x="882007" y="477826"/>
                  </a:lnTo>
                  <a:lnTo>
                    <a:pt x="884729" y="476010"/>
                  </a:lnTo>
                  <a:lnTo>
                    <a:pt x="887452" y="474649"/>
                  </a:lnTo>
                  <a:lnTo>
                    <a:pt x="890401" y="473287"/>
                  </a:lnTo>
                  <a:lnTo>
                    <a:pt x="911725" y="464211"/>
                  </a:lnTo>
                  <a:lnTo>
                    <a:pt x="943939" y="449689"/>
                  </a:lnTo>
                  <a:lnTo>
                    <a:pt x="993620" y="427906"/>
                  </a:lnTo>
                  <a:lnTo>
                    <a:pt x="997023" y="426090"/>
                  </a:lnTo>
                  <a:lnTo>
                    <a:pt x="1000426" y="424502"/>
                  </a:lnTo>
                  <a:lnTo>
                    <a:pt x="1006324" y="421325"/>
                  </a:lnTo>
                  <a:lnTo>
                    <a:pt x="1015399" y="415426"/>
                  </a:lnTo>
                  <a:lnTo>
                    <a:pt x="1016306" y="414972"/>
                  </a:lnTo>
                  <a:lnTo>
                    <a:pt x="1016987" y="414064"/>
                  </a:lnTo>
                  <a:lnTo>
                    <a:pt x="1017440" y="412930"/>
                  </a:lnTo>
                  <a:lnTo>
                    <a:pt x="1017667" y="412022"/>
                  </a:lnTo>
                  <a:lnTo>
                    <a:pt x="1017667" y="410888"/>
                  </a:lnTo>
                  <a:lnTo>
                    <a:pt x="1017667" y="409753"/>
                  </a:lnTo>
                  <a:lnTo>
                    <a:pt x="1016987" y="407030"/>
                  </a:lnTo>
                  <a:lnTo>
                    <a:pt x="1015852" y="404761"/>
                  </a:lnTo>
                  <a:lnTo>
                    <a:pt x="1014718" y="402719"/>
                  </a:lnTo>
                  <a:lnTo>
                    <a:pt x="1013130" y="401357"/>
                  </a:lnTo>
                  <a:lnTo>
                    <a:pt x="1012450" y="400677"/>
                  </a:lnTo>
                  <a:lnTo>
                    <a:pt x="1011542" y="400677"/>
                  </a:lnTo>
                  <a:lnTo>
                    <a:pt x="1002468" y="399996"/>
                  </a:lnTo>
                  <a:lnTo>
                    <a:pt x="997023" y="399542"/>
                  </a:lnTo>
                  <a:lnTo>
                    <a:pt x="994755" y="399315"/>
                  </a:lnTo>
                  <a:lnTo>
                    <a:pt x="993167" y="398634"/>
                  </a:lnTo>
                  <a:lnTo>
                    <a:pt x="991806" y="398181"/>
                  </a:lnTo>
                  <a:lnTo>
                    <a:pt x="991125" y="397500"/>
                  </a:lnTo>
                  <a:lnTo>
                    <a:pt x="989991" y="396819"/>
                  </a:lnTo>
                  <a:lnTo>
                    <a:pt x="989310" y="395685"/>
                  </a:lnTo>
                  <a:lnTo>
                    <a:pt x="988856" y="394550"/>
                  </a:lnTo>
                  <a:lnTo>
                    <a:pt x="988176" y="392962"/>
                  </a:lnTo>
                  <a:lnTo>
                    <a:pt x="987722" y="390239"/>
                  </a:lnTo>
                  <a:lnTo>
                    <a:pt x="987268" y="386835"/>
                  </a:lnTo>
                  <a:lnTo>
                    <a:pt x="987268" y="383885"/>
                  </a:lnTo>
                  <a:lnTo>
                    <a:pt x="987495" y="380709"/>
                  </a:lnTo>
                  <a:lnTo>
                    <a:pt x="987722" y="378213"/>
                  </a:lnTo>
                  <a:lnTo>
                    <a:pt x="987949" y="375944"/>
                  </a:lnTo>
                  <a:lnTo>
                    <a:pt x="988630" y="373674"/>
                  </a:lnTo>
                  <a:lnTo>
                    <a:pt x="989537" y="369590"/>
                  </a:lnTo>
                  <a:lnTo>
                    <a:pt x="989991" y="367321"/>
                  </a:lnTo>
                  <a:lnTo>
                    <a:pt x="990218" y="364598"/>
                  </a:lnTo>
                  <a:lnTo>
                    <a:pt x="990218" y="361648"/>
                  </a:lnTo>
                  <a:lnTo>
                    <a:pt x="989764" y="358245"/>
                  </a:lnTo>
                  <a:lnTo>
                    <a:pt x="989537" y="354614"/>
                  </a:lnTo>
                  <a:lnTo>
                    <a:pt x="989537" y="351664"/>
                  </a:lnTo>
                  <a:lnTo>
                    <a:pt x="989537" y="349395"/>
                  </a:lnTo>
                  <a:lnTo>
                    <a:pt x="989764" y="347353"/>
                  </a:lnTo>
                  <a:lnTo>
                    <a:pt x="990218" y="344857"/>
                  </a:lnTo>
                  <a:lnTo>
                    <a:pt x="990444" y="343949"/>
                  </a:lnTo>
                  <a:lnTo>
                    <a:pt x="988856" y="341000"/>
                  </a:lnTo>
                  <a:lnTo>
                    <a:pt x="987268" y="338277"/>
                  </a:lnTo>
                  <a:lnTo>
                    <a:pt x="985227" y="335554"/>
                  </a:lnTo>
                  <a:lnTo>
                    <a:pt x="984773" y="334873"/>
                  </a:lnTo>
                  <a:lnTo>
                    <a:pt x="984319" y="333965"/>
                  </a:lnTo>
                  <a:lnTo>
                    <a:pt x="983639" y="331469"/>
                  </a:lnTo>
                  <a:lnTo>
                    <a:pt x="983185" y="328520"/>
                  </a:lnTo>
                  <a:lnTo>
                    <a:pt x="982731" y="325343"/>
                  </a:lnTo>
                  <a:lnTo>
                    <a:pt x="982504" y="318536"/>
                  </a:lnTo>
                  <a:lnTo>
                    <a:pt x="982504" y="313997"/>
                  </a:lnTo>
                  <a:lnTo>
                    <a:pt x="982278" y="312636"/>
                  </a:lnTo>
                  <a:lnTo>
                    <a:pt x="981824" y="311501"/>
                  </a:lnTo>
                  <a:lnTo>
                    <a:pt x="981143" y="310821"/>
                  </a:lnTo>
                  <a:lnTo>
                    <a:pt x="980236" y="310367"/>
                  </a:lnTo>
                  <a:lnTo>
                    <a:pt x="977967" y="309232"/>
                  </a:lnTo>
                  <a:lnTo>
                    <a:pt x="975018" y="308325"/>
                  </a:lnTo>
                  <a:lnTo>
                    <a:pt x="974565" y="307644"/>
                  </a:lnTo>
                  <a:lnTo>
                    <a:pt x="974111" y="307190"/>
                  </a:lnTo>
                  <a:lnTo>
                    <a:pt x="973657" y="306056"/>
                  </a:lnTo>
                  <a:lnTo>
                    <a:pt x="973430" y="304467"/>
                  </a:lnTo>
                  <a:lnTo>
                    <a:pt x="973430" y="302425"/>
                  </a:lnTo>
                  <a:lnTo>
                    <a:pt x="973657" y="300156"/>
                  </a:lnTo>
                  <a:lnTo>
                    <a:pt x="974338" y="297660"/>
                  </a:lnTo>
                  <a:lnTo>
                    <a:pt x="976153" y="292214"/>
                  </a:lnTo>
                  <a:lnTo>
                    <a:pt x="978421" y="286768"/>
                  </a:lnTo>
                  <a:lnTo>
                    <a:pt x="980690" y="281323"/>
                  </a:lnTo>
                  <a:lnTo>
                    <a:pt x="982958" y="277011"/>
                  </a:lnTo>
                  <a:lnTo>
                    <a:pt x="984546" y="274062"/>
                  </a:lnTo>
                  <a:lnTo>
                    <a:pt x="985454" y="272019"/>
                  </a:lnTo>
                  <a:lnTo>
                    <a:pt x="985907" y="270204"/>
                  </a:lnTo>
                  <a:lnTo>
                    <a:pt x="986134" y="268389"/>
                  </a:lnTo>
                  <a:lnTo>
                    <a:pt x="986134" y="267027"/>
                  </a:lnTo>
                  <a:lnTo>
                    <a:pt x="985907" y="265212"/>
                  </a:lnTo>
                  <a:lnTo>
                    <a:pt x="985454" y="263397"/>
                  </a:lnTo>
                  <a:lnTo>
                    <a:pt x="984546" y="259086"/>
                  </a:lnTo>
                  <a:lnTo>
                    <a:pt x="983185" y="254547"/>
                  </a:lnTo>
                  <a:lnTo>
                    <a:pt x="981824" y="250463"/>
                  </a:lnTo>
                  <a:lnTo>
                    <a:pt x="980690" y="246606"/>
                  </a:lnTo>
                  <a:lnTo>
                    <a:pt x="980236" y="245244"/>
                  </a:lnTo>
                  <a:lnTo>
                    <a:pt x="980009" y="243656"/>
                  </a:lnTo>
                  <a:lnTo>
                    <a:pt x="980009" y="241387"/>
                  </a:lnTo>
                  <a:lnTo>
                    <a:pt x="980009" y="239118"/>
                  </a:lnTo>
                  <a:lnTo>
                    <a:pt x="980236" y="236622"/>
                  </a:lnTo>
                  <a:lnTo>
                    <a:pt x="980690" y="233899"/>
                  </a:lnTo>
                  <a:lnTo>
                    <a:pt x="981143" y="232764"/>
                  </a:lnTo>
                  <a:lnTo>
                    <a:pt x="981824" y="231630"/>
                  </a:lnTo>
                  <a:lnTo>
                    <a:pt x="983412" y="228907"/>
                  </a:lnTo>
                  <a:lnTo>
                    <a:pt x="985000" y="225049"/>
                  </a:lnTo>
                  <a:lnTo>
                    <a:pt x="986588" y="220284"/>
                  </a:lnTo>
                  <a:lnTo>
                    <a:pt x="987949" y="215292"/>
                  </a:lnTo>
                  <a:lnTo>
                    <a:pt x="989310" y="209619"/>
                  </a:lnTo>
                  <a:lnTo>
                    <a:pt x="990218" y="204174"/>
                  </a:lnTo>
                  <a:lnTo>
                    <a:pt x="991352" y="198955"/>
                  </a:lnTo>
                  <a:lnTo>
                    <a:pt x="992032" y="194190"/>
                  </a:lnTo>
                  <a:lnTo>
                    <a:pt x="992259" y="190105"/>
                  </a:lnTo>
                  <a:lnTo>
                    <a:pt x="992486" y="186475"/>
                  </a:lnTo>
                  <a:lnTo>
                    <a:pt x="992940" y="180348"/>
                  </a:lnTo>
                  <a:lnTo>
                    <a:pt x="993167" y="177398"/>
                  </a:lnTo>
                  <a:lnTo>
                    <a:pt x="993620" y="174902"/>
                  </a:lnTo>
                  <a:lnTo>
                    <a:pt x="994301" y="172406"/>
                  </a:lnTo>
                  <a:lnTo>
                    <a:pt x="995435" y="170364"/>
                  </a:lnTo>
                  <a:lnTo>
                    <a:pt x="996570" y="167868"/>
                  </a:lnTo>
                  <a:lnTo>
                    <a:pt x="997477" y="165145"/>
                  </a:lnTo>
                  <a:lnTo>
                    <a:pt x="998158" y="161969"/>
                  </a:lnTo>
                  <a:lnTo>
                    <a:pt x="998611" y="159019"/>
                  </a:lnTo>
                  <a:lnTo>
                    <a:pt x="998838" y="155615"/>
                  </a:lnTo>
                  <a:lnTo>
                    <a:pt x="998611" y="152892"/>
                  </a:lnTo>
                  <a:lnTo>
                    <a:pt x="998158" y="150169"/>
                  </a:lnTo>
                  <a:lnTo>
                    <a:pt x="997477" y="147900"/>
                  </a:lnTo>
                  <a:lnTo>
                    <a:pt x="996343" y="144723"/>
                  </a:lnTo>
                  <a:lnTo>
                    <a:pt x="995662" y="140866"/>
                  </a:lnTo>
                  <a:lnTo>
                    <a:pt x="995435" y="136101"/>
                  </a:lnTo>
                  <a:lnTo>
                    <a:pt x="995208" y="130882"/>
                  </a:lnTo>
                  <a:lnTo>
                    <a:pt x="995435" y="125209"/>
                  </a:lnTo>
                  <a:lnTo>
                    <a:pt x="996116" y="120217"/>
                  </a:lnTo>
                  <a:lnTo>
                    <a:pt x="996796" y="117948"/>
                  </a:lnTo>
                  <a:lnTo>
                    <a:pt x="997477" y="115679"/>
                  </a:lnTo>
                  <a:lnTo>
                    <a:pt x="998384" y="113637"/>
                  </a:lnTo>
                  <a:lnTo>
                    <a:pt x="999519" y="112049"/>
                  </a:lnTo>
                  <a:lnTo>
                    <a:pt x="1004736" y="105241"/>
                  </a:lnTo>
                  <a:lnTo>
                    <a:pt x="1007459" y="101838"/>
                  </a:lnTo>
                  <a:lnTo>
                    <a:pt x="1010862" y="98661"/>
                  </a:lnTo>
                  <a:lnTo>
                    <a:pt x="1013811" y="95484"/>
                  </a:lnTo>
                  <a:lnTo>
                    <a:pt x="1015626" y="94350"/>
                  </a:lnTo>
                  <a:lnTo>
                    <a:pt x="1017440" y="93215"/>
                  </a:lnTo>
                  <a:lnTo>
                    <a:pt x="1019028" y="92308"/>
                  </a:lnTo>
                  <a:lnTo>
                    <a:pt x="1020616" y="91854"/>
                  </a:lnTo>
                  <a:lnTo>
                    <a:pt x="1022204" y="91173"/>
                  </a:lnTo>
                  <a:lnTo>
                    <a:pt x="1024019" y="91173"/>
                  </a:lnTo>
                  <a:lnTo>
                    <a:pt x="1033547" y="90946"/>
                  </a:lnTo>
                  <a:lnTo>
                    <a:pt x="1040353" y="90492"/>
                  </a:lnTo>
                  <a:lnTo>
                    <a:pt x="1048066" y="89812"/>
                  </a:lnTo>
                  <a:lnTo>
                    <a:pt x="1056233" y="88904"/>
                  </a:lnTo>
                  <a:lnTo>
                    <a:pt x="1064173" y="87769"/>
                  </a:lnTo>
                  <a:lnTo>
                    <a:pt x="1072113" y="86408"/>
                  </a:lnTo>
                  <a:lnTo>
                    <a:pt x="1079372" y="84593"/>
                  </a:lnTo>
                  <a:lnTo>
                    <a:pt x="1083229" y="83912"/>
                  </a:lnTo>
                  <a:lnTo>
                    <a:pt x="1087539" y="83231"/>
                  </a:lnTo>
                  <a:lnTo>
                    <a:pt x="1092303" y="82324"/>
                  </a:lnTo>
                  <a:lnTo>
                    <a:pt x="1097748" y="81870"/>
                  </a:lnTo>
                  <a:lnTo>
                    <a:pt x="1103192" y="81416"/>
                  </a:lnTo>
                  <a:lnTo>
                    <a:pt x="1109090" y="81189"/>
                  </a:lnTo>
                  <a:lnTo>
                    <a:pt x="1114989" y="80962"/>
                  </a:lnTo>
                  <a:close/>
                  <a:moveTo>
                    <a:pt x="387804" y="0"/>
                  </a:moveTo>
                  <a:lnTo>
                    <a:pt x="393020" y="0"/>
                  </a:lnTo>
                  <a:lnTo>
                    <a:pt x="398463" y="454"/>
                  </a:lnTo>
                  <a:lnTo>
                    <a:pt x="404359" y="1134"/>
                  </a:lnTo>
                  <a:lnTo>
                    <a:pt x="410482" y="2268"/>
                  </a:lnTo>
                  <a:lnTo>
                    <a:pt x="416832" y="3402"/>
                  </a:lnTo>
                  <a:lnTo>
                    <a:pt x="423182" y="4989"/>
                  </a:lnTo>
                  <a:lnTo>
                    <a:pt x="429532" y="6803"/>
                  </a:lnTo>
                  <a:lnTo>
                    <a:pt x="435656" y="8844"/>
                  </a:lnTo>
                  <a:lnTo>
                    <a:pt x="441779" y="10885"/>
                  </a:lnTo>
                  <a:lnTo>
                    <a:pt x="447675" y="13379"/>
                  </a:lnTo>
                  <a:lnTo>
                    <a:pt x="453345" y="15874"/>
                  </a:lnTo>
                  <a:lnTo>
                    <a:pt x="458561" y="18595"/>
                  </a:lnTo>
                  <a:lnTo>
                    <a:pt x="463324" y="21543"/>
                  </a:lnTo>
                  <a:lnTo>
                    <a:pt x="467632" y="24264"/>
                  </a:lnTo>
                  <a:lnTo>
                    <a:pt x="471261" y="27212"/>
                  </a:lnTo>
                  <a:lnTo>
                    <a:pt x="474209" y="30613"/>
                  </a:lnTo>
                  <a:lnTo>
                    <a:pt x="477157" y="33788"/>
                  </a:lnTo>
                  <a:lnTo>
                    <a:pt x="479652" y="37416"/>
                  </a:lnTo>
                  <a:lnTo>
                    <a:pt x="482374" y="41498"/>
                  </a:lnTo>
                  <a:lnTo>
                    <a:pt x="484868" y="45807"/>
                  </a:lnTo>
                  <a:lnTo>
                    <a:pt x="487363" y="50115"/>
                  </a:lnTo>
                  <a:lnTo>
                    <a:pt x="489857" y="54877"/>
                  </a:lnTo>
                  <a:lnTo>
                    <a:pt x="492352" y="59639"/>
                  </a:lnTo>
                  <a:lnTo>
                    <a:pt x="494620" y="64628"/>
                  </a:lnTo>
                  <a:lnTo>
                    <a:pt x="496661" y="69844"/>
                  </a:lnTo>
                  <a:lnTo>
                    <a:pt x="498475" y="74832"/>
                  </a:lnTo>
                  <a:lnTo>
                    <a:pt x="500290" y="80275"/>
                  </a:lnTo>
                  <a:lnTo>
                    <a:pt x="501650" y="85264"/>
                  </a:lnTo>
                  <a:lnTo>
                    <a:pt x="502784" y="90706"/>
                  </a:lnTo>
                  <a:lnTo>
                    <a:pt x="503918" y="95695"/>
                  </a:lnTo>
                  <a:lnTo>
                    <a:pt x="504599" y="100684"/>
                  </a:lnTo>
                  <a:lnTo>
                    <a:pt x="504825" y="105899"/>
                  </a:lnTo>
                  <a:lnTo>
                    <a:pt x="505506" y="121999"/>
                  </a:lnTo>
                  <a:lnTo>
                    <a:pt x="505279" y="132657"/>
                  </a:lnTo>
                  <a:lnTo>
                    <a:pt x="505279" y="138553"/>
                  </a:lnTo>
                  <a:lnTo>
                    <a:pt x="504825" y="140367"/>
                  </a:lnTo>
                  <a:lnTo>
                    <a:pt x="506186" y="140367"/>
                  </a:lnTo>
                  <a:lnTo>
                    <a:pt x="508907" y="140367"/>
                  </a:lnTo>
                  <a:lnTo>
                    <a:pt x="510722" y="140367"/>
                  </a:lnTo>
                  <a:lnTo>
                    <a:pt x="512536" y="140821"/>
                  </a:lnTo>
                  <a:lnTo>
                    <a:pt x="514350" y="141274"/>
                  </a:lnTo>
                  <a:lnTo>
                    <a:pt x="516165" y="141955"/>
                  </a:lnTo>
                  <a:lnTo>
                    <a:pt x="516845" y="142862"/>
                  </a:lnTo>
                  <a:lnTo>
                    <a:pt x="517299" y="143996"/>
                  </a:lnTo>
                  <a:lnTo>
                    <a:pt x="517979" y="145356"/>
                  </a:lnTo>
                  <a:lnTo>
                    <a:pt x="518659" y="147170"/>
                  </a:lnTo>
                  <a:lnTo>
                    <a:pt x="519340" y="151252"/>
                  </a:lnTo>
                  <a:lnTo>
                    <a:pt x="520020" y="155787"/>
                  </a:lnTo>
                  <a:lnTo>
                    <a:pt x="520700" y="160776"/>
                  </a:lnTo>
                  <a:lnTo>
                    <a:pt x="520700" y="166219"/>
                  </a:lnTo>
                  <a:lnTo>
                    <a:pt x="520474" y="171207"/>
                  </a:lnTo>
                  <a:lnTo>
                    <a:pt x="519793" y="175743"/>
                  </a:lnTo>
                  <a:lnTo>
                    <a:pt x="519340" y="178010"/>
                  </a:lnTo>
                  <a:lnTo>
                    <a:pt x="518659" y="180505"/>
                  </a:lnTo>
                  <a:lnTo>
                    <a:pt x="515711" y="187081"/>
                  </a:lnTo>
                  <a:lnTo>
                    <a:pt x="512309" y="194564"/>
                  </a:lnTo>
                  <a:lnTo>
                    <a:pt x="508227" y="201821"/>
                  </a:lnTo>
                  <a:lnTo>
                    <a:pt x="503918" y="208624"/>
                  </a:lnTo>
                  <a:lnTo>
                    <a:pt x="499609" y="214746"/>
                  </a:lnTo>
                  <a:lnTo>
                    <a:pt x="497568" y="217014"/>
                  </a:lnTo>
                  <a:lnTo>
                    <a:pt x="495754" y="219055"/>
                  </a:lnTo>
                  <a:lnTo>
                    <a:pt x="494166" y="220415"/>
                  </a:lnTo>
                  <a:lnTo>
                    <a:pt x="493032" y="221096"/>
                  </a:lnTo>
                  <a:lnTo>
                    <a:pt x="491672" y="221549"/>
                  </a:lnTo>
                  <a:lnTo>
                    <a:pt x="490765" y="222003"/>
                  </a:lnTo>
                  <a:lnTo>
                    <a:pt x="489631" y="223137"/>
                  </a:lnTo>
                  <a:lnTo>
                    <a:pt x="488950" y="224044"/>
                  </a:lnTo>
                  <a:lnTo>
                    <a:pt x="487363" y="226765"/>
                  </a:lnTo>
                  <a:lnTo>
                    <a:pt x="486229" y="229713"/>
                  </a:lnTo>
                  <a:lnTo>
                    <a:pt x="484188" y="236062"/>
                  </a:lnTo>
                  <a:lnTo>
                    <a:pt x="482827" y="238783"/>
                  </a:lnTo>
                  <a:lnTo>
                    <a:pt x="481693" y="241504"/>
                  </a:lnTo>
                  <a:lnTo>
                    <a:pt x="480559" y="243772"/>
                  </a:lnTo>
                  <a:lnTo>
                    <a:pt x="479652" y="246267"/>
                  </a:lnTo>
                  <a:lnTo>
                    <a:pt x="478972" y="248534"/>
                  </a:lnTo>
                  <a:lnTo>
                    <a:pt x="478518" y="250802"/>
                  </a:lnTo>
                  <a:lnTo>
                    <a:pt x="478065" y="256017"/>
                  </a:lnTo>
                  <a:lnTo>
                    <a:pt x="477157" y="262820"/>
                  </a:lnTo>
                  <a:lnTo>
                    <a:pt x="476250" y="268263"/>
                  </a:lnTo>
                  <a:lnTo>
                    <a:pt x="475797" y="275746"/>
                  </a:lnTo>
                  <a:lnTo>
                    <a:pt x="474209" y="294341"/>
                  </a:lnTo>
                  <a:lnTo>
                    <a:pt x="473302" y="311802"/>
                  </a:lnTo>
                  <a:lnTo>
                    <a:pt x="472849" y="317924"/>
                  </a:lnTo>
                  <a:lnTo>
                    <a:pt x="472395" y="321326"/>
                  </a:lnTo>
                  <a:lnTo>
                    <a:pt x="472168" y="322913"/>
                  </a:lnTo>
                  <a:lnTo>
                    <a:pt x="472849" y="323593"/>
                  </a:lnTo>
                  <a:lnTo>
                    <a:pt x="473302" y="324500"/>
                  </a:lnTo>
                  <a:lnTo>
                    <a:pt x="474209" y="324727"/>
                  </a:lnTo>
                  <a:lnTo>
                    <a:pt x="475343" y="325181"/>
                  </a:lnTo>
                  <a:lnTo>
                    <a:pt x="476250" y="325634"/>
                  </a:lnTo>
                  <a:lnTo>
                    <a:pt x="477157" y="326768"/>
                  </a:lnTo>
                  <a:lnTo>
                    <a:pt x="478065" y="327902"/>
                  </a:lnTo>
                  <a:lnTo>
                    <a:pt x="478518" y="330623"/>
                  </a:lnTo>
                  <a:lnTo>
                    <a:pt x="479425" y="333798"/>
                  </a:lnTo>
                  <a:lnTo>
                    <a:pt x="480559" y="342188"/>
                  </a:lnTo>
                  <a:lnTo>
                    <a:pt x="481466" y="350805"/>
                  </a:lnTo>
                  <a:lnTo>
                    <a:pt x="481693" y="357608"/>
                  </a:lnTo>
                  <a:lnTo>
                    <a:pt x="481693" y="358969"/>
                  </a:lnTo>
                  <a:lnTo>
                    <a:pt x="481920" y="359876"/>
                  </a:lnTo>
                  <a:lnTo>
                    <a:pt x="482827" y="361916"/>
                  </a:lnTo>
                  <a:lnTo>
                    <a:pt x="484188" y="363731"/>
                  </a:lnTo>
                  <a:lnTo>
                    <a:pt x="485775" y="365545"/>
                  </a:lnTo>
                  <a:lnTo>
                    <a:pt x="487363" y="367586"/>
                  </a:lnTo>
                  <a:lnTo>
                    <a:pt x="489177" y="370080"/>
                  </a:lnTo>
                  <a:lnTo>
                    <a:pt x="491218" y="373028"/>
                  </a:lnTo>
                  <a:lnTo>
                    <a:pt x="493032" y="377110"/>
                  </a:lnTo>
                  <a:lnTo>
                    <a:pt x="495074" y="382099"/>
                  </a:lnTo>
                  <a:lnTo>
                    <a:pt x="498249" y="387994"/>
                  </a:lnTo>
                  <a:lnTo>
                    <a:pt x="501877" y="394571"/>
                  </a:lnTo>
                  <a:lnTo>
                    <a:pt x="506413" y="401147"/>
                  </a:lnTo>
                  <a:lnTo>
                    <a:pt x="511175" y="407950"/>
                  </a:lnTo>
                  <a:lnTo>
                    <a:pt x="516391" y="414299"/>
                  </a:lnTo>
                  <a:lnTo>
                    <a:pt x="519113" y="417247"/>
                  </a:lnTo>
                  <a:lnTo>
                    <a:pt x="521834" y="419968"/>
                  </a:lnTo>
                  <a:lnTo>
                    <a:pt x="524783" y="422463"/>
                  </a:lnTo>
                  <a:lnTo>
                    <a:pt x="527277" y="424730"/>
                  </a:lnTo>
                  <a:lnTo>
                    <a:pt x="534988" y="430399"/>
                  </a:lnTo>
                  <a:lnTo>
                    <a:pt x="545874" y="437883"/>
                  </a:lnTo>
                  <a:lnTo>
                    <a:pt x="573088" y="456477"/>
                  </a:lnTo>
                  <a:lnTo>
                    <a:pt x="598034" y="473031"/>
                  </a:lnTo>
                  <a:lnTo>
                    <a:pt x="606652" y="478700"/>
                  </a:lnTo>
                  <a:lnTo>
                    <a:pt x="610734" y="481195"/>
                  </a:lnTo>
                  <a:lnTo>
                    <a:pt x="612775" y="482329"/>
                  </a:lnTo>
                  <a:lnTo>
                    <a:pt x="615497" y="484369"/>
                  </a:lnTo>
                  <a:lnTo>
                    <a:pt x="618899" y="486864"/>
                  </a:lnTo>
                  <a:lnTo>
                    <a:pt x="622300" y="489812"/>
                  </a:lnTo>
                  <a:lnTo>
                    <a:pt x="625475" y="493213"/>
                  </a:lnTo>
                  <a:lnTo>
                    <a:pt x="627063" y="495027"/>
                  </a:lnTo>
                  <a:lnTo>
                    <a:pt x="628197" y="496841"/>
                  </a:lnTo>
                  <a:lnTo>
                    <a:pt x="629558" y="498656"/>
                  </a:lnTo>
                  <a:lnTo>
                    <a:pt x="630238" y="500696"/>
                  </a:lnTo>
                  <a:lnTo>
                    <a:pt x="631145" y="502511"/>
                  </a:lnTo>
                  <a:lnTo>
                    <a:pt x="631372" y="504551"/>
                  </a:lnTo>
                  <a:lnTo>
                    <a:pt x="634320" y="540607"/>
                  </a:lnTo>
                  <a:lnTo>
                    <a:pt x="640670" y="611131"/>
                  </a:lnTo>
                  <a:lnTo>
                    <a:pt x="644299" y="649227"/>
                  </a:lnTo>
                  <a:lnTo>
                    <a:pt x="647474" y="683696"/>
                  </a:lnTo>
                  <a:lnTo>
                    <a:pt x="650649" y="710227"/>
                  </a:lnTo>
                  <a:lnTo>
                    <a:pt x="651783" y="719071"/>
                  </a:lnTo>
                  <a:lnTo>
                    <a:pt x="652917" y="724967"/>
                  </a:lnTo>
                  <a:lnTo>
                    <a:pt x="654504" y="733357"/>
                  </a:lnTo>
                  <a:lnTo>
                    <a:pt x="656091" y="743788"/>
                  </a:lnTo>
                  <a:lnTo>
                    <a:pt x="657679" y="755353"/>
                  </a:lnTo>
                  <a:lnTo>
                    <a:pt x="659267" y="767145"/>
                  </a:lnTo>
                  <a:lnTo>
                    <a:pt x="660400" y="778710"/>
                  </a:lnTo>
                  <a:lnTo>
                    <a:pt x="661308" y="788688"/>
                  </a:lnTo>
                  <a:lnTo>
                    <a:pt x="661761" y="797305"/>
                  </a:lnTo>
                  <a:lnTo>
                    <a:pt x="661988" y="802974"/>
                  </a:lnTo>
                  <a:lnTo>
                    <a:pt x="662215" y="805922"/>
                  </a:lnTo>
                  <a:lnTo>
                    <a:pt x="662668" y="810230"/>
                  </a:lnTo>
                  <a:lnTo>
                    <a:pt x="664256" y="822475"/>
                  </a:lnTo>
                  <a:lnTo>
                    <a:pt x="669018" y="855810"/>
                  </a:lnTo>
                  <a:lnTo>
                    <a:pt x="673781" y="889598"/>
                  </a:lnTo>
                  <a:lnTo>
                    <a:pt x="675368" y="902523"/>
                  </a:lnTo>
                  <a:lnTo>
                    <a:pt x="675822" y="907285"/>
                  </a:lnTo>
                  <a:lnTo>
                    <a:pt x="676049" y="910687"/>
                  </a:lnTo>
                  <a:lnTo>
                    <a:pt x="676049" y="915902"/>
                  </a:lnTo>
                  <a:lnTo>
                    <a:pt x="676729" y="920665"/>
                  </a:lnTo>
                  <a:lnTo>
                    <a:pt x="677183" y="925653"/>
                  </a:lnTo>
                  <a:lnTo>
                    <a:pt x="677863" y="930189"/>
                  </a:lnTo>
                  <a:lnTo>
                    <a:pt x="678770" y="933817"/>
                  </a:lnTo>
                  <a:lnTo>
                    <a:pt x="679677" y="937445"/>
                  </a:lnTo>
                  <a:lnTo>
                    <a:pt x="680811" y="940166"/>
                  </a:lnTo>
                  <a:lnTo>
                    <a:pt x="681718" y="942207"/>
                  </a:lnTo>
                  <a:lnTo>
                    <a:pt x="682625" y="944475"/>
                  </a:lnTo>
                  <a:lnTo>
                    <a:pt x="683533" y="947650"/>
                  </a:lnTo>
                  <a:lnTo>
                    <a:pt x="684213" y="951505"/>
                  </a:lnTo>
                  <a:lnTo>
                    <a:pt x="684893" y="955360"/>
                  </a:lnTo>
                  <a:lnTo>
                    <a:pt x="686027" y="963296"/>
                  </a:lnTo>
                  <a:lnTo>
                    <a:pt x="686254" y="969419"/>
                  </a:lnTo>
                  <a:lnTo>
                    <a:pt x="686708" y="972820"/>
                  </a:lnTo>
                  <a:lnTo>
                    <a:pt x="688068" y="979170"/>
                  </a:lnTo>
                  <a:lnTo>
                    <a:pt x="692377" y="997538"/>
                  </a:lnTo>
                  <a:lnTo>
                    <a:pt x="694418" y="1007969"/>
                  </a:lnTo>
                  <a:lnTo>
                    <a:pt x="696459" y="1018173"/>
                  </a:lnTo>
                  <a:lnTo>
                    <a:pt x="697593" y="1027924"/>
                  </a:lnTo>
                  <a:lnTo>
                    <a:pt x="698274" y="1032233"/>
                  </a:lnTo>
                  <a:lnTo>
                    <a:pt x="698274" y="1036315"/>
                  </a:lnTo>
                  <a:lnTo>
                    <a:pt x="698500" y="1041303"/>
                  </a:lnTo>
                  <a:lnTo>
                    <a:pt x="699181" y="1048787"/>
                  </a:lnTo>
                  <a:lnTo>
                    <a:pt x="701675" y="1069195"/>
                  </a:lnTo>
                  <a:lnTo>
                    <a:pt x="705304" y="1095047"/>
                  </a:lnTo>
                  <a:lnTo>
                    <a:pt x="709386" y="1123165"/>
                  </a:lnTo>
                  <a:lnTo>
                    <a:pt x="716643" y="1174641"/>
                  </a:lnTo>
                  <a:lnTo>
                    <a:pt x="718911" y="1192102"/>
                  </a:lnTo>
                  <a:lnTo>
                    <a:pt x="719818" y="1197091"/>
                  </a:lnTo>
                  <a:lnTo>
                    <a:pt x="719818" y="1199585"/>
                  </a:lnTo>
                  <a:lnTo>
                    <a:pt x="719365" y="1201626"/>
                  </a:lnTo>
                  <a:lnTo>
                    <a:pt x="719365" y="1203667"/>
                  </a:lnTo>
                  <a:lnTo>
                    <a:pt x="719138" y="1206842"/>
                  </a:lnTo>
                  <a:lnTo>
                    <a:pt x="718911" y="1207975"/>
                  </a:lnTo>
                  <a:lnTo>
                    <a:pt x="718458" y="1208882"/>
                  </a:lnTo>
                  <a:lnTo>
                    <a:pt x="717324" y="1209109"/>
                  </a:lnTo>
                  <a:lnTo>
                    <a:pt x="715963" y="1209109"/>
                  </a:lnTo>
                  <a:lnTo>
                    <a:pt x="715736" y="1209109"/>
                  </a:lnTo>
                  <a:lnTo>
                    <a:pt x="715056" y="1209336"/>
                  </a:lnTo>
                  <a:lnTo>
                    <a:pt x="714829" y="1210016"/>
                  </a:lnTo>
                  <a:lnTo>
                    <a:pt x="714602" y="1211604"/>
                  </a:lnTo>
                  <a:lnTo>
                    <a:pt x="714602" y="1213418"/>
                  </a:lnTo>
                  <a:lnTo>
                    <a:pt x="715056" y="1218407"/>
                  </a:lnTo>
                  <a:lnTo>
                    <a:pt x="716190" y="1224302"/>
                  </a:lnTo>
                  <a:lnTo>
                    <a:pt x="718458" y="1235867"/>
                  </a:lnTo>
                  <a:lnTo>
                    <a:pt x="719365" y="1240176"/>
                  </a:lnTo>
                  <a:lnTo>
                    <a:pt x="719818" y="1242444"/>
                  </a:lnTo>
                  <a:lnTo>
                    <a:pt x="719365" y="1243804"/>
                  </a:lnTo>
                  <a:lnTo>
                    <a:pt x="719138" y="1244938"/>
                  </a:lnTo>
                  <a:lnTo>
                    <a:pt x="718231" y="1247886"/>
                  </a:lnTo>
                  <a:lnTo>
                    <a:pt x="716870" y="1251061"/>
                  </a:lnTo>
                  <a:lnTo>
                    <a:pt x="722540" y="1277365"/>
                  </a:lnTo>
                  <a:lnTo>
                    <a:pt x="726395" y="1297094"/>
                  </a:lnTo>
                  <a:lnTo>
                    <a:pt x="727529" y="1305031"/>
                  </a:lnTo>
                  <a:lnTo>
                    <a:pt x="727983" y="1309566"/>
                  </a:lnTo>
                  <a:lnTo>
                    <a:pt x="727756" y="1311380"/>
                  </a:lnTo>
                  <a:lnTo>
                    <a:pt x="727302" y="1314101"/>
                  </a:lnTo>
                  <a:lnTo>
                    <a:pt x="725715" y="1322038"/>
                  </a:lnTo>
                  <a:lnTo>
                    <a:pt x="723447" y="1332242"/>
                  </a:lnTo>
                  <a:lnTo>
                    <a:pt x="720725" y="1343127"/>
                  </a:lnTo>
                  <a:lnTo>
                    <a:pt x="717777" y="1354012"/>
                  </a:lnTo>
                  <a:lnTo>
                    <a:pt x="714602" y="1363763"/>
                  </a:lnTo>
                  <a:lnTo>
                    <a:pt x="712334" y="1371699"/>
                  </a:lnTo>
                  <a:lnTo>
                    <a:pt x="710293" y="1376461"/>
                  </a:lnTo>
                  <a:lnTo>
                    <a:pt x="708706" y="1379183"/>
                  </a:lnTo>
                  <a:lnTo>
                    <a:pt x="707118" y="1382131"/>
                  </a:lnTo>
                  <a:lnTo>
                    <a:pt x="705077" y="1384625"/>
                  </a:lnTo>
                  <a:lnTo>
                    <a:pt x="702583" y="1387119"/>
                  </a:lnTo>
                  <a:lnTo>
                    <a:pt x="699408" y="1389614"/>
                  </a:lnTo>
                  <a:lnTo>
                    <a:pt x="696233" y="1392108"/>
                  </a:lnTo>
                  <a:lnTo>
                    <a:pt x="692377" y="1394376"/>
                  </a:lnTo>
                  <a:lnTo>
                    <a:pt x="688068" y="1396644"/>
                  </a:lnTo>
                  <a:lnTo>
                    <a:pt x="683759" y="1398911"/>
                  </a:lnTo>
                  <a:lnTo>
                    <a:pt x="679677" y="1401632"/>
                  </a:lnTo>
                  <a:lnTo>
                    <a:pt x="675822" y="1404127"/>
                  </a:lnTo>
                  <a:lnTo>
                    <a:pt x="672193" y="1406394"/>
                  </a:lnTo>
                  <a:lnTo>
                    <a:pt x="668111" y="1408662"/>
                  </a:lnTo>
                  <a:lnTo>
                    <a:pt x="666070" y="1409342"/>
                  </a:lnTo>
                  <a:lnTo>
                    <a:pt x="663802" y="1410249"/>
                  </a:lnTo>
                  <a:lnTo>
                    <a:pt x="661534" y="1410930"/>
                  </a:lnTo>
                  <a:lnTo>
                    <a:pt x="658813" y="1411383"/>
                  </a:lnTo>
                  <a:lnTo>
                    <a:pt x="656318" y="1411610"/>
                  </a:lnTo>
                  <a:lnTo>
                    <a:pt x="653597" y="1411610"/>
                  </a:lnTo>
                  <a:lnTo>
                    <a:pt x="648381" y="1411837"/>
                  </a:lnTo>
                  <a:lnTo>
                    <a:pt x="643391" y="1412290"/>
                  </a:lnTo>
                  <a:lnTo>
                    <a:pt x="635454" y="1412971"/>
                  </a:lnTo>
                  <a:lnTo>
                    <a:pt x="632052" y="1413197"/>
                  </a:lnTo>
                  <a:lnTo>
                    <a:pt x="629558" y="1413197"/>
                  </a:lnTo>
                  <a:lnTo>
                    <a:pt x="628424" y="1412971"/>
                  </a:lnTo>
                  <a:lnTo>
                    <a:pt x="627743" y="1412744"/>
                  </a:lnTo>
                  <a:lnTo>
                    <a:pt x="627290" y="1412290"/>
                  </a:lnTo>
                  <a:lnTo>
                    <a:pt x="626836" y="1411610"/>
                  </a:lnTo>
                  <a:lnTo>
                    <a:pt x="626156" y="1410476"/>
                  </a:lnTo>
                  <a:lnTo>
                    <a:pt x="625929" y="1409116"/>
                  </a:lnTo>
                  <a:lnTo>
                    <a:pt x="625929" y="1407982"/>
                  </a:lnTo>
                  <a:lnTo>
                    <a:pt x="626156" y="1406848"/>
                  </a:lnTo>
                  <a:lnTo>
                    <a:pt x="626836" y="1405941"/>
                  </a:lnTo>
                  <a:lnTo>
                    <a:pt x="627517" y="1404807"/>
                  </a:lnTo>
                  <a:lnTo>
                    <a:pt x="629104" y="1402993"/>
                  </a:lnTo>
                  <a:lnTo>
                    <a:pt x="630691" y="1401632"/>
                  </a:lnTo>
                  <a:lnTo>
                    <a:pt x="632279" y="1400499"/>
                  </a:lnTo>
                  <a:lnTo>
                    <a:pt x="634093" y="1399591"/>
                  </a:lnTo>
                  <a:lnTo>
                    <a:pt x="633186" y="1398684"/>
                  </a:lnTo>
                  <a:lnTo>
                    <a:pt x="630691" y="1397551"/>
                  </a:lnTo>
                  <a:lnTo>
                    <a:pt x="629104" y="1396644"/>
                  </a:lnTo>
                  <a:lnTo>
                    <a:pt x="627290" y="1395963"/>
                  </a:lnTo>
                  <a:lnTo>
                    <a:pt x="625475" y="1395736"/>
                  </a:lnTo>
                  <a:lnTo>
                    <a:pt x="623434" y="1395510"/>
                  </a:lnTo>
                  <a:lnTo>
                    <a:pt x="622527" y="1395283"/>
                  </a:lnTo>
                  <a:lnTo>
                    <a:pt x="621620" y="1395056"/>
                  </a:lnTo>
                  <a:lnTo>
                    <a:pt x="620940" y="1394376"/>
                  </a:lnTo>
                  <a:lnTo>
                    <a:pt x="620486" y="1393696"/>
                  </a:lnTo>
                  <a:lnTo>
                    <a:pt x="619352" y="1392108"/>
                  </a:lnTo>
                  <a:lnTo>
                    <a:pt x="618899" y="1390067"/>
                  </a:lnTo>
                  <a:lnTo>
                    <a:pt x="618899" y="1387800"/>
                  </a:lnTo>
                  <a:lnTo>
                    <a:pt x="619125" y="1385986"/>
                  </a:lnTo>
                  <a:lnTo>
                    <a:pt x="619579" y="1385079"/>
                  </a:lnTo>
                  <a:lnTo>
                    <a:pt x="620486" y="1384398"/>
                  </a:lnTo>
                  <a:lnTo>
                    <a:pt x="620940" y="1383718"/>
                  </a:lnTo>
                  <a:lnTo>
                    <a:pt x="621847" y="1383491"/>
                  </a:lnTo>
                  <a:lnTo>
                    <a:pt x="623888" y="1382811"/>
                  </a:lnTo>
                  <a:lnTo>
                    <a:pt x="625702" y="1382131"/>
                  </a:lnTo>
                  <a:lnTo>
                    <a:pt x="629331" y="1380090"/>
                  </a:lnTo>
                  <a:lnTo>
                    <a:pt x="632279" y="1377822"/>
                  </a:lnTo>
                  <a:lnTo>
                    <a:pt x="634320" y="1375781"/>
                  </a:lnTo>
                  <a:lnTo>
                    <a:pt x="634774" y="1374421"/>
                  </a:lnTo>
                  <a:lnTo>
                    <a:pt x="635000" y="1373287"/>
                  </a:lnTo>
                  <a:lnTo>
                    <a:pt x="634774" y="1371473"/>
                  </a:lnTo>
                  <a:lnTo>
                    <a:pt x="634320" y="1369659"/>
                  </a:lnTo>
                  <a:lnTo>
                    <a:pt x="632733" y="1366030"/>
                  </a:lnTo>
                  <a:lnTo>
                    <a:pt x="631825" y="1362856"/>
                  </a:lnTo>
                  <a:lnTo>
                    <a:pt x="631599" y="1359908"/>
                  </a:lnTo>
                  <a:lnTo>
                    <a:pt x="631599" y="1354919"/>
                  </a:lnTo>
                  <a:lnTo>
                    <a:pt x="632279" y="1340859"/>
                  </a:lnTo>
                  <a:lnTo>
                    <a:pt x="632733" y="1332923"/>
                  </a:lnTo>
                  <a:lnTo>
                    <a:pt x="633413" y="1325666"/>
                  </a:lnTo>
                  <a:lnTo>
                    <a:pt x="634093" y="1319317"/>
                  </a:lnTo>
                  <a:lnTo>
                    <a:pt x="634774" y="1315235"/>
                  </a:lnTo>
                  <a:lnTo>
                    <a:pt x="635681" y="1311834"/>
                  </a:lnTo>
                  <a:lnTo>
                    <a:pt x="636134" y="1308432"/>
                  </a:lnTo>
                  <a:lnTo>
                    <a:pt x="636361" y="1304804"/>
                  </a:lnTo>
                  <a:lnTo>
                    <a:pt x="636588" y="1301176"/>
                  </a:lnTo>
                  <a:lnTo>
                    <a:pt x="636361" y="1297547"/>
                  </a:lnTo>
                  <a:lnTo>
                    <a:pt x="636134" y="1293919"/>
                  </a:lnTo>
                  <a:lnTo>
                    <a:pt x="635454" y="1290291"/>
                  </a:lnTo>
                  <a:lnTo>
                    <a:pt x="634320" y="1287116"/>
                  </a:lnTo>
                  <a:lnTo>
                    <a:pt x="633867" y="1285529"/>
                  </a:lnTo>
                  <a:lnTo>
                    <a:pt x="633640" y="1283488"/>
                  </a:lnTo>
                  <a:lnTo>
                    <a:pt x="632733" y="1278953"/>
                  </a:lnTo>
                  <a:lnTo>
                    <a:pt x="632733" y="1273964"/>
                  </a:lnTo>
                  <a:lnTo>
                    <a:pt x="632733" y="1268522"/>
                  </a:lnTo>
                  <a:lnTo>
                    <a:pt x="633186" y="1259224"/>
                  </a:lnTo>
                  <a:lnTo>
                    <a:pt x="633413" y="1253782"/>
                  </a:lnTo>
                  <a:lnTo>
                    <a:pt x="633413" y="1252875"/>
                  </a:lnTo>
                  <a:lnTo>
                    <a:pt x="632733" y="1252194"/>
                  </a:lnTo>
                  <a:lnTo>
                    <a:pt x="632279" y="1251287"/>
                  </a:lnTo>
                  <a:lnTo>
                    <a:pt x="631825" y="1251061"/>
                  </a:lnTo>
                  <a:lnTo>
                    <a:pt x="630238" y="1250607"/>
                  </a:lnTo>
                  <a:lnTo>
                    <a:pt x="628877" y="1250380"/>
                  </a:lnTo>
                  <a:lnTo>
                    <a:pt x="628197" y="1250154"/>
                  </a:lnTo>
                  <a:lnTo>
                    <a:pt x="627743" y="1249700"/>
                  </a:lnTo>
                  <a:lnTo>
                    <a:pt x="627063" y="1248339"/>
                  </a:lnTo>
                  <a:lnTo>
                    <a:pt x="626156" y="1246299"/>
                  </a:lnTo>
                  <a:lnTo>
                    <a:pt x="625249" y="1244031"/>
                  </a:lnTo>
                  <a:lnTo>
                    <a:pt x="623888" y="1239496"/>
                  </a:lnTo>
                  <a:lnTo>
                    <a:pt x="623434" y="1237455"/>
                  </a:lnTo>
                  <a:lnTo>
                    <a:pt x="619806" y="1238362"/>
                  </a:lnTo>
                  <a:lnTo>
                    <a:pt x="612095" y="1207975"/>
                  </a:lnTo>
                  <a:lnTo>
                    <a:pt x="611868" y="1209336"/>
                  </a:lnTo>
                  <a:lnTo>
                    <a:pt x="610961" y="1213871"/>
                  </a:lnTo>
                  <a:lnTo>
                    <a:pt x="610734" y="1217726"/>
                  </a:lnTo>
                  <a:lnTo>
                    <a:pt x="610508" y="1222262"/>
                  </a:lnTo>
                  <a:lnTo>
                    <a:pt x="610508" y="1227704"/>
                  </a:lnTo>
                  <a:lnTo>
                    <a:pt x="610508" y="1234280"/>
                  </a:lnTo>
                  <a:lnTo>
                    <a:pt x="610961" y="1242897"/>
                  </a:lnTo>
                  <a:lnTo>
                    <a:pt x="611868" y="1253782"/>
                  </a:lnTo>
                  <a:lnTo>
                    <a:pt x="613683" y="1278272"/>
                  </a:lnTo>
                  <a:lnTo>
                    <a:pt x="615270" y="1299362"/>
                  </a:lnTo>
                  <a:lnTo>
                    <a:pt x="616177" y="1309793"/>
                  </a:lnTo>
                  <a:lnTo>
                    <a:pt x="616177" y="1311153"/>
                  </a:lnTo>
                  <a:lnTo>
                    <a:pt x="615497" y="1312060"/>
                  </a:lnTo>
                  <a:lnTo>
                    <a:pt x="614817" y="1313194"/>
                  </a:lnTo>
                  <a:lnTo>
                    <a:pt x="614136" y="1313874"/>
                  </a:lnTo>
                  <a:lnTo>
                    <a:pt x="612775" y="1315235"/>
                  </a:lnTo>
                  <a:lnTo>
                    <a:pt x="612095" y="1315689"/>
                  </a:lnTo>
                  <a:lnTo>
                    <a:pt x="611188" y="1369659"/>
                  </a:lnTo>
                  <a:lnTo>
                    <a:pt x="610281" y="1410023"/>
                  </a:lnTo>
                  <a:lnTo>
                    <a:pt x="610054" y="1425669"/>
                  </a:lnTo>
                  <a:lnTo>
                    <a:pt x="609600" y="1435194"/>
                  </a:lnTo>
                  <a:lnTo>
                    <a:pt x="605972" y="1492792"/>
                  </a:lnTo>
                  <a:lnTo>
                    <a:pt x="603477" y="1533383"/>
                  </a:lnTo>
                  <a:lnTo>
                    <a:pt x="602343" y="1552431"/>
                  </a:lnTo>
                  <a:lnTo>
                    <a:pt x="601663" y="1569438"/>
                  </a:lnTo>
                  <a:lnTo>
                    <a:pt x="601436" y="1585992"/>
                  </a:lnTo>
                  <a:lnTo>
                    <a:pt x="600983" y="1603680"/>
                  </a:lnTo>
                  <a:lnTo>
                    <a:pt x="600302" y="1640642"/>
                  </a:lnTo>
                  <a:lnTo>
                    <a:pt x="600075" y="1657876"/>
                  </a:lnTo>
                  <a:lnTo>
                    <a:pt x="599622" y="1672843"/>
                  </a:lnTo>
                  <a:lnTo>
                    <a:pt x="598941" y="1685088"/>
                  </a:lnTo>
                  <a:lnTo>
                    <a:pt x="598034" y="1689623"/>
                  </a:lnTo>
                  <a:lnTo>
                    <a:pt x="597581" y="1693478"/>
                  </a:lnTo>
                  <a:lnTo>
                    <a:pt x="590777" y="1726133"/>
                  </a:lnTo>
                  <a:lnTo>
                    <a:pt x="579665" y="1783731"/>
                  </a:lnTo>
                  <a:lnTo>
                    <a:pt x="573995" y="1814571"/>
                  </a:lnTo>
                  <a:lnTo>
                    <a:pt x="569006" y="1841783"/>
                  </a:lnTo>
                  <a:lnTo>
                    <a:pt x="565604" y="1863098"/>
                  </a:lnTo>
                  <a:lnTo>
                    <a:pt x="564697" y="1870355"/>
                  </a:lnTo>
                  <a:lnTo>
                    <a:pt x="564470" y="1875344"/>
                  </a:lnTo>
                  <a:lnTo>
                    <a:pt x="564016" y="1890990"/>
                  </a:lnTo>
                  <a:lnTo>
                    <a:pt x="562429" y="1921604"/>
                  </a:lnTo>
                  <a:lnTo>
                    <a:pt x="558120" y="2007774"/>
                  </a:lnTo>
                  <a:lnTo>
                    <a:pt x="555625" y="2053127"/>
                  </a:lnTo>
                  <a:lnTo>
                    <a:pt x="553131" y="2092811"/>
                  </a:lnTo>
                  <a:lnTo>
                    <a:pt x="551090" y="2122290"/>
                  </a:lnTo>
                  <a:lnTo>
                    <a:pt x="550183" y="2131134"/>
                  </a:lnTo>
                  <a:lnTo>
                    <a:pt x="549729" y="2135669"/>
                  </a:lnTo>
                  <a:lnTo>
                    <a:pt x="549502" y="2137937"/>
                  </a:lnTo>
                  <a:lnTo>
                    <a:pt x="549729" y="2140205"/>
                  </a:lnTo>
                  <a:lnTo>
                    <a:pt x="550409" y="2142926"/>
                  </a:lnTo>
                  <a:lnTo>
                    <a:pt x="551316" y="2145874"/>
                  </a:lnTo>
                  <a:lnTo>
                    <a:pt x="552450" y="2148822"/>
                  </a:lnTo>
                  <a:lnTo>
                    <a:pt x="554038" y="2152223"/>
                  </a:lnTo>
                  <a:lnTo>
                    <a:pt x="557440" y="2158799"/>
                  </a:lnTo>
                  <a:lnTo>
                    <a:pt x="564697" y="2172405"/>
                  </a:lnTo>
                  <a:lnTo>
                    <a:pt x="567645" y="2178755"/>
                  </a:lnTo>
                  <a:lnTo>
                    <a:pt x="569006" y="2181703"/>
                  </a:lnTo>
                  <a:lnTo>
                    <a:pt x="569686" y="2184651"/>
                  </a:lnTo>
                  <a:lnTo>
                    <a:pt x="571727" y="2191454"/>
                  </a:lnTo>
                  <a:lnTo>
                    <a:pt x="575129" y="2200524"/>
                  </a:lnTo>
                  <a:lnTo>
                    <a:pt x="582613" y="2222067"/>
                  </a:lnTo>
                  <a:lnTo>
                    <a:pt x="589870" y="2242249"/>
                  </a:lnTo>
                  <a:lnTo>
                    <a:pt x="592138" y="2249959"/>
                  </a:lnTo>
                  <a:lnTo>
                    <a:pt x="593272" y="2254494"/>
                  </a:lnTo>
                  <a:lnTo>
                    <a:pt x="593725" y="2255855"/>
                  </a:lnTo>
                  <a:lnTo>
                    <a:pt x="594406" y="2256988"/>
                  </a:lnTo>
                  <a:lnTo>
                    <a:pt x="595086" y="2258349"/>
                  </a:lnTo>
                  <a:lnTo>
                    <a:pt x="595766" y="2259483"/>
                  </a:lnTo>
                  <a:lnTo>
                    <a:pt x="598488" y="2261524"/>
                  </a:lnTo>
                  <a:lnTo>
                    <a:pt x="601209" y="2263565"/>
                  </a:lnTo>
                  <a:lnTo>
                    <a:pt x="608467" y="2268100"/>
                  </a:lnTo>
                  <a:lnTo>
                    <a:pt x="612549" y="2271048"/>
                  </a:lnTo>
                  <a:lnTo>
                    <a:pt x="617084" y="2273996"/>
                  </a:lnTo>
                  <a:lnTo>
                    <a:pt x="619579" y="2276037"/>
                  </a:lnTo>
                  <a:lnTo>
                    <a:pt x="623434" y="2278078"/>
                  </a:lnTo>
                  <a:lnTo>
                    <a:pt x="627970" y="2280345"/>
                  </a:lnTo>
                  <a:lnTo>
                    <a:pt x="633186" y="2282840"/>
                  </a:lnTo>
                  <a:lnTo>
                    <a:pt x="644979" y="2287828"/>
                  </a:lnTo>
                  <a:lnTo>
                    <a:pt x="658133" y="2293044"/>
                  </a:lnTo>
                  <a:lnTo>
                    <a:pt x="671286" y="2297579"/>
                  </a:lnTo>
                  <a:lnTo>
                    <a:pt x="683986" y="2301661"/>
                  </a:lnTo>
                  <a:lnTo>
                    <a:pt x="689656" y="2303022"/>
                  </a:lnTo>
                  <a:lnTo>
                    <a:pt x="694645" y="2304382"/>
                  </a:lnTo>
                  <a:lnTo>
                    <a:pt x="699181" y="2305063"/>
                  </a:lnTo>
                  <a:lnTo>
                    <a:pt x="702809" y="2305743"/>
                  </a:lnTo>
                  <a:lnTo>
                    <a:pt x="709159" y="2305970"/>
                  </a:lnTo>
                  <a:lnTo>
                    <a:pt x="714829" y="2306196"/>
                  </a:lnTo>
                  <a:lnTo>
                    <a:pt x="725715" y="2305970"/>
                  </a:lnTo>
                  <a:lnTo>
                    <a:pt x="730704" y="2305970"/>
                  </a:lnTo>
                  <a:lnTo>
                    <a:pt x="735013" y="2305970"/>
                  </a:lnTo>
                  <a:lnTo>
                    <a:pt x="738642" y="2306196"/>
                  </a:lnTo>
                  <a:lnTo>
                    <a:pt x="742043" y="2306877"/>
                  </a:lnTo>
                  <a:lnTo>
                    <a:pt x="744765" y="2308237"/>
                  </a:lnTo>
                  <a:lnTo>
                    <a:pt x="747259" y="2309598"/>
                  </a:lnTo>
                  <a:lnTo>
                    <a:pt x="749301" y="2311412"/>
                  </a:lnTo>
                  <a:lnTo>
                    <a:pt x="751115" y="2313453"/>
                  </a:lnTo>
                  <a:lnTo>
                    <a:pt x="752475" y="2315721"/>
                  </a:lnTo>
                  <a:lnTo>
                    <a:pt x="753383" y="2318215"/>
                  </a:lnTo>
                  <a:lnTo>
                    <a:pt x="753836" y="2321163"/>
                  </a:lnTo>
                  <a:lnTo>
                    <a:pt x="754063" y="2323884"/>
                  </a:lnTo>
                  <a:lnTo>
                    <a:pt x="753836" y="2325698"/>
                  </a:lnTo>
                  <a:lnTo>
                    <a:pt x="753156" y="2327286"/>
                  </a:lnTo>
                  <a:lnTo>
                    <a:pt x="751795" y="2328873"/>
                  </a:lnTo>
                  <a:lnTo>
                    <a:pt x="750434" y="2330460"/>
                  </a:lnTo>
                  <a:lnTo>
                    <a:pt x="748393" y="2332274"/>
                  </a:lnTo>
                  <a:lnTo>
                    <a:pt x="746125" y="2334088"/>
                  </a:lnTo>
                  <a:lnTo>
                    <a:pt x="743404" y="2335903"/>
                  </a:lnTo>
                  <a:lnTo>
                    <a:pt x="740683" y="2337490"/>
                  </a:lnTo>
                  <a:lnTo>
                    <a:pt x="734333" y="2340891"/>
                  </a:lnTo>
                  <a:lnTo>
                    <a:pt x="727756" y="2343613"/>
                  </a:lnTo>
                  <a:lnTo>
                    <a:pt x="720952" y="2346107"/>
                  </a:lnTo>
                  <a:lnTo>
                    <a:pt x="717777" y="2347241"/>
                  </a:lnTo>
                  <a:lnTo>
                    <a:pt x="714375" y="2347921"/>
                  </a:lnTo>
                  <a:lnTo>
                    <a:pt x="710293" y="2348601"/>
                  </a:lnTo>
                  <a:lnTo>
                    <a:pt x="704170" y="2349508"/>
                  </a:lnTo>
                  <a:lnTo>
                    <a:pt x="688068" y="2351096"/>
                  </a:lnTo>
                  <a:lnTo>
                    <a:pt x="667884" y="2352456"/>
                  </a:lnTo>
                  <a:lnTo>
                    <a:pt x="644979" y="2353817"/>
                  </a:lnTo>
                  <a:lnTo>
                    <a:pt x="622300" y="2354497"/>
                  </a:lnTo>
                  <a:lnTo>
                    <a:pt x="611188" y="2354724"/>
                  </a:lnTo>
                  <a:lnTo>
                    <a:pt x="601209" y="2354724"/>
                  </a:lnTo>
                  <a:lnTo>
                    <a:pt x="592138" y="2354497"/>
                  </a:lnTo>
                  <a:lnTo>
                    <a:pt x="583974" y="2354271"/>
                  </a:lnTo>
                  <a:lnTo>
                    <a:pt x="577397" y="2353817"/>
                  </a:lnTo>
                  <a:lnTo>
                    <a:pt x="572634" y="2352910"/>
                  </a:lnTo>
                  <a:lnTo>
                    <a:pt x="564697" y="2351096"/>
                  </a:lnTo>
                  <a:lnTo>
                    <a:pt x="557440" y="2348601"/>
                  </a:lnTo>
                  <a:lnTo>
                    <a:pt x="550409" y="2346334"/>
                  </a:lnTo>
                  <a:lnTo>
                    <a:pt x="544513" y="2344066"/>
                  </a:lnTo>
                  <a:lnTo>
                    <a:pt x="533854" y="2340211"/>
                  </a:lnTo>
                  <a:lnTo>
                    <a:pt x="526143" y="2337263"/>
                  </a:lnTo>
                  <a:lnTo>
                    <a:pt x="523422" y="2336583"/>
                  </a:lnTo>
                  <a:lnTo>
                    <a:pt x="521381" y="2336356"/>
                  </a:lnTo>
                  <a:lnTo>
                    <a:pt x="519793" y="2336583"/>
                  </a:lnTo>
                  <a:lnTo>
                    <a:pt x="518659" y="2337036"/>
                  </a:lnTo>
                  <a:lnTo>
                    <a:pt x="517752" y="2338397"/>
                  </a:lnTo>
                  <a:lnTo>
                    <a:pt x="517299" y="2339531"/>
                  </a:lnTo>
                  <a:lnTo>
                    <a:pt x="517072" y="2341572"/>
                  </a:lnTo>
                  <a:lnTo>
                    <a:pt x="516845" y="2343839"/>
                  </a:lnTo>
                  <a:lnTo>
                    <a:pt x="516845" y="2345200"/>
                  </a:lnTo>
                  <a:lnTo>
                    <a:pt x="516391" y="2345880"/>
                  </a:lnTo>
                  <a:lnTo>
                    <a:pt x="515711" y="2346787"/>
                  </a:lnTo>
                  <a:lnTo>
                    <a:pt x="515031" y="2347468"/>
                  </a:lnTo>
                  <a:lnTo>
                    <a:pt x="513670" y="2347921"/>
                  </a:lnTo>
                  <a:lnTo>
                    <a:pt x="512536" y="2348148"/>
                  </a:lnTo>
                  <a:lnTo>
                    <a:pt x="508681" y="2348601"/>
                  </a:lnTo>
                  <a:lnTo>
                    <a:pt x="503918" y="2348601"/>
                  </a:lnTo>
                  <a:lnTo>
                    <a:pt x="497795" y="2348601"/>
                  </a:lnTo>
                  <a:lnTo>
                    <a:pt x="490538" y="2349055"/>
                  </a:lnTo>
                  <a:lnTo>
                    <a:pt x="481693" y="2349282"/>
                  </a:lnTo>
                  <a:lnTo>
                    <a:pt x="471488" y="2349508"/>
                  </a:lnTo>
                  <a:lnTo>
                    <a:pt x="460602" y="2349735"/>
                  </a:lnTo>
                  <a:lnTo>
                    <a:pt x="449263" y="2349508"/>
                  </a:lnTo>
                  <a:lnTo>
                    <a:pt x="438150" y="2349055"/>
                  </a:lnTo>
                  <a:lnTo>
                    <a:pt x="418647" y="2348148"/>
                  </a:lnTo>
                  <a:lnTo>
                    <a:pt x="406400" y="2347921"/>
                  </a:lnTo>
                  <a:lnTo>
                    <a:pt x="403452" y="2347694"/>
                  </a:lnTo>
                  <a:lnTo>
                    <a:pt x="402318" y="2347468"/>
                  </a:lnTo>
                  <a:lnTo>
                    <a:pt x="401411" y="2347014"/>
                  </a:lnTo>
                  <a:lnTo>
                    <a:pt x="400504" y="2346334"/>
                  </a:lnTo>
                  <a:lnTo>
                    <a:pt x="399823" y="2345653"/>
                  </a:lnTo>
                  <a:lnTo>
                    <a:pt x="399370" y="2344973"/>
                  </a:lnTo>
                  <a:lnTo>
                    <a:pt x="399143" y="2344066"/>
                  </a:lnTo>
                  <a:lnTo>
                    <a:pt x="398463" y="2342025"/>
                  </a:lnTo>
                  <a:lnTo>
                    <a:pt x="398463" y="2339531"/>
                  </a:lnTo>
                  <a:lnTo>
                    <a:pt x="398463" y="2333181"/>
                  </a:lnTo>
                  <a:lnTo>
                    <a:pt x="398236" y="2331141"/>
                  </a:lnTo>
                  <a:lnTo>
                    <a:pt x="398009" y="2328873"/>
                  </a:lnTo>
                  <a:lnTo>
                    <a:pt x="396648" y="2323204"/>
                  </a:lnTo>
                  <a:lnTo>
                    <a:pt x="393020" y="2308464"/>
                  </a:lnTo>
                  <a:lnTo>
                    <a:pt x="391206" y="2300301"/>
                  </a:lnTo>
                  <a:lnTo>
                    <a:pt x="390752" y="2296446"/>
                  </a:lnTo>
                  <a:lnTo>
                    <a:pt x="390072" y="2292817"/>
                  </a:lnTo>
                  <a:lnTo>
                    <a:pt x="389618" y="2288962"/>
                  </a:lnTo>
                  <a:lnTo>
                    <a:pt x="389618" y="2285561"/>
                  </a:lnTo>
                  <a:lnTo>
                    <a:pt x="389845" y="2282386"/>
                  </a:lnTo>
                  <a:lnTo>
                    <a:pt x="390525" y="2279211"/>
                  </a:lnTo>
                  <a:lnTo>
                    <a:pt x="392113" y="2274223"/>
                  </a:lnTo>
                  <a:lnTo>
                    <a:pt x="393927" y="2269234"/>
                  </a:lnTo>
                  <a:lnTo>
                    <a:pt x="395515" y="2264925"/>
                  </a:lnTo>
                  <a:lnTo>
                    <a:pt x="396648" y="2261070"/>
                  </a:lnTo>
                  <a:lnTo>
                    <a:pt x="397102" y="2259256"/>
                  </a:lnTo>
                  <a:lnTo>
                    <a:pt x="397329" y="2257669"/>
                  </a:lnTo>
                  <a:lnTo>
                    <a:pt x="397329" y="2256535"/>
                  </a:lnTo>
                  <a:lnTo>
                    <a:pt x="397102" y="2255174"/>
                  </a:lnTo>
                  <a:lnTo>
                    <a:pt x="396422" y="2254041"/>
                  </a:lnTo>
                  <a:lnTo>
                    <a:pt x="395741" y="2253133"/>
                  </a:lnTo>
                  <a:lnTo>
                    <a:pt x="394834" y="2252453"/>
                  </a:lnTo>
                  <a:lnTo>
                    <a:pt x="393247" y="2251773"/>
                  </a:lnTo>
                  <a:lnTo>
                    <a:pt x="392340" y="2251546"/>
                  </a:lnTo>
                  <a:lnTo>
                    <a:pt x="391659" y="2250866"/>
                  </a:lnTo>
                  <a:lnTo>
                    <a:pt x="390525" y="2249732"/>
                  </a:lnTo>
                  <a:lnTo>
                    <a:pt x="389391" y="2247918"/>
                  </a:lnTo>
                  <a:lnTo>
                    <a:pt x="388711" y="2245650"/>
                  </a:lnTo>
                  <a:lnTo>
                    <a:pt x="388257" y="2242929"/>
                  </a:lnTo>
                  <a:lnTo>
                    <a:pt x="387577" y="2239754"/>
                  </a:lnTo>
                  <a:lnTo>
                    <a:pt x="387577" y="2236580"/>
                  </a:lnTo>
                  <a:lnTo>
                    <a:pt x="387577" y="2232725"/>
                  </a:lnTo>
                  <a:lnTo>
                    <a:pt x="388257" y="2224788"/>
                  </a:lnTo>
                  <a:lnTo>
                    <a:pt x="389165" y="2216171"/>
                  </a:lnTo>
                  <a:lnTo>
                    <a:pt x="390525" y="2207327"/>
                  </a:lnTo>
                  <a:lnTo>
                    <a:pt x="391886" y="2198937"/>
                  </a:lnTo>
                  <a:lnTo>
                    <a:pt x="393247" y="2190546"/>
                  </a:lnTo>
                  <a:lnTo>
                    <a:pt x="394381" y="2183063"/>
                  </a:lnTo>
                  <a:lnTo>
                    <a:pt x="395968" y="2169684"/>
                  </a:lnTo>
                  <a:lnTo>
                    <a:pt x="397102" y="2159253"/>
                  </a:lnTo>
                  <a:lnTo>
                    <a:pt x="397329" y="2152904"/>
                  </a:lnTo>
                  <a:lnTo>
                    <a:pt x="397329" y="2151089"/>
                  </a:lnTo>
                  <a:lnTo>
                    <a:pt x="397556" y="2149049"/>
                  </a:lnTo>
                  <a:lnTo>
                    <a:pt x="397782" y="2147008"/>
                  </a:lnTo>
                  <a:lnTo>
                    <a:pt x="398463" y="2144740"/>
                  </a:lnTo>
                  <a:lnTo>
                    <a:pt x="399370" y="2142699"/>
                  </a:lnTo>
                  <a:lnTo>
                    <a:pt x="400504" y="2140431"/>
                  </a:lnTo>
                  <a:lnTo>
                    <a:pt x="402091" y="2138164"/>
                  </a:lnTo>
                  <a:lnTo>
                    <a:pt x="403906" y="2135669"/>
                  </a:lnTo>
                  <a:lnTo>
                    <a:pt x="405947" y="2132948"/>
                  </a:lnTo>
                  <a:lnTo>
                    <a:pt x="408215" y="2129774"/>
                  </a:lnTo>
                  <a:lnTo>
                    <a:pt x="410256" y="2126599"/>
                  </a:lnTo>
                  <a:lnTo>
                    <a:pt x="411616" y="2122971"/>
                  </a:lnTo>
                  <a:lnTo>
                    <a:pt x="412523" y="2120930"/>
                  </a:lnTo>
                  <a:lnTo>
                    <a:pt x="412977" y="2119116"/>
                  </a:lnTo>
                  <a:lnTo>
                    <a:pt x="413431" y="2117075"/>
                  </a:lnTo>
                  <a:lnTo>
                    <a:pt x="413431" y="2115487"/>
                  </a:lnTo>
                  <a:lnTo>
                    <a:pt x="413431" y="2113673"/>
                  </a:lnTo>
                  <a:lnTo>
                    <a:pt x="413204" y="2111632"/>
                  </a:lnTo>
                  <a:lnTo>
                    <a:pt x="412750" y="2109818"/>
                  </a:lnTo>
                  <a:lnTo>
                    <a:pt x="411616" y="2108004"/>
                  </a:lnTo>
                  <a:lnTo>
                    <a:pt x="410936" y="2106190"/>
                  </a:lnTo>
                  <a:lnTo>
                    <a:pt x="410029" y="2104149"/>
                  </a:lnTo>
                  <a:lnTo>
                    <a:pt x="408668" y="2099614"/>
                  </a:lnTo>
                  <a:lnTo>
                    <a:pt x="407761" y="2094625"/>
                  </a:lnTo>
                  <a:lnTo>
                    <a:pt x="407081" y="2089636"/>
                  </a:lnTo>
                  <a:lnTo>
                    <a:pt x="406627" y="2084194"/>
                  </a:lnTo>
                  <a:lnTo>
                    <a:pt x="406627" y="2079432"/>
                  </a:lnTo>
                  <a:lnTo>
                    <a:pt x="406400" y="2071042"/>
                  </a:lnTo>
                  <a:lnTo>
                    <a:pt x="403906" y="1957886"/>
                  </a:lnTo>
                  <a:lnTo>
                    <a:pt x="402998" y="1916842"/>
                  </a:lnTo>
                  <a:lnTo>
                    <a:pt x="402545" y="1879652"/>
                  </a:lnTo>
                  <a:lnTo>
                    <a:pt x="402318" y="1850400"/>
                  </a:lnTo>
                  <a:lnTo>
                    <a:pt x="402318" y="1840649"/>
                  </a:lnTo>
                  <a:lnTo>
                    <a:pt x="402545" y="1834299"/>
                  </a:lnTo>
                  <a:lnTo>
                    <a:pt x="404813" y="1794162"/>
                  </a:lnTo>
                  <a:lnTo>
                    <a:pt x="406173" y="1772166"/>
                  </a:lnTo>
                  <a:lnTo>
                    <a:pt x="406400" y="1761281"/>
                  </a:lnTo>
                  <a:lnTo>
                    <a:pt x="406400" y="1751077"/>
                  </a:lnTo>
                  <a:lnTo>
                    <a:pt x="406627" y="1729307"/>
                  </a:lnTo>
                  <a:lnTo>
                    <a:pt x="407081" y="1705724"/>
                  </a:lnTo>
                  <a:lnTo>
                    <a:pt x="407761" y="1685088"/>
                  </a:lnTo>
                  <a:lnTo>
                    <a:pt x="407988" y="1671029"/>
                  </a:lnTo>
                  <a:lnTo>
                    <a:pt x="407761" y="1668534"/>
                  </a:lnTo>
                  <a:lnTo>
                    <a:pt x="407081" y="1665813"/>
                  </a:lnTo>
                  <a:lnTo>
                    <a:pt x="406400" y="1662412"/>
                  </a:lnTo>
                  <a:lnTo>
                    <a:pt x="405266" y="1659010"/>
                  </a:lnTo>
                  <a:lnTo>
                    <a:pt x="402545" y="1651300"/>
                  </a:lnTo>
                  <a:lnTo>
                    <a:pt x="399597" y="1643363"/>
                  </a:lnTo>
                  <a:lnTo>
                    <a:pt x="396422" y="1635427"/>
                  </a:lnTo>
                  <a:lnTo>
                    <a:pt x="393700" y="1627717"/>
                  </a:lnTo>
                  <a:lnTo>
                    <a:pt x="391432" y="1621141"/>
                  </a:lnTo>
                  <a:lnTo>
                    <a:pt x="390979" y="1618193"/>
                  </a:lnTo>
                  <a:lnTo>
                    <a:pt x="390525" y="1615925"/>
                  </a:lnTo>
                  <a:lnTo>
                    <a:pt x="389391" y="1606628"/>
                  </a:lnTo>
                  <a:lnTo>
                    <a:pt x="387804" y="1597103"/>
                  </a:lnTo>
                  <a:lnTo>
                    <a:pt x="386216" y="1586219"/>
                  </a:lnTo>
                  <a:lnTo>
                    <a:pt x="384175" y="1573520"/>
                  </a:lnTo>
                  <a:lnTo>
                    <a:pt x="383041" y="1567171"/>
                  </a:lnTo>
                  <a:lnTo>
                    <a:pt x="382361" y="1564223"/>
                  </a:lnTo>
                  <a:lnTo>
                    <a:pt x="381227" y="1561955"/>
                  </a:lnTo>
                  <a:lnTo>
                    <a:pt x="380547" y="1559914"/>
                  </a:lnTo>
                  <a:lnTo>
                    <a:pt x="379640" y="1558100"/>
                  </a:lnTo>
                  <a:lnTo>
                    <a:pt x="378506" y="1557193"/>
                  </a:lnTo>
                  <a:lnTo>
                    <a:pt x="377825" y="1556513"/>
                  </a:lnTo>
                  <a:lnTo>
                    <a:pt x="377145" y="1556513"/>
                  </a:lnTo>
                  <a:lnTo>
                    <a:pt x="376691" y="1556739"/>
                  </a:lnTo>
                  <a:lnTo>
                    <a:pt x="376011" y="1557646"/>
                  </a:lnTo>
                  <a:lnTo>
                    <a:pt x="374877" y="1559007"/>
                  </a:lnTo>
                  <a:lnTo>
                    <a:pt x="374197" y="1561728"/>
                  </a:lnTo>
                  <a:lnTo>
                    <a:pt x="373516" y="1564676"/>
                  </a:lnTo>
                  <a:lnTo>
                    <a:pt x="372836" y="1568985"/>
                  </a:lnTo>
                  <a:lnTo>
                    <a:pt x="372382" y="1573973"/>
                  </a:lnTo>
                  <a:lnTo>
                    <a:pt x="372156" y="1580096"/>
                  </a:lnTo>
                  <a:lnTo>
                    <a:pt x="371475" y="1597103"/>
                  </a:lnTo>
                  <a:lnTo>
                    <a:pt x="369888" y="1619553"/>
                  </a:lnTo>
                  <a:lnTo>
                    <a:pt x="366259" y="1672616"/>
                  </a:lnTo>
                  <a:lnTo>
                    <a:pt x="363084" y="1720237"/>
                  </a:lnTo>
                  <a:lnTo>
                    <a:pt x="361950" y="1736790"/>
                  </a:lnTo>
                  <a:lnTo>
                    <a:pt x="361497" y="1744727"/>
                  </a:lnTo>
                  <a:lnTo>
                    <a:pt x="361723" y="1746541"/>
                  </a:lnTo>
                  <a:lnTo>
                    <a:pt x="361950" y="1748355"/>
                  </a:lnTo>
                  <a:lnTo>
                    <a:pt x="363084" y="1752437"/>
                  </a:lnTo>
                  <a:lnTo>
                    <a:pt x="366032" y="1761281"/>
                  </a:lnTo>
                  <a:lnTo>
                    <a:pt x="367620" y="1765816"/>
                  </a:lnTo>
                  <a:lnTo>
                    <a:pt x="368981" y="1770578"/>
                  </a:lnTo>
                  <a:lnTo>
                    <a:pt x="369434" y="1773073"/>
                  </a:lnTo>
                  <a:lnTo>
                    <a:pt x="369661" y="1775340"/>
                  </a:lnTo>
                  <a:lnTo>
                    <a:pt x="369661" y="1778062"/>
                  </a:lnTo>
                  <a:lnTo>
                    <a:pt x="369661" y="1780556"/>
                  </a:lnTo>
                  <a:lnTo>
                    <a:pt x="363084" y="1830671"/>
                  </a:lnTo>
                  <a:lnTo>
                    <a:pt x="349931" y="1930674"/>
                  </a:lnTo>
                  <a:lnTo>
                    <a:pt x="342447" y="1984417"/>
                  </a:lnTo>
                  <a:lnTo>
                    <a:pt x="335643" y="2032718"/>
                  </a:lnTo>
                  <a:lnTo>
                    <a:pt x="332695" y="2053127"/>
                  </a:lnTo>
                  <a:lnTo>
                    <a:pt x="329973" y="2069908"/>
                  </a:lnTo>
                  <a:lnTo>
                    <a:pt x="327932" y="2082380"/>
                  </a:lnTo>
                  <a:lnTo>
                    <a:pt x="326345" y="2089863"/>
                  </a:lnTo>
                  <a:lnTo>
                    <a:pt x="324077" y="2098480"/>
                  </a:lnTo>
                  <a:lnTo>
                    <a:pt x="322489" y="2105963"/>
                  </a:lnTo>
                  <a:lnTo>
                    <a:pt x="321582" y="2112539"/>
                  </a:lnTo>
                  <a:lnTo>
                    <a:pt x="321356" y="2118435"/>
                  </a:lnTo>
                  <a:lnTo>
                    <a:pt x="321582" y="2123651"/>
                  </a:lnTo>
                  <a:lnTo>
                    <a:pt x="322036" y="2128640"/>
                  </a:lnTo>
                  <a:lnTo>
                    <a:pt x="323397" y="2133402"/>
                  </a:lnTo>
                  <a:lnTo>
                    <a:pt x="324984" y="2138391"/>
                  </a:lnTo>
                  <a:lnTo>
                    <a:pt x="327025" y="2144740"/>
                  </a:lnTo>
                  <a:lnTo>
                    <a:pt x="329293" y="2153130"/>
                  </a:lnTo>
                  <a:lnTo>
                    <a:pt x="331561" y="2163335"/>
                  </a:lnTo>
                  <a:lnTo>
                    <a:pt x="333829" y="2174446"/>
                  </a:lnTo>
                  <a:lnTo>
                    <a:pt x="335870" y="2185784"/>
                  </a:lnTo>
                  <a:lnTo>
                    <a:pt x="337684" y="2196896"/>
                  </a:lnTo>
                  <a:lnTo>
                    <a:pt x="338818" y="2207327"/>
                  </a:lnTo>
                  <a:lnTo>
                    <a:pt x="339272" y="2211862"/>
                  </a:lnTo>
                  <a:lnTo>
                    <a:pt x="339272" y="2216171"/>
                  </a:lnTo>
                  <a:lnTo>
                    <a:pt x="339498" y="2224108"/>
                  </a:lnTo>
                  <a:lnTo>
                    <a:pt x="339725" y="2231591"/>
                  </a:lnTo>
                  <a:lnTo>
                    <a:pt x="340632" y="2246104"/>
                  </a:lnTo>
                  <a:lnTo>
                    <a:pt x="341086" y="2258576"/>
                  </a:lnTo>
                  <a:lnTo>
                    <a:pt x="341086" y="2263338"/>
                  </a:lnTo>
                  <a:lnTo>
                    <a:pt x="340632" y="2267420"/>
                  </a:lnTo>
                  <a:lnTo>
                    <a:pt x="339952" y="2270594"/>
                  </a:lnTo>
                  <a:lnTo>
                    <a:pt x="339272" y="2273996"/>
                  </a:lnTo>
                  <a:lnTo>
                    <a:pt x="338138" y="2276717"/>
                  </a:lnTo>
                  <a:lnTo>
                    <a:pt x="337231" y="2279665"/>
                  </a:lnTo>
                  <a:lnTo>
                    <a:pt x="334736" y="2284881"/>
                  </a:lnTo>
                  <a:lnTo>
                    <a:pt x="332695" y="2289643"/>
                  </a:lnTo>
                  <a:lnTo>
                    <a:pt x="332241" y="2291230"/>
                  </a:lnTo>
                  <a:lnTo>
                    <a:pt x="332241" y="2292817"/>
                  </a:lnTo>
                  <a:lnTo>
                    <a:pt x="332468" y="2294858"/>
                  </a:lnTo>
                  <a:lnTo>
                    <a:pt x="332922" y="2296672"/>
                  </a:lnTo>
                  <a:lnTo>
                    <a:pt x="334282" y="2301661"/>
                  </a:lnTo>
                  <a:lnTo>
                    <a:pt x="335870" y="2306877"/>
                  </a:lnTo>
                  <a:lnTo>
                    <a:pt x="339952" y="2317761"/>
                  </a:lnTo>
                  <a:lnTo>
                    <a:pt x="341993" y="2323204"/>
                  </a:lnTo>
                  <a:lnTo>
                    <a:pt x="343354" y="2327966"/>
                  </a:lnTo>
                  <a:lnTo>
                    <a:pt x="344488" y="2334542"/>
                  </a:lnTo>
                  <a:lnTo>
                    <a:pt x="346075" y="2344293"/>
                  </a:lnTo>
                  <a:lnTo>
                    <a:pt x="347663" y="2356765"/>
                  </a:lnTo>
                  <a:lnTo>
                    <a:pt x="349250" y="2370144"/>
                  </a:lnTo>
                  <a:lnTo>
                    <a:pt x="350611" y="2383750"/>
                  </a:lnTo>
                  <a:lnTo>
                    <a:pt x="351518" y="2395995"/>
                  </a:lnTo>
                  <a:lnTo>
                    <a:pt x="351745" y="2401664"/>
                  </a:lnTo>
                  <a:lnTo>
                    <a:pt x="351745" y="2406426"/>
                  </a:lnTo>
                  <a:lnTo>
                    <a:pt x="351745" y="2410508"/>
                  </a:lnTo>
                  <a:lnTo>
                    <a:pt x="351065" y="2413456"/>
                  </a:lnTo>
                  <a:lnTo>
                    <a:pt x="350384" y="2418218"/>
                  </a:lnTo>
                  <a:lnTo>
                    <a:pt x="349477" y="2421846"/>
                  </a:lnTo>
                  <a:lnTo>
                    <a:pt x="348570" y="2423660"/>
                  </a:lnTo>
                  <a:lnTo>
                    <a:pt x="347890" y="2425248"/>
                  </a:lnTo>
                  <a:lnTo>
                    <a:pt x="346756" y="2426835"/>
                  </a:lnTo>
                  <a:lnTo>
                    <a:pt x="345622" y="2427969"/>
                  </a:lnTo>
                  <a:lnTo>
                    <a:pt x="343807" y="2429103"/>
                  </a:lnTo>
                  <a:lnTo>
                    <a:pt x="341539" y="2430010"/>
                  </a:lnTo>
                  <a:lnTo>
                    <a:pt x="339045" y="2430690"/>
                  </a:lnTo>
                  <a:lnTo>
                    <a:pt x="335870" y="2431597"/>
                  </a:lnTo>
                  <a:lnTo>
                    <a:pt x="332241" y="2432278"/>
                  </a:lnTo>
                  <a:lnTo>
                    <a:pt x="327932" y="2432731"/>
                  </a:lnTo>
                  <a:lnTo>
                    <a:pt x="317047" y="2433411"/>
                  </a:lnTo>
                  <a:lnTo>
                    <a:pt x="310697" y="2433638"/>
                  </a:lnTo>
                  <a:lnTo>
                    <a:pt x="303893" y="2433638"/>
                  </a:lnTo>
                  <a:lnTo>
                    <a:pt x="289379" y="2432731"/>
                  </a:lnTo>
                  <a:lnTo>
                    <a:pt x="274411" y="2431824"/>
                  </a:lnTo>
                  <a:lnTo>
                    <a:pt x="259443" y="2430463"/>
                  </a:lnTo>
                  <a:lnTo>
                    <a:pt x="245836" y="2429103"/>
                  </a:lnTo>
                  <a:lnTo>
                    <a:pt x="233363" y="2427515"/>
                  </a:lnTo>
                  <a:lnTo>
                    <a:pt x="216807" y="2425475"/>
                  </a:lnTo>
                  <a:lnTo>
                    <a:pt x="214313" y="2425021"/>
                  </a:lnTo>
                  <a:lnTo>
                    <a:pt x="212045" y="2424568"/>
                  </a:lnTo>
                  <a:lnTo>
                    <a:pt x="210004" y="2423660"/>
                  </a:lnTo>
                  <a:lnTo>
                    <a:pt x="208416" y="2422527"/>
                  </a:lnTo>
                  <a:lnTo>
                    <a:pt x="206602" y="2421166"/>
                  </a:lnTo>
                  <a:lnTo>
                    <a:pt x="205014" y="2419805"/>
                  </a:lnTo>
                  <a:lnTo>
                    <a:pt x="203427" y="2418445"/>
                  </a:lnTo>
                  <a:lnTo>
                    <a:pt x="202293" y="2416631"/>
                  </a:lnTo>
                  <a:lnTo>
                    <a:pt x="201159" y="2414817"/>
                  </a:lnTo>
                  <a:lnTo>
                    <a:pt x="200252" y="2413003"/>
                  </a:lnTo>
                  <a:lnTo>
                    <a:pt x="199345" y="2411188"/>
                  </a:lnTo>
                  <a:lnTo>
                    <a:pt x="198891" y="2409148"/>
                  </a:lnTo>
                  <a:lnTo>
                    <a:pt x="198664" y="2407333"/>
                  </a:lnTo>
                  <a:lnTo>
                    <a:pt x="198438" y="2405519"/>
                  </a:lnTo>
                  <a:lnTo>
                    <a:pt x="198438" y="2403705"/>
                  </a:lnTo>
                  <a:lnTo>
                    <a:pt x="198664" y="2401891"/>
                  </a:lnTo>
                  <a:lnTo>
                    <a:pt x="200025" y="2395542"/>
                  </a:lnTo>
                  <a:lnTo>
                    <a:pt x="202520" y="2385110"/>
                  </a:lnTo>
                  <a:lnTo>
                    <a:pt x="209550" y="2357218"/>
                  </a:lnTo>
                  <a:lnTo>
                    <a:pt x="216354" y="2329553"/>
                  </a:lnTo>
                  <a:lnTo>
                    <a:pt x="218622" y="2319349"/>
                  </a:lnTo>
                  <a:lnTo>
                    <a:pt x="219302" y="2315721"/>
                  </a:lnTo>
                  <a:lnTo>
                    <a:pt x="219529" y="2313680"/>
                  </a:lnTo>
                  <a:lnTo>
                    <a:pt x="219529" y="2310958"/>
                  </a:lnTo>
                  <a:lnTo>
                    <a:pt x="219529" y="2308464"/>
                  </a:lnTo>
                  <a:lnTo>
                    <a:pt x="218848" y="2306423"/>
                  </a:lnTo>
                  <a:lnTo>
                    <a:pt x="218395" y="2305289"/>
                  </a:lnTo>
                  <a:lnTo>
                    <a:pt x="217941" y="2304609"/>
                  </a:lnTo>
                  <a:lnTo>
                    <a:pt x="217261" y="2303929"/>
                  </a:lnTo>
                  <a:lnTo>
                    <a:pt x="216127" y="2303475"/>
                  </a:lnTo>
                  <a:lnTo>
                    <a:pt x="214993" y="2302795"/>
                  </a:lnTo>
                  <a:lnTo>
                    <a:pt x="213179" y="2302341"/>
                  </a:lnTo>
                  <a:lnTo>
                    <a:pt x="209097" y="2301888"/>
                  </a:lnTo>
                  <a:lnTo>
                    <a:pt x="203427" y="2301661"/>
                  </a:lnTo>
                  <a:lnTo>
                    <a:pt x="197984" y="2301661"/>
                  </a:lnTo>
                  <a:lnTo>
                    <a:pt x="195489" y="2301434"/>
                  </a:lnTo>
                  <a:lnTo>
                    <a:pt x="192995" y="2300754"/>
                  </a:lnTo>
                  <a:lnTo>
                    <a:pt x="191407" y="2300301"/>
                  </a:lnTo>
                  <a:lnTo>
                    <a:pt x="189593" y="2299847"/>
                  </a:lnTo>
                  <a:lnTo>
                    <a:pt x="188005" y="2299167"/>
                  </a:lnTo>
                  <a:lnTo>
                    <a:pt x="187098" y="2298033"/>
                  </a:lnTo>
                  <a:lnTo>
                    <a:pt x="185964" y="2297126"/>
                  </a:lnTo>
                  <a:lnTo>
                    <a:pt x="185057" y="2295538"/>
                  </a:lnTo>
                  <a:lnTo>
                    <a:pt x="184604" y="2293951"/>
                  </a:lnTo>
                  <a:lnTo>
                    <a:pt x="183923" y="2292364"/>
                  </a:lnTo>
                  <a:lnTo>
                    <a:pt x="183697" y="2290550"/>
                  </a:lnTo>
                  <a:lnTo>
                    <a:pt x="183697" y="2288509"/>
                  </a:lnTo>
                  <a:lnTo>
                    <a:pt x="183923" y="2283293"/>
                  </a:lnTo>
                  <a:lnTo>
                    <a:pt x="184830" y="2258576"/>
                  </a:lnTo>
                  <a:lnTo>
                    <a:pt x="186418" y="2202338"/>
                  </a:lnTo>
                  <a:lnTo>
                    <a:pt x="190727" y="2035439"/>
                  </a:lnTo>
                  <a:lnTo>
                    <a:pt x="195489" y="1865366"/>
                  </a:lnTo>
                  <a:lnTo>
                    <a:pt x="197077" y="1804593"/>
                  </a:lnTo>
                  <a:lnTo>
                    <a:pt x="197984" y="1784865"/>
                  </a:lnTo>
                  <a:lnTo>
                    <a:pt x="198664" y="1773753"/>
                  </a:lnTo>
                  <a:lnTo>
                    <a:pt x="198891" y="1765816"/>
                  </a:lnTo>
                  <a:lnTo>
                    <a:pt x="198891" y="1754932"/>
                  </a:lnTo>
                  <a:lnTo>
                    <a:pt x="198891" y="1741099"/>
                  </a:lnTo>
                  <a:lnTo>
                    <a:pt x="198664" y="1725225"/>
                  </a:lnTo>
                  <a:lnTo>
                    <a:pt x="197757" y="1688716"/>
                  </a:lnTo>
                  <a:lnTo>
                    <a:pt x="196170" y="1649486"/>
                  </a:lnTo>
                  <a:lnTo>
                    <a:pt x="193448" y="1578509"/>
                  </a:lnTo>
                  <a:lnTo>
                    <a:pt x="191861" y="1543133"/>
                  </a:lnTo>
                  <a:lnTo>
                    <a:pt x="191634" y="1538825"/>
                  </a:lnTo>
                  <a:lnTo>
                    <a:pt x="190727" y="1532249"/>
                  </a:lnTo>
                  <a:lnTo>
                    <a:pt x="188005" y="1515695"/>
                  </a:lnTo>
                  <a:lnTo>
                    <a:pt x="184830" y="1496193"/>
                  </a:lnTo>
                  <a:lnTo>
                    <a:pt x="181202" y="1477372"/>
                  </a:lnTo>
                  <a:lnTo>
                    <a:pt x="180522" y="1471476"/>
                  </a:lnTo>
                  <a:lnTo>
                    <a:pt x="179614" y="1463086"/>
                  </a:lnTo>
                  <a:lnTo>
                    <a:pt x="178480" y="1439729"/>
                  </a:lnTo>
                  <a:lnTo>
                    <a:pt x="176893" y="1410930"/>
                  </a:lnTo>
                  <a:lnTo>
                    <a:pt x="175986" y="1379409"/>
                  </a:lnTo>
                  <a:lnTo>
                    <a:pt x="174172" y="1322038"/>
                  </a:lnTo>
                  <a:lnTo>
                    <a:pt x="173264" y="1293239"/>
                  </a:lnTo>
                  <a:lnTo>
                    <a:pt x="173264" y="1291652"/>
                  </a:lnTo>
                  <a:lnTo>
                    <a:pt x="173038" y="1290291"/>
                  </a:lnTo>
                  <a:lnTo>
                    <a:pt x="172584" y="1289157"/>
                  </a:lnTo>
                  <a:lnTo>
                    <a:pt x="172357" y="1288023"/>
                  </a:lnTo>
                  <a:lnTo>
                    <a:pt x="170997" y="1286209"/>
                  </a:lnTo>
                  <a:lnTo>
                    <a:pt x="169636" y="1285075"/>
                  </a:lnTo>
                  <a:lnTo>
                    <a:pt x="167822" y="1284622"/>
                  </a:lnTo>
                  <a:lnTo>
                    <a:pt x="165780" y="1284168"/>
                  </a:lnTo>
                  <a:lnTo>
                    <a:pt x="163739" y="1284622"/>
                  </a:lnTo>
                  <a:lnTo>
                    <a:pt x="161698" y="1285075"/>
                  </a:lnTo>
                  <a:lnTo>
                    <a:pt x="160111" y="1285529"/>
                  </a:lnTo>
                  <a:lnTo>
                    <a:pt x="158070" y="1285756"/>
                  </a:lnTo>
                  <a:lnTo>
                    <a:pt x="155348" y="1285529"/>
                  </a:lnTo>
                  <a:lnTo>
                    <a:pt x="151720" y="1285302"/>
                  </a:lnTo>
                  <a:lnTo>
                    <a:pt x="143782" y="1284622"/>
                  </a:lnTo>
                  <a:lnTo>
                    <a:pt x="134484" y="1283034"/>
                  </a:lnTo>
                  <a:lnTo>
                    <a:pt x="116114" y="1279633"/>
                  </a:lnTo>
                  <a:lnTo>
                    <a:pt x="102507" y="1277139"/>
                  </a:lnTo>
                  <a:lnTo>
                    <a:pt x="100466" y="1276685"/>
                  </a:lnTo>
                  <a:lnTo>
                    <a:pt x="98652" y="1276005"/>
                  </a:lnTo>
                  <a:lnTo>
                    <a:pt x="97291" y="1275098"/>
                  </a:lnTo>
                  <a:lnTo>
                    <a:pt x="96157" y="1274417"/>
                  </a:lnTo>
                  <a:lnTo>
                    <a:pt x="95250" y="1273284"/>
                  </a:lnTo>
                  <a:lnTo>
                    <a:pt x="94796" y="1272150"/>
                  </a:lnTo>
                  <a:lnTo>
                    <a:pt x="94570" y="1270789"/>
                  </a:lnTo>
                  <a:lnTo>
                    <a:pt x="94570" y="1269429"/>
                  </a:lnTo>
                  <a:lnTo>
                    <a:pt x="94570" y="1267841"/>
                  </a:lnTo>
                  <a:lnTo>
                    <a:pt x="94796" y="1266027"/>
                  </a:lnTo>
                  <a:lnTo>
                    <a:pt x="95930" y="1262399"/>
                  </a:lnTo>
                  <a:lnTo>
                    <a:pt x="98425" y="1253555"/>
                  </a:lnTo>
                  <a:lnTo>
                    <a:pt x="100693" y="1246072"/>
                  </a:lnTo>
                  <a:lnTo>
                    <a:pt x="103641" y="1234053"/>
                  </a:lnTo>
                  <a:lnTo>
                    <a:pt x="111352" y="1203440"/>
                  </a:lnTo>
                  <a:lnTo>
                    <a:pt x="118382" y="1173734"/>
                  </a:lnTo>
                  <a:lnTo>
                    <a:pt x="122238" y="1157407"/>
                  </a:lnTo>
                  <a:lnTo>
                    <a:pt x="123372" y="1150604"/>
                  </a:lnTo>
                  <a:lnTo>
                    <a:pt x="124052" y="1146295"/>
                  </a:lnTo>
                  <a:lnTo>
                    <a:pt x="124052" y="1141987"/>
                  </a:lnTo>
                  <a:lnTo>
                    <a:pt x="124052" y="1139266"/>
                  </a:lnTo>
                  <a:lnTo>
                    <a:pt x="123598" y="1136998"/>
                  </a:lnTo>
                  <a:lnTo>
                    <a:pt x="123372" y="1134730"/>
                  </a:lnTo>
                  <a:lnTo>
                    <a:pt x="122918" y="1132236"/>
                  </a:lnTo>
                  <a:lnTo>
                    <a:pt x="122011" y="1129968"/>
                  </a:lnTo>
                  <a:lnTo>
                    <a:pt x="120877" y="1127701"/>
                  </a:lnTo>
                  <a:lnTo>
                    <a:pt x="119743" y="1125433"/>
                  </a:lnTo>
                  <a:lnTo>
                    <a:pt x="118155" y="1123165"/>
                  </a:lnTo>
                  <a:lnTo>
                    <a:pt x="115888" y="1120217"/>
                  </a:lnTo>
                  <a:lnTo>
                    <a:pt x="113166" y="1115909"/>
                  </a:lnTo>
                  <a:lnTo>
                    <a:pt x="105682" y="1103210"/>
                  </a:lnTo>
                  <a:lnTo>
                    <a:pt x="96611" y="1087110"/>
                  </a:lnTo>
                  <a:lnTo>
                    <a:pt x="86405" y="1069195"/>
                  </a:lnTo>
                  <a:lnTo>
                    <a:pt x="67129" y="1033820"/>
                  </a:lnTo>
                  <a:lnTo>
                    <a:pt x="54202" y="1009103"/>
                  </a:lnTo>
                  <a:lnTo>
                    <a:pt x="46945" y="994136"/>
                  </a:lnTo>
                  <a:lnTo>
                    <a:pt x="43316" y="986880"/>
                  </a:lnTo>
                  <a:lnTo>
                    <a:pt x="39914" y="979850"/>
                  </a:lnTo>
                  <a:lnTo>
                    <a:pt x="36059" y="973274"/>
                  </a:lnTo>
                  <a:lnTo>
                    <a:pt x="32204" y="967151"/>
                  </a:lnTo>
                  <a:lnTo>
                    <a:pt x="30163" y="963977"/>
                  </a:lnTo>
                  <a:lnTo>
                    <a:pt x="28121" y="961482"/>
                  </a:lnTo>
                  <a:lnTo>
                    <a:pt x="25854" y="959215"/>
                  </a:lnTo>
                  <a:lnTo>
                    <a:pt x="23586" y="956947"/>
                  </a:lnTo>
                  <a:lnTo>
                    <a:pt x="19050" y="952865"/>
                  </a:lnTo>
                  <a:lnTo>
                    <a:pt x="14968" y="948557"/>
                  </a:lnTo>
                  <a:lnTo>
                    <a:pt x="13380" y="946062"/>
                  </a:lnTo>
                  <a:lnTo>
                    <a:pt x="11339" y="943795"/>
                  </a:lnTo>
                  <a:lnTo>
                    <a:pt x="9752" y="941300"/>
                  </a:lnTo>
                  <a:lnTo>
                    <a:pt x="8164" y="938579"/>
                  </a:lnTo>
                  <a:lnTo>
                    <a:pt x="7030" y="935631"/>
                  </a:lnTo>
                  <a:lnTo>
                    <a:pt x="5670" y="932456"/>
                  </a:lnTo>
                  <a:lnTo>
                    <a:pt x="4763" y="929055"/>
                  </a:lnTo>
                  <a:lnTo>
                    <a:pt x="3629" y="925653"/>
                  </a:lnTo>
                  <a:lnTo>
                    <a:pt x="3175" y="921572"/>
                  </a:lnTo>
                  <a:lnTo>
                    <a:pt x="2268" y="917490"/>
                  </a:lnTo>
                  <a:lnTo>
                    <a:pt x="2041" y="912955"/>
                  </a:lnTo>
                  <a:lnTo>
                    <a:pt x="2041" y="908192"/>
                  </a:lnTo>
                  <a:lnTo>
                    <a:pt x="1814" y="897081"/>
                  </a:lnTo>
                  <a:lnTo>
                    <a:pt x="1588" y="885063"/>
                  </a:lnTo>
                  <a:lnTo>
                    <a:pt x="680" y="859892"/>
                  </a:lnTo>
                  <a:lnTo>
                    <a:pt x="454" y="848100"/>
                  </a:lnTo>
                  <a:lnTo>
                    <a:pt x="0" y="837669"/>
                  </a:lnTo>
                  <a:lnTo>
                    <a:pt x="454" y="829278"/>
                  </a:lnTo>
                  <a:lnTo>
                    <a:pt x="680" y="825650"/>
                  </a:lnTo>
                  <a:lnTo>
                    <a:pt x="1134" y="823156"/>
                  </a:lnTo>
                  <a:lnTo>
                    <a:pt x="2268" y="818847"/>
                  </a:lnTo>
                  <a:lnTo>
                    <a:pt x="3855" y="814765"/>
                  </a:lnTo>
                  <a:lnTo>
                    <a:pt x="5670" y="810910"/>
                  </a:lnTo>
                  <a:lnTo>
                    <a:pt x="7257" y="807282"/>
                  </a:lnTo>
                  <a:lnTo>
                    <a:pt x="10205" y="801160"/>
                  </a:lnTo>
                  <a:lnTo>
                    <a:pt x="10886" y="798438"/>
                  </a:lnTo>
                  <a:lnTo>
                    <a:pt x="11566" y="796171"/>
                  </a:lnTo>
                  <a:lnTo>
                    <a:pt x="13380" y="768732"/>
                  </a:lnTo>
                  <a:lnTo>
                    <a:pt x="16329" y="726781"/>
                  </a:lnTo>
                  <a:lnTo>
                    <a:pt x="16782" y="721792"/>
                  </a:lnTo>
                  <a:lnTo>
                    <a:pt x="17236" y="717030"/>
                  </a:lnTo>
                  <a:lnTo>
                    <a:pt x="19050" y="707506"/>
                  </a:lnTo>
                  <a:lnTo>
                    <a:pt x="21091" y="698435"/>
                  </a:lnTo>
                  <a:lnTo>
                    <a:pt x="23586" y="689365"/>
                  </a:lnTo>
                  <a:lnTo>
                    <a:pt x="26080" y="681655"/>
                  </a:lnTo>
                  <a:lnTo>
                    <a:pt x="29029" y="674852"/>
                  </a:lnTo>
                  <a:lnTo>
                    <a:pt x="31523" y="669183"/>
                  </a:lnTo>
                  <a:lnTo>
                    <a:pt x="33791" y="665101"/>
                  </a:lnTo>
                  <a:lnTo>
                    <a:pt x="38327" y="658525"/>
                  </a:lnTo>
                  <a:lnTo>
                    <a:pt x="40821" y="655123"/>
                  </a:lnTo>
                  <a:lnTo>
                    <a:pt x="43089" y="651268"/>
                  </a:lnTo>
                  <a:lnTo>
                    <a:pt x="45130" y="647413"/>
                  </a:lnTo>
                  <a:lnTo>
                    <a:pt x="46945" y="643558"/>
                  </a:lnTo>
                  <a:lnTo>
                    <a:pt x="47398" y="641744"/>
                  </a:lnTo>
                  <a:lnTo>
                    <a:pt x="47625" y="639930"/>
                  </a:lnTo>
                  <a:lnTo>
                    <a:pt x="48079" y="638116"/>
                  </a:lnTo>
                  <a:lnTo>
                    <a:pt x="48079" y="636302"/>
                  </a:lnTo>
                  <a:lnTo>
                    <a:pt x="47625" y="632447"/>
                  </a:lnTo>
                  <a:lnTo>
                    <a:pt x="47398" y="627458"/>
                  </a:lnTo>
                  <a:lnTo>
                    <a:pt x="47171" y="621789"/>
                  </a:lnTo>
                  <a:lnTo>
                    <a:pt x="47398" y="615893"/>
                  </a:lnTo>
                  <a:lnTo>
                    <a:pt x="48079" y="610224"/>
                  </a:lnTo>
                  <a:lnTo>
                    <a:pt x="48986" y="604555"/>
                  </a:lnTo>
                  <a:lnTo>
                    <a:pt x="49666" y="602060"/>
                  </a:lnTo>
                  <a:lnTo>
                    <a:pt x="50573" y="599566"/>
                  </a:lnTo>
                  <a:lnTo>
                    <a:pt x="51254" y="597525"/>
                  </a:lnTo>
                  <a:lnTo>
                    <a:pt x="52614" y="595711"/>
                  </a:lnTo>
                  <a:lnTo>
                    <a:pt x="54655" y="592083"/>
                  </a:lnTo>
                  <a:lnTo>
                    <a:pt x="56243" y="588681"/>
                  </a:lnTo>
                  <a:lnTo>
                    <a:pt x="57604" y="584826"/>
                  </a:lnTo>
                  <a:lnTo>
                    <a:pt x="58964" y="580744"/>
                  </a:lnTo>
                  <a:lnTo>
                    <a:pt x="59645" y="576663"/>
                  </a:lnTo>
                  <a:lnTo>
                    <a:pt x="60325" y="572354"/>
                  </a:lnTo>
                  <a:lnTo>
                    <a:pt x="61686" y="563057"/>
                  </a:lnTo>
                  <a:lnTo>
                    <a:pt x="62366" y="556934"/>
                  </a:lnTo>
                  <a:lnTo>
                    <a:pt x="62820" y="548771"/>
                  </a:lnTo>
                  <a:lnTo>
                    <a:pt x="64634" y="529042"/>
                  </a:lnTo>
                  <a:lnTo>
                    <a:pt x="65995" y="519064"/>
                  </a:lnTo>
                  <a:lnTo>
                    <a:pt x="67582" y="509313"/>
                  </a:lnTo>
                  <a:lnTo>
                    <a:pt x="68263" y="505005"/>
                  </a:lnTo>
                  <a:lnTo>
                    <a:pt x="69170" y="501150"/>
                  </a:lnTo>
                  <a:lnTo>
                    <a:pt x="70530" y="497975"/>
                  </a:lnTo>
                  <a:lnTo>
                    <a:pt x="71891" y="495481"/>
                  </a:lnTo>
                  <a:lnTo>
                    <a:pt x="72798" y="492986"/>
                  </a:lnTo>
                  <a:lnTo>
                    <a:pt x="74159" y="490719"/>
                  </a:lnTo>
                  <a:lnTo>
                    <a:pt x="75520" y="485503"/>
                  </a:lnTo>
                  <a:lnTo>
                    <a:pt x="76880" y="480514"/>
                  </a:lnTo>
                  <a:lnTo>
                    <a:pt x="77788" y="475526"/>
                  </a:lnTo>
                  <a:lnTo>
                    <a:pt x="78468" y="470310"/>
                  </a:lnTo>
                  <a:lnTo>
                    <a:pt x="78695" y="465321"/>
                  </a:lnTo>
                  <a:lnTo>
                    <a:pt x="78695" y="455570"/>
                  </a:lnTo>
                  <a:lnTo>
                    <a:pt x="78921" y="453076"/>
                  </a:lnTo>
                  <a:lnTo>
                    <a:pt x="79148" y="450581"/>
                  </a:lnTo>
                  <a:lnTo>
                    <a:pt x="79829" y="448087"/>
                  </a:lnTo>
                  <a:lnTo>
                    <a:pt x="80963" y="445593"/>
                  </a:lnTo>
                  <a:lnTo>
                    <a:pt x="82096" y="443098"/>
                  </a:lnTo>
                  <a:lnTo>
                    <a:pt x="83457" y="440150"/>
                  </a:lnTo>
                  <a:lnTo>
                    <a:pt x="86405" y="435388"/>
                  </a:lnTo>
                  <a:lnTo>
                    <a:pt x="89807" y="430626"/>
                  </a:lnTo>
                  <a:lnTo>
                    <a:pt x="92755" y="426771"/>
                  </a:lnTo>
                  <a:lnTo>
                    <a:pt x="95477" y="423370"/>
                  </a:lnTo>
                  <a:lnTo>
                    <a:pt x="97971" y="421782"/>
                  </a:lnTo>
                  <a:lnTo>
                    <a:pt x="99786" y="420195"/>
                  </a:lnTo>
                  <a:lnTo>
                    <a:pt x="102734" y="418381"/>
                  </a:lnTo>
                  <a:lnTo>
                    <a:pt x="108857" y="415433"/>
                  </a:lnTo>
                  <a:lnTo>
                    <a:pt x="111805" y="413846"/>
                  </a:lnTo>
                  <a:lnTo>
                    <a:pt x="114527" y="413165"/>
                  </a:lnTo>
                  <a:lnTo>
                    <a:pt x="116795" y="412258"/>
                  </a:lnTo>
                  <a:lnTo>
                    <a:pt x="117929" y="412258"/>
                  </a:lnTo>
                  <a:lnTo>
                    <a:pt x="118382" y="412258"/>
                  </a:lnTo>
                  <a:lnTo>
                    <a:pt x="119063" y="412485"/>
                  </a:lnTo>
                  <a:lnTo>
                    <a:pt x="119970" y="412485"/>
                  </a:lnTo>
                  <a:lnTo>
                    <a:pt x="122011" y="411805"/>
                  </a:lnTo>
                  <a:lnTo>
                    <a:pt x="124732" y="410898"/>
                  </a:lnTo>
                  <a:lnTo>
                    <a:pt x="127907" y="409537"/>
                  </a:lnTo>
                  <a:lnTo>
                    <a:pt x="135391" y="405909"/>
                  </a:lnTo>
                  <a:lnTo>
                    <a:pt x="143782" y="402507"/>
                  </a:lnTo>
                  <a:lnTo>
                    <a:pt x="164193" y="394571"/>
                  </a:lnTo>
                  <a:lnTo>
                    <a:pt x="199118" y="381418"/>
                  </a:lnTo>
                  <a:lnTo>
                    <a:pt x="217261" y="374615"/>
                  </a:lnTo>
                  <a:lnTo>
                    <a:pt x="232909" y="368493"/>
                  </a:lnTo>
                  <a:lnTo>
                    <a:pt x="244248" y="363731"/>
                  </a:lnTo>
                  <a:lnTo>
                    <a:pt x="247877" y="362143"/>
                  </a:lnTo>
                  <a:lnTo>
                    <a:pt x="249691" y="361009"/>
                  </a:lnTo>
                  <a:lnTo>
                    <a:pt x="252866" y="358061"/>
                  </a:lnTo>
                  <a:lnTo>
                    <a:pt x="256722" y="355340"/>
                  </a:lnTo>
                  <a:lnTo>
                    <a:pt x="265339" y="349218"/>
                  </a:lnTo>
                  <a:lnTo>
                    <a:pt x="269875" y="346043"/>
                  </a:lnTo>
                  <a:lnTo>
                    <a:pt x="274411" y="342415"/>
                  </a:lnTo>
                  <a:lnTo>
                    <a:pt x="278947" y="338786"/>
                  </a:lnTo>
                  <a:lnTo>
                    <a:pt x="283256" y="334931"/>
                  </a:lnTo>
                  <a:lnTo>
                    <a:pt x="287338" y="331303"/>
                  </a:lnTo>
                  <a:lnTo>
                    <a:pt x="290513" y="328582"/>
                  </a:lnTo>
                  <a:lnTo>
                    <a:pt x="293688" y="326314"/>
                  </a:lnTo>
                  <a:lnTo>
                    <a:pt x="296182" y="324500"/>
                  </a:lnTo>
                  <a:lnTo>
                    <a:pt x="298450" y="323140"/>
                  </a:lnTo>
                  <a:lnTo>
                    <a:pt x="300491" y="322233"/>
                  </a:lnTo>
                  <a:lnTo>
                    <a:pt x="302306" y="321326"/>
                  </a:lnTo>
                  <a:lnTo>
                    <a:pt x="304120" y="320872"/>
                  </a:lnTo>
                  <a:lnTo>
                    <a:pt x="305481" y="320645"/>
                  </a:lnTo>
                  <a:lnTo>
                    <a:pt x="306841" y="320192"/>
                  </a:lnTo>
                  <a:lnTo>
                    <a:pt x="308202" y="319285"/>
                  </a:lnTo>
                  <a:lnTo>
                    <a:pt x="309336" y="318378"/>
                  </a:lnTo>
                  <a:lnTo>
                    <a:pt x="310470" y="317017"/>
                  </a:lnTo>
                  <a:lnTo>
                    <a:pt x="311604" y="315203"/>
                  </a:lnTo>
                  <a:lnTo>
                    <a:pt x="312738" y="312935"/>
                  </a:lnTo>
                  <a:lnTo>
                    <a:pt x="313872" y="309987"/>
                  </a:lnTo>
                  <a:lnTo>
                    <a:pt x="315232" y="306813"/>
                  </a:lnTo>
                  <a:lnTo>
                    <a:pt x="316366" y="304092"/>
                  </a:lnTo>
                  <a:lnTo>
                    <a:pt x="319088" y="299556"/>
                  </a:lnTo>
                  <a:lnTo>
                    <a:pt x="320675" y="296835"/>
                  </a:lnTo>
                  <a:lnTo>
                    <a:pt x="321582" y="296155"/>
                  </a:lnTo>
                  <a:lnTo>
                    <a:pt x="322489" y="295701"/>
                  </a:lnTo>
                  <a:lnTo>
                    <a:pt x="323397" y="295248"/>
                  </a:lnTo>
                  <a:lnTo>
                    <a:pt x="324304" y="294567"/>
                  </a:lnTo>
                  <a:lnTo>
                    <a:pt x="325438" y="293207"/>
                  </a:lnTo>
                  <a:lnTo>
                    <a:pt x="326345" y="291166"/>
                  </a:lnTo>
                  <a:lnTo>
                    <a:pt x="326798" y="288672"/>
                  </a:lnTo>
                  <a:lnTo>
                    <a:pt x="327025" y="284817"/>
                  </a:lnTo>
                  <a:lnTo>
                    <a:pt x="327252" y="278014"/>
                  </a:lnTo>
                  <a:lnTo>
                    <a:pt x="327252" y="275292"/>
                  </a:lnTo>
                  <a:lnTo>
                    <a:pt x="327252" y="272571"/>
                  </a:lnTo>
                  <a:lnTo>
                    <a:pt x="327025" y="270077"/>
                  </a:lnTo>
                  <a:lnTo>
                    <a:pt x="326118" y="267356"/>
                  </a:lnTo>
                  <a:lnTo>
                    <a:pt x="324757" y="264408"/>
                  </a:lnTo>
                  <a:lnTo>
                    <a:pt x="322716" y="261006"/>
                  </a:lnTo>
                  <a:lnTo>
                    <a:pt x="319995" y="256698"/>
                  </a:lnTo>
                  <a:lnTo>
                    <a:pt x="317500" y="251936"/>
                  </a:lnTo>
                  <a:lnTo>
                    <a:pt x="312511" y="241504"/>
                  </a:lnTo>
                  <a:lnTo>
                    <a:pt x="308882" y="232887"/>
                  </a:lnTo>
                  <a:lnTo>
                    <a:pt x="307295" y="229486"/>
                  </a:lnTo>
                  <a:lnTo>
                    <a:pt x="306161" y="229713"/>
                  </a:lnTo>
                  <a:lnTo>
                    <a:pt x="304800" y="229713"/>
                  </a:lnTo>
                  <a:lnTo>
                    <a:pt x="302986" y="229486"/>
                  </a:lnTo>
                  <a:lnTo>
                    <a:pt x="301172" y="229032"/>
                  </a:lnTo>
                  <a:lnTo>
                    <a:pt x="299131" y="227672"/>
                  </a:lnTo>
                  <a:lnTo>
                    <a:pt x="298223" y="226765"/>
                  </a:lnTo>
                  <a:lnTo>
                    <a:pt x="297316" y="225631"/>
                  </a:lnTo>
                  <a:lnTo>
                    <a:pt x="296409" y="224270"/>
                  </a:lnTo>
                  <a:lnTo>
                    <a:pt x="295502" y="222910"/>
                  </a:lnTo>
                  <a:lnTo>
                    <a:pt x="291193" y="214293"/>
                  </a:lnTo>
                  <a:lnTo>
                    <a:pt x="288245" y="208624"/>
                  </a:lnTo>
                  <a:lnTo>
                    <a:pt x="285750" y="202501"/>
                  </a:lnTo>
                  <a:lnTo>
                    <a:pt x="283256" y="196605"/>
                  </a:lnTo>
                  <a:lnTo>
                    <a:pt x="281441" y="190709"/>
                  </a:lnTo>
                  <a:lnTo>
                    <a:pt x="280761" y="187988"/>
                  </a:lnTo>
                  <a:lnTo>
                    <a:pt x="280307" y="185040"/>
                  </a:lnTo>
                  <a:lnTo>
                    <a:pt x="280081" y="182546"/>
                  </a:lnTo>
                  <a:lnTo>
                    <a:pt x="280081" y="180278"/>
                  </a:lnTo>
                  <a:lnTo>
                    <a:pt x="280534" y="176196"/>
                  </a:lnTo>
                  <a:lnTo>
                    <a:pt x="281214" y="173022"/>
                  </a:lnTo>
                  <a:lnTo>
                    <a:pt x="282348" y="170527"/>
                  </a:lnTo>
                  <a:lnTo>
                    <a:pt x="283256" y="168486"/>
                  </a:lnTo>
                  <a:lnTo>
                    <a:pt x="284616" y="166899"/>
                  </a:lnTo>
                  <a:lnTo>
                    <a:pt x="285750" y="165765"/>
                  </a:lnTo>
                  <a:lnTo>
                    <a:pt x="287338" y="165312"/>
                  </a:lnTo>
                  <a:lnTo>
                    <a:pt x="288925" y="165085"/>
                  </a:lnTo>
                  <a:lnTo>
                    <a:pt x="290513" y="165085"/>
                  </a:lnTo>
                  <a:lnTo>
                    <a:pt x="292100" y="164404"/>
                  </a:lnTo>
                  <a:lnTo>
                    <a:pt x="293688" y="163271"/>
                  </a:lnTo>
                  <a:lnTo>
                    <a:pt x="294822" y="162137"/>
                  </a:lnTo>
                  <a:lnTo>
                    <a:pt x="295275" y="161230"/>
                  </a:lnTo>
                  <a:lnTo>
                    <a:pt x="295502" y="160549"/>
                  </a:lnTo>
                  <a:lnTo>
                    <a:pt x="295729" y="159416"/>
                  </a:lnTo>
                  <a:lnTo>
                    <a:pt x="295502" y="158735"/>
                  </a:lnTo>
                  <a:lnTo>
                    <a:pt x="295502" y="157828"/>
                  </a:lnTo>
                  <a:lnTo>
                    <a:pt x="294822" y="156468"/>
                  </a:lnTo>
                  <a:lnTo>
                    <a:pt x="294141" y="155561"/>
                  </a:lnTo>
                  <a:lnTo>
                    <a:pt x="293461" y="154200"/>
                  </a:lnTo>
                  <a:lnTo>
                    <a:pt x="292327" y="152613"/>
                  </a:lnTo>
                  <a:lnTo>
                    <a:pt x="291420" y="150345"/>
                  </a:lnTo>
                  <a:lnTo>
                    <a:pt x="290286" y="147624"/>
                  </a:lnTo>
                  <a:lnTo>
                    <a:pt x="289379" y="144676"/>
                  </a:lnTo>
                  <a:lnTo>
                    <a:pt x="287791" y="136966"/>
                  </a:lnTo>
                  <a:lnTo>
                    <a:pt x="286657" y="128349"/>
                  </a:lnTo>
                  <a:lnTo>
                    <a:pt x="285750" y="119278"/>
                  </a:lnTo>
                  <a:lnTo>
                    <a:pt x="285523" y="110208"/>
                  </a:lnTo>
                  <a:lnTo>
                    <a:pt x="285523" y="105899"/>
                  </a:lnTo>
                  <a:lnTo>
                    <a:pt x="285750" y="101591"/>
                  </a:lnTo>
                  <a:lnTo>
                    <a:pt x="285977" y="97736"/>
                  </a:lnTo>
                  <a:lnTo>
                    <a:pt x="286657" y="94107"/>
                  </a:lnTo>
                  <a:lnTo>
                    <a:pt x="288245" y="87078"/>
                  </a:lnTo>
                  <a:lnTo>
                    <a:pt x="290286" y="78687"/>
                  </a:lnTo>
                  <a:lnTo>
                    <a:pt x="293234" y="69844"/>
                  </a:lnTo>
                  <a:lnTo>
                    <a:pt x="296409" y="61000"/>
                  </a:lnTo>
                  <a:lnTo>
                    <a:pt x="298450" y="56465"/>
                  </a:lnTo>
                  <a:lnTo>
                    <a:pt x="300491" y="51929"/>
                  </a:lnTo>
                  <a:lnTo>
                    <a:pt x="302759" y="47621"/>
                  </a:lnTo>
                  <a:lnTo>
                    <a:pt x="305027" y="43539"/>
                  </a:lnTo>
                  <a:lnTo>
                    <a:pt x="307522" y="39684"/>
                  </a:lnTo>
                  <a:lnTo>
                    <a:pt x="310470" y="36056"/>
                  </a:lnTo>
                  <a:lnTo>
                    <a:pt x="313191" y="32881"/>
                  </a:lnTo>
                  <a:lnTo>
                    <a:pt x="315913" y="30160"/>
                  </a:lnTo>
                  <a:lnTo>
                    <a:pt x="319315" y="27212"/>
                  </a:lnTo>
                  <a:lnTo>
                    <a:pt x="322716" y="24491"/>
                  </a:lnTo>
                  <a:lnTo>
                    <a:pt x="326572" y="21996"/>
                  </a:lnTo>
                  <a:lnTo>
                    <a:pt x="330654" y="19275"/>
                  </a:lnTo>
                  <a:lnTo>
                    <a:pt x="334963" y="16554"/>
                  </a:lnTo>
                  <a:lnTo>
                    <a:pt x="339498" y="14060"/>
                  </a:lnTo>
                  <a:lnTo>
                    <a:pt x="344034" y="11792"/>
                  </a:lnTo>
                  <a:lnTo>
                    <a:pt x="348797" y="9524"/>
                  </a:lnTo>
                  <a:lnTo>
                    <a:pt x="353786" y="7483"/>
                  </a:lnTo>
                  <a:lnTo>
                    <a:pt x="358775" y="5669"/>
                  </a:lnTo>
                  <a:lnTo>
                    <a:pt x="363538" y="4082"/>
                  </a:lnTo>
                  <a:lnTo>
                    <a:pt x="368754" y="2721"/>
                  </a:lnTo>
                  <a:lnTo>
                    <a:pt x="373516" y="1361"/>
                  </a:lnTo>
                  <a:lnTo>
                    <a:pt x="378506" y="680"/>
                  </a:lnTo>
                  <a:lnTo>
                    <a:pt x="383041" y="227"/>
                  </a:lnTo>
                  <a:lnTo>
                    <a:pt x="387804" y="0"/>
                  </a:lnTo>
                  <a:close/>
                </a:path>
              </a:pathLst>
            </a:custGeom>
            <a:solidFill>
              <a:schemeClr val="bg1">
                <a:lumMod val="65000"/>
              </a:schemeClr>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sz="1400" dirty="0">
                <a:solidFill>
                  <a:srgbClr val="FFFFFF"/>
                </a:solidFill>
                <a:latin typeface="微软雅黑" panose="020B0503020204020204" pitchFamily="34" charset="-122"/>
                <a:ea typeface="微软雅黑" panose="020B0503020204020204" pitchFamily="34" charset="-122"/>
              </a:endParaRPr>
            </a:p>
          </p:txBody>
        </p:sp>
      </p:grpSp>
      <p:sp>
        <p:nvSpPr>
          <p:cNvPr id="23" name="矩形 22"/>
          <p:cNvSpPr/>
          <p:nvPr/>
        </p:nvSpPr>
        <p:spPr bwMode="auto">
          <a:xfrm>
            <a:off x="2653256" y="2466711"/>
            <a:ext cx="5576344" cy="521971"/>
          </a:xfrm>
          <a:prstGeom prst="rect">
            <a:avLst/>
          </a:prstGeom>
          <a:ln w="6350">
            <a:solidFill>
              <a:schemeClr val="tx2">
                <a:lumMod val="60000"/>
                <a:lumOff val="40000"/>
              </a:schemeClr>
            </a:solidFill>
          </a:ln>
        </p:spPr>
        <p:style>
          <a:lnRef idx="2">
            <a:schemeClr val="accent5"/>
          </a:lnRef>
          <a:fillRef idx="1">
            <a:schemeClr val="lt1"/>
          </a:fillRef>
          <a:effectRef idx="0">
            <a:schemeClr val="accent5"/>
          </a:effectRef>
          <a:fontRef idx="minor">
            <a:schemeClr val="dk1"/>
          </a:fontRef>
        </p:style>
        <p:txBody>
          <a:bodyPr lIns="91436" tIns="45718" rIns="91436" bIns="45718" anchor="ctr"/>
          <a:lstStyle/>
          <a:p>
            <a:pPr>
              <a:defRPr/>
            </a:pP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24" name="矩形 25"/>
          <p:cNvSpPr>
            <a:spLocks noChangeArrowheads="1"/>
          </p:cNvSpPr>
          <p:nvPr/>
        </p:nvSpPr>
        <p:spPr bwMode="auto">
          <a:xfrm>
            <a:off x="2653256" y="2466711"/>
            <a:ext cx="388620" cy="521971"/>
          </a:xfrm>
          <a:prstGeom prst="rect">
            <a:avLst/>
          </a:prstGeom>
          <a:solidFill>
            <a:schemeClr val="accent5"/>
          </a:solidFill>
        </p:spPr>
        <p:style>
          <a:lnRef idx="3">
            <a:schemeClr val="lt1"/>
          </a:lnRef>
          <a:fillRef idx="1">
            <a:schemeClr val="accent2"/>
          </a:fillRef>
          <a:effectRef idx="1">
            <a:schemeClr val="accent2"/>
          </a:effectRef>
          <a:fontRef idx="minor">
            <a:schemeClr val="lt1"/>
          </a:fontRef>
        </p:style>
        <p:txBody>
          <a:bodyPr lIns="91436" tIns="45718" rIns="91436" bIns="45718" anchor="ctr"/>
          <a:lstStyle/>
          <a:p>
            <a:pPr>
              <a:defRPr/>
            </a:pPr>
            <a:r>
              <a:rPr lang="en-US" altLang="zh-CN" sz="2400" dirty="0">
                <a:solidFill>
                  <a:srgbClr val="FFFFFF"/>
                </a:solidFill>
                <a:latin typeface="微软雅黑" panose="020B0503020204020204" pitchFamily="34" charset="-122"/>
                <a:ea typeface="微软雅黑" panose="020B0503020204020204" pitchFamily="34" charset="-122"/>
              </a:rPr>
              <a:t>3</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14349" name="TextBox 45"/>
          <p:cNvSpPr txBox="1">
            <a:spLocks noChangeArrowheads="1"/>
          </p:cNvSpPr>
          <p:nvPr/>
        </p:nvSpPr>
        <p:spPr bwMode="auto">
          <a:xfrm>
            <a:off x="3546176" y="2523861"/>
            <a:ext cx="3669030" cy="369328"/>
          </a:xfrm>
          <a:prstGeom prst="rect">
            <a:avLst/>
          </a:prstGeom>
          <a:noFill/>
          <a:ln w="9525">
            <a:noFill/>
            <a:miter lim="800000"/>
          </a:ln>
        </p:spPr>
        <p:txBody>
          <a:bodyPr lIns="91436" tIns="45718" rIns="91436" bIns="45718">
            <a:spAutoFit/>
          </a:bodyPr>
          <a:lstStyle/>
          <a:p>
            <a:pPr eaLnBrk="1" hangingPunct="1"/>
            <a:r>
              <a:rPr lang="zh-CN" altLang="en-US" b="1" dirty="0">
                <a:solidFill>
                  <a:srgbClr val="595959"/>
                </a:solidFill>
                <a:latin typeface="微软雅黑" panose="020B0503020204020204" pitchFamily="34" charset="-122"/>
                <a:ea typeface="微软雅黑" panose="020B0503020204020204" pitchFamily="34" charset="-122"/>
              </a:rPr>
              <a:t>系统现状及需求分析</a:t>
            </a:r>
            <a:endParaRPr lang="zh-CN" altLang="en-US" b="1" dirty="0">
              <a:solidFill>
                <a:srgbClr val="595959"/>
              </a:solidFill>
              <a:latin typeface="微软雅黑" panose="020B0503020204020204" pitchFamily="34" charset="-122"/>
              <a:ea typeface="微软雅黑" panose="020B0503020204020204" pitchFamily="34" charset="-122"/>
            </a:endParaRPr>
          </a:p>
        </p:txBody>
      </p:sp>
      <p:sp>
        <p:nvSpPr>
          <p:cNvPr id="90" name="矩形 89"/>
          <p:cNvSpPr/>
          <p:nvPr/>
        </p:nvSpPr>
        <p:spPr bwMode="auto">
          <a:xfrm>
            <a:off x="2666065" y="1782379"/>
            <a:ext cx="5576344" cy="518160"/>
          </a:xfrm>
          <a:prstGeom prst="rect">
            <a:avLst/>
          </a:prstGeom>
          <a:noFill/>
          <a:ln w="12700" cap="flat" cmpd="sng" algn="ctr">
            <a:solidFill>
              <a:srgbClr val="C00000"/>
            </a:solidFill>
            <a:prstDash val="solid"/>
          </a:ln>
          <a:effectLst>
            <a:outerShdw blurRad="50800" dist="38100" dir="5400000" algn="t" rotWithShape="0">
              <a:prstClr val="black">
                <a:alpha val="40000"/>
              </a:prstClr>
            </a:outerShdw>
          </a:effectLst>
        </p:spPr>
        <p:txBody>
          <a:bodyPr lIns="91436" tIns="45718" rIns="91436" bIns="45718" anchor="ctr"/>
          <a:lstStyle/>
          <a:p>
            <a:pPr>
              <a:defRPr/>
            </a:pP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14346" name="TextBox 45"/>
          <p:cNvSpPr txBox="1">
            <a:spLocks noChangeArrowheads="1"/>
          </p:cNvSpPr>
          <p:nvPr/>
        </p:nvSpPr>
        <p:spPr bwMode="auto">
          <a:xfrm>
            <a:off x="3546176" y="1850021"/>
            <a:ext cx="3669030" cy="369328"/>
          </a:xfrm>
          <a:prstGeom prst="rect">
            <a:avLst/>
          </a:prstGeom>
          <a:noFill/>
          <a:ln w="9525">
            <a:noFill/>
            <a:miter lim="800000"/>
          </a:ln>
        </p:spPr>
        <p:txBody>
          <a:bodyPr lIns="91436" tIns="45718" rIns="91436" bIns="45718">
            <a:spAutoFit/>
          </a:bodyPr>
          <a:lstStyle/>
          <a:p>
            <a:pPr eaLnBrk="1" hangingPunct="1"/>
            <a:r>
              <a:rPr lang="zh-CN" altLang="en-US" b="1" dirty="0">
                <a:solidFill>
                  <a:srgbClr val="595959"/>
                </a:solidFill>
                <a:latin typeface="微软雅黑" panose="020B0503020204020204" pitchFamily="34" charset="-122"/>
                <a:ea typeface="微软雅黑" panose="020B0503020204020204" pitchFamily="34" charset="-122"/>
              </a:rPr>
              <a:t>与业务规划和支撑网规划对应关系</a:t>
            </a:r>
            <a:endParaRPr lang="zh-CN" altLang="en-US" b="1" dirty="0">
              <a:solidFill>
                <a:srgbClr val="595959"/>
              </a:solidFill>
              <a:latin typeface="微软雅黑" panose="020B0503020204020204" pitchFamily="34" charset="-122"/>
              <a:ea typeface="微软雅黑" panose="020B0503020204020204" pitchFamily="34" charset="-122"/>
            </a:endParaRPr>
          </a:p>
        </p:txBody>
      </p:sp>
      <p:sp>
        <p:nvSpPr>
          <p:cNvPr id="18" name="矩形 21"/>
          <p:cNvSpPr>
            <a:spLocks noChangeArrowheads="1"/>
          </p:cNvSpPr>
          <p:nvPr/>
        </p:nvSpPr>
        <p:spPr bwMode="auto">
          <a:xfrm>
            <a:off x="2640446" y="1764665"/>
            <a:ext cx="388620" cy="518160"/>
          </a:xfrm>
          <a:prstGeom prst="rect">
            <a:avLst/>
          </a:prstGeom>
          <a:solidFill>
            <a:schemeClr val="accent2"/>
          </a:solidFill>
        </p:spPr>
        <p:style>
          <a:lnRef idx="3">
            <a:schemeClr val="lt1"/>
          </a:lnRef>
          <a:fillRef idx="1">
            <a:schemeClr val="accent2"/>
          </a:fillRef>
          <a:effectRef idx="1">
            <a:schemeClr val="accent2"/>
          </a:effectRef>
          <a:fontRef idx="minor">
            <a:schemeClr val="lt1"/>
          </a:fontRef>
        </p:style>
        <p:txBody>
          <a:bodyPr lIns="91436" tIns="45718" rIns="91436" bIns="45718"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en-US" altLang="zh-CN" sz="2400" dirty="0">
                <a:solidFill>
                  <a:srgbClr val="FFFFFF"/>
                </a:solidFill>
                <a:latin typeface="微软雅黑" panose="020B0503020204020204" pitchFamily="34" charset="-122"/>
                <a:ea typeface="微软雅黑" panose="020B0503020204020204" pitchFamily="34" charset="-122"/>
              </a:rPr>
              <a:t>2</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93" name="矩形 92"/>
          <p:cNvSpPr/>
          <p:nvPr/>
        </p:nvSpPr>
        <p:spPr bwMode="auto">
          <a:xfrm>
            <a:off x="2653257" y="1078427"/>
            <a:ext cx="5576344" cy="520066"/>
          </a:xfrm>
          <a:prstGeom prst="rect">
            <a:avLst/>
          </a:prstGeom>
          <a:ln w="6350">
            <a:solidFill>
              <a:schemeClr val="tx2">
                <a:lumMod val="60000"/>
                <a:lumOff val="40000"/>
              </a:schemeClr>
            </a:solidFill>
          </a:ln>
        </p:spPr>
        <p:style>
          <a:lnRef idx="2">
            <a:schemeClr val="accent5"/>
          </a:lnRef>
          <a:fillRef idx="1">
            <a:schemeClr val="lt1"/>
          </a:fillRef>
          <a:effectRef idx="0">
            <a:schemeClr val="accent5"/>
          </a:effectRef>
          <a:fontRef idx="minor">
            <a:schemeClr val="dk1"/>
          </a:fontRef>
        </p:style>
        <p:txBody>
          <a:bodyPr lIns="91436" tIns="45718" rIns="91436" bIns="45718" anchor="ctr"/>
          <a:lstStyle/>
          <a:p>
            <a:pPr>
              <a:defRPr/>
            </a:pP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94" name="矩形 25"/>
          <p:cNvSpPr>
            <a:spLocks noChangeArrowheads="1"/>
          </p:cNvSpPr>
          <p:nvPr/>
        </p:nvSpPr>
        <p:spPr bwMode="auto">
          <a:xfrm>
            <a:off x="2653255" y="1043593"/>
            <a:ext cx="388620" cy="520066"/>
          </a:xfrm>
          <a:prstGeom prst="rect">
            <a:avLst/>
          </a:prstGeom>
          <a:solidFill>
            <a:schemeClr val="accent5"/>
          </a:solidFill>
        </p:spPr>
        <p:style>
          <a:lnRef idx="3">
            <a:schemeClr val="lt1"/>
          </a:lnRef>
          <a:fillRef idx="1">
            <a:schemeClr val="accent2"/>
          </a:fillRef>
          <a:effectRef idx="1">
            <a:schemeClr val="accent2"/>
          </a:effectRef>
          <a:fontRef idx="minor">
            <a:schemeClr val="lt1"/>
          </a:fontRef>
        </p:style>
        <p:txBody>
          <a:bodyPr lIns="91436" tIns="45718" rIns="91436" bIns="45718" anchor="ctr"/>
          <a:lstStyle/>
          <a:p>
            <a:pPr>
              <a:defRPr/>
            </a:pPr>
            <a:r>
              <a:rPr lang="en-US" altLang="zh-CN" sz="2400" dirty="0">
                <a:solidFill>
                  <a:srgbClr val="FFFFFF"/>
                </a:solidFill>
                <a:latin typeface="微软雅黑" panose="020B0503020204020204" pitchFamily="34" charset="-122"/>
                <a:ea typeface="微软雅黑" panose="020B0503020204020204" pitchFamily="34" charset="-122"/>
              </a:rPr>
              <a:t>1</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14343" name="TextBox 41"/>
          <p:cNvSpPr txBox="1">
            <a:spLocks noChangeArrowheads="1"/>
          </p:cNvSpPr>
          <p:nvPr/>
        </p:nvSpPr>
        <p:spPr bwMode="auto">
          <a:xfrm>
            <a:off x="3546176" y="1098249"/>
            <a:ext cx="3669030" cy="369328"/>
          </a:xfrm>
          <a:prstGeom prst="rect">
            <a:avLst/>
          </a:prstGeom>
          <a:noFill/>
          <a:ln w="9525">
            <a:noFill/>
            <a:miter lim="800000"/>
          </a:ln>
        </p:spPr>
        <p:txBody>
          <a:bodyPr lIns="91436" tIns="45718" rIns="91436" bIns="45718">
            <a:spAutoFit/>
          </a:bodyPr>
          <a:lstStyle/>
          <a:p>
            <a:pPr eaLnBrk="1" hangingPunct="1"/>
            <a:r>
              <a:rPr lang="zh-CN" altLang="en-US" b="1" dirty="0">
                <a:solidFill>
                  <a:srgbClr val="595959"/>
                </a:solidFill>
                <a:latin typeface="微软雅黑" panose="020B0503020204020204" pitchFamily="34" charset="-122"/>
                <a:ea typeface="微软雅黑" panose="020B0503020204020204" pitchFamily="34" charset="-122"/>
              </a:rPr>
              <a:t>立项背景和依据</a:t>
            </a:r>
            <a:endParaRPr lang="zh-CN" altLang="en-US" b="1" dirty="0">
              <a:solidFill>
                <a:srgbClr val="595959"/>
              </a:solidFill>
              <a:latin typeface="微软雅黑" panose="020B0503020204020204" pitchFamily="34" charset="-122"/>
              <a:ea typeface="微软雅黑" panose="020B0503020204020204" pitchFamily="34" charset="-122"/>
            </a:endParaRPr>
          </a:p>
        </p:txBody>
      </p:sp>
      <p:sp>
        <p:nvSpPr>
          <p:cNvPr id="21" name="矩形 20"/>
          <p:cNvSpPr/>
          <p:nvPr/>
        </p:nvSpPr>
        <p:spPr bwMode="auto">
          <a:xfrm>
            <a:off x="2653256" y="3154854"/>
            <a:ext cx="5576344" cy="521971"/>
          </a:xfrm>
          <a:prstGeom prst="rect">
            <a:avLst/>
          </a:prstGeom>
          <a:ln w="6350">
            <a:solidFill>
              <a:schemeClr val="tx2">
                <a:lumMod val="60000"/>
                <a:lumOff val="40000"/>
              </a:schemeClr>
            </a:solidFill>
          </a:ln>
        </p:spPr>
        <p:style>
          <a:lnRef idx="2">
            <a:schemeClr val="accent5"/>
          </a:lnRef>
          <a:fillRef idx="1">
            <a:schemeClr val="lt1"/>
          </a:fillRef>
          <a:effectRef idx="0">
            <a:schemeClr val="accent5"/>
          </a:effectRef>
          <a:fontRef idx="minor">
            <a:schemeClr val="dk1"/>
          </a:fontRef>
        </p:style>
        <p:txBody>
          <a:bodyPr lIns="91436" tIns="45718" rIns="91436" bIns="45718" anchor="ctr"/>
          <a:lstStyle/>
          <a:p>
            <a:pPr>
              <a:defRPr/>
            </a:pP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22" name="矩形 25"/>
          <p:cNvSpPr>
            <a:spLocks noChangeArrowheads="1"/>
          </p:cNvSpPr>
          <p:nvPr/>
        </p:nvSpPr>
        <p:spPr bwMode="auto">
          <a:xfrm>
            <a:off x="2653256" y="3154854"/>
            <a:ext cx="388620" cy="521971"/>
          </a:xfrm>
          <a:prstGeom prst="rect">
            <a:avLst/>
          </a:prstGeom>
          <a:solidFill>
            <a:schemeClr val="accent5"/>
          </a:solidFill>
        </p:spPr>
        <p:style>
          <a:lnRef idx="3">
            <a:schemeClr val="lt1"/>
          </a:lnRef>
          <a:fillRef idx="1">
            <a:schemeClr val="accent2"/>
          </a:fillRef>
          <a:effectRef idx="1">
            <a:schemeClr val="accent2"/>
          </a:effectRef>
          <a:fontRef idx="minor">
            <a:schemeClr val="lt1"/>
          </a:fontRef>
        </p:style>
        <p:txBody>
          <a:bodyPr lIns="91436" tIns="45718" rIns="91436" bIns="45718" anchor="ctr"/>
          <a:lstStyle/>
          <a:p>
            <a:pPr>
              <a:defRPr/>
            </a:pPr>
            <a:r>
              <a:rPr lang="en-US" altLang="zh-CN" sz="2400" dirty="0">
                <a:solidFill>
                  <a:srgbClr val="FFFFFF"/>
                </a:solidFill>
                <a:latin typeface="微软雅黑" panose="020B0503020204020204" pitchFamily="34" charset="-122"/>
                <a:ea typeface="微软雅黑" panose="020B0503020204020204" pitchFamily="34" charset="-122"/>
              </a:rPr>
              <a:t>4</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25" name="TextBox 45"/>
          <p:cNvSpPr txBox="1">
            <a:spLocks noChangeArrowheads="1"/>
          </p:cNvSpPr>
          <p:nvPr/>
        </p:nvSpPr>
        <p:spPr bwMode="auto">
          <a:xfrm>
            <a:off x="3546176" y="3212004"/>
            <a:ext cx="3669030" cy="369328"/>
          </a:xfrm>
          <a:prstGeom prst="rect">
            <a:avLst/>
          </a:prstGeom>
          <a:noFill/>
          <a:ln w="9525">
            <a:noFill/>
            <a:miter lim="800000"/>
          </a:ln>
        </p:spPr>
        <p:txBody>
          <a:bodyPr lIns="91436" tIns="45718" rIns="91436" bIns="45718">
            <a:spAutoFit/>
          </a:bodyPr>
          <a:lstStyle/>
          <a:p>
            <a:pPr eaLnBrk="1" hangingPunct="1"/>
            <a:r>
              <a:rPr lang="zh-CN" altLang="en-US" b="1" dirty="0">
                <a:solidFill>
                  <a:srgbClr val="595959"/>
                </a:solidFill>
                <a:latin typeface="微软雅黑" panose="020B0503020204020204" pitchFamily="34" charset="-122"/>
                <a:ea typeface="微软雅黑" panose="020B0503020204020204" pitchFamily="34" charset="-122"/>
              </a:rPr>
              <a:t>项目建设方案概述</a:t>
            </a:r>
            <a:endParaRPr lang="zh-CN" altLang="en-US" b="1" dirty="0">
              <a:solidFill>
                <a:srgbClr val="595959"/>
              </a:solidFill>
              <a:latin typeface="微软雅黑" panose="020B0503020204020204" pitchFamily="34" charset="-122"/>
              <a:ea typeface="微软雅黑" panose="020B0503020204020204" pitchFamily="34" charset="-122"/>
            </a:endParaRPr>
          </a:p>
        </p:txBody>
      </p:sp>
      <p:sp>
        <p:nvSpPr>
          <p:cNvPr id="27" name="矩形 26"/>
          <p:cNvSpPr/>
          <p:nvPr/>
        </p:nvSpPr>
        <p:spPr bwMode="auto">
          <a:xfrm>
            <a:off x="2653256" y="3842997"/>
            <a:ext cx="5576344" cy="521971"/>
          </a:xfrm>
          <a:prstGeom prst="rect">
            <a:avLst/>
          </a:prstGeom>
          <a:ln w="6350">
            <a:solidFill>
              <a:schemeClr val="tx2">
                <a:lumMod val="60000"/>
                <a:lumOff val="40000"/>
              </a:schemeClr>
            </a:solidFill>
          </a:ln>
        </p:spPr>
        <p:style>
          <a:lnRef idx="2">
            <a:schemeClr val="accent5"/>
          </a:lnRef>
          <a:fillRef idx="1">
            <a:schemeClr val="lt1"/>
          </a:fillRef>
          <a:effectRef idx="0">
            <a:schemeClr val="accent5"/>
          </a:effectRef>
          <a:fontRef idx="minor">
            <a:schemeClr val="dk1"/>
          </a:fontRef>
        </p:style>
        <p:txBody>
          <a:bodyPr lIns="91436" tIns="45718" rIns="91436" bIns="45718" anchor="ctr"/>
          <a:lstStyle/>
          <a:p>
            <a:pPr>
              <a:defRPr/>
            </a:pP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28" name="矩形 25"/>
          <p:cNvSpPr>
            <a:spLocks noChangeArrowheads="1"/>
          </p:cNvSpPr>
          <p:nvPr/>
        </p:nvSpPr>
        <p:spPr bwMode="auto">
          <a:xfrm>
            <a:off x="2653256" y="3842997"/>
            <a:ext cx="388620" cy="521971"/>
          </a:xfrm>
          <a:prstGeom prst="rect">
            <a:avLst/>
          </a:prstGeom>
          <a:solidFill>
            <a:schemeClr val="accent5"/>
          </a:solidFill>
        </p:spPr>
        <p:style>
          <a:lnRef idx="3">
            <a:schemeClr val="lt1"/>
          </a:lnRef>
          <a:fillRef idx="1">
            <a:schemeClr val="accent2"/>
          </a:fillRef>
          <a:effectRef idx="1">
            <a:schemeClr val="accent2"/>
          </a:effectRef>
          <a:fontRef idx="minor">
            <a:schemeClr val="lt1"/>
          </a:fontRef>
        </p:style>
        <p:txBody>
          <a:bodyPr lIns="91436" tIns="45718" rIns="91436" bIns="45718" anchor="ctr"/>
          <a:lstStyle/>
          <a:p>
            <a:pPr>
              <a:defRPr/>
            </a:pPr>
            <a:r>
              <a:rPr lang="en-US" altLang="zh-CN" sz="2400" dirty="0">
                <a:solidFill>
                  <a:srgbClr val="FFFFFF"/>
                </a:solidFill>
                <a:latin typeface="微软雅黑" panose="020B0503020204020204" pitchFamily="34" charset="-122"/>
                <a:ea typeface="微软雅黑" panose="020B0503020204020204" pitchFamily="34" charset="-122"/>
              </a:rPr>
              <a:t>5</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29" name="TextBox 45"/>
          <p:cNvSpPr txBox="1">
            <a:spLocks noChangeArrowheads="1"/>
          </p:cNvSpPr>
          <p:nvPr/>
        </p:nvSpPr>
        <p:spPr bwMode="auto">
          <a:xfrm>
            <a:off x="3546176" y="3900147"/>
            <a:ext cx="3669030" cy="369328"/>
          </a:xfrm>
          <a:prstGeom prst="rect">
            <a:avLst/>
          </a:prstGeom>
          <a:noFill/>
          <a:ln w="9525">
            <a:noFill/>
            <a:miter lim="800000"/>
          </a:ln>
        </p:spPr>
        <p:txBody>
          <a:bodyPr lIns="91436" tIns="45718" rIns="91436" bIns="45718">
            <a:spAutoFit/>
          </a:bodyPr>
          <a:lstStyle/>
          <a:p>
            <a:pPr eaLnBrk="1" hangingPunct="1"/>
            <a:r>
              <a:rPr lang="zh-CN" altLang="en-US" b="1" dirty="0">
                <a:solidFill>
                  <a:srgbClr val="595959"/>
                </a:solidFill>
                <a:latin typeface="微软雅黑" panose="020B0503020204020204" pitchFamily="34" charset="-122"/>
                <a:ea typeface="微软雅黑" panose="020B0503020204020204" pitchFamily="34" charset="-122"/>
              </a:rPr>
              <a:t>项目建设目标</a:t>
            </a:r>
            <a:endParaRPr lang="zh-CN" altLang="en-US" b="1" dirty="0">
              <a:solidFill>
                <a:srgbClr val="595959"/>
              </a:solidFill>
              <a:latin typeface="微软雅黑" panose="020B0503020204020204" pitchFamily="34" charset="-122"/>
              <a:ea typeface="微软雅黑" panose="020B0503020204020204" pitchFamily="34" charset="-122"/>
            </a:endParaRPr>
          </a:p>
        </p:txBody>
      </p:sp>
      <p:sp>
        <p:nvSpPr>
          <p:cNvPr id="31" name="矩形 30"/>
          <p:cNvSpPr/>
          <p:nvPr/>
        </p:nvSpPr>
        <p:spPr bwMode="auto">
          <a:xfrm>
            <a:off x="2653256" y="4531140"/>
            <a:ext cx="5576344" cy="521971"/>
          </a:xfrm>
          <a:prstGeom prst="rect">
            <a:avLst/>
          </a:prstGeom>
          <a:ln w="6350">
            <a:solidFill>
              <a:schemeClr val="tx2">
                <a:lumMod val="60000"/>
                <a:lumOff val="40000"/>
              </a:schemeClr>
            </a:solidFill>
          </a:ln>
        </p:spPr>
        <p:style>
          <a:lnRef idx="2">
            <a:schemeClr val="accent5"/>
          </a:lnRef>
          <a:fillRef idx="1">
            <a:schemeClr val="lt1"/>
          </a:fillRef>
          <a:effectRef idx="0">
            <a:schemeClr val="accent5"/>
          </a:effectRef>
          <a:fontRef idx="minor">
            <a:schemeClr val="dk1"/>
          </a:fontRef>
        </p:style>
        <p:txBody>
          <a:bodyPr lIns="91436" tIns="45718" rIns="91436" bIns="45718" anchor="ctr"/>
          <a:lstStyle/>
          <a:p>
            <a:pPr>
              <a:defRPr/>
            </a:pP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32" name="矩形 25"/>
          <p:cNvSpPr>
            <a:spLocks noChangeArrowheads="1"/>
          </p:cNvSpPr>
          <p:nvPr/>
        </p:nvSpPr>
        <p:spPr bwMode="auto">
          <a:xfrm>
            <a:off x="2653256" y="4531140"/>
            <a:ext cx="388620" cy="521971"/>
          </a:xfrm>
          <a:prstGeom prst="rect">
            <a:avLst/>
          </a:prstGeom>
          <a:solidFill>
            <a:schemeClr val="accent5"/>
          </a:solidFill>
        </p:spPr>
        <p:style>
          <a:lnRef idx="3">
            <a:schemeClr val="lt1"/>
          </a:lnRef>
          <a:fillRef idx="1">
            <a:schemeClr val="accent2"/>
          </a:fillRef>
          <a:effectRef idx="1">
            <a:schemeClr val="accent2"/>
          </a:effectRef>
          <a:fontRef idx="minor">
            <a:schemeClr val="lt1"/>
          </a:fontRef>
        </p:style>
        <p:txBody>
          <a:bodyPr lIns="91436" tIns="45718" rIns="91436" bIns="45718" anchor="ctr"/>
          <a:lstStyle/>
          <a:p>
            <a:pPr>
              <a:defRPr/>
            </a:pPr>
            <a:r>
              <a:rPr lang="en-US" altLang="zh-CN" sz="2400" dirty="0">
                <a:solidFill>
                  <a:srgbClr val="FFFFFF"/>
                </a:solidFill>
                <a:latin typeface="微软雅黑" panose="020B0503020204020204" pitchFamily="34" charset="-122"/>
                <a:ea typeface="微软雅黑" panose="020B0503020204020204" pitchFamily="34" charset="-122"/>
              </a:rPr>
              <a:t>6</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33" name="TextBox 45"/>
          <p:cNvSpPr txBox="1">
            <a:spLocks noChangeArrowheads="1"/>
          </p:cNvSpPr>
          <p:nvPr/>
        </p:nvSpPr>
        <p:spPr bwMode="auto">
          <a:xfrm>
            <a:off x="3546176" y="4588290"/>
            <a:ext cx="3669030" cy="369328"/>
          </a:xfrm>
          <a:prstGeom prst="rect">
            <a:avLst/>
          </a:prstGeom>
          <a:noFill/>
          <a:ln w="9525">
            <a:noFill/>
            <a:miter lim="800000"/>
          </a:ln>
        </p:spPr>
        <p:txBody>
          <a:bodyPr lIns="91436" tIns="45718" rIns="91436" bIns="45718">
            <a:spAutoFit/>
          </a:bodyPr>
          <a:lstStyle/>
          <a:p>
            <a:pPr eaLnBrk="1" hangingPunct="1"/>
            <a:r>
              <a:rPr lang="zh-CN" altLang="en-US" b="1" dirty="0">
                <a:solidFill>
                  <a:srgbClr val="595959"/>
                </a:solidFill>
                <a:latin typeface="微软雅黑" panose="020B0503020204020204" pitchFamily="34" charset="-122"/>
                <a:ea typeface="微软雅黑" panose="020B0503020204020204" pitchFamily="34" charset="-122"/>
              </a:rPr>
              <a:t>项目负责人和随工部门明确</a:t>
            </a:r>
            <a:endParaRPr lang="zh-CN" altLang="en-US" b="1" dirty="0">
              <a:solidFill>
                <a:srgbClr val="595959"/>
              </a:solidFill>
              <a:latin typeface="微软雅黑" panose="020B0503020204020204" pitchFamily="34" charset="-122"/>
              <a:ea typeface="微软雅黑" panose="020B0503020204020204" pitchFamily="34" charset="-122"/>
            </a:endParaRPr>
          </a:p>
        </p:txBody>
      </p:sp>
      <p:sp>
        <p:nvSpPr>
          <p:cNvPr id="35" name="矩形 34"/>
          <p:cNvSpPr/>
          <p:nvPr/>
        </p:nvSpPr>
        <p:spPr bwMode="auto">
          <a:xfrm>
            <a:off x="2653256" y="5219283"/>
            <a:ext cx="5576344" cy="521971"/>
          </a:xfrm>
          <a:prstGeom prst="rect">
            <a:avLst/>
          </a:prstGeom>
          <a:ln w="6350">
            <a:solidFill>
              <a:schemeClr val="tx2">
                <a:lumMod val="60000"/>
                <a:lumOff val="40000"/>
              </a:schemeClr>
            </a:solidFill>
          </a:ln>
        </p:spPr>
        <p:style>
          <a:lnRef idx="2">
            <a:schemeClr val="accent5"/>
          </a:lnRef>
          <a:fillRef idx="1">
            <a:schemeClr val="lt1"/>
          </a:fillRef>
          <a:effectRef idx="0">
            <a:schemeClr val="accent5"/>
          </a:effectRef>
          <a:fontRef idx="minor">
            <a:schemeClr val="dk1"/>
          </a:fontRef>
        </p:style>
        <p:txBody>
          <a:bodyPr lIns="91436" tIns="45718" rIns="91436" bIns="45718" anchor="ctr"/>
          <a:lstStyle/>
          <a:p>
            <a:pPr>
              <a:defRPr/>
            </a:pP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36" name="矩形 25"/>
          <p:cNvSpPr>
            <a:spLocks noChangeArrowheads="1"/>
          </p:cNvSpPr>
          <p:nvPr/>
        </p:nvSpPr>
        <p:spPr bwMode="auto">
          <a:xfrm>
            <a:off x="2653256" y="5219283"/>
            <a:ext cx="388620" cy="521971"/>
          </a:xfrm>
          <a:prstGeom prst="rect">
            <a:avLst/>
          </a:prstGeom>
          <a:solidFill>
            <a:schemeClr val="accent5"/>
          </a:solidFill>
        </p:spPr>
        <p:style>
          <a:lnRef idx="3">
            <a:schemeClr val="lt1"/>
          </a:lnRef>
          <a:fillRef idx="1">
            <a:schemeClr val="accent2"/>
          </a:fillRef>
          <a:effectRef idx="1">
            <a:schemeClr val="accent2"/>
          </a:effectRef>
          <a:fontRef idx="minor">
            <a:schemeClr val="lt1"/>
          </a:fontRef>
        </p:style>
        <p:txBody>
          <a:bodyPr lIns="91436" tIns="45718" rIns="91436" bIns="45718" anchor="ctr"/>
          <a:lstStyle/>
          <a:p>
            <a:pPr>
              <a:defRPr/>
            </a:pPr>
            <a:r>
              <a:rPr lang="en-US" altLang="zh-CN" sz="2400" dirty="0">
                <a:solidFill>
                  <a:srgbClr val="FFFFFF"/>
                </a:solidFill>
                <a:latin typeface="微软雅黑" panose="020B0503020204020204" pitchFamily="34" charset="-122"/>
                <a:ea typeface="微软雅黑" panose="020B0503020204020204" pitchFamily="34" charset="-122"/>
              </a:rPr>
              <a:t>7</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37" name="TextBox 45"/>
          <p:cNvSpPr txBox="1">
            <a:spLocks noChangeArrowheads="1"/>
          </p:cNvSpPr>
          <p:nvPr/>
        </p:nvSpPr>
        <p:spPr bwMode="auto">
          <a:xfrm>
            <a:off x="3546176" y="5276433"/>
            <a:ext cx="3669030" cy="369328"/>
          </a:xfrm>
          <a:prstGeom prst="rect">
            <a:avLst/>
          </a:prstGeom>
          <a:noFill/>
          <a:ln w="9525">
            <a:noFill/>
            <a:miter lim="800000"/>
          </a:ln>
        </p:spPr>
        <p:txBody>
          <a:bodyPr lIns="91436" tIns="45718" rIns="91436" bIns="45718">
            <a:spAutoFit/>
          </a:bodyPr>
          <a:lstStyle/>
          <a:p>
            <a:pPr eaLnBrk="1" hangingPunct="1"/>
            <a:r>
              <a:rPr lang="zh-CN" altLang="en-US" b="1" dirty="0">
                <a:solidFill>
                  <a:srgbClr val="595959"/>
                </a:solidFill>
                <a:latin typeface="微软雅黑" panose="020B0503020204020204" pitchFamily="34" charset="-122"/>
                <a:ea typeface="微软雅黑" panose="020B0503020204020204" pitchFamily="34" charset="-122"/>
              </a:rPr>
              <a:t>嵌入式风控点澄清</a:t>
            </a:r>
            <a:endParaRPr lang="zh-CN" altLang="en-US" b="1" dirty="0">
              <a:solidFill>
                <a:srgbClr val="595959"/>
              </a:solidFill>
              <a:latin typeface="微软雅黑" panose="020B0503020204020204" pitchFamily="34" charset="-122"/>
              <a:ea typeface="微软雅黑" panose="020B0503020204020204" pitchFamily="34" charset="-122"/>
            </a:endParaRPr>
          </a:p>
        </p:txBody>
      </p:sp>
      <p:sp>
        <p:nvSpPr>
          <p:cNvPr id="39" name="矩形 38"/>
          <p:cNvSpPr/>
          <p:nvPr/>
        </p:nvSpPr>
        <p:spPr bwMode="auto">
          <a:xfrm>
            <a:off x="2653256" y="5907425"/>
            <a:ext cx="5576344" cy="521971"/>
          </a:xfrm>
          <a:prstGeom prst="rect">
            <a:avLst/>
          </a:prstGeom>
          <a:ln w="6350">
            <a:solidFill>
              <a:schemeClr val="tx2">
                <a:lumMod val="60000"/>
                <a:lumOff val="40000"/>
              </a:schemeClr>
            </a:solidFill>
          </a:ln>
        </p:spPr>
        <p:style>
          <a:lnRef idx="2">
            <a:schemeClr val="accent5"/>
          </a:lnRef>
          <a:fillRef idx="1">
            <a:schemeClr val="lt1"/>
          </a:fillRef>
          <a:effectRef idx="0">
            <a:schemeClr val="accent5"/>
          </a:effectRef>
          <a:fontRef idx="minor">
            <a:schemeClr val="dk1"/>
          </a:fontRef>
        </p:style>
        <p:txBody>
          <a:bodyPr lIns="91436" tIns="45718" rIns="91436" bIns="45718" anchor="ctr"/>
          <a:lstStyle/>
          <a:p>
            <a:pPr>
              <a:defRPr/>
            </a:pP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40" name="矩形 25"/>
          <p:cNvSpPr>
            <a:spLocks noChangeArrowheads="1"/>
          </p:cNvSpPr>
          <p:nvPr/>
        </p:nvSpPr>
        <p:spPr bwMode="auto">
          <a:xfrm>
            <a:off x="2653256" y="5907425"/>
            <a:ext cx="388620" cy="521971"/>
          </a:xfrm>
          <a:prstGeom prst="rect">
            <a:avLst/>
          </a:prstGeom>
          <a:solidFill>
            <a:schemeClr val="accent5"/>
          </a:solidFill>
        </p:spPr>
        <p:style>
          <a:lnRef idx="3">
            <a:schemeClr val="lt1"/>
          </a:lnRef>
          <a:fillRef idx="1">
            <a:schemeClr val="accent2"/>
          </a:fillRef>
          <a:effectRef idx="1">
            <a:schemeClr val="accent2"/>
          </a:effectRef>
          <a:fontRef idx="minor">
            <a:schemeClr val="lt1"/>
          </a:fontRef>
        </p:style>
        <p:txBody>
          <a:bodyPr lIns="91436" tIns="45718" rIns="91436" bIns="45718" anchor="ctr"/>
          <a:lstStyle/>
          <a:p>
            <a:pPr>
              <a:defRPr/>
            </a:pPr>
            <a:r>
              <a:rPr lang="en-US" altLang="zh-CN" sz="2400" dirty="0">
                <a:solidFill>
                  <a:srgbClr val="FFFFFF"/>
                </a:solidFill>
                <a:latin typeface="微软雅黑" panose="020B0503020204020204" pitchFamily="34" charset="-122"/>
                <a:ea typeface="微软雅黑" panose="020B0503020204020204" pitchFamily="34" charset="-122"/>
              </a:rPr>
              <a:t>8</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41" name="TextBox 45"/>
          <p:cNvSpPr txBox="1">
            <a:spLocks noChangeArrowheads="1"/>
          </p:cNvSpPr>
          <p:nvPr/>
        </p:nvSpPr>
        <p:spPr bwMode="auto">
          <a:xfrm>
            <a:off x="3546176" y="5964575"/>
            <a:ext cx="3669030" cy="369328"/>
          </a:xfrm>
          <a:prstGeom prst="rect">
            <a:avLst/>
          </a:prstGeom>
          <a:noFill/>
          <a:ln w="9525">
            <a:noFill/>
            <a:miter lim="800000"/>
          </a:ln>
        </p:spPr>
        <p:txBody>
          <a:bodyPr lIns="91436" tIns="45718" rIns="91436" bIns="45718">
            <a:spAutoFit/>
          </a:bodyPr>
          <a:lstStyle/>
          <a:p>
            <a:pPr eaLnBrk="1" hangingPunct="1"/>
            <a:r>
              <a:rPr lang="zh-CN" altLang="en-US" b="1" dirty="0">
                <a:solidFill>
                  <a:srgbClr val="595959"/>
                </a:solidFill>
                <a:latin typeface="微软雅黑" panose="020B0503020204020204" pitchFamily="34" charset="-122"/>
                <a:ea typeface="微软雅黑" panose="020B0503020204020204" pitchFamily="34" charset="-122"/>
              </a:rPr>
              <a:t>建设方式</a:t>
            </a:r>
            <a:endParaRPr lang="zh-CN" altLang="en-US" b="1"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标题 1"/>
          <p:cNvSpPr txBox="1"/>
          <p:nvPr/>
        </p:nvSpPr>
        <p:spPr>
          <a:xfrm>
            <a:off x="179512" y="116632"/>
            <a:ext cx="7632848" cy="461939"/>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zh-CN" altLang="en-US" sz="2400" b="1" dirty="0">
                <a:solidFill>
                  <a:schemeClr val="bg1"/>
                </a:solidFill>
                <a:latin typeface="微软雅黑" panose="020B0503020204020204" pitchFamily="34" charset="-122"/>
                <a:ea typeface="微软雅黑" panose="020B0503020204020204" pitchFamily="34" charset="-122"/>
              </a:rPr>
              <a:t>与业务规划和支撑网规划对应关系</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graphicFrame>
        <p:nvGraphicFramePr>
          <p:cNvPr id="13" name="表格 12"/>
          <p:cNvGraphicFramePr>
            <a:graphicFrameLocks noGrp="1"/>
          </p:cNvGraphicFramePr>
          <p:nvPr/>
        </p:nvGraphicFramePr>
        <p:xfrm>
          <a:off x="467544" y="1247140"/>
          <a:ext cx="8208912" cy="1778000"/>
        </p:xfrm>
        <a:graphic>
          <a:graphicData uri="http://schemas.openxmlformats.org/drawingml/2006/table">
            <a:tbl>
              <a:tblPr firstRow="1" bandRow="1">
                <a:tableStyleId>{F5AB1C69-6EDB-4FF4-983F-18BD219EF322}</a:tableStyleId>
              </a:tblPr>
              <a:tblGrid>
                <a:gridCol w="2448272"/>
                <a:gridCol w="5760640"/>
              </a:tblGrid>
              <a:tr h="370840">
                <a:tc>
                  <a:txBody>
                    <a:bodyPr/>
                    <a:lstStyle/>
                    <a:p>
                      <a:pPr algn="ctr"/>
                      <a:r>
                        <a:rPr lang="zh-CN" altLang="en-US" sz="1400" dirty="0">
                          <a:latin typeface="微软雅黑" panose="020B0503020204020204" pitchFamily="34" charset="-122"/>
                          <a:ea typeface="微软雅黑" panose="020B0503020204020204" pitchFamily="34" charset="-122"/>
                        </a:rPr>
                        <a:t>本期能力建设内容</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algn="ctr"/>
                      <a:r>
                        <a:rPr lang="zh-CN" altLang="en-US" sz="1400" dirty="0">
                          <a:latin typeface="微软雅黑" panose="020B0503020204020204" pitchFamily="34" charset="-122"/>
                          <a:ea typeface="微软雅黑" panose="020B0503020204020204" pitchFamily="34" charset="-122"/>
                        </a:rPr>
                        <a:t>规划对应内容</a:t>
                      </a:r>
                      <a:endParaRPr lang="zh-CN" altLang="en-US" sz="1400" dirty="0">
                        <a:latin typeface="微软雅黑" panose="020B0503020204020204" pitchFamily="34" charset="-122"/>
                        <a:ea typeface="微软雅黑" panose="020B0503020204020204" pitchFamily="34" charset="-122"/>
                      </a:endParaRPr>
                    </a:p>
                  </a:txBody>
                  <a:tcPr/>
                </a:tc>
              </a:tr>
              <a:tr h="370840">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400" b="0" i="0" u="none" strike="noStrike" kern="1200" cap="none" normalizeH="0" baseline="0" dirty="0">
                          <a:ln>
                            <a:noFill/>
                          </a:ln>
                          <a:solidFill>
                            <a:srgbClr val="000000"/>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采购管理能力提升</a:t>
                      </a:r>
                      <a:endParaRPr kumimoji="0" lang="zh-CN" altLang="en-US" sz="1400" b="0" i="0" u="none" strike="noStrike" kern="1200" cap="none" normalizeH="0" baseline="0" dirty="0">
                        <a:ln>
                          <a:noFill/>
                        </a:ln>
                        <a:solidFill>
                          <a:srgbClr val="000000"/>
                        </a:solidFill>
                        <a:effectLst/>
                        <a:latin typeface="微软雅黑" panose="020B0503020204020204" pitchFamily="34" charset="-122"/>
                        <a:ea typeface="微软雅黑" panose="020B0503020204020204" pitchFamily="34" charset="-122"/>
                        <a:cs typeface="+mn-cs"/>
                        <a:sym typeface="微软雅黑" panose="020B0503020204020204" pitchFamily="34" charset="-122"/>
                      </a:endParaRPr>
                    </a:p>
                  </a:txBody>
                  <a:tcPr/>
                </a:tc>
                <a:tc>
                  <a:txBody>
                    <a:bodyPr/>
                    <a:lstStyle/>
                    <a:p>
                      <a:pPr marL="0" marR="0" lvl="0" indent="36068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根据公司工程建设流程调整，相应对系统进行调整</a:t>
                      </a:r>
                      <a:endParaRPr kumimoji="0" lang="en-US" altLang="zh-CN"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p>
                      <a:pPr marL="0" marR="0" lvl="0" indent="36068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altLang="zh-CN" sz="1400" b="0" i="0" u="none" strike="noStrike" kern="1200" cap="none" normalizeH="0" baseline="0" dirty="0">
                        <a:ln>
                          <a:noFill/>
                        </a:ln>
                        <a:solidFill>
                          <a:srgbClr val="000000"/>
                        </a:solidFill>
                        <a:effectLst/>
                        <a:latin typeface="微软雅黑" panose="020B0503020204020204" pitchFamily="34" charset="-122"/>
                        <a:ea typeface="微软雅黑" panose="020B0503020204020204" pitchFamily="34" charset="-122"/>
                        <a:cs typeface="+mn-cs"/>
                        <a:sym typeface="Calibri" panose="020F0502020204030204" pitchFamily="34" charset="0"/>
                      </a:endParaRPr>
                    </a:p>
                  </a:txBody>
                  <a:tcPr/>
                </a:tc>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14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sym typeface="宋体" panose="02010600030101010101" pitchFamily="2" charset="-122"/>
                      </a:endParaRPr>
                    </a:p>
                  </a:txBody>
                  <a:tcPr/>
                </a:tc>
                <a:tc>
                  <a:txBody>
                    <a:bodyPr/>
                    <a:lstStyle/>
                    <a:p>
                      <a:pPr marL="0" marR="0" lvl="1" indent="36068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800" b="0" i="0" u="none" strike="noStrike" cap="none" normalizeH="0" baseline="0" dirty="0">
                        <a:ln>
                          <a:noFill/>
                        </a:ln>
                        <a:solidFill>
                          <a:schemeClr val="tx1"/>
                        </a:solidFill>
                        <a:effectLst/>
                        <a:latin typeface="Calibri" panose="020F0502020204030204" pitchFamily="34" charset="0"/>
                        <a:ea typeface="+mn-ea"/>
                        <a:sym typeface="Calibri" panose="020F0502020204030204" pitchFamily="34" charset="0"/>
                      </a:endParaRPr>
                    </a:p>
                  </a:txBody>
                  <a:tcPr/>
                </a:tc>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14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sym typeface="宋体" panose="02010600030101010101" pitchFamily="2" charset="-122"/>
                      </a:endParaRPr>
                    </a:p>
                  </a:txBody>
                  <a:tcPr/>
                </a:tc>
                <a:tc>
                  <a:txBody>
                    <a:bodyPr/>
                    <a:lstStyle/>
                    <a:p>
                      <a:pPr marL="0" marR="0" lvl="0" indent="36068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dirty="0">
                        <a:ln>
                          <a:noFill/>
                        </a:ln>
                        <a:solidFill>
                          <a:schemeClr val="tx1"/>
                        </a:solidFill>
                        <a:effectLst/>
                        <a:latin typeface="Calibri" panose="020F0502020204030204" pitchFamily="34" charset="0"/>
                        <a:ea typeface="+mn-ea"/>
                        <a:sym typeface="Calibri" panose="020F0502020204030204" pitchFamily="34" charset="0"/>
                      </a:endParaRPr>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bwMode="auto">
          <a:xfrm>
            <a:off x="0" y="0"/>
            <a:ext cx="8229600" cy="777600"/>
          </a:xfrm>
          <a:noFill/>
          <a:ln>
            <a:miter lim="800000"/>
          </a:ln>
        </p:spPr>
        <p:txBody>
          <a:bodyPr vert="horz" wrap="square" lIns="91436" tIns="45718" rIns="91436" bIns="45718" numCol="1" anchor="ctr" anchorCtr="0" compatLnSpc="1"/>
          <a:lstStyle/>
          <a:p>
            <a:pPr eaLnBrk="1" hangingPunct="1"/>
            <a:r>
              <a:rPr lang="zh-CN" altLang="en-US" sz="2400" b="1" dirty="0"/>
              <a:t>目录</a:t>
            </a:r>
            <a:endParaRPr lang="en-US" altLang="zh-CN" sz="2800" b="1" dirty="0"/>
          </a:p>
        </p:txBody>
      </p:sp>
      <p:cxnSp>
        <p:nvCxnSpPr>
          <p:cNvPr id="82" name="直接连接符 81"/>
          <p:cNvCxnSpPr/>
          <p:nvPr/>
        </p:nvCxnSpPr>
        <p:spPr>
          <a:xfrm>
            <a:off x="2343150" y="923930"/>
            <a:ext cx="0" cy="5701664"/>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2" name="组合 43"/>
          <p:cNvGrpSpPr/>
          <p:nvPr/>
        </p:nvGrpSpPr>
        <p:grpSpPr>
          <a:xfrm>
            <a:off x="715804" y="1535431"/>
            <a:ext cx="1061561" cy="4831080"/>
            <a:chOff x="715804" y="1535431"/>
            <a:chExt cx="1061561" cy="4831080"/>
          </a:xfrm>
        </p:grpSpPr>
        <p:sp>
          <p:nvSpPr>
            <p:cNvPr id="83" name="Oval 6" descr="#wm#_48_07_*Z"/>
            <p:cNvSpPr>
              <a:spLocks noChangeArrowheads="1"/>
            </p:cNvSpPr>
            <p:nvPr>
              <p:custDataLst>
                <p:tags r:id="rId1"/>
              </p:custDataLst>
            </p:nvPr>
          </p:nvSpPr>
          <p:spPr bwMode="auto">
            <a:xfrm>
              <a:off x="715804" y="1535431"/>
              <a:ext cx="814387" cy="1089660"/>
            </a:xfrm>
            <a:prstGeom prst="ellipse">
              <a:avLst/>
            </a:prstGeom>
            <a:solidFill>
              <a:schemeClr val="accent5">
                <a:alpha val="69000"/>
              </a:schemeClr>
            </a:solidFill>
            <a:ln>
              <a:noFill/>
            </a:ln>
            <a:effectLst/>
          </p:spPr>
          <p:txBody>
            <a:bodyPr lIns="0" tIns="0" rIns="0" bIns="0" anchor="ctr"/>
            <a:lstStyle>
              <a:lvl1pPr>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2pPr>
              <a:lvl3pPr marL="11430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3pPr>
              <a:lvl4pPr marL="16002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9pPr>
            </a:lstStyle>
            <a:p>
              <a:pPr algn="ctr" eaLnBrk="1" hangingPunct="1">
                <a:spcBef>
                  <a:spcPct val="0"/>
                </a:spcBef>
                <a:buFont typeface="Arial" panose="020B0604020202020204" pitchFamily="34" charset="0"/>
                <a:buNone/>
                <a:defRPr/>
              </a:pPr>
              <a:r>
                <a:rPr lang="zh-CN" altLang="en-US" sz="4400" b="1" kern="0"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rPr>
                <a:t>目</a:t>
              </a:r>
              <a:endParaRPr lang="zh-CN" altLang="zh-CN" sz="4400" b="1" kern="0"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4" name="Oval 7" descr="#wm#_48_07_*Z"/>
            <p:cNvSpPr>
              <a:spLocks noChangeArrowheads="1"/>
            </p:cNvSpPr>
            <p:nvPr>
              <p:custDataLst>
                <p:tags r:id="rId2"/>
              </p:custDataLst>
            </p:nvPr>
          </p:nvSpPr>
          <p:spPr bwMode="auto">
            <a:xfrm>
              <a:off x="1283017" y="2348866"/>
              <a:ext cx="494348" cy="661035"/>
            </a:xfrm>
            <a:prstGeom prst="ellipse">
              <a:avLst/>
            </a:prstGeom>
            <a:solidFill>
              <a:schemeClr val="accent6">
                <a:lumMod val="60000"/>
                <a:lumOff val="40000"/>
                <a:alpha val="35000"/>
              </a:schemeClr>
            </a:solidFill>
            <a:ln>
              <a:noFill/>
            </a:ln>
            <a:effectLst/>
          </p:spPr>
          <p:txBody>
            <a:bodyPr lIns="0" tIns="0" rIns="0" bIns="0" anchor="ctr"/>
            <a:lstStyle>
              <a:lvl1pPr>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2pPr>
              <a:lvl3pPr marL="11430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3pPr>
              <a:lvl4pPr marL="16002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9pPr>
            </a:lstStyle>
            <a:p>
              <a:pPr algn="ctr" eaLnBrk="1" hangingPunct="1">
                <a:spcBef>
                  <a:spcPct val="0"/>
                </a:spcBef>
                <a:buFont typeface="Arial" panose="020B0604020202020204" pitchFamily="34" charset="0"/>
                <a:buNone/>
                <a:defRPr/>
              </a:pPr>
              <a:r>
                <a:rPr lang="zh-CN" altLang="en-US" sz="2400" kern="0" dirty="0">
                  <a:solidFill>
                    <a:schemeClr val="accent2"/>
                  </a:solidFill>
                  <a:latin typeface="微软雅黑" panose="020B0503020204020204" pitchFamily="34" charset="-122"/>
                  <a:ea typeface="微软雅黑" panose="020B0503020204020204" pitchFamily="34" charset="-122"/>
                </a:rPr>
                <a:t>录</a:t>
              </a:r>
              <a:endParaRPr lang="zh-CN" altLang="zh-CN" sz="2400" kern="0" dirty="0">
                <a:solidFill>
                  <a:schemeClr val="accent2"/>
                </a:solidFill>
                <a:latin typeface="微软雅黑" panose="020B0503020204020204" pitchFamily="34" charset="-122"/>
                <a:ea typeface="微软雅黑" panose="020B0503020204020204" pitchFamily="34" charset="-122"/>
              </a:endParaRPr>
            </a:p>
          </p:txBody>
        </p:sp>
        <p:sp>
          <p:nvSpPr>
            <p:cNvPr id="85" name="文本框 31"/>
            <p:cNvSpPr txBox="1">
              <a:spLocks noChangeArrowheads="1"/>
            </p:cNvSpPr>
            <p:nvPr>
              <p:custDataLst>
                <p:tags r:id="rId3"/>
              </p:custDataLst>
            </p:nvPr>
          </p:nvSpPr>
          <p:spPr bwMode="auto">
            <a:xfrm>
              <a:off x="927259" y="2680337"/>
              <a:ext cx="325755" cy="195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r>
                <a:rPr lang="en-US" altLang="zh-CN" dirty="0">
                  <a:solidFill>
                    <a:schemeClr val="bg1">
                      <a:lumMod val="65000"/>
                    </a:schemeClr>
                  </a:solidFill>
                  <a:latin typeface="微软雅黑" panose="020B0503020204020204" pitchFamily="34" charset="-122"/>
                  <a:ea typeface="微软雅黑" panose="020B0503020204020204" pitchFamily="34" charset="-122"/>
                </a:rPr>
                <a:t>CONTENTS</a:t>
              </a:r>
              <a:endParaRPr lang="zh-CN" altLang="en-US"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86" name="KSO_Shape"/>
            <p:cNvSpPr/>
            <p:nvPr/>
          </p:nvSpPr>
          <p:spPr bwMode="auto">
            <a:xfrm>
              <a:off x="734377" y="4183381"/>
              <a:ext cx="938689" cy="2183130"/>
            </a:xfrm>
            <a:custGeom>
              <a:avLst/>
              <a:gdLst>
                <a:gd name="T0" fmla="*/ 499059 w 1487487"/>
                <a:gd name="T1" fmla="*/ 966084 h 2590800"/>
                <a:gd name="T2" fmla="*/ 109570 w 1487487"/>
                <a:gd name="T3" fmla="*/ 649281 h 2590800"/>
                <a:gd name="T4" fmla="*/ 138378 w 1487487"/>
                <a:gd name="T5" fmla="*/ 649781 h 2590800"/>
                <a:gd name="T6" fmla="*/ 133382 w 1487487"/>
                <a:gd name="T7" fmla="*/ 565077 h 2590800"/>
                <a:gd name="T8" fmla="*/ 324627 w 1487487"/>
                <a:gd name="T9" fmla="*/ 355159 h 2590800"/>
                <a:gd name="T10" fmla="*/ 349893 w 1487487"/>
                <a:gd name="T11" fmla="*/ 744224 h 2590800"/>
                <a:gd name="T12" fmla="*/ 294542 w 1487487"/>
                <a:gd name="T13" fmla="*/ 601367 h 2590800"/>
                <a:gd name="T14" fmla="*/ 277920 w 1487487"/>
                <a:gd name="T15" fmla="*/ 297649 h 2590800"/>
                <a:gd name="T16" fmla="*/ 214616 w 1487487"/>
                <a:gd name="T17" fmla="*/ 493426 h 2590800"/>
                <a:gd name="T18" fmla="*/ 172347 w 1487487"/>
                <a:gd name="T19" fmla="*/ 736554 h 2590800"/>
                <a:gd name="T20" fmla="*/ 311304 w 1487487"/>
                <a:gd name="T21" fmla="*/ 752896 h 2590800"/>
                <a:gd name="T22" fmla="*/ 431790 w 1487487"/>
                <a:gd name="T23" fmla="*/ 736720 h 2590800"/>
                <a:gd name="T24" fmla="*/ 428629 w 1487487"/>
                <a:gd name="T25" fmla="*/ 473249 h 2590800"/>
                <a:gd name="T26" fmla="*/ 346252 w 1487487"/>
                <a:gd name="T27" fmla="*/ 243795 h 2590800"/>
                <a:gd name="T28" fmla="*/ 823188 w 1487487"/>
                <a:gd name="T29" fmla="*/ 59531 h 2590800"/>
                <a:gd name="T30" fmla="*/ 884652 w 1487487"/>
                <a:gd name="T31" fmla="*/ 236887 h 2590800"/>
                <a:gd name="T32" fmla="*/ 1019908 w 1487487"/>
                <a:gd name="T33" fmla="*/ 349674 h 2590800"/>
                <a:gd name="T34" fmla="*/ 1040729 w 1487487"/>
                <a:gd name="T35" fmla="*/ 731749 h 2590800"/>
                <a:gd name="T36" fmla="*/ 1008082 w 1487487"/>
                <a:gd name="T37" fmla="*/ 991526 h 2590800"/>
                <a:gd name="T38" fmla="*/ 950948 w 1487487"/>
                <a:gd name="T39" fmla="*/ 964496 h 2590800"/>
                <a:gd name="T40" fmla="*/ 962608 w 1487487"/>
                <a:gd name="T41" fmla="*/ 1336226 h 2590800"/>
                <a:gd name="T42" fmla="*/ 999086 w 1487487"/>
                <a:gd name="T43" fmla="*/ 1531601 h 2590800"/>
                <a:gd name="T44" fmla="*/ 1092200 w 1487487"/>
                <a:gd name="T45" fmla="*/ 1888315 h 2590800"/>
                <a:gd name="T46" fmla="*/ 977432 w 1487487"/>
                <a:gd name="T47" fmla="*/ 1822913 h 2590800"/>
                <a:gd name="T48" fmla="*/ 852670 w 1487487"/>
                <a:gd name="T49" fmla="*/ 1360920 h 2590800"/>
                <a:gd name="T50" fmla="*/ 772217 w 1487487"/>
                <a:gd name="T51" fmla="*/ 1298854 h 2590800"/>
                <a:gd name="T52" fmla="*/ 793704 w 1487487"/>
                <a:gd name="T53" fmla="*/ 1649060 h 2590800"/>
                <a:gd name="T54" fmla="*/ 735071 w 1487487"/>
                <a:gd name="T55" fmla="*/ 1703952 h 2590800"/>
                <a:gd name="T56" fmla="*/ 654951 w 1487487"/>
                <a:gd name="T57" fmla="*/ 1677590 h 2590800"/>
                <a:gd name="T58" fmla="*/ 683267 w 1487487"/>
                <a:gd name="T59" fmla="*/ 1414476 h 2590800"/>
                <a:gd name="T60" fmla="*/ 633296 w 1487487"/>
                <a:gd name="T61" fmla="*/ 995196 h 2590800"/>
                <a:gd name="T62" fmla="*/ 599482 w 1487487"/>
                <a:gd name="T63" fmla="*/ 1006041 h 2590800"/>
                <a:gd name="T64" fmla="*/ 566501 w 1487487"/>
                <a:gd name="T65" fmla="*/ 907936 h 2590800"/>
                <a:gd name="T66" fmla="*/ 632463 w 1487487"/>
                <a:gd name="T67" fmla="*/ 373199 h 2590800"/>
                <a:gd name="T68" fmla="*/ 726909 w 1487487"/>
                <a:gd name="T69" fmla="*/ 291779 h 2590800"/>
                <a:gd name="T70" fmla="*/ 714749 w 1487487"/>
                <a:gd name="T71" fmla="*/ 222371 h 2590800"/>
                <a:gd name="T72" fmla="*/ 732406 w 1487487"/>
                <a:gd name="T73" fmla="*/ 121430 h 2590800"/>
                <a:gd name="T74" fmla="*/ 288578 w 1487487"/>
                <a:gd name="T75" fmla="*/ 0 h 2590800"/>
                <a:gd name="T76" fmla="*/ 379498 w 1487487"/>
                <a:gd name="T77" fmla="*/ 105046 h 2590800"/>
                <a:gd name="T78" fmla="*/ 346693 w 1487487"/>
                <a:gd name="T79" fmla="*/ 237436 h 2590800"/>
                <a:gd name="T80" fmla="*/ 459260 w 1487487"/>
                <a:gd name="T81" fmla="*/ 362657 h 2590800"/>
                <a:gd name="T82" fmla="*/ 503721 w 1487487"/>
                <a:gd name="T83" fmla="*/ 708306 h 2590800"/>
                <a:gd name="T84" fmla="*/ 534194 w 1487487"/>
                <a:gd name="T85" fmla="*/ 959582 h 2590800"/>
                <a:gd name="T86" fmla="*/ 459760 w 1487487"/>
                <a:gd name="T87" fmla="*/ 1034447 h 2590800"/>
                <a:gd name="T88" fmla="*/ 466088 w 1487487"/>
                <a:gd name="T89" fmla="*/ 967085 h 2590800"/>
                <a:gd name="T90" fmla="*/ 452433 w 1487487"/>
                <a:gd name="T91" fmla="*/ 964083 h 2590800"/>
                <a:gd name="T92" fmla="*/ 406807 w 1487487"/>
                <a:gd name="T93" fmla="*/ 1582517 h 2590800"/>
                <a:gd name="T94" fmla="*/ 550181 w 1487487"/>
                <a:gd name="T95" fmla="*/ 1699568 h 2590800"/>
                <a:gd name="T96" fmla="*/ 379831 w 1487487"/>
                <a:gd name="T97" fmla="*/ 1720243 h 2590800"/>
                <a:gd name="T98" fmla="*/ 289244 w 1487487"/>
                <a:gd name="T99" fmla="*/ 1668554 h 2590800"/>
                <a:gd name="T100" fmla="*/ 303232 w 1487487"/>
                <a:gd name="T101" fmla="*/ 1558174 h 2590800"/>
                <a:gd name="T102" fmla="*/ 283582 w 1487487"/>
                <a:gd name="T103" fmla="*/ 1166338 h 2590800"/>
                <a:gd name="T104" fmla="*/ 237956 w 1487487"/>
                <a:gd name="T105" fmla="*/ 1543000 h 2590800"/>
                <a:gd name="T106" fmla="*/ 257439 w 1487487"/>
                <a:gd name="T107" fmla="*/ 1752757 h 2590800"/>
                <a:gd name="T108" fmla="*/ 145871 w 1487487"/>
                <a:gd name="T109" fmla="*/ 1766096 h 2590800"/>
                <a:gd name="T110" fmla="*/ 146037 w 1487487"/>
                <a:gd name="T111" fmla="*/ 1280220 h 2590800"/>
                <a:gd name="T112" fmla="*/ 69439 w 1487487"/>
                <a:gd name="T113" fmla="*/ 934404 h 2590800"/>
                <a:gd name="T114" fmla="*/ 7160 w 1487487"/>
                <a:gd name="T115" fmla="*/ 692132 h 2590800"/>
                <a:gd name="T116" fmla="*/ 34969 w 1487487"/>
                <a:gd name="T117" fmla="*/ 470537 h 2590800"/>
                <a:gd name="T118" fmla="*/ 61279 w 1487487"/>
                <a:gd name="T119" fmla="*/ 323640 h 2590800"/>
                <a:gd name="T120" fmla="*/ 223303 w 1487487"/>
                <a:gd name="T121" fmla="*/ 235935 h 2590800"/>
                <a:gd name="T122" fmla="*/ 213811 w 1487487"/>
                <a:gd name="T123" fmla="*/ 157568 h 2590800"/>
                <a:gd name="T124" fmla="*/ 213145 w 1487487"/>
                <a:gd name="T125" fmla="*/ 57858 h 259080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487487" h="2590800">
                  <a:moveTo>
                    <a:pt x="674915" y="1311380"/>
                  </a:moveTo>
                  <a:lnTo>
                    <a:pt x="673100" y="1311607"/>
                  </a:lnTo>
                  <a:lnTo>
                    <a:pt x="669472" y="1311834"/>
                  </a:lnTo>
                  <a:lnTo>
                    <a:pt x="666524" y="1312287"/>
                  </a:lnTo>
                  <a:lnTo>
                    <a:pt x="665163" y="1312967"/>
                  </a:lnTo>
                  <a:lnTo>
                    <a:pt x="664256" y="1313648"/>
                  </a:lnTo>
                  <a:lnTo>
                    <a:pt x="663802" y="1314328"/>
                  </a:lnTo>
                  <a:lnTo>
                    <a:pt x="663122" y="1315915"/>
                  </a:lnTo>
                  <a:lnTo>
                    <a:pt x="662895" y="1317503"/>
                  </a:lnTo>
                  <a:lnTo>
                    <a:pt x="662895" y="1319770"/>
                  </a:lnTo>
                  <a:lnTo>
                    <a:pt x="662895" y="1324759"/>
                  </a:lnTo>
                  <a:lnTo>
                    <a:pt x="662895" y="1329748"/>
                  </a:lnTo>
                  <a:lnTo>
                    <a:pt x="662441" y="1340859"/>
                  </a:lnTo>
                  <a:lnTo>
                    <a:pt x="662215" y="1346529"/>
                  </a:lnTo>
                  <a:lnTo>
                    <a:pt x="661761" y="1352424"/>
                  </a:lnTo>
                  <a:lnTo>
                    <a:pt x="660854" y="1357413"/>
                  </a:lnTo>
                  <a:lnTo>
                    <a:pt x="660400" y="1359454"/>
                  </a:lnTo>
                  <a:lnTo>
                    <a:pt x="659720" y="1361041"/>
                  </a:lnTo>
                  <a:lnTo>
                    <a:pt x="658133" y="1363536"/>
                  </a:lnTo>
                  <a:lnTo>
                    <a:pt x="657225" y="1365123"/>
                  </a:lnTo>
                  <a:lnTo>
                    <a:pt x="657225" y="1365577"/>
                  </a:lnTo>
                  <a:lnTo>
                    <a:pt x="657225" y="1366030"/>
                  </a:lnTo>
                  <a:lnTo>
                    <a:pt x="657679" y="1366257"/>
                  </a:lnTo>
                  <a:lnTo>
                    <a:pt x="658359" y="1366257"/>
                  </a:lnTo>
                  <a:lnTo>
                    <a:pt x="660400" y="1366257"/>
                  </a:lnTo>
                  <a:lnTo>
                    <a:pt x="662668" y="1365577"/>
                  </a:lnTo>
                  <a:lnTo>
                    <a:pt x="665163" y="1364216"/>
                  </a:lnTo>
                  <a:lnTo>
                    <a:pt x="668338" y="1362175"/>
                  </a:lnTo>
                  <a:lnTo>
                    <a:pt x="672193" y="1359454"/>
                  </a:lnTo>
                  <a:lnTo>
                    <a:pt x="676729" y="1356053"/>
                  </a:lnTo>
                  <a:lnTo>
                    <a:pt x="678770" y="1354012"/>
                  </a:lnTo>
                  <a:lnTo>
                    <a:pt x="680131" y="1352198"/>
                  </a:lnTo>
                  <a:lnTo>
                    <a:pt x="681491" y="1350157"/>
                  </a:lnTo>
                  <a:lnTo>
                    <a:pt x="681718" y="1349023"/>
                  </a:lnTo>
                  <a:lnTo>
                    <a:pt x="681945" y="1348116"/>
                  </a:lnTo>
                  <a:lnTo>
                    <a:pt x="681945" y="1342674"/>
                  </a:lnTo>
                  <a:lnTo>
                    <a:pt x="681718" y="1335871"/>
                  </a:lnTo>
                  <a:lnTo>
                    <a:pt x="681038" y="1319770"/>
                  </a:lnTo>
                  <a:lnTo>
                    <a:pt x="681038" y="1317956"/>
                  </a:lnTo>
                  <a:lnTo>
                    <a:pt x="680811" y="1316369"/>
                  </a:lnTo>
                  <a:lnTo>
                    <a:pt x="680131" y="1315235"/>
                  </a:lnTo>
                  <a:lnTo>
                    <a:pt x="679677" y="1313874"/>
                  </a:lnTo>
                  <a:lnTo>
                    <a:pt x="679224" y="1313194"/>
                  </a:lnTo>
                  <a:lnTo>
                    <a:pt x="678317" y="1312741"/>
                  </a:lnTo>
                  <a:lnTo>
                    <a:pt x="677636" y="1312060"/>
                  </a:lnTo>
                  <a:lnTo>
                    <a:pt x="676956" y="1311607"/>
                  </a:lnTo>
                  <a:lnTo>
                    <a:pt x="674915" y="1311380"/>
                  </a:lnTo>
                  <a:close/>
                  <a:moveTo>
                    <a:pt x="416083" y="806751"/>
                  </a:moveTo>
                  <a:lnTo>
                    <a:pt x="416083" y="808111"/>
                  </a:lnTo>
                  <a:lnTo>
                    <a:pt x="416174" y="808654"/>
                  </a:lnTo>
                  <a:lnTo>
                    <a:pt x="416083" y="806751"/>
                  </a:lnTo>
                  <a:close/>
                  <a:moveTo>
                    <a:pt x="181202" y="761476"/>
                  </a:moveTo>
                  <a:lnTo>
                    <a:pt x="180295" y="762610"/>
                  </a:lnTo>
                  <a:lnTo>
                    <a:pt x="179388" y="764424"/>
                  </a:lnTo>
                  <a:lnTo>
                    <a:pt x="178480" y="766691"/>
                  </a:lnTo>
                  <a:lnTo>
                    <a:pt x="177347" y="769866"/>
                  </a:lnTo>
                  <a:lnTo>
                    <a:pt x="176439" y="773494"/>
                  </a:lnTo>
                  <a:lnTo>
                    <a:pt x="175986" y="778030"/>
                  </a:lnTo>
                  <a:lnTo>
                    <a:pt x="175532" y="783472"/>
                  </a:lnTo>
                  <a:lnTo>
                    <a:pt x="175305" y="792996"/>
                  </a:lnTo>
                  <a:lnTo>
                    <a:pt x="175079" y="796851"/>
                  </a:lnTo>
                  <a:lnTo>
                    <a:pt x="174625" y="800026"/>
                  </a:lnTo>
                  <a:lnTo>
                    <a:pt x="174172" y="802747"/>
                  </a:lnTo>
                  <a:lnTo>
                    <a:pt x="173264" y="805241"/>
                  </a:lnTo>
                  <a:lnTo>
                    <a:pt x="172357" y="807509"/>
                  </a:lnTo>
                  <a:lnTo>
                    <a:pt x="171677" y="809550"/>
                  </a:lnTo>
                  <a:lnTo>
                    <a:pt x="168955" y="814085"/>
                  </a:lnTo>
                  <a:lnTo>
                    <a:pt x="165327" y="819754"/>
                  </a:lnTo>
                  <a:lnTo>
                    <a:pt x="160791" y="827011"/>
                  </a:lnTo>
                  <a:lnTo>
                    <a:pt x="155122" y="836988"/>
                  </a:lnTo>
                  <a:lnTo>
                    <a:pt x="153534" y="839710"/>
                  </a:lnTo>
                  <a:lnTo>
                    <a:pt x="152627" y="842431"/>
                  </a:lnTo>
                  <a:lnTo>
                    <a:pt x="151493" y="844925"/>
                  </a:lnTo>
                  <a:lnTo>
                    <a:pt x="150813" y="847193"/>
                  </a:lnTo>
                  <a:lnTo>
                    <a:pt x="150132" y="851955"/>
                  </a:lnTo>
                  <a:lnTo>
                    <a:pt x="149905" y="856263"/>
                  </a:lnTo>
                  <a:lnTo>
                    <a:pt x="149905" y="859892"/>
                  </a:lnTo>
                  <a:lnTo>
                    <a:pt x="149905" y="863520"/>
                  </a:lnTo>
                  <a:lnTo>
                    <a:pt x="149905" y="866695"/>
                  </a:lnTo>
                  <a:lnTo>
                    <a:pt x="149452" y="869869"/>
                  </a:lnTo>
                  <a:lnTo>
                    <a:pt x="148998" y="873044"/>
                  </a:lnTo>
                  <a:lnTo>
                    <a:pt x="148772" y="876445"/>
                  </a:lnTo>
                  <a:lnTo>
                    <a:pt x="148772" y="879620"/>
                  </a:lnTo>
                  <a:lnTo>
                    <a:pt x="149225" y="883022"/>
                  </a:lnTo>
                  <a:lnTo>
                    <a:pt x="149905" y="884836"/>
                  </a:lnTo>
                  <a:lnTo>
                    <a:pt x="150359" y="886196"/>
                  </a:lnTo>
                  <a:lnTo>
                    <a:pt x="151039" y="888010"/>
                  </a:lnTo>
                  <a:lnTo>
                    <a:pt x="152400" y="889598"/>
                  </a:lnTo>
                  <a:lnTo>
                    <a:pt x="153534" y="891412"/>
                  </a:lnTo>
                  <a:lnTo>
                    <a:pt x="155122" y="892773"/>
                  </a:lnTo>
                  <a:lnTo>
                    <a:pt x="157163" y="894587"/>
                  </a:lnTo>
                  <a:lnTo>
                    <a:pt x="159204" y="896174"/>
                  </a:lnTo>
                  <a:lnTo>
                    <a:pt x="161472" y="897761"/>
                  </a:lnTo>
                  <a:lnTo>
                    <a:pt x="163059" y="899122"/>
                  </a:lnTo>
                  <a:lnTo>
                    <a:pt x="164420" y="900936"/>
                  </a:lnTo>
                  <a:lnTo>
                    <a:pt x="165554" y="902750"/>
                  </a:lnTo>
                  <a:lnTo>
                    <a:pt x="166234" y="904564"/>
                  </a:lnTo>
                  <a:lnTo>
                    <a:pt x="166688" y="906378"/>
                  </a:lnTo>
                  <a:lnTo>
                    <a:pt x="167368" y="908419"/>
                  </a:lnTo>
                  <a:lnTo>
                    <a:pt x="167368" y="910007"/>
                  </a:lnTo>
                  <a:lnTo>
                    <a:pt x="167368" y="914315"/>
                  </a:lnTo>
                  <a:lnTo>
                    <a:pt x="166688" y="919304"/>
                  </a:lnTo>
                  <a:lnTo>
                    <a:pt x="166234" y="924520"/>
                  </a:lnTo>
                  <a:lnTo>
                    <a:pt x="166007" y="930415"/>
                  </a:lnTo>
                  <a:lnTo>
                    <a:pt x="166007" y="955133"/>
                  </a:lnTo>
                  <a:lnTo>
                    <a:pt x="167822" y="953999"/>
                  </a:lnTo>
                  <a:lnTo>
                    <a:pt x="172130" y="950597"/>
                  </a:lnTo>
                  <a:lnTo>
                    <a:pt x="178254" y="945382"/>
                  </a:lnTo>
                  <a:lnTo>
                    <a:pt x="181655" y="941980"/>
                  </a:lnTo>
                  <a:lnTo>
                    <a:pt x="185284" y="938806"/>
                  </a:lnTo>
                  <a:lnTo>
                    <a:pt x="188232" y="935404"/>
                  </a:lnTo>
                  <a:lnTo>
                    <a:pt x="190273" y="932683"/>
                  </a:lnTo>
                  <a:lnTo>
                    <a:pt x="191407" y="930642"/>
                  </a:lnTo>
                  <a:lnTo>
                    <a:pt x="191634" y="928601"/>
                  </a:lnTo>
                  <a:lnTo>
                    <a:pt x="191634" y="926560"/>
                  </a:lnTo>
                  <a:lnTo>
                    <a:pt x="191407" y="924520"/>
                  </a:lnTo>
                  <a:lnTo>
                    <a:pt x="190727" y="922252"/>
                  </a:lnTo>
                  <a:lnTo>
                    <a:pt x="190727" y="919531"/>
                  </a:lnTo>
                  <a:lnTo>
                    <a:pt x="190500" y="916129"/>
                  </a:lnTo>
                  <a:lnTo>
                    <a:pt x="190273" y="912728"/>
                  </a:lnTo>
                  <a:lnTo>
                    <a:pt x="189366" y="904791"/>
                  </a:lnTo>
                  <a:lnTo>
                    <a:pt x="188459" y="896174"/>
                  </a:lnTo>
                  <a:lnTo>
                    <a:pt x="188005" y="892092"/>
                  </a:lnTo>
                  <a:lnTo>
                    <a:pt x="188005" y="887784"/>
                  </a:lnTo>
                  <a:lnTo>
                    <a:pt x="188005" y="885743"/>
                  </a:lnTo>
                  <a:lnTo>
                    <a:pt x="188459" y="883702"/>
                  </a:lnTo>
                  <a:lnTo>
                    <a:pt x="189139" y="881888"/>
                  </a:lnTo>
                  <a:lnTo>
                    <a:pt x="189820" y="880074"/>
                  </a:lnTo>
                  <a:lnTo>
                    <a:pt x="191407" y="876219"/>
                  </a:lnTo>
                  <a:lnTo>
                    <a:pt x="193448" y="872137"/>
                  </a:lnTo>
                  <a:lnTo>
                    <a:pt x="195036" y="867828"/>
                  </a:lnTo>
                  <a:lnTo>
                    <a:pt x="196170" y="865561"/>
                  </a:lnTo>
                  <a:lnTo>
                    <a:pt x="196623" y="863066"/>
                  </a:lnTo>
                  <a:lnTo>
                    <a:pt x="197304" y="860799"/>
                  </a:lnTo>
                  <a:lnTo>
                    <a:pt x="197757" y="857851"/>
                  </a:lnTo>
                  <a:lnTo>
                    <a:pt x="197984" y="855130"/>
                  </a:lnTo>
                  <a:lnTo>
                    <a:pt x="197757" y="852182"/>
                  </a:lnTo>
                  <a:lnTo>
                    <a:pt x="197304" y="849234"/>
                  </a:lnTo>
                  <a:lnTo>
                    <a:pt x="196850" y="846739"/>
                  </a:lnTo>
                  <a:lnTo>
                    <a:pt x="195943" y="842431"/>
                  </a:lnTo>
                  <a:lnTo>
                    <a:pt x="193675" y="836308"/>
                  </a:lnTo>
                  <a:lnTo>
                    <a:pt x="192995" y="833360"/>
                  </a:lnTo>
                  <a:lnTo>
                    <a:pt x="192768" y="831773"/>
                  </a:lnTo>
                  <a:lnTo>
                    <a:pt x="192768" y="829959"/>
                  </a:lnTo>
                  <a:lnTo>
                    <a:pt x="192995" y="828145"/>
                  </a:lnTo>
                  <a:lnTo>
                    <a:pt x="193448" y="826104"/>
                  </a:lnTo>
                  <a:lnTo>
                    <a:pt x="194129" y="823383"/>
                  </a:lnTo>
                  <a:lnTo>
                    <a:pt x="194809" y="820435"/>
                  </a:lnTo>
                  <a:lnTo>
                    <a:pt x="196623" y="814765"/>
                  </a:lnTo>
                  <a:lnTo>
                    <a:pt x="197757" y="810457"/>
                  </a:lnTo>
                  <a:lnTo>
                    <a:pt x="198211" y="808416"/>
                  </a:lnTo>
                  <a:lnTo>
                    <a:pt x="198211" y="806829"/>
                  </a:lnTo>
                  <a:lnTo>
                    <a:pt x="198211" y="805015"/>
                  </a:lnTo>
                  <a:lnTo>
                    <a:pt x="197984" y="803427"/>
                  </a:lnTo>
                  <a:lnTo>
                    <a:pt x="197304" y="801840"/>
                  </a:lnTo>
                  <a:lnTo>
                    <a:pt x="196850" y="800479"/>
                  </a:lnTo>
                  <a:lnTo>
                    <a:pt x="195036" y="797305"/>
                  </a:lnTo>
                  <a:lnTo>
                    <a:pt x="192541" y="794130"/>
                  </a:lnTo>
                  <a:lnTo>
                    <a:pt x="189366" y="790275"/>
                  </a:lnTo>
                  <a:lnTo>
                    <a:pt x="187779" y="788234"/>
                  </a:lnTo>
                  <a:lnTo>
                    <a:pt x="186191" y="786193"/>
                  </a:lnTo>
                  <a:lnTo>
                    <a:pt x="185284" y="784379"/>
                  </a:lnTo>
                  <a:lnTo>
                    <a:pt x="184150" y="782338"/>
                  </a:lnTo>
                  <a:lnTo>
                    <a:pt x="183470" y="780751"/>
                  </a:lnTo>
                  <a:lnTo>
                    <a:pt x="183016" y="778937"/>
                  </a:lnTo>
                  <a:lnTo>
                    <a:pt x="182109" y="775308"/>
                  </a:lnTo>
                  <a:lnTo>
                    <a:pt x="181655" y="771907"/>
                  </a:lnTo>
                  <a:lnTo>
                    <a:pt x="181655" y="768505"/>
                  </a:lnTo>
                  <a:lnTo>
                    <a:pt x="181429" y="764877"/>
                  </a:lnTo>
                  <a:lnTo>
                    <a:pt x="181202" y="761476"/>
                  </a:lnTo>
                  <a:close/>
                  <a:moveTo>
                    <a:pt x="411555" y="377825"/>
                  </a:moveTo>
                  <a:lnTo>
                    <a:pt x="412234" y="378052"/>
                  </a:lnTo>
                  <a:lnTo>
                    <a:pt x="412913" y="378505"/>
                  </a:lnTo>
                  <a:lnTo>
                    <a:pt x="414045" y="379185"/>
                  </a:lnTo>
                  <a:lnTo>
                    <a:pt x="414724" y="380319"/>
                  </a:lnTo>
                  <a:lnTo>
                    <a:pt x="416536" y="382813"/>
                  </a:lnTo>
                  <a:lnTo>
                    <a:pt x="418120" y="385306"/>
                  </a:lnTo>
                  <a:lnTo>
                    <a:pt x="419478" y="387800"/>
                  </a:lnTo>
                  <a:lnTo>
                    <a:pt x="421063" y="390974"/>
                  </a:lnTo>
                  <a:lnTo>
                    <a:pt x="424685" y="399815"/>
                  </a:lnTo>
                  <a:lnTo>
                    <a:pt x="425591" y="402083"/>
                  </a:lnTo>
                  <a:lnTo>
                    <a:pt x="426496" y="404123"/>
                  </a:lnTo>
                  <a:lnTo>
                    <a:pt x="426722" y="405256"/>
                  </a:lnTo>
                  <a:lnTo>
                    <a:pt x="426496" y="406390"/>
                  </a:lnTo>
                  <a:lnTo>
                    <a:pt x="425817" y="407297"/>
                  </a:lnTo>
                  <a:lnTo>
                    <a:pt x="425138" y="408204"/>
                  </a:lnTo>
                  <a:lnTo>
                    <a:pt x="423100" y="410697"/>
                  </a:lnTo>
                  <a:lnTo>
                    <a:pt x="421742" y="412511"/>
                  </a:lnTo>
                  <a:lnTo>
                    <a:pt x="420610" y="414778"/>
                  </a:lnTo>
                  <a:lnTo>
                    <a:pt x="419252" y="417272"/>
                  </a:lnTo>
                  <a:lnTo>
                    <a:pt x="418347" y="419992"/>
                  </a:lnTo>
                  <a:lnTo>
                    <a:pt x="417215" y="422713"/>
                  </a:lnTo>
                  <a:lnTo>
                    <a:pt x="416536" y="425660"/>
                  </a:lnTo>
                  <a:lnTo>
                    <a:pt x="416083" y="428380"/>
                  </a:lnTo>
                  <a:lnTo>
                    <a:pt x="416083" y="430647"/>
                  </a:lnTo>
                  <a:lnTo>
                    <a:pt x="416083" y="432914"/>
                  </a:lnTo>
                  <a:lnTo>
                    <a:pt x="416536" y="435408"/>
                  </a:lnTo>
                  <a:lnTo>
                    <a:pt x="417215" y="438129"/>
                  </a:lnTo>
                  <a:lnTo>
                    <a:pt x="418573" y="441076"/>
                  </a:lnTo>
                  <a:lnTo>
                    <a:pt x="420610" y="444703"/>
                  </a:lnTo>
                  <a:lnTo>
                    <a:pt x="423100" y="448557"/>
                  </a:lnTo>
                  <a:lnTo>
                    <a:pt x="426722" y="453318"/>
                  </a:lnTo>
                  <a:lnTo>
                    <a:pt x="431024" y="458305"/>
                  </a:lnTo>
                  <a:lnTo>
                    <a:pt x="433061" y="461252"/>
                  </a:lnTo>
                  <a:lnTo>
                    <a:pt x="434872" y="464653"/>
                  </a:lnTo>
                  <a:lnTo>
                    <a:pt x="436909" y="467827"/>
                  </a:lnTo>
                  <a:lnTo>
                    <a:pt x="438494" y="471454"/>
                  </a:lnTo>
                  <a:lnTo>
                    <a:pt x="439852" y="475308"/>
                  </a:lnTo>
                  <a:lnTo>
                    <a:pt x="440984" y="478935"/>
                  </a:lnTo>
                  <a:lnTo>
                    <a:pt x="442116" y="483016"/>
                  </a:lnTo>
                  <a:lnTo>
                    <a:pt x="443022" y="487324"/>
                  </a:lnTo>
                  <a:lnTo>
                    <a:pt x="444606" y="495938"/>
                  </a:lnTo>
                  <a:lnTo>
                    <a:pt x="445965" y="505233"/>
                  </a:lnTo>
                  <a:lnTo>
                    <a:pt x="447776" y="523823"/>
                  </a:lnTo>
                  <a:lnTo>
                    <a:pt x="451171" y="550574"/>
                  </a:lnTo>
                  <a:lnTo>
                    <a:pt x="455925" y="585713"/>
                  </a:lnTo>
                  <a:lnTo>
                    <a:pt x="460453" y="619266"/>
                  </a:lnTo>
                  <a:lnTo>
                    <a:pt x="463622" y="642163"/>
                  </a:lnTo>
                  <a:lnTo>
                    <a:pt x="464980" y="652365"/>
                  </a:lnTo>
                  <a:lnTo>
                    <a:pt x="467923" y="667781"/>
                  </a:lnTo>
                  <a:lnTo>
                    <a:pt x="471545" y="686370"/>
                  </a:lnTo>
                  <a:lnTo>
                    <a:pt x="475846" y="706774"/>
                  </a:lnTo>
                  <a:lnTo>
                    <a:pt x="484222" y="745314"/>
                  </a:lnTo>
                  <a:lnTo>
                    <a:pt x="487618" y="759823"/>
                  </a:lnTo>
                  <a:lnTo>
                    <a:pt x="489882" y="768664"/>
                  </a:lnTo>
                  <a:lnTo>
                    <a:pt x="490787" y="772745"/>
                  </a:lnTo>
                  <a:lnTo>
                    <a:pt x="491919" y="778639"/>
                  </a:lnTo>
                  <a:lnTo>
                    <a:pt x="493957" y="795415"/>
                  </a:lnTo>
                  <a:lnTo>
                    <a:pt x="496220" y="816952"/>
                  </a:lnTo>
                  <a:lnTo>
                    <a:pt x="498258" y="840530"/>
                  </a:lnTo>
                  <a:lnTo>
                    <a:pt x="500295" y="864334"/>
                  </a:lnTo>
                  <a:lnTo>
                    <a:pt x="501653" y="886097"/>
                  </a:lnTo>
                  <a:lnTo>
                    <a:pt x="503012" y="903553"/>
                  </a:lnTo>
                  <a:lnTo>
                    <a:pt x="503238" y="914209"/>
                  </a:lnTo>
                  <a:lnTo>
                    <a:pt x="503238" y="929171"/>
                  </a:lnTo>
                  <a:lnTo>
                    <a:pt x="503012" y="945267"/>
                  </a:lnTo>
                  <a:lnTo>
                    <a:pt x="502559" y="958869"/>
                  </a:lnTo>
                  <a:lnTo>
                    <a:pt x="502332" y="964084"/>
                  </a:lnTo>
                  <a:lnTo>
                    <a:pt x="501653" y="966804"/>
                  </a:lnTo>
                  <a:lnTo>
                    <a:pt x="499616" y="971565"/>
                  </a:lnTo>
                  <a:lnTo>
                    <a:pt x="496447" y="978366"/>
                  </a:lnTo>
                  <a:lnTo>
                    <a:pt x="492146" y="987888"/>
                  </a:lnTo>
                  <a:lnTo>
                    <a:pt x="486486" y="999676"/>
                  </a:lnTo>
                  <a:lnTo>
                    <a:pt x="483996" y="1005344"/>
                  </a:lnTo>
                  <a:lnTo>
                    <a:pt x="481959" y="1009425"/>
                  </a:lnTo>
                  <a:lnTo>
                    <a:pt x="481053" y="1010558"/>
                  </a:lnTo>
                  <a:lnTo>
                    <a:pt x="480148" y="1011692"/>
                  </a:lnTo>
                  <a:lnTo>
                    <a:pt x="479468" y="1012372"/>
                  </a:lnTo>
                  <a:lnTo>
                    <a:pt x="478789" y="1012598"/>
                  </a:lnTo>
                  <a:lnTo>
                    <a:pt x="477884" y="1012825"/>
                  </a:lnTo>
                  <a:lnTo>
                    <a:pt x="477205" y="1012598"/>
                  </a:lnTo>
                  <a:lnTo>
                    <a:pt x="476525" y="1012145"/>
                  </a:lnTo>
                  <a:lnTo>
                    <a:pt x="475620" y="1011465"/>
                  </a:lnTo>
                  <a:lnTo>
                    <a:pt x="474262" y="1009198"/>
                  </a:lnTo>
                  <a:lnTo>
                    <a:pt x="472451" y="1006251"/>
                  </a:lnTo>
                  <a:lnTo>
                    <a:pt x="469055" y="1002170"/>
                  </a:lnTo>
                  <a:lnTo>
                    <a:pt x="464301" y="996956"/>
                  </a:lnTo>
                  <a:lnTo>
                    <a:pt x="458189" y="990381"/>
                  </a:lnTo>
                  <a:lnTo>
                    <a:pt x="451624" y="983580"/>
                  </a:lnTo>
                  <a:lnTo>
                    <a:pt x="438720" y="970885"/>
                  </a:lnTo>
                  <a:lnTo>
                    <a:pt x="430118" y="962723"/>
                  </a:lnTo>
                  <a:lnTo>
                    <a:pt x="428081" y="960456"/>
                  </a:lnTo>
                  <a:lnTo>
                    <a:pt x="426722" y="958189"/>
                  </a:lnTo>
                  <a:lnTo>
                    <a:pt x="425591" y="955922"/>
                  </a:lnTo>
                  <a:lnTo>
                    <a:pt x="424911" y="952975"/>
                  </a:lnTo>
                  <a:lnTo>
                    <a:pt x="424459" y="949575"/>
                  </a:lnTo>
                  <a:lnTo>
                    <a:pt x="424006" y="945494"/>
                  </a:lnTo>
                  <a:lnTo>
                    <a:pt x="423553" y="934839"/>
                  </a:lnTo>
                  <a:lnTo>
                    <a:pt x="422421" y="913528"/>
                  </a:lnTo>
                  <a:lnTo>
                    <a:pt x="420837" y="882470"/>
                  </a:lnTo>
                  <a:lnTo>
                    <a:pt x="419252" y="852318"/>
                  </a:lnTo>
                  <a:lnTo>
                    <a:pt x="418120" y="834409"/>
                  </a:lnTo>
                  <a:lnTo>
                    <a:pt x="416536" y="816272"/>
                  </a:lnTo>
                  <a:lnTo>
                    <a:pt x="416309" y="811501"/>
                  </a:lnTo>
                  <a:lnTo>
                    <a:pt x="416309" y="809471"/>
                  </a:lnTo>
                  <a:lnTo>
                    <a:pt x="416174" y="808659"/>
                  </a:lnTo>
                  <a:lnTo>
                    <a:pt x="416308" y="811489"/>
                  </a:lnTo>
                  <a:lnTo>
                    <a:pt x="416309" y="811501"/>
                  </a:lnTo>
                  <a:lnTo>
                    <a:pt x="416309" y="811511"/>
                  </a:lnTo>
                  <a:lnTo>
                    <a:pt x="415856" y="813778"/>
                  </a:lnTo>
                  <a:lnTo>
                    <a:pt x="415177" y="816045"/>
                  </a:lnTo>
                  <a:lnTo>
                    <a:pt x="414045" y="818993"/>
                  </a:lnTo>
                  <a:lnTo>
                    <a:pt x="412913" y="820126"/>
                  </a:lnTo>
                  <a:lnTo>
                    <a:pt x="412008" y="821486"/>
                  </a:lnTo>
                  <a:lnTo>
                    <a:pt x="410197" y="823527"/>
                  </a:lnTo>
                  <a:lnTo>
                    <a:pt x="408612" y="824433"/>
                  </a:lnTo>
                  <a:lnTo>
                    <a:pt x="407933" y="824887"/>
                  </a:lnTo>
                  <a:lnTo>
                    <a:pt x="407707" y="824887"/>
                  </a:lnTo>
                  <a:lnTo>
                    <a:pt x="407254" y="824660"/>
                  </a:lnTo>
                  <a:lnTo>
                    <a:pt x="406575" y="823980"/>
                  </a:lnTo>
                  <a:lnTo>
                    <a:pt x="405896" y="822620"/>
                  </a:lnTo>
                  <a:lnTo>
                    <a:pt x="404538" y="821033"/>
                  </a:lnTo>
                  <a:lnTo>
                    <a:pt x="403179" y="819219"/>
                  </a:lnTo>
                  <a:lnTo>
                    <a:pt x="401142" y="817859"/>
                  </a:lnTo>
                  <a:lnTo>
                    <a:pt x="399784" y="817179"/>
                  </a:lnTo>
                  <a:lnTo>
                    <a:pt x="397973" y="816952"/>
                  </a:lnTo>
                  <a:lnTo>
                    <a:pt x="397746" y="816272"/>
                  </a:lnTo>
                  <a:lnTo>
                    <a:pt x="397520" y="815365"/>
                  </a:lnTo>
                  <a:lnTo>
                    <a:pt x="397520" y="810151"/>
                  </a:lnTo>
                  <a:lnTo>
                    <a:pt x="397067" y="795415"/>
                  </a:lnTo>
                  <a:lnTo>
                    <a:pt x="396388" y="772291"/>
                  </a:lnTo>
                  <a:lnTo>
                    <a:pt x="395482" y="747581"/>
                  </a:lnTo>
                  <a:lnTo>
                    <a:pt x="395256" y="727631"/>
                  </a:lnTo>
                  <a:lnTo>
                    <a:pt x="395256" y="615638"/>
                  </a:lnTo>
                  <a:lnTo>
                    <a:pt x="395030" y="508634"/>
                  </a:lnTo>
                  <a:lnTo>
                    <a:pt x="395030" y="501153"/>
                  </a:lnTo>
                  <a:lnTo>
                    <a:pt x="395256" y="495712"/>
                  </a:lnTo>
                  <a:lnTo>
                    <a:pt x="396388" y="490497"/>
                  </a:lnTo>
                  <a:lnTo>
                    <a:pt x="398425" y="482789"/>
                  </a:lnTo>
                  <a:lnTo>
                    <a:pt x="399331" y="478482"/>
                  </a:lnTo>
                  <a:lnTo>
                    <a:pt x="399784" y="475081"/>
                  </a:lnTo>
                  <a:lnTo>
                    <a:pt x="400915" y="469414"/>
                  </a:lnTo>
                  <a:lnTo>
                    <a:pt x="401595" y="464200"/>
                  </a:lnTo>
                  <a:lnTo>
                    <a:pt x="402726" y="461026"/>
                  </a:lnTo>
                  <a:lnTo>
                    <a:pt x="403632" y="457172"/>
                  </a:lnTo>
                  <a:lnTo>
                    <a:pt x="404085" y="454905"/>
                  </a:lnTo>
                  <a:lnTo>
                    <a:pt x="404311" y="453318"/>
                  </a:lnTo>
                  <a:lnTo>
                    <a:pt x="404538" y="451504"/>
                  </a:lnTo>
                  <a:lnTo>
                    <a:pt x="404311" y="449691"/>
                  </a:lnTo>
                  <a:lnTo>
                    <a:pt x="404085" y="448104"/>
                  </a:lnTo>
                  <a:lnTo>
                    <a:pt x="403632" y="446743"/>
                  </a:lnTo>
                  <a:lnTo>
                    <a:pt x="402726" y="443796"/>
                  </a:lnTo>
                  <a:lnTo>
                    <a:pt x="401142" y="441302"/>
                  </a:lnTo>
                  <a:lnTo>
                    <a:pt x="399784" y="439035"/>
                  </a:lnTo>
                  <a:lnTo>
                    <a:pt x="398652" y="437222"/>
                  </a:lnTo>
                  <a:lnTo>
                    <a:pt x="397973" y="435408"/>
                  </a:lnTo>
                  <a:lnTo>
                    <a:pt x="397520" y="433368"/>
                  </a:lnTo>
                  <a:lnTo>
                    <a:pt x="396614" y="431327"/>
                  </a:lnTo>
                  <a:lnTo>
                    <a:pt x="395482" y="429514"/>
                  </a:lnTo>
                  <a:lnTo>
                    <a:pt x="394124" y="427020"/>
                  </a:lnTo>
                  <a:lnTo>
                    <a:pt x="390502" y="422033"/>
                  </a:lnTo>
                  <a:lnTo>
                    <a:pt x="386427" y="416818"/>
                  </a:lnTo>
                  <a:lnTo>
                    <a:pt x="382353" y="411604"/>
                  </a:lnTo>
                  <a:lnTo>
                    <a:pt x="380542" y="409110"/>
                  </a:lnTo>
                  <a:lnTo>
                    <a:pt x="379410" y="406843"/>
                  </a:lnTo>
                  <a:lnTo>
                    <a:pt x="378504" y="404803"/>
                  </a:lnTo>
                  <a:lnTo>
                    <a:pt x="377825" y="402989"/>
                  </a:lnTo>
                  <a:lnTo>
                    <a:pt x="377825" y="401402"/>
                  </a:lnTo>
                  <a:lnTo>
                    <a:pt x="378051" y="399815"/>
                  </a:lnTo>
                  <a:lnTo>
                    <a:pt x="382126" y="389840"/>
                  </a:lnTo>
                  <a:lnTo>
                    <a:pt x="384390" y="384173"/>
                  </a:lnTo>
                  <a:lnTo>
                    <a:pt x="386201" y="380319"/>
                  </a:lnTo>
                  <a:lnTo>
                    <a:pt x="386654" y="379865"/>
                  </a:lnTo>
                  <a:lnTo>
                    <a:pt x="387106" y="379412"/>
                  </a:lnTo>
                  <a:lnTo>
                    <a:pt x="388917" y="378732"/>
                  </a:lnTo>
                  <a:lnTo>
                    <a:pt x="390955" y="378279"/>
                  </a:lnTo>
                  <a:lnTo>
                    <a:pt x="393219" y="378279"/>
                  </a:lnTo>
                  <a:lnTo>
                    <a:pt x="397973" y="378279"/>
                  </a:lnTo>
                  <a:lnTo>
                    <a:pt x="401595" y="378505"/>
                  </a:lnTo>
                  <a:lnTo>
                    <a:pt x="405669" y="378279"/>
                  </a:lnTo>
                  <a:lnTo>
                    <a:pt x="411555" y="377825"/>
                  </a:lnTo>
                  <a:close/>
                  <a:moveTo>
                    <a:pt x="325154" y="307975"/>
                  </a:moveTo>
                  <a:lnTo>
                    <a:pt x="322661" y="312964"/>
                  </a:lnTo>
                  <a:lnTo>
                    <a:pt x="320394" y="317727"/>
                  </a:lnTo>
                  <a:lnTo>
                    <a:pt x="317901" y="322489"/>
                  </a:lnTo>
                  <a:lnTo>
                    <a:pt x="316768" y="324984"/>
                  </a:lnTo>
                  <a:lnTo>
                    <a:pt x="315181" y="328159"/>
                  </a:lnTo>
                  <a:lnTo>
                    <a:pt x="312688" y="335870"/>
                  </a:lnTo>
                  <a:lnTo>
                    <a:pt x="308835" y="347209"/>
                  </a:lnTo>
                  <a:lnTo>
                    <a:pt x="312688" y="357188"/>
                  </a:lnTo>
                  <a:lnTo>
                    <a:pt x="321074" y="379413"/>
                  </a:lnTo>
                  <a:lnTo>
                    <a:pt x="330593" y="403452"/>
                  </a:lnTo>
                  <a:lnTo>
                    <a:pt x="334673" y="413204"/>
                  </a:lnTo>
                  <a:lnTo>
                    <a:pt x="337393" y="419327"/>
                  </a:lnTo>
                  <a:lnTo>
                    <a:pt x="339432" y="422955"/>
                  </a:lnTo>
                  <a:lnTo>
                    <a:pt x="341019" y="426811"/>
                  </a:lnTo>
                  <a:lnTo>
                    <a:pt x="342605" y="430439"/>
                  </a:lnTo>
                  <a:lnTo>
                    <a:pt x="343285" y="433614"/>
                  </a:lnTo>
                  <a:lnTo>
                    <a:pt x="343739" y="437016"/>
                  </a:lnTo>
                  <a:lnTo>
                    <a:pt x="343965" y="440191"/>
                  </a:lnTo>
                  <a:lnTo>
                    <a:pt x="343739" y="443366"/>
                  </a:lnTo>
                  <a:lnTo>
                    <a:pt x="343059" y="446314"/>
                  </a:lnTo>
                  <a:lnTo>
                    <a:pt x="340339" y="457427"/>
                  </a:lnTo>
                  <a:lnTo>
                    <a:pt x="334673" y="481693"/>
                  </a:lnTo>
                  <a:lnTo>
                    <a:pt x="319034" y="554038"/>
                  </a:lnTo>
                  <a:lnTo>
                    <a:pt x="301809" y="630464"/>
                  </a:lnTo>
                  <a:lnTo>
                    <a:pt x="295236" y="660173"/>
                  </a:lnTo>
                  <a:lnTo>
                    <a:pt x="292290" y="671059"/>
                  </a:lnTo>
                  <a:lnTo>
                    <a:pt x="290703" y="678543"/>
                  </a:lnTo>
                  <a:lnTo>
                    <a:pt x="285491" y="696686"/>
                  </a:lnTo>
                  <a:lnTo>
                    <a:pt x="284131" y="703036"/>
                  </a:lnTo>
                  <a:lnTo>
                    <a:pt x="282998" y="708479"/>
                  </a:lnTo>
                  <a:lnTo>
                    <a:pt x="282544" y="713695"/>
                  </a:lnTo>
                  <a:lnTo>
                    <a:pt x="282318" y="718911"/>
                  </a:lnTo>
                  <a:lnTo>
                    <a:pt x="282091" y="733425"/>
                  </a:lnTo>
                  <a:lnTo>
                    <a:pt x="282091" y="742497"/>
                  </a:lnTo>
                  <a:lnTo>
                    <a:pt x="281411" y="751568"/>
                  </a:lnTo>
                  <a:lnTo>
                    <a:pt x="280731" y="760186"/>
                  </a:lnTo>
                  <a:lnTo>
                    <a:pt x="280051" y="768577"/>
                  </a:lnTo>
                  <a:lnTo>
                    <a:pt x="278691" y="776741"/>
                  </a:lnTo>
                  <a:lnTo>
                    <a:pt x="277105" y="783772"/>
                  </a:lnTo>
                  <a:lnTo>
                    <a:pt x="275745" y="790348"/>
                  </a:lnTo>
                  <a:lnTo>
                    <a:pt x="273705" y="796018"/>
                  </a:lnTo>
                  <a:lnTo>
                    <a:pt x="272345" y="799420"/>
                  </a:lnTo>
                  <a:lnTo>
                    <a:pt x="271665" y="802822"/>
                  </a:lnTo>
                  <a:lnTo>
                    <a:pt x="270759" y="805543"/>
                  </a:lnTo>
                  <a:lnTo>
                    <a:pt x="270305" y="808264"/>
                  </a:lnTo>
                  <a:lnTo>
                    <a:pt x="269852" y="813480"/>
                  </a:lnTo>
                  <a:lnTo>
                    <a:pt x="269625" y="818243"/>
                  </a:lnTo>
                  <a:lnTo>
                    <a:pt x="269625" y="823005"/>
                  </a:lnTo>
                  <a:lnTo>
                    <a:pt x="269399" y="827768"/>
                  </a:lnTo>
                  <a:lnTo>
                    <a:pt x="269172" y="830489"/>
                  </a:lnTo>
                  <a:lnTo>
                    <a:pt x="268492" y="833211"/>
                  </a:lnTo>
                  <a:lnTo>
                    <a:pt x="267812" y="836159"/>
                  </a:lnTo>
                  <a:lnTo>
                    <a:pt x="267132" y="839561"/>
                  </a:lnTo>
                  <a:lnTo>
                    <a:pt x="265999" y="842963"/>
                  </a:lnTo>
                  <a:lnTo>
                    <a:pt x="265319" y="846818"/>
                  </a:lnTo>
                  <a:lnTo>
                    <a:pt x="263733" y="854982"/>
                  </a:lnTo>
                  <a:lnTo>
                    <a:pt x="262826" y="863600"/>
                  </a:lnTo>
                  <a:lnTo>
                    <a:pt x="261919" y="873125"/>
                  </a:lnTo>
                  <a:lnTo>
                    <a:pt x="261013" y="883104"/>
                  </a:lnTo>
                  <a:lnTo>
                    <a:pt x="259653" y="893763"/>
                  </a:lnTo>
                  <a:lnTo>
                    <a:pt x="258066" y="904422"/>
                  </a:lnTo>
                  <a:lnTo>
                    <a:pt x="256933" y="909864"/>
                  </a:lnTo>
                  <a:lnTo>
                    <a:pt x="255573" y="915534"/>
                  </a:lnTo>
                  <a:lnTo>
                    <a:pt x="249681" y="940707"/>
                  </a:lnTo>
                  <a:lnTo>
                    <a:pt x="242428" y="967922"/>
                  </a:lnTo>
                  <a:lnTo>
                    <a:pt x="239481" y="980848"/>
                  </a:lnTo>
                  <a:lnTo>
                    <a:pt x="236762" y="992188"/>
                  </a:lnTo>
                  <a:lnTo>
                    <a:pt x="234722" y="1001713"/>
                  </a:lnTo>
                  <a:lnTo>
                    <a:pt x="233589" y="1008289"/>
                  </a:lnTo>
                  <a:lnTo>
                    <a:pt x="233362" y="1012598"/>
                  </a:lnTo>
                  <a:lnTo>
                    <a:pt x="233362" y="1015547"/>
                  </a:lnTo>
                  <a:lnTo>
                    <a:pt x="233589" y="1016907"/>
                  </a:lnTo>
                  <a:lnTo>
                    <a:pt x="234269" y="1017588"/>
                  </a:lnTo>
                  <a:lnTo>
                    <a:pt x="234722" y="1018268"/>
                  </a:lnTo>
                  <a:lnTo>
                    <a:pt x="235402" y="1018948"/>
                  </a:lnTo>
                  <a:lnTo>
                    <a:pt x="236082" y="1019402"/>
                  </a:lnTo>
                  <a:lnTo>
                    <a:pt x="237215" y="1019629"/>
                  </a:lnTo>
                  <a:lnTo>
                    <a:pt x="239935" y="1019856"/>
                  </a:lnTo>
                  <a:lnTo>
                    <a:pt x="247641" y="1019629"/>
                  </a:lnTo>
                  <a:lnTo>
                    <a:pt x="256027" y="1019856"/>
                  </a:lnTo>
                  <a:lnTo>
                    <a:pt x="261693" y="1020082"/>
                  </a:lnTo>
                  <a:lnTo>
                    <a:pt x="265546" y="1020082"/>
                  </a:lnTo>
                  <a:lnTo>
                    <a:pt x="266906" y="1020082"/>
                  </a:lnTo>
                  <a:lnTo>
                    <a:pt x="267812" y="1019629"/>
                  </a:lnTo>
                  <a:lnTo>
                    <a:pt x="268945" y="1019629"/>
                  </a:lnTo>
                  <a:lnTo>
                    <a:pt x="270305" y="1019629"/>
                  </a:lnTo>
                  <a:lnTo>
                    <a:pt x="274158" y="1019856"/>
                  </a:lnTo>
                  <a:lnTo>
                    <a:pt x="279371" y="1020309"/>
                  </a:lnTo>
                  <a:lnTo>
                    <a:pt x="293877" y="1025298"/>
                  </a:lnTo>
                  <a:lnTo>
                    <a:pt x="326967" y="1026886"/>
                  </a:lnTo>
                  <a:lnTo>
                    <a:pt x="351898" y="1028247"/>
                  </a:lnTo>
                  <a:lnTo>
                    <a:pt x="366857" y="1028700"/>
                  </a:lnTo>
                  <a:lnTo>
                    <a:pt x="369803" y="1028473"/>
                  </a:lnTo>
                  <a:lnTo>
                    <a:pt x="372296" y="1028020"/>
                  </a:lnTo>
                  <a:lnTo>
                    <a:pt x="374563" y="1026886"/>
                  </a:lnTo>
                  <a:lnTo>
                    <a:pt x="376602" y="1025752"/>
                  </a:lnTo>
                  <a:lnTo>
                    <a:pt x="380909" y="1022577"/>
                  </a:lnTo>
                  <a:lnTo>
                    <a:pt x="383175" y="1021216"/>
                  </a:lnTo>
                  <a:lnTo>
                    <a:pt x="385442" y="1019629"/>
                  </a:lnTo>
                  <a:lnTo>
                    <a:pt x="387028" y="1019175"/>
                  </a:lnTo>
                  <a:lnTo>
                    <a:pt x="388615" y="1018722"/>
                  </a:lnTo>
                  <a:lnTo>
                    <a:pt x="391561" y="1018268"/>
                  </a:lnTo>
                  <a:lnTo>
                    <a:pt x="395187" y="1018268"/>
                  </a:lnTo>
                  <a:lnTo>
                    <a:pt x="398814" y="1018722"/>
                  </a:lnTo>
                  <a:lnTo>
                    <a:pt x="402440" y="1019175"/>
                  </a:lnTo>
                  <a:lnTo>
                    <a:pt x="406066" y="1019856"/>
                  </a:lnTo>
                  <a:lnTo>
                    <a:pt x="412866" y="1021670"/>
                  </a:lnTo>
                  <a:lnTo>
                    <a:pt x="418985" y="1022577"/>
                  </a:lnTo>
                  <a:lnTo>
                    <a:pt x="421705" y="1023257"/>
                  </a:lnTo>
                  <a:lnTo>
                    <a:pt x="423971" y="1023938"/>
                  </a:lnTo>
                  <a:lnTo>
                    <a:pt x="426011" y="1025072"/>
                  </a:lnTo>
                  <a:lnTo>
                    <a:pt x="427824" y="1026432"/>
                  </a:lnTo>
                  <a:lnTo>
                    <a:pt x="428504" y="1027339"/>
                  </a:lnTo>
                  <a:lnTo>
                    <a:pt x="429184" y="1028247"/>
                  </a:lnTo>
                  <a:lnTo>
                    <a:pt x="429638" y="1029154"/>
                  </a:lnTo>
                  <a:lnTo>
                    <a:pt x="429864" y="1030514"/>
                  </a:lnTo>
                  <a:lnTo>
                    <a:pt x="430317" y="1031875"/>
                  </a:lnTo>
                  <a:lnTo>
                    <a:pt x="430771" y="1032782"/>
                  </a:lnTo>
                  <a:lnTo>
                    <a:pt x="431677" y="1033463"/>
                  </a:lnTo>
                  <a:lnTo>
                    <a:pt x="432357" y="1033916"/>
                  </a:lnTo>
                  <a:lnTo>
                    <a:pt x="433717" y="1034370"/>
                  </a:lnTo>
                  <a:lnTo>
                    <a:pt x="434624" y="1034370"/>
                  </a:lnTo>
                  <a:lnTo>
                    <a:pt x="437344" y="1034370"/>
                  </a:lnTo>
                  <a:lnTo>
                    <a:pt x="444370" y="1033916"/>
                  </a:lnTo>
                  <a:lnTo>
                    <a:pt x="447769" y="1033916"/>
                  </a:lnTo>
                  <a:lnTo>
                    <a:pt x="451622" y="1034143"/>
                  </a:lnTo>
                  <a:lnTo>
                    <a:pt x="457288" y="1035050"/>
                  </a:lnTo>
                  <a:lnTo>
                    <a:pt x="465448" y="1036184"/>
                  </a:lnTo>
                  <a:lnTo>
                    <a:pt x="488112" y="1038452"/>
                  </a:lnTo>
                  <a:lnTo>
                    <a:pt x="510550" y="1040720"/>
                  </a:lnTo>
                  <a:lnTo>
                    <a:pt x="519616" y="1041173"/>
                  </a:lnTo>
                  <a:lnTo>
                    <a:pt x="525736" y="1041400"/>
                  </a:lnTo>
                  <a:lnTo>
                    <a:pt x="531175" y="1041173"/>
                  </a:lnTo>
                  <a:lnTo>
                    <a:pt x="537748" y="1040720"/>
                  </a:lnTo>
                  <a:lnTo>
                    <a:pt x="552253" y="1039132"/>
                  </a:lnTo>
                  <a:lnTo>
                    <a:pt x="565172" y="1037318"/>
                  </a:lnTo>
                  <a:lnTo>
                    <a:pt x="569932" y="1036638"/>
                  </a:lnTo>
                  <a:lnTo>
                    <a:pt x="572425" y="1036184"/>
                  </a:lnTo>
                  <a:lnTo>
                    <a:pt x="576504" y="1034823"/>
                  </a:lnTo>
                  <a:lnTo>
                    <a:pt x="577637" y="1034370"/>
                  </a:lnTo>
                  <a:lnTo>
                    <a:pt x="578771" y="1033916"/>
                  </a:lnTo>
                  <a:lnTo>
                    <a:pt x="579677" y="1032782"/>
                  </a:lnTo>
                  <a:lnTo>
                    <a:pt x="580811" y="1031648"/>
                  </a:lnTo>
                  <a:lnTo>
                    <a:pt x="583757" y="1026659"/>
                  </a:lnTo>
                  <a:lnTo>
                    <a:pt x="584664" y="1025072"/>
                  </a:lnTo>
                  <a:lnTo>
                    <a:pt x="585570" y="1023257"/>
                  </a:lnTo>
                  <a:lnTo>
                    <a:pt x="586250" y="1021443"/>
                  </a:lnTo>
                  <a:lnTo>
                    <a:pt x="586477" y="1019629"/>
                  </a:lnTo>
                  <a:lnTo>
                    <a:pt x="587383" y="1015773"/>
                  </a:lnTo>
                  <a:lnTo>
                    <a:pt x="587610" y="1012372"/>
                  </a:lnTo>
                  <a:lnTo>
                    <a:pt x="587837" y="1005114"/>
                  </a:lnTo>
                  <a:lnTo>
                    <a:pt x="588063" y="1001939"/>
                  </a:lnTo>
                  <a:lnTo>
                    <a:pt x="588970" y="998538"/>
                  </a:lnTo>
                  <a:lnTo>
                    <a:pt x="589423" y="997177"/>
                  </a:lnTo>
                  <a:lnTo>
                    <a:pt x="589876" y="995136"/>
                  </a:lnTo>
                  <a:lnTo>
                    <a:pt x="590330" y="989920"/>
                  </a:lnTo>
                  <a:lnTo>
                    <a:pt x="590556" y="984250"/>
                  </a:lnTo>
                  <a:lnTo>
                    <a:pt x="590556" y="977673"/>
                  </a:lnTo>
                  <a:lnTo>
                    <a:pt x="590783" y="964066"/>
                  </a:lnTo>
                  <a:lnTo>
                    <a:pt x="591236" y="958170"/>
                  </a:lnTo>
                  <a:lnTo>
                    <a:pt x="591916" y="952500"/>
                  </a:lnTo>
                  <a:lnTo>
                    <a:pt x="592143" y="948418"/>
                  </a:lnTo>
                  <a:lnTo>
                    <a:pt x="592596" y="941388"/>
                  </a:lnTo>
                  <a:lnTo>
                    <a:pt x="593956" y="920297"/>
                  </a:lnTo>
                  <a:lnTo>
                    <a:pt x="596449" y="861106"/>
                  </a:lnTo>
                  <a:lnTo>
                    <a:pt x="599169" y="801007"/>
                  </a:lnTo>
                  <a:lnTo>
                    <a:pt x="600302" y="779009"/>
                  </a:lnTo>
                  <a:lnTo>
                    <a:pt x="600755" y="766536"/>
                  </a:lnTo>
                  <a:lnTo>
                    <a:pt x="601435" y="756330"/>
                  </a:lnTo>
                  <a:lnTo>
                    <a:pt x="601662" y="752929"/>
                  </a:lnTo>
                  <a:lnTo>
                    <a:pt x="601435" y="749754"/>
                  </a:lnTo>
                  <a:lnTo>
                    <a:pt x="601209" y="747032"/>
                  </a:lnTo>
                  <a:lnTo>
                    <a:pt x="600529" y="744538"/>
                  </a:lnTo>
                  <a:lnTo>
                    <a:pt x="599396" y="742043"/>
                  </a:lnTo>
                  <a:lnTo>
                    <a:pt x="598036" y="738868"/>
                  </a:lnTo>
                  <a:lnTo>
                    <a:pt x="597129" y="737054"/>
                  </a:lnTo>
                  <a:lnTo>
                    <a:pt x="596676" y="735239"/>
                  </a:lnTo>
                  <a:lnTo>
                    <a:pt x="596449" y="733198"/>
                  </a:lnTo>
                  <a:lnTo>
                    <a:pt x="596223" y="730930"/>
                  </a:lnTo>
                  <a:lnTo>
                    <a:pt x="596223" y="725941"/>
                  </a:lnTo>
                  <a:lnTo>
                    <a:pt x="596676" y="721179"/>
                  </a:lnTo>
                  <a:lnTo>
                    <a:pt x="597129" y="716189"/>
                  </a:lnTo>
                  <a:lnTo>
                    <a:pt x="598036" y="710973"/>
                  </a:lnTo>
                  <a:lnTo>
                    <a:pt x="599396" y="701902"/>
                  </a:lnTo>
                  <a:lnTo>
                    <a:pt x="599396" y="699634"/>
                  </a:lnTo>
                  <a:lnTo>
                    <a:pt x="599396" y="696686"/>
                  </a:lnTo>
                  <a:lnTo>
                    <a:pt x="598942" y="693057"/>
                  </a:lnTo>
                  <a:lnTo>
                    <a:pt x="598262" y="688975"/>
                  </a:lnTo>
                  <a:lnTo>
                    <a:pt x="596223" y="680130"/>
                  </a:lnTo>
                  <a:lnTo>
                    <a:pt x="593729" y="670379"/>
                  </a:lnTo>
                  <a:lnTo>
                    <a:pt x="590556" y="660627"/>
                  </a:lnTo>
                  <a:lnTo>
                    <a:pt x="587383" y="651555"/>
                  </a:lnTo>
                  <a:lnTo>
                    <a:pt x="585570" y="647473"/>
                  </a:lnTo>
                  <a:lnTo>
                    <a:pt x="583757" y="643618"/>
                  </a:lnTo>
                  <a:lnTo>
                    <a:pt x="582170" y="640670"/>
                  </a:lnTo>
                  <a:lnTo>
                    <a:pt x="580357" y="638175"/>
                  </a:lnTo>
                  <a:lnTo>
                    <a:pt x="578544" y="634773"/>
                  </a:lnTo>
                  <a:lnTo>
                    <a:pt x="575598" y="629557"/>
                  </a:lnTo>
                  <a:lnTo>
                    <a:pt x="568118" y="614136"/>
                  </a:lnTo>
                  <a:lnTo>
                    <a:pt x="558373" y="593498"/>
                  </a:lnTo>
                  <a:lnTo>
                    <a:pt x="548400" y="570820"/>
                  </a:lnTo>
                  <a:lnTo>
                    <a:pt x="538428" y="547234"/>
                  </a:lnTo>
                  <a:lnTo>
                    <a:pt x="533895" y="535895"/>
                  </a:lnTo>
                  <a:lnTo>
                    <a:pt x="529589" y="525689"/>
                  </a:lnTo>
                  <a:lnTo>
                    <a:pt x="525962" y="515938"/>
                  </a:lnTo>
                  <a:lnTo>
                    <a:pt x="523242" y="507773"/>
                  </a:lnTo>
                  <a:lnTo>
                    <a:pt x="521203" y="501197"/>
                  </a:lnTo>
                  <a:lnTo>
                    <a:pt x="520296" y="496207"/>
                  </a:lnTo>
                  <a:lnTo>
                    <a:pt x="519616" y="492352"/>
                  </a:lnTo>
                  <a:lnTo>
                    <a:pt x="518709" y="488270"/>
                  </a:lnTo>
                  <a:lnTo>
                    <a:pt x="517350" y="483961"/>
                  </a:lnTo>
                  <a:lnTo>
                    <a:pt x="515990" y="480105"/>
                  </a:lnTo>
                  <a:lnTo>
                    <a:pt x="512590" y="471488"/>
                  </a:lnTo>
                  <a:lnTo>
                    <a:pt x="508737" y="463097"/>
                  </a:lnTo>
                  <a:lnTo>
                    <a:pt x="505111" y="455159"/>
                  </a:lnTo>
                  <a:lnTo>
                    <a:pt x="501031" y="448129"/>
                  </a:lnTo>
                  <a:lnTo>
                    <a:pt x="497405" y="442005"/>
                  </a:lnTo>
                  <a:lnTo>
                    <a:pt x="494458" y="437243"/>
                  </a:lnTo>
                  <a:lnTo>
                    <a:pt x="488112" y="427038"/>
                  </a:lnTo>
                  <a:lnTo>
                    <a:pt x="484486" y="420914"/>
                  </a:lnTo>
                  <a:lnTo>
                    <a:pt x="481313" y="414338"/>
                  </a:lnTo>
                  <a:lnTo>
                    <a:pt x="477913" y="407534"/>
                  </a:lnTo>
                  <a:lnTo>
                    <a:pt x="476780" y="404359"/>
                  </a:lnTo>
                  <a:lnTo>
                    <a:pt x="475647" y="400730"/>
                  </a:lnTo>
                  <a:lnTo>
                    <a:pt x="474740" y="397329"/>
                  </a:lnTo>
                  <a:lnTo>
                    <a:pt x="473834" y="394154"/>
                  </a:lnTo>
                  <a:lnTo>
                    <a:pt x="473380" y="390752"/>
                  </a:lnTo>
                  <a:lnTo>
                    <a:pt x="473154" y="387804"/>
                  </a:lnTo>
                  <a:lnTo>
                    <a:pt x="472927" y="368754"/>
                  </a:lnTo>
                  <a:lnTo>
                    <a:pt x="473380" y="362630"/>
                  </a:lnTo>
                  <a:lnTo>
                    <a:pt x="474060" y="352879"/>
                  </a:lnTo>
                  <a:lnTo>
                    <a:pt x="475647" y="340179"/>
                  </a:lnTo>
                  <a:lnTo>
                    <a:pt x="473834" y="337911"/>
                  </a:lnTo>
                  <a:lnTo>
                    <a:pt x="472700" y="335643"/>
                  </a:lnTo>
                  <a:lnTo>
                    <a:pt x="472020" y="333602"/>
                  </a:lnTo>
                  <a:lnTo>
                    <a:pt x="471567" y="331561"/>
                  </a:lnTo>
                  <a:lnTo>
                    <a:pt x="471340" y="328839"/>
                  </a:lnTo>
                  <a:lnTo>
                    <a:pt x="471114" y="327705"/>
                  </a:lnTo>
                  <a:lnTo>
                    <a:pt x="470434" y="327025"/>
                  </a:lnTo>
                  <a:lnTo>
                    <a:pt x="469527" y="326798"/>
                  </a:lnTo>
                  <a:lnTo>
                    <a:pt x="468621" y="326798"/>
                  </a:lnTo>
                  <a:lnTo>
                    <a:pt x="467261" y="327025"/>
                  </a:lnTo>
                  <a:lnTo>
                    <a:pt x="466128" y="329747"/>
                  </a:lnTo>
                  <a:lnTo>
                    <a:pt x="464541" y="332468"/>
                  </a:lnTo>
                  <a:lnTo>
                    <a:pt x="462501" y="336097"/>
                  </a:lnTo>
                  <a:lnTo>
                    <a:pt x="460915" y="338138"/>
                  </a:lnTo>
                  <a:lnTo>
                    <a:pt x="458422" y="340405"/>
                  </a:lnTo>
                  <a:lnTo>
                    <a:pt x="455249" y="343127"/>
                  </a:lnTo>
                  <a:lnTo>
                    <a:pt x="451396" y="346075"/>
                  </a:lnTo>
                  <a:lnTo>
                    <a:pt x="447316" y="349023"/>
                  </a:lnTo>
                  <a:lnTo>
                    <a:pt x="442783" y="351745"/>
                  </a:lnTo>
                  <a:lnTo>
                    <a:pt x="438023" y="354693"/>
                  </a:lnTo>
                  <a:lnTo>
                    <a:pt x="433037" y="357188"/>
                  </a:lnTo>
                  <a:lnTo>
                    <a:pt x="427824" y="359229"/>
                  </a:lnTo>
                  <a:lnTo>
                    <a:pt x="421705" y="361497"/>
                  </a:lnTo>
                  <a:lnTo>
                    <a:pt x="415132" y="363311"/>
                  </a:lnTo>
                  <a:lnTo>
                    <a:pt x="408559" y="364672"/>
                  </a:lnTo>
                  <a:lnTo>
                    <a:pt x="402213" y="366032"/>
                  </a:lnTo>
                  <a:lnTo>
                    <a:pt x="396321" y="366939"/>
                  </a:lnTo>
                  <a:lnTo>
                    <a:pt x="391334" y="367620"/>
                  </a:lnTo>
                  <a:lnTo>
                    <a:pt x="387481" y="367393"/>
                  </a:lnTo>
                  <a:lnTo>
                    <a:pt x="384082" y="366713"/>
                  </a:lnTo>
                  <a:lnTo>
                    <a:pt x="379549" y="366032"/>
                  </a:lnTo>
                  <a:lnTo>
                    <a:pt x="369576" y="363311"/>
                  </a:lnTo>
                  <a:lnTo>
                    <a:pt x="359377" y="359909"/>
                  </a:lnTo>
                  <a:lnTo>
                    <a:pt x="351671" y="357188"/>
                  </a:lnTo>
                  <a:lnTo>
                    <a:pt x="350765" y="356734"/>
                  </a:lnTo>
                  <a:lnTo>
                    <a:pt x="350085" y="355827"/>
                  </a:lnTo>
                  <a:lnTo>
                    <a:pt x="348272" y="353786"/>
                  </a:lnTo>
                  <a:lnTo>
                    <a:pt x="346232" y="351291"/>
                  </a:lnTo>
                  <a:lnTo>
                    <a:pt x="343965" y="348116"/>
                  </a:lnTo>
                  <a:lnTo>
                    <a:pt x="339659" y="340179"/>
                  </a:lnTo>
                  <a:lnTo>
                    <a:pt x="335353" y="331334"/>
                  </a:lnTo>
                  <a:lnTo>
                    <a:pt x="331273" y="322716"/>
                  </a:lnTo>
                  <a:lnTo>
                    <a:pt x="328100" y="315232"/>
                  </a:lnTo>
                  <a:lnTo>
                    <a:pt x="325154" y="307975"/>
                  </a:lnTo>
                  <a:close/>
                  <a:moveTo>
                    <a:pt x="1114989" y="80962"/>
                  </a:moveTo>
                  <a:lnTo>
                    <a:pt x="1121114" y="80962"/>
                  </a:lnTo>
                  <a:lnTo>
                    <a:pt x="1127012" y="81189"/>
                  </a:lnTo>
                  <a:lnTo>
                    <a:pt x="1133137" y="81416"/>
                  </a:lnTo>
                  <a:lnTo>
                    <a:pt x="1139262" y="81870"/>
                  </a:lnTo>
                  <a:lnTo>
                    <a:pt x="1144934" y="82550"/>
                  </a:lnTo>
                  <a:lnTo>
                    <a:pt x="1150378" y="83685"/>
                  </a:lnTo>
                  <a:lnTo>
                    <a:pt x="1155142" y="85046"/>
                  </a:lnTo>
                  <a:lnTo>
                    <a:pt x="1159906" y="86181"/>
                  </a:lnTo>
                  <a:lnTo>
                    <a:pt x="1163763" y="87996"/>
                  </a:lnTo>
                  <a:lnTo>
                    <a:pt x="1167846" y="90038"/>
                  </a:lnTo>
                  <a:lnTo>
                    <a:pt x="1171930" y="92761"/>
                  </a:lnTo>
                  <a:lnTo>
                    <a:pt x="1176240" y="95938"/>
                  </a:lnTo>
                  <a:lnTo>
                    <a:pt x="1180777" y="99342"/>
                  </a:lnTo>
                  <a:lnTo>
                    <a:pt x="1185314" y="103426"/>
                  </a:lnTo>
                  <a:lnTo>
                    <a:pt x="1189851" y="107510"/>
                  </a:lnTo>
                  <a:lnTo>
                    <a:pt x="1194615" y="112049"/>
                  </a:lnTo>
                  <a:lnTo>
                    <a:pt x="1198926" y="116587"/>
                  </a:lnTo>
                  <a:lnTo>
                    <a:pt x="1203236" y="121125"/>
                  </a:lnTo>
                  <a:lnTo>
                    <a:pt x="1206866" y="125663"/>
                  </a:lnTo>
                  <a:lnTo>
                    <a:pt x="1210495" y="130201"/>
                  </a:lnTo>
                  <a:lnTo>
                    <a:pt x="1213671" y="134966"/>
                  </a:lnTo>
                  <a:lnTo>
                    <a:pt x="1216393" y="139278"/>
                  </a:lnTo>
                  <a:lnTo>
                    <a:pt x="1218662" y="142908"/>
                  </a:lnTo>
                  <a:lnTo>
                    <a:pt x="1220023" y="146766"/>
                  </a:lnTo>
                  <a:lnTo>
                    <a:pt x="1220931" y="149715"/>
                  </a:lnTo>
                  <a:lnTo>
                    <a:pt x="1221384" y="153573"/>
                  </a:lnTo>
                  <a:lnTo>
                    <a:pt x="1221838" y="158792"/>
                  </a:lnTo>
                  <a:lnTo>
                    <a:pt x="1222745" y="171726"/>
                  </a:lnTo>
                  <a:lnTo>
                    <a:pt x="1223426" y="187382"/>
                  </a:lnTo>
                  <a:lnTo>
                    <a:pt x="1223880" y="204627"/>
                  </a:lnTo>
                  <a:lnTo>
                    <a:pt x="1223880" y="222099"/>
                  </a:lnTo>
                  <a:lnTo>
                    <a:pt x="1223426" y="237983"/>
                  </a:lnTo>
                  <a:lnTo>
                    <a:pt x="1223199" y="245244"/>
                  </a:lnTo>
                  <a:lnTo>
                    <a:pt x="1222292" y="251371"/>
                  </a:lnTo>
                  <a:lnTo>
                    <a:pt x="1221838" y="256590"/>
                  </a:lnTo>
                  <a:lnTo>
                    <a:pt x="1220931" y="260674"/>
                  </a:lnTo>
                  <a:lnTo>
                    <a:pt x="1218889" y="268389"/>
                  </a:lnTo>
                  <a:lnTo>
                    <a:pt x="1216620" y="278146"/>
                  </a:lnTo>
                  <a:lnTo>
                    <a:pt x="1214352" y="289037"/>
                  </a:lnTo>
                  <a:lnTo>
                    <a:pt x="1211403" y="300610"/>
                  </a:lnTo>
                  <a:lnTo>
                    <a:pt x="1208454" y="311728"/>
                  </a:lnTo>
                  <a:lnTo>
                    <a:pt x="1206639" y="317174"/>
                  </a:lnTo>
                  <a:lnTo>
                    <a:pt x="1204824" y="322166"/>
                  </a:lnTo>
                  <a:lnTo>
                    <a:pt x="1202782" y="326704"/>
                  </a:lnTo>
                  <a:lnTo>
                    <a:pt x="1200514" y="330789"/>
                  </a:lnTo>
                  <a:lnTo>
                    <a:pt x="1198245" y="334192"/>
                  </a:lnTo>
                  <a:lnTo>
                    <a:pt x="1197338" y="335554"/>
                  </a:lnTo>
                  <a:lnTo>
                    <a:pt x="1195976" y="336915"/>
                  </a:lnTo>
                  <a:lnTo>
                    <a:pt x="1186675" y="345765"/>
                  </a:lnTo>
                  <a:lnTo>
                    <a:pt x="1182592" y="349622"/>
                  </a:lnTo>
                  <a:lnTo>
                    <a:pt x="1178962" y="352799"/>
                  </a:lnTo>
                  <a:lnTo>
                    <a:pt x="1176013" y="356202"/>
                  </a:lnTo>
                  <a:lnTo>
                    <a:pt x="1173971" y="358925"/>
                  </a:lnTo>
                  <a:lnTo>
                    <a:pt x="1173291" y="360514"/>
                  </a:lnTo>
                  <a:lnTo>
                    <a:pt x="1172837" y="361648"/>
                  </a:lnTo>
                  <a:lnTo>
                    <a:pt x="1172157" y="363010"/>
                  </a:lnTo>
                  <a:lnTo>
                    <a:pt x="1172157" y="364371"/>
                  </a:lnTo>
                  <a:lnTo>
                    <a:pt x="1172157" y="382524"/>
                  </a:lnTo>
                  <a:lnTo>
                    <a:pt x="1181231" y="385474"/>
                  </a:lnTo>
                  <a:lnTo>
                    <a:pt x="1198472" y="408618"/>
                  </a:lnTo>
                  <a:lnTo>
                    <a:pt x="1229324" y="415653"/>
                  </a:lnTo>
                  <a:lnTo>
                    <a:pt x="1255413" y="422006"/>
                  </a:lnTo>
                  <a:lnTo>
                    <a:pt x="1277872" y="427906"/>
                  </a:lnTo>
                  <a:lnTo>
                    <a:pt x="1287853" y="430629"/>
                  </a:lnTo>
                  <a:lnTo>
                    <a:pt x="1299650" y="434032"/>
                  </a:lnTo>
                  <a:lnTo>
                    <a:pt x="1312354" y="438117"/>
                  </a:lnTo>
                  <a:lnTo>
                    <a:pt x="1325511" y="442201"/>
                  </a:lnTo>
                  <a:lnTo>
                    <a:pt x="1337989" y="446512"/>
                  </a:lnTo>
                  <a:lnTo>
                    <a:pt x="1349331" y="450597"/>
                  </a:lnTo>
                  <a:lnTo>
                    <a:pt x="1354095" y="453093"/>
                  </a:lnTo>
                  <a:lnTo>
                    <a:pt x="1358406" y="454908"/>
                  </a:lnTo>
                  <a:lnTo>
                    <a:pt x="1362262" y="456950"/>
                  </a:lnTo>
                  <a:lnTo>
                    <a:pt x="1365211" y="458765"/>
                  </a:lnTo>
                  <a:lnTo>
                    <a:pt x="1369522" y="462169"/>
                  </a:lnTo>
                  <a:lnTo>
                    <a:pt x="1372925" y="464892"/>
                  </a:lnTo>
                  <a:lnTo>
                    <a:pt x="1377462" y="468976"/>
                  </a:lnTo>
                  <a:lnTo>
                    <a:pt x="1379276" y="470338"/>
                  </a:lnTo>
                  <a:lnTo>
                    <a:pt x="1380411" y="471018"/>
                  </a:lnTo>
                  <a:lnTo>
                    <a:pt x="1381999" y="471472"/>
                  </a:lnTo>
                  <a:lnTo>
                    <a:pt x="1383814" y="471699"/>
                  </a:lnTo>
                  <a:lnTo>
                    <a:pt x="1384721" y="471699"/>
                  </a:lnTo>
                  <a:lnTo>
                    <a:pt x="1385855" y="472153"/>
                  </a:lnTo>
                  <a:lnTo>
                    <a:pt x="1386536" y="472834"/>
                  </a:lnTo>
                  <a:lnTo>
                    <a:pt x="1387670" y="473514"/>
                  </a:lnTo>
                  <a:lnTo>
                    <a:pt x="1389031" y="475557"/>
                  </a:lnTo>
                  <a:lnTo>
                    <a:pt x="1390846" y="478279"/>
                  </a:lnTo>
                  <a:lnTo>
                    <a:pt x="1392434" y="481683"/>
                  </a:lnTo>
                  <a:lnTo>
                    <a:pt x="1394022" y="485767"/>
                  </a:lnTo>
                  <a:lnTo>
                    <a:pt x="1396971" y="494617"/>
                  </a:lnTo>
                  <a:lnTo>
                    <a:pt x="1397879" y="499155"/>
                  </a:lnTo>
                  <a:lnTo>
                    <a:pt x="1399467" y="507551"/>
                  </a:lnTo>
                  <a:lnTo>
                    <a:pt x="1403777" y="533418"/>
                  </a:lnTo>
                  <a:lnTo>
                    <a:pt x="1409448" y="568362"/>
                  </a:lnTo>
                  <a:lnTo>
                    <a:pt x="1415347" y="607617"/>
                  </a:lnTo>
                  <a:lnTo>
                    <a:pt x="1421472" y="647553"/>
                  </a:lnTo>
                  <a:lnTo>
                    <a:pt x="1426463" y="683632"/>
                  </a:lnTo>
                  <a:lnTo>
                    <a:pt x="1429865" y="711542"/>
                  </a:lnTo>
                  <a:lnTo>
                    <a:pt x="1431000" y="721072"/>
                  </a:lnTo>
                  <a:lnTo>
                    <a:pt x="1431227" y="726971"/>
                  </a:lnTo>
                  <a:lnTo>
                    <a:pt x="1431000" y="736048"/>
                  </a:lnTo>
                  <a:lnTo>
                    <a:pt x="1430319" y="746713"/>
                  </a:lnTo>
                  <a:lnTo>
                    <a:pt x="1428277" y="770538"/>
                  </a:lnTo>
                  <a:lnTo>
                    <a:pt x="1427597" y="782564"/>
                  </a:lnTo>
                  <a:lnTo>
                    <a:pt x="1427370" y="793683"/>
                  </a:lnTo>
                  <a:lnTo>
                    <a:pt x="1427370" y="798902"/>
                  </a:lnTo>
                  <a:lnTo>
                    <a:pt x="1427597" y="803667"/>
                  </a:lnTo>
                  <a:lnTo>
                    <a:pt x="1428051" y="807751"/>
                  </a:lnTo>
                  <a:lnTo>
                    <a:pt x="1428731" y="811608"/>
                  </a:lnTo>
                  <a:lnTo>
                    <a:pt x="1430319" y="820685"/>
                  </a:lnTo>
                  <a:lnTo>
                    <a:pt x="1433041" y="834526"/>
                  </a:lnTo>
                  <a:lnTo>
                    <a:pt x="1435764" y="850637"/>
                  </a:lnTo>
                  <a:lnTo>
                    <a:pt x="1438486" y="868109"/>
                  </a:lnTo>
                  <a:lnTo>
                    <a:pt x="1441208" y="885581"/>
                  </a:lnTo>
                  <a:lnTo>
                    <a:pt x="1443250" y="901918"/>
                  </a:lnTo>
                  <a:lnTo>
                    <a:pt x="1444157" y="908725"/>
                  </a:lnTo>
                  <a:lnTo>
                    <a:pt x="1444611" y="915079"/>
                  </a:lnTo>
                  <a:lnTo>
                    <a:pt x="1444838" y="919844"/>
                  </a:lnTo>
                  <a:lnTo>
                    <a:pt x="1444611" y="923701"/>
                  </a:lnTo>
                  <a:lnTo>
                    <a:pt x="1444157" y="927332"/>
                  </a:lnTo>
                  <a:lnTo>
                    <a:pt x="1443250" y="931643"/>
                  </a:lnTo>
                  <a:lnTo>
                    <a:pt x="1442116" y="936181"/>
                  </a:lnTo>
                  <a:lnTo>
                    <a:pt x="1440301" y="941400"/>
                  </a:lnTo>
                  <a:lnTo>
                    <a:pt x="1436217" y="953200"/>
                  </a:lnTo>
                  <a:lnTo>
                    <a:pt x="1431453" y="964999"/>
                  </a:lnTo>
                  <a:lnTo>
                    <a:pt x="1426689" y="976571"/>
                  </a:lnTo>
                  <a:lnTo>
                    <a:pt x="1421699" y="987009"/>
                  </a:lnTo>
                  <a:lnTo>
                    <a:pt x="1417388" y="995178"/>
                  </a:lnTo>
                  <a:lnTo>
                    <a:pt x="1415800" y="998127"/>
                  </a:lnTo>
                  <a:lnTo>
                    <a:pt x="1414212" y="1000170"/>
                  </a:lnTo>
                  <a:lnTo>
                    <a:pt x="1412851" y="1001985"/>
                  </a:lnTo>
                  <a:lnTo>
                    <a:pt x="1411944" y="1004708"/>
                  </a:lnTo>
                  <a:lnTo>
                    <a:pt x="1410583" y="1007885"/>
                  </a:lnTo>
                  <a:lnTo>
                    <a:pt x="1409675" y="1011742"/>
                  </a:lnTo>
                  <a:lnTo>
                    <a:pt x="1407407" y="1020364"/>
                  </a:lnTo>
                  <a:lnTo>
                    <a:pt x="1405138" y="1029668"/>
                  </a:lnTo>
                  <a:lnTo>
                    <a:pt x="1402870" y="1039879"/>
                  </a:lnTo>
                  <a:lnTo>
                    <a:pt x="1400147" y="1049409"/>
                  </a:lnTo>
                  <a:lnTo>
                    <a:pt x="1399013" y="1053947"/>
                  </a:lnTo>
                  <a:lnTo>
                    <a:pt x="1397425" y="1058031"/>
                  </a:lnTo>
                  <a:lnTo>
                    <a:pt x="1395837" y="1062116"/>
                  </a:lnTo>
                  <a:lnTo>
                    <a:pt x="1394249" y="1065292"/>
                  </a:lnTo>
                  <a:lnTo>
                    <a:pt x="1376101" y="1098648"/>
                  </a:lnTo>
                  <a:lnTo>
                    <a:pt x="1365211" y="1119070"/>
                  </a:lnTo>
                  <a:lnTo>
                    <a:pt x="1364758" y="1121566"/>
                  </a:lnTo>
                  <a:lnTo>
                    <a:pt x="1364531" y="1124743"/>
                  </a:lnTo>
                  <a:lnTo>
                    <a:pt x="1364304" y="1129054"/>
                  </a:lnTo>
                  <a:lnTo>
                    <a:pt x="1364304" y="1134500"/>
                  </a:lnTo>
                  <a:lnTo>
                    <a:pt x="1364531" y="1141080"/>
                  </a:lnTo>
                  <a:lnTo>
                    <a:pt x="1365211" y="1149249"/>
                  </a:lnTo>
                  <a:lnTo>
                    <a:pt x="1366573" y="1158098"/>
                  </a:lnTo>
                  <a:lnTo>
                    <a:pt x="1367253" y="1164225"/>
                  </a:lnTo>
                  <a:lnTo>
                    <a:pt x="1367934" y="1172393"/>
                  </a:lnTo>
                  <a:lnTo>
                    <a:pt x="1369295" y="1193042"/>
                  </a:lnTo>
                  <a:lnTo>
                    <a:pt x="1370656" y="1218456"/>
                  </a:lnTo>
                  <a:lnTo>
                    <a:pt x="1371790" y="1245685"/>
                  </a:lnTo>
                  <a:lnTo>
                    <a:pt x="1374059" y="1295605"/>
                  </a:lnTo>
                  <a:lnTo>
                    <a:pt x="1374966" y="1313077"/>
                  </a:lnTo>
                  <a:lnTo>
                    <a:pt x="1375647" y="1322380"/>
                  </a:lnTo>
                  <a:lnTo>
                    <a:pt x="1377008" y="1330776"/>
                  </a:lnTo>
                  <a:lnTo>
                    <a:pt x="1377688" y="1334633"/>
                  </a:lnTo>
                  <a:lnTo>
                    <a:pt x="1378142" y="1338037"/>
                  </a:lnTo>
                  <a:lnTo>
                    <a:pt x="1378369" y="1341440"/>
                  </a:lnTo>
                  <a:lnTo>
                    <a:pt x="1377915" y="1343936"/>
                  </a:lnTo>
                  <a:lnTo>
                    <a:pt x="1377688" y="1345071"/>
                  </a:lnTo>
                  <a:lnTo>
                    <a:pt x="1377235" y="1345752"/>
                  </a:lnTo>
                  <a:lnTo>
                    <a:pt x="1376327" y="1346432"/>
                  </a:lnTo>
                  <a:lnTo>
                    <a:pt x="1375647" y="1347113"/>
                  </a:lnTo>
                  <a:lnTo>
                    <a:pt x="1373832" y="1347567"/>
                  </a:lnTo>
                  <a:lnTo>
                    <a:pt x="1372925" y="1348475"/>
                  </a:lnTo>
                  <a:lnTo>
                    <a:pt x="1372017" y="1349836"/>
                  </a:lnTo>
                  <a:lnTo>
                    <a:pt x="1371790" y="1351651"/>
                  </a:lnTo>
                  <a:lnTo>
                    <a:pt x="1372017" y="1353920"/>
                  </a:lnTo>
                  <a:lnTo>
                    <a:pt x="1372698" y="1357097"/>
                  </a:lnTo>
                  <a:lnTo>
                    <a:pt x="1374513" y="1366174"/>
                  </a:lnTo>
                  <a:lnTo>
                    <a:pt x="1375193" y="1371392"/>
                  </a:lnTo>
                  <a:lnTo>
                    <a:pt x="1375420" y="1373435"/>
                  </a:lnTo>
                  <a:lnTo>
                    <a:pt x="1375193" y="1375477"/>
                  </a:lnTo>
                  <a:lnTo>
                    <a:pt x="1375193" y="1376838"/>
                  </a:lnTo>
                  <a:lnTo>
                    <a:pt x="1374739" y="1378427"/>
                  </a:lnTo>
                  <a:lnTo>
                    <a:pt x="1373832" y="1379788"/>
                  </a:lnTo>
                  <a:lnTo>
                    <a:pt x="1372925" y="1380696"/>
                  </a:lnTo>
                  <a:lnTo>
                    <a:pt x="1371563" y="1381830"/>
                  </a:lnTo>
                  <a:lnTo>
                    <a:pt x="1370202" y="1382511"/>
                  </a:lnTo>
                  <a:lnTo>
                    <a:pt x="1368387" y="1382965"/>
                  </a:lnTo>
                  <a:lnTo>
                    <a:pt x="1366119" y="1383419"/>
                  </a:lnTo>
                  <a:lnTo>
                    <a:pt x="1363623" y="1384099"/>
                  </a:lnTo>
                  <a:lnTo>
                    <a:pt x="1360447" y="1384099"/>
                  </a:lnTo>
                  <a:lnTo>
                    <a:pt x="1353415" y="1384326"/>
                  </a:lnTo>
                  <a:lnTo>
                    <a:pt x="1346382" y="1384099"/>
                  </a:lnTo>
                  <a:lnTo>
                    <a:pt x="1343206" y="1383872"/>
                  </a:lnTo>
                  <a:lnTo>
                    <a:pt x="1340711" y="1383192"/>
                  </a:lnTo>
                  <a:lnTo>
                    <a:pt x="1338215" y="1382511"/>
                  </a:lnTo>
                  <a:lnTo>
                    <a:pt x="1336174" y="1381830"/>
                  </a:lnTo>
                  <a:lnTo>
                    <a:pt x="1334359" y="1380696"/>
                  </a:lnTo>
                  <a:lnTo>
                    <a:pt x="1332771" y="1379788"/>
                  </a:lnTo>
                  <a:lnTo>
                    <a:pt x="1331410" y="1378427"/>
                  </a:lnTo>
                  <a:lnTo>
                    <a:pt x="1330049" y="1376838"/>
                  </a:lnTo>
                  <a:lnTo>
                    <a:pt x="1329141" y="1375250"/>
                  </a:lnTo>
                  <a:lnTo>
                    <a:pt x="1328007" y="1373208"/>
                  </a:lnTo>
                  <a:lnTo>
                    <a:pt x="1326192" y="1368670"/>
                  </a:lnTo>
                  <a:lnTo>
                    <a:pt x="1324150" y="1362997"/>
                  </a:lnTo>
                  <a:lnTo>
                    <a:pt x="1321882" y="1356416"/>
                  </a:lnTo>
                  <a:lnTo>
                    <a:pt x="1318933" y="1349382"/>
                  </a:lnTo>
                  <a:lnTo>
                    <a:pt x="1315076" y="1341667"/>
                  </a:lnTo>
                  <a:lnTo>
                    <a:pt x="1311219" y="1334406"/>
                  </a:lnTo>
                  <a:lnTo>
                    <a:pt x="1307363" y="1327145"/>
                  </a:lnTo>
                  <a:lnTo>
                    <a:pt x="1303506" y="1321019"/>
                  </a:lnTo>
                  <a:lnTo>
                    <a:pt x="1299650" y="1316027"/>
                  </a:lnTo>
                  <a:lnTo>
                    <a:pt x="1297835" y="1313984"/>
                  </a:lnTo>
                  <a:lnTo>
                    <a:pt x="1296474" y="1312850"/>
                  </a:lnTo>
                  <a:lnTo>
                    <a:pt x="1295113" y="1311715"/>
                  </a:lnTo>
                  <a:lnTo>
                    <a:pt x="1293978" y="1311715"/>
                  </a:lnTo>
                  <a:lnTo>
                    <a:pt x="1293525" y="1311715"/>
                  </a:lnTo>
                  <a:lnTo>
                    <a:pt x="1293071" y="1311942"/>
                  </a:lnTo>
                  <a:lnTo>
                    <a:pt x="1292617" y="1313077"/>
                  </a:lnTo>
                  <a:lnTo>
                    <a:pt x="1292164" y="1314665"/>
                  </a:lnTo>
                  <a:lnTo>
                    <a:pt x="1291710" y="1316254"/>
                  </a:lnTo>
                  <a:lnTo>
                    <a:pt x="1291483" y="1321472"/>
                  </a:lnTo>
                  <a:lnTo>
                    <a:pt x="1291710" y="1327145"/>
                  </a:lnTo>
                  <a:lnTo>
                    <a:pt x="1292164" y="1333726"/>
                  </a:lnTo>
                  <a:lnTo>
                    <a:pt x="1292390" y="1340533"/>
                  </a:lnTo>
                  <a:lnTo>
                    <a:pt x="1292617" y="1347113"/>
                  </a:lnTo>
                  <a:lnTo>
                    <a:pt x="1292844" y="1352332"/>
                  </a:lnTo>
                  <a:lnTo>
                    <a:pt x="1293298" y="1362770"/>
                  </a:lnTo>
                  <a:lnTo>
                    <a:pt x="1295566" y="1394310"/>
                  </a:lnTo>
                  <a:lnTo>
                    <a:pt x="1302372" y="1484393"/>
                  </a:lnTo>
                  <a:lnTo>
                    <a:pt x="1308951" y="1574930"/>
                  </a:lnTo>
                  <a:lnTo>
                    <a:pt x="1311219" y="1606924"/>
                  </a:lnTo>
                  <a:lnTo>
                    <a:pt x="1311900" y="1617588"/>
                  </a:lnTo>
                  <a:lnTo>
                    <a:pt x="1312127" y="1623261"/>
                  </a:lnTo>
                  <a:lnTo>
                    <a:pt x="1311900" y="1638464"/>
                  </a:lnTo>
                  <a:lnTo>
                    <a:pt x="1310993" y="1655482"/>
                  </a:lnTo>
                  <a:lnTo>
                    <a:pt x="1310539" y="1663878"/>
                  </a:lnTo>
                  <a:lnTo>
                    <a:pt x="1310085" y="1671139"/>
                  </a:lnTo>
                  <a:lnTo>
                    <a:pt x="1308951" y="1677265"/>
                  </a:lnTo>
                  <a:lnTo>
                    <a:pt x="1308270" y="1681804"/>
                  </a:lnTo>
                  <a:lnTo>
                    <a:pt x="1307590" y="1685434"/>
                  </a:lnTo>
                  <a:lnTo>
                    <a:pt x="1306909" y="1689065"/>
                  </a:lnTo>
                  <a:lnTo>
                    <a:pt x="1306682" y="1692468"/>
                  </a:lnTo>
                  <a:lnTo>
                    <a:pt x="1306909" y="1696553"/>
                  </a:lnTo>
                  <a:lnTo>
                    <a:pt x="1307363" y="1700637"/>
                  </a:lnTo>
                  <a:lnTo>
                    <a:pt x="1307817" y="1705402"/>
                  </a:lnTo>
                  <a:lnTo>
                    <a:pt x="1309631" y="1717428"/>
                  </a:lnTo>
                  <a:lnTo>
                    <a:pt x="1310539" y="1725143"/>
                  </a:lnTo>
                  <a:lnTo>
                    <a:pt x="1311673" y="1734900"/>
                  </a:lnTo>
                  <a:lnTo>
                    <a:pt x="1313034" y="1756230"/>
                  </a:lnTo>
                  <a:lnTo>
                    <a:pt x="1314395" y="1776198"/>
                  </a:lnTo>
                  <a:lnTo>
                    <a:pt x="1314849" y="1788905"/>
                  </a:lnTo>
                  <a:lnTo>
                    <a:pt x="1314622" y="1792989"/>
                  </a:lnTo>
                  <a:lnTo>
                    <a:pt x="1314169" y="1797300"/>
                  </a:lnTo>
                  <a:lnTo>
                    <a:pt x="1312807" y="1805923"/>
                  </a:lnTo>
                  <a:lnTo>
                    <a:pt x="1311673" y="1813638"/>
                  </a:lnTo>
                  <a:lnTo>
                    <a:pt x="1310993" y="1817268"/>
                  </a:lnTo>
                  <a:lnTo>
                    <a:pt x="1310766" y="1819991"/>
                  </a:lnTo>
                  <a:lnTo>
                    <a:pt x="1310993" y="1821126"/>
                  </a:lnTo>
                  <a:lnTo>
                    <a:pt x="1311219" y="1822260"/>
                  </a:lnTo>
                  <a:lnTo>
                    <a:pt x="1311900" y="1823849"/>
                  </a:lnTo>
                  <a:lnTo>
                    <a:pt x="1312581" y="1824983"/>
                  </a:lnTo>
                  <a:lnTo>
                    <a:pt x="1314622" y="1827933"/>
                  </a:lnTo>
                  <a:lnTo>
                    <a:pt x="1317118" y="1830883"/>
                  </a:lnTo>
                  <a:lnTo>
                    <a:pt x="1322789" y="1837463"/>
                  </a:lnTo>
                  <a:lnTo>
                    <a:pt x="1325511" y="1840867"/>
                  </a:lnTo>
                  <a:lnTo>
                    <a:pt x="1328234" y="1844270"/>
                  </a:lnTo>
                  <a:lnTo>
                    <a:pt x="1329368" y="1846312"/>
                  </a:lnTo>
                  <a:lnTo>
                    <a:pt x="1330275" y="1848355"/>
                  </a:lnTo>
                  <a:lnTo>
                    <a:pt x="1332090" y="1852666"/>
                  </a:lnTo>
                  <a:lnTo>
                    <a:pt x="1333451" y="1857204"/>
                  </a:lnTo>
                  <a:lnTo>
                    <a:pt x="1334359" y="1862196"/>
                  </a:lnTo>
                  <a:lnTo>
                    <a:pt x="1336401" y="1871272"/>
                  </a:lnTo>
                  <a:lnTo>
                    <a:pt x="1337308" y="1875357"/>
                  </a:lnTo>
                  <a:lnTo>
                    <a:pt x="1338669" y="1878534"/>
                  </a:lnTo>
                  <a:lnTo>
                    <a:pt x="1340711" y="1882618"/>
                  </a:lnTo>
                  <a:lnTo>
                    <a:pt x="1343433" y="1888518"/>
                  </a:lnTo>
                  <a:lnTo>
                    <a:pt x="1346836" y="1896006"/>
                  </a:lnTo>
                  <a:lnTo>
                    <a:pt x="1348651" y="1900544"/>
                  </a:lnTo>
                  <a:lnTo>
                    <a:pt x="1350239" y="1905763"/>
                  </a:lnTo>
                  <a:lnTo>
                    <a:pt x="1352054" y="1910981"/>
                  </a:lnTo>
                  <a:lnTo>
                    <a:pt x="1353869" y="1917108"/>
                  </a:lnTo>
                  <a:lnTo>
                    <a:pt x="1355683" y="1923461"/>
                  </a:lnTo>
                  <a:lnTo>
                    <a:pt x="1357271" y="1930496"/>
                  </a:lnTo>
                  <a:lnTo>
                    <a:pt x="1358406" y="1937984"/>
                  </a:lnTo>
                  <a:lnTo>
                    <a:pt x="1359767" y="1945699"/>
                  </a:lnTo>
                  <a:lnTo>
                    <a:pt x="1360447" y="1954094"/>
                  </a:lnTo>
                  <a:lnTo>
                    <a:pt x="1361128" y="1962944"/>
                  </a:lnTo>
                  <a:lnTo>
                    <a:pt x="1362035" y="1981777"/>
                  </a:lnTo>
                  <a:lnTo>
                    <a:pt x="1362716" y="2000157"/>
                  </a:lnTo>
                  <a:lnTo>
                    <a:pt x="1362943" y="2018536"/>
                  </a:lnTo>
                  <a:lnTo>
                    <a:pt x="1363170" y="2035554"/>
                  </a:lnTo>
                  <a:lnTo>
                    <a:pt x="1362943" y="2050757"/>
                  </a:lnTo>
                  <a:lnTo>
                    <a:pt x="1362716" y="2063464"/>
                  </a:lnTo>
                  <a:lnTo>
                    <a:pt x="1362035" y="2072767"/>
                  </a:lnTo>
                  <a:lnTo>
                    <a:pt x="1361809" y="2076171"/>
                  </a:lnTo>
                  <a:lnTo>
                    <a:pt x="1361128" y="2078667"/>
                  </a:lnTo>
                  <a:lnTo>
                    <a:pt x="1360674" y="2080482"/>
                  </a:lnTo>
                  <a:lnTo>
                    <a:pt x="1360674" y="2082978"/>
                  </a:lnTo>
                  <a:lnTo>
                    <a:pt x="1360674" y="2088651"/>
                  </a:lnTo>
                  <a:lnTo>
                    <a:pt x="1361128" y="2095231"/>
                  </a:lnTo>
                  <a:lnTo>
                    <a:pt x="1362035" y="2102946"/>
                  </a:lnTo>
                  <a:lnTo>
                    <a:pt x="1363170" y="2111115"/>
                  </a:lnTo>
                  <a:lnTo>
                    <a:pt x="1364758" y="2119057"/>
                  </a:lnTo>
                  <a:lnTo>
                    <a:pt x="1367934" y="2135621"/>
                  </a:lnTo>
                  <a:lnTo>
                    <a:pt x="1370202" y="2147194"/>
                  </a:lnTo>
                  <a:lnTo>
                    <a:pt x="1374059" y="2164666"/>
                  </a:lnTo>
                  <a:lnTo>
                    <a:pt x="1384721" y="2209820"/>
                  </a:lnTo>
                  <a:lnTo>
                    <a:pt x="1395156" y="2254067"/>
                  </a:lnTo>
                  <a:lnTo>
                    <a:pt x="1398786" y="2270405"/>
                  </a:lnTo>
                  <a:lnTo>
                    <a:pt x="1400828" y="2280389"/>
                  </a:lnTo>
                  <a:lnTo>
                    <a:pt x="1402870" y="2294003"/>
                  </a:lnTo>
                  <a:lnTo>
                    <a:pt x="1404231" y="2308979"/>
                  </a:lnTo>
                  <a:lnTo>
                    <a:pt x="1405592" y="2323275"/>
                  </a:lnTo>
                  <a:lnTo>
                    <a:pt x="1405819" y="2328947"/>
                  </a:lnTo>
                  <a:lnTo>
                    <a:pt x="1406045" y="2333712"/>
                  </a:lnTo>
                  <a:lnTo>
                    <a:pt x="1406045" y="2369791"/>
                  </a:lnTo>
                  <a:lnTo>
                    <a:pt x="1406045" y="2380002"/>
                  </a:lnTo>
                  <a:lnTo>
                    <a:pt x="1406045" y="2389078"/>
                  </a:lnTo>
                  <a:lnTo>
                    <a:pt x="1406499" y="2396339"/>
                  </a:lnTo>
                  <a:lnTo>
                    <a:pt x="1406953" y="2399743"/>
                  </a:lnTo>
                  <a:lnTo>
                    <a:pt x="1407407" y="2402239"/>
                  </a:lnTo>
                  <a:lnTo>
                    <a:pt x="1407860" y="2403827"/>
                  </a:lnTo>
                  <a:lnTo>
                    <a:pt x="1409221" y="2406323"/>
                  </a:lnTo>
                  <a:lnTo>
                    <a:pt x="1412624" y="2412677"/>
                  </a:lnTo>
                  <a:lnTo>
                    <a:pt x="1423513" y="2430603"/>
                  </a:lnTo>
                  <a:lnTo>
                    <a:pt x="1429639" y="2440813"/>
                  </a:lnTo>
                  <a:lnTo>
                    <a:pt x="1435310" y="2450570"/>
                  </a:lnTo>
                  <a:lnTo>
                    <a:pt x="1440074" y="2459874"/>
                  </a:lnTo>
                  <a:lnTo>
                    <a:pt x="1441889" y="2463958"/>
                  </a:lnTo>
                  <a:lnTo>
                    <a:pt x="1443250" y="2467362"/>
                  </a:lnTo>
                  <a:lnTo>
                    <a:pt x="1446880" y="2475757"/>
                  </a:lnTo>
                  <a:lnTo>
                    <a:pt x="1451644" y="2486649"/>
                  </a:lnTo>
                  <a:lnTo>
                    <a:pt x="1464348" y="2512290"/>
                  </a:lnTo>
                  <a:lnTo>
                    <a:pt x="1476598" y="2537023"/>
                  </a:lnTo>
                  <a:lnTo>
                    <a:pt x="1481362" y="2546780"/>
                  </a:lnTo>
                  <a:lnTo>
                    <a:pt x="1484311" y="2553587"/>
                  </a:lnTo>
                  <a:lnTo>
                    <a:pt x="1485218" y="2555856"/>
                  </a:lnTo>
                  <a:lnTo>
                    <a:pt x="1485899" y="2558352"/>
                  </a:lnTo>
                  <a:lnTo>
                    <a:pt x="1486806" y="2563117"/>
                  </a:lnTo>
                  <a:lnTo>
                    <a:pt x="1487487" y="2568109"/>
                  </a:lnTo>
                  <a:lnTo>
                    <a:pt x="1487487" y="2572421"/>
                  </a:lnTo>
                  <a:lnTo>
                    <a:pt x="1487487" y="2575824"/>
                  </a:lnTo>
                  <a:lnTo>
                    <a:pt x="1487260" y="2578774"/>
                  </a:lnTo>
                  <a:lnTo>
                    <a:pt x="1486806" y="2581270"/>
                  </a:lnTo>
                  <a:lnTo>
                    <a:pt x="1485672" y="2582631"/>
                  </a:lnTo>
                  <a:lnTo>
                    <a:pt x="1483857" y="2584220"/>
                  </a:lnTo>
                  <a:lnTo>
                    <a:pt x="1481362" y="2586035"/>
                  </a:lnTo>
                  <a:lnTo>
                    <a:pt x="1477959" y="2587850"/>
                  </a:lnTo>
                  <a:lnTo>
                    <a:pt x="1475917" y="2588531"/>
                  </a:lnTo>
                  <a:lnTo>
                    <a:pt x="1473876" y="2589439"/>
                  </a:lnTo>
                  <a:lnTo>
                    <a:pt x="1471380" y="2590119"/>
                  </a:lnTo>
                  <a:lnTo>
                    <a:pt x="1468885" y="2590573"/>
                  </a:lnTo>
                  <a:lnTo>
                    <a:pt x="1466163" y="2590800"/>
                  </a:lnTo>
                  <a:lnTo>
                    <a:pt x="1462987" y="2590800"/>
                  </a:lnTo>
                  <a:lnTo>
                    <a:pt x="1455727" y="2590800"/>
                  </a:lnTo>
                  <a:lnTo>
                    <a:pt x="1447107" y="2590346"/>
                  </a:lnTo>
                  <a:lnTo>
                    <a:pt x="1437579" y="2589666"/>
                  </a:lnTo>
                  <a:lnTo>
                    <a:pt x="1427597" y="2588304"/>
                  </a:lnTo>
                  <a:lnTo>
                    <a:pt x="1422606" y="2587623"/>
                  </a:lnTo>
                  <a:lnTo>
                    <a:pt x="1417842" y="2586262"/>
                  </a:lnTo>
                  <a:lnTo>
                    <a:pt x="1412851" y="2585354"/>
                  </a:lnTo>
                  <a:lnTo>
                    <a:pt x="1408314" y="2583766"/>
                  </a:lnTo>
                  <a:lnTo>
                    <a:pt x="1404004" y="2582178"/>
                  </a:lnTo>
                  <a:lnTo>
                    <a:pt x="1399920" y="2580362"/>
                  </a:lnTo>
                  <a:lnTo>
                    <a:pt x="1396291" y="2578320"/>
                  </a:lnTo>
                  <a:lnTo>
                    <a:pt x="1392888" y="2576051"/>
                  </a:lnTo>
                  <a:lnTo>
                    <a:pt x="1386309" y="2570378"/>
                  </a:lnTo>
                  <a:lnTo>
                    <a:pt x="1378142" y="2563117"/>
                  </a:lnTo>
                  <a:lnTo>
                    <a:pt x="1369522" y="2555175"/>
                  </a:lnTo>
                  <a:lnTo>
                    <a:pt x="1361128" y="2546553"/>
                  </a:lnTo>
                  <a:lnTo>
                    <a:pt x="1353188" y="2538157"/>
                  </a:lnTo>
                  <a:lnTo>
                    <a:pt x="1345929" y="2530442"/>
                  </a:lnTo>
                  <a:lnTo>
                    <a:pt x="1340711" y="2523862"/>
                  </a:lnTo>
                  <a:lnTo>
                    <a:pt x="1338669" y="2521366"/>
                  </a:lnTo>
                  <a:lnTo>
                    <a:pt x="1337308" y="2519324"/>
                  </a:lnTo>
                  <a:lnTo>
                    <a:pt x="1336401" y="2517282"/>
                  </a:lnTo>
                  <a:lnTo>
                    <a:pt x="1335720" y="2514786"/>
                  </a:lnTo>
                  <a:lnTo>
                    <a:pt x="1334813" y="2511836"/>
                  </a:lnTo>
                  <a:lnTo>
                    <a:pt x="1334359" y="2508659"/>
                  </a:lnTo>
                  <a:lnTo>
                    <a:pt x="1333451" y="2501398"/>
                  </a:lnTo>
                  <a:lnTo>
                    <a:pt x="1332317" y="2493683"/>
                  </a:lnTo>
                  <a:lnTo>
                    <a:pt x="1331183" y="2479161"/>
                  </a:lnTo>
                  <a:lnTo>
                    <a:pt x="1330275" y="2473261"/>
                  </a:lnTo>
                  <a:lnTo>
                    <a:pt x="1330049" y="2470992"/>
                  </a:lnTo>
                  <a:lnTo>
                    <a:pt x="1329595" y="2469177"/>
                  </a:lnTo>
                  <a:lnTo>
                    <a:pt x="1328914" y="2467589"/>
                  </a:lnTo>
                  <a:lnTo>
                    <a:pt x="1328234" y="2466227"/>
                  </a:lnTo>
                  <a:lnTo>
                    <a:pt x="1327326" y="2464866"/>
                  </a:lnTo>
                  <a:lnTo>
                    <a:pt x="1326419" y="2463958"/>
                  </a:lnTo>
                  <a:lnTo>
                    <a:pt x="1324150" y="2462143"/>
                  </a:lnTo>
                  <a:lnTo>
                    <a:pt x="1321655" y="2460781"/>
                  </a:lnTo>
                  <a:lnTo>
                    <a:pt x="1319159" y="2460101"/>
                  </a:lnTo>
                  <a:lnTo>
                    <a:pt x="1316664" y="2459193"/>
                  </a:lnTo>
                  <a:lnTo>
                    <a:pt x="1314395" y="2458966"/>
                  </a:lnTo>
                  <a:lnTo>
                    <a:pt x="1312127" y="2458966"/>
                  </a:lnTo>
                  <a:lnTo>
                    <a:pt x="1310766" y="2458512"/>
                  </a:lnTo>
                  <a:lnTo>
                    <a:pt x="1308951" y="2457605"/>
                  </a:lnTo>
                  <a:lnTo>
                    <a:pt x="1306456" y="2456016"/>
                  </a:lnTo>
                  <a:lnTo>
                    <a:pt x="1303733" y="2453974"/>
                  </a:lnTo>
                  <a:lnTo>
                    <a:pt x="1297381" y="2448755"/>
                  </a:lnTo>
                  <a:lnTo>
                    <a:pt x="1290349" y="2442856"/>
                  </a:lnTo>
                  <a:lnTo>
                    <a:pt x="1278098" y="2431510"/>
                  </a:lnTo>
                  <a:lnTo>
                    <a:pt x="1272654" y="2426291"/>
                  </a:lnTo>
                  <a:lnTo>
                    <a:pt x="1272654" y="2411996"/>
                  </a:lnTo>
                  <a:lnTo>
                    <a:pt x="1263353" y="2405643"/>
                  </a:lnTo>
                  <a:lnTo>
                    <a:pt x="1262899" y="2397474"/>
                  </a:lnTo>
                  <a:lnTo>
                    <a:pt x="1261992" y="2378867"/>
                  </a:lnTo>
                  <a:lnTo>
                    <a:pt x="1261084" y="2368656"/>
                  </a:lnTo>
                  <a:lnTo>
                    <a:pt x="1260177" y="2358672"/>
                  </a:lnTo>
                  <a:lnTo>
                    <a:pt x="1259043" y="2350504"/>
                  </a:lnTo>
                  <a:lnTo>
                    <a:pt x="1258589" y="2347554"/>
                  </a:lnTo>
                  <a:lnTo>
                    <a:pt x="1258135" y="2345285"/>
                  </a:lnTo>
                  <a:lnTo>
                    <a:pt x="1254959" y="2333032"/>
                  </a:lnTo>
                  <a:lnTo>
                    <a:pt x="1248380" y="2306937"/>
                  </a:lnTo>
                  <a:lnTo>
                    <a:pt x="1230005" y="2230242"/>
                  </a:lnTo>
                  <a:lnTo>
                    <a:pt x="1220023" y="2188264"/>
                  </a:lnTo>
                  <a:lnTo>
                    <a:pt x="1211403" y="2149690"/>
                  </a:lnTo>
                  <a:lnTo>
                    <a:pt x="1204597" y="2119284"/>
                  </a:lnTo>
                  <a:lnTo>
                    <a:pt x="1202328" y="2108619"/>
                  </a:lnTo>
                  <a:lnTo>
                    <a:pt x="1201194" y="2101358"/>
                  </a:lnTo>
                  <a:lnTo>
                    <a:pt x="1194162" y="2055749"/>
                  </a:lnTo>
                  <a:lnTo>
                    <a:pt x="1182365" y="1979735"/>
                  </a:lnTo>
                  <a:lnTo>
                    <a:pt x="1169661" y="1901905"/>
                  </a:lnTo>
                  <a:lnTo>
                    <a:pt x="1161267" y="1850851"/>
                  </a:lnTo>
                  <a:lnTo>
                    <a:pt x="1151739" y="1797300"/>
                  </a:lnTo>
                  <a:lnTo>
                    <a:pt x="1136540" y="1713798"/>
                  </a:lnTo>
                  <a:lnTo>
                    <a:pt x="1121567" y="1633018"/>
                  </a:lnTo>
                  <a:lnTo>
                    <a:pt x="1115896" y="1603747"/>
                  </a:lnTo>
                  <a:lnTo>
                    <a:pt x="1112720" y="1587410"/>
                  </a:lnTo>
                  <a:lnTo>
                    <a:pt x="1105007" y="1551785"/>
                  </a:lnTo>
                  <a:lnTo>
                    <a:pt x="1093210" y="1494377"/>
                  </a:lnTo>
                  <a:lnTo>
                    <a:pt x="1081868" y="1438104"/>
                  </a:lnTo>
                  <a:lnTo>
                    <a:pt x="1077784" y="1417228"/>
                  </a:lnTo>
                  <a:lnTo>
                    <a:pt x="1075743" y="1405429"/>
                  </a:lnTo>
                  <a:lnTo>
                    <a:pt x="1074155" y="1398168"/>
                  </a:lnTo>
                  <a:lnTo>
                    <a:pt x="1072340" y="1390453"/>
                  </a:lnTo>
                  <a:lnTo>
                    <a:pt x="1068256" y="1375250"/>
                  </a:lnTo>
                  <a:lnTo>
                    <a:pt x="1065080" y="1362997"/>
                  </a:lnTo>
                  <a:lnTo>
                    <a:pt x="1063492" y="1358232"/>
                  </a:lnTo>
                  <a:lnTo>
                    <a:pt x="1063946" y="1388184"/>
                  </a:lnTo>
                  <a:lnTo>
                    <a:pt x="1064853" y="1426531"/>
                  </a:lnTo>
                  <a:lnTo>
                    <a:pt x="1064627" y="1433565"/>
                  </a:lnTo>
                  <a:lnTo>
                    <a:pt x="1063492" y="1444457"/>
                  </a:lnTo>
                  <a:lnTo>
                    <a:pt x="1060997" y="1475090"/>
                  </a:lnTo>
                  <a:lnTo>
                    <a:pt x="1059409" y="1492108"/>
                  </a:lnTo>
                  <a:lnTo>
                    <a:pt x="1058275" y="1508445"/>
                  </a:lnTo>
                  <a:lnTo>
                    <a:pt x="1057140" y="1523421"/>
                  </a:lnTo>
                  <a:lnTo>
                    <a:pt x="1056913" y="1535674"/>
                  </a:lnTo>
                  <a:lnTo>
                    <a:pt x="1057367" y="1568803"/>
                  </a:lnTo>
                  <a:lnTo>
                    <a:pt x="1058048" y="1616454"/>
                  </a:lnTo>
                  <a:lnTo>
                    <a:pt x="1058275" y="1640960"/>
                  </a:lnTo>
                  <a:lnTo>
                    <a:pt x="1058048" y="1662743"/>
                  </a:lnTo>
                  <a:lnTo>
                    <a:pt x="1057594" y="1680442"/>
                  </a:lnTo>
                  <a:lnTo>
                    <a:pt x="1057367" y="1687023"/>
                  </a:lnTo>
                  <a:lnTo>
                    <a:pt x="1056913" y="1691561"/>
                  </a:lnTo>
                  <a:lnTo>
                    <a:pt x="1056006" y="1699049"/>
                  </a:lnTo>
                  <a:lnTo>
                    <a:pt x="1054418" y="1706990"/>
                  </a:lnTo>
                  <a:lnTo>
                    <a:pt x="1053057" y="1715159"/>
                  </a:lnTo>
                  <a:lnTo>
                    <a:pt x="1051923" y="1724009"/>
                  </a:lnTo>
                  <a:lnTo>
                    <a:pt x="1050788" y="1733539"/>
                  </a:lnTo>
                  <a:lnTo>
                    <a:pt x="1050561" y="1738304"/>
                  </a:lnTo>
                  <a:lnTo>
                    <a:pt x="1050561" y="1743750"/>
                  </a:lnTo>
                  <a:lnTo>
                    <a:pt x="1050561" y="1748969"/>
                  </a:lnTo>
                  <a:lnTo>
                    <a:pt x="1050561" y="1754641"/>
                  </a:lnTo>
                  <a:lnTo>
                    <a:pt x="1051015" y="1760541"/>
                  </a:lnTo>
                  <a:lnTo>
                    <a:pt x="1051696" y="1766441"/>
                  </a:lnTo>
                  <a:lnTo>
                    <a:pt x="1052603" y="1772794"/>
                  </a:lnTo>
                  <a:lnTo>
                    <a:pt x="1053964" y="1780055"/>
                  </a:lnTo>
                  <a:lnTo>
                    <a:pt x="1057594" y="1796166"/>
                  </a:lnTo>
                  <a:lnTo>
                    <a:pt x="1061677" y="1813638"/>
                  </a:lnTo>
                  <a:lnTo>
                    <a:pt x="1065988" y="1832017"/>
                  </a:lnTo>
                  <a:lnTo>
                    <a:pt x="1068029" y="1841094"/>
                  </a:lnTo>
                  <a:lnTo>
                    <a:pt x="1069844" y="1850170"/>
                  </a:lnTo>
                  <a:lnTo>
                    <a:pt x="1071432" y="1859019"/>
                  </a:lnTo>
                  <a:lnTo>
                    <a:pt x="1072567" y="1867415"/>
                  </a:lnTo>
                  <a:lnTo>
                    <a:pt x="1073474" y="1875584"/>
                  </a:lnTo>
                  <a:lnTo>
                    <a:pt x="1073928" y="1883072"/>
                  </a:lnTo>
                  <a:lnTo>
                    <a:pt x="1073701" y="1886702"/>
                  </a:lnTo>
                  <a:lnTo>
                    <a:pt x="1073701" y="1890333"/>
                  </a:lnTo>
                  <a:lnTo>
                    <a:pt x="1073247" y="1893283"/>
                  </a:lnTo>
                  <a:lnTo>
                    <a:pt x="1072567" y="1896232"/>
                  </a:lnTo>
                  <a:lnTo>
                    <a:pt x="1072113" y="1899636"/>
                  </a:lnTo>
                  <a:lnTo>
                    <a:pt x="1071659" y="1903267"/>
                  </a:lnTo>
                  <a:lnTo>
                    <a:pt x="1070979" y="1912343"/>
                  </a:lnTo>
                  <a:lnTo>
                    <a:pt x="1070298" y="1922781"/>
                  </a:lnTo>
                  <a:lnTo>
                    <a:pt x="1070071" y="1934807"/>
                  </a:lnTo>
                  <a:lnTo>
                    <a:pt x="1070071" y="1947968"/>
                  </a:lnTo>
                  <a:lnTo>
                    <a:pt x="1070298" y="1962036"/>
                  </a:lnTo>
                  <a:lnTo>
                    <a:pt x="1071205" y="1990853"/>
                  </a:lnTo>
                  <a:lnTo>
                    <a:pt x="1072113" y="2019217"/>
                  </a:lnTo>
                  <a:lnTo>
                    <a:pt x="1073247" y="2044858"/>
                  </a:lnTo>
                  <a:lnTo>
                    <a:pt x="1073928" y="2064826"/>
                  </a:lnTo>
                  <a:lnTo>
                    <a:pt x="1074381" y="2076852"/>
                  </a:lnTo>
                  <a:lnTo>
                    <a:pt x="1074381" y="2095231"/>
                  </a:lnTo>
                  <a:lnTo>
                    <a:pt x="1075062" y="2118376"/>
                  </a:lnTo>
                  <a:lnTo>
                    <a:pt x="1076423" y="2142655"/>
                  </a:lnTo>
                  <a:lnTo>
                    <a:pt x="1077104" y="2154001"/>
                  </a:lnTo>
                  <a:lnTo>
                    <a:pt x="1078238" y="2164439"/>
                  </a:lnTo>
                  <a:lnTo>
                    <a:pt x="1078919" y="2174423"/>
                  </a:lnTo>
                  <a:lnTo>
                    <a:pt x="1079372" y="2183726"/>
                  </a:lnTo>
                  <a:lnTo>
                    <a:pt x="1080053" y="2200971"/>
                  </a:lnTo>
                  <a:lnTo>
                    <a:pt x="1080280" y="2215266"/>
                  </a:lnTo>
                  <a:lnTo>
                    <a:pt x="1080507" y="2220485"/>
                  </a:lnTo>
                  <a:lnTo>
                    <a:pt x="1080733" y="2224796"/>
                  </a:lnTo>
                  <a:lnTo>
                    <a:pt x="1081187" y="2228654"/>
                  </a:lnTo>
                  <a:lnTo>
                    <a:pt x="1081414" y="2232284"/>
                  </a:lnTo>
                  <a:lnTo>
                    <a:pt x="1081187" y="2238411"/>
                  </a:lnTo>
                  <a:lnTo>
                    <a:pt x="1080960" y="2242722"/>
                  </a:lnTo>
                  <a:lnTo>
                    <a:pt x="1080733" y="2244537"/>
                  </a:lnTo>
                  <a:lnTo>
                    <a:pt x="1080280" y="2246353"/>
                  </a:lnTo>
                  <a:lnTo>
                    <a:pt x="1078919" y="2250664"/>
                  </a:lnTo>
                  <a:lnTo>
                    <a:pt x="1078238" y="2253387"/>
                  </a:lnTo>
                  <a:lnTo>
                    <a:pt x="1077557" y="2256790"/>
                  </a:lnTo>
                  <a:lnTo>
                    <a:pt x="1077104" y="2260421"/>
                  </a:lnTo>
                  <a:lnTo>
                    <a:pt x="1076877" y="2263825"/>
                  </a:lnTo>
                  <a:lnTo>
                    <a:pt x="1076650" y="2265640"/>
                  </a:lnTo>
                  <a:lnTo>
                    <a:pt x="1075969" y="2267455"/>
                  </a:lnTo>
                  <a:lnTo>
                    <a:pt x="1074608" y="2269270"/>
                  </a:lnTo>
                  <a:lnTo>
                    <a:pt x="1073474" y="2270632"/>
                  </a:lnTo>
                  <a:lnTo>
                    <a:pt x="1071659" y="2272220"/>
                  </a:lnTo>
                  <a:lnTo>
                    <a:pt x="1069617" y="2273582"/>
                  </a:lnTo>
                  <a:lnTo>
                    <a:pt x="1065080" y="2276305"/>
                  </a:lnTo>
                  <a:lnTo>
                    <a:pt x="1060316" y="2278574"/>
                  </a:lnTo>
                  <a:lnTo>
                    <a:pt x="1055552" y="2280616"/>
                  </a:lnTo>
                  <a:lnTo>
                    <a:pt x="1051923" y="2282431"/>
                  </a:lnTo>
                  <a:lnTo>
                    <a:pt x="1048973" y="2283566"/>
                  </a:lnTo>
                  <a:lnTo>
                    <a:pt x="1048066" y="2284246"/>
                  </a:lnTo>
                  <a:lnTo>
                    <a:pt x="1046705" y="2284700"/>
                  </a:lnTo>
                  <a:lnTo>
                    <a:pt x="1044209" y="2284927"/>
                  </a:lnTo>
                  <a:lnTo>
                    <a:pt x="1041487" y="2285154"/>
                  </a:lnTo>
                  <a:lnTo>
                    <a:pt x="1038084" y="2284927"/>
                  </a:lnTo>
                  <a:lnTo>
                    <a:pt x="1032186" y="2284246"/>
                  </a:lnTo>
                  <a:lnTo>
                    <a:pt x="1029010" y="2283793"/>
                  </a:lnTo>
                  <a:lnTo>
                    <a:pt x="1026515" y="2283566"/>
                  </a:lnTo>
                  <a:lnTo>
                    <a:pt x="1025153" y="2283566"/>
                  </a:lnTo>
                  <a:lnTo>
                    <a:pt x="1023792" y="2283793"/>
                  </a:lnTo>
                  <a:lnTo>
                    <a:pt x="1020616" y="2284927"/>
                  </a:lnTo>
                  <a:lnTo>
                    <a:pt x="1017440" y="2286515"/>
                  </a:lnTo>
                  <a:lnTo>
                    <a:pt x="1014038" y="2288331"/>
                  </a:lnTo>
                  <a:lnTo>
                    <a:pt x="1011088" y="2290827"/>
                  </a:lnTo>
                  <a:lnTo>
                    <a:pt x="1008820" y="2293323"/>
                  </a:lnTo>
                  <a:lnTo>
                    <a:pt x="1007686" y="2294230"/>
                  </a:lnTo>
                  <a:lnTo>
                    <a:pt x="1007232" y="2295592"/>
                  </a:lnTo>
                  <a:lnTo>
                    <a:pt x="1006778" y="2296726"/>
                  </a:lnTo>
                  <a:lnTo>
                    <a:pt x="1006551" y="2298088"/>
                  </a:lnTo>
                  <a:lnTo>
                    <a:pt x="1006551" y="2300811"/>
                  </a:lnTo>
                  <a:lnTo>
                    <a:pt x="1005644" y="2304441"/>
                  </a:lnTo>
                  <a:lnTo>
                    <a:pt x="1004736" y="2308753"/>
                  </a:lnTo>
                  <a:lnTo>
                    <a:pt x="1003148" y="2313064"/>
                  </a:lnTo>
                  <a:lnTo>
                    <a:pt x="1001107" y="2317375"/>
                  </a:lnTo>
                  <a:lnTo>
                    <a:pt x="999972" y="2319644"/>
                  </a:lnTo>
                  <a:lnTo>
                    <a:pt x="998384" y="2321686"/>
                  </a:lnTo>
                  <a:lnTo>
                    <a:pt x="996796" y="2323728"/>
                  </a:lnTo>
                  <a:lnTo>
                    <a:pt x="995208" y="2325771"/>
                  </a:lnTo>
                  <a:lnTo>
                    <a:pt x="993167" y="2327586"/>
                  </a:lnTo>
                  <a:lnTo>
                    <a:pt x="990898" y="2328947"/>
                  </a:lnTo>
                  <a:lnTo>
                    <a:pt x="987949" y="2330763"/>
                  </a:lnTo>
                  <a:lnTo>
                    <a:pt x="983866" y="2332351"/>
                  </a:lnTo>
                  <a:lnTo>
                    <a:pt x="979102" y="2334393"/>
                  </a:lnTo>
                  <a:lnTo>
                    <a:pt x="973657" y="2336208"/>
                  </a:lnTo>
                  <a:lnTo>
                    <a:pt x="960726" y="2340066"/>
                  </a:lnTo>
                  <a:lnTo>
                    <a:pt x="946434" y="2343923"/>
                  </a:lnTo>
                  <a:lnTo>
                    <a:pt x="932369" y="2347781"/>
                  </a:lnTo>
                  <a:lnTo>
                    <a:pt x="919438" y="2350731"/>
                  </a:lnTo>
                  <a:lnTo>
                    <a:pt x="902197" y="2355042"/>
                  </a:lnTo>
                  <a:lnTo>
                    <a:pt x="899475" y="2355723"/>
                  </a:lnTo>
                  <a:lnTo>
                    <a:pt x="896753" y="2355723"/>
                  </a:lnTo>
                  <a:lnTo>
                    <a:pt x="893804" y="2354815"/>
                  </a:lnTo>
                  <a:lnTo>
                    <a:pt x="890401" y="2354134"/>
                  </a:lnTo>
                  <a:lnTo>
                    <a:pt x="887225" y="2352546"/>
                  </a:lnTo>
                  <a:lnTo>
                    <a:pt x="883822" y="2350731"/>
                  </a:lnTo>
                  <a:lnTo>
                    <a:pt x="880646" y="2348462"/>
                  </a:lnTo>
                  <a:lnTo>
                    <a:pt x="877697" y="2345739"/>
                  </a:lnTo>
                  <a:lnTo>
                    <a:pt x="874975" y="2342789"/>
                  </a:lnTo>
                  <a:lnTo>
                    <a:pt x="872706" y="2339385"/>
                  </a:lnTo>
                  <a:lnTo>
                    <a:pt x="871799" y="2337343"/>
                  </a:lnTo>
                  <a:lnTo>
                    <a:pt x="870891" y="2335301"/>
                  </a:lnTo>
                  <a:lnTo>
                    <a:pt x="870437" y="2333259"/>
                  </a:lnTo>
                  <a:lnTo>
                    <a:pt x="869984" y="2331216"/>
                  </a:lnTo>
                  <a:lnTo>
                    <a:pt x="869530" y="2328947"/>
                  </a:lnTo>
                  <a:lnTo>
                    <a:pt x="869530" y="2326678"/>
                  </a:lnTo>
                  <a:lnTo>
                    <a:pt x="869530" y="2324182"/>
                  </a:lnTo>
                  <a:lnTo>
                    <a:pt x="869757" y="2321913"/>
                  </a:lnTo>
                  <a:lnTo>
                    <a:pt x="870211" y="2319190"/>
                  </a:lnTo>
                  <a:lnTo>
                    <a:pt x="870891" y="2316467"/>
                  </a:lnTo>
                  <a:lnTo>
                    <a:pt x="872025" y="2313745"/>
                  </a:lnTo>
                  <a:lnTo>
                    <a:pt x="872933" y="2311022"/>
                  </a:lnTo>
                  <a:lnTo>
                    <a:pt x="876109" y="2305122"/>
                  </a:lnTo>
                  <a:lnTo>
                    <a:pt x="879512" y="2299449"/>
                  </a:lnTo>
                  <a:lnTo>
                    <a:pt x="883368" y="2293550"/>
                  </a:lnTo>
                  <a:lnTo>
                    <a:pt x="887678" y="2287423"/>
                  </a:lnTo>
                  <a:lnTo>
                    <a:pt x="891989" y="2281523"/>
                  </a:lnTo>
                  <a:lnTo>
                    <a:pt x="896526" y="2276078"/>
                  </a:lnTo>
                  <a:lnTo>
                    <a:pt x="906281" y="2264959"/>
                  </a:lnTo>
                  <a:lnTo>
                    <a:pt x="915355" y="2254975"/>
                  </a:lnTo>
                  <a:lnTo>
                    <a:pt x="923749" y="2246353"/>
                  </a:lnTo>
                  <a:lnTo>
                    <a:pt x="935318" y="2234553"/>
                  </a:lnTo>
                  <a:lnTo>
                    <a:pt x="936906" y="2232965"/>
                  </a:lnTo>
                  <a:lnTo>
                    <a:pt x="938267" y="2231604"/>
                  </a:lnTo>
                  <a:lnTo>
                    <a:pt x="940990" y="2229788"/>
                  </a:lnTo>
                  <a:lnTo>
                    <a:pt x="943258" y="2228654"/>
                  </a:lnTo>
                  <a:lnTo>
                    <a:pt x="944619" y="2227292"/>
                  </a:lnTo>
                  <a:lnTo>
                    <a:pt x="945527" y="2226838"/>
                  </a:lnTo>
                  <a:lnTo>
                    <a:pt x="945981" y="2226158"/>
                  </a:lnTo>
                  <a:lnTo>
                    <a:pt x="946434" y="2225023"/>
                  </a:lnTo>
                  <a:lnTo>
                    <a:pt x="946888" y="2223889"/>
                  </a:lnTo>
                  <a:lnTo>
                    <a:pt x="947795" y="2220485"/>
                  </a:lnTo>
                  <a:lnTo>
                    <a:pt x="948249" y="2215266"/>
                  </a:lnTo>
                  <a:lnTo>
                    <a:pt x="949610" y="2199382"/>
                  </a:lnTo>
                  <a:lnTo>
                    <a:pt x="950518" y="2179868"/>
                  </a:lnTo>
                  <a:lnTo>
                    <a:pt x="950971" y="2170338"/>
                  </a:lnTo>
                  <a:lnTo>
                    <a:pt x="951198" y="2161489"/>
                  </a:lnTo>
                  <a:lnTo>
                    <a:pt x="951198" y="2153774"/>
                  </a:lnTo>
                  <a:lnTo>
                    <a:pt x="950971" y="2148555"/>
                  </a:lnTo>
                  <a:lnTo>
                    <a:pt x="950745" y="2146286"/>
                  </a:lnTo>
                  <a:lnTo>
                    <a:pt x="950745" y="2144017"/>
                  </a:lnTo>
                  <a:lnTo>
                    <a:pt x="951425" y="2138571"/>
                  </a:lnTo>
                  <a:lnTo>
                    <a:pt x="952559" y="2132898"/>
                  </a:lnTo>
                  <a:lnTo>
                    <a:pt x="953921" y="2127226"/>
                  </a:lnTo>
                  <a:lnTo>
                    <a:pt x="956643" y="2116788"/>
                  </a:lnTo>
                  <a:lnTo>
                    <a:pt x="957323" y="2112476"/>
                  </a:lnTo>
                  <a:lnTo>
                    <a:pt x="957777" y="2109527"/>
                  </a:lnTo>
                  <a:lnTo>
                    <a:pt x="957550" y="2104308"/>
                  </a:lnTo>
                  <a:lnTo>
                    <a:pt x="957097" y="2095005"/>
                  </a:lnTo>
                  <a:lnTo>
                    <a:pt x="956189" y="2082071"/>
                  </a:lnTo>
                  <a:lnTo>
                    <a:pt x="954828" y="2066868"/>
                  </a:lnTo>
                  <a:lnTo>
                    <a:pt x="953013" y="2050530"/>
                  </a:lnTo>
                  <a:lnTo>
                    <a:pt x="950971" y="2033739"/>
                  </a:lnTo>
                  <a:lnTo>
                    <a:pt x="948476" y="2017629"/>
                  </a:lnTo>
                  <a:lnTo>
                    <a:pt x="947115" y="2010368"/>
                  </a:lnTo>
                  <a:lnTo>
                    <a:pt x="945754" y="2003787"/>
                  </a:lnTo>
                  <a:lnTo>
                    <a:pt x="941897" y="1984954"/>
                  </a:lnTo>
                  <a:lnTo>
                    <a:pt x="936679" y="1957498"/>
                  </a:lnTo>
                  <a:lnTo>
                    <a:pt x="930554" y="1923688"/>
                  </a:lnTo>
                  <a:lnTo>
                    <a:pt x="924429" y="1887837"/>
                  </a:lnTo>
                  <a:lnTo>
                    <a:pt x="918531" y="1853120"/>
                  </a:lnTo>
                  <a:lnTo>
                    <a:pt x="913994" y="1822941"/>
                  </a:lnTo>
                  <a:lnTo>
                    <a:pt x="911045" y="1800931"/>
                  </a:lnTo>
                  <a:lnTo>
                    <a:pt x="910137" y="1794123"/>
                  </a:lnTo>
                  <a:lnTo>
                    <a:pt x="909910" y="1790720"/>
                  </a:lnTo>
                  <a:lnTo>
                    <a:pt x="910591" y="1786635"/>
                  </a:lnTo>
                  <a:lnTo>
                    <a:pt x="911045" y="1781643"/>
                  </a:lnTo>
                  <a:lnTo>
                    <a:pt x="911725" y="1771433"/>
                  </a:lnTo>
                  <a:lnTo>
                    <a:pt x="912179" y="1765987"/>
                  </a:lnTo>
                  <a:lnTo>
                    <a:pt x="913086" y="1760995"/>
                  </a:lnTo>
                  <a:lnTo>
                    <a:pt x="913994" y="1756684"/>
                  </a:lnTo>
                  <a:lnTo>
                    <a:pt x="914448" y="1754868"/>
                  </a:lnTo>
                  <a:lnTo>
                    <a:pt x="915355" y="1753053"/>
                  </a:lnTo>
                  <a:lnTo>
                    <a:pt x="916036" y="1751238"/>
                  </a:lnTo>
                  <a:lnTo>
                    <a:pt x="916489" y="1749196"/>
                  </a:lnTo>
                  <a:lnTo>
                    <a:pt x="917170" y="1746473"/>
                  </a:lnTo>
                  <a:lnTo>
                    <a:pt x="917397" y="1743750"/>
                  </a:lnTo>
                  <a:lnTo>
                    <a:pt x="917850" y="1737169"/>
                  </a:lnTo>
                  <a:lnTo>
                    <a:pt x="917850" y="1729681"/>
                  </a:lnTo>
                  <a:lnTo>
                    <a:pt x="917850" y="1722420"/>
                  </a:lnTo>
                  <a:lnTo>
                    <a:pt x="917624" y="1715159"/>
                  </a:lnTo>
                  <a:lnTo>
                    <a:pt x="916489" y="1702906"/>
                  </a:lnTo>
                  <a:lnTo>
                    <a:pt x="898341" y="1544297"/>
                  </a:lnTo>
                  <a:lnTo>
                    <a:pt x="886317" y="1439238"/>
                  </a:lnTo>
                  <a:lnTo>
                    <a:pt x="882461" y="1403613"/>
                  </a:lnTo>
                  <a:lnTo>
                    <a:pt x="881327" y="1392722"/>
                  </a:lnTo>
                  <a:lnTo>
                    <a:pt x="880873" y="1387503"/>
                  </a:lnTo>
                  <a:lnTo>
                    <a:pt x="881100" y="1381603"/>
                  </a:lnTo>
                  <a:lnTo>
                    <a:pt x="881100" y="1379561"/>
                  </a:lnTo>
                  <a:lnTo>
                    <a:pt x="880873" y="1377973"/>
                  </a:lnTo>
                  <a:lnTo>
                    <a:pt x="880646" y="1376384"/>
                  </a:lnTo>
                  <a:lnTo>
                    <a:pt x="879739" y="1374796"/>
                  </a:lnTo>
                  <a:lnTo>
                    <a:pt x="878604" y="1373208"/>
                  </a:lnTo>
                  <a:lnTo>
                    <a:pt x="877016" y="1371166"/>
                  </a:lnTo>
                  <a:lnTo>
                    <a:pt x="875201" y="1369123"/>
                  </a:lnTo>
                  <a:lnTo>
                    <a:pt x="873840" y="1367308"/>
                  </a:lnTo>
                  <a:lnTo>
                    <a:pt x="870891" y="1364812"/>
                  </a:lnTo>
                  <a:lnTo>
                    <a:pt x="869530" y="1362997"/>
                  </a:lnTo>
                  <a:lnTo>
                    <a:pt x="867715" y="1360728"/>
                  </a:lnTo>
                  <a:lnTo>
                    <a:pt x="865447" y="1357551"/>
                  </a:lnTo>
                  <a:lnTo>
                    <a:pt x="862497" y="1353467"/>
                  </a:lnTo>
                  <a:lnTo>
                    <a:pt x="859548" y="1348702"/>
                  </a:lnTo>
                  <a:lnTo>
                    <a:pt x="856826" y="1345525"/>
                  </a:lnTo>
                  <a:lnTo>
                    <a:pt x="855238" y="1344163"/>
                  </a:lnTo>
                  <a:lnTo>
                    <a:pt x="853877" y="1343256"/>
                  </a:lnTo>
                  <a:lnTo>
                    <a:pt x="852743" y="1342802"/>
                  </a:lnTo>
                  <a:lnTo>
                    <a:pt x="851608" y="1342121"/>
                  </a:lnTo>
                  <a:lnTo>
                    <a:pt x="850701" y="1342348"/>
                  </a:lnTo>
                  <a:lnTo>
                    <a:pt x="850020" y="1342802"/>
                  </a:lnTo>
                  <a:lnTo>
                    <a:pt x="849113" y="1343483"/>
                  </a:lnTo>
                  <a:lnTo>
                    <a:pt x="848432" y="1344844"/>
                  </a:lnTo>
                  <a:lnTo>
                    <a:pt x="848205" y="1346206"/>
                  </a:lnTo>
                  <a:lnTo>
                    <a:pt x="847979" y="1348248"/>
                  </a:lnTo>
                  <a:lnTo>
                    <a:pt x="847752" y="1350517"/>
                  </a:lnTo>
                  <a:lnTo>
                    <a:pt x="847979" y="1353467"/>
                  </a:lnTo>
                  <a:lnTo>
                    <a:pt x="848205" y="1359593"/>
                  </a:lnTo>
                  <a:lnTo>
                    <a:pt x="848205" y="1366174"/>
                  </a:lnTo>
                  <a:lnTo>
                    <a:pt x="848205" y="1372981"/>
                  </a:lnTo>
                  <a:lnTo>
                    <a:pt x="847752" y="1378880"/>
                  </a:lnTo>
                  <a:lnTo>
                    <a:pt x="846844" y="1388637"/>
                  </a:lnTo>
                  <a:lnTo>
                    <a:pt x="846617" y="1392495"/>
                  </a:lnTo>
                  <a:lnTo>
                    <a:pt x="843668" y="1392495"/>
                  </a:lnTo>
                  <a:lnTo>
                    <a:pt x="840492" y="1391814"/>
                  </a:lnTo>
                  <a:lnTo>
                    <a:pt x="837089" y="1390907"/>
                  </a:lnTo>
                  <a:lnTo>
                    <a:pt x="835275" y="1389999"/>
                  </a:lnTo>
                  <a:lnTo>
                    <a:pt x="833460" y="1389318"/>
                  </a:lnTo>
                  <a:lnTo>
                    <a:pt x="831872" y="1388184"/>
                  </a:lnTo>
                  <a:lnTo>
                    <a:pt x="830057" y="1386595"/>
                  </a:lnTo>
                  <a:lnTo>
                    <a:pt x="828923" y="1384780"/>
                  </a:lnTo>
                  <a:lnTo>
                    <a:pt x="827788" y="1382738"/>
                  </a:lnTo>
                  <a:lnTo>
                    <a:pt x="827108" y="1380242"/>
                  </a:lnTo>
                  <a:lnTo>
                    <a:pt x="826654" y="1377519"/>
                  </a:lnTo>
                  <a:lnTo>
                    <a:pt x="826427" y="1374569"/>
                  </a:lnTo>
                  <a:lnTo>
                    <a:pt x="825747" y="1372527"/>
                  </a:lnTo>
                  <a:lnTo>
                    <a:pt x="825066" y="1370939"/>
                  </a:lnTo>
                  <a:lnTo>
                    <a:pt x="824386" y="1369350"/>
                  </a:lnTo>
                  <a:lnTo>
                    <a:pt x="823251" y="1368670"/>
                  </a:lnTo>
                  <a:lnTo>
                    <a:pt x="822344" y="1367762"/>
                  </a:lnTo>
                  <a:lnTo>
                    <a:pt x="821210" y="1367535"/>
                  </a:lnTo>
                  <a:lnTo>
                    <a:pt x="820302" y="1367308"/>
                  </a:lnTo>
                  <a:lnTo>
                    <a:pt x="819168" y="1367535"/>
                  </a:lnTo>
                  <a:lnTo>
                    <a:pt x="818260" y="1367762"/>
                  </a:lnTo>
                  <a:lnTo>
                    <a:pt x="816446" y="1368216"/>
                  </a:lnTo>
                  <a:lnTo>
                    <a:pt x="814858" y="1369350"/>
                  </a:lnTo>
                  <a:lnTo>
                    <a:pt x="812589" y="1367989"/>
                  </a:lnTo>
                  <a:lnTo>
                    <a:pt x="810547" y="1366627"/>
                  </a:lnTo>
                  <a:lnTo>
                    <a:pt x="808279" y="1364585"/>
                  </a:lnTo>
                  <a:lnTo>
                    <a:pt x="805783" y="1362543"/>
                  </a:lnTo>
                  <a:lnTo>
                    <a:pt x="803742" y="1360047"/>
                  </a:lnTo>
                  <a:lnTo>
                    <a:pt x="803061" y="1358686"/>
                  </a:lnTo>
                  <a:lnTo>
                    <a:pt x="802380" y="1357324"/>
                  </a:lnTo>
                  <a:lnTo>
                    <a:pt x="801700" y="1356190"/>
                  </a:lnTo>
                  <a:lnTo>
                    <a:pt x="801700" y="1354828"/>
                  </a:lnTo>
                  <a:lnTo>
                    <a:pt x="801473" y="1353920"/>
                  </a:lnTo>
                  <a:lnTo>
                    <a:pt x="801019" y="1352786"/>
                  </a:lnTo>
                  <a:lnTo>
                    <a:pt x="800339" y="1352332"/>
                  </a:lnTo>
                  <a:lnTo>
                    <a:pt x="799431" y="1351878"/>
                  </a:lnTo>
                  <a:lnTo>
                    <a:pt x="798297" y="1351424"/>
                  </a:lnTo>
                  <a:lnTo>
                    <a:pt x="796936" y="1350971"/>
                  </a:lnTo>
                  <a:lnTo>
                    <a:pt x="794440" y="1350744"/>
                  </a:lnTo>
                  <a:lnTo>
                    <a:pt x="791718" y="1350971"/>
                  </a:lnTo>
                  <a:lnTo>
                    <a:pt x="789450" y="1351424"/>
                  </a:lnTo>
                  <a:lnTo>
                    <a:pt x="787181" y="1351878"/>
                  </a:lnTo>
                  <a:lnTo>
                    <a:pt x="784459" y="1347794"/>
                  </a:lnTo>
                  <a:lnTo>
                    <a:pt x="782190" y="1345071"/>
                  </a:lnTo>
                  <a:lnTo>
                    <a:pt x="779922" y="1342802"/>
                  </a:lnTo>
                  <a:lnTo>
                    <a:pt x="777653" y="1341214"/>
                  </a:lnTo>
                  <a:lnTo>
                    <a:pt x="775385" y="1339852"/>
                  </a:lnTo>
                  <a:lnTo>
                    <a:pt x="773570" y="1338944"/>
                  </a:lnTo>
                  <a:lnTo>
                    <a:pt x="771528" y="1337810"/>
                  </a:lnTo>
                  <a:lnTo>
                    <a:pt x="770167" y="1336902"/>
                  </a:lnTo>
                  <a:lnTo>
                    <a:pt x="769033" y="1335768"/>
                  </a:lnTo>
                  <a:lnTo>
                    <a:pt x="768352" y="1334406"/>
                  </a:lnTo>
                  <a:lnTo>
                    <a:pt x="767671" y="1332364"/>
                  </a:lnTo>
                  <a:lnTo>
                    <a:pt x="766991" y="1329868"/>
                  </a:lnTo>
                  <a:lnTo>
                    <a:pt x="765857" y="1323515"/>
                  </a:lnTo>
                  <a:lnTo>
                    <a:pt x="764495" y="1315800"/>
                  </a:lnTo>
                  <a:lnTo>
                    <a:pt x="764042" y="1307631"/>
                  </a:lnTo>
                  <a:lnTo>
                    <a:pt x="763588" y="1299689"/>
                  </a:lnTo>
                  <a:lnTo>
                    <a:pt x="763815" y="1291747"/>
                  </a:lnTo>
                  <a:lnTo>
                    <a:pt x="764042" y="1288117"/>
                  </a:lnTo>
                  <a:lnTo>
                    <a:pt x="764495" y="1284940"/>
                  </a:lnTo>
                  <a:lnTo>
                    <a:pt x="768352" y="1259073"/>
                  </a:lnTo>
                  <a:lnTo>
                    <a:pt x="771301" y="1237970"/>
                  </a:lnTo>
                  <a:lnTo>
                    <a:pt x="771528" y="1234793"/>
                  </a:lnTo>
                  <a:lnTo>
                    <a:pt x="771528" y="1232524"/>
                  </a:lnTo>
                  <a:lnTo>
                    <a:pt x="771301" y="1230936"/>
                  </a:lnTo>
                  <a:lnTo>
                    <a:pt x="771074" y="1230709"/>
                  </a:lnTo>
                  <a:lnTo>
                    <a:pt x="770621" y="1230482"/>
                  </a:lnTo>
                  <a:lnTo>
                    <a:pt x="769713" y="1230255"/>
                  </a:lnTo>
                  <a:lnTo>
                    <a:pt x="767898" y="1230482"/>
                  </a:lnTo>
                  <a:lnTo>
                    <a:pt x="762907" y="1231390"/>
                  </a:lnTo>
                  <a:lnTo>
                    <a:pt x="762681" y="1231390"/>
                  </a:lnTo>
                  <a:lnTo>
                    <a:pt x="762454" y="1230936"/>
                  </a:lnTo>
                  <a:lnTo>
                    <a:pt x="761773" y="1229121"/>
                  </a:lnTo>
                  <a:lnTo>
                    <a:pt x="761546" y="1226398"/>
                  </a:lnTo>
                  <a:lnTo>
                    <a:pt x="761093" y="1222313"/>
                  </a:lnTo>
                  <a:lnTo>
                    <a:pt x="760412" y="1211422"/>
                  </a:lnTo>
                  <a:lnTo>
                    <a:pt x="760412" y="1196900"/>
                  </a:lnTo>
                  <a:lnTo>
                    <a:pt x="760412" y="1179428"/>
                  </a:lnTo>
                  <a:lnTo>
                    <a:pt x="761093" y="1159687"/>
                  </a:lnTo>
                  <a:lnTo>
                    <a:pt x="761546" y="1138357"/>
                  </a:lnTo>
                  <a:lnTo>
                    <a:pt x="762227" y="1115893"/>
                  </a:lnTo>
                  <a:lnTo>
                    <a:pt x="764269" y="1069604"/>
                  </a:lnTo>
                  <a:lnTo>
                    <a:pt x="766764" y="1026037"/>
                  </a:lnTo>
                  <a:lnTo>
                    <a:pt x="769033" y="990186"/>
                  </a:lnTo>
                  <a:lnTo>
                    <a:pt x="770394" y="976117"/>
                  </a:lnTo>
                  <a:lnTo>
                    <a:pt x="771301" y="966133"/>
                  </a:lnTo>
                  <a:lnTo>
                    <a:pt x="772662" y="956603"/>
                  </a:lnTo>
                  <a:lnTo>
                    <a:pt x="774477" y="945031"/>
                  </a:lnTo>
                  <a:lnTo>
                    <a:pt x="779241" y="916894"/>
                  </a:lnTo>
                  <a:lnTo>
                    <a:pt x="785139" y="884446"/>
                  </a:lnTo>
                  <a:lnTo>
                    <a:pt x="791718" y="849956"/>
                  </a:lnTo>
                  <a:lnTo>
                    <a:pt x="803742" y="786648"/>
                  </a:lnTo>
                  <a:lnTo>
                    <a:pt x="808279" y="763050"/>
                  </a:lnTo>
                  <a:lnTo>
                    <a:pt x="811001" y="748301"/>
                  </a:lnTo>
                  <a:lnTo>
                    <a:pt x="814177" y="725383"/>
                  </a:lnTo>
                  <a:lnTo>
                    <a:pt x="818034" y="698154"/>
                  </a:lnTo>
                  <a:lnTo>
                    <a:pt x="821210" y="672740"/>
                  </a:lnTo>
                  <a:lnTo>
                    <a:pt x="822798" y="662529"/>
                  </a:lnTo>
                  <a:lnTo>
                    <a:pt x="824159" y="655495"/>
                  </a:lnTo>
                  <a:lnTo>
                    <a:pt x="826427" y="645738"/>
                  </a:lnTo>
                  <a:lnTo>
                    <a:pt x="830738" y="628039"/>
                  </a:lnTo>
                  <a:lnTo>
                    <a:pt x="842534" y="581069"/>
                  </a:lnTo>
                  <a:lnTo>
                    <a:pt x="854784" y="534099"/>
                  </a:lnTo>
                  <a:lnTo>
                    <a:pt x="859095" y="516854"/>
                  </a:lnTo>
                  <a:lnTo>
                    <a:pt x="861363" y="507551"/>
                  </a:lnTo>
                  <a:lnTo>
                    <a:pt x="861817" y="505055"/>
                  </a:lnTo>
                  <a:lnTo>
                    <a:pt x="862497" y="502786"/>
                  </a:lnTo>
                  <a:lnTo>
                    <a:pt x="863632" y="500063"/>
                  </a:lnTo>
                  <a:lnTo>
                    <a:pt x="864539" y="497567"/>
                  </a:lnTo>
                  <a:lnTo>
                    <a:pt x="866127" y="495071"/>
                  </a:lnTo>
                  <a:lnTo>
                    <a:pt x="867488" y="492802"/>
                  </a:lnTo>
                  <a:lnTo>
                    <a:pt x="869076" y="490306"/>
                  </a:lnTo>
                  <a:lnTo>
                    <a:pt x="870891" y="488036"/>
                  </a:lnTo>
                  <a:lnTo>
                    <a:pt x="872933" y="485767"/>
                  </a:lnTo>
                  <a:lnTo>
                    <a:pt x="874975" y="483725"/>
                  </a:lnTo>
                  <a:lnTo>
                    <a:pt x="877243" y="481456"/>
                  </a:lnTo>
                  <a:lnTo>
                    <a:pt x="879512" y="479641"/>
                  </a:lnTo>
                  <a:lnTo>
                    <a:pt x="882007" y="477826"/>
                  </a:lnTo>
                  <a:lnTo>
                    <a:pt x="884729" y="476010"/>
                  </a:lnTo>
                  <a:lnTo>
                    <a:pt x="887452" y="474649"/>
                  </a:lnTo>
                  <a:lnTo>
                    <a:pt x="890401" y="473287"/>
                  </a:lnTo>
                  <a:lnTo>
                    <a:pt x="911725" y="464211"/>
                  </a:lnTo>
                  <a:lnTo>
                    <a:pt x="943939" y="449689"/>
                  </a:lnTo>
                  <a:lnTo>
                    <a:pt x="993620" y="427906"/>
                  </a:lnTo>
                  <a:lnTo>
                    <a:pt x="997023" y="426090"/>
                  </a:lnTo>
                  <a:lnTo>
                    <a:pt x="1000426" y="424502"/>
                  </a:lnTo>
                  <a:lnTo>
                    <a:pt x="1006324" y="421325"/>
                  </a:lnTo>
                  <a:lnTo>
                    <a:pt x="1015399" y="415426"/>
                  </a:lnTo>
                  <a:lnTo>
                    <a:pt x="1016306" y="414972"/>
                  </a:lnTo>
                  <a:lnTo>
                    <a:pt x="1016987" y="414064"/>
                  </a:lnTo>
                  <a:lnTo>
                    <a:pt x="1017440" y="412930"/>
                  </a:lnTo>
                  <a:lnTo>
                    <a:pt x="1017667" y="412022"/>
                  </a:lnTo>
                  <a:lnTo>
                    <a:pt x="1017667" y="410888"/>
                  </a:lnTo>
                  <a:lnTo>
                    <a:pt x="1017667" y="409753"/>
                  </a:lnTo>
                  <a:lnTo>
                    <a:pt x="1016987" y="407030"/>
                  </a:lnTo>
                  <a:lnTo>
                    <a:pt x="1015852" y="404761"/>
                  </a:lnTo>
                  <a:lnTo>
                    <a:pt x="1014718" y="402719"/>
                  </a:lnTo>
                  <a:lnTo>
                    <a:pt x="1013130" y="401357"/>
                  </a:lnTo>
                  <a:lnTo>
                    <a:pt x="1012450" y="400677"/>
                  </a:lnTo>
                  <a:lnTo>
                    <a:pt x="1011542" y="400677"/>
                  </a:lnTo>
                  <a:lnTo>
                    <a:pt x="1002468" y="399996"/>
                  </a:lnTo>
                  <a:lnTo>
                    <a:pt x="997023" y="399542"/>
                  </a:lnTo>
                  <a:lnTo>
                    <a:pt x="994755" y="399315"/>
                  </a:lnTo>
                  <a:lnTo>
                    <a:pt x="993167" y="398634"/>
                  </a:lnTo>
                  <a:lnTo>
                    <a:pt x="991806" y="398181"/>
                  </a:lnTo>
                  <a:lnTo>
                    <a:pt x="991125" y="397500"/>
                  </a:lnTo>
                  <a:lnTo>
                    <a:pt x="989991" y="396819"/>
                  </a:lnTo>
                  <a:lnTo>
                    <a:pt x="989310" y="395685"/>
                  </a:lnTo>
                  <a:lnTo>
                    <a:pt x="988856" y="394550"/>
                  </a:lnTo>
                  <a:lnTo>
                    <a:pt x="988176" y="392962"/>
                  </a:lnTo>
                  <a:lnTo>
                    <a:pt x="987722" y="390239"/>
                  </a:lnTo>
                  <a:lnTo>
                    <a:pt x="987268" y="386835"/>
                  </a:lnTo>
                  <a:lnTo>
                    <a:pt x="987268" y="383885"/>
                  </a:lnTo>
                  <a:lnTo>
                    <a:pt x="987495" y="380709"/>
                  </a:lnTo>
                  <a:lnTo>
                    <a:pt x="987722" y="378213"/>
                  </a:lnTo>
                  <a:lnTo>
                    <a:pt x="987949" y="375944"/>
                  </a:lnTo>
                  <a:lnTo>
                    <a:pt x="988630" y="373674"/>
                  </a:lnTo>
                  <a:lnTo>
                    <a:pt x="989537" y="369590"/>
                  </a:lnTo>
                  <a:lnTo>
                    <a:pt x="989991" y="367321"/>
                  </a:lnTo>
                  <a:lnTo>
                    <a:pt x="990218" y="364598"/>
                  </a:lnTo>
                  <a:lnTo>
                    <a:pt x="990218" y="361648"/>
                  </a:lnTo>
                  <a:lnTo>
                    <a:pt x="989764" y="358245"/>
                  </a:lnTo>
                  <a:lnTo>
                    <a:pt x="989537" y="354614"/>
                  </a:lnTo>
                  <a:lnTo>
                    <a:pt x="989537" y="351664"/>
                  </a:lnTo>
                  <a:lnTo>
                    <a:pt x="989537" y="349395"/>
                  </a:lnTo>
                  <a:lnTo>
                    <a:pt x="989764" y="347353"/>
                  </a:lnTo>
                  <a:lnTo>
                    <a:pt x="990218" y="344857"/>
                  </a:lnTo>
                  <a:lnTo>
                    <a:pt x="990444" y="343949"/>
                  </a:lnTo>
                  <a:lnTo>
                    <a:pt x="988856" y="341000"/>
                  </a:lnTo>
                  <a:lnTo>
                    <a:pt x="987268" y="338277"/>
                  </a:lnTo>
                  <a:lnTo>
                    <a:pt x="985227" y="335554"/>
                  </a:lnTo>
                  <a:lnTo>
                    <a:pt x="984773" y="334873"/>
                  </a:lnTo>
                  <a:lnTo>
                    <a:pt x="984319" y="333965"/>
                  </a:lnTo>
                  <a:lnTo>
                    <a:pt x="983639" y="331469"/>
                  </a:lnTo>
                  <a:lnTo>
                    <a:pt x="983185" y="328520"/>
                  </a:lnTo>
                  <a:lnTo>
                    <a:pt x="982731" y="325343"/>
                  </a:lnTo>
                  <a:lnTo>
                    <a:pt x="982504" y="318536"/>
                  </a:lnTo>
                  <a:lnTo>
                    <a:pt x="982504" y="313997"/>
                  </a:lnTo>
                  <a:lnTo>
                    <a:pt x="982278" y="312636"/>
                  </a:lnTo>
                  <a:lnTo>
                    <a:pt x="981824" y="311501"/>
                  </a:lnTo>
                  <a:lnTo>
                    <a:pt x="981143" y="310821"/>
                  </a:lnTo>
                  <a:lnTo>
                    <a:pt x="980236" y="310367"/>
                  </a:lnTo>
                  <a:lnTo>
                    <a:pt x="977967" y="309232"/>
                  </a:lnTo>
                  <a:lnTo>
                    <a:pt x="975018" y="308325"/>
                  </a:lnTo>
                  <a:lnTo>
                    <a:pt x="974565" y="307644"/>
                  </a:lnTo>
                  <a:lnTo>
                    <a:pt x="974111" y="307190"/>
                  </a:lnTo>
                  <a:lnTo>
                    <a:pt x="973657" y="306056"/>
                  </a:lnTo>
                  <a:lnTo>
                    <a:pt x="973430" y="304467"/>
                  </a:lnTo>
                  <a:lnTo>
                    <a:pt x="973430" y="302425"/>
                  </a:lnTo>
                  <a:lnTo>
                    <a:pt x="973657" y="300156"/>
                  </a:lnTo>
                  <a:lnTo>
                    <a:pt x="974338" y="297660"/>
                  </a:lnTo>
                  <a:lnTo>
                    <a:pt x="976153" y="292214"/>
                  </a:lnTo>
                  <a:lnTo>
                    <a:pt x="978421" y="286768"/>
                  </a:lnTo>
                  <a:lnTo>
                    <a:pt x="980690" y="281323"/>
                  </a:lnTo>
                  <a:lnTo>
                    <a:pt x="982958" y="277011"/>
                  </a:lnTo>
                  <a:lnTo>
                    <a:pt x="984546" y="274062"/>
                  </a:lnTo>
                  <a:lnTo>
                    <a:pt x="985454" y="272019"/>
                  </a:lnTo>
                  <a:lnTo>
                    <a:pt x="985907" y="270204"/>
                  </a:lnTo>
                  <a:lnTo>
                    <a:pt x="986134" y="268389"/>
                  </a:lnTo>
                  <a:lnTo>
                    <a:pt x="986134" y="267027"/>
                  </a:lnTo>
                  <a:lnTo>
                    <a:pt x="985907" y="265212"/>
                  </a:lnTo>
                  <a:lnTo>
                    <a:pt x="985454" y="263397"/>
                  </a:lnTo>
                  <a:lnTo>
                    <a:pt x="984546" y="259086"/>
                  </a:lnTo>
                  <a:lnTo>
                    <a:pt x="983185" y="254547"/>
                  </a:lnTo>
                  <a:lnTo>
                    <a:pt x="981824" y="250463"/>
                  </a:lnTo>
                  <a:lnTo>
                    <a:pt x="980690" y="246606"/>
                  </a:lnTo>
                  <a:lnTo>
                    <a:pt x="980236" y="245244"/>
                  </a:lnTo>
                  <a:lnTo>
                    <a:pt x="980009" y="243656"/>
                  </a:lnTo>
                  <a:lnTo>
                    <a:pt x="980009" y="241387"/>
                  </a:lnTo>
                  <a:lnTo>
                    <a:pt x="980009" y="239118"/>
                  </a:lnTo>
                  <a:lnTo>
                    <a:pt x="980236" y="236622"/>
                  </a:lnTo>
                  <a:lnTo>
                    <a:pt x="980690" y="233899"/>
                  </a:lnTo>
                  <a:lnTo>
                    <a:pt x="981143" y="232764"/>
                  </a:lnTo>
                  <a:lnTo>
                    <a:pt x="981824" y="231630"/>
                  </a:lnTo>
                  <a:lnTo>
                    <a:pt x="983412" y="228907"/>
                  </a:lnTo>
                  <a:lnTo>
                    <a:pt x="985000" y="225049"/>
                  </a:lnTo>
                  <a:lnTo>
                    <a:pt x="986588" y="220284"/>
                  </a:lnTo>
                  <a:lnTo>
                    <a:pt x="987949" y="215292"/>
                  </a:lnTo>
                  <a:lnTo>
                    <a:pt x="989310" y="209619"/>
                  </a:lnTo>
                  <a:lnTo>
                    <a:pt x="990218" y="204174"/>
                  </a:lnTo>
                  <a:lnTo>
                    <a:pt x="991352" y="198955"/>
                  </a:lnTo>
                  <a:lnTo>
                    <a:pt x="992032" y="194190"/>
                  </a:lnTo>
                  <a:lnTo>
                    <a:pt x="992259" y="190105"/>
                  </a:lnTo>
                  <a:lnTo>
                    <a:pt x="992486" y="186475"/>
                  </a:lnTo>
                  <a:lnTo>
                    <a:pt x="992940" y="180348"/>
                  </a:lnTo>
                  <a:lnTo>
                    <a:pt x="993167" y="177398"/>
                  </a:lnTo>
                  <a:lnTo>
                    <a:pt x="993620" y="174902"/>
                  </a:lnTo>
                  <a:lnTo>
                    <a:pt x="994301" y="172406"/>
                  </a:lnTo>
                  <a:lnTo>
                    <a:pt x="995435" y="170364"/>
                  </a:lnTo>
                  <a:lnTo>
                    <a:pt x="996570" y="167868"/>
                  </a:lnTo>
                  <a:lnTo>
                    <a:pt x="997477" y="165145"/>
                  </a:lnTo>
                  <a:lnTo>
                    <a:pt x="998158" y="161969"/>
                  </a:lnTo>
                  <a:lnTo>
                    <a:pt x="998611" y="159019"/>
                  </a:lnTo>
                  <a:lnTo>
                    <a:pt x="998838" y="155615"/>
                  </a:lnTo>
                  <a:lnTo>
                    <a:pt x="998611" y="152892"/>
                  </a:lnTo>
                  <a:lnTo>
                    <a:pt x="998158" y="150169"/>
                  </a:lnTo>
                  <a:lnTo>
                    <a:pt x="997477" y="147900"/>
                  </a:lnTo>
                  <a:lnTo>
                    <a:pt x="996343" y="144723"/>
                  </a:lnTo>
                  <a:lnTo>
                    <a:pt x="995662" y="140866"/>
                  </a:lnTo>
                  <a:lnTo>
                    <a:pt x="995435" y="136101"/>
                  </a:lnTo>
                  <a:lnTo>
                    <a:pt x="995208" y="130882"/>
                  </a:lnTo>
                  <a:lnTo>
                    <a:pt x="995435" y="125209"/>
                  </a:lnTo>
                  <a:lnTo>
                    <a:pt x="996116" y="120217"/>
                  </a:lnTo>
                  <a:lnTo>
                    <a:pt x="996796" y="117948"/>
                  </a:lnTo>
                  <a:lnTo>
                    <a:pt x="997477" y="115679"/>
                  </a:lnTo>
                  <a:lnTo>
                    <a:pt x="998384" y="113637"/>
                  </a:lnTo>
                  <a:lnTo>
                    <a:pt x="999519" y="112049"/>
                  </a:lnTo>
                  <a:lnTo>
                    <a:pt x="1004736" y="105241"/>
                  </a:lnTo>
                  <a:lnTo>
                    <a:pt x="1007459" y="101838"/>
                  </a:lnTo>
                  <a:lnTo>
                    <a:pt x="1010862" y="98661"/>
                  </a:lnTo>
                  <a:lnTo>
                    <a:pt x="1013811" y="95484"/>
                  </a:lnTo>
                  <a:lnTo>
                    <a:pt x="1015626" y="94350"/>
                  </a:lnTo>
                  <a:lnTo>
                    <a:pt x="1017440" y="93215"/>
                  </a:lnTo>
                  <a:lnTo>
                    <a:pt x="1019028" y="92308"/>
                  </a:lnTo>
                  <a:lnTo>
                    <a:pt x="1020616" y="91854"/>
                  </a:lnTo>
                  <a:lnTo>
                    <a:pt x="1022204" y="91173"/>
                  </a:lnTo>
                  <a:lnTo>
                    <a:pt x="1024019" y="91173"/>
                  </a:lnTo>
                  <a:lnTo>
                    <a:pt x="1033547" y="90946"/>
                  </a:lnTo>
                  <a:lnTo>
                    <a:pt x="1040353" y="90492"/>
                  </a:lnTo>
                  <a:lnTo>
                    <a:pt x="1048066" y="89812"/>
                  </a:lnTo>
                  <a:lnTo>
                    <a:pt x="1056233" y="88904"/>
                  </a:lnTo>
                  <a:lnTo>
                    <a:pt x="1064173" y="87769"/>
                  </a:lnTo>
                  <a:lnTo>
                    <a:pt x="1072113" y="86408"/>
                  </a:lnTo>
                  <a:lnTo>
                    <a:pt x="1079372" y="84593"/>
                  </a:lnTo>
                  <a:lnTo>
                    <a:pt x="1083229" y="83912"/>
                  </a:lnTo>
                  <a:lnTo>
                    <a:pt x="1087539" y="83231"/>
                  </a:lnTo>
                  <a:lnTo>
                    <a:pt x="1092303" y="82324"/>
                  </a:lnTo>
                  <a:lnTo>
                    <a:pt x="1097748" y="81870"/>
                  </a:lnTo>
                  <a:lnTo>
                    <a:pt x="1103192" y="81416"/>
                  </a:lnTo>
                  <a:lnTo>
                    <a:pt x="1109090" y="81189"/>
                  </a:lnTo>
                  <a:lnTo>
                    <a:pt x="1114989" y="80962"/>
                  </a:lnTo>
                  <a:close/>
                  <a:moveTo>
                    <a:pt x="387804" y="0"/>
                  </a:moveTo>
                  <a:lnTo>
                    <a:pt x="393020" y="0"/>
                  </a:lnTo>
                  <a:lnTo>
                    <a:pt x="398463" y="454"/>
                  </a:lnTo>
                  <a:lnTo>
                    <a:pt x="404359" y="1134"/>
                  </a:lnTo>
                  <a:lnTo>
                    <a:pt x="410482" y="2268"/>
                  </a:lnTo>
                  <a:lnTo>
                    <a:pt x="416832" y="3402"/>
                  </a:lnTo>
                  <a:lnTo>
                    <a:pt x="423182" y="4989"/>
                  </a:lnTo>
                  <a:lnTo>
                    <a:pt x="429532" y="6803"/>
                  </a:lnTo>
                  <a:lnTo>
                    <a:pt x="435656" y="8844"/>
                  </a:lnTo>
                  <a:lnTo>
                    <a:pt x="441779" y="10885"/>
                  </a:lnTo>
                  <a:lnTo>
                    <a:pt x="447675" y="13379"/>
                  </a:lnTo>
                  <a:lnTo>
                    <a:pt x="453345" y="15874"/>
                  </a:lnTo>
                  <a:lnTo>
                    <a:pt x="458561" y="18595"/>
                  </a:lnTo>
                  <a:lnTo>
                    <a:pt x="463324" y="21543"/>
                  </a:lnTo>
                  <a:lnTo>
                    <a:pt x="467632" y="24264"/>
                  </a:lnTo>
                  <a:lnTo>
                    <a:pt x="471261" y="27212"/>
                  </a:lnTo>
                  <a:lnTo>
                    <a:pt x="474209" y="30613"/>
                  </a:lnTo>
                  <a:lnTo>
                    <a:pt x="477157" y="33788"/>
                  </a:lnTo>
                  <a:lnTo>
                    <a:pt x="479652" y="37416"/>
                  </a:lnTo>
                  <a:lnTo>
                    <a:pt x="482374" y="41498"/>
                  </a:lnTo>
                  <a:lnTo>
                    <a:pt x="484868" y="45807"/>
                  </a:lnTo>
                  <a:lnTo>
                    <a:pt x="487363" y="50115"/>
                  </a:lnTo>
                  <a:lnTo>
                    <a:pt x="489857" y="54877"/>
                  </a:lnTo>
                  <a:lnTo>
                    <a:pt x="492352" y="59639"/>
                  </a:lnTo>
                  <a:lnTo>
                    <a:pt x="494620" y="64628"/>
                  </a:lnTo>
                  <a:lnTo>
                    <a:pt x="496661" y="69844"/>
                  </a:lnTo>
                  <a:lnTo>
                    <a:pt x="498475" y="74832"/>
                  </a:lnTo>
                  <a:lnTo>
                    <a:pt x="500290" y="80275"/>
                  </a:lnTo>
                  <a:lnTo>
                    <a:pt x="501650" y="85264"/>
                  </a:lnTo>
                  <a:lnTo>
                    <a:pt x="502784" y="90706"/>
                  </a:lnTo>
                  <a:lnTo>
                    <a:pt x="503918" y="95695"/>
                  </a:lnTo>
                  <a:lnTo>
                    <a:pt x="504599" y="100684"/>
                  </a:lnTo>
                  <a:lnTo>
                    <a:pt x="504825" y="105899"/>
                  </a:lnTo>
                  <a:lnTo>
                    <a:pt x="505506" y="121999"/>
                  </a:lnTo>
                  <a:lnTo>
                    <a:pt x="505279" y="132657"/>
                  </a:lnTo>
                  <a:lnTo>
                    <a:pt x="505279" y="138553"/>
                  </a:lnTo>
                  <a:lnTo>
                    <a:pt x="504825" y="140367"/>
                  </a:lnTo>
                  <a:lnTo>
                    <a:pt x="506186" y="140367"/>
                  </a:lnTo>
                  <a:lnTo>
                    <a:pt x="508907" y="140367"/>
                  </a:lnTo>
                  <a:lnTo>
                    <a:pt x="510722" y="140367"/>
                  </a:lnTo>
                  <a:lnTo>
                    <a:pt x="512536" y="140821"/>
                  </a:lnTo>
                  <a:lnTo>
                    <a:pt x="514350" y="141274"/>
                  </a:lnTo>
                  <a:lnTo>
                    <a:pt x="516165" y="141955"/>
                  </a:lnTo>
                  <a:lnTo>
                    <a:pt x="516845" y="142862"/>
                  </a:lnTo>
                  <a:lnTo>
                    <a:pt x="517299" y="143996"/>
                  </a:lnTo>
                  <a:lnTo>
                    <a:pt x="517979" y="145356"/>
                  </a:lnTo>
                  <a:lnTo>
                    <a:pt x="518659" y="147170"/>
                  </a:lnTo>
                  <a:lnTo>
                    <a:pt x="519340" y="151252"/>
                  </a:lnTo>
                  <a:lnTo>
                    <a:pt x="520020" y="155787"/>
                  </a:lnTo>
                  <a:lnTo>
                    <a:pt x="520700" y="160776"/>
                  </a:lnTo>
                  <a:lnTo>
                    <a:pt x="520700" y="166219"/>
                  </a:lnTo>
                  <a:lnTo>
                    <a:pt x="520474" y="171207"/>
                  </a:lnTo>
                  <a:lnTo>
                    <a:pt x="519793" y="175743"/>
                  </a:lnTo>
                  <a:lnTo>
                    <a:pt x="519340" y="178010"/>
                  </a:lnTo>
                  <a:lnTo>
                    <a:pt x="518659" y="180505"/>
                  </a:lnTo>
                  <a:lnTo>
                    <a:pt x="515711" y="187081"/>
                  </a:lnTo>
                  <a:lnTo>
                    <a:pt x="512309" y="194564"/>
                  </a:lnTo>
                  <a:lnTo>
                    <a:pt x="508227" y="201821"/>
                  </a:lnTo>
                  <a:lnTo>
                    <a:pt x="503918" y="208624"/>
                  </a:lnTo>
                  <a:lnTo>
                    <a:pt x="499609" y="214746"/>
                  </a:lnTo>
                  <a:lnTo>
                    <a:pt x="497568" y="217014"/>
                  </a:lnTo>
                  <a:lnTo>
                    <a:pt x="495754" y="219055"/>
                  </a:lnTo>
                  <a:lnTo>
                    <a:pt x="494166" y="220415"/>
                  </a:lnTo>
                  <a:lnTo>
                    <a:pt x="493032" y="221096"/>
                  </a:lnTo>
                  <a:lnTo>
                    <a:pt x="491672" y="221549"/>
                  </a:lnTo>
                  <a:lnTo>
                    <a:pt x="490765" y="222003"/>
                  </a:lnTo>
                  <a:lnTo>
                    <a:pt x="489631" y="223137"/>
                  </a:lnTo>
                  <a:lnTo>
                    <a:pt x="488950" y="224044"/>
                  </a:lnTo>
                  <a:lnTo>
                    <a:pt x="487363" y="226765"/>
                  </a:lnTo>
                  <a:lnTo>
                    <a:pt x="486229" y="229713"/>
                  </a:lnTo>
                  <a:lnTo>
                    <a:pt x="484188" y="236062"/>
                  </a:lnTo>
                  <a:lnTo>
                    <a:pt x="482827" y="238783"/>
                  </a:lnTo>
                  <a:lnTo>
                    <a:pt x="481693" y="241504"/>
                  </a:lnTo>
                  <a:lnTo>
                    <a:pt x="480559" y="243772"/>
                  </a:lnTo>
                  <a:lnTo>
                    <a:pt x="479652" y="246267"/>
                  </a:lnTo>
                  <a:lnTo>
                    <a:pt x="478972" y="248534"/>
                  </a:lnTo>
                  <a:lnTo>
                    <a:pt x="478518" y="250802"/>
                  </a:lnTo>
                  <a:lnTo>
                    <a:pt x="478065" y="256017"/>
                  </a:lnTo>
                  <a:lnTo>
                    <a:pt x="477157" y="262820"/>
                  </a:lnTo>
                  <a:lnTo>
                    <a:pt x="476250" y="268263"/>
                  </a:lnTo>
                  <a:lnTo>
                    <a:pt x="475797" y="275746"/>
                  </a:lnTo>
                  <a:lnTo>
                    <a:pt x="474209" y="294341"/>
                  </a:lnTo>
                  <a:lnTo>
                    <a:pt x="473302" y="311802"/>
                  </a:lnTo>
                  <a:lnTo>
                    <a:pt x="472849" y="317924"/>
                  </a:lnTo>
                  <a:lnTo>
                    <a:pt x="472395" y="321326"/>
                  </a:lnTo>
                  <a:lnTo>
                    <a:pt x="472168" y="322913"/>
                  </a:lnTo>
                  <a:lnTo>
                    <a:pt x="472849" y="323593"/>
                  </a:lnTo>
                  <a:lnTo>
                    <a:pt x="473302" y="324500"/>
                  </a:lnTo>
                  <a:lnTo>
                    <a:pt x="474209" y="324727"/>
                  </a:lnTo>
                  <a:lnTo>
                    <a:pt x="475343" y="325181"/>
                  </a:lnTo>
                  <a:lnTo>
                    <a:pt x="476250" y="325634"/>
                  </a:lnTo>
                  <a:lnTo>
                    <a:pt x="477157" y="326768"/>
                  </a:lnTo>
                  <a:lnTo>
                    <a:pt x="478065" y="327902"/>
                  </a:lnTo>
                  <a:lnTo>
                    <a:pt x="478518" y="330623"/>
                  </a:lnTo>
                  <a:lnTo>
                    <a:pt x="479425" y="333798"/>
                  </a:lnTo>
                  <a:lnTo>
                    <a:pt x="480559" y="342188"/>
                  </a:lnTo>
                  <a:lnTo>
                    <a:pt x="481466" y="350805"/>
                  </a:lnTo>
                  <a:lnTo>
                    <a:pt x="481693" y="357608"/>
                  </a:lnTo>
                  <a:lnTo>
                    <a:pt x="481693" y="358969"/>
                  </a:lnTo>
                  <a:lnTo>
                    <a:pt x="481920" y="359876"/>
                  </a:lnTo>
                  <a:lnTo>
                    <a:pt x="482827" y="361916"/>
                  </a:lnTo>
                  <a:lnTo>
                    <a:pt x="484188" y="363731"/>
                  </a:lnTo>
                  <a:lnTo>
                    <a:pt x="485775" y="365545"/>
                  </a:lnTo>
                  <a:lnTo>
                    <a:pt x="487363" y="367586"/>
                  </a:lnTo>
                  <a:lnTo>
                    <a:pt x="489177" y="370080"/>
                  </a:lnTo>
                  <a:lnTo>
                    <a:pt x="491218" y="373028"/>
                  </a:lnTo>
                  <a:lnTo>
                    <a:pt x="493032" y="377110"/>
                  </a:lnTo>
                  <a:lnTo>
                    <a:pt x="495074" y="382099"/>
                  </a:lnTo>
                  <a:lnTo>
                    <a:pt x="498249" y="387994"/>
                  </a:lnTo>
                  <a:lnTo>
                    <a:pt x="501877" y="394571"/>
                  </a:lnTo>
                  <a:lnTo>
                    <a:pt x="506413" y="401147"/>
                  </a:lnTo>
                  <a:lnTo>
                    <a:pt x="511175" y="407950"/>
                  </a:lnTo>
                  <a:lnTo>
                    <a:pt x="516391" y="414299"/>
                  </a:lnTo>
                  <a:lnTo>
                    <a:pt x="519113" y="417247"/>
                  </a:lnTo>
                  <a:lnTo>
                    <a:pt x="521834" y="419968"/>
                  </a:lnTo>
                  <a:lnTo>
                    <a:pt x="524783" y="422463"/>
                  </a:lnTo>
                  <a:lnTo>
                    <a:pt x="527277" y="424730"/>
                  </a:lnTo>
                  <a:lnTo>
                    <a:pt x="534988" y="430399"/>
                  </a:lnTo>
                  <a:lnTo>
                    <a:pt x="545874" y="437883"/>
                  </a:lnTo>
                  <a:lnTo>
                    <a:pt x="573088" y="456477"/>
                  </a:lnTo>
                  <a:lnTo>
                    <a:pt x="598034" y="473031"/>
                  </a:lnTo>
                  <a:lnTo>
                    <a:pt x="606652" y="478700"/>
                  </a:lnTo>
                  <a:lnTo>
                    <a:pt x="610734" y="481195"/>
                  </a:lnTo>
                  <a:lnTo>
                    <a:pt x="612775" y="482329"/>
                  </a:lnTo>
                  <a:lnTo>
                    <a:pt x="615497" y="484369"/>
                  </a:lnTo>
                  <a:lnTo>
                    <a:pt x="618899" y="486864"/>
                  </a:lnTo>
                  <a:lnTo>
                    <a:pt x="622300" y="489812"/>
                  </a:lnTo>
                  <a:lnTo>
                    <a:pt x="625475" y="493213"/>
                  </a:lnTo>
                  <a:lnTo>
                    <a:pt x="627063" y="495027"/>
                  </a:lnTo>
                  <a:lnTo>
                    <a:pt x="628197" y="496841"/>
                  </a:lnTo>
                  <a:lnTo>
                    <a:pt x="629558" y="498656"/>
                  </a:lnTo>
                  <a:lnTo>
                    <a:pt x="630238" y="500696"/>
                  </a:lnTo>
                  <a:lnTo>
                    <a:pt x="631145" y="502511"/>
                  </a:lnTo>
                  <a:lnTo>
                    <a:pt x="631372" y="504551"/>
                  </a:lnTo>
                  <a:lnTo>
                    <a:pt x="634320" y="540607"/>
                  </a:lnTo>
                  <a:lnTo>
                    <a:pt x="640670" y="611131"/>
                  </a:lnTo>
                  <a:lnTo>
                    <a:pt x="644299" y="649227"/>
                  </a:lnTo>
                  <a:lnTo>
                    <a:pt x="647474" y="683696"/>
                  </a:lnTo>
                  <a:lnTo>
                    <a:pt x="650649" y="710227"/>
                  </a:lnTo>
                  <a:lnTo>
                    <a:pt x="651783" y="719071"/>
                  </a:lnTo>
                  <a:lnTo>
                    <a:pt x="652917" y="724967"/>
                  </a:lnTo>
                  <a:lnTo>
                    <a:pt x="654504" y="733357"/>
                  </a:lnTo>
                  <a:lnTo>
                    <a:pt x="656091" y="743788"/>
                  </a:lnTo>
                  <a:lnTo>
                    <a:pt x="657679" y="755353"/>
                  </a:lnTo>
                  <a:lnTo>
                    <a:pt x="659267" y="767145"/>
                  </a:lnTo>
                  <a:lnTo>
                    <a:pt x="660400" y="778710"/>
                  </a:lnTo>
                  <a:lnTo>
                    <a:pt x="661308" y="788688"/>
                  </a:lnTo>
                  <a:lnTo>
                    <a:pt x="661761" y="797305"/>
                  </a:lnTo>
                  <a:lnTo>
                    <a:pt x="661988" y="802974"/>
                  </a:lnTo>
                  <a:lnTo>
                    <a:pt x="662215" y="805922"/>
                  </a:lnTo>
                  <a:lnTo>
                    <a:pt x="662668" y="810230"/>
                  </a:lnTo>
                  <a:lnTo>
                    <a:pt x="664256" y="822475"/>
                  </a:lnTo>
                  <a:lnTo>
                    <a:pt x="669018" y="855810"/>
                  </a:lnTo>
                  <a:lnTo>
                    <a:pt x="673781" y="889598"/>
                  </a:lnTo>
                  <a:lnTo>
                    <a:pt x="675368" y="902523"/>
                  </a:lnTo>
                  <a:lnTo>
                    <a:pt x="675822" y="907285"/>
                  </a:lnTo>
                  <a:lnTo>
                    <a:pt x="676049" y="910687"/>
                  </a:lnTo>
                  <a:lnTo>
                    <a:pt x="676049" y="915902"/>
                  </a:lnTo>
                  <a:lnTo>
                    <a:pt x="676729" y="920665"/>
                  </a:lnTo>
                  <a:lnTo>
                    <a:pt x="677183" y="925653"/>
                  </a:lnTo>
                  <a:lnTo>
                    <a:pt x="677863" y="930189"/>
                  </a:lnTo>
                  <a:lnTo>
                    <a:pt x="678770" y="933817"/>
                  </a:lnTo>
                  <a:lnTo>
                    <a:pt x="679677" y="937445"/>
                  </a:lnTo>
                  <a:lnTo>
                    <a:pt x="680811" y="940166"/>
                  </a:lnTo>
                  <a:lnTo>
                    <a:pt x="681718" y="942207"/>
                  </a:lnTo>
                  <a:lnTo>
                    <a:pt x="682625" y="944475"/>
                  </a:lnTo>
                  <a:lnTo>
                    <a:pt x="683533" y="947650"/>
                  </a:lnTo>
                  <a:lnTo>
                    <a:pt x="684213" y="951505"/>
                  </a:lnTo>
                  <a:lnTo>
                    <a:pt x="684893" y="955360"/>
                  </a:lnTo>
                  <a:lnTo>
                    <a:pt x="686027" y="963296"/>
                  </a:lnTo>
                  <a:lnTo>
                    <a:pt x="686254" y="969419"/>
                  </a:lnTo>
                  <a:lnTo>
                    <a:pt x="686708" y="972820"/>
                  </a:lnTo>
                  <a:lnTo>
                    <a:pt x="688068" y="979170"/>
                  </a:lnTo>
                  <a:lnTo>
                    <a:pt x="692377" y="997538"/>
                  </a:lnTo>
                  <a:lnTo>
                    <a:pt x="694418" y="1007969"/>
                  </a:lnTo>
                  <a:lnTo>
                    <a:pt x="696459" y="1018173"/>
                  </a:lnTo>
                  <a:lnTo>
                    <a:pt x="697593" y="1027924"/>
                  </a:lnTo>
                  <a:lnTo>
                    <a:pt x="698274" y="1032233"/>
                  </a:lnTo>
                  <a:lnTo>
                    <a:pt x="698274" y="1036315"/>
                  </a:lnTo>
                  <a:lnTo>
                    <a:pt x="698500" y="1041303"/>
                  </a:lnTo>
                  <a:lnTo>
                    <a:pt x="699181" y="1048787"/>
                  </a:lnTo>
                  <a:lnTo>
                    <a:pt x="701675" y="1069195"/>
                  </a:lnTo>
                  <a:lnTo>
                    <a:pt x="705304" y="1095047"/>
                  </a:lnTo>
                  <a:lnTo>
                    <a:pt x="709386" y="1123165"/>
                  </a:lnTo>
                  <a:lnTo>
                    <a:pt x="716643" y="1174641"/>
                  </a:lnTo>
                  <a:lnTo>
                    <a:pt x="718911" y="1192102"/>
                  </a:lnTo>
                  <a:lnTo>
                    <a:pt x="719818" y="1197091"/>
                  </a:lnTo>
                  <a:lnTo>
                    <a:pt x="719818" y="1199585"/>
                  </a:lnTo>
                  <a:lnTo>
                    <a:pt x="719365" y="1201626"/>
                  </a:lnTo>
                  <a:lnTo>
                    <a:pt x="719365" y="1203667"/>
                  </a:lnTo>
                  <a:lnTo>
                    <a:pt x="719138" y="1206842"/>
                  </a:lnTo>
                  <a:lnTo>
                    <a:pt x="718911" y="1207975"/>
                  </a:lnTo>
                  <a:lnTo>
                    <a:pt x="718458" y="1208882"/>
                  </a:lnTo>
                  <a:lnTo>
                    <a:pt x="717324" y="1209109"/>
                  </a:lnTo>
                  <a:lnTo>
                    <a:pt x="715963" y="1209109"/>
                  </a:lnTo>
                  <a:lnTo>
                    <a:pt x="715736" y="1209109"/>
                  </a:lnTo>
                  <a:lnTo>
                    <a:pt x="715056" y="1209336"/>
                  </a:lnTo>
                  <a:lnTo>
                    <a:pt x="714829" y="1210016"/>
                  </a:lnTo>
                  <a:lnTo>
                    <a:pt x="714602" y="1211604"/>
                  </a:lnTo>
                  <a:lnTo>
                    <a:pt x="714602" y="1213418"/>
                  </a:lnTo>
                  <a:lnTo>
                    <a:pt x="715056" y="1218407"/>
                  </a:lnTo>
                  <a:lnTo>
                    <a:pt x="716190" y="1224302"/>
                  </a:lnTo>
                  <a:lnTo>
                    <a:pt x="718458" y="1235867"/>
                  </a:lnTo>
                  <a:lnTo>
                    <a:pt x="719365" y="1240176"/>
                  </a:lnTo>
                  <a:lnTo>
                    <a:pt x="719818" y="1242444"/>
                  </a:lnTo>
                  <a:lnTo>
                    <a:pt x="719365" y="1243804"/>
                  </a:lnTo>
                  <a:lnTo>
                    <a:pt x="719138" y="1244938"/>
                  </a:lnTo>
                  <a:lnTo>
                    <a:pt x="718231" y="1247886"/>
                  </a:lnTo>
                  <a:lnTo>
                    <a:pt x="716870" y="1251061"/>
                  </a:lnTo>
                  <a:lnTo>
                    <a:pt x="722540" y="1277365"/>
                  </a:lnTo>
                  <a:lnTo>
                    <a:pt x="726395" y="1297094"/>
                  </a:lnTo>
                  <a:lnTo>
                    <a:pt x="727529" y="1305031"/>
                  </a:lnTo>
                  <a:lnTo>
                    <a:pt x="727983" y="1309566"/>
                  </a:lnTo>
                  <a:lnTo>
                    <a:pt x="727756" y="1311380"/>
                  </a:lnTo>
                  <a:lnTo>
                    <a:pt x="727302" y="1314101"/>
                  </a:lnTo>
                  <a:lnTo>
                    <a:pt x="725715" y="1322038"/>
                  </a:lnTo>
                  <a:lnTo>
                    <a:pt x="723447" y="1332242"/>
                  </a:lnTo>
                  <a:lnTo>
                    <a:pt x="720725" y="1343127"/>
                  </a:lnTo>
                  <a:lnTo>
                    <a:pt x="717777" y="1354012"/>
                  </a:lnTo>
                  <a:lnTo>
                    <a:pt x="714602" y="1363763"/>
                  </a:lnTo>
                  <a:lnTo>
                    <a:pt x="712334" y="1371699"/>
                  </a:lnTo>
                  <a:lnTo>
                    <a:pt x="710293" y="1376461"/>
                  </a:lnTo>
                  <a:lnTo>
                    <a:pt x="708706" y="1379183"/>
                  </a:lnTo>
                  <a:lnTo>
                    <a:pt x="707118" y="1382131"/>
                  </a:lnTo>
                  <a:lnTo>
                    <a:pt x="705077" y="1384625"/>
                  </a:lnTo>
                  <a:lnTo>
                    <a:pt x="702583" y="1387119"/>
                  </a:lnTo>
                  <a:lnTo>
                    <a:pt x="699408" y="1389614"/>
                  </a:lnTo>
                  <a:lnTo>
                    <a:pt x="696233" y="1392108"/>
                  </a:lnTo>
                  <a:lnTo>
                    <a:pt x="692377" y="1394376"/>
                  </a:lnTo>
                  <a:lnTo>
                    <a:pt x="688068" y="1396644"/>
                  </a:lnTo>
                  <a:lnTo>
                    <a:pt x="683759" y="1398911"/>
                  </a:lnTo>
                  <a:lnTo>
                    <a:pt x="679677" y="1401632"/>
                  </a:lnTo>
                  <a:lnTo>
                    <a:pt x="675822" y="1404127"/>
                  </a:lnTo>
                  <a:lnTo>
                    <a:pt x="672193" y="1406394"/>
                  </a:lnTo>
                  <a:lnTo>
                    <a:pt x="668111" y="1408662"/>
                  </a:lnTo>
                  <a:lnTo>
                    <a:pt x="666070" y="1409342"/>
                  </a:lnTo>
                  <a:lnTo>
                    <a:pt x="663802" y="1410249"/>
                  </a:lnTo>
                  <a:lnTo>
                    <a:pt x="661534" y="1410930"/>
                  </a:lnTo>
                  <a:lnTo>
                    <a:pt x="658813" y="1411383"/>
                  </a:lnTo>
                  <a:lnTo>
                    <a:pt x="656318" y="1411610"/>
                  </a:lnTo>
                  <a:lnTo>
                    <a:pt x="653597" y="1411610"/>
                  </a:lnTo>
                  <a:lnTo>
                    <a:pt x="648381" y="1411837"/>
                  </a:lnTo>
                  <a:lnTo>
                    <a:pt x="643391" y="1412290"/>
                  </a:lnTo>
                  <a:lnTo>
                    <a:pt x="635454" y="1412971"/>
                  </a:lnTo>
                  <a:lnTo>
                    <a:pt x="632052" y="1413197"/>
                  </a:lnTo>
                  <a:lnTo>
                    <a:pt x="629558" y="1413197"/>
                  </a:lnTo>
                  <a:lnTo>
                    <a:pt x="628424" y="1412971"/>
                  </a:lnTo>
                  <a:lnTo>
                    <a:pt x="627743" y="1412744"/>
                  </a:lnTo>
                  <a:lnTo>
                    <a:pt x="627290" y="1412290"/>
                  </a:lnTo>
                  <a:lnTo>
                    <a:pt x="626836" y="1411610"/>
                  </a:lnTo>
                  <a:lnTo>
                    <a:pt x="626156" y="1410476"/>
                  </a:lnTo>
                  <a:lnTo>
                    <a:pt x="625929" y="1409116"/>
                  </a:lnTo>
                  <a:lnTo>
                    <a:pt x="625929" y="1407982"/>
                  </a:lnTo>
                  <a:lnTo>
                    <a:pt x="626156" y="1406848"/>
                  </a:lnTo>
                  <a:lnTo>
                    <a:pt x="626836" y="1405941"/>
                  </a:lnTo>
                  <a:lnTo>
                    <a:pt x="627517" y="1404807"/>
                  </a:lnTo>
                  <a:lnTo>
                    <a:pt x="629104" y="1402993"/>
                  </a:lnTo>
                  <a:lnTo>
                    <a:pt x="630691" y="1401632"/>
                  </a:lnTo>
                  <a:lnTo>
                    <a:pt x="632279" y="1400499"/>
                  </a:lnTo>
                  <a:lnTo>
                    <a:pt x="634093" y="1399591"/>
                  </a:lnTo>
                  <a:lnTo>
                    <a:pt x="633186" y="1398684"/>
                  </a:lnTo>
                  <a:lnTo>
                    <a:pt x="630691" y="1397551"/>
                  </a:lnTo>
                  <a:lnTo>
                    <a:pt x="629104" y="1396644"/>
                  </a:lnTo>
                  <a:lnTo>
                    <a:pt x="627290" y="1395963"/>
                  </a:lnTo>
                  <a:lnTo>
                    <a:pt x="625475" y="1395736"/>
                  </a:lnTo>
                  <a:lnTo>
                    <a:pt x="623434" y="1395510"/>
                  </a:lnTo>
                  <a:lnTo>
                    <a:pt x="622527" y="1395283"/>
                  </a:lnTo>
                  <a:lnTo>
                    <a:pt x="621620" y="1395056"/>
                  </a:lnTo>
                  <a:lnTo>
                    <a:pt x="620940" y="1394376"/>
                  </a:lnTo>
                  <a:lnTo>
                    <a:pt x="620486" y="1393696"/>
                  </a:lnTo>
                  <a:lnTo>
                    <a:pt x="619352" y="1392108"/>
                  </a:lnTo>
                  <a:lnTo>
                    <a:pt x="618899" y="1390067"/>
                  </a:lnTo>
                  <a:lnTo>
                    <a:pt x="618899" y="1387800"/>
                  </a:lnTo>
                  <a:lnTo>
                    <a:pt x="619125" y="1385986"/>
                  </a:lnTo>
                  <a:lnTo>
                    <a:pt x="619579" y="1385079"/>
                  </a:lnTo>
                  <a:lnTo>
                    <a:pt x="620486" y="1384398"/>
                  </a:lnTo>
                  <a:lnTo>
                    <a:pt x="620940" y="1383718"/>
                  </a:lnTo>
                  <a:lnTo>
                    <a:pt x="621847" y="1383491"/>
                  </a:lnTo>
                  <a:lnTo>
                    <a:pt x="623888" y="1382811"/>
                  </a:lnTo>
                  <a:lnTo>
                    <a:pt x="625702" y="1382131"/>
                  </a:lnTo>
                  <a:lnTo>
                    <a:pt x="629331" y="1380090"/>
                  </a:lnTo>
                  <a:lnTo>
                    <a:pt x="632279" y="1377822"/>
                  </a:lnTo>
                  <a:lnTo>
                    <a:pt x="634320" y="1375781"/>
                  </a:lnTo>
                  <a:lnTo>
                    <a:pt x="634774" y="1374421"/>
                  </a:lnTo>
                  <a:lnTo>
                    <a:pt x="635000" y="1373287"/>
                  </a:lnTo>
                  <a:lnTo>
                    <a:pt x="634774" y="1371473"/>
                  </a:lnTo>
                  <a:lnTo>
                    <a:pt x="634320" y="1369659"/>
                  </a:lnTo>
                  <a:lnTo>
                    <a:pt x="632733" y="1366030"/>
                  </a:lnTo>
                  <a:lnTo>
                    <a:pt x="631825" y="1362856"/>
                  </a:lnTo>
                  <a:lnTo>
                    <a:pt x="631599" y="1359908"/>
                  </a:lnTo>
                  <a:lnTo>
                    <a:pt x="631599" y="1354919"/>
                  </a:lnTo>
                  <a:lnTo>
                    <a:pt x="632279" y="1340859"/>
                  </a:lnTo>
                  <a:lnTo>
                    <a:pt x="632733" y="1332923"/>
                  </a:lnTo>
                  <a:lnTo>
                    <a:pt x="633413" y="1325666"/>
                  </a:lnTo>
                  <a:lnTo>
                    <a:pt x="634093" y="1319317"/>
                  </a:lnTo>
                  <a:lnTo>
                    <a:pt x="634774" y="1315235"/>
                  </a:lnTo>
                  <a:lnTo>
                    <a:pt x="635681" y="1311834"/>
                  </a:lnTo>
                  <a:lnTo>
                    <a:pt x="636134" y="1308432"/>
                  </a:lnTo>
                  <a:lnTo>
                    <a:pt x="636361" y="1304804"/>
                  </a:lnTo>
                  <a:lnTo>
                    <a:pt x="636588" y="1301176"/>
                  </a:lnTo>
                  <a:lnTo>
                    <a:pt x="636361" y="1297547"/>
                  </a:lnTo>
                  <a:lnTo>
                    <a:pt x="636134" y="1293919"/>
                  </a:lnTo>
                  <a:lnTo>
                    <a:pt x="635454" y="1290291"/>
                  </a:lnTo>
                  <a:lnTo>
                    <a:pt x="634320" y="1287116"/>
                  </a:lnTo>
                  <a:lnTo>
                    <a:pt x="633867" y="1285529"/>
                  </a:lnTo>
                  <a:lnTo>
                    <a:pt x="633640" y="1283488"/>
                  </a:lnTo>
                  <a:lnTo>
                    <a:pt x="632733" y="1278953"/>
                  </a:lnTo>
                  <a:lnTo>
                    <a:pt x="632733" y="1273964"/>
                  </a:lnTo>
                  <a:lnTo>
                    <a:pt x="632733" y="1268522"/>
                  </a:lnTo>
                  <a:lnTo>
                    <a:pt x="633186" y="1259224"/>
                  </a:lnTo>
                  <a:lnTo>
                    <a:pt x="633413" y="1253782"/>
                  </a:lnTo>
                  <a:lnTo>
                    <a:pt x="633413" y="1252875"/>
                  </a:lnTo>
                  <a:lnTo>
                    <a:pt x="632733" y="1252194"/>
                  </a:lnTo>
                  <a:lnTo>
                    <a:pt x="632279" y="1251287"/>
                  </a:lnTo>
                  <a:lnTo>
                    <a:pt x="631825" y="1251061"/>
                  </a:lnTo>
                  <a:lnTo>
                    <a:pt x="630238" y="1250607"/>
                  </a:lnTo>
                  <a:lnTo>
                    <a:pt x="628877" y="1250380"/>
                  </a:lnTo>
                  <a:lnTo>
                    <a:pt x="628197" y="1250154"/>
                  </a:lnTo>
                  <a:lnTo>
                    <a:pt x="627743" y="1249700"/>
                  </a:lnTo>
                  <a:lnTo>
                    <a:pt x="627063" y="1248339"/>
                  </a:lnTo>
                  <a:lnTo>
                    <a:pt x="626156" y="1246299"/>
                  </a:lnTo>
                  <a:lnTo>
                    <a:pt x="625249" y="1244031"/>
                  </a:lnTo>
                  <a:lnTo>
                    <a:pt x="623888" y="1239496"/>
                  </a:lnTo>
                  <a:lnTo>
                    <a:pt x="623434" y="1237455"/>
                  </a:lnTo>
                  <a:lnTo>
                    <a:pt x="619806" y="1238362"/>
                  </a:lnTo>
                  <a:lnTo>
                    <a:pt x="612095" y="1207975"/>
                  </a:lnTo>
                  <a:lnTo>
                    <a:pt x="611868" y="1209336"/>
                  </a:lnTo>
                  <a:lnTo>
                    <a:pt x="610961" y="1213871"/>
                  </a:lnTo>
                  <a:lnTo>
                    <a:pt x="610734" y="1217726"/>
                  </a:lnTo>
                  <a:lnTo>
                    <a:pt x="610508" y="1222262"/>
                  </a:lnTo>
                  <a:lnTo>
                    <a:pt x="610508" y="1227704"/>
                  </a:lnTo>
                  <a:lnTo>
                    <a:pt x="610508" y="1234280"/>
                  </a:lnTo>
                  <a:lnTo>
                    <a:pt x="610961" y="1242897"/>
                  </a:lnTo>
                  <a:lnTo>
                    <a:pt x="611868" y="1253782"/>
                  </a:lnTo>
                  <a:lnTo>
                    <a:pt x="613683" y="1278272"/>
                  </a:lnTo>
                  <a:lnTo>
                    <a:pt x="615270" y="1299362"/>
                  </a:lnTo>
                  <a:lnTo>
                    <a:pt x="616177" y="1309793"/>
                  </a:lnTo>
                  <a:lnTo>
                    <a:pt x="616177" y="1311153"/>
                  </a:lnTo>
                  <a:lnTo>
                    <a:pt x="615497" y="1312060"/>
                  </a:lnTo>
                  <a:lnTo>
                    <a:pt x="614817" y="1313194"/>
                  </a:lnTo>
                  <a:lnTo>
                    <a:pt x="614136" y="1313874"/>
                  </a:lnTo>
                  <a:lnTo>
                    <a:pt x="612775" y="1315235"/>
                  </a:lnTo>
                  <a:lnTo>
                    <a:pt x="612095" y="1315689"/>
                  </a:lnTo>
                  <a:lnTo>
                    <a:pt x="611188" y="1369659"/>
                  </a:lnTo>
                  <a:lnTo>
                    <a:pt x="610281" y="1410023"/>
                  </a:lnTo>
                  <a:lnTo>
                    <a:pt x="610054" y="1425669"/>
                  </a:lnTo>
                  <a:lnTo>
                    <a:pt x="609600" y="1435194"/>
                  </a:lnTo>
                  <a:lnTo>
                    <a:pt x="605972" y="1492792"/>
                  </a:lnTo>
                  <a:lnTo>
                    <a:pt x="603477" y="1533383"/>
                  </a:lnTo>
                  <a:lnTo>
                    <a:pt x="602343" y="1552431"/>
                  </a:lnTo>
                  <a:lnTo>
                    <a:pt x="601663" y="1569438"/>
                  </a:lnTo>
                  <a:lnTo>
                    <a:pt x="601436" y="1585992"/>
                  </a:lnTo>
                  <a:lnTo>
                    <a:pt x="600983" y="1603680"/>
                  </a:lnTo>
                  <a:lnTo>
                    <a:pt x="600302" y="1640642"/>
                  </a:lnTo>
                  <a:lnTo>
                    <a:pt x="600075" y="1657876"/>
                  </a:lnTo>
                  <a:lnTo>
                    <a:pt x="599622" y="1672843"/>
                  </a:lnTo>
                  <a:lnTo>
                    <a:pt x="598941" y="1685088"/>
                  </a:lnTo>
                  <a:lnTo>
                    <a:pt x="598034" y="1689623"/>
                  </a:lnTo>
                  <a:lnTo>
                    <a:pt x="597581" y="1693478"/>
                  </a:lnTo>
                  <a:lnTo>
                    <a:pt x="590777" y="1726133"/>
                  </a:lnTo>
                  <a:lnTo>
                    <a:pt x="579665" y="1783731"/>
                  </a:lnTo>
                  <a:lnTo>
                    <a:pt x="573995" y="1814571"/>
                  </a:lnTo>
                  <a:lnTo>
                    <a:pt x="569006" y="1841783"/>
                  </a:lnTo>
                  <a:lnTo>
                    <a:pt x="565604" y="1863098"/>
                  </a:lnTo>
                  <a:lnTo>
                    <a:pt x="564697" y="1870355"/>
                  </a:lnTo>
                  <a:lnTo>
                    <a:pt x="564470" y="1875344"/>
                  </a:lnTo>
                  <a:lnTo>
                    <a:pt x="564016" y="1890990"/>
                  </a:lnTo>
                  <a:lnTo>
                    <a:pt x="562429" y="1921604"/>
                  </a:lnTo>
                  <a:lnTo>
                    <a:pt x="558120" y="2007774"/>
                  </a:lnTo>
                  <a:lnTo>
                    <a:pt x="555625" y="2053127"/>
                  </a:lnTo>
                  <a:lnTo>
                    <a:pt x="553131" y="2092811"/>
                  </a:lnTo>
                  <a:lnTo>
                    <a:pt x="551090" y="2122290"/>
                  </a:lnTo>
                  <a:lnTo>
                    <a:pt x="550183" y="2131134"/>
                  </a:lnTo>
                  <a:lnTo>
                    <a:pt x="549729" y="2135669"/>
                  </a:lnTo>
                  <a:lnTo>
                    <a:pt x="549502" y="2137937"/>
                  </a:lnTo>
                  <a:lnTo>
                    <a:pt x="549729" y="2140205"/>
                  </a:lnTo>
                  <a:lnTo>
                    <a:pt x="550409" y="2142926"/>
                  </a:lnTo>
                  <a:lnTo>
                    <a:pt x="551316" y="2145874"/>
                  </a:lnTo>
                  <a:lnTo>
                    <a:pt x="552450" y="2148822"/>
                  </a:lnTo>
                  <a:lnTo>
                    <a:pt x="554038" y="2152223"/>
                  </a:lnTo>
                  <a:lnTo>
                    <a:pt x="557440" y="2158799"/>
                  </a:lnTo>
                  <a:lnTo>
                    <a:pt x="564697" y="2172405"/>
                  </a:lnTo>
                  <a:lnTo>
                    <a:pt x="567645" y="2178755"/>
                  </a:lnTo>
                  <a:lnTo>
                    <a:pt x="569006" y="2181703"/>
                  </a:lnTo>
                  <a:lnTo>
                    <a:pt x="569686" y="2184651"/>
                  </a:lnTo>
                  <a:lnTo>
                    <a:pt x="571727" y="2191454"/>
                  </a:lnTo>
                  <a:lnTo>
                    <a:pt x="575129" y="2200524"/>
                  </a:lnTo>
                  <a:lnTo>
                    <a:pt x="582613" y="2222067"/>
                  </a:lnTo>
                  <a:lnTo>
                    <a:pt x="589870" y="2242249"/>
                  </a:lnTo>
                  <a:lnTo>
                    <a:pt x="592138" y="2249959"/>
                  </a:lnTo>
                  <a:lnTo>
                    <a:pt x="593272" y="2254494"/>
                  </a:lnTo>
                  <a:lnTo>
                    <a:pt x="593725" y="2255855"/>
                  </a:lnTo>
                  <a:lnTo>
                    <a:pt x="594406" y="2256988"/>
                  </a:lnTo>
                  <a:lnTo>
                    <a:pt x="595086" y="2258349"/>
                  </a:lnTo>
                  <a:lnTo>
                    <a:pt x="595766" y="2259483"/>
                  </a:lnTo>
                  <a:lnTo>
                    <a:pt x="598488" y="2261524"/>
                  </a:lnTo>
                  <a:lnTo>
                    <a:pt x="601209" y="2263565"/>
                  </a:lnTo>
                  <a:lnTo>
                    <a:pt x="608467" y="2268100"/>
                  </a:lnTo>
                  <a:lnTo>
                    <a:pt x="612549" y="2271048"/>
                  </a:lnTo>
                  <a:lnTo>
                    <a:pt x="617084" y="2273996"/>
                  </a:lnTo>
                  <a:lnTo>
                    <a:pt x="619579" y="2276037"/>
                  </a:lnTo>
                  <a:lnTo>
                    <a:pt x="623434" y="2278078"/>
                  </a:lnTo>
                  <a:lnTo>
                    <a:pt x="627970" y="2280345"/>
                  </a:lnTo>
                  <a:lnTo>
                    <a:pt x="633186" y="2282840"/>
                  </a:lnTo>
                  <a:lnTo>
                    <a:pt x="644979" y="2287828"/>
                  </a:lnTo>
                  <a:lnTo>
                    <a:pt x="658133" y="2293044"/>
                  </a:lnTo>
                  <a:lnTo>
                    <a:pt x="671286" y="2297579"/>
                  </a:lnTo>
                  <a:lnTo>
                    <a:pt x="683986" y="2301661"/>
                  </a:lnTo>
                  <a:lnTo>
                    <a:pt x="689656" y="2303022"/>
                  </a:lnTo>
                  <a:lnTo>
                    <a:pt x="694645" y="2304382"/>
                  </a:lnTo>
                  <a:lnTo>
                    <a:pt x="699181" y="2305063"/>
                  </a:lnTo>
                  <a:lnTo>
                    <a:pt x="702809" y="2305743"/>
                  </a:lnTo>
                  <a:lnTo>
                    <a:pt x="709159" y="2305970"/>
                  </a:lnTo>
                  <a:lnTo>
                    <a:pt x="714829" y="2306196"/>
                  </a:lnTo>
                  <a:lnTo>
                    <a:pt x="725715" y="2305970"/>
                  </a:lnTo>
                  <a:lnTo>
                    <a:pt x="730704" y="2305970"/>
                  </a:lnTo>
                  <a:lnTo>
                    <a:pt x="735013" y="2305970"/>
                  </a:lnTo>
                  <a:lnTo>
                    <a:pt x="738642" y="2306196"/>
                  </a:lnTo>
                  <a:lnTo>
                    <a:pt x="742043" y="2306877"/>
                  </a:lnTo>
                  <a:lnTo>
                    <a:pt x="744765" y="2308237"/>
                  </a:lnTo>
                  <a:lnTo>
                    <a:pt x="747259" y="2309598"/>
                  </a:lnTo>
                  <a:lnTo>
                    <a:pt x="749301" y="2311412"/>
                  </a:lnTo>
                  <a:lnTo>
                    <a:pt x="751115" y="2313453"/>
                  </a:lnTo>
                  <a:lnTo>
                    <a:pt x="752475" y="2315721"/>
                  </a:lnTo>
                  <a:lnTo>
                    <a:pt x="753383" y="2318215"/>
                  </a:lnTo>
                  <a:lnTo>
                    <a:pt x="753836" y="2321163"/>
                  </a:lnTo>
                  <a:lnTo>
                    <a:pt x="754063" y="2323884"/>
                  </a:lnTo>
                  <a:lnTo>
                    <a:pt x="753836" y="2325698"/>
                  </a:lnTo>
                  <a:lnTo>
                    <a:pt x="753156" y="2327286"/>
                  </a:lnTo>
                  <a:lnTo>
                    <a:pt x="751795" y="2328873"/>
                  </a:lnTo>
                  <a:lnTo>
                    <a:pt x="750434" y="2330460"/>
                  </a:lnTo>
                  <a:lnTo>
                    <a:pt x="748393" y="2332274"/>
                  </a:lnTo>
                  <a:lnTo>
                    <a:pt x="746125" y="2334088"/>
                  </a:lnTo>
                  <a:lnTo>
                    <a:pt x="743404" y="2335903"/>
                  </a:lnTo>
                  <a:lnTo>
                    <a:pt x="740683" y="2337490"/>
                  </a:lnTo>
                  <a:lnTo>
                    <a:pt x="734333" y="2340891"/>
                  </a:lnTo>
                  <a:lnTo>
                    <a:pt x="727756" y="2343613"/>
                  </a:lnTo>
                  <a:lnTo>
                    <a:pt x="720952" y="2346107"/>
                  </a:lnTo>
                  <a:lnTo>
                    <a:pt x="717777" y="2347241"/>
                  </a:lnTo>
                  <a:lnTo>
                    <a:pt x="714375" y="2347921"/>
                  </a:lnTo>
                  <a:lnTo>
                    <a:pt x="710293" y="2348601"/>
                  </a:lnTo>
                  <a:lnTo>
                    <a:pt x="704170" y="2349508"/>
                  </a:lnTo>
                  <a:lnTo>
                    <a:pt x="688068" y="2351096"/>
                  </a:lnTo>
                  <a:lnTo>
                    <a:pt x="667884" y="2352456"/>
                  </a:lnTo>
                  <a:lnTo>
                    <a:pt x="644979" y="2353817"/>
                  </a:lnTo>
                  <a:lnTo>
                    <a:pt x="622300" y="2354497"/>
                  </a:lnTo>
                  <a:lnTo>
                    <a:pt x="611188" y="2354724"/>
                  </a:lnTo>
                  <a:lnTo>
                    <a:pt x="601209" y="2354724"/>
                  </a:lnTo>
                  <a:lnTo>
                    <a:pt x="592138" y="2354497"/>
                  </a:lnTo>
                  <a:lnTo>
                    <a:pt x="583974" y="2354271"/>
                  </a:lnTo>
                  <a:lnTo>
                    <a:pt x="577397" y="2353817"/>
                  </a:lnTo>
                  <a:lnTo>
                    <a:pt x="572634" y="2352910"/>
                  </a:lnTo>
                  <a:lnTo>
                    <a:pt x="564697" y="2351096"/>
                  </a:lnTo>
                  <a:lnTo>
                    <a:pt x="557440" y="2348601"/>
                  </a:lnTo>
                  <a:lnTo>
                    <a:pt x="550409" y="2346334"/>
                  </a:lnTo>
                  <a:lnTo>
                    <a:pt x="544513" y="2344066"/>
                  </a:lnTo>
                  <a:lnTo>
                    <a:pt x="533854" y="2340211"/>
                  </a:lnTo>
                  <a:lnTo>
                    <a:pt x="526143" y="2337263"/>
                  </a:lnTo>
                  <a:lnTo>
                    <a:pt x="523422" y="2336583"/>
                  </a:lnTo>
                  <a:lnTo>
                    <a:pt x="521381" y="2336356"/>
                  </a:lnTo>
                  <a:lnTo>
                    <a:pt x="519793" y="2336583"/>
                  </a:lnTo>
                  <a:lnTo>
                    <a:pt x="518659" y="2337036"/>
                  </a:lnTo>
                  <a:lnTo>
                    <a:pt x="517752" y="2338397"/>
                  </a:lnTo>
                  <a:lnTo>
                    <a:pt x="517299" y="2339531"/>
                  </a:lnTo>
                  <a:lnTo>
                    <a:pt x="517072" y="2341572"/>
                  </a:lnTo>
                  <a:lnTo>
                    <a:pt x="516845" y="2343839"/>
                  </a:lnTo>
                  <a:lnTo>
                    <a:pt x="516845" y="2345200"/>
                  </a:lnTo>
                  <a:lnTo>
                    <a:pt x="516391" y="2345880"/>
                  </a:lnTo>
                  <a:lnTo>
                    <a:pt x="515711" y="2346787"/>
                  </a:lnTo>
                  <a:lnTo>
                    <a:pt x="515031" y="2347468"/>
                  </a:lnTo>
                  <a:lnTo>
                    <a:pt x="513670" y="2347921"/>
                  </a:lnTo>
                  <a:lnTo>
                    <a:pt x="512536" y="2348148"/>
                  </a:lnTo>
                  <a:lnTo>
                    <a:pt x="508681" y="2348601"/>
                  </a:lnTo>
                  <a:lnTo>
                    <a:pt x="503918" y="2348601"/>
                  </a:lnTo>
                  <a:lnTo>
                    <a:pt x="497795" y="2348601"/>
                  </a:lnTo>
                  <a:lnTo>
                    <a:pt x="490538" y="2349055"/>
                  </a:lnTo>
                  <a:lnTo>
                    <a:pt x="481693" y="2349282"/>
                  </a:lnTo>
                  <a:lnTo>
                    <a:pt x="471488" y="2349508"/>
                  </a:lnTo>
                  <a:lnTo>
                    <a:pt x="460602" y="2349735"/>
                  </a:lnTo>
                  <a:lnTo>
                    <a:pt x="449263" y="2349508"/>
                  </a:lnTo>
                  <a:lnTo>
                    <a:pt x="438150" y="2349055"/>
                  </a:lnTo>
                  <a:lnTo>
                    <a:pt x="418647" y="2348148"/>
                  </a:lnTo>
                  <a:lnTo>
                    <a:pt x="406400" y="2347921"/>
                  </a:lnTo>
                  <a:lnTo>
                    <a:pt x="403452" y="2347694"/>
                  </a:lnTo>
                  <a:lnTo>
                    <a:pt x="402318" y="2347468"/>
                  </a:lnTo>
                  <a:lnTo>
                    <a:pt x="401411" y="2347014"/>
                  </a:lnTo>
                  <a:lnTo>
                    <a:pt x="400504" y="2346334"/>
                  </a:lnTo>
                  <a:lnTo>
                    <a:pt x="399823" y="2345653"/>
                  </a:lnTo>
                  <a:lnTo>
                    <a:pt x="399370" y="2344973"/>
                  </a:lnTo>
                  <a:lnTo>
                    <a:pt x="399143" y="2344066"/>
                  </a:lnTo>
                  <a:lnTo>
                    <a:pt x="398463" y="2342025"/>
                  </a:lnTo>
                  <a:lnTo>
                    <a:pt x="398463" y="2339531"/>
                  </a:lnTo>
                  <a:lnTo>
                    <a:pt x="398463" y="2333181"/>
                  </a:lnTo>
                  <a:lnTo>
                    <a:pt x="398236" y="2331141"/>
                  </a:lnTo>
                  <a:lnTo>
                    <a:pt x="398009" y="2328873"/>
                  </a:lnTo>
                  <a:lnTo>
                    <a:pt x="396648" y="2323204"/>
                  </a:lnTo>
                  <a:lnTo>
                    <a:pt x="393020" y="2308464"/>
                  </a:lnTo>
                  <a:lnTo>
                    <a:pt x="391206" y="2300301"/>
                  </a:lnTo>
                  <a:lnTo>
                    <a:pt x="390752" y="2296446"/>
                  </a:lnTo>
                  <a:lnTo>
                    <a:pt x="390072" y="2292817"/>
                  </a:lnTo>
                  <a:lnTo>
                    <a:pt x="389618" y="2288962"/>
                  </a:lnTo>
                  <a:lnTo>
                    <a:pt x="389618" y="2285561"/>
                  </a:lnTo>
                  <a:lnTo>
                    <a:pt x="389845" y="2282386"/>
                  </a:lnTo>
                  <a:lnTo>
                    <a:pt x="390525" y="2279211"/>
                  </a:lnTo>
                  <a:lnTo>
                    <a:pt x="392113" y="2274223"/>
                  </a:lnTo>
                  <a:lnTo>
                    <a:pt x="393927" y="2269234"/>
                  </a:lnTo>
                  <a:lnTo>
                    <a:pt x="395515" y="2264925"/>
                  </a:lnTo>
                  <a:lnTo>
                    <a:pt x="396648" y="2261070"/>
                  </a:lnTo>
                  <a:lnTo>
                    <a:pt x="397102" y="2259256"/>
                  </a:lnTo>
                  <a:lnTo>
                    <a:pt x="397329" y="2257669"/>
                  </a:lnTo>
                  <a:lnTo>
                    <a:pt x="397329" y="2256535"/>
                  </a:lnTo>
                  <a:lnTo>
                    <a:pt x="397102" y="2255174"/>
                  </a:lnTo>
                  <a:lnTo>
                    <a:pt x="396422" y="2254041"/>
                  </a:lnTo>
                  <a:lnTo>
                    <a:pt x="395741" y="2253133"/>
                  </a:lnTo>
                  <a:lnTo>
                    <a:pt x="394834" y="2252453"/>
                  </a:lnTo>
                  <a:lnTo>
                    <a:pt x="393247" y="2251773"/>
                  </a:lnTo>
                  <a:lnTo>
                    <a:pt x="392340" y="2251546"/>
                  </a:lnTo>
                  <a:lnTo>
                    <a:pt x="391659" y="2250866"/>
                  </a:lnTo>
                  <a:lnTo>
                    <a:pt x="390525" y="2249732"/>
                  </a:lnTo>
                  <a:lnTo>
                    <a:pt x="389391" y="2247918"/>
                  </a:lnTo>
                  <a:lnTo>
                    <a:pt x="388711" y="2245650"/>
                  </a:lnTo>
                  <a:lnTo>
                    <a:pt x="388257" y="2242929"/>
                  </a:lnTo>
                  <a:lnTo>
                    <a:pt x="387577" y="2239754"/>
                  </a:lnTo>
                  <a:lnTo>
                    <a:pt x="387577" y="2236580"/>
                  </a:lnTo>
                  <a:lnTo>
                    <a:pt x="387577" y="2232725"/>
                  </a:lnTo>
                  <a:lnTo>
                    <a:pt x="388257" y="2224788"/>
                  </a:lnTo>
                  <a:lnTo>
                    <a:pt x="389165" y="2216171"/>
                  </a:lnTo>
                  <a:lnTo>
                    <a:pt x="390525" y="2207327"/>
                  </a:lnTo>
                  <a:lnTo>
                    <a:pt x="391886" y="2198937"/>
                  </a:lnTo>
                  <a:lnTo>
                    <a:pt x="393247" y="2190546"/>
                  </a:lnTo>
                  <a:lnTo>
                    <a:pt x="394381" y="2183063"/>
                  </a:lnTo>
                  <a:lnTo>
                    <a:pt x="395968" y="2169684"/>
                  </a:lnTo>
                  <a:lnTo>
                    <a:pt x="397102" y="2159253"/>
                  </a:lnTo>
                  <a:lnTo>
                    <a:pt x="397329" y="2152904"/>
                  </a:lnTo>
                  <a:lnTo>
                    <a:pt x="397329" y="2151089"/>
                  </a:lnTo>
                  <a:lnTo>
                    <a:pt x="397556" y="2149049"/>
                  </a:lnTo>
                  <a:lnTo>
                    <a:pt x="397782" y="2147008"/>
                  </a:lnTo>
                  <a:lnTo>
                    <a:pt x="398463" y="2144740"/>
                  </a:lnTo>
                  <a:lnTo>
                    <a:pt x="399370" y="2142699"/>
                  </a:lnTo>
                  <a:lnTo>
                    <a:pt x="400504" y="2140431"/>
                  </a:lnTo>
                  <a:lnTo>
                    <a:pt x="402091" y="2138164"/>
                  </a:lnTo>
                  <a:lnTo>
                    <a:pt x="403906" y="2135669"/>
                  </a:lnTo>
                  <a:lnTo>
                    <a:pt x="405947" y="2132948"/>
                  </a:lnTo>
                  <a:lnTo>
                    <a:pt x="408215" y="2129774"/>
                  </a:lnTo>
                  <a:lnTo>
                    <a:pt x="410256" y="2126599"/>
                  </a:lnTo>
                  <a:lnTo>
                    <a:pt x="411616" y="2122971"/>
                  </a:lnTo>
                  <a:lnTo>
                    <a:pt x="412523" y="2120930"/>
                  </a:lnTo>
                  <a:lnTo>
                    <a:pt x="412977" y="2119116"/>
                  </a:lnTo>
                  <a:lnTo>
                    <a:pt x="413431" y="2117075"/>
                  </a:lnTo>
                  <a:lnTo>
                    <a:pt x="413431" y="2115487"/>
                  </a:lnTo>
                  <a:lnTo>
                    <a:pt x="413431" y="2113673"/>
                  </a:lnTo>
                  <a:lnTo>
                    <a:pt x="413204" y="2111632"/>
                  </a:lnTo>
                  <a:lnTo>
                    <a:pt x="412750" y="2109818"/>
                  </a:lnTo>
                  <a:lnTo>
                    <a:pt x="411616" y="2108004"/>
                  </a:lnTo>
                  <a:lnTo>
                    <a:pt x="410936" y="2106190"/>
                  </a:lnTo>
                  <a:lnTo>
                    <a:pt x="410029" y="2104149"/>
                  </a:lnTo>
                  <a:lnTo>
                    <a:pt x="408668" y="2099614"/>
                  </a:lnTo>
                  <a:lnTo>
                    <a:pt x="407761" y="2094625"/>
                  </a:lnTo>
                  <a:lnTo>
                    <a:pt x="407081" y="2089636"/>
                  </a:lnTo>
                  <a:lnTo>
                    <a:pt x="406627" y="2084194"/>
                  </a:lnTo>
                  <a:lnTo>
                    <a:pt x="406627" y="2079432"/>
                  </a:lnTo>
                  <a:lnTo>
                    <a:pt x="406400" y="2071042"/>
                  </a:lnTo>
                  <a:lnTo>
                    <a:pt x="403906" y="1957886"/>
                  </a:lnTo>
                  <a:lnTo>
                    <a:pt x="402998" y="1916842"/>
                  </a:lnTo>
                  <a:lnTo>
                    <a:pt x="402545" y="1879652"/>
                  </a:lnTo>
                  <a:lnTo>
                    <a:pt x="402318" y="1850400"/>
                  </a:lnTo>
                  <a:lnTo>
                    <a:pt x="402318" y="1840649"/>
                  </a:lnTo>
                  <a:lnTo>
                    <a:pt x="402545" y="1834299"/>
                  </a:lnTo>
                  <a:lnTo>
                    <a:pt x="404813" y="1794162"/>
                  </a:lnTo>
                  <a:lnTo>
                    <a:pt x="406173" y="1772166"/>
                  </a:lnTo>
                  <a:lnTo>
                    <a:pt x="406400" y="1761281"/>
                  </a:lnTo>
                  <a:lnTo>
                    <a:pt x="406400" y="1751077"/>
                  </a:lnTo>
                  <a:lnTo>
                    <a:pt x="406627" y="1729307"/>
                  </a:lnTo>
                  <a:lnTo>
                    <a:pt x="407081" y="1705724"/>
                  </a:lnTo>
                  <a:lnTo>
                    <a:pt x="407761" y="1685088"/>
                  </a:lnTo>
                  <a:lnTo>
                    <a:pt x="407988" y="1671029"/>
                  </a:lnTo>
                  <a:lnTo>
                    <a:pt x="407761" y="1668534"/>
                  </a:lnTo>
                  <a:lnTo>
                    <a:pt x="407081" y="1665813"/>
                  </a:lnTo>
                  <a:lnTo>
                    <a:pt x="406400" y="1662412"/>
                  </a:lnTo>
                  <a:lnTo>
                    <a:pt x="405266" y="1659010"/>
                  </a:lnTo>
                  <a:lnTo>
                    <a:pt x="402545" y="1651300"/>
                  </a:lnTo>
                  <a:lnTo>
                    <a:pt x="399597" y="1643363"/>
                  </a:lnTo>
                  <a:lnTo>
                    <a:pt x="396422" y="1635427"/>
                  </a:lnTo>
                  <a:lnTo>
                    <a:pt x="393700" y="1627717"/>
                  </a:lnTo>
                  <a:lnTo>
                    <a:pt x="391432" y="1621141"/>
                  </a:lnTo>
                  <a:lnTo>
                    <a:pt x="390979" y="1618193"/>
                  </a:lnTo>
                  <a:lnTo>
                    <a:pt x="390525" y="1615925"/>
                  </a:lnTo>
                  <a:lnTo>
                    <a:pt x="389391" y="1606628"/>
                  </a:lnTo>
                  <a:lnTo>
                    <a:pt x="387804" y="1597103"/>
                  </a:lnTo>
                  <a:lnTo>
                    <a:pt x="386216" y="1586219"/>
                  </a:lnTo>
                  <a:lnTo>
                    <a:pt x="384175" y="1573520"/>
                  </a:lnTo>
                  <a:lnTo>
                    <a:pt x="383041" y="1567171"/>
                  </a:lnTo>
                  <a:lnTo>
                    <a:pt x="382361" y="1564223"/>
                  </a:lnTo>
                  <a:lnTo>
                    <a:pt x="381227" y="1561955"/>
                  </a:lnTo>
                  <a:lnTo>
                    <a:pt x="380547" y="1559914"/>
                  </a:lnTo>
                  <a:lnTo>
                    <a:pt x="379640" y="1558100"/>
                  </a:lnTo>
                  <a:lnTo>
                    <a:pt x="378506" y="1557193"/>
                  </a:lnTo>
                  <a:lnTo>
                    <a:pt x="377825" y="1556513"/>
                  </a:lnTo>
                  <a:lnTo>
                    <a:pt x="377145" y="1556513"/>
                  </a:lnTo>
                  <a:lnTo>
                    <a:pt x="376691" y="1556739"/>
                  </a:lnTo>
                  <a:lnTo>
                    <a:pt x="376011" y="1557646"/>
                  </a:lnTo>
                  <a:lnTo>
                    <a:pt x="374877" y="1559007"/>
                  </a:lnTo>
                  <a:lnTo>
                    <a:pt x="374197" y="1561728"/>
                  </a:lnTo>
                  <a:lnTo>
                    <a:pt x="373516" y="1564676"/>
                  </a:lnTo>
                  <a:lnTo>
                    <a:pt x="372836" y="1568985"/>
                  </a:lnTo>
                  <a:lnTo>
                    <a:pt x="372382" y="1573973"/>
                  </a:lnTo>
                  <a:lnTo>
                    <a:pt x="372156" y="1580096"/>
                  </a:lnTo>
                  <a:lnTo>
                    <a:pt x="371475" y="1597103"/>
                  </a:lnTo>
                  <a:lnTo>
                    <a:pt x="369888" y="1619553"/>
                  </a:lnTo>
                  <a:lnTo>
                    <a:pt x="366259" y="1672616"/>
                  </a:lnTo>
                  <a:lnTo>
                    <a:pt x="363084" y="1720237"/>
                  </a:lnTo>
                  <a:lnTo>
                    <a:pt x="361950" y="1736790"/>
                  </a:lnTo>
                  <a:lnTo>
                    <a:pt x="361497" y="1744727"/>
                  </a:lnTo>
                  <a:lnTo>
                    <a:pt x="361723" y="1746541"/>
                  </a:lnTo>
                  <a:lnTo>
                    <a:pt x="361950" y="1748355"/>
                  </a:lnTo>
                  <a:lnTo>
                    <a:pt x="363084" y="1752437"/>
                  </a:lnTo>
                  <a:lnTo>
                    <a:pt x="366032" y="1761281"/>
                  </a:lnTo>
                  <a:lnTo>
                    <a:pt x="367620" y="1765816"/>
                  </a:lnTo>
                  <a:lnTo>
                    <a:pt x="368981" y="1770578"/>
                  </a:lnTo>
                  <a:lnTo>
                    <a:pt x="369434" y="1773073"/>
                  </a:lnTo>
                  <a:lnTo>
                    <a:pt x="369661" y="1775340"/>
                  </a:lnTo>
                  <a:lnTo>
                    <a:pt x="369661" y="1778062"/>
                  </a:lnTo>
                  <a:lnTo>
                    <a:pt x="369661" y="1780556"/>
                  </a:lnTo>
                  <a:lnTo>
                    <a:pt x="363084" y="1830671"/>
                  </a:lnTo>
                  <a:lnTo>
                    <a:pt x="349931" y="1930674"/>
                  </a:lnTo>
                  <a:lnTo>
                    <a:pt x="342447" y="1984417"/>
                  </a:lnTo>
                  <a:lnTo>
                    <a:pt x="335643" y="2032718"/>
                  </a:lnTo>
                  <a:lnTo>
                    <a:pt x="332695" y="2053127"/>
                  </a:lnTo>
                  <a:lnTo>
                    <a:pt x="329973" y="2069908"/>
                  </a:lnTo>
                  <a:lnTo>
                    <a:pt x="327932" y="2082380"/>
                  </a:lnTo>
                  <a:lnTo>
                    <a:pt x="326345" y="2089863"/>
                  </a:lnTo>
                  <a:lnTo>
                    <a:pt x="324077" y="2098480"/>
                  </a:lnTo>
                  <a:lnTo>
                    <a:pt x="322489" y="2105963"/>
                  </a:lnTo>
                  <a:lnTo>
                    <a:pt x="321582" y="2112539"/>
                  </a:lnTo>
                  <a:lnTo>
                    <a:pt x="321356" y="2118435"/>
                  </a:lnTo>
                  <a:lnTo>
                    <a:pt x="321582" y="2123651"/>
                  </a:lnTo>
                  <a:lnTo>
                    <a:pt x="322036" y="2128640"/>
                  </a:lnTo>
                  <a:lnTo>
                    <a:pt x="323397" y="2133402"/>
                  </a:lnTo>
                  <a:lnTo>
                    <a:pt x="324984" y="2138391"/>
                  </a:lnTo>
                  <a:lnTo>
                    <a:pt x="327025" y="2144740"/>
                  </a:lnTo>
                  <a:lnTo>
                    <a:pt x="329293" y="2153130"/>
                  </a:lnTo>
                  <a:lnTo>
                    <a:pt x="331561" y="2163335"/>
                  </a:lnTo>
                  <a:lnTo>
                    <a:pt x="333829" y="2174446"/>
                  </a:lnTo>
                  <a:lnTo>
                    <a:pt x="335870" y="2185784"/>
                  </a:lnTo>
                  <a:lnTo>
                    <a:pt x="337684" y="2196896"/>
                  </a:lnTo>
                  <a:lnTo>
                    <a:pt x="338818" y="2207327"/>
                  </a:lnTo>
                  <a:lnTo>
                    <a:pt x="339272" y="2211862"/>
                  </a:lnTo>
                  <a:lnTo>
                    <a:pt x="339272" y="2216171"/>
                  </a:lnTo>
                  <a:lnTo>
                    <a:pt x="339498" y="2224108"/>
                  </a:lnTo>
                  <a:lnTo>
                    <a:pt x="339725" y="2231591"/>
                  </a:lnTo>
                  <a:lnTo>
                    <a:pt x="340632" y="2246104"/>
                  </a:lnTo>
                  <a:lnTo>
                    <a:pt x="341086" y="2258576"/>
                  </a:lnTo>
                  <a:lnTo>
                    <a:pt x="341086" y="2263338"/>
                  </a:lnTo>
                  <a:lnTo>
                    <a:pt x="340632" y="2267420"/>
                  </a:lnTo>
                  <a:lnTo>
                    <a:pt x="339952" y="2270594"/>
                  </a:lnTo>
                  <a:lnTo>
                    <a:pt x="339272" y="2273996"/>
                  </a:lnTo>
                  <a:lnTo>
                    <a:pt x="338138" y="2276717"/>
                  </a:lnTo>
                  <a:lnTo>
                    <a:pt x="337231" y="2279665"/>
                  </a:lnTo>
                  <a:lnTo>
                    <a:pt x="334736" y="2284881"/>
                  </a:lnTo>
                  <a:lnTo>
                    <a:pt x="332695" y="2289643"/>
                  </a:lnTo>
                  <a:lnTo>
                    <a:pt x="332241" y="2291230"/>
                  </a:lnTo>
                  <a:lnTo>
                    <a:pt x="332241" y="2292817"/>
                  </a:lnTo>
                  <a:lnTo>
                    <a:pt x="332468" y="2294858"/>
                  </a:lnTo>
                  <a:lnTo>
                    <a:pt x="332922" y="2296672"/>
                  </a:lnTo>
                  <a:lnTo>
                    <a:pt x="334282" y="2301661"/>
                  </a:lnTo>
                  <a:lnTo>
                    <a:pt x="335870" y="2306877"/>
                  </a:lnTo>
                  <a:lnTo>
                    <a:pt x="339952" y="2317761"/>
                  </a:lnTo>
                  <a:lnTo>
                    <a:pt x="341993" y="2323204"/>
                  </a:lnTo>
                  <a:lnTo>
                    <a:pt x="343354" y="2327966"/>
                  </a:lnTo>
                  <a:lnTo>
                    <a:pt x="344488" y="2334542"/>
                  </a:lnTo>
                  <a:lnTo>
                    <a:pt x="346075" y="2344293"/>
                  </a:lnTo>
                  <a:lnTo>
                    <a:pt x="347663" y="2356765"/>
                  </a:lnTo>
                  <a:lnTo>
                    <a:pt x="349250" y="2370144"/>
                  </a:lnTo>
                  <a:lnTo>
                    <a:pt x="350611" y="2383750"/>
                  </a:lnTo>
                  <a:lnTo>
                    <a:pt x="351518" y="2395995"/>
                  </a:lnTo>
                  <a:lnTo>
                    <a:pt x="351745" y="2401664"/>
                  </a:lnTo>
                  <a:lnTo>
                    <a:pt x="351745" y="2406426"/>
                  </a:lnTo>
                  <a:lnTo>
                    <a:pt x="351745" y="2410508"/>
                  </a:lnTo>
                  <a:lnTo>
                    <a:pt x="351065" y="2413456"/>
                  </a:lnTo>
                  <a:lnTo>
                    <a:pt x="350384" y="2418218"/>
                  </a:lnTo>
                  <a:lnTo>
                    <a:pt x="349477" y="2421846"/>
                  </a:lnTo>
                  <a:lnTo>
                    <a:pt x="348570" y="2423660"/>
                  </a:lnTo>
                  <a:lnTo>
                    <a:pt x="347890" y="2425248"/>
                  </a:lnTo>
                  <a:lnTo>
                    <a:pt x="346756" y="2426835"/>
                  </a:lnTo>
                  <a:lnTo>
                    <a:pt x="345622" y="2427969"/>
                  </a:lnTo>
                  <a:lnTo>
                    <a:pt x="343807" y="2429103"/>
                  </a:lnTo>
                  <a:lnTo>
                    <a:pt x="341539" y="2430010"/>
                  </a:lnTo>
                  <a:lnTo>
                    <a:pt x="339045" y="2430690"/>
                  </a:lnTo>
                  <a:lnTo>
                    <a:pt x="335870" y="2431597"/>
                  </a:lnTo>
                  <a:lnTo>
                    <a:pt x="332241" y="2432278"/>
                  </a:lnTo>
                  <a:lnTo>
                    <a:pt x="327932" y="2432731"/>
                  </a:lnTo>
                  <a:lnTo>
                    <a:pt x="317047" y="2433411"/>
                  </a:lnTo>
                  <a:lnTo>
                    <a:pt x="310697" y="2433638"/>
                  </a:lnTo>
                  <a:lnTo>
                    <a:pt x="303893" y="2433638"/>
                  </a:lnTo>
                  <a:lnTo>
                    <a:pt x="289379" y="2432731"/>
                  </a:lnTo>
                  <a:lnTo>
                    <a:pt x="274411" y="2431824"/>
                  </a:lnTo>
                  <a:lnTo>
                    <a:pt x="259443" y="2430463"/>
                  </a:lnTo>
                  <a:lnTo>
                    <a:pt x="245836" y="2429103"/>
                  </a:lnTo>
                  <a:lnTo>
                    <a:pt x="233363" y="2427515"/>
                  </a:lnTo>
                  <a:lnTo>
                    <a:pt x="216807" y="2425475"/>
                  </a:lnTo>
                  <a:lnTo>
                    <a:pt x="214313" y="2425021"/>
                  </a:lnTo>
                  <a:lnTo>
                    <a:pt x="212045" y="2424568"/>
                  </a:lnTo>
                  <a:lnTo>
                    <a:pt x="210004" y="2423660"/>
                  </a:lnTo>
                  <a:lnTo>
                    <a:pt x="208416" y="2422527"/>
                  </a:lnTo>
                  <a:lnTo>
                    <a:pt x="206602" y="2421166"/>
                  </a:lnTo>
                  <a:lnTo>
                    <a:pt x="205014" y="2419805"/>
                  </a:lnTo>
                  <a:lnTo>
                    <a:pt x="203427" y="2418445"/>
                  </a:lnTo>
                  <a:lnTo>
                    <a:pt x="202293" y="2416631"/>
                  </a:lnTo>
                  <a:lnTo>
                    <a:pt x="201159" y="2414817"/>
                  </a:lnTo>
                  <a:lnTo>
                    <a:pt x="200252" y="2413003"/>
                  </a:lnTo>
                  <a:lnTo>
                    <a:pt x="199345" y="2411188"/>
                  </a:lnTo>
                  <a:lnTo>
                    <a:pt x="198891" y="2409148"/>
                  </a:lnTo>
                  <a:lnTo>
                    <a:pt x="198664" y="2407333"/>
                  </a:lnTo>
                  <a:lnTo>
                    <a:pt x="198438" y="2405519"/>
                  </a:lnTo>
                  <a:lnTo>
                    <a:pt x="198438" y="2403705"/>
                  </a:lnTo>
                  <a:lnTo>
                    <a:pt x="198664" y="2401891"/>
                  </a:lnTo>
                  <a:lnTo>
                    <a:pt x="200025" y="2395542"/>
                  </a:lnTo>
                  <a:lnTo>
                    <a:pt x="202520" y="2385110"/>
                  </a:lnTo>
                  <a:lnTo>
                    <a:pt x="209550" y="2357218"/>
                  </a:lnTo>
                  <a:lnTo>
                    <a:pt x="216354" y="2329553"/>
                  </a:lnTo>
                  <a:lnTo>
                    <a:pt x="218622" y="2319349"/>
                  </a:lnTo>
                  <a:lnTo>
                    <a:pt x="219302" y="2315721"/>
                  </a:lnTo>
                  <a:lnTo>
                    <a:pt x="219529" y="2313680"/>
                  </a:lnTo>
                  <a:lnTo>
                    <a:pt x="219529" y="2310958"/>
                  </a:lnTo>
                  <a:lnTo>
                    <a:pt x="219529" y="2308464"/>
                  </a:lnTo>
                  <a:lnTo>
                    <a:pt x="218848" y="2306423"/>
                  </a:lnTo>
                  <a:lnTo>
                    <a:pt x="218395" y="2305289"/>
                  </a:lnTo>
                  <a:lnTo>
                    <a:pt x="217941" y="2304609"/>
                  </a:lnTo>
                  <a:lnTo>
                    <a:pt x="217261" y="2303929"/>
                  </a:lnTo>
                  <a:lnTo>
                    <a:pt x="216127" y="2303475"/>
                  </a:lnTo>
                  <a:lnTo>
                    <a:pt x="214993" y="2302795"/>
                  </a:lnTo>
                  <a:lnTo>
                    <a:pt x="213179" y="2302341"/>
                  </a:lnTo>
                  <a:lnTo>
                    <a:pt x="209097" y="2301888"/>
                  </a:lnTo>
                  <a:lnTo>
                    <a:pt x="203427" y="2301661"/>
                  </a:lnTo>
                  <a:lnTo>
                    <a:pt x="197984" y="2301661"/>
                  </a:lnTo>
                  <a:lnTo>
                    <a:pt x="195489" y="2301434"/>
                  </a:lnTo>
                  <a:lnTo>
                    <a:pt x="192995" y="2300754"/>
                  </a:lnTo>
                  <a:lnTo>
                    <a:pt x="191407" y="2300301"/>
                  </a:lnTo>
                  <a:lnTo>
                    <a:pt x="189593" y="2299847"/>
                  </a:lnTo>
                  <a:lnTo>
                    <a:pt x="188005" y="2299167"/>
                  </a:lnTo>
                  <a:lnTo>
                    <a:pt x="187098" y="2298033"/>
                  </a:lnTo>
                  <a:lnTo>
                    <a:pt x="185964" y="2297126"/>
                  </a:lnTo>
                  <a:lnTo>
                    <a:pt x="185057" y="2295538"/>
                  </a:lnTo>
                  <a:lnTo>
                    <a:pt x="184604" y="2293951"/>
                  </a:lnTo>
                  <a:lnTo>
                    <a:pt x="183923" y="2292364"/>
                  </a:lnTo>
                  <a:lnTo>
                    <a:pt x="183697" y="2290550"/>
                  </a:lnTo>
                  <a:lnTo>
                    <a:pt x="183697" y="2288509"/>
                  </a:lnTo>
                  <a:lnTo>
                    <a:pt x="183923" y="2283293"/>
                  </a:lnTo>
                  <a:lnTo>
                    <a:pt x="184830" y="2258576"/>
                  </a:lnTo>
                  <a:lnTo>
                    <a:pt x="186418" y="2202338"/>
                  </a:lnTo>
                  <a:lnTo>
                    <a:pt x="190727" y="2035439"/>
                  </a:lnTo>
                  <a:lnTo>
                    <a:pt x="195489" y="1865366"/>
                  </a:lnTo>
                  <a:lnTo>
                    <a:pt x="197077" y="1804593"/>
                  </a:lnTo>
                  <a:lnTo>
                    <a:pt x="197984" y="1784865"/>
                  </a:lnTo>
                  <a:lnTo>
                    <a:pt x="198664" y="1773753"/>
                  </a:lnTo>
                  <a:lnTo>
                    <a:pt x="198891" y="1765816"/>
                  </a:lnTo>
                  <a:lnTo>
                    <a:pt x="198891" y="1754932"/>
                  </a:lnTo>
                  <a:lnTo>
                    <a:pt x="198891" y="1741099"/>
                  </a:lnTo>
                  <a:lnTo>
                    <a:pt x="198664" y="1725225"/>
                  </a:lnTo>
                  <a:lnTo>
                    <a:pt x="197757" y="1688716"/>
                  </a:lnTo>
                  <a:lnTo>
                    <a:pt x="196170" y="1649486"/>
                  </a:lnTo>
                  <a:lnTo>
                    <a:pt x="193448" y="1578509"/>
                  </a:lnTo>
                  <a:lnTo>
                    <a:pt x="191861" y="1543133"/>
                  </a:lnTo>
                  <a:lnTo>
                    <a:pt x="191634" y="1538825"/>
                  </a:lnTo>
                  <a:lnTo>
                    <a:pt x="190727" y="1532249"/>
                  </a:lnTo>
                  <a:lnTo>
                    <a:pt x="188005" y="1515695"/>
                  </a:lnTo>
                  <a:lnTo>
                    <a:pt x="184830" y="1496193"/>
                  </a:lnTo>
                  <a:lnTo>
                    <a:pt x="181202" y="1477372"/>
                  </a:lnTo>
                  <a:lnTo>
                    <a:pt x="180522" y="1471476"/>
                  </a:lnTo>
                  <a:lnTo>
                    <a:pt x="179614" y="1463086"/>
                  </a:lnTo>
                  <a:lnTo>
                    <a:pt x="178480" y="1439729"/>
                  </a:lnTo>
                  <a:lnTo>
                    <a:pt x="176893" y="1410930"/>
                  </a:lnTo>
                  <a:lnTo>
                    <a:pt x="175986" y="1379409"/>
                  </a:lnTo>
                  <a:lnTo>
                    <a:pt x="174172" y="1322038"/>
                  </a:lnTo>
                  <a:lnTo>
                    <a:pt x="173264" y="1293239"/>
                  </a:lnTo>
                  <a:lnTo>
                    <a:pt x="173264" y="1291652"/>
                  </a:lnTo>
                  <a:lnTo>
                    <a:pt x="173038" y="1290291"/>
                  </a:lnTo>
                  <a:lnTo>
                    <a:pt x="172584" y="1289157"/>
                  </a:lnTo>
                  <a:lnTo>
                    <a:pt x="172357" y="1288023"/>
                  </a:lnTo>
                  <a:lnTo>
                    <a:pt x="170997" y="1286209"/>
                  </a:lnTo>
                  <a:lnTo>
                    <a:pt x="169636" y="1285075"/>
                  </a:lnTo>
                  <a:lnTo>
                    <a:pt x="167822" y="1284622"/>
                  </a:lnTo>
                  <a:lnTo>
                    <a:pt x="165780" y="1284168"/>
                  </a:lnTo>
                  <a:lnTo>
                    <a:pt x="163739" y="1284622"/>
                  </a:lnTo>
                  <a:lnTo>
                    <a:pt x="161698" y="1285075"/>
                  </a:lnTo>
                  <a:lnTo>
                    <a:pt x="160111" y="1285529"/>
                  </a:lnTo>
                  <a:lnTo>
                    <a:pt x="158070" y="1285756"/>
                  </a:lnTo>
                  <a:lnTo>
                    <a:pt x="155348" y="1285529"/>
                  </a:lnTo>
                  <a:lnTo>
                    <a:pt x="151720" y="1285302"/>
                  </a:lnTo>
                  <a:lnTo>
                    <a:pt x="143782" y="1284622"/>
                  </a:lnTo>
                  <a:lnTo>
                    <a:pt x="134484" y="1283034"/>
                  </a:lnTo>
                  <a:lnTo>
                    <a:pt x="116114" y="1279633"/>
                  </a:lnTo>
                  <a:lnTo>
                    <a:pt x="102507" y="1277139"/>
                  </a:lnTo>
                  <a:lnTo>
                    <a:pt x="100466" y="1276685"/>
                  </a:lnTo>
                  <a:lnTo>
                    <a:pt x="98652" y="1276005"/>
                  </a:lnTo>
                  <a:lnTo>
                    <a:pt x="97291" y="1275098"/>
                  </a:lnTo>
                  <a:lnTo>
                    <a:pt x="96157" y="1274417"/>
                  </a:lnTo>
                  <a:lnTo>
                    <a:pt x="95250" y="1273284"/>
                  </a:lnTo>
                  <a:lnTo>
                    <a:pt x="94796" y="1272150"/>
                  </a:lnTo>
                  <a:lnTo>
                    <a:pt x="94570" y="1270789"/>
                  </a:lnTo>
                  <a:lnTo>
                    <a:pt x="94570" y="1269429"/>
                  </a:lnTo>
                  <a:lnTo>
                    <a:pt x="94570" y="1267841"/>
                  </a:lnTo>
                  <a:lnTo>
                    <a:pt x="94796" y="1266027"/>
                  </a:lnTo>
                  <a:lnTo>
                    <a:pt x="95930" y="1262399"/>
                  </a:lnTo>
                  <a:lnTo>
                    <a:pt x="98425" y="1253555"/>
                  </a:lnTo>
                  <a:lnTo>
                    <a:pt x="100693" y="1246072"/>
                  </a:lnTo>
                  <a:lnTo>
                    <a:pt x="103641" y="1234053"/>
                  </a:lnTo>
                  <a:lnTo>
                    <a:pt x="111352" y="1203440"/>
                  </a:lnTo>
                  <a:lnTo>
                    <a:pt x="118382" y="1173734"/>
                  </a:lnTo>
                  <a:lnTo>
                    <a:pt x="122238" y="1157407"/>
                  </a:lnTo>
                  <a:lnTo>
                    <a:pt x="123372" y="1150604"/>
                  </a:lnTo>
                  <a:lnTo>
                    <a:pt x="124052" y="1146295"/>
                  </a:lnTo>
                  <a:lnTo>
                    <a:pt x="124052" y="1141987"/>
                  </a:lnTo>
                  <a:lnTo>
                    <a:pt x="124052" y="1139266"/>
                  </a:lnTo>
                  <a:lnTo>
                    <a:pt x="123598" y="1136998"/>
                  </a:lnTo>
                  <a:lnTo>
                    <a:pt x="123372" y="1134730"/>
                  </a:lnTo>
                  <a:lnTo>
                    <a:pt x="122918" y="1132236"/>
                  </a:lnTo>
                  <a:lnTo>
                    <a:pt x="122011" y="1129968"/>
                  </a:lnTo>
                  <a:lnTo>
                    <a:pt x="120877" y="1127701"/>
                  </a:lnTo>
                  <a:lnTo>
                    <a:pt x="119743" y="1125433"/>
                  </a:lnTo>
                  <a:lnTo>
                    <a:pt x="118155" y="1123165"/>
                  </a:lnTo>
                  <a:lnTo>
                    <a:pt x="115888" y="1120217"/>
                  </a:lnTo>
                  <a:lnTo>
                    <a:pt x="113166" y="1115909"/>
                  </a:lnTo>
                  <a:lnTo>
                    <a:pt x="105682" y="1103210"/>
                  </a:lnTo>
                  <a:lnTo>
                    <a:pt x="96611" y="1087110"/>
                  </a:lnTo>
                  <a:lnTo>
                    <a:pt x="86405" y="1069195"/>
                  </a:lnTo>
                  <a:lnTo>
                    <a:pt x="67129" y="1033820"/>
                  </a:lnTo>
                  <a:lnTo>
                    <a:pt x="54202" y="1009103"/>
                  </a:lnTo>
                  <a:lnTo>
                    <a:pt x="46945" y="994136"/>
                  </a:lnTo>
                  <a:lnTo>
                    <a:pt x="43316" y="986880"/>
                  </a:lnTo>
                  <a:lnTo>
                    <a:pt x="39914" y="979850"/>
                  </a:lnTo>
                  <a:lnTo>
                    <a:pt x="36059" y="973274"/>
                  </a:lnTo>
                  <a:lnTo>
                    <a:pt x="32204" y="967151"/>
                  </a:lnTo>
                  <a:lnTo>
                    <a:pt x="30163" y="963977"/>
                  </a:lnTo>
                  <a:lnTo>
                    <a:pt x="28121" y="961482"/>
                  </a:lnTo>
                  <a:lnTo>
                    <a:pt x="25854" y="959215"/>
                  </a:lnTo>
                  <a:lnTo>
                    <a:pt x="23586" y="956947"/>
                  </a:lnTo>
                  <a:lnTo>
                    <a:pt x="19050" y="952865"/>
                  </a:lnTo>
                  <a:lnTo>
                    <a:pt x="14968" y="948557"/>
                  </a:lnTo>
                  <a:lnTo>
                    <a:pt x="13380" y="946062"/>
                  </a:lnTo>
                  <a:lnTo>
                    <a:pt x="11339" y="943795"/>
                  </a:lnTo>
                  <a:lnTo>
                    <a:pt x="9752" y="941300"/>
                  </a:lnTo>
                  <a:lnTo>
                    <a:pt x="8164" y="938579"/>
                  </a:lnTo>
                  <a:lnTo>
                    <a:pt x="7030" y="935631"/>
                  </a:lnTo>
                  <a:lnTo>
                    <a:pt x="5670" y="932456"/>
                  </a:lnTo>
                  <a:lnTo>
                    <a:pt x="4763" y="929055"/>
                  </a:lnTo>
                  <a:lnTo>
                    <a:pt x="3629" y="925653"/>
                  </a:lnTo>
                  <a:lnTo>
                    <a:pt x="3175" y="921572"/>
                  </a:lnTo>
                  <a:lnTo>
                    <a:pt x="2268" y="917490"/>
                  </a:lnTo>
                  <a:lnTo>
                    <a:pt x="2041" y="912955"/>
                  </a:lnTo>
                  <a:lnTo>
                    <a:pt x="2041" y="908192"/>
                  </a:lnTo>
                  <a:lnTo>
                    <a:pt x="1814" y="897081"/>
                  </a:lnTo>
                  <a:lnTo>
                    <a:pt x="1588" y="885063"/>
                  </a:lnTo>
                  <a:lnTo>
                    <a:pt x="680" y="859892"/>
                  </a:lnTo>
                  <a:lnTo>
                    <a:pt x="454" y="848100"/>
                  </a:lnTo>
                  <a:lnTo>
                    <a:pt x="0" y="837669"/>
                  </a:lnTo>
                  <a:lnTo>
                    <a:pt x="454" y="829278"/>
                  </a:lnTo>
                  <a:lnTo>
                    <a:pt x="680" y="825650"/>
                  </a:lnTo>
                  <a:lnTo>
                    <a:pt x="1134" y="823156"/>
                  </a:lnTo>
                  <a:lnTo>
                    <a:pt x="2268" y="818847"/>
                  </a:lnTo>
                  <a:lnTo>
                    <a:pt x="3855" y="814765"/>
                  </a:lnTo>
                  <a:lnTo>
                    <a:pt x="5670" y="810910"/>
                  </a:lnTo>
                  <a:lnTo>
                    <a:pt x="7257" y="807282"/>
                  </a:lnTo>
                  <a:lnTo>
                    <a:pt x="10205" y="801160"/>
                  </a:lnTo>
                  <a:lnTo>
                    <a:pt x="10886" y="798438"/>
                  </a:lnTo>
                  <a:lnTo>
                    <a:pt x="11566" y="796171"/>
                  </a:lnTo>
                  <a:lnTo>
                    <a:pt x="13380" y="768732"/>
                  </a:lnTo>
                  <a:lnTo>
                    <a:pt x="16329" y="726781"/>
                  </a:lnTo>
                  <a:lnTo>
                    <a:pt x="16782" y="721792"/>
                  </a:lnTo>
                  <a:lnTo>
                    <a:pt x="17236" y="717030"/>
                  </a:lnTo>
                  <a:lnTo>
                    <a:pt x="19050" y="707506"/>
                  </a:lnTo>
                  <a:lnTo>
                    <a:pt x="21091" y="698435"/>
                  </a:lnTo>
                  <a:lnTo>
                    <a:pt x="23586" y="689365"/>
                  </a:lnTo>
                  <a:lnTo>
                    <a:pt x="26080" y="681655"/>
                  </a:lnTo>
                  <a:lnTo>
                    <a:pt x="29029" y="674852"/>
                  </a:lnTo>
                  <a:lnTo>
                    <a:pt x="31523" y="669183"/>
                  </a:lnTo>
                  <a:lnTo>
                    <a:pt x="33791" y="665101"/>
                  </a:lnTo>
                  <a:lnTo>
                    <a:pt x="38327" y="658525"/>
                  </a:lnTo>
                  <a:lnTo>
                    <a:pt x="40821" y="655123"/>
                  </a:lnTo>
                  <a:lnTo>
                    <a:pt x="43089" y="651268"/>
                  </a:lnTo>
                  <a:lnTo>
                    <a:pt x="45130" y="647413"/>
                  </a:lnTo>
                  <a:lnTo>
                    <a:pt x="46945" y="643558"/>
                  </a:lnTo>
                  <a:lnTo>
                    <a:pt x="47398" y="641744"/>
                  </a:lnTo>
                  <a:lnTo>
                    <a:pt x="47625" y="639930"/>
                  </a:lnTo>
                  <a:lnTo>
                    <a:pt x="48079" y="638116"/>
                  </a:lnTo>
                  <a:lnTo>
                    <a:pt x="48079" y="636302"/>
                  </a:lnTo>
                  <a:lnTo>
                    <a:pt x="47625" y="632447"/>
                  </a:lnTo>
                  <a:lnTo>
                    <a:pt x="47398" y="627458"/>
                  </a:lnTo>
                  <a:lnTo>
                    <a:pt x="47171" y="621789"/>
                  </a:lnTo>
                  <a:lnTo>
                    <a:pt x="47398" y="615893"/>
                  </a:lnTo>
                  <a:lnTo>
                    <a:pt x="48079" y="610224"/>
                  </a:lnTo>
                  <a:lnTo>
                    <a:pt x="48986" y="604555"/>
                  </a:lnTo>
                  <a:lnTo>
                    <a:pt x="49666" y="602060"/>
                  </a:lnTo>
                  <a:lnTo>
                    <a:pt x="50573" y="599566"/>
                  </a:lnTo>
                  <a:lnTo>
                    <a:pt x="51254" y="597525"/>
                  </a:lnTo>
                  <a:lnTo>
                    <a:pt x="52614" y="595711"/>
                  </a:lnTo>
                  <a:lnTo>
                    <a:pt x="54655" y="592083"/>
                  </a:lnTo>
                  <a:lnTo>
                    <a:pt x="56243" y="588681"/>
                  </a:lnTo>
                  <a:lnTo>
                    <a:pt x="57604" y="584826"/>
                  </a:lnTo>
                  <a:lnTo>
                    <a:pt x="58964" y="580744"/>
                  </a:lnTo>
                  <a:lnTo>
                    <a:pt x="59645" y="576663"/>
                  </a:lnTo>
                  <a:lnTo>
                    <a:pt x="60325" y="572354"/>
                  </a:lnTo>
                  <a:lnTo>
                    <a:pt x="61686" y="563057"/>
                  </a:lnTo>
                  <a:lnTo>
                    <a:pt x="62366" y="556934"/>
                  </a:lnTo>
                  <a:lnTo>
                    <a:pt x="62820" y="548771"/>
                  </a:lnTo>
                  <a:lnTo>
                    <a:pt x="64634" y="529042"/>
                  </a:lnTo>
                  <a:lnTo>
                    <a:pt x="65995" y="519064"/>
                  </a:lnTo>
                  <a:lnTo>
                    <a:pt x="67582" y="509313"/>
                  </a:lnTo>
                  <a:lnTo>
                    <a:pt x="68263" y="505005"/>
                  </a:lnTo>
                  <a:lnTo>
                    <a:pt x="69170" y="501150"/>
                  </a:lnTo>
                  <a:lnTo>
                    <a:pt x="70530" y="497975"/>
                  </a:lnTo>
                  <a:lnTo>
                    <a:pt x="71891" y="495481"/>
                  </a:lnTo>
                  <a:lnTo>
                    <a:pt x="72798" y="492986"/>
                  </a:lnTo>
                  <a:lnTo>
                    <a:pt x="74159" y="490719"/>
                  </a:lnTo>
                  <a:lnTo>
                    <a:pt x="75520" y="485503"/>
                  </a:lnTo>
                  <a:lnTo>
                    <a:pt x="76880" y="480514"/>
                  </a:lnTo>
                  <a:lnTo>
                    <a:pt x="77788" y="475526"/>
                  </a:lnTo>
                  <a:lnTo>
                    <a:pt x="78468" y="470310"/>
                  </a:lnTo>
                  <a:lnTo>
                    <a:pt x="78695" y="465321"/>
                  </a:lnTo>
                  <a:lnTo>
                    <a:pt x="78695" y="455570"/>
                  </a:lnTo>
                  <a:lnTo>
                    <a:pt x="78921" y="453076"/>
                  </a:lnTo>
                  <a:lnTo>
                    <a:pt x="79148" y="450581"/>
                  </a:lnTo>
                  <a:lnTo>
                    <a:pt x="79829" y="448087"/>
                  </a:lnTo>
                  <a:lnTo>
                    <a:pt x="80963" y="445593"/>
                  </a:lnTo>
                  <a:lnTo>
                    <a:pt x="82096" y="443098"/>
                  </a:lnTo>
                  <a:lnTo>
                    <a:pt x="83457" y="440150"/>
                  </a:lnTo>
                  <a:lnTo>
                    <a:pt x="86405" y="435388"/>
                  </a:lnTo>
                  <a:lnTo>
                    <a:pt x="89807" y="430626"/>
                  </a:lnTo>
                  <a:lnTo>
                    <a:pt x="92755" y="426771"/>
                  </a:lnTo>
                  <a:lnTo>
                    <a:pt x="95477" y="423370"/>
                  </a:lnTo>
                  <a:lnTo>
                    <a:pt x="97971" y="421782"/>
                  </a:lnTo>
                  <a:lnTo>
                    <a:pt x="99786" y="420195"/>
                  </a:lnTo>
                  <a:lnTo>
                    <a:pt x="102734" y="418381"/>
                  </a:lnTo>
                  <a:lnTo>
                    <a:pt x="108857" y="415433"/>
                  </a:lnTo>
                  <a:lnTo>
                    <a:pt x="111805" y="413846"/>
                  </a:lnTo>
                  <a:lnTo>
                    <a:pt x="114527" y="413165"/>
                  </a:lnTo>
                  <a:lnTo>
                    <a:pt x="116795" y="412258"/>
                  </a:lnTo>
                  <a:lnTo>
                    <a:pt x="117929" y="412258"/>
                  </a:lnTo>
                  <a:lnTo>
                    <a:pt x="118382" y="412258"/>
                  </a:lnTo>
                  <a:lnTo>
                    <a:pt x="119063" y="412485"/>
                  </a:lnTo>
                  <a:lnTo>
                    <a:pt x="119970" y="412485"/>
                  </a:lnTo>
                  <a:lnTo>
                    <a:pt x="122011" y="411805"/>
                  </a:lnTo>
                  <a:lnTo>
                    <a:pt x="124732" y="410898"/>
                  </a:lnTo>
                  <a:lnTo>
                    <a:pt x="127907" y="409537"/>
                  </a:lnTo>
                  <a:lnTo>
                    <a:pt x="135391" y="405909"/>
                  </a:lnTo>
                  <a:lnTo>
                    <a:pt x="143782" y="402507"/>
                  </a:lnTo>
                  <a:lnTo>
                    <a:pt x="164193" y="394571"/>
                  </a:lnTo>
                  <a:lnTo>
                    <a:pt x="199118" y="381418"/>
                  </a:lnTo>
                  <a:lnTo>
                    <a:pt x="217261" y="374615"/>
                  </a:lnTo>
                  <a:lnTo>
                    <a:pt x="232909" y="368493"/>
                  </a:lnTo>
                  <a:lnTo>
                    <a:pt x="244248" y="363731"/>
                  </a:lnTo>
                  <a:lnTo>
                    <a:pt x="247877" y="362143"/>
                  </a:lnTo>
                  <a:lnTo>
                    <a:pt x="249691" y="361009"/>
                  </a:lnTo>
                  <a:lnTo>
                    <a:pt x="252866" y="358061"/>
                  </a:lnTo>
                  <a:lnTo>
                    <a:pt x="256722" y="355340"/>
                  </a:lnTo>
                  <a:lnTo>
                    <a:pt x="265339" y="349218"/>
                  </a:lnTo>
                  <a:lnTo>
                    <a:pt x="269875" y="346043"/>
                  </a:lnTo>
                  <a:lnTo>
                    <a:pt x="274411" y="342415"/>
                  </a:lnTo>
                  <a:lnTo>
                    <a:pt x="278947" y="338786"/>
                  </a:lnTo>
                  <a:lnTo>
                    <a:pt x="283256" y="334931"/>
                  </a:lnTo>
                  <a:lnTo>
                    <a:pt x="287338" y="331303"/>
                  </a:lnTo>
                  <a:lnTo>
                    <a:pt x="290513" y="328582"/>
                  </a:lnTo>
                  <a:lnTo>
                    <a:pt x="293688" y="326314"/>
                  </a:lnTo>
                  <a:lnTo>
                    <a:pt x="296182" y="324500"/>
                  </a:lnTo>
                  <a:lnTo>
                    <a:pt x="298450" y="323140"/>
                  </a:lnTo>
                  <a:lnTo>
                    <a:pt x="300491" y="322233"/>
                  </a:lnTo>
                  <a:lnTo>
                    <a:pt x="302306" y="321326"/>
                  </a:lnTo>
                  <a:lnTo>
                    <a:pt x="304120" y="320872"/>
                  </a:lnTo>
                  <a:lnTo>
                    <a:pt x="305481" y="320645"/>
                  </a:lnTo>
                  <a:lnTo>
                    <a:pt x="306841" y="320192"/>
                  </a:lnTo>
                  <a:lnTo>
                    <a:pt x="308202" y="319285"/>
                  </a:lnTo>
                  <a:lnTo>
                    <a:pt x="309336" y="318378"/>
                  </a:lnTo>
                  <a:lnTo>
                    <a:pt x="310470" y="317017"/>
                  </a:lnTo>
                  <a:lnTo>
                    <a:pt x="311604" y="315203"/>
                  </a:lnTo>
                  <a:lnTo>
                    <a:pt x="312738" y="312935"/>
                  </a:lnTo>
                  <a:lnTo>
                    <a:pt x="313872" y="309987"/>
                  </a:lnTo>
                  <a:lnTo>
                    <a:pt x="315232" y="306813"/>
                  </a:lnTo>
                  <a:lnTo>
                    <a:pt x="316366" y="304092"/>
                  </a:lnTo>
                  <a:lnTo>
                    <a:pt x="319088" y="299556"/>
                  </a:lnTo>
                  <a:lnTo>
                    <a:pt x="320675" y="296835"/>
                  </a:lnTo>
                  <a:lnTo>
                    <a:pt x="321582" y="296155"/>
                  </a:lnTo>
                  <a:lnTo>
                    <a:pt x="322489" y="295701"/>
                  </a:lnTo>
                  <a:lnTo>
                    <a:pt x="323397" y="295248"/>
                  </a:lnTo>
                  <a:lnTo>
                    <a:pt x="324304" y="294567"/>
                  </a:lnTo>
                  <a:lnTo>
                    <a:pt x="325438" y="293207"/>
                  </a:lnTo>
                  <a:lnTo>
                    <a:pt x="326345" y="291166"/>
                  </a:lnTo>
                  <a:lnTo>
                    <a:pt x="326798" y="288672"/>
                  </a:lnTo>
                  <a:lnTo>
                    <a:pt x="327025" y="284817"/>
                  </a:lnTo>
                  <a:lnTo>
                    <a:pt x="327252" y="278014"/>
                  </a:lnTo>
                  <a:lnTo>
                    <a:pt x="327252" y="275292"/>
                  </a:lnTo>
                  <a:lnTo>
                    <a:pt x="327252" y="272571"/>
                  </a:lnTo>
                  <a:lnTo>
                    <a:pt x="327025" y="270077"/>
                  </a:lnTo>
                  <a:lnTo>
                    <a:pt x="326118" y="267356"/>
                  </a:lnTo>
                  <a:lnTo>
                    <a:pt x="324757" y="264408"/>
                  </a:lnTo>
                  <a:lnTo>
                    <a:pt x="322716" y="261006"/>
                  </a:lnTo>
                  <a:lnTo>
                    <a:pt x="319995" y="256698"/>
                  </a:lnTo>
                  <a:lnTo>
                    <a:pt x="317500" y="251936"/>
                  </a:lnTo>
                  <a:lnTo>
                    <a:pt x="312511" y="241504"/>
                  </a:lnTo>
                  <a:lnTo>
                    <a:pt x="308882" y="232887"/>
                  </a:lnTo>
                  <a:lnTo>
                    <a:pt x="307295" y="229486"/>
                  </a:lnTo>
                  <a:lnTo>
                    <a:pt x="306161" y="229713"/>
                  </a:lnTo>
                  <a:lnTo>
                    <a:pt x="304800" y="229713"/>
                  </a:lnTo>
                  <a:lnTo>
                    <a:pt x="302986" y="229486"/>
                  </a:lnTo>
                  <a:lnTo>
                    <a:pt x="301172" y="229032"/>
                  </a:lnTo>
                  <a:lnTo>
                    <a:pt x="299131" y="227672"/>
                  </a:lnTo>
                  <a:lnTo>
                    <a:pt x="298223" y="226765"/>
                  </a:lnTo>
                  <a:lnTo>
                    <a:pt x="297316" y="225631"/>
                  </a:lnTo>
                  <a:lnTo>
                    <a:pt x="296409" y="224270"/>
                  </a:lnTo>
                  <a:lnTo>
                    <a:pt x="295502" y="222910"/>
                  </a:lnTo>
                  <a:lnTo>
                    <a:pt x="291193" y="214293"/>
                  </a:lnTo>
                  <a:lnTo>
                    <a:pt x="288245" y="208624"/>
                  </a:lnTo>
                  <a:lnTo>
                    <a:pt x="285750" y="202501"/>
                  </a:lnTo>
                  <a:lnTo>
                    <a:pt x="283256" y="196605"/>
                  </a:lnTo>
                  <a:lnTo>
                    <a:pt x="281441" y="190709"/>
                  </a:lnTo>
                  <a:lnTo>
                    <a:pt x="280761" y="187988"/>
                  </a:lnTo>
                  <a:lnTo>
                    <a:pt x="280307" y="185040"/>
                  </a:lnTo>
                  <a:lnTo>
                    <a:pt x="280081" y="182546"/>
                  </a:lnTo>
                  <a:lnTo>
                    <a:pt x="280081" y="180278"/>
                  </a:lnTo>
                  <a:lnTo>
                    <a:pt x="280534" y="176196"/>
                  </a:lnTo>
                  <a:lnTo>
                    <a:pt x="281214" y="173022"/>
                  </a:lnTo>
                  <a:lnTo>
                    <a:pt x="282348" y="170527"/>
                  </a:lnTo>
                  <a:lnTo>
                    <a:pt x="283256" y="168486"/>
                  </a:lnTo>
                  <a:lnTo>
                    <a:pt x="284616" y="166899"/>
                  </a:lnTo>
                  <a:lnTo>
                    <a:pt x="285750" y="165765"/>
                  </a:lnTo>
                  <a:lnTo>
                    <a:pt x="287338" y="165312"/>
                  </a:lnTo>
                  <a:lnTo>
                    <a:pt x="288925" y="165085"/>
                  </a:lnTo>
                  <a:lnTo>
                    <a:pt x="290513" y="165085"/>
                  </a:lnTo>
                  <a:lnTo>
                    <a:pt x="292100" y="164404"/>
                  </a:lnTo>
                  <a:lnTo>
                    <a:pt x="293688" y="163271"/>
                  </a:lnTo>
                  <a:lnTo>
                    <a:pt x="294822" y="162137"/>
                  </a:lnTo>
                  <a:lnTo>
                    <a:pt x="295275" y="161230"/>
                  </a:lnTo>
                  <a:lnTo>
                    <a:pt x="295502" y="160549"/>
                  </a:lnTo>
                  <a:lnTo>
                    <a:pt x="295729" y="159416"/>
                  </a:lnTo>
                  <a:lnTo>
                    <a:pt x="295502" y="158735"/>
                  </a:lnTo>
                  <a:lnTo>
                    <a:pt x="295502" y="157828"/>
                  </a:lnTo>
                  <a:lnTo>
                    <a:pt x="294822" y="156468"/>
                  </a:lnTo>
                  <a:lnTo>
                    <a:pt x="294141" y="155561"/>
                  </a:lnTo>
                  <a:lnTo>
                    <a:pt x="293461" y="154200"/>
                  </a:lnTo>
                  <a:lnTo>
                    <a:pt x="292327" y="152613"/>
                  </a:lnTo>
                  <a:lnTo>
                    <a:pt x="291420" y="150345"/>
                  </a:lnTo>
                  <a:lnTo>
                    <a:pt x="290286" y="147624"/>
                  </a:lnTo>
                  <a:lnTo>
                    <a:pt x="289379" y="144676"/>
                  </a:lnTo>
                  <a:lnTo>
                    <a:pt x="287791" y="136966"/>
                  </a:lnTo>
                  <a:lnTo>
                    <a:pt x="286657" y="128349"/>
                  </a:lnTo>
                  <a:lnTo>
                    <a:pt x="285750" y="119278"/>
                  </a:lnTo>
                  <a:lnTo>
                    <a:pt x="285523" y="110208"/>
                  </a:lnTo>
                  <a:lnTo>
                    <a:pt x="285523" y="105899"/>
                  </a:lnTo>
                  <a:lnTo>
                    <a:pt x="285750" y="101591"/>
                  </a:lnTo>
                  <a:lnTo>
                    <a:pt x="285977" y="97736"/>
                  </a:lnTo>
                  <a:lnTo>
                    <a:pt x="286657" y="94107"/>
                  </a:lnTo>
                  <a:lnTo>
                    <a:pt x="288245" y="87078"/>
                  </a:lnTo>
                  <a:lnTo>
                    <a:pt x="290286" y="78687"/>
                  </a:lnTo>
                  <a:lnTo>
                    <a:pt x="293234" y="69844"/>
                  </a:lnTo>
                  <a:lnTo>
                    <a:pt x="296409" y="61000"/>
                  </a:lnTo>
                  <a:lnTo>
                    <a:pt x="298450" y="56465"/>
                  </a:lnTo>
                  <a:lnTo>
                    <a:pt x="300491" y="51929"/>
                  </a:lnTo>
                  <a:lnTo>
                    <a:pt x="302759" y="47621"/>
                  </a:lnTo>
                  <a:lnTo>
                    <a:pt x="305027" y="43539"/>
                  </a:lnTo>
                  <a:lnTo>
                    <a:pt x="307522" y="39684"/>
                  </a:lnTo>
                  <a:lnTo>
                    <a:pt x="310470" y="36056"/>
                  </a:lnTo>
                  <a:lnTo>
                    <a:pt x="313191" y="32881"/>
                  </a:lnTo>
                  <a:lnTo>
                    <a:pt x="315913" y="30160"/>
                  </a:lnTo>
                  <a:lnTo>
                    <a:pt x="319315" y="27212"/>
                  </a:lnTo>
                  <a:lnTo>
                    <a:pt x="322716" y="24491"/>
                  </a:lnTo>
                  <a:lnTo>
                    <a:pt x="326572" y="21996"/>
                  </a:lnTo>
                  <a:lnTo>
                    <a:pt x="330654" y="19275"/>
                  </a:lnTo>
                  <a:lnTo>
                    <a:pt x="334963" y="16554"/>
                  </a:lnTo>
                  <a:lnTo>
                    <a:pt x="339498" y="14060"/>
                  </a:lnTo>
                  <a:lnTo>
                    <a:pt x="344034" y="11792"/>
                  </a:lnTo>
                  <a:lnTo>
                    <a:pt x="348797" y="9524"/>
                  </a:lnTo>
                  <a:lnTo>
                    <a:pt x="353786" y="7483"/>
                  </a:lnTo>
                  <a:lnTo>
                    <a:pt x="358775" y="5669"/>
                  </a:lnTo>
                  <a:lnTo>
                    <a:pt x="363538" y="4082"/>
                  </a:lnTo>
                  <a:lnTo>
                    <a:pt x="368754" y="2721"/>
                  </a:lnTo>
                  <a:lnTo>
                    <a:pt x="373516" y="1361"/>
                  </a:lnTo>
                  <a:lnTo>
                    <a:pt x="378506" y="680"/>
                  </a:lnTo>
                  <a:lnTo>
                    <a:pt x="383041" y="227"/>
                  </a:lnTo>
                  <a:lnTo>
                    <a:pt x="387804" y="0"/>
                  </a:lnTo>
                  <a:close/>
                </a:path>
              </a:pathLst>
            </a:custGeom>
            <a:solidFill>
              <a:schemeClr val="bg1">
                <a:lumMod val="65000"/>
              </a:schemeClr>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sz="1400" dirty="0">
                <a:solidFill>
                  <a:srgbClr val="FFFFFF"/>
                </a:solidFill>
                <a:latin typeface="微软雅黑" panose="020B0503020204020204" pitchFamily="34" charset="-122"/>
                <a:ea typeface="微软雅黑" panose="020B0503020204020204" pitchFamily="34" charset="-122"/>
              </a:endParaRPr>
            </a:p>
          </p:txBody>
        </p:sp>
      </p:grpSp>
      <p:sp>
        <p:nvSpPr>
          <p:cNvPr id="23" name="矩形 22"/>
          <p:cNvSpPr/>
          <p:nvPr/>
        </p:nvSpPr>
        <p:spPr bwMode="auto">
          <a:xfrm>
            <a:off x="2653256" y="2487930"/>
            <a:ext cx="5576344" cy="521971"/>
          </a:xfrm>
          <a:prstGeom prst="rect">
            <a:avLst/>
          </a:prstGeom>
          <a:noFill/>
          <a:ln w="12700" cap="flat" cmpd="sng" algn="ctr">
            <a:solidFill>
              <a:srgbClr val="C00000"/>
            </a:solidFill>
            <a:prstDash val="solid"/>
          </a:ln>
          <a:effectLst>
            <a:outerShdw blurRad="50800" dist="38100" dir="5400000" algn="t" rotWithShape="0">
              <a:prstClr val="black">
                <a:alpha val="40000"/>
              </a:prstClr>
            </a:outerShdw>
          </a:effectLst>
        </p:spPr>
        <p:txBody>
          <a:bodyPr lIns="91436" tIns="45718" rIns="91436" bIns="45718" anchor="ctr"/>
          <a:lstStyle/>
          <a:p>
            <a:pPr>
              <a:defRPr/>
            </a:pP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24" name="矩形 25"/>
          <p:cNvSpPr>
            <a:spLocks noChangeArrowheads="1"/>
          </p:cNvSpPr>
          <p:nvPr/>
        </p:nvSpPr>
        <p:spPr bwMode="auto">
          <a:xfrm>
            <a:off x="2653256" y="2466711"/>
            <a:ext cx="388620" cy="521971"/>
          </a:xfrm>
          <a:prstGeom prst="rect">
            <a:avLst/>
          </a:prstGeom>
          <a:solidFill>
            <a:schemeClr val="accent2"/>
          </a:solidFill>
        </p:spPr>
        <p:style>
          <a:lnRef idx="3">
            <a:schemeClr val="lt1"/>
          </a:lnRef>
          <a:fillRef idx="1">
            <a:schemeClr val="accent2"/>
          </a:fillRef>
          <a:effectRef idx="1">
            <a:schemeClr val="accent2"/>
          </a:effectRef>
          <a:fontRef idx="minor">
            <a:schemeClr val="lt1"/>
          </a:fontRef>
        </p:style>
        <p:txBody>
          <a:bodyPr lIns="91436" tIns="45718" rIns="91436" bIns="45718" anchor="ctr"/>
          <a:lstStyle/>
          <a:p>
            <a:pPr>
              <a:defRPr/>
            </a:pPr>
            <a:r>
              <a:rPr lang="en-US" altLang="zh-CN" sz="2400" dirty="0">
                <a:solidFill>
                  <a:srgbClr val="FFFFFF"/>
                </a:solidFill>
                <a:latin typeface="微软雅黑" panose="020B0503020204020204" pitchFamily="34" charset="-122"/>
                <a:ea typeface="微软雅黑" panose="020B0503020204020204" pitchFamily="34" charset="-122"/>
              </a:rPr>
              <a:t>3</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14349" name="TextBox 45"/>
          <p:cNvSpPr txBox="1">
            <a:spLocks noChangeArrowheads="1"/>
          </p:cNvSpPr>
          <p:nvPr/>
        </p:nvSpPr>
        <p:spPr bwMode="auto">
          <a:xfrm>
            <a:off x="3546176" y="2523861"/>
            <a:ext cx="3669030" cy="369328"/>
          </a:xfrm>
          <a:prstGeom prst="rect">
            <a:avLst/>
          </a:prstGeom>
          <a:noFill/>
          <a:ln w="9525">
            <a:noFill/>
            <a:miter lim="800000"/>
          </a:ln>
        </p:spPr>
        <p:txBody>
          <a:bodyPr lIns="91436" tIns="45718" rIns="91436" bIns="45718">
            <a:spAutoFit/>
          </a:bodyPr>
          <a:lstStyle/>
          <a:p>
            <a:r>
              <a:rPr lang="zh-CN" altLang="en-US" b="1" dirty="0">
                <a:solidFill>
                  <a:srgbClr val="595959"/>
                </a:solidFill>
                <a:latin typeface="微软雅黑" panose="020B0503020204020204" pitchFamily="34" charset="-122"/>
                <a:ea typeface="微软雅黑" panose="020B0503020204020204" pitchFamily="34" charset="-122"/>
              </a:rPr>
              <a:t>系统现状及需求分析</a:t>
            </a:r>
            <a:endParaRPr lang="zh-CN" altLang="en-US" b="1" dirty="0">
              <a:solidFill>
                <a:srgbClr val="595959"/>
              </a:solidFill>
              <a:latin typeface="微软雅黑" panose="020B0503020204020204" pitchFamily="34" charset="-122"/>
              <a:ea typeface="微软雅黑" panose="020B0503020204020204" pitchFamily="34" charset="-122"/>
            </a:endParaRPr>
          </a:p>
        </p:txBody>
      </p:sp>
      <p:sp>
        <p:nvSpPr>
          <p:cNvPr id="90" name="矩形 89"/>
          <p:cNvSpPr/>
          <p:nvPr/>
        </p:nvSpPr>
        <p:spPr bwMode="auto">
          <a:xfrm>
            <a:off x="2666065" y="1782379"/>
            <a:ext cx="5576344" cy="518160"/>
          </a:xfrm>
          <a:prstGeom prst="rect">
            <a:avLst/>
          </a:prstGeom>
          <a:ln w="6350">
            <a:solidFill>
              <a:schemeClr val="tx2">
                <a:lumMod val="60000"/>
                <a:lumOff val="40000"/>
              </a:schemeClr>
            </a:solidFill>
          </a:ln>
        </p:spPr>
        <p:style>
          <a:lnRef idx="2">
            <a:schemeClr val="accent5"/>
          </a:lnRef>
          <a:fillRef idx="1">
            <a:schemeClr val="lt1"/>
          </a:fillRef>
          <a:effectRef idx="0">
            <a:schemeClr val="accent5"/>
          </a:effectRef>
          <a:fontRef idx="minor">
            <a:schemeClr val="dk1"/>
          </a:fontRef>
        </p:style>
        <p:txBody>
          <a:bodyPr lIns="91436" tIns="45718" rIns="91436" bIns="45718" anchor="ctr"/>
          <a:lstStyle/>
          <a:p>
            <a:pPr>
              <a:defRPr/>
            </a:pP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14346" name="TextBox 45"/>
          <p:cNvSpPr txBox="1">
            <a:spLocks noChangeArrowheads="1"/>
          </p:cNvSpPr>
          <p:nvPr/>
        </p:nvSpPr>
        <p:spPr bwMode="auto">
          <a:xfrm>
            <a:off x="3546176" y="1850021"/>
            <a:ext cx="3669030" cy="369328"/>
          </a:xfrm>
          <a:prstGeom prst="rect">
            <a:avLst/>
          </a:prstGeom>
          <a:noFill/>
          <a:ln w="9525">
            <a:noFill/>
            <a:miter lim="800000"/>
          </a:ln>
        </p:spPr>
        <p:txBody>
          <a:bodyPr lIns="91436" tIns="45718" rIns="91436" bIns="45718">
            <a:spAutoFit/>
          </a:bodyPr>
          <a:lstStyle/>
          <a:p>
            <a:pPr eaLnBrk="1" hangingPunct="1"/>
            <a:r>
              <a:rPr lang="zh-CN" altLang="en-US" b="1" dirty="0">
                <a:solidFill>
                  <a:srgbClr val="595959"/>
                </a:solidFill>
                <a:latin typeface="微软雅黑" panose="020B0503020204020204" pitchFamily="34" charset="-122"/>
                <a:ea typeface="微软雅黑" panose="020B0503020204020204" pitchFamily="34" charset="-122"/>
              </a:rPr>
              <a:t>与业务规划和支撑网规划对应关系</a:t>
            </a:r>
            <a:endParaRPr lang="zh-CN" altLang="en-US" b="1" dirty="0">
              <a:solidFill>
                <a:srgbClr val="595959"/>
              </a:solidFill>
              <a:latin typeface="微软雅黑" panose="020B0503020204020204" pitchFamily="34" charset="-122"/>
              <a:ea typeface="微软雅黑" panose="020B0503020204020204" pitchFamily="34" charset="-122"/>
            </a:endParaRPr>
          </a:p>
        </p:txBody>
      </p:sp>
      <p:sp>
        <p:nvSpPr>
          <p:cNvPr id="18" name="矩形 21"/>
          <p:cNvSpPr>
            <a:spLocks noChangeArrowheads="1"/>
          </p:cNvSpPr>
          <p:nvPr/>
        </p:nvSpPr>
        <p:spPr bwMode="auto">
          <a:xfrm>
            <a:off x="2640446" y="1764665"/>
            <a:ext cx="388620" cy="518160"/>
          </a:xfrm>
          <a:prstGeom prst="rect">
            <a:avLst/>
          </a:prstGeom>
          <a:solidFill>
            <a:schemeClr val="accent5"/>
          </a:solidFill>
        </p:spPr>
        <p:style>
          <a:lnRef idx="3">
            <a:schemeClr val="lt1"/>
          </a:lnRef>
          <a:fillRef idx="1">
            <a:schemeClr val="accent2"/>
          </a:fillRef>
          <a:effectRef idx="1">
            <a:schemeClr val="accent2"/>
          </a:effectRef>
          <a:fontRef idx="minor">
            <a:schemeClr val="lt1"/>
          </a:fontRef>
        </p:style>
        <p:txBody>
          <a:bodyPr lIns="91436" tIns="45718" rIns="91436" bIns="45718"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en-US" altLang="zh-CN" sz="2400" dirty="0">
                <a:solidFill>
                  <a:srgbClr val="FFFFFF"/>
                </a:solidFill>
                <a:latin typeface="微软雅黑" panose="020B0503020204020204" pitchFamily="34" charset="-122"/>
                <a:ea typeface="微软雅黑" panose="020B0503020204020204" pitchFamily="34" charset="-122"/>
              </a:rPr>
              <a:t>2</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93" name="矩形 92"/>
          <p:cNvSpPr/>
          <p:nvPr/>
        </p:nvSpPr>
        <p:spPr bwMode="auto">
          <a:xfrm>
            <a:off x="2653257" y="1078427"/>
            <a:ext cx="5576344" cy="520066"/>
          </a:xfrm>
          <a:prstGeom prst="rect">
            <a:avLst/>
          </a:prstGeom>
          <a:ln w="6350">
            <a:solidFill>
              <a:schemeClr val="tx2">
                <a:lumMod val="60000"/>
                <a:lumOff val="40000"/>
              </a:schemeClr>
            </a:solidFill>
          </a:ln>
        </p:spPr>
        <p:style>
          <a:lnRef idx="2">
            <a:schemeClr val="accent5"/>
          </a:lnRef>
          <a:fillRef idx="1">
            <a:schemeClr val="lt1"/>
          </a:fillRef>
          <a:effectRef idx="0">
            <a:schemeClr val="accent5"/>
          </a:effectRef>
          <a:fontRef idx="minor">
            <a:schemeClr val="dk1"/>
          </a:fontRef>
        </p:style>
        <p:txBody>
          <a:bodyPr lIns="91436" tIns="45718" rIns="91436" bIns="45718" anchor="ctr"/>
          <a:lstStyle/>
          <a:p>
            <a:pPr>
              <a:defRPr/>
            </a:pP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94" name="矩形 25"/>
          <p:cNvSpPr>
            <a:spLocks noChangeArrowheads="1"/>
          </p:cNvSpPr>
          <p:nvPr/>
        </p:nvSpPr>
        <p:spPr bwMode="auto">
          <a:xfrm>
            <a:off x="2653255" y="1043593"/>
            <a:ext cx="388620" cy="520066"/>
          </a:xfrm>
          <a:prstGeom prst="rect">
            <a:avLst/>
          </a:prstGeom>
          <a:solidFill>
            <a:schemeClr val="accent5"/>
          </a:solidFill>
        </p:spPr>
        <p:style>
          <a:lnRef idx="3">
            <a:schemeClr val="lt1"/>
          </a:lnRef>
          <a:fillRef idx="1">
            <a:schemeClr val="accent2"/>
          </a:fillRef>
          <a:effectRef idx="1">
            <a:schemeClr val="accent2"/>
          </a:effectRef>
          <a:fontRef idx="minor">
            <a:schemeClr val="lt1"/>
          </a:fontRef>
        </p:style>
        <p:txBody>
          <a:bodyPr lIns="91436" tIns="45718" rIns="91436" bIns="45718" anchor="ctr"/>
          <a:lstStyle/>
          <a:p>
            <a:pPr>
              <a:defRPr/>
            </a:pPr>
            <a:r>
              <a:rPr lang="en-US" altLang="zh-CN" sz="2400" dirty="0">
                <a:solidFill>
                  <a:srgbClr val="FFFFFF"/>
                </a:solidFill>
                <a:latin typeface="微软雅黑" panose="020B0503020204020204" pitchFamily="34" charset="-122"/>
                <a:ea typeface="微软雅黑" panose="020B0503020204020204" pitchFamily="34" charset="-122"/>
              </a:rPr>
              <a:t>1</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14343" name="TextBox 41"/>
          <p:cNvSpPr txBox="1">
            <a:spLocks noChangeArrowheads="1"/>
          </p:cNvSpPr>
          <p:nvPr/>
        </p:nvSpPr>
        <p:spPr bwMode="auto">
          <a:xfrm>
            <a:off x="3546176" y="1098249"/>
            <a:ext cx="3669030" cy="369328"/>
          </a:xfrm>
          <a:prstGeom prst="rect">
            <a:avLst/>
          </a:prstGeom>
          <a:noFill/>
          <a:ln w="9525">
            <a:noFill/>
            <a:miter lim="800000"/>
          </a:ln>
        </p:spPr>
        <p:txBody>
          <a:bodyPr lIns="91436" tIns="45718" rIns="91436" bIns="45718">
            <a:spAutoFit/>
          </a:bodyPr>
          <a:lstStyle/>
          <a:p>
            <a:pPr eaLnBrk="1" hangingPunct="1"/>
            <a:r>
              <a:rPr lang="zh-CN" altLang="en-US" b="1" dirty="0">
                <a:solidFill>
                  <a:srgbClr val="595959"/>
                </a:solidFill>
                <a:latin typeface="微软雅黑" panose="020B0503020204020204" pitchFamily="34" charset="-122"/>
                <a:ea typeface="微软雅黑" panose="020B0503020204020204" pitchFamily="34" charset="-122"/>
              </a:rPr>
              <a:t>立项背景和依据</a:t>
            </a:r>
            <a:endParaRPr lang="zh-CN" altLang="en-US" b="1" dirty="0">
              <a:solidFill>
                <a:srgbClr val="595959"/>
              </a:solidFill>
              <a:latin typeface="微软雅黑" panose="020B0503020204020204" pitchFamily="34" charset="-122"/>
              <a:ea typeface="微软雅黑" panose="020B0503020204020204" pitchFamily="34" charset="-122"/>
            </a:endParaRPr>
          </a:p>
        </p:txBody>
      </p:sp>
      <p:sp>
        <p:nvSpPr>
          <p:cNvPr id="21" name="矩形 20"/>
          <p:cNvSpPr/>
          <p:nvPr/>
        </p:nvSpPr>
        <p:spPr bwMode="auto">
          <a:xfrm>
            <a:off x="2653256" y="3154854"/>
            <a:ext cx="5576344" cy="521971"/>
          </a:xfrm>
          <a:prstGeom prst="rect">
            <a:avLst/>
          </a:prstGeom>
          <a:ln w="6350">
            <a:solidFill>
              <a:schemeClr val="tx2">
                <a:lumMod val="60000"/>
                <a:lumOff val="40000"/>
              </a:schemeClr>
            </a:solidFill>
          </a:ln>
        </p:spPr>
        <p:style>
          <a:lnRef idx="2">
            <a:schemeClr val="accent5"/>
          </a:lnRef>
          <a:fillRef idx="1">
            <a:schemeClr val="lt1"/>
          </a:fillRef>
          <a:effectRef idx="0">
            <a:schemeClr val="accent5"/>
          </a:effectRef>
          <a:fontRef idx="minor">
            <a:schemeClr val="dk1"/>
          </a:fontRef>
        </p:style>
        <p:txBody>
          <a:bodyPr lIns="91436" tIns="45718" rIns="91436" bIns="45718" anchor="ctr"/>
          <a:lstStyle/>
          <a:p>
            <a:pPr>
              <a:defRPr/>
            </a:pP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22" name="矩形 25"/>
          <p:cNvSpPr>
            <a:spLocks noChangeArrowheads="1"/>
          </p:cNvSpPr>
          <p:nvPr/>
        </p:nvSpPr>
        <p:spPr bwMode="auto">
          <a:xfrm>
            <a:off x="2653256" y="3154854"/>
            <a:ext cx="388620" cy="521971"/>
          </a:xfrm>
          <a:prstGeom prst="rect">
            <a:avLst/>
          </a:prstGeom>
          <a:solidFill>
            <a:schemeClr val="accent5"/>
          </a:solidFill>
        </p:spPr>
        <p:style>
          <a:lnRef idx="3">
            <a:schemeClr val="lt1"/>
          </a:lnRef>
          <a:fillRef idx="1">
            <a:schemeClr val="accent2"/>
          </a:fillRef>
          <a:effectRef idx="1">
            <a:schemeClr val="accent2"/>
          </a:effectRef>
          <a:fontRef idx="minor">
            <a:schemeClr val="lt1"/>
          </a:fontRef>
        </p:style>
        <p:txBody>
          <a:bodyPr lIns="91436" tIns="45718" rIns="91436" bIns="45718" anchor="ctr"/>
          <a:lstStyle/>
          <a:p>
            <a:pPr>
              <a:defRPr/>
            </a:pPr>
            <a:r>
              <a:rPr lang="en-US" altLang="zh-CN" sz="2400" dirty="0">
                <a:solidFill>
                  <a:srgbClr val="FFFFFF"/>
                </a:solidFill>
                <a:latin typeface="微软雅黑" panose="020B0503020204020204" pitchFamily="34" charset="-122"/>
                <a:ea typeface="微软雅黑" panose="020B0503020204020204" pitchFamily="34" charset="-122"/>
              </a:rPr>
              <a:t>4</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25" name="TextBox 45"/>
          <p:cNvSpPr txBox="1">
            <a:spLocks noChangeArrowheads="1"/>
          </p:cNvSpPr>
          <p:nvPr/>
        </p:nvSpPr>
        <p:spPr bwMode="auto">
          <a:xfrm>
            <a:off x="3546176" y="3212004"/>
            <a:ext cx="3669030" cy="369328"/>
          </a:xfrm>
          <a:prstGeom prst="rect">
            <a:avLst/>
          </a:prstGeom>
          <a:noFill/>
          <a:ln w="9525">
            <a:noFill/>
            <a:miter lim="800000"/>
          </a:ln>
        </p:spPr>
        <p:txBody>
          <a:bodyPr lIns="91436" tIns="45718" rIns="91436" bIns="45718">
            <a:spAutoFit/>
          </a:bodyPr>
          <a:lstStyle/>
          <a:p>
            <a:pPr eaLnBrk="1" hangingPunct="1"/>
            <a:r>
              <a:rPr lang="zh-CN" altLang="en-US" b="1" dirty="0">
                <a:solidFill>
                  <a:srgbClr val="595959"/>
                </a:solidFill>
                <a:latin typeface="微软雅黑" panose="020B0503020204020204" pitchFamily="34" charset="-122"/>
                <a:ea typeface="微软雅黑" panose="020B0503020204020204" pitchFamily="34" charset="-122"/>
              </a:rPr>
              <a:t>项目建设方案概述</a:t>
            </a:r>
            <a:endParaRPr lang="zh-CN" altLang="en-US" b="1" dirty="0">
              <a:solidFill>
                <a:srgbClr val="595959"/>
              </a:solidFill>
              <a:latin typeface="微软雅黑" panose="020B0503020204020204" pitchFamily="34" charset="-122"/>
              <a:ea typeface="微软雅黑" panose="020B0503020204020204" pitchFamily="34" charset="-122"/>
            </a:endParaRPr>
          </a:p>
        </p:txBody>
      </p:sp>
      <p:sp>
        <p:nvSpPr>
          <p:cNvPr id="27" name="矩形 26"/>
          <p:cNvSpPr/>
          <p:nvPr/>
        </p:nvSpPr>
        <p:spPr bwMode="auto">
          <a:xfrm>
            <a:off x="2653256" y="3842997"/>
            <a:ext cx="5576344" cy="521971"/>
          </a:xfrm>
          <a:prstGeom prst="rect">
            <a:avLst/>
          </a:prstGeom>
          <a:ln w="6350">
            <a:solidFill>
              <a:schemeClr val="tx2">
                <a:lumMod val="60000"/>
                <a:lumOff val="40000"/>
              </a:schemeClr>
            </a:solidFill>
          </a:ln>
        </p:spPr>
        <p:style>
          <a:lnRef idx="2">
            <a:schemeClr val="accent5"/>
          </a:lnRef>
          <a:fillRef idx="1">
            <a:schemeClr val="lt1"/>
          </a:fillRef>
          <a:effectRef idx="0">
            <a:schemeClr val="accent5"/>
          </a:effectRef>
          <a:fontRef idx="minor">
            <a:schemeClr val="dk1"/>
          </a:fontRef>
        </p:style>
        <p:txBody>
          <a:bodyPr lIns="91436" tIns="45718" rIns="91436" bIns="45718" anchor="ctr"/>
          <a:lstStyle/>
          <a:p>
            <a:pPr>
              <a:defRPr/>
            </a:pP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28" name="矩形 25"/>
          <p:cNvSpPr>
            <a:spLocks noChangeArrowheads="1"/>
          </p:cNvSpPr>
          <p:nvPr/>
        </p:nvSpPr>
        <p:spPr bwMode="auto">
          <a:xfrm>
            <a:off x="2653256" y="3842997"/>
            <a:ext cx="388620" cy="521971"/>
          </a:xfrm>
          <a:prstGeom prst="rect">
            <a:avLst/>
          </a:prstGeom>
          <a:solidFill>
            <a:schemeClr val="accent5"/>
          </a:solidFill>
        </p:spPr>
        <p:style>
          <a:lnRef idx="3">
            <a:schemeClr val="lt1"/>
          </a:lnRef>
          <a:fillRef idx="1">
            <a:schemeClr val="accent2"/>
          </a:fillRef>
          <a:effectRef idx="1">
            <a:schemeClr val="accent2"/>
          </a:effectRef>
          <a:fontRef idx="minor">
            <a:schemeClr val="lt1"/>
          </a:fontRef>
        </p:style>
        <p:txBody>
          <a:bodyPr lIns="91436" tIns="45718" rIns="91436" bIns="45718" anchor="ctr"/>
          <a:lstStyle/>
          <a:p>
            <a:pPr>
              <a:defRPr/>
            </a:pPr>
            <a:r>
              <a:rPr lang="en-US" altLang="zh-CN" sz="2400" dirty="0">
                <a:solidFill>
                  <a:srgbClr val="FFFFFF"/>
                </a:solidFill>
                <a:latin typeface="微软雅黑" panose="020B0503020204020204" pitchFamily="34" charset="-122"/>
                <a:ea typeface="微软雅黑" panose="020B0503020204020204" pitchFamily="34" charset="-122"/>
              </a:rPr>
              <a:t>5</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29" name="TextBox 45"/>
          <p:cNvSpPr txBox="1">
            <a:spLocks noChangeArrowheads="1"/>
          </p:cNvSpPr>
          <p:nvPr/>
        </p:nvSpPr>
        <p:spPr bwMode="auto">
          <a:xfrm>
            <a:off x="3546176" y="3900147"/>
            <a:ext cx="3669030" cy="369328"/>
          </a:xfrm>
          <a:prstGeom prst="rect">
            <a:avLst/>
          </a:prstGeom>
          <a:noFill/>
          <a:ln w="9525">
            <a:noFill/>
            <a:miter lim="800000"/>
          </a:ln>
        </p:spPr>
        <p:txBody>
          <a:bodyPr lIns="91436" tIns="45718" rIns="91436" bIns="45718">
            <a:spAutoFit/>
          </a:bodyPr>
          <a:lstStyle/>
          <a:p>
            <a:pPr eaLnBrk="1" hangingPunct="1"/>
            <a:r>
              <a:rPr lang="zh-CN" altLang="en-US" b="1" dirty="0">
                <a:solidFill>
                  <a:srgbClr val="595959"/>
                </a:solidFill>
                <a:latin typeface="微软雅黑" panose="020B0503020204020204" pitchFamily="34" charset="-122"/>
                <a:ea typeface="微软雅黑" panose="020B0503020204020204" pitchFamily="34" charset="-122"/>
              </a:rPr>
              <a:t>项目建设目标</a:t>
            </a:r>
            <a:endParaRPr lang="zh-CN" altLang="en-US" b="1" dirty="0">
              <a:solidFill>
                <a:srgbClr val="595959"/>
              </a:solidFill>
              <a:latin typeface="微软雅黑" panose="020B0503020204020204" pitchFamily="34" charset="-122"/>
              <a:ea typeface="微软雅黑" panose="020B0503020204020204" pitchFamily="34" charset="-122"/>
            </a:endParaRPr>
          </a:p>
        </p:txBody>
      </p:sp>
      <p:sp>
        <p:nvSpPr>
          <p:cNvPr id="31" name="矩形 30"/>
          <p:cNvSpPr/>
          <p:nvPr/>
        </p:nvSpPr>
        <p:spPr bwMode="auto">
          <a:xfrm>
            <a:off x="2653256" y="4531140"/>
            <a:ext cx="5576344" cy="521971"/>
          </a:xfrm>
          <a:prstGeom prst="rect">
            <a:avLst/>
          </a:prstGeom>
          <a:ln w="6350">
            <a:solidFill>
              <a:schemeClr val="tx2">
                <a:lumMod val="60000"/>
                <a:lumOff val="40000"/>
              </a:schemeClr>
            </a:solidFill>
          </a:ln>
        </p:spPr>
        <p:style>
          <a:lnRef idx="2">
            <a:schemeClr val="accent5"/>
          </a:lnRef>
          <a:fillRef idx="1">
            <a:schemeClr val="lt1"/>
          </a:fillRef>
          <a:effectRef idx="0">
            <a:schemeClr val="accent5"/>
          </a:effectRef>
          <a:fontRef idx="minor">
            <a:schemeClr val="dk1"/>
          </a:fontRef>
        </p:style>
        <p:txBody>
          <a:bodyPr lIns="91436" tIns="45718" rIns="91436" bIns="45718" anchor="ctr"/>
          <a:lstStyle/>
          <a:p>
            <a:pPr>
              <a:defRPr/>
            </a:pP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32" name="矩形 25"/>
          <p:cNvSpPr>
            <a:spLocks noChangeArrowheads="1"/>
          </p:cNvSpPr>
          <p:nvPr/>
        </p:nvSpPr>
        <p:spPr bwMode="auto">
          <a:xfrm>
            <a:off x="2653256" y="4531140"/>
            <a:ext cx="388620" cy="521971"/>
          </a:xfrm>
          <a:prstGeom prst="rect">
            <a:avLst/>
          </a:prstGeom>
          <a:solidFill>
            <a:schemeClr val="accent5"/>
          </a:solidFill>
        </p:spPr>
        <p:style>
          <a:lnRef idx="3">
            <a:schemeClr val="lt1"/>
          </a:lnRef>
          <a:fillRef idx="1">
            <a:schemeClr val="accent2"/>
          </a:fillRef>
          <a:effectRef idx="1">
            <a:schemeClr val="accent2"/>
          </a:effectRef>
          <a:fontRef idx="minor">
            <a:schemeClr val="lt1"/>
          </a:fontRef>
        </p:style>
        <p:txBody>
          <a:bodyPr lIns="91436" tIns="45718" rIns="91436" bIns="45718" anchor="ctr"/>
          <a:lstStyle/>
          <a:p>
            <a:pPr>
              <a:defRPr/>
            </a:pPr>
            <a:r>
              <a:rPr lang="en-US" altLang="zh-CN" sz="2400" dirty="0">
                <a:solidFill>
                  <a:srgbClr val="FFFFFF"/>
                </a:solidFill>
                <a:latin typeface="微软雅黑" panose="020B0503020204020204" pitchFamily="34" charset="-122"/>
                <a:ea typeface="微软雅黑" panose="020B0503020204020204" pitchFamily="34" charset="-122"/>
              </a:rPr>
              <a:t>6</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33" name="TextBox 45"/>
          <p:cNvSpPr txBox="1">
            <a:spLocks noChangeArrowheads="1"/>
          </p:cNvSpPr>
          <p:nvPr/>
        </p:nvSpPr>
        <p:spPr bwMode="auto">
          <a:xfrm>
            <a:off x="3546176" y="4588290"/>
            <a:ext cx="3669030" cy="369328"/>
          </a:xfrm>
          <a:prstGeom prst="rect">
            <a:avLst/>
          </a:prstGeom>
          <a:noFill/>
          <a:ln w="9525">
            <a:noFill/>
            <a:miter lim="800000"/>
          </a:ln>
        </p:spPr>
        <p:txBody>
          <a:bodyPr lIns="91436" tIns="45718" rIns="91436" bIns="45718">
            <a:spAutoFit/>
          </a:bodyPr>
          <a:lstStyle/>
          <a:p>
            <a:pPr eaLnBrk="1" hangingPunct="1"/>
            <a:r>
              <a:rPr lang="zh-CN" altLang="en-US" b="1" dirty="0">
                <a:solidFill>
                  <a:srgbClr val="595959"/>
                </a:solidFill>
                <a:latin typeface="微软雅黑" panose="020B0503020204020204" pitchFamily="34" charset="-122"/>
                <a:ea typeface="微软雅黑" panose="020B0503020204020204" pitchFamily="34" charset="-122"/>
              </a:rPr>
              <a:t>项目负责人和随工部门明确</a:t>
            </a:r>
            <a:endParaRPr lang="zh-CN" altLang="en-US" b="1" dirty="0">
              <a:solidFill>
                <a:srgbClr val="595959"/>
              </a:solidFill>
              <a:latin typeface="微软雅黑" panose="020B0503020204020204" pitchFamily="34" charset="-122"/>
              <a:ea typeface="微软雅黑" panose="020B0503020204020204" pitchFamily="34" charset="-122"/>
            </a:endParaRPr>
          </a:p>
        </p:txBody>
      </p:sp>
      <p:sp>
        <p:nvSpPr>
          <p:cNvPr id="35" name="矩形 34"/>
          <p:cNvSpPr/>
          <p:nvPr/>
        </p:nvSpPr>
        <p:spPr bwMode="auto">
          <a:xfrm>
            <a:off x="2653256" y="5219283"/>
            <a:ext cx="5576344" cy="521971"/>
          </a:xfrm>
          <a:prstGeom prst="rect">
            <a:avLst/>
          </a:prstGeom>
          <a:ln w="6350">
            <a:solidFill>
              <a:schemeClr val="tx2">
                <a:lumMod val="60000"/>
                <a:lumOff val="40000"/>
              </a:schemeClr>
            </a:solidFill>
          </a:ln>
        </p:spPr>
        <p:style>
          <a:lnRef idx="2">
            <a:schemeClr val="accent5"/>
          </a:lnRef>
          <a:fillRef idx="1">
            <a:schemeClr val="lt1"/>
          </a:fillRef>
          <a:effectRef idx="0">
            <a:schemeClr val="accent5"/>
          </a:effectRef>
          <a:fontRef idx="minor">
            <a:schemeClr val="dk1"/>
          </a:fontRef>
        </p:style>
        <p:txBody>
          <a:bodyPr lIns="91436" tIns="45718" rIns="91436" bIns="45718" anchor="ctr"/>
          <a:lstStyle/>
          <a:p>
            <a:pPr>
              <a:defRPr/>
            </a:pP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36" name="矩形 25"/>
          <p:cNvSpPr>
            <a:spLocks noChangeArrowheads="1"/>
          </p:cNvSpPr>
          <p:nvPr/>
        </p:nvSpPr>
        <p:spPr bwMode="auto">
          <a:xfrm>
            <a:off x="2653256" y="5219283"/>
            <a:ext cx="388620" cy="521971"/>
          </a:xfrm>
          <a:prstGeom prst="rect">
            <a:avLst/>
          </a:prstGeom>
          <a:solidFill>
            <a:schemeClr val="accent5"/>
          </a:solidFill>
        </p:spPr>
        <p:style>
          <a:lnRef idx="3">
            <a:schemeClr val="lt1"/>
          </a:lnRef>
          <a:fillRef idx="1">
            <a:schemeClr val="accent2"/>
          </a:fillRef>
          <a:effectRef idx="1">
            <a:schemeClr val="accent2"/>
          </a:effectRef>
          <a:fontRef idx="minor">
            <a:schemeClr val="lt1"/>
          </a:fontRef>
        </p:style>
        <p:txBody>
          <a:bodyPr lIns="91436" tIns="45718" rIns="91436" bIns="45718" anchor="ctr"/>
          <a:lstStyle/>
          <a:p>
            <a:pPr>
              <a:defRPr/>
            </a:pPr>
            <a:r>
              <a:rPr lang="en-US" altLang="zh-CN" sz="2400" dirty="0">
                <a:solidFill>
                  <a:srgbClr val="FFFFFF"/>
                </a:solidFill>
                <a:latin typeface="微软雅黑" panose="020B0503020204020204" pitchFamily="34" charset="-122"/>
                <a:ea typeface="微软雅黑" panose="020B0503020204020204" pitchFamily="34" charset="-122"/>
              </a:rPr>
              <a:t>7</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37" name="TextBox 45"/>
          <p:cNvSpPr txBox="1">
            <a:spLocks noChangeArrowheads="1"/>
          </p:cNvSpPr>
          <p:nvPr/>
        </p:nvSpPr>
        <p:spPr bwMode="auto">
          <a:xfrm>
            <a:off x="3546176" y="5276433"/>
            <a:ext cx="3669030" cy="369328"/>
          </a:xfrm>
          <a:prstGeom prst="rect">
            <a:avLst/>
          </a:prstGeom>
          <a:noFill/>
          <a:ln w="9525">
            <a:noFill/>
            <a:miter lim="800000"/>
          </a:ln>
        </p:spPr>
        <p:txBody>
          <a:bodyPr lIns="91436" tIns="45718" rIns="91436" bIns="45718">
            <a:spAutoFit/>
          </a:bodyPr>
          <a:lstStyle/>
          <a:p>
            <a:pPr eaLnBrk="1" hangingPunct="1"/>
            <a:r>
              <a:rPr lang="zh-CN" altLang="en-US" b="1" dirty="0">
                <a:solidFill>
                  <a:srgbClr val="595959"/>
                </a:solidFill>
                <a:latin typeface="微软雅黑" panose="020B0503020204020204" pitchFamily="34" charset="-122"/>
                <a:ea typeface="微软雅黑" panose="020B0503020204020204" pitchFamily="34" charset="-122"/>
              </a:rPr>
              <a:t>嵌入式风控点澄清</a:t>
            </a:r>
            <a:endParaRPr lang="zh-CN" altLang="en-US" b="1" dirty="0">
              <a:solidFill>
                <a:srgbClr val="595959"/>
              </a:solidFill>
              <a:latin typeface="微软雅黑" panose="020B0503020204020204" pitchFamily="34" charset="-122"/>
              <a:ea typeface="微软雅黑" panose="020B0503020204020204" pitchFamily="34" charset="-122"/>
            </a:endParaRPr>
          </a:p>
        </p:txBody>
      </p:sp>
      <p:sp>
        <p:nvSpPr>
          <p:cNvPr id="39" name="矩形 38"/>
          <p:cNvSpPr/>
          <p:nvPr/>
        </p:nvSpPr>
        <p:spPr bwMode="auto">
          <a:xfrm>
            <a:off x="2653256" y="5907425"/>
            <a:ext cx="5576344" cy="521971"/>
          </a:xfrm>
          <a:prstGeom prst="rect">
            <a:avLst/>
          </a:prstGeom>
          <a:ln w="6350">
            <a:solidFill>
              <a:schemeClr val="tx2">
                <a:lumMod val="60000"/>
                <a:lumOff val="40000"/>
              </a:schemeClr>
            </a:solidFill>
          </a:ln>
        </p:spPr>
        <p:style>
          <a:lnRef idx="2">
            <a:schemeClr val="accent5"/>
          </a:lnRef>
          <a:fillRef idx="1">
            <a:schemeClr val="lt1"/>
          </a:fillRef>
          <a:effectRef idx="0">
            <a:schemeClr val="accent5"/>
          </a:effectRef>
          <a:fontRef idx="minor">
            <a:schemeClr val="dk1"/>
          </a:fontRef>
        </p:style>
        <p:txBody>
          <a:bodyPr lIns="91436" tIns="45718" rIns="91436" bIns="45718" anchor="ctr"/>
          <a:lstStyle/>
          <a:p>
            <a:pPr>
              <a:defRPr/>
            </a:pPr>
            <a:endParaRPr lang="zh-CN" altLang="en-US" kern="0" dirty="0">
              <a:solidFill>
                <a:sysClr val="window" lastClr="FFFFFF"/>
              </a:solidFill>
              <a:latin typeface="微软雅黑" panose="020B0503020204020204" pitchFamily="34" charset="-122"/>
              <a:ea typeface="微软雅黑" panose="020B0503020204020204" pitchFamily="34" charset="-122"/>
            </a:endParaRPr>
          </a:p>
        </p:txBody>
      </p:sp>
      <p:sp>
        <p:nvSpPr>
          <p:cNvPr id="40" name="矩形 25"/>
          <p:cNvSpPr>
            <a:spLocks noChangeArrowheads="1"/>
          </p:cNvSpPr>
          <p:nvPr/>
        </p:nvSpPr>
        <p:spPr bwMode="auto">
          <a:xfrm>
            <a:off x="2653256" y="5907425"/>
            <a:ext cx="388620" cy="521971"/>
          </a:xfrm>
          <a:prstGeom prst="rect">
            <a:avLst/>
          </a:prstGeom>
          <a:solidFill>
            <a:schemeClr val="accent5"/>
          </a:solidFill>
        </p:spPr>
        <p:style>
          <a:lnRef idx="3">
            <a:schemeClr val="lt1"/>
          </a:lnRef>
          <a:fillRef idx="1">
            <a:schemeClr val="accent2"/>
          </a:fillRef>
          <a:effectRef idx="1">
            <a:schemeClr val="accent2"/>
          </a:effectRef>
          <a:fontRef idx="minor">
            <a:schemeClr val="lt1"/>
          </a:fontRef>
        </p:style>
        <p:txBody>
          <a:bodyPr lIns="91436" tIns="45718" rIns="91436" bIns="45718" anchor="ctr"/>
          <a:lstStyle/>
          <a:p>
            <a:pPr>
              <a:defRPr/>
            </a:pPr>
            <a:r>
              <a:rPr lang="en-US" altLang="zh-CN" sz="2400" dirty="0">
                <a:solidFill>
                  <a:srgbClr val="FFFFFF"/>
                </a:solidFill>
                <a:latin typeface="微软雅黑" panose="020B0503020204020204" pitchFamily="34" charset="-122"/>
                <a:ea typeface="微软雅黑" panose="020B0503020204020204" pitchFamily="34" charset="-122"/>
              </a:rPr>
              <a:t>8</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41" name="TextBox 45"/>
          <p:cNvSpPr txBox="1">
            <a:spLocks noChangeArrowheads="1"/>
          </p:cNvSpPr>
          <p:nvPr/>
        </p:nvSpPr>
        <p:spPr bwMode="auto">
          <a:xfrm>
            <a:off x="3546176" y="5964575"/>
            <a:ext cx="3669030" cy="369328"/>
          </a:xfrm>
          <a:prstGeom prst="rect">
            <a:avLst/>
          </a:prstGeom>
          <a:noFill/>
          <a:ln w="9525">
            <a:noFill/>
            <a:miter lim="800000"/>
          </a:ln>
        </p:spPr>
        <p:txBody>
          <a:bodyPr lIns="91436" tIns="45718" rIns="91436" bIns="45718">
            <a:spAutoFit/>
          </a:bodyPr>
          <a:lstStyle/>
          <a:p>
            <a:pPr eaLnBrk="1" hangingPunct="1"/>
            <a:r>
              <a:rPr lang="zh-CN" altLang="en-US" b="1" dirty="0">
                <a:solidFill>
                  <a:srgbClr val="595959"/>
                </a:solidFill>
                <a:latin typeface="微软雅黑" panose="020B0503020204020204" pitchFamily="34" charset="-122"/>
                <a:ea typeface="微软雅黑" panose="020B0503020204020204" pitchFamily="34" charset="-122"/>
              </a:rPr>
              <a:t>建设方式</a:t>
            </a:r>
            <a:endParaRPr lang="zh-CN" altLang="en-US" b="1"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标题 1"/>
          <p:cNvSpPr txBox="1"/>
          <p:nvPr/>
        </p:nvSpPr>
        <p:spPr>
          <a:xfrm>
            <a:off x="179512" y="243632"/>
            <a:ext cx="7632848" cy="461939"/>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zh-CN" altLang="en-US" sz="2400" b="1" dirty="0">
                <a:solidFill>
                  <a:schemeClr val="bg1"/>
                </a:solidFill>
                <a:latin typeface="微软雅黑" panose="020B0503020204020204" pitchFamily="34" charset="-122"/>
                <a:ea typeface="微软雅黑" panose="020B0503020204020204" pitchFamily="34" charset="-122"/>
              </a:rPr>
              <a:t>系统现状</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88" name="矩形 87"/>
          <p:cNvSpPr/>
          <p:nvPr/>
        </p:nvSpPr>
        <p:spPr>
          <a:xfrm>
            <a:off x="89756" y="836712"/>
            <a:ext cx="8964488" cy="5448668"/>
          </a:xfrm>
          <a:prstGeom prst="rect">
            <a:avLst/>
          </a:prstGeom>
          <a:noFill/>
          <a:ln>
            <a:solidFill>
              <a:schemeClr val="tx1"/>
            </a:solidFill>
            <a:prstDash val="dash"/>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lnSpc>
                <a:spcPct val="150000"/>
              </a:lnSpc>
              <a:spcBef>
                <a:spcPct val="20000"/>
              </a:spcBef>
              <a:spcAft>
                <a:spcPct val="0"/>
              </a:spcAft>
              <a:buFont typeface="Arial" panose="020B0604020202020204" pitchFamily="34" charset="0"/>
              <a:buNone/>
              <a:tabLst>
                <a:tab pos="952500" algn="l"/>
                <a:tab pos="8534400" algn="r"/>
              </a:tabLst>
            </a:pPr>
            <a:r>
              <a:rPr lang="zh-CN" altLang="en-US" sz="1600" dirty="0">
                <a:solidFill>
                  <a:schemeClr val="tx2"/>
                </a:solidFill>
                <a:latin typeface="微软雅黑" panose="020B0503020204020204" pitchFamily="34" charset="-122"/>
                <a:ea typeface="微软雅黑" panose="020B0503020204020204" pitchFamily="34" charset="-122"/>
              </a:rPr>
              <a:t>      框架订单系统在</a:t>
            </a:r>
            <a:r>
              <a:rPr lang="en-US" altLang="zh-CN" sz="1600" dirty="0">
                <a:solidFill>
                  <a:schemeClr val="tx2"/>
                </a:solidFill>
                <a:latin typeface="微软雅黑" panose="020B0503020204020204" pitchFamily="34" charset="-122"/>
                <a:ea typeface="微软雅黑" panose="020B0503020204020204" pitchFamily="34" charset="-122"/>
              </a:rPr>
              <a:t>ERP</a:t>
            </a:r>
            <a:r>
              <a:rPr lang="zh-CN" altLang="en-US" sz="1600" dirty="0">
                <a:solidFill>
                  <a:schemeClr val="tx2"/>
                </a:solidFill>
                <a:latin typeface="微软雅黑" panose="020B0503020204020204" pitchFamily="34" charset="-122"/>
                <a:ea typeface="微软雅黑" panose="020B0503020204020204" pitchFamily="34" charset="-122"/>
              </a:rPr>
              <a:t>集中化后承载了上市、</a:t>
            </a:r>
            <a:r>
              <a:rPr lang="en-US" altLang="zh-CN" sz="1600" dirty="0">
                <a:solidFill>
                  <a:schemeClr val="tx2"/>
                </a:solidFill>
                <a:latin typeface="微软雅黑" panose="020B0503020204020204" pitchFamily="34" charset="-122"/>
                <a:ea typeface="微软雅黑" panose="020B0503020204020204" pitchFamily="34" charset="-122"/>
              </a:rPr>
              <a:t>TD</a:t>
            </a:r>
            <a:r>
              <a:rPr lang="zh-CN" altLang="en-US" sz="1600" dirty="0">
                <a:solidFill>
                  <a:schemeClr val="tx2"/>
                </a:solidFill>
                <a:latin typeface="微软雅黑" panose="020B0503020204020204" pitchFamily="34" charset="-122"/>
                <a:ea typeface="微软雅黑" panose="020B0503020204020204" pitchFamily="34" charset="-122"/>
              </a:rPr>
              <a:t>公司的所有采购类框架合同的起草、订单起草功能，包含了采购申请、合同管理、订单管理、需求单管理、价格联动变更等功能。受</a:t>
            </a:r>
            <a:r>
              <a:rPr lang="en-US" altLang="zh-CN" sz="1600" dirty="0">
                <a:solidFill>
                  <a:schemeClr val="tx2"/>
                </a:solidFill>
                <a:latin typeface="微软雅黑" panose="020B0503020204020204" pitchFamily="34" charset="-122"/>
                <a:ea typeface="微软雅黑" panose="020B0503020204020204" pitchFamily="34" charset="-122"/>
              </a:rPr>
              <a:t>ERP</a:t>
            </a:r>
            <a:r>
              <a:rPr lang="zh-CN" altLang="en-US" sz="1600" dirty="0">
                <a:solidFill>
                  <a:schemeClr val="tx2"/>
                </a:solidFill>
                <a:latin typeface="微软雅黑" panose="020B0503020204020204" pitchFamily="34" charset="-122"/>
                <a:ea typeface="微软雅黑" panose="020B0503020204020204" pitchFamily="34" charset="-122"/>
              </a:rPr>
              <a:t>集中化影响供应链系统的原支持的内审订单、工程类订单、集采手机终端订单等功能流程不再支撑，需要由框架订单系统实现功能支撑。目前框架合同部门配额管控，价格变更、总控合同、供应商采购偏离的管控等功能不完善，需要对对采购合同、订单执行进行深入精细化管控。</a:t>
            </a:r>
            <a:endParaRPr lang="en-US" altLang="zh-CN" sz="1600" dirty="0">
              <a:solidFill>
                <a:schemeClr val="tx2"/>
              </a:solidFill>
              <a:latin typeface="微软雅黑" panose="020B0503020204020204" pitchFamily="34" charset="-122"/>
              <a:ea typeface="微软雅黑" panose="020B0503020204020204" pitchFamily="34" charset="-122"/>
            </a:endParaRPr>
          </a:p>
          <a:p>
            <a:pPr eaLnBrk="0" fontAlgn="base" hangingPunct="0">
              <a:lnSpc>
                <a:spcPct val="150000"/>
              </a:lnSpc>
              <a:spcBef>
                <a:spcPct val="20000"/>
              </a:spcBef>
              <a:spcAft>
                <a:spcPct val="0"/>
              </a:spcAft>
              <a:buFont typeface="Arial" panose="020B0604020202020204" pitchFamily="34" charset="0"/>
              <a:buNone/>
              <a:tabLst>
                <a:tab pos="952500" algn="l"/>
                <a:tab pos="8534400" algn="r"/>
              </a:tabLst>
            </a:pPr>
            <a:r>
              <a:rPr lang="zh-CN" altLang="en-US" sz="1600" dirty="0">
                <a:solidFill>
                  <a:schemeClr val="tx2"/>
                </a:solidFill>
                <a:latin typeface="微软雅黑" panose="020B0503020204020204" pitchFamily="34" charset="-122"/>
                <a:ea typeface="微软雅黑" panose="020B0503020204020204" pitchFamily="34" charset="-122"/>
              </a:rPr>
              <a:t>       可视化采购平台实现了标准化物资配置包管理，结合供应链打通了与供应商华为的库存备货物流信息，但厂商备货物流信息关联的物资物料等信息无法与本地配置物料相匹配，需要打通与厂商的配置信息，实现全流程物资物料信息统一；同时扩大标准物资采购范围增加厂商信息数据介入。处理解决申请入口过多，申请物资不明确的问题；弥补可视化订单审批没有移动化办公的功能缺陷，提高采购效率。应集团清仓查库管理要求，可视化采购平台对标准物资呆滞库存的申请、采购没有进行管理，此类功能需要完善</a:t>
            </a:r>
            <a:r>
              <a:rPr lang="zh-CN" altLang="en-US" sz="1200" dirty="0">
                <a:solidFill>
                  <a:schemeClr val="tx2"/>
                </a:solidFill>
                <a:latin typeface="微软雅黑" panose="020B0503020204020204" pitchFamily="34" charset="-122"/>
                <a:ea typeface="微软雅黑" panose="020B0503020204020204" pitchFamily="34" charset="-122"/>
              </a:rPr>
              <a:t>。</a:t>
            </a:r>
            <a:endParaRPr lang="en-US" altLang="zh-CN" sz="1200" dirty="0">
              <a:solidFill>
                <a:schemeClr val="tx2"/>
              </a:solidFill>
              <a:latin typeface="微软雅黑" panose="020B0503020204020204" pitchFamily="34" charset="-122"/>
              <a:ea typeface="微软雅黑" panose="020B0503020204020204" pitchFamily="34" charset="-122"/>
            </a:endParaRPr>
          </a:p>
          <a:p>
            <a:pPr eaLnBrk="0" fontAlgn="base" hangingPunct="0">
              <a:lnSpc>
                <a:spcPct val="150000"/>
              </a:lnSpc>
              <a:spcBef>
                <a:spcPct val="20000"/>
              </a:spcBef>
              <a:spcAft>
                <a:spcPct val="0"/>
              </a:spcAft>
              <a:buFont typeface="Arial" panose="020B0604020202020204" pitchFamily="34" charset="0"/>
              <a:buNone/>
              <a:tabLst>
                <a:tab pos="952500" algn="l"/>
                <a:tab pos="8534400" algn="r"/>
              </a:tabLst>
            </a:pPr>
            <a:r>
              <a:rPr lang="zh-CN" altLang="en-US" sz="1600" dirty="0">
                <a:solidFill>
                  <a:schemeClr val="tx2"/>
                </a:solidFill>
                <a:latin typeface="微软雅黑" panose="020B0503020204020204" pitchFamily="34" charset="-122"/>
                <a:ea typeface="微软雅黑" panose="020B0503020204020204" pitchFamily="34" charset="-122"/>
              </a:rPr>
              <a:t>       </a:t>
            </a:r>
            <a:endParaRPr lang="zh-CN" altLang="en-US" sz="1600"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标题 1"/>
          <p:cNvSpPr txBox="1"/>
          <p:nvPr/>
        </p:nvSpPr>
        <p:spPr>
          <a:xfrm>
            <a:off x="179512" y="116632"/>
            <a:ext cx="7632848" cy="461939"/>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zh-CN" altLang="en-US" sz="2400" b="1" dirty="0">
                <a:solidFill>
                  <a:schemeClr val="bg1"/>
                </a:solidFill>
                <a:latin typeface="微软雅黑" panose="020B0503020204020204" pitchFamily="34" charset="-122"/>
                <a:ea typeface="微软雅黑" panose="020B0503020204020204" pitchFamily="34" charset="-122"/>
              </a:rPr>
              <a:t>上期建设情况</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graphicFrame>
        <p:nvGraphicFramePr>
          <p:cNvPr id="13" name="图示 12"/>
          <p:cNvGraphicFramePr/>
          <p:nvPr/>
        </p:nvGraphicFramePr>
        <p:xfrm>
          <a:off x="527203" y="692696"/>
          <a:ext cx="8089594" cy="332867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tags/tag1.xml><?xml version="1.0" encoding="utf-8"?>
<p:tagLst xmlns:p="http://schemas.openxmlformats.org/presentationml/2006/main">
  <p:tag name="MH" val="20160902151015"/>
  <p:tag name="MH_LIBRARY" val="GRAPHIC"/>
  <p:tag name="MH_ORDER" val="Oval 6"/>
</p:tagLst>
</file>

<file path=ppt/tags/tag10.xml><?xml version="1.0" encoding="utf-8"?>
<p:tagLst xmlns:p="http://schemas.openxmlformats.org/presentationml/2006/main">
  <p:tag name="MH" val="20160902151015"/>
  <p:tag name="MH_LIBRARY" val="GRAPHIC"/>
  <p:tag name="MH_ORDER" val="Oval 6"/>
</p:tagLst>
</file>

<file path=ppt/tags/tag11.xml><?xml version="1.0" encoding="utf-8"?>
<p:tagLst xmlns:p="http://schemas.openxmlformats.org/presentationml/2006/main">
  <p:tag name="MH" val="20160902151015"/>
  <p:tag name="MH_LIBRARY" val="GRAPHIC"/>
  <p:tag name="MH_ORDER" val="Oval 7"/>
</p:tagLst>
</file>

<file path=ppt/tags/tag12.xml><?xml version="1.0" encoding="utf-8"?>
<p:tagLst xmlns:p="http://schemas.openxmlformats.org/presentationml/2006/main">
  <p:tag name="MH" val="20160902151015"/>
  <p:tag name="MH_LIBRARY" val="GRAPHIC"/>
  <p:tag name="MH_ORDER" val="文本框 31"/>
</p:tagLst>
</file>

<file path=ppt/tags/tag13.xml><?xml version="1.0" encoding="utf-8"?>
<p:tagLst xmlns:p="http://schemas.openxmlformats.org/presentationml/2006/main">
  <p:tag name="MH" val="20160902151015"/>
  <p:tag name="MH_LIBRARY" val="GRAPHIC"/>
  <p:tag name="MH_ORDER" val="Oval 6"/>
</p:tagLst>
</file>

<file path=ppt/tags/tag14.xml><?xml version="1.0" encoding="utf-8"?>
<p:tagLst xmlns:p="http://schemas.openxmlformats.org/presentationml/2006/main">
  <p:tag name="MH" val="20160902151015"/>
  <p:tag name="MH_LIBRARY" val="GRAPHIC"/>
  <p:tag name="MH_ORDER" val="Oval 7"/>
</p:tagLst>
</file>

<file path=ppt/tags/tag15.xml><?xml version="1.0" encoding="utf-8"?>
<p:tagLst xmlns:p="http://schemas.openxmlformats.org/presentationml/2006/main">
  <p:tag name="MH" val="20160902151015"/>
  <p:tag name="MH_LIBRARY" val="GRAPHIC"/>
  <p:tag name="MH_ORDER" val="文本框 31"/>
</p:tagLst>
</file>

<file path=ppt/tags/tag16.xml><?xml version="1.0" encoding="utf-8"?>
<p:tagLst xmlns:p="http://schemas.openxmlformats.org/presentationml/2006/main">
  <p:tag name="MH" val="20160902151015"/>
  <p:tag name="MH_LIBRARY" val="GRAPHIC"/>
  <p:tag name="MH_ORDER" val="Oval 6"/>
</p:tagLst>
</file>

<file path=ppt/tags/tag17.xml><?xml version="1.0" encoding="utf-8"?>
<p:tagLst xmlns:p="http://schemas.openxmlformats.org/presentationml/2006/main">
  <p:tag name="MH" val="20160902151015"/>
  <p:tag name="MH_LIBRARY" val="GRAPHIC"/>
  <p:tag name="MH_ORDER" val="Oval 7"/>
</p:tagLst>
</file>

<file path=ppt/tags/tag18.xml><?xml version="1.0" encoding="utf-8"?>
<p:tagLst xmlns:p="http://schemas.openxmlformats.org/presentationml/2006/main">
  <p:tag name="MH" val="20160902151015"/>
  <p:tag name="MH_LIBRARY" val="GRAPHIC"/>
  <p:tag name="MH_ORDER" val="文本框 31"/>
</p:tagLst>
</file>

<file path=ppt/tags/tag19.xml><?xml version="1.0" encoding="utf-8"?>
<p:tagLst xmlns:p="http://schemas.openxmlformats.org/presentationml/2006/main">
  <p:tag name="MH" val="20160902151015"/>
  <p:tag name="MH_LIBRARY" val="GRAPHIC"/>
  <p:tag name="MH_ORDER" val="Oval 6"/>
</p:tagLst>
</file>

<file path=ppt/tags/tag2.xml><?xml version="1.0" encoding="utf-8"?>
<p:tagLst xmlns:p="http://schemas.openxmlformats.org/presentationml/2006/main">
  <p:tag name="MH" val="20160902151015"/>
  <p:tag name="MH_LIBRARY" val="GRAPHIC"/>
  <p:tag name="MH_ORDER" val="Oval 7"/>
</p:tagLst>
</file>

<file path=ppt/tags/tag20.xml><?xml version="1.0" encoding="utf-8"?>
<p:tagLst xmlns:p="http://schemas.openxmlformats.org/presentationml/2006/main">
  <p:tag name="MH" val="20160902151015"/>
  <p:tag name="MH_LIBRARY" val="GRAPHIC"/>
  <p:tag name="MH_ORDER" val="Oval 7"/>
</p:tagLst>
</file>

<file path=ppt/tags/tag21.xml><?xml version="1.0" encoding="utf-8"?>
<p:tagLst xmlns:p="http://schemas.openxmlformats.org/presentationml/2006/main">
  <p:tag name="MH" val="20160902151015"/>
  <p:tag name="MH_LIBRARY" val="GRAPHIC"/>
  <p:tag name="MH_ORDER" val="文本框 31"/>
</p:tagLst>
</file>

<file path=ppt/tags/tag22.xml><?xml version="1.0" encoding="utf-8"?>
<p:tagLst xmlns:p="http://schemas.openxmlformats.org/presentationml/2006/main">
  <p:tag name="MH" val="20160902151015"/>
  <p:tag name="MH_LIBRARY" val="GRAPHIC"/>
  <p:tag name="MH_ORDER" val="Oval 6"/>
</p:tagLst>
</file>

<file path=ppt/tags/tag23.xml><?xml version="1.0" encoding="utf-8"?>
<p:tagLst xmlns:p="http://schemas.openxmlformats.org/presentationml/2006/main">
  <p:tag name="MH" val="20160902151015"/>
  <p:tag name="MH_LIBRARY" val="GRAPHIC"/>
  <p:tag name="MH_ORDER" val="Oval 7"/>
</p:tagLst>
</file>

<file path=ppt/tags/tag24.xml><?xml version="1.0" encoding="utf-8"?>
<p:tagLst xmlns:p="http://schemas.openxmlformats.org/presentationml/2006/main">
  <p:tag name="MH" val="20160902151015"/>
  <p:tag name="MH_LIBRARY" val="GRAPHIC"/>
  <p:tag name="MH_ORDER" val="文本框 31"/>
</p:tagLst>
</file>

<file path=ppt/tags/tag3.xml><?xml version="1.0" encoding="utf-8"?>
<p:tagLst xmlns:p="http://schemas.openxmlformats.org/presentationml/2006/main">
  <p:tag name="MH" val="20160902151015"/>
  <p:tag name="MH_LIBRARY" val="GRAPHIC"/>
  <p:tag name="MH_ORDER" val="文本框 31"/>
</p:tagLst>
</file>

<file path=ppt/tags/tag4.xml><?xml version="1.0" encoding="utf-8"?>
<p:tagLst xmlns:p="http://schemas.openxmlformats.org/presentationml/2006/main">
  <p:tag name="MH" val="20160902151015"/>
  <p:tag name="MH_LIBRARY" val="GRAPHIC"/>
  <p:tag name="MH_ORDER" val="Oval 6"/>
</p:tagLst>
</file>

<file path=ppt/tags/tag5.xml><?xml version="1.0" encoding="utf-8"?>
<p:tagLst xmlns:p="http://schemas.openxmlformats.org/presentationml/2006/main">
  <p:tag name="MH" val="20160902151015"/>
  <p:tag name="MH_LIBRARY" val="GRAPHIC"/>
  <p:tag name="MH_ORDER" val="Oval 7"/>
</p:tagLst>
</file>

<file path=ppt/tags/tag6.xml><?xml version="1.0" encoding="utf-8"?>
<p:tagLst xmlns:p="http://schemas.openxmlformats.org/presentationml/2006/main">
  <p:tag name="MH" val="20160902151015"/>
  <p:tag name="MH_LIBRARY" val="GRAPHIC"/>
  <p:tag name="MH_ORDER" val="文本框 31"/>
</p:tagLst>
</file>

<file path=ppt/tags/tag7.xml><?xml version="1.0" encoding="utf-8"?>
<p:tagLst xmlns:p="http://schemas.openxmlformats.org/presentationml/2006/main">
  <p:tag name="MH" val="20160902151015"/>
  <p:tag name="MH_LIBRARY" val="GRAPHIC"/>
  <p:tag name="MH_ORDER" val="Oval 6"/>
</p:tagLst>
</file>

<file path=ppt/tags/tag8.xml><?xml version="1.0" encoding="utf-8"?>
<p:tagLst xmlns:p="http://schemas.openxmlformats.org/presentationml/2006/main">
  <p:tag name="MH" val="20160902151015"/>
  <p:tag name="MH_LIBRARY" val="GRAPHIC"/>
  <p:tag name="MH_ORDER" val="Oval 7"/>
</p:tagLst>
</file>

<file path=ppt/tags/tag9.xml><?xml version="1.0" encoding="utf-8"?>
<p:tagLst xmlns:p="http://schemas.openxmlformats.org/presentationml/2006/main">
  <p:tag name="MH" val="20160902151015"/>
  <p:tag name="MH_LIBRARY" val="GRAPHIC"/>
  <p:tag name="MH_ORDER" val="文本框 3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chemeClr val="dk1">
              <a:shade val="95000"/>
              <a:satMod val="105000"/>
            </a:schemeClr>
          </a:solidFill>
          <a:prstDash val="lgDash"/>
        </a:ln>
      </a:spPr>
      <a:bodyPr wrap="square">
        <a:spAutoFit/>
      </a:bodyPr>
      <a:lstStyle>
        <a:defPPr>
          <a:lnSpc>
            <a:spcPct val="150000"/>
          </a:lnSpc>
          <a:defRPr sz="1200" b="1" dirty="0" smtClean="0">
            <a:latin typeface="微软雅黑" panose="020B0503020204020204" pitchFamily="34" charset="-122"/>
            <a:ea typeface="微软雅黑" panose="020B0503020204020204" pitchFamily="34" charset="-122"/>
          </a:defRPr>
        </a:defPPr>
      </a:lst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ntel Style">
  <a:themeElements>
    <a:clrScheme name="2_white_intel_only 1">
      <a:dk1>
        <a:srgbClr val="000000"/>
      </a:dk1>
      <a:lt1>
        <a:srgbClr val="FFFFFF"/>
      </a:lt1>
      <a:dk2>
        <a:srgbClr val="0860A8"/>
      </a:dk2>
      <a:lt2>
        <a:srgbClr val="0860A8"/>
      </a:lt2>
      <a:accent1>
        <a:srgbClr val="FF5C00"/>
      </a:accent1>
      <a:accent2>
        <a:srgbClr val="FDB605"/>
      </a:accent2>
      <a:accent3>
        <a:srgbClr val="FFFFFF"/>
      </a:accent3>
      <a:accent4>
        <a:srgbClr val="000000"/>
      </a:accent4>
      <a:accent5>
        <a:srgbClr val="FFB5AA"/>
      </a:accent5>
      <a:accent6>
        <a:srgbClr val="E5A504"/>
      </a:accent6>
      <a:hlink>
        <a:srgbClr val="AA014C"/>
      </a:hlink>
      <a:folHlink>
        <a:srgbClr val="379900"/>
      </a:folHlink>
    </a:clrScheme>
    <a:fontScheme name="Intel Style">
      <a:majorFont>
        <a:latin typeface="Neo Sans Intel"/>
        <a:ea typeface="汉仪中圆简"/>
        <a:cs typeface=""/>
      </a:majorFont>
      <a:minorFont>
        <a:latin typeface="Neo Sans Intel"/>
        <a:ea typeface="汉仪中圆简"/>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cap="flat" cmpd="sng" algn="ctr">
          <a:solidFill>
            <a:schemeClr val="bg1">
              <a:lumMod val="65000"/>
            </a:schemeClr>
          </a:solidFill>
          <a:prstDash val="solid"/>
          <a:round/>
          <a:headEnd type="none" w="med" len="med"/>
          <a:tailEnd type="none" w="med" len="med"/>
        </a:ln>
      </a:spPr>
      <a:bodyPr vert="horz" wrap="none" lIns="91440" tIns="45720" rIns="91440" bIns="45720" numCol="1" rtlCol="0" anchor="t" anchorCtr="0" compatLnSpc="1">
        <a:spAutoFit/>
      </a:bodyPr>
      <a:lstStyle>
        <a:defPPr marL="0" marR="0" indent="0" algn="ctr" defTabSz="914400" rtl="0" eaLnBrk="0" fontAlgn="base" latinLnBrk="0" hangingPunct="0">
          <a:lnSpc>
            <a:spcPct val="80000"/>
          </a:lnSpc>
          <a:spcBef>
            <a:spcPct val="50000"/>
          </a:spcBef>
          <a:spcAft>
            <a:spcPct val="0"/>
          </a:spcAft>
          <a:buClrTx/>
          <a:buSzTx/>
          <a:buFontTx/>
          <a:buNone/>
          <a:defRPr kumimoji="0" sz="2000" b="0" i="0" u="none" strike="noStrike" cap="none" normalizeH="0" baseline="0" smtClean="0">
            <a:ln>
              <a:noFill/>
            </a:ln>
            <a:solidFill>
              <a:schemeClr val="tx1"/>
            </a:solidFill>
            <a:effectLst/>
            <a:latin typeface="Verdana" panose="020B0604030504040204" pitchFamily="34" charset="0"/>
          </a:defRPr>
        </a:defPPr>
      </a:lstStyle>
    </a:spDef>
    <a:lnDef>
      <a:spPr bwMode="auto">
        <a:noFill/>
        <a:ln w="19050" cap="flat" cmpd="sng" algn="ctr">
          <a:solidFill>
            <a:schemeClr val="bg1">
              <a:lumMod val="50000"/>
            </a:schemeClr>
          </a:solidFill>
          <a:prstDash val="solid"/>
          <a:round/>
          <a:headEnd type="none" w="med" len="med"/>
          <a:tailEnd type="none" w="med" len="med"/>
        </a:ln>
      </a:spPr>
      <a:bodyPr/>
      <a:lstStyle/>
    </a:lnDef>
  </a:objectDefaults>
  <a:extraClrSchemeLst>
    <a:extraClrScheme>
      <a:clrScheme name="2_white_intel_only 1">
        <a:dk1>
          <a:srgbClr val="000000"/>
        </a:dk1>
        <a:lt1>
          <a:srgbClr val="FFFFFF"/>
        </a:lt1>
        <a:dk2>
          <a:srgbClr val="0860A8"/>
        </a:dk2>
        <a:lt2>
          <a:srgbClr val="0860A8"/>
        </a:lt2>
        <a:accent1>
          <a:srgbClr val="FF5C00"/>
        </a:accent1>
        <a:accent2>
          <a:srgbClr val="FDB605"/>
        </a:accent2>
        <a:accent3>
          <a:srgbClr val="FFFFFF"/>
        </a:accent3>
        <a:accent4>
          <a:srgbClr val="000000"/>
        </a:accent4>
        <a:accent5>
          <a:srgbClr val="FFB5AA"/>
        </a:accent5>
        <a:accent6>
          <a:srgbClr val="E5A504"/>
        </a:accent6>
        <a:hlink>
          <a:srgbClr val="AA014C"/>
        </a:hlink>
        <a:folHlink>
          <a:srgbClr val="37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Intel Style">
  <a:themeElements>
    <a:clrScheme name="2_white_intel_only 1">
      <a:dk1>
        <a:srgbClr val="000000"/>
      </a:dk1>
      <a:lt1>
        <a:srgbClr val="FFFFFF"/>
      </a:lt1>
      <a:dk2>
        <a:srgbClr val="0860A8"/>
      </a:dk2>
      <a:lt2>
        <a:srgbClr val="0860A8"/>
      </a:lt2>
      <a:accent1>
        <a:srgbClr val="FF5C00"/>
      </a:accent1>
      <a:accent2>
        <a:srgbClr val="FDB605"/>
      </a:accent2>
      <a:accent3>
        <a:srgbClr val="FFFFFF"/>
      </a:accent3>
      <a:accent4>
        <a:srgbClr val="000000"/>
      </a:accent4>
      <a:accent5>
        <a:srgbClr val="FFB5AA"/>
      </a:accent5>
      <a:accent6>
        <a:srgbClr val="E5A504"/>
      </a:accent6>
      <a:hlink>
        <a:srgbClr val="AA014C"/>
      </a:hlink>
      <a:folHlink>
        <a:srgbClr val="379900"/>
      </a:folHlink>
    </a:clrScheme>
    <a:fontScheme name="Intel Style">
      <a:majorFont>
        <a:latin typeface="Neo Sans Intel"/>
        <a:ea typeface="汉仪中圆简"/>
        <a:cs typeface=""/>
      </a:majorFont>
      <a:minorFont>
        <a:latin typeface="Neo Sans Intel"/>
        <a:ea typeface="汉仪中圆简"/>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cap="flat" cmpd="sng" algn="ctr">
          <a:solidFill>
            <a:schemeClr val="bg1">
              <a:lumMod val="65000"/>
            </a:schemeClr>
          </a:solidFill>
          <a:prstDash val="solid"/>
          <a:round/>
          <a:headEnd type="none" w="med" len="med"/>
          <a:tailEnd type="none" w="med" len="med"/>
        </a:ln>
      </a:spPr>
      <a:bodyPr vert="horz" wrap="none" lIns="91440" tIns="45720" rIns="91440" bIns="45720" numCol="1" rtlCol="0" anchor="t" anchorCtr="0" compatLnSpc="1">
        <a:spAutoFit/>
      </a:bodyPr>
      <a:lstStyle>
        <a:defPPr marL="0" marR="0" indent="0" algn="ctr" defTabSz="914400" rtl="0" eaLnBrk="0" fontAlgn="base" latinLnBrk="0" hangingPunct="0">
          <a:lnSpc>
            <a:spcPct val="80000"/>
          </a:lnSpc>
          <a:spcBef>
            <a:spcPct val="50000"/>
          </a:spcBef>
          <a:spcAft>
            <a:spcPct val="0"/>
          </a:spcAft>
          <a:buClrTx/>
          <a:buSzTx/>
          <a:buFontTx/>
          <a:buNone/>
          <a:defRPr kumimoji="0" sz="2000" b="0" i="0" u="none" strike="noStrike" cap="none" normalizeH="0" baseline="0" smtClean="0">
            <a:ln>
              <a:noFill/>
            </a:ln>
            <a:solidFill>
              <a:schemeClr val="tx1"/>
            </a:solidFill>
            <a:effectLst/>
            <a:latin typeface="Verdana" panose="020B0604030504040204" pitchFamily="34" charset="0"/>
          </a:defRPr>
        </a:defPPr>
      </a:lstStyle>
    </a:spDef>
    <a:lnDef>
      <a:spPr bwMode="auto">
        <a:noFill/>
        <a:ln w="19050" cap="flat" cmpd="sng" algn="ctr">
          <a:solidFill>
            <a:schemeClr val="bg1">
              <a:lumMod val="50000"/>
            </a:schemeClr>
          </a:solidFill>
          <a:prstDash val="solid"/>
          <a:round/>
          <a:headEnd type="none" w="med" len="med"/>
          <a:tailEnd type="none" w="med" len="med"/>
        </a:ln>
      </a:spPr>
      <a:bodyPr/>
      <a:lstStyle/>
    </a:lnDef>
  </a:objectDefaults>
  <a:extraClrSchemeLst>
    <a:extraClrScheme>
      <a:clrScheme name="2_white_intel_only 1">
        <a:dk1>
          <a:srgbClr val="000000"/>
        </a:dk1>
        <a:lt1>
          <a:srgbClr val="FFFFFF"/>
        </a:lt1>
        <a:dk2>
          <a:srgbClr val="0860A8"/>
        </a:dk2>
        <a:lt2>
          <a:srgbClr val="0860A8"/>
        </a:lt2>
        <a:accent1>
          <a:srgbClr val="FF5C00"/>
        </a:accent1>
        <a:accent2>
          <a:srgbClr val="FDB605"/>
        </a:accent2>
        <a:accent3>
          <a:srgbClr val="FFFFFF"/>
        </a:accent3>
        <a:accent4>
          <a:srgbClr val="000000"/>
        </a:accent4>
        <a:accent5>
          <a:srgbClr val="FFB5AA"/>
        </a:accent5>
        <a:accent6>
          <a:srgbClr val="E5A504"/>
        </a:accent6>
        <a:hlink>
          <a:srgbClr val="AA014C"/>
        </a:hlink>
        <a:folHlink>
          <a:srgbClr val="37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9958</Words>
  <Application>WPS 演示</Application>
  <PresentationFormat>全屏显示(4:3)</PresentationFormat>
  <Paragraphs>1622</Paragraphs>
  <Slides>34</Slides>
  <Notes>13</Notes>
  <HiddenSlides>0</HiddenSlides>
  <MMClips>0</MMClips>
  <ScaleCrop>false</ScaleCrop>
  <HeadingPairs>
    <vt:vector size="6" baseType="variant">
      <vt:variant>
        <vt:lpstr>已用的字体</vt:lpstr>
      </vt:variant>
      <vt:variant>
        <vt:i4>16</vt:i4>
      </vt:variant>
      <vt:variant>
        <vt:lpstr>主题</vt:lpstr>
      </vt:variant>
      <vt:variant>
        <vt:i4>3</vt:i4>
      </vt:variant>
      <vt:variant>
        <vt:lpstr>幻灯片标题</vt:lpstr>
      </vt:variant>
      <vt:variant>
        <vt:i4>34</vt:i4>
      </vt:variant>
    </vt:vector>
  </HeadingPairs>
  <TitlesOfParts>
    <vt:vector size="53" baseType="lpstr">
      <vt:lpstr>Arial</vt:lpstr>
      <vt:lpstr>宋体</vt:lpstr>
      <vt:lpstr>Wingdings</vt:lpstr>
      <vt:lpstr>微软雅黑</vt:lpstr>
      <vt:lpstr>Verdana</vt:lpstr>
      <vt:lpstr>汉仪中圆简</vt:lpstr>
      <vt:lpstr>华文中宋</vt:lpstr>
      <vt:lpstr>Neo Sans Intel</vt:lpstr>
      <vt:lpstr>Calibri</vt:lpstr>
      <vt:lpstr>黑体</vt:lpstr>
      <vt:lpstr>Times New Roman</vt:lpstr>
      <vt:lpstr>Calibri</vt:lpstr>
      <vt:lpstr>Arial Unicode MS</vt:lpstr>
      <vt:lpstr>Arial Unicode MS</vt:lpstr>
      <vt:lpstr>Arial</vt:lpstr>
      <vt:lpstr>Segoe Print</vt:lpstr>
      <vt:lpstr>Office 主题</vt:lpstr>
      <vt:lpstr>Intel Style</vt:lpstr>
      <vt:lpstr>1_Intel Style</vt:lpstr>
      <vt:lpstr>PowerPoint 演示文稿</vt:lpstr>
      <vt:lpstr>目录</vt:lpstr>
      <vt:lpstr>PowerPoint 演示文稿</vt:lpstr>
      <vt:lpstr>本期项目主要建设内容</vt:lpstr>
      <vt:lpstr>目录</vt:lpstr>
      <vt:lpstr>PowerPoint 演示文稿</vt:lpstr>
      <vt:lpstr>目录</vt:lpstr>
      <vt:lpstr>PowerPoint 演示文稿</vt:lpstr>
      <vt:lpstr>PowerPoint 演示文稿</vt:lpstr>
      <vt:lpstr>PowerPoint 演示文稿</vt:lpstr>
      <vt:lpstr>目录</vt:lpstr>
      <vt:lpstr>建设方案概述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目录</vt:lpstr>
      <vt:lpstr>建设目标</vt:lpstr>
      <vt:lpstr>目录</vt:lpstr>
      <vt:lpstr>项目负责人和随工部门明确</vt:lpstr>
      <vt:lpstr>目录</vt:lpstr>
      <vt:lpstr>嵌入式风控澄清</vt:lpstr>
      <vt:lpstr>目录</vt:lpstr>
      <vt:lpstr>PowerPoint 演示文稿</vt:lpstr>
      <vt:lpstr>PowerPoint 演示文稿</vt:lpstr>
      <vt:lpstr>PowerPoint 演示文稿</vt:lpstr>
      <vt:lpstr>PowerPoint 演示文稿</vt:lpstr>
      <vt:lpstr>本期工程进度安排</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任良川</dc:creator>
  <cp:lastModifiedBy>wxing</cp:lastModifiedBy>
  <cp:revision>772</cp:revision>
  <dcterms:created xsi:type="dcterms:W3CDTF">2013-11-22T10:39:00Z</dcterms:created>
  <dcterms:modified xsi:type="dcterms:W3CDTF">2019-12-17T14:23:08Z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