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10" r:id="rId5"/>
    <p:sldMasterId id="2147483722" r:id="rId6"/>
    <p:sldMasterId id="2147483734" r:id="rId7"/>
  </p:sldMasterIdLst>
  <p:notesMasterIdLst>
    <p:notesMasterId r:id="rId27"/>
  </p:notesMasterIdLst>
  <p:sldIdLst>
    <p:sldId id="269" r:id="rId8"/>
    <p:sldId id="270" r:id="rId9"/>
    <p:sldId id="271" r:id="rId10"/>
    <p:sldId id="284" r:id="rId11"/>
    <p:sldId id="285" r:id="rId12"/>
    <p:sldId id="286" r:id="rId13"/>
    <p:sldId id="287" r:id="rId14"/>
    <p:sldId id="288" r:id="rId15"/>
    <p:sldId id="281" r:id="rId16"/>
    <p:sldId id="283" r:id="rId17"/>
    <p:sldId id="278" r:id="rId18"/>
    <p:sldId id="291" r:id="rId19"/>
    <p:sldId id="292" r:id="rId20"/>
    <p:sldId id="290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小爷" initials="L" lastIdx="1" clrIdx="0">
    <p:extLst>
      <p:ext uri="{19B8F6BF-5375-455C-9EA6-DF929625EA0E}">
        <p15:presenceInfo xmlns:p15="http://schemas.microsoft.com/office/powerpoint/2012/main" userId="L小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56FC-EF01-4B0D-A601-833E064699C4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C55F-59F0-4408-85EB-5DED22F0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9C55F-59F0-4408-85EB-5DED22F079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3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7D73-0B7F-49D1-848E-5846F051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57B67-03FB-4E9D-B9F4-C4FCD72A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2F985-F65E-42D9-B9C1-1C151712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CA4F4-FF85-4A55-85D7-E88189B0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8D9D-27F0-4314-A5F2-F2BD4DB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3BB50-562F-47A5-A497-09CE81E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ABBAF-FF10-42A0-8748-E6871C57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A2023-54BE-4D68-B107-06EB329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608FD-A38A-4B77-BAB4-548AEA72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0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F157-932B-4226-B19F-605FC73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EA2D8-2B19-417F-8F98-6690646FED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ECB80-2D46-4E71-B8EE-3EC81B77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487799-AAE3-407D-979D-B3A01D65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FACB36-1484-4E3C-922B-37BA4D91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0339E4F-C6B8-49B0-8B46-B900151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1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CCB2-08C6-431E-873C-73FAFE4C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CC52D-A90D-4F8D-815C-9E586BFF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42D44F0-353E-4E0E-B8B6-3EEBAA6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6824049F-78FA-431D-9D7F-A65769EE8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5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D22A-23C7-4C4E-A02B-D2E7A533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803DF-C2D6-40F9-88A2-3BB4F4AA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6F0A5A9-EC93-41DD-9C88-F23227E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A7337E20-DD28-42CA-BD7C-F853AF580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5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C8322-F6AC-4B42-9658-0980DAB5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1F283-B9A4-4924-996F-F04BF690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F339F9-E3A9-4EF8-8AA7-A7B8AF28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C4255D5B-24C3-4E60-9BDF-BCEA39A4E5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8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C6B7F-9E06-4BCE-93B8-F6147D1A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25A0A-731A-405B-8ED3-8F929544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139C8A-E7F2-4FF8-BA71-8F92741B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40609702-AFDA-4932-8D13-A79429BD1C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078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BF4ACC-4D20-4C2D-88B5-B43240F4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7C524-EDFD-4711-B7BC-B9273B41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8ED57AC-3B54-4543-A6E3-E37070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879BD2BF-6C56-4C28-A1E2-CB30D6D764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23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88A7B-75D6-4390-8B06-45A75D29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4D7AC6-DB66-4720-999B-22CF8CD8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C80AE76-4AC8-44B9-AC96-4C7E7201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B4D77B30-D3FB-4BC2-9122-53196C7964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840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2A165-E225-4744-A1CE-D692612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7D610C-05BF-4372-A53C-32C74AD3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1A5E384-DAC9-4CC8-A667-7E94C125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C59A377F-A392-4FFC-BC3D-FF35C7AAF8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6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803F825-91F7-49D6-9F8D-A819E6EA1AFD}"/>
              </a:ext>
            </a:extLst>
          </p:cNvPr>
          <p:cNvCxnSpPr/>
          <p:nvPr/>
        </p:nvCxnSpPr>
        <p:spPr>
          <a:xfrm>
            <a:off x="498475" y="1443038"/>
            <a:ext cx="1013460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EFB677-D756-4CA8-B623-D031262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C2FF6C5-30B0-4472-AB88-473AD9A0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E38CF6-CD99-4B5B-895A-FE71EA2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5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0A88C-6CF1-4225-B61D-C94112B3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D2274-EF55-4387-AD5E-8EF86CB8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EB82332-4355-4111-8C08-1ECD22A6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46B72CEE-9A19-4A8F-86EE-1A97201FC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77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D370-81D1-4A05-BC7B-9B0F153C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49673-5F2C-4C0E-8F19-11F0084A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CEA804C-2484-46B1-85DE-DCF83686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26D98F71-5A25-4070-91D2-6DE6F29FD9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89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BEFB3-1712-4044-9AC5-8537BFA4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01742-50BF-48D0-B258-726D5900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0E8CE1E-D44F-4DF9-AB4C-1588185A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68F9EB9B-4C07-4B43-8113-92E196E6CD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944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6FA30-8FC6-497B-B5C5-AA60DDD2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AF13C-6F58-4C6B-BFAE-978F45F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4ED7D9A-540F-43BC-B5D4-87648033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13145833-9954-451E-8371-15719333CB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591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1F9A-931F-4E63-9CD4-9B8B5A3C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5C5F9-247E-4A7A-AA90-93F45CDE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317AD-F72F-488D-83F3-0236CD3B7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2DFE6-4423-413F-9AE5-D188E290D560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4403A5-6471-4CEA-B64A-24F578F5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5EABAB-CB02-4425-89AF-0921D79C0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6E451-B4E3-40E1-BD3B-A5B3455C2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33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8AC5-1A86-402C-8499-5E33F811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38089-022D-4546-8759-EF50EC07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343A18-E3BC-4132-8DFE-60C435F5A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E72CC-9DF5-410F-BBF9-F6E36D0B661F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1C3F6E-3E70-4C48-82D1-5106559D8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0EB751-ECC2-4423-93E2-A35C5B35B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FE8A-2215-4CC2-8641-65AF5FDE9A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12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F483-CB54-4876-A5C0-5C6C5459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A0F3A-D50F-4E70-BF04-B59DA656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DB7B93-AED0-4DAD-A332-7B7C9F82D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C5F2-89A2-4D75-88F5-A06C08A3ACFB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3EA1B6-3F1C-4534-B66F-8EFAC8132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F6CA32-1844-40A6-BC26-8CDD08EE6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8CC91-146A-4619-8676-9B3CCC265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245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6BE4-1F27-41F1-BB57-A032B11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AE156-158E-4034-A604-9205B204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AAF3C-9FB8-44F4-8914-45FEEB58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D99F1-6F6A-4D93-BC3F-F86955757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E1A13-30F2-4C0D-B342-9871A449EEC3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4AE00-D0C8-4AAE-8EFA-FCAF253E4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7E83B-A188-4638-9033-47550A203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D873F-DAA2-4138-B0D3-0B077AECC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8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D247-088F-431E-AAC4-D304A8B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C242-4435-4AF3-BAFB-18487767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B20E6-DBC0-4DC2-BC36-E10CE9A4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63CEF-EE59-4B39-B07B-A1D5626A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0434A3-C395-43F6-A157-A538E494A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931204-1C58-4AD2-8031-E89D42F6F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80603-8367-4731-BB5A-4F500D161060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2CF34-5035-459F-8807-85FF9943B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2FCF99-CC72-42F6-9FF4-25D54A8CEB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F85A-1DDA-4B28-9ABA-A2901A715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187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CC21-574E-406B-BBFB-9CA5DB1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EF35C7-860F-44A6-B4F1-B947C9CFA1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1F650-1AD0-4B34-9098-EF4DD0891516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EAB272-7D4B-4F2C-A958-B073AAA8C6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EE75D-4BC9-4735-9C07-C11A354A51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493FA-E9B2-43A0-A9A8-B22FBB4CC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8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CCD28-3C76-4346-BA97-7770F88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93440-F34E-41F5-A1F7-A9770F12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4A18C-6B50-4A37-96CE-F13A99BB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7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D93C62-3875-4523-8A2D-C89E91B3F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4362-D238-4DB7-AF84-2B2CB73B8034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489329-92A5-443D-BC26-E8CBB160B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47FB0F-0A81-40F3-AA9E-DCBB5E910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4EEB8-D381-485F-982F-FC6B9BD835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730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F72F-E786-4EAA-928A-01AC93FE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7867-08C7-48C3-A84B-D9776150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9A3C2-8E96-4A6A-8C22-33A0C2A3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162D5-1724-45E9-90B5-DE67B276B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990D-D311-44C0-8500-488F7E99ADEF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509B5-8CC7-4658-BD7C-32FF2DA2A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CF332-B4C0-4D0B-A558-10D22FC6B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90164-3E26-4D7D-BDB9-E0D141C621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276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89296-5973-4B0F-8A58-64862887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1B164-8CE0-414E-817F-C6FD6C21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AF27E-FAEF-41EA-AFD0-6861E907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B640C-E111-41DA-A0C9-A49A0D3B6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96585-041D-4715-BBC4-14BD14CC1A72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FF0DE-773D-489D-8F00-9CCF9E603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4E3C1-3B7D-44FA-BD44-3BEB9FA22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F8268-9737-4735-93BA-8392164AA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133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96CD7-C516-40EC-860B-47C3AFB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EB4E1-CBE4-4CAB-963E-3F2A8FBA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4EC40-CD2E-44B0-9E44-EFCC4BB93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30B73-C0C0-4CA7-80D0-624AEC958FB1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866141-1AAC-4550-A5BF-DBA7C8A18A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34990D-0A0A-431F-839D-1BE8C527A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5D5B1-8374-42C0-A983-E292621A6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191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1CB61B-3F33-49C5-8AF8-E76BB3FB6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EAFB3-4287-48BC-8F20-BDF2C7D5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1BC37E-5F76-434F-AE46-341C3CED2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D0A80-3069-4011-A1CC-C48E9C82EB5F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EFED70-A075-49F7-8283-0F379DBE8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64F40B-CC2B-4603-9E81-16A09FC5D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27176-2C03-407F-AB5F-E0FF9008BE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506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D8C4-F86D-4C53-9CC9-72C75FF4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A3268-D3E5-4968-AA1F-ABCDC842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DA6C8-6692-4E26-A1AE-4B90F328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10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中山大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856" y="416930"/>
            <a:ext cx="10515600" cy="81431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4156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0FEF2-14F2-46E7-A962-52E02C9E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87DE3-EBAD-427A-BD65-80B83E94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AE468-3CFE-4114-B6ED-AB8190D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34365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02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E5ADE-5503-4857-8518-09EE39E0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C7D1-F2F5-4817-8BB7-7B24DCBF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2FBBA-2E2A-4338-B665-AA51471A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D7F430-880D-4324-861D-D23B9242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20C643-B1D3-4191-A8C9-B211BC50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E594A0-7673-48C0-8DB3-957222B3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5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24A517D-30BA-4342-9A4C-6971E04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469CD01-28FE-46D9-8D55-AED070E4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445C662-18E6-4658-AAF4-8EC05129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4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E5C857-F3BF-44CF-B6FF-70ABA9C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8D47753-AF2B-4797-AB65-8A4016ED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D510B45-6F2B-4435-BB9D-CDF15C1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53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A377B7F-4571-4B73-B06C-E0800F39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D37C654-131E-4477-8F4B-275A7DB7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AA837D2-FD9C-4292-8099-932A4304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639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85EFCEB-0155-4C27-8C44-C48A7BD6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176E3BE-457C-4BC1-B9CB-AFF04E3A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3537250-7E55-4310-8613-033DA04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41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9A99BC-7918-4B7D-B153-7578B407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DE9C9AA-6363-4FE2-ABC9-047CD65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2BFF41C-65E8-4C87-A769-F6CF33C1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72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0BC30-D177-4F5F-B285-D6C740D9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34FC3-A187-457D-B742-47B9EA9C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48115-C61A-484B-99B7-93D54DE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21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263C66F-57A7-42E8-AB7F-7C5D4B1D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78FCD1C-1F77-4470-8F42-912024B7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22FE07-D02A-4C3C-9AA3-67244E03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98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9D596-E446-497E-8215-4BA2D5D9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79029-24D7-47DF-B1D1-586756A2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3D777-EE75-45AB-A1C3-66A19EF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E4CF4-6F92-46F5-96F5-C50135F4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C2F8D-C90A-4846-B802-AE425825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631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F157-932B-4226-B19F-605FC73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EA2D8-2B19-417F-8F98-6690646FED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ECB80-2D46-4E71-B8EE-3EC81B77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2F9D7B-BA3C-41C9-A3B1-E364D391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B74A614-5880-4C57-8574-8CCC876A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5443720-FD92-4142-A163-5624F7E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272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8EC56-CD5D-45A1-A7AE-5E30D6C2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C68-E72B-4547-9CF8-CCBD1206DE6A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C4371-85B5-4A85-934D-08C07E1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0496B-1740-49B3-BDD0-51967469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E29D9-E79A-471A-A099-D3104881AA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3374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6B5FD6-3ED7-4B00-901D-BC1EF5A6DF1C}"/>
              </a:ext>
            </a:extLst>
          </p:cNvPr>
          <p:cNvCxnSpPr/>
          <p:nvPr/>
        </p:nvCxnSpPr>
        <p:spPr>
          <a:xfrm>
            <a:off x="498475" y="1443038"/>
            <a:ext cx="1013460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D2D4F84-CFED-4B86-B369-C8E486D3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92295-56ED-44C1-9A4D-D519250BCC35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BB91DA-425F-44BF-B7B0-3BBA4FF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5EEEB8-FE89-4F05-8E25-EF6270D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8ADB5-4F4F-4AF4-BD3A-9B188B4AA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914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27065-A0B6-4F57-B99F-34A174A8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89E1A-D147-46B2-B923-9B3F20F2F567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F233C-4F6F-402F-A1FF-0942646C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01956-8245-4E8A-ACA3-B372245B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7BB6-AF1A-4E63-9C42-9AF2EC4F37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5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37D4F34-77FF-4376-A469-F9AA6031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52D6A3-04DB-47DF-AB27-44E6A2E9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1B90DD-1FF6-46C1-969E-3558D35A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21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F8359A1-6F79-4876-ADE7-F310FE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907A-1DD0-4416-855E-C34E5703081F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4B33D5E-6474-48FF-8237-5FEE9C25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DC938EA-0E36-4FA7-8250-FF8FAA81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A04C4-D6C8-44FA-BE39-01515E82D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7258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4BC05E5-C909-41D7-B2E9-E0E65ECE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ACB6A-3ABA-496A-9F76-36EB2D47FE53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A218F25-FE36-4C02-B170-CC38C730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3418D3B-0F5C-47AE-BBF1-4C5234B5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1D5C2-5A78-4CD5-96E0-A344F86D79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2830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E78B2C4-3642-49B4-A2A7-8DC2C6FC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CA38-0F00-4C1A-83D3-AB5331624206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34D8014-1482-49AF-B030-750CD2F7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60CDA22-0037-459C-AA76-8BF0797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67527-7D4F-4E69-9AF7-3BB55D62B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371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069749C-07A4-498E-BC5E-698B49F8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A14F3-EC29-4A92-8629-4A16B4460A4C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CB2C381-A4DC-4A16-BA44-0C233F6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9DC564C-7BF8-438B-AFA7-C5297BD0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8720F-5575-43FD-8A56-F113A8599F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3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7D66F89-0E1C-407D-BED5-0BE5A94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9FCBB-3F01-405E-A401-DB27297708C6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913BB27-ECF7-4F37-8E10-B07C5E73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BC8DAC3-5A77-4CFD-95E5-878EF72A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D23C-EA43-40A9-B6E4-7CCE62A182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031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78136F5-BFE6-4A39-904C-6FD6082B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4F3DA-A91F-4761-98F1-BCACDE3D9F28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4FF687-1A13-45B8-A937-F95CA328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E7F6E1-2E27-4B74-9BAD-19D5E5B7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97945-93B0-4E69-A276-7496D79CC3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712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DC3A7-5C7B-419C-91B2-58BAEFE0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BC7FC-4BEF-45EC-94C3-226D46A75D64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EAC7A-194C-4642-89FB-6164AA52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46874-5F35-447E-9B54-96A93D0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788D-DE27-4B8D-BC95-193975600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1048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2FC4D-750A-4299-BB32-E15C870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15A76-215A-4163-A387-87997764EE2B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2E0A9-08B1-4B42-8F43-590B958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107D1-C32D-4811-AB1D-E3D8377D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E20F4-4D4F-4AAE-AD43-6C1D5E50BC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543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57586-DF39-4FE9-A694-6FE5F5BD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A11-8FD5-45CF-A6A3-93CCD0B8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E7BD927-E3E8-4938-9704-A39645DC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DB085E80-88D5-4BC9-9CB7-C7D79B3BD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3775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08B61-A455-4AEE-BFF7-0DA945D5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66368-AAB4-4DC3-A984-17C10BC3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83720B5-40E8-4985-9A37-6EE0A0EB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A5A49E89-E2AC-4238-ADCF-3708706004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659849-A395-4787-9BBB-8BDA2FCB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BB8C79-8145-43C2-90BD-D823490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5713BEC-647D-4B03-8FBB-BD907E17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230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D64-46F6-4D9E-A7AE-960867C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0EBC9-2C76-4F00-BB82-4687FCC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AA30A59-5272-425F-8F8B-554A09D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E2E06146-1C1F-4004-B2B6-CAED4B70F2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153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F14CA-254B-430A-9BF4-1DF2677D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0E5B7-B07C-46E4-A749-5A0ABA45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24529EE-97AB-42F1-9C2D-C7850FC3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37134C7B-9823-4F3E-91BD-B2A226662C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5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586EB-BDE1-48D6-8F7A-644ED76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5821B-410B-41B3-A6A3-5CEC940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EBA6DDD-3A87-4A55-9C51-F3C4109F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60EC0EE6-4D69-4C5E-94C2-1E844933C3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78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BED96-7EC6-4637-AB90-320FEB9A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EEBC3-F7A6-4599-9E9B-FD18BE7C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5AA61B56-2B50-4504-B6FB-A6358B0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41443F3E-CC94-44EC-8550-05C124BC7B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443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2C681-21B2-429F-A9E0-9BD97791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52EE8-F804-4EF6-96C3-C025FE31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679A175-1AB1-473D-AB6C-F916B8B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35C2B0B4-7E10-4B62-ADAF-233DCC7F26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7162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AF7BB-F85F-4A72-AAA2-9F10CB6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266B2-7EA2-4A95-BC29-ABA32D03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BD1E203-8D59-41C4-8E44-29773CBC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F24D3819-EA87-4EA6-8F9B-BE76B23C90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6886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410FB-1552-416C-AF94-8863203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FC117-2AFA-40B1-A108-BAF92A0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79F10E1-8D3F-4A47-924D-0110A91C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656D555F-E39A-4C8F-96D7-189AFF4A24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8493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C8BF-9A87-4F26-B74C-5BD05DF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AC8F6-8044-41DA-BF76-368B68D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E39EA0C-40A4-446A-808E-103FE5A6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A6B05005-2AF0-4783-9EAF-713A98CE5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7204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3536D-A6FC-4846-8F2E-6A13B3A1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0A85AC5-BCCA-7042-8091-ADC9FB4BB656}" type="datetimeFigureOut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5A151-6439-4DA4-B313-DB8927B3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5E2607-2841-4111-A84D-7E6B5200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>
              <a:defRPr/>
            </a:pPr>
            <a:fld id="{69F5C8DE-4CA8-452E-891D-9F24D7EF1A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388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1F9A-931F-4E63-9CD4-9B8B5A3C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5C5F9-247E-4A7A-AA90-93F45CDE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6D86DC-43D9-4310-AF1D-CE412BD123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1F56B-1D61-4E4A-A9CE-EB5FA66D0F6B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01CBD6-A9D4-4316-9D01-57DBC6E7E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5C0CBE-5CFD-42CA-8A61-E14D924B3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C55B6-AE85-44FF-9CF2-DDD2406E3B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4B9130C-EAA7-448C-B461-D511AC6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CB1F642-5732-4812-ACCE-A208AD0F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229878-CF77-4A6B-B8CC-FEBD093B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895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8AC5-1A86-402C-8499-5E33F811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38089-022D-4546-8759-EF50EC07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CE4888-5566-4548-9BFE-A1E231B0EC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4F1F-D6FD-4E7E-83C5-D8C89CC21036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5BE657-4E6A-4735-88E2-F04FB616D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2C92B4-F71A-4BDC-8DE9-BE9EA066F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1ABA-BE96-48FB-80D5-F22316EA8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03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EF483-CB54-4876-A5C0-5C6C5459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A0F3A-D50F-4E70-BF04-B59DA656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7399B3-A3D6-4408-97E1-D5A476EC4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D78E-35FA-43E2-8097-52A754C74E56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A13FC-A17D-4E81-B096-69643D8B1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D1A077-B498-418E-8BC2-C73A2C4FF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DF6FF-6B3F-46A9-8782-1E6999124E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926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6BE4-1F27-41F1-BB57-A032B11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AE156-158E-4034-A604-9205B204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AAF3C-9FB8-44F4-8914-45FEEB58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8DDF6-3FB5-459B-AA5A-86B7E33AB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2114D-4AA6-4AEE-A041-400143D36965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52AA6-A641-42D3-9FE3-7EF89CABB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7933-66B2-46CF-B2D9-8D91CB331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7ABD0-D6B8-44C0-A4A1-130A740F2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6498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D247-088F-431E-AAC4-D304A8B7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C242-4435-4AF3-BAFB-18487767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B20E6-DBC0-4DC2-BC36-E10CE9A4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63CEF-EE59-4B39-B07B-A1D5626A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0434A3-C395-43F6-A157-A538E494A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79618B-5040-4ABF-B938-A7BD065C54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B0DF0-D21C-41C0-8A53-0FA8B59FAC29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488D0E-5956-4B43-B6FB-28519E677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AB0DE7-62A9-46CF-8980-B59221EC1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E6B0F-1870-477C-9B9D-87E8C10AA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9550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CC21-574E-406B-BBFB-9CA5DB1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CD657-A028-4DC3-93CF-59C8589FF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97A77-E0DE-416E-98F8-263434406B22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81946B-F255-42EC-9E09-F6F875068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08D994-8294-4741-B3A1-F7E90B3D0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C6AA-F92D-4530-BAD3-63EBF8F21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444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C45B21-C822-453F-9F7A-309D5D786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FFA91-6AB8-47E0-8933-CB322850203B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EAFD6D-A162-4586-A67D-D9F615B96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D6C4AA-BA74-40B9-8CA3-864CE4723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D2445-4B51-4C34-BB48-A28A6CEC16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467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F72F-E786-4EAA-928A-01AC93FE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7867-08C7-48C3-A84B-D9776150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9A3C2-8E96-4A6A-8C22-33A0C2A3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C88C-D363-4498-B395-D8C08520E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4FEB2-B1A4-4282-A6FF-91710696CE93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BC0F4-9945-4E37-AA30-8DC114938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F3199-A0D0-4227-ADD0-ED76D08FB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A634-9455-4DF2-842A-647039A1BD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031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89296-5973-4B0F-8A58-64862887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1B164-8CE0-414E-817F-C6FD6C21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AF27E-FAEF-41EA-AFD0-6861E907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D99ED-2BBB-40F3-B5DC-A23E998A1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2AD32-7254-42B0-8F7D-83B599B9B71C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A059E-1240-4EF4-B23D-968FE6220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3AF90-58D3-4DC1-A882-5200FEBFC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DF0C7-A4F3-4DAB-A0AE-E71D00219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9814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96CD7-C516-40EC-860B-47C3AFB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EB4E1-CBE4-4CAB-963E-3F2A8FBA7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00BC1-6BF9-4E70-94FB-5A7A10827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E9913-38B5-4304-9B79-27D4CE896FCF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46F55-3135-4822-8D27-8A86BFEB5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002330-851B-44AE-A7A5-0883BF3C6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B29FB-8E0A-4033-9921-AE4534D3D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0247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1CB61B-3F33-49C5-8AF8-E76BB3FB6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EAFB3-4287-48BC-8F20-BDF2C7D5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883BC6-E946-485E-9022-9E52B0BF2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E415A-7012-4F2B-B208-639B65CCC79C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6624C0-FC58-4148-ADED-18360C42E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C36663-FF02-401D-8763-981C20E4C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77844-7C2A-426D-99CD-518A0253C0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21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602E51-F4A4-40AD-B1AD-D7EA0C7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312B20-CB0C-442C-B74E-1FE225E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B523BF-90DC-4996-8443-C51A1C00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C46F26-8CDB-4BDA-8AEB-187076F0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EAB65B4-AC84-4262-991B-2D724ABE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536607-AEA7-4AFE-9FB5-98DF12A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E6AD16B-7D36-4C2B-B8BD-723718DAE9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1B6AA19-FC19-41D2-A928-90BA940AFF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C9B1-140B-4A03-A349-0C281FF9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85D50-367F-4D95-B6C9-556CCC10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A62D2-CEE0-45D6-A26E-B5089734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>
            <a:extLst>
              <a:ext uri="{FF2B5EF4-FFF2-40B4-BE49-F238E27FC236}">
                <a16:creationId xmlns:a16="http://schemas.microsoft.com/office/drawing/2014/main" id="{955E925B-8C0F-448C-B83C-701358D5BA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2160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10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C0FCCA-0EEB-4FC1-98A8-188507268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DAB8F8-4680-4123-9328-5F9AB9EA2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D3228301-101A-4825-9A11-782D9521A1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0D193930-6568-4ABE-A09C-12C7A0EABE85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0DF8A16A-067C-409C-AE5F-333E373FB6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FFE89131-081D-4A27-80F8-40878BA2E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5BF160C-2C2A-4341-8B8E-9E7F5AF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51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415C216-DD20-4461-88E6-DB0C076460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5106960-BE3C-4001-BA34-A54DE2186A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1F597-1F6B-4320-894B-378D716A8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C5E2631-7D6F-44CA-BE36-9B908A665B73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C07B6-71E8-4BCB-A4A6-B379F87AC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D49FC-198F-482C-8F58-5D8F16F6A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4C8262-AE6E-40F2-9473-7A7D38911F29}"/>
              </a:ext>
            </a:extLst>
          </p:cNvPr>
          <p:cNvCxnSpPr/>
          <p:nvPr/>
        </p:nvCxnSpPr>
        <p:spPr>
          <a:xfrm>
            <a:off x="596900" y="1262063"/>
            <a:ext cx="10220325" cy="301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3EBAE427-B9DF-456C-BEAA-BE22109CC7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5A0A1EE8-A5A3-422D-BE47-FC68863A01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C9B1-140B-4A03-A349-0C281FF9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931A0F-8262-4F25-8F69-220BEF34F0A3}" type="datetime1">
              <a:rPr lang="zh-CN" altLang="en-US"/>
              <a:pPr>
                <a:defRPr/>
              </a:pPr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85D50-367F-4D95-B6C9-556CCC10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A62D2-CEE0-45D6-A26E-B5089734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3131CC2-923C-404A-B136-F4076EF57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4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>
            <a:extLst>
              <a:ext uri="{FF2B5EF4-FFF2-40B4-BE49-F238E27FC236}">
                <a16:creationId xmlns:a16="http://schemas.microsoft.com/office/drawing/2014/main" id="{773C1C12-B262-46DA-ACD2-22B376F6E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2160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20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0BF0B5-C168-433A-A8C5-E62A4CB1F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9A02E45-889F-4C52-8054-927978979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D3228301-101A-4825-9A11-782D9521A1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12601CA7-DDAD-4DED-9546-4B60094F2201}" type="datetime1">
              <a:rPr lang="zh-CN" altLang="en-US"/>
              <a:pPr>
                <a:defRPr/>
              </a:pPr>
              <a:t>2019/8/7</a:t>
            </a:fld>
            <a:endParaRPr lang="en-US" altLang="zh-CN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0DF8A16A-067C-409C-AE5F-333E373FB6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FFE89131-081D-4A27-80F8-40878BA2E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0B7B000-5A29-4822-BF5A-7EF5119686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1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163090D-8CEC-4968-8ABC-3C058A203C60}"/>
              </a:ext>
            </a:extLst>
          </p:cNvPr>
          <p:cNvSpPr/>
          <p:nvPr/>
        </p:nvSpPr>
        <p:spPr>
          <a:xfrm>
            <a:off x="2810346" y="2058625"/>
            <a:ext cx="5967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基本操作</a:t>
            </a:r>
            <a:endParaRPr lang="en-US" altLang="zh-CN" sz="4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endParaRPr lang="en-US" altLang="zh-CN" sz="4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endParaRPr lang="en-US" altLang="zh-CN" sz="4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5CBAF-B3C4-465E-A8C8-CF706640F359}"/>
              </a:ext>
            </a:extLst>
          </p:cNvPr>
          <p:cNvSpPr txBox="1"/>
          <p:nvPr/>
        </p:nvSpPr>
        <p:spPr>
          <a:xfrm>
            <a:off x="7889965" y="4799375"/>
            <a:ext cx="30305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赵问问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2018.11.14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29A296-BC9D-4EF1-B7C1-2CE277B604F8}"/>
              </a:ext>
            </a:extLst>
          </p:cNvPr>
          <p:cNvSpPr txBox="1"/>
          <p:nvPr/>
        </p:nvSpPr>
        <p:spPr>
          <a:xfrm>
            <a:off x="1778391" y="3429000"/>
            <a:ext cx="863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基于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https://root.cern.ch/root/htmldoc/guides/primer/ROOTPrimer.html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864A4D-AAF8-4BAC-B8CC-F9FCFCD092F8}"/>
              </a:ext>
            </a:extLst>
          </p:cNvPr>
          <p:cNvSpPr txBox="1"/>
          <p:nvPr/>
        </p:nvSpPr>
        <p:spPr>
          <a:xfrm>
            <a:off x="483384" y="2551837"/>
            <a:ext cx="462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函数拟合：</a:t>
            </a:r>
            <a:endParaRPr lang="en-US" altLang="zh-CN" sz="3600" dirty="0">
              <a:latin typeface="+mn-ea"/>
              <a:ea typeface="+mn-ea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 panel or Fit class</a:t>
            </a:r>
          </a:p>
          <a:p>
            <a:r>
              <a:rPr lang="zh-CN" altLang="en-US" sz="3600" dirty="0">
                <a:latin typeface="+mn-ea"/>
                <a:ea typeface="+mn-ea"/>
              </a:rPr>
              <a:t>拟合细节：</a:t>
            </a:r>
            <a:r>
              <a:rPr lang="en-US" altLang="zh-CN" sz="3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TFitResult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9268520-0E23-483C-8DAC-F79DD91E896C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函数拟合与参数估计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6DC1B-326B-4A71-8F8B-7FFE0D1A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09" y="1334086"/>
            <a:ext cx="7108287" cy="48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3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DE3170-B44A-4FF4-AB80-660FC3CE9B93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函数拟合与参数估计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A4EB2-7A9B-4816-968E-3DF237EFD667}"/>
              </a:ext>
            </a:extLst>
          </p:cNvPr>
          <p:cNvSpPr/>
          <p:nvPr/>
        </p:nvSpPr>
        <p:spPr>
          <a:xfrm>
            <a:off x="0" y="1359544"/>
            <a:ext cx="58802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TAttLine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SetLineWidth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SetLineColor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SetLineStyle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the_gausppar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vars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])+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</a:t>
            </a:r>
            <a:r>
              <a:rPr lang="sv-SE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vars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sv-SE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sv-SE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4739A3-1E03-430B-977D-8877F36D74E9}"/>
              </a:ext>
            </a:extLst>
          </p:cNvPr>
          <p:cNvSpPr/>
          <p:nvPr/>
        </p:nvSpPr>
        <p:spPr>
          <a:xfrm>
            <a:off x="5880295" y="1326886"/>
            <a:ext cx="6311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macro8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SetOptTitle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SetOptStat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SetOptFit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1111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SetStatBorderSize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gStyle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pl-P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SetStatX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.89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pl-P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gStyle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pl-P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SetStatY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.89</a:t>
            </a:r>
            <a:r>
              <a:rPr lang="pl-P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TF1 parabola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"parabola"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"[0]+[1]*x+[2]*x**2"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parabola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kBlue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TF1 gaussian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"gaussian"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"[0]*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TMath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(x,[1],[2])"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kRed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B11D29-C9DD-4C9E-9BBE-0EB3E22F4365}"/>
              </a:ext>
            </a:extLst>
          </p:cNvPr>
          <p:cNvCxnSpPr>
            <a:cxnSpLocks/>
          </p:cNvCxnSpPr>
          <p:nvPr/>
        </p:nvCxnSpPr>
        <p:spPr>
          <a:xfrm>
            <a:off x="5753686" y="974141"/>
            <a:ext cx="0" cy="547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3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DE3170-B44A-4FF4-AB80-660FC3CE9B93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函数拟合与参数估计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B8E5F8-E251-4C5A-B834-8A9B20DD08FD}"/>
              </a:ext>
            </a:extLst>
          </p:cNvPr>
          <p:cNvSpPr/>
          <p:nvPr/>
        </p:nvSpPr>
        <p:spPr>
          <a:xfrm>
            <a:off x="0" y="102344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TF1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"gausppar"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the_gausppar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=-</a:t>
            </a:r>
            <a:r>
              <a:rPr lang="fr-FR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1.2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.03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mean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sigma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sigma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SetParNames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"Mean"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"Sigma"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kBlue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TH1F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"Signal plus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background;X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vals;Y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Vals"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SetMarkerStyle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;++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CA221A-DF96-4B30-9838-F816318E2BF5}"/>
              </a:ext>
            </a:extLst>
          </p:cNvPr>
          <p:cNvSpPr/>
          <p:nvPr/>
        </p:nvSpPr>
        <p:spPr>
          <a:xfrm>
            <a:off x="6096000" y="14438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;++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fitResPtr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fitResPtr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TMatrixDSym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covMatrix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fitResPtr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GetCovarianceMatrix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covMatrix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AD0CE8-B966-4337-9A66-05CC40B642A6}"/>
              </a:ext>
            </a:extLst>
          </p:cNvPr>
          <p:cNvCxnSpPr>
            <a:cxnSpLocks/>
          </p:cNvCxnSpPr>
          <p:nvPr/>
        </p:nvCxnSpPr>
        <p:spPr>
          <a:xfrm>
            <a:off x="6053797" y="1023448"/>
            <a:ext cx="0" cy="547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9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DE3170-B44A-4FF4-AB80-660FC3CE9B93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函数拟合与参数估计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F1F6-7EF5-4A6E-8C83-85268B2B9E92}"/>
              </a:ext>
            </a:extLst>
          </p:cNvPr>
          <p:cNvSpPr/>
          <p:nvPr/>
        </p:nvSpPr>
        <p:spPr>
          <a:xfrm>
            <a:off x="684627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GetParameter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parabola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gausppar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GetParameter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GetYaxis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SetRangeUser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parabola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TLatex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latex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220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"#splitline{Signal Peak over}{background}"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latex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988D5BB-F324-4C1B-A66A-47FA5FE5CCC8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+mn-ea"/>
              </a:rPr>
              <a:t>文件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4400" dirty="0">
                <a:latin typeface="+mn-ea"/>
              </a:rPr>
              <a:t>与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BF6E5-C863-4AE4-8C73-D992D8C33A64}"/>
              </a:ext>
            </a:extLst>
          </p:cNvPr>
          <p:cNvSpPr/>
          <p:nvPr/>
        </p:nvSpPr>
        <p:spPr>
          <a:xfrm>
            <a:off x="206325" y="1614592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向文件写入信息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write_to_file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TH1F 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my_histogram"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Title; X;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# of entries"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,-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FillRandom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my_rootfile.root"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"RECREATE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out_file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806446-2F01-43BB-BE30-734AF8FB4E5E}"/>
              </a:ext>
            </a:extLst>
          </p:cNvPr>
          <p:cNvSpPr/>
          <p:nvPr/>
        </p:nvSpPr>
        <p:spPr>
          <a:xfrm>
            <a:off x="6321084" y="1614592"/>
            <a:ext cx="566459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读取文件信息：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read_from_file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my_rootfile.root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TH1F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in_file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GetObject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my_histogram"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myCanvas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TCanvas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B8157D-871B-4EB9-89AE-B6856472E3C7}"/>
              </a:ext>
            </a:extLst>
          </p:cNvPr>
          <p:cNvCxnSpPr>
            <a:cxnSpLocks/>
          </p:cNvCxnSpPr>
          <p:nvPr/>
        </p:nvCxnSpPr>
        <p:spPr>
          <a:xfrm>
            <a:off x="6053797" y="1023448"/>
            <a:ext cx="0" cy="547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7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988D5BB-F324-4C1B-A66A-47FA5FE5CCC8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文件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N-tuple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37BEB1-DEE5-42BA-A497-E69909FEE77C}"/>
              </a:ext>
            </a:extLst>
          </p:cNvPr>
          <p:cNvSpPr txBox="1"/>
          <p:nvPr/>
        </p:nvSpPr>
        <p:spPr>
          <a:xfrm>
            <a:off x="942535" y="1252025"/>
            <a:ext cx="1035382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n-tuple</a:t>
            </a:r>
            <a:r>
              <a:rPr lang="zh-CN" altLang="en-US" sz="2800" dirty="0"/>
              <a:t>：储存处理数据的一种方式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  </a:t>
            </a:r>
            <a:r>
              <a:rPr lang="zh-CN" altLang="en-US" sz="2800" dirty="0"/>
              <a:t>优点：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优化磁盘；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存储许多</a:t>
            </a:r>
            <a:r>
              <a:rPr lang="en-US" altLang="zh-CN" sz="2800" dirty="0"/>
              <a:t>n-tuple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en-US" altLang="zh-CN" sz="2800" dirty="0"/>
              <a:t>root</a:t>
            </a:r>
            <a:r>
              <a:rPr lang="zh-CN" altLang="en-US" sz="2800" dirty="0"/>
              <a:t>文件中存储</a:t>
            </a:r>
            <a:r>
              <a:rPr lang="en-US" altLang="zh-CN" sz="2800" dirty="0"/>
              <a:t>n-tuple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利用</a:t>
            </a:r>
            <a:r>
              <a:rPr lang="en-US" altLang="zh-CN" sz="2800" dirty="0" err="1"/>
              <a:t>Tbowser</a:t>
            </a:r>
            <a:r>
              <a:rPr lang="zh-CN" altLang="en-US" sz="2800" dirty="0"/>
              <a:t>发现数据的关联；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不仅可以存储数字，还可以存储对象。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sz="2800" dirty="0" err="1"/>
              <a:t>TNtuple</a:t>
            </a:r>
            <a:r>
              <a:rPr lang="zh-CN" altLang="en-US" sz="2800" dirty="0"/>
              <a:t>类：是</a:t>
            </a:r>
            <a:r>
              <a:rPr lang="en-US" altLang="zh-CN" sz="2800" dirty="0" err="1"/>
              <a:t>TTree</a:t>
            </a:r>
            <a:r>
              <a:rPr lang="zh-CN" altLang="en-US" sz="2800" dirty="0"/>
              <a:t>类的简化版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ROOT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Tntuple</a:t>
            </a:r>
            <a:r>
              <a:rPr lang="zh-CN" altLang="en-US" sz="2800" dirty="0"/>
              <a:t> </a:t>
            </a:r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store</a:t>
            </a:r>
            <a:r>
              <a:rPr lang="zh-CN" altLang="en-US" sz="2800" dirty="0"/>
              <a:t> </a:t>
            </a:r>
            <a:r>
              <a:rPr lang="en-US" altLang="zh-CN" sz="2800" dirty="0"/>
              <a:t>rows of float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00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988D5BB-F324-4C1B-A66A-47FA5FE5CCC8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+mn-ea"/>
              </a:rPr>
              <a:t>文件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4400" dirty="0">
                <a:latin typeface="+mn-ea"/>
              </a:rPr>
              <a:t>与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39EF47-74DF-440E-9430-07AB3D4B0C03}"/>
              </a:ext>
            </a:extLst>
          </p:cNvPr>
          <p:cNvSpPr/>
          <p:nvPr/>
        </p:nvSpPr>
        <p:spPr>
          <a:xfrm>
            <a:off x="754965" y="1356255"/>
            <a:ext cx="100630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write_ntuple_to_file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ofile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conductivity_experiment.root"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"RECREATE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TNtuple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cond_data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cond_data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 N-Tuple"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Potential:Current:Temperature:Pressure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……… ……… …… ………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……… ……… …… ………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cond_data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cond_data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ofile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0F6087-D188-459D-B609-CD630CFF22F1}"/>
              </a:ext>
            </a:extLst>
          </p:cNvPr>
          <p:cNvSpPr txBox="1"/>
          <p:nvPr/>
        </p:nvSpPr>
        <p:spPr>
          <a:xfrm>
            <a:off x="9716086" y="3064862"/>
            <a:ext cx="247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初始化</a:t>
            </a:r>
            <a:r>
              <a:rPr lang="en-US" altLang="zh-CN" sz="2800" dirty="0"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N-Tuple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F7014F-D79B-49F0-82E7-818FC78650E0}"/>
              </a:ext>
            </a:extLst>
          </p:cNvPr>
          <p:cNvSpPr txBox="1"/>
          <p:nvPr/>
        </p:nvSpPr>
        <p:spPr>
          <a:xfrm>
            <a:off x="9129933" y="2113629"/>
            <a:ext cx="2475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打开文件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D07341-DF1A-49A8-9A92-7A568543F16B}"/>
              </a:ext>
            </a:extLst>
          </p:cNvPr>
          <p:cNvSpPr txBox="1"/>
          <p:nvPr/>
        </p:nvSpPr>
        <p:spPr>
          <a:xfrm>
            <a:off x="6590715" y="4031007"/>
            <a:ext cx="361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变量赋值等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EDD63-211F-4565-BE6C-A6AC5B308240}"/>
              </a:ext>
            </a:extLst>
          </p:cNvPr>
          <p:cNvSpPr txBox="1"/>
          <p:nvPr/>
        </p:nvSpPr>
        <p:spPr>
          <a:xfrm>
            <a:off x="6590715" y="4997152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写入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4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988D5BB-F324-4C1B-A66A-47FA5FE5CCC8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+mn-ea"/>
              </a:rPr>
              <a:t>文件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4400" dirty="0">
                <a:latin typeface="+mn-ea"/>
              </a:rPr>
              <a:t>与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DC35E-FB99-43EB-96D1-009B54192084}"/>
              </a:ext>
            </a:extLst>
          </p:cNvPr>
          <p:cNvSpPr txBox="1"/>
          <p:nvPr/>
        </p:nvSpPr>
        <p:spPr>
          <a:xfrm>
            <a:off x="300112" y="2631214"/>
            <a:ext cx="52085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读取</a:t>
            </a:r>
            <a:r>
              <a:rPr lang="en-US" altLang="zh-CN" sz="2800" dirty="0"/>
              <a:t>N-Tuples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存储任意的</a:t>
            </a:r>
            <a:r>
              <a:rPr lang="en-US" altLang="zh-CN" sz="2800" dirty="0"/>
              <a:t>N-Tuples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处理跨越多文件的</a:t>
            </a:r>
            <a:r>
              <a:rPr lang="en-US" altLang="zh-CN" sz="2800" dirty="0"/>
              <a:t>N-Tuples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使用选择器脚本处理</a:t>
            </a:r>
            <a:r>
              <a:rPr lang="en-US" altLang="zh-CN" sz="2800" dirty="0"/>
              <a:t>trees</a:t>
            </a:r>
          </a:p>
          <a:p>
            <a:r>
              <a:rPr lang="en-US" altLang="zh-CN" sz="2800" dirty="0"/>
              <a:t>  </a:t>
            </a:r>
          </a:p>
          <a:p>
            <a:endParaRPr lang="en-US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05AE02-2D2E-4F87-8EAD-9C16C6669C03}"/>
              </a:ext>
            </a:extLst>
          </p:cNvPr>
          <p:cNvGrpSpPr/>
          <p:nvPr/>
        </p:nvGrpSpPr>
        <p:grpSpPr>
          <a:xfrm>
            <a:off x="5383232" y="1288489"/>
            <a:ext cx="8166299" cy="5441199"/>
            <a:chOff x="5383232" y="1288489"/>
            <a:chExt cx="8166299" cy="54411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6BC1E6A-27DC-4C0C-9E8E-CE14855A9650}"/>
                </a:ext>
              </a:extLst>
            </p:cNvPr>
            <p:cNvGrpSpPr/>
            <p:nvPr/>
          </p:nvGrpSpPr>
          <p:grpSpPr>
            <a:xfrm>
              <a:off x="5383232" y="1288489"/>
              <a:ext cx="8166299" cy="5441199"/>
              <a:chOff x="5383232" y="1288489"/>
              <a:chExt cx="8166299" cy="5441199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8F7D31-1ED2-46B4-ADA2-4BA8C671BBB3}"/>
                  </a:ext>
                </a:extLst>
              </p:cNvPr>
              <p:cNvSpPr txBox="1"/>
              <p:nvPr/>
            </p:nvSpPr>
            <p:spPr>
              <a:xfrm>
                <a:off x="5383232" y="2939701"/>
                <a:ext cx="1335263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err="1"/>
                  <a:t>TChain</a:t>
                </a:r>
                <a:endParaRPr lang="zh-CN" altLang="en-US" sz="28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783F76-8CA1-41C8-8BC6-C870CDEECA30}"/>
                  </a:ext>
                </a:extLst>
              </p:cNvPr>
              <p:cNvSpPr txBox="1"/>
              <p:nvPr/>
            </p:nvSpPr>
            <p:spPr>
              <a:xfrm>
                <a:off x="7186244" y="1288489"/>
                <a:ext cx="63632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处理前   调用 </a:t>
                </a:r>
                <a:r>
                  <a:rPr lang="en-US" altLang="zh-CN" sz="2800" dirty="0"/>
                  <a:t>Begin()</a:t>
                </a:r>
                <a:r>
                  <a:rPr lang="zh-CN" altLang="en-US" sz="2800" dirty="0"/>
                  <a:t>和  </a:t>
                </a:r>
                <a:endParaRPr lang="en-US" altLang="zh-CN" sz="2800" dirty="0"/>
              </a:p>
              <a:p>
                <a:r>
                  <a:rPr lang="en-US" altLang="zh-CN" sz="2800" dirty="0"/>
                  <a:t>	     </a:t>
                </a:r>
                <a:r>
                  <a:rPr lang="en-US" altLang="zh-CN" sz="2800" dirty="0" err="1"/>
                  <a:t>SlaveBegin</a:t>
                </a:r>
                <a:r>
                  <a:rPr lang="en-US" altLang="zh-CN" sz="2800" dirty="0"/>
                  <a:t>()  </a:t>
                </a:r>
                <a:r>
                  <a:rPr lang="zh-CN" altLang="en-US" sz="2800" dirty="0"/>
                  <a:t>初始化</a:t>
                </a:r>
                <a:endParaRPr lang="en-US" altLang="zh-CN" sz="2800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B8061DA-4690-4BD2-88E0-D060340694C2}"/>
                  </a:ext>
                </a:extLst>
              </p:cNvPr>
              <p:cNvGrpSpPr/>
              <p:nvPr/>
            </p:nvGrpSpPr>
            <p:grpSpPr>
              <a:xfrm>
                <a:off x="7186244" y="2500066"/>
                <a:ext cx="5270697" cy="2246769"/>
                <a:chOff x="7526214" y="2382395"/>
                <a:chExt cx="5270697" cy="2246769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A7D3B65-E8F9-4556-BC73-3F42A131339A}"/>
                    </a:ext>
                  </a:extLst>
                </p:cNvPr>
                <p:cNvSpPr txBox="1"/>
                <p:nvPr/>
              </p:nvSpPr>
              <p:spPr>
                <a:xfrm>
                  <a:off x="7526214" y="2382395"/>
                  <a:ext cx="527069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/>
                    <a:t>              条目</a:t>
                  </a:r>
                  <a:r>
                    <a:rPr lang="en-US" altLang="zh-CN" sz="2800" dirty="0"/>
                    <a:t>Process</a:t>
                  </a:r>
                </a:p>
                <a:p>
                  <a:r>
                    <a:rPr lang="zh-CN" altLang="en-US" sz="2800" dirty="0"/>
                    <a:t>处理时   条目</a:t>
                  </a:r>
                  <a:r>
                    <a:rPr lang="en-US" altLang="zh-CN" sz="2800" dirty="0"/>
                    <a:t>Process</a:t>
                  </a:r>
                </a:p>
                <a:p>
                  <a:r>
                    <a:rPr lang="en-US" altLang="zh-CN" sz="2800" dirty="0"/>
                    <a:t>               …………</a:t>
                  </a:r>
                </a:p>
                <a:p>
                  <a:r>
                    <a:rPr lang="zh-CN" altLang="en-US" sz="2800" dirty="0"/>
                    <a:t>              条目</a:t>
                  </a:r>
                  <a:r>
                    <a:rPr lang="en-US" altLang="zh-CN" sz="2800" dirty="0"/>
                    <a:t>Process</a:t>
                  </a:r>
                </a:p>
                <a:p>
                  <a:endParaRPr lang="zh-CN" altLang="en-US" sz="2800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1F7DFBB-C6E5-4899-92A5-3648056E0ECF}"/>
                    </a:ext>
                  </a:extLst>
                </p:cNvPr>
                <p:cNvSpPr txBox="1"/>
                <p:nvPr/>
              </p:nvSpPr>
              <p:spPr>
                <a:xfrm>
                  <a:off x="10152184" y="2701907"/>
                  <a:ext cx="194134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zh-CN" altLang="en-US" sz="2800" dirty="0"/>
                    <a:t>选择</a:t>
                  </a:r>
                  <a:endParaRPr lang="en-US" altLang="zh-CN" sz="2800" dirty="0"/>
                </a:p>
                <a:p>
                  <a:pPr algn="r"/>
                  <a:r>
                    <a:rPr lang="zh-CN" altLang="en-US" sz="2800" dirty="0"/>
                    <a:t>计算  </a:t>
                  </a:r>
                  <a:endParaRPr lang="en-US" altLang="zh-CN" sz="2800" dirty="0"/>
                </a:p>
                <a:p>
                  <a:pPr algn="r"/>
                  <a:r>
                    <a:rPr lang="zh-CN" altLang="en-US" sz="2800" dirty="0"/>
                    <a:t>    填充  </a:t>
                  </a:r>
                  <a:endParaRPr lang="en-US" altLang="zh-CN" sz="28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45BFB30-2A31-48D8-B145-5F30A11662E2}"/>
                  </a:ext>
                </a:extLst>
              </p:cNvPr>
              <p:cNvGrpSpPr/>
              <p:nvPr/>
            </p:nvGrpSpPr>
            <p:grpSpPr>
              <a:xfrm>
                <a:off x="7186244" y="4677929"/>
                <a:ext cx="4705644" cy="2051759"/>
                <a:chOff x="7186244" y="4677929"/>
                <a:chExt cx="4705644" cy="2051759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F508F55-B439-4A8E-A80D-3A6600728739}"/>
                    </a:ext>
                  </a:extLst>
                </p:cNvPr>
                <p:cNvSpPr txBox="1"/>
                <p:nvPr/>
              </p:nvSpPr>
              <p:spPr>
                <a:xfrm>
                  <a:off x="7186244" y="4677929"/>
                  <a:ext cx="470564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/>
                    <a:t>处理后   调用</a:t>
                  </a:r>
                  <a:r>
                    <a:rPr lang="en-US" altLang="zh-CN" sz="2800" dirty="0"/>
                    <a:t>Terminate() </a:t>
                  </a:r>
                </a:p>
                <a:p>
                  <a:r>
                    <a:rPr lang="en-US" altLang="zh-CN" sz="2800" dirty="0"/>
                    <a:t>              </a:t>
                  </a:r>
                  <a:r>
                    <a:rPr lang="zh-CN" altLang="en-US" sz="2800" dirty="0"/>
                    <a:t>和</a:t>
                  </a:r>
                  <a:r>
                    <a:rPr lang="en-US" altLang="zh-CN" sz="2800" dirty="0" err="1"/>
                    <a:t>SlaveTerminate</a:t>
                  </a:r>
                  <a:r>
                    <a:rPr lang="en-US" altLang="zh-CN" sz="2800" dirty="0"/>
                    <a:t>()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EE186E4-BA39-41A4-A05B-70BFF79D580A}"/>
                    </a:ext>
                  </a:extLst>
                </p:cNvPr>
                <p:cNvSpPr txBox="1"/>
                <p:nvPr/>
              </p:nvSpPr>
              <p:spPr>
                <a:xfrm>
                  <a:off x="9160408" y="5775581"/>
                  <a:ext cx="120747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zh-CN" altLang="en-US" sz="2800" dirty="0"/>
                    <a:t>绘图</a:t>
                  </a:r>
                  <a:endParaRPr lang="en-US" altLang="zh-CN" sz="2800" dirty="0"/>
                </a:p>
                <a:p>
                  <a:pPr algn="r"/>
                  <a:r>
                    <a:rPr lang="zh-CN" altLang="en-US" sz="2800" dirty="0"/>
                    <a:t>存储</a:t>
                  </a:r>
                </a:p>
              </p:txBody>
            </p:sp>
          </p:grpSp>
        </p:grp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884D709-DFA5-4F9C-9B25-FF7CA0C69CF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rot="16200000" flipH="1">
              <a:off x="5976295" y="3945033"/>
              <a:ext cx="1952151" cy="4677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03A5651-728B-4CAC-904B-02041CF4A48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6203463" y="2280578"/>
              <a:ext cx="1497815" cy="4677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D2CA4EA-23E0-43F2-82A7-BE457DAF9EEE}"/>
                </a:ext>
              </a:extLst>
            </p:cNvPr>
            <p:cNvCxnSpPr/>
            <p:nvPr/>
          </p:nvCxnSpPr>
          <p:spPr>
            <a:xfrm>
              <a:off x="6718495" y="3263359"/>
              <a:ext cx="4677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5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988D5BB-F324-4C1B-A66A-47FA5FE5CCC8}"/>
              </a:ext>
            </a:extLst>
          </p:cNvPr>
          <p:cNvSpPr txBox="1">
            <a:spLocks/>
          </p:cNvSpPr>
          <p:nvPr/>
        </p:nvSpPr>
        <p:spPr bwMode="auto">
          <a:xfrm>
            <a:off x="-128898" y="2816868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AB8157D-871B-4EB9-89AE-B6856472E3C7}"/>
              </a:ext>
            </a:extLst>
          </p:cNvPr>
          <p:cNvCxnSpPr>
            <a:cxnSpLocks/>
          </p:cNvCxnSpPr>
          <p:nvPr/>
        </p:nvCxnSpPr>
        <p:spPr>
          <a:xfrm>
            <a:off x="6053797" y="1023448"/>
            <a:ext cx="0" cy="547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笑脸 1">
            <a:extLst>
              <a:ext uri="{FF2B5EF4-FFF2-40B4-BE49-F238E27FC236}">
                <a16:creationId xmlns:a16="http://schemas.microsoft.com/office/drawing/2014/main" id="{AB269550-5A3A-4381-BD14-012BD376C80D}"/>
              </a:ext>
            </a:extLst>
          </p:cNvPr>
          <p:cNvSpPr/>
          <p:nvPr/>
        </p:nvSpPr>
        <p:spPr>
          <a:xfrm>
            <a:off x="8651630" y="2665734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B7F43-C04D-43AB-BEC4-EAD6ED66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05" y="1923909"/>
            <a:ext cx="5175701" cy="33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6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E0358-F1B0-4131-8B8F-631BACADE856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3041469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/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826543-A3B0-454E-A185-55CF277904AB}"/>
              </a:ext>
            </a:extLst>
          </p:cNvPr>
          <p:cNvSpPr txBox="1"/>
          <p:nvPr/>
        </p:nvSpPr>
        <p:spPr>
          <a:xfrm>
            <a:off x="1208957" y="1936580"/>
            <a:ext cx="5198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绘制简单图形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宏（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Macros</a:t>
            </a:r>
            <a:r>
              <a:rPr lang="zh-CN" altLang="en-US" sz="3600" dirty="0">
                <a:latin typeface="+mn-ea"/>
                <a:ea typeface="+mn-ea"/>
              </a:rPr>
              <a:t>）</a:t>
            </a:r>
            <a:endParaRPr lang="en-US" altLang="zh-CN" sz="3600" dirty="0">
              <a:latin typeface="+mn-ea"/>
              <a:ea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图表（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直方图（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函数拟合与参数估计</a:t>
            </a:r>
            <a:endParaRPr lang="en-US" altLang="zh-CN" sz="36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</a:rPr>
              <a:t>文件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3600" dirty="0">
                <a:latin typeface="+mn-ea"/>
              </a:rPr>
              <a:t>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+mn-ea"/>
            </a:endParaRPr>
          </a:p>
          <a:p>
            <a:endParaRPr lang="en-US" altLang="zh-CN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1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C3B746-968E-4232-B0CC-A97906E67723}"/>
              </a:ext>
            </a:extLst>
          </p:cNvPr>
          <p:cNvSpPr/>
          <p:nvPr/>
        </p:nvSpPr>
        <p:spPr>
          <a:xfrm>
            <a:off x="443053" y="1023448"/>
            <a:ext cx="6096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+mn-ea"/>
                <a:cs typeface="Arial" panose="020B0604020202020204" pitchFamily="34" charset="0"/>
              </a:rPr>
              <a:t>简单函数图像</a:t>
            </a:r>
            <a:endParaRPr lang="en-US" altLang="zh-CN" sz="3600" dirty="0">
              <a:ea typeface="+mn-ea"/>
              <a:cs typeface="Arial" panose="020B0604020202020204" pitchFamily="34" charset="0"/>
            </a:endParaRPr>
          </a:p>
          <a:p>
            <a:endParaRPr lang="en-US" altLang="zh-CN" sz="3600" dirty="0">
              <a:ea typeface="+mn-ea"/>
              <a:cs typeface="Arial" panose="020B0604020202020204" pitchFamily="34" charset="0"/>
            </a:endParaRPr>
          </a:p>
          <a:p>
            <a:endParaRPr lang="en-US" altLang="zh-CN" sz="3600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FE6F922-AA89-460B-B555-5312EA1D0805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4925980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/>
              <a:t>绘制简单图形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BC3208-1A41-4509-8B08-E028B5D6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677"/>
            <a:ext cx="6879694" cy="44140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994FD8-72AD-4456-9C2C-24B150F2B567}"/>
              </a:ext>
            </a:extLst>
          </p:cNvPr>
          <p:cNvSpPr/>
          <p:nvPr/>
        </p:nvSpPr>
        <p:spPr>
          <a:xfrm>
            <a:off x="6994055" y="30069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1 TF1 f(“f”,”[0]*sin[1]*x/x”,0.,10.);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2 f.SetParameter(0,1);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3 f.SetParameter(1,1);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4 or 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</a:rPr>
              <a:t>f.SetParameters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(1,1);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r>
              <a:rPr lang="en-US" altLang="zh-CN" dirty="0" err="1">
                <a:highlight>
                  <a:srgbClr val="FFFFFF"/>
                </a:highlight>
                <a:latin typeface="Consolas" panose="020B0609020204030204" pitchFamily="49" charset="0"/>
              </a:rPr>
              <a:t>f.Draw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2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0AF9CE9-41D2-44B9-A069-1C188C647903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3041469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A6A478-1AE7-4651-A893-E355458FB399}"/>
              </a:ext>
            </a:extLst>
          </p:cNvPr>
          <p:cNvSpPr txBox="1"/>
          <p:nvPr/>
        </p:nvSpPr>
        <p:spPr>
          <a:xfrm>
            <a:off x="443053" y="10234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cs typeface="Arial" panose="020B0604020202020204" pitchFamily="34" charset="0"/>
              </a:rPr>
              <a:t>频率分布直方图</a:t>
            </a:r>
            <a:endParaRPr lang="en-US" altLang="zh-CN" sz="3600" dirty="0"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70CEF4-4FB4-4A2F-96E8-BAD8F271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95" y="1101308"/>
            <a:ext cx="3091401" cy="19524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2BF89A-0256-43DF-9AFF-8C22B2A8D30F}"/>
              </a:ext>
            </a:extLst>
          </p:cNvPr>
          <p:cNvSpPr txBox="1"/>
          <p:nvPr/>
        </p:nvSpPr>
        <p:spPr>
          <a:xfrm>
            <a:off x="-1448661" y="2266002"/>
            <a:ext cx="754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/>
              <a:t>新建名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expo.data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的文件存储待处理的数据</a:t>
            </a:r>
            <a:endParaRPr lang="en-US" altLang="zh-CN" sz="2400" dirty="0"/>
          </a:p>
          <a:p>
            <a:pPr algn="r"/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75635D-2FB7-4476-A2D6-B1004353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95" y="2966442"/>
            <a:ext cx="5871805" cy="39095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103212-34F2-4019-A559-6BDA0AE4C666}"/>
              </a:ext>
            </a:extLst>
          </p:cNvPr>
          <p:cNvSpPr/>
          <p:nvPr/>
        </p:nvSpPr>
        <p:spPr>
          <a:xfrm>
            <a:off x="0" y="3804229"/>
            <a:ext cx="7160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绘图：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TH1F h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（“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h”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exmplehistogram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x_name;y_name"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）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expo.data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//not data can work?</a:t>
            </a:r>
          </a:p>
          <a:p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D37EC4-5008-498E-83E2-38D0122ACED9}"/>
              </a:ext>
            </a:extLst>
          </p:cNvPr>
          <p:cNvSpPr txBox="1"/>
          <p:nvPr/>
        </p:nvSpPr>
        <p:spPr>
          <a:xfrm>
            <a:off x="913030" y="2280038"/>
            <a:ext cx="301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sz="2400" dirty="0"/>
              <a:t>格式文件格式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A04B0B-4514-4F7B-9189-777369B8B840}"/>
              </a:ext>
            </a:extLst>
          </p:cNvPr>
          <p:cNvSpPr txBox="1"/>
          <p:nvPr/>
        </p:nvSpPr>
        <p:spPr>
          <a:xfrm>
            <a:off x="443053" y="102344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数据点绘图</a:t>
            </a:r>
          </a:p>
          <a:p>
            <a:endParaRPr lang="en-US" altLang="zh-CN" sz="36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5231DC-E44A-4CD2-8437-E81628404450}"/>
              </a:ext>
            </a:extLst>
          </p:cNvPr>
          <p:cNvSpPr/>
          <p:nvPr/>
        </p:nvSpPr>
        <p:spPr>
          <a:xfrm>
            <a:off x="5540662" y="17384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TGraphErrors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"Data.txt"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"AP"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4E93F6-DB02-416A-A9F9-C2DB1C21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" y="3583744"/>
            <a:ext cx="3604408" cy="25314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0A60DA-E550-46E4-9574-A1FBD10F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50" y="2510870"/>
            <a:ext cx="6794024" cy="43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FF06346-64B7-4116-B522-5CC17B320660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4925980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/>
              <a:t>宏（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D448C-E25F-44D6-A257-018C4E6CDD4C}"/>
              </a:ext>
            </a:extLst>
          </p:cNvPr>
          <p:cNvSpPr/>
          <p:nvPr/>
        </p:nvSpPr>
        <p:spPr>
          <a:xfrm>
            <a:off x="937845" y="1401567"/>
            <a:ext cx="38873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宏的含义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macroname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……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你的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代码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……	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CB1D4E-AE9C-44FC-8F61-B0144ED64DFC}"/>
              </a:ext>
            </a:extLst>
          </p:cNvPr>
          <p:cNvSpPr/>
          <p:nvPr/>
        </p:nvSpPr>
        <p:spPr>
          <a:xfrm>
            <a:off x="937845" y="3903345"/>
            <a:ext cx="5978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宏的打开方式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zh@locahost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root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macroname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zh@locahost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root</a:t>
            </a:r>
          </a:p>
          <a:p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root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l-NL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macroname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</a:p>
          <a:p>
            <a:endParaRPr lang="nl-NL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zh@locahost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 root </a:t>
            </a:r>
          </a:p>
          <a:p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root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l-NL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macroname</a:t>
            </a:r>
            <a:r>
              <a:rPr lang="nl-NL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NL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root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macroname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58367E-0FFD-4448-86C2-7E8C30AAAA6E}"/>
              </a:ext>
            </a:extLst>
          </p:cNvPr>
          <p:cNvSpPr/>
          <p:nvPr/>
        </p:nvSpPr>
        <p:spPr>
          <a:xfrm>
            <a:off x="6311705" y="166992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宏的编译</a:t>
            </a:r>
          </a:p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首先组成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文件：</a:t>
            </a:r>
          </a:p>
          <a:p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#includes &lt;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TROOT.h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#includes&lt;</a:t>
            </a:r>
            <a:r>
              <a:rPr lang="en-US" altLang="zh-CN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TCanvas</a:t>
            </a:r>
            <a:r>
              <a:rPr lang="en-US" altLang="zh-CN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//ROOT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的头文件</a:t>
            </a:r>
          </a:p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macro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然后编译：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zh@localhost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macro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macro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`root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cflags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libs`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zh@localhost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home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./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macro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6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04D91A1-AED4-4F66-8337-628DFDB2DECB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4925980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/>
              <a:t>宏（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</a:t>
            </a:r>
            <a:r>
              <a:rPr lang="zh-CN" altLang="en-US" sz="4400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5C974-7AAD-42E7-98F7-4EC6EDECB938}"/>
              </a:ext>
            </a:extLst>
          </p:cNvPr>
          <p:cNvSpPr txBox="1"/>
          <p:nvPr/>
        </p:nvSpPr>
        <p:spPr>
          <a:xfrm>
            <a:off x="548640" y="1455269"/>
            <a:ext cx="406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宏内包含的内容：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2FB92C-C0F6-4496-995C-9E5E86986510}"/>
              </a:ext>
            </a:extLst>
          </p:cNvPr>
          <p:cNvSpPr txBox="1"/>
          <p:nvPr/>
        </p:nvSpPr>
        <p:spPr>
          <a:xfrm>
            <a:off x="548640" y="2909741"/>
            <a:ext cx="59506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作图：函数图、直方图、数据图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美化图：染色和图形点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TColor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/>
              <a:t>                  </a:t>
            </a:r>
            <a:r>
              <a:rPr lang="zh-CN" altLang="en-US" sz="2400" dirty="0"/>
              <a:t>箭头和直线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TArrows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TLine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/>
              <a:t>                  </a:t>
            </a:r>
            <a:r>
              <a:rPr lang="zh-CN" altLang="en-US" sz="2400" dirty="0"/>
              <a:t>文本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TLatex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505E8F-47D3-4D59-A71B-9BB91923E197}"/>
              </a:ext>
            </a:extLst>
          </p:cNvPr>
          <p:cNvSpPr/>
          <p:nvPr/>
        </p:nvSpPr>
        <p:spPr>
          <a:xfrm>
            <a:off x="6761871" y="145526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设置点线的风格颜色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SetMarkersStyle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kOpenCircle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SetMarketColor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kBlue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SetLineColor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kBlue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graphp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SetMarkersStyle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kOpenCircle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绘制箭头：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TArrow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arrow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6.2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0.02,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SetLineWidth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添加文本：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TLatex text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8.2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7.5</a:t>
            </a:r>
            <a:r>
              <a:rPr lang="zh-CN" alt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，“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splitline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}{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DrawClone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F506AED-D40C-4024-BA1D-91761C707321}"/>
              </a:ext>
            </a:extLst>
          </p:cNvPr>
          <p:cNvSpPr txBox="1">
            <a:spLocks/>
          </p:cNvSpPr>
          <p:nvPr/>
        </p:nvSpPr>
        <p:spPr bwMode="auto">
          <a:xfrm>
            <a:off x="-311777" y="411316"/>
            <a:ext cx="4925980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图表（</a:t>
            </a:r>
            <a:r>
              <a:rPr lang="en-US" altLang="zh-CN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zh-CN" altLang="en-US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F0DC64-A82F-4523-9E2B-FE44452AC2D3}"/>
              </a:ext>
            </a:extLst>
          </p:cNvPr>
          <p:cNvSpPr txBox="1"/>
          <p:nvPr/>
        </p:nvSpPr>
        <p:spPr>
          <a:xfrm>
            <a:off x="956603" y="1582340"/>
            <a:ext cx="8384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从文件读取点作图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极坐标图像（</a:t>
            </a:r>
            <a:r>
              <a:rPr lang="en-US" altLang="zh-CN" sz="3600" dirty="0" err="1"/>
              <a:t>TPolarGraph</a:t>
            </a:r>
            <a:r>
              <a:rPr lang="en-US" altLang="zh-CN" sz="3600" dirty="0"/>
              <a:t> class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/>
              <a:t>2D</a:t>
            </a:r>
            <a:r>
              <a:rPr lang="zh-CN" altLang="en-US" sz="3600" dirty="0"/>
              <a:t>图像（</a:t>
            </a:r>
            <a:r>
              <a:rPr lang="en-US" altLang="zh-CN" sz="3600" dirty="0"/>
              <a:t>TGraph2DErrors class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绘制多图（</a:t>
            </a:r>
            <a:r>
              <a:rPr lang="en-US" altLang="zh-CN" sz="3600" dirty="0" err="1"/>
              <a:t>Tmultigraph</a:t>
            </a:r>
            <a:r>
              <a:rPr lang="en-US" altLang="zh-CN" sz="3600" dirty="0"/>
              <a:t> class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13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2BE55C-F243-4682-AB2F-822B069600B4}"/>
              </a:ext>
            </a:extLst>
          </p:cNvPr>
          <p:cNvSpPr txBox="1"/>
          <p:nvPr/>
        </p:nvSpPr>
        <p:spPr>
          <a:xfrm>
            <a:off x="993527" y="1618867"/>
            <a:ext cx="111984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合并与拆分直方图</a:t>
            </a:r>
            <a:endParaRPr lang="en-US" altLang="zh-CN" sz="3600" dirty="0">
              <a:latin typeface="+mn-ea"/>
              <a:ea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二维直方图</a:t>
            </a:r>
            <a:endParaRPr lang="en-US" altLang="zh-CN" sz="3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TH2F h(“h”,</a:t>
            </a:r>
            <a:r>
              <a:rPr lang="zh-CN" altLang="en-US" sz="2400" dirty="0"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“</a:t>
            </a:r>
            <a:r>
              <a:rPr lang="en-US" altLang="zh-CN" sz="2400" dirty="0" err="1"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histogram_name</a:t>
            </a:r>
            <a:r>
              <a:rPr lang="zh-CN" altLang="en-US" sz="2400" dirty="0"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”</a:t>
            </a:r>
            <a:r>
              <a:rPr lang="en-US" altLang="zh-CN" sz="2400" dirty="0"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,30,-5,5,20,0,10);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多体直方图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multiple histogram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（</a:t>
            </a:r>
            <a:r>
              <a:rPr lang="en-US" altLang="zh-CN" sz="3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THStack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93639CD-31B6-459E-8E7C-2EFD66E53949}"/>
              </a:ext>
            </a:extLst>
          </p:cNvPr>
          <p:cNvSpPr txBox="1">
            <a:spLocks/>
          </p:cNvSpPr>
          <p:nvPr/>
        </p:nvSpPr>
        <p:spPr bwMode="auto">
          <a:xfrm>
            <a:off x="-311778" y="411316"/>
            <a:ext cx="6614103" cy="61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直方图（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85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4C0E4D6-77D7-4242-AC08-06F9BC098584}" vid="{D0BC7CEB-9B9B-4693-B6F9-1D93F547D0C3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主题1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96A2890-F66F-4EB7-9FA4-B11A7C325251}" vid="{A6CBABDD-482D-4083-8BDE-D89B464EDF3F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611</TotalTime>
  <Words>1430</Words>
  <Application>Microsoft Office PowerPoint</Application>
  <PresentationFormat>宽屏</PresentationFormat>
  <Paragraphs>276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DengXian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Times New Roman</vt:lpstr>
      <vt:lpstr>主题2</vt:lpstr>
      <vt:lpstr>blank</vt:lpstr>
      <vt:lpstr>默认设计模板</vt:lpstr>
      <vt:lpstr>主题1</vt:lpstr>
      <vt:lpstr>1_Office 主题</vt:lpstr>
      <vt:lpstr>1_blank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L小爷</dc:creator>
  <cp:lastModifiedBy>问问 赵</cp:lastModifiedBy>
  <cp:revision>75</cp:revision>
  <dcterms:created xsi:type="dcterms:W3CDTF">2018-10-19T15:37:03Z</dcterms:created>
  <dcterms:modified xsi:type="dcterms:W3CDTF">2019-08-07T07:22:34Z</dcterms:modified>
</cp:coreProperties>
</file>