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9" r:id="rId2"/>
    <p:sldId id="264" r:id="rId3"/>
    <p:sldId id="265" r:id="rId4"/>
    <p:sldId id="287" r:id="rId5"/>
    <p:sldId id="288" r:id="rId6"/>
    <p:sldId id="285" r:id="rId7"/>
    <p:sldId id="281" r:id="rId8"/>
    <p:sldId id="282" r:id="rId9"/>
    <p:sldId id="283" r:id="rId10"/>
    <p:sldId id="266" r:id="rId11"/>
    <p:sldId id="256" r:id="rId12"/>
    <p:sldId id="259" r:id="rId13"/>
    <p:sldId id="257" r:id="rId14"/>
    <p:sldId id="261" r:id="rId15"/>
    <p:sldId id="258" r:id="rId16"/>
    <p:sldId id="262" r:id="rId17"/>
    <p:sldId id="284" r:id="rId18"/>
    <p:sldId id="267" r:id="rId19"/>
    <p:sldId id="268" r:id="rId20"/>
    <p:sldId id="269" r:id="rId21"/>
    <p:sldId id="270" r:id="rId22"/>
    <p:sldId id="271" r:id="rId23"/>
    <p:sldId id="290" r:id="rId24"/>
    <p:sldId id="277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2A5C1-1B9B-4360-A917-97B35A49C24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EFFE55-A57E-477D-A279-5CCBF0329D34}">
      <dgm:prSet/>
      <dgm:spPr/>
      <dgm:t>
        <a:bodyPr/>
        <a:lstStyle/>
        <a:p>
          <a:r>
            <a:rPr lang="en-US"/>
            <a:t>Sqlite</a:t>
          </a:r>
          <a:r>
            <a:rPr lang="zh-CN"/>
            <a:t>：基于文件</a:t>
          </a:r>
        </a:p>
      </dgm:t>
    </dgm:pt>
    <dgm:pt modelId="{5D7F8FAE-CCE4-431A-A1D6-72952B184F96}" type="parTrans" cxnId="{D873E091-34CA-4000-9885-EFC537AD3F6D}">
      <dgm:prSet/>
      <dgm:spPr/>
      <dgm:t>
        <a:bodyPr/>
        <a:lstStyle/>
        <a:p>
          <a:endParaRPr lang="zh-CN" altLang="en-US"/>
        </a:p>
      </dgm:t>
    </dgm:pt>
    <dgm:pt modelId="{E80FC745-5FFC-4CB6-8E1A-7BF26C8298F8}" type="sibTrans" cxnId="{D873E091-34CA-4000-9885-EFC537AD3F6D}">
      <dgm:prSet/>
      <dgm:spPr/>
      <dgm:t>
        <a:bodyPr/>
        <a:lstStyle/>
        <a:p>
          <a:endParaRPr lang="zh-CN" altLang="en-US"/>
        </a:p>
      </dgm:t>
    </dgm:pt>
    <dgm:pt modelId="{E7E8C7DF-C4E6-4671-8BA1-552F7226B96D}">
      <dgm:prSet/>
      <dgm:spPr/>
      <dgm:t>
        <a:bodyPr/>
        <a:lstStyle/>
        <a:p>
          <a:r>
            <a:rPr lang="zh-CN"/>
            <a:t>优点：无需网络</a:t>
          </a:r>
          <a:endParaRPr lang="en-US" altLang="zh-CN"/>
        </a:p>
        <a:p>
          <a:r>
            <a:rPr lang="zh-CN"/>
            <a:t>减轻</a:t>
          </a:r>
          <a:r>
            <a:rPr lang="en-US"/>
            <a:t>mysql</a:t>
          </a:r>
          <a:r>
            <a:rPr lang="zh-CN"/>
            <a:t>服务器压力</a:t>
          </a:r>
        </a:p>
      </dgm:t>
    </dgm:pt>
    <dgm:pt modelId="{2568CFC5-0DB3-4367-8E58-CB1AB479FBF2}" type="parTrans" cxnId="{E8749E41-1A26-4543-8D84-DEF4A6F6AF1B}">
      <dgm:prSet/>
      <dgm:spPr/>
      <dgm:t>
        <a:bodyPr/>
        <a:lstStyle/>
        <a:p>
          <a:endParaRPr lang="zh-CN" altLang="en-US"/>
        </a:p>
      </dgm:t>
    </dgm:pt>
    <dgm:pt modelId="{5E16BEB4-3A59-417D-A0E2-C247F07494ED}" type="sibTrans" cxnId="{E8749E41-1A26-4543-8D84-DEF4A6F6AF1B}">
      <dgm:prSet/>
      <dgm:spPr/>
      <dgm:t>
        <a:bodyPr/>
        <a:lstStyle/>
        <a:p>
          <a:endParaRPr lang="zh-CN" altLang="en-US"/>
        </a:p>
      </dgm:t>
    </dgm:pt>
    <dgm:pt modelId="{CD29B99F-85AD-4135-88D6-DF9F504CCB28}">
      <dgm:prSet/>
      <dgm:spPr/>
      <dgm:t>
        <a:bodyPr/>
        <a:lstStyle/>
        <a:p>
          <a:r>
            <a:rPr lang="zh-CN"/>
            <a:t>缺点：需要</a:t>
          </a:r>
          <a:r>
            <a:rPr lang="zh-CN" altLang="en-US"/>
            <a:t>定期</a:t>
          </a:r>
          <a:r>
            <a:rPr lang="zh-CN"/>
            <a:t>更新</a:t>
          </a:r>
        </a:p>
      </dgm:t>
    </dgm:pt>
    <dgm:pt modelId="{A33F103B-FE63-4A0A-A6D6-D452D79B5378}" type="parTrans" cxnId="{6ECF3851-0573-4F29-A77B-2AB4AD755E8B}">
      <dgm:prSet/>
      <dgm:spPr/>
      <dgm:t>
        <a:bodyPr/>
        <a:lstStyle/>
        <a:p>
          <a:endParaRPr lang="zh-CN" altLang="en-US"/>
        </a:p>
      </dgm:t>
    </dgm:pt>
    <dgm:pt modelId="{5E8BF7AC-6A35-4E1D-AC8D-91A9D3A47853}" type="sibTrans" cxnId="{6ECF3851-0573-4F29-A77B-2AB4AD755E8B}">
      <dgm:prSet/>
      <dgm:spPr/>
      <dgm:t>
        <a:bodyPr/>
        <a:lstStyle/>
        <a:p>
          <a:endParaRPr lang="zh-CN" altLang="en-US"/>
        </a:p>
      </dgm:t>
    </dgm:pt>
    <dgm:pt modelId="{77AD4649-0964-4C84-BCA6-5E354869F73A}" type="pres">
      <dgm:prSet presAssocID="{EEF2A5C1-1B9B-4360-A917-97B35A49C24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C2B89B-2A3C-40EA-8B48-2D985AAB6EA5}" type="pres">
      <dgm:prSet presAssocID="{7AEFFE55-A57E-477D-A279-5CCBF0329D34}" presName="root1" presStyleCnt="0"/>
      <dgm:spPr/>
    </dgm:pt>
    <dgm:pt modelId="{1A6268F5-EC2E-40A8-A7C9-739302B1D9B9}" type="pres">
      <dgm:prSet presAssocID="{7AEFFE55-A57E-477D-A279-5CCBF0329D34}" presName="LevelOneTextNode" presStyleLbl="node0" presStyleIdx="0" presStyleCnt="1" custScaleX="103130" custScaleY="43549">
        <dgm:presLayoutVars>
          <dgm:chPref val="3"/>
        </dgm:presLayoutVars>
      </dgm:prSet>
      <dgm:spPr/>
    </dgm:pt>
    <dgm:pt modelId="{5B54115B-6F77-4B19-BE3A-A525643B1A4B}" type="pres">
      <dgm:prSet presAssocID="{7AEFFE55-A57E-477D-A279-5CCBF0329D34}" presName="level2hierChild" presStyleCnt="0"/>
      <dgm:spPr/>
    </dgm:pt>
    <dgm:pt modelId="{6C8C2F22-1EB5-40F2-8B38-3192FE13A897}" type="pres">
      <dgm:prSet presAssocID="{2568CFC5-0DB3-4367-8E58-CB1AB479FBF2}" presName="conn2-1" presStyleLbl="parChTrans1D2" presStyleIdx="0" presStyleCnt="2"/>
      <dgm:spPr/>
    </dgm:pt>
    <dgm:pt modelId="{0D69C2F5-9365-4E59-82ED-CDFBF3467B76}" type="pres">
      <dgm:prSet presAssocID="{2568CFC5-0DB3-4367-8E58-CB1AB479FBF2}" presName="connTx" presStyleLbl="parChTrans1D2" presStyleIdx="0" presStyleCnt="2"/>
      <dgm:spPr/>
    </dgm:pt>
    <dgm:pt modelId="{10BDCEE4-2510-44F1-B2B3-570ACE71019B}" type="pres">
      <dgm:prSet presAssocID="{E7E8C7DF-C4E6-4671-8BA1-552F7226B96D}" presName="root2" presStyleCnt="0"/>
      <dgm:spPr/>
    </dgm:pt>
    <dgm:pt modelId="{0C9D66D1-357E-45A7-BFA9-D689B289476D}" type="pres">
      <dgm:prSet presAssocID="{E7E8C7DF-C4E6-4671-8BA1-552F7226B96D}" presName="LevelTwoTextNode" presStyleLbl="node2" presStyleIdx="0" presStyleCnt="2" custScaleX="124068" custScaleY="76900">
        <dgm:presLayoutVars>
          <dgm:chPref val="3"/>
        </dgm:presLayoutVars>
      </dgm:prSet>
      <dgm:spPr/>
    </dgm:pt>
    <dgm:pt modelId="{896660FE-9D10-474D-B016-42FEDB179A9A}" type="pres">
      <dgm:prSet presAssocID="{E7E8C7DF-C4E6-4671-8BA1-552F7226B96D}" presName="level3hierChild" presStyleCnt="0"/>
      <dgm:spPr/>
    </dgm:pt>
    <dgm:pt modelId="{2FA2AB2D-9702-4D1A-8458-BE5D2382F03E}" type="pres">
      <dgm:prSet presAssocID="{A33F103B-FE63-4A0A-A6D6-D452D79B5378}" presName="conn2-1" presStyleLbl="parChTrans1D2" presStyleIdx="1" presStyleCnt="2"/>
      <dgm:spPr/>
    </dgm:pt>
    <dgm:pt modelId="{77E7CCF7-FB81-4B64-A56C-5982B4B37A4F}" type="pres">
      <dgm:prSet presAssocID="{A33F103B-FE63-4A0A-A6D6-D452D79B5378}" presName="connTx" presStyleLbl="parChTrans1D2" presStyleIdx="1" presStyleCnt="2"/>
      <dgm:spPr/>
    </dgm:pt>
    <dgm:pt modelId="{742E4279-CD22-4A5D-8F35-739D4D62B117}" type="pres">
      <dgm:prSet presAssocID="{CD29B99F-85AD-4135-88D6-DF9F504CCB28}" presName="root2" presStyleCnt="0"/>
      <dgm:spPr/>
    </dgm:pt>
    <dgm:pt modelId="{15E856DC-8B64-4708-9BD0-7AE7F3F81B0E}" type="pres">
      <dgm:prSet presAssocID="{CD29B99F-85AD-4135-88D6-DF9F504CCB28}" presName="LevelTwoTextNode" presStyleLbl="node2" presStyleIdx="1" presStyleCnt="2" custScaleX="123075" custScaleY="57103">
        <dgm:presLayoutVars>
          <dgm:chPref val="3"/>
        </dgm:presLayoutVars>
      </dgm:prSet>
      <dgm:spPr/>
    </dgm:pt>
    <dgm:pt modelId="{0D83F20B-6590-4584-955F-CF2BF3CD995A}" type="pres">
      <dgm:prSet presAssocID="{CD29B99F-85AD-4135-88D6-DF9F504CCB28}" presName="level3hierChild" presStyleCnt="0"/>
      <dgm:spPr/>
    </dgm:pt>
  </dgm:ptLst>
  <dgm:cxnLst>
    <dgm:cxn modelId="{4B1D8806-8BC1-4896-9F05-AF0149D0E78C}" type="presOf" srcId="{2568CFC5-0DB3-4367-8E58-CB1AB479FBF2}" destId="{0D69C2F5-9365-4E59-82ED-CDFBF3467B76}" srcOrd="1" destOrd="0" presId="urn:microsoft.com/office/officeart/2005/8/layout/hierarchy2"/>
    <dgm:cxn modelId="{2249B137-7D2F-4059-814E-8A6C69F91CB5}" type="presOf" srcId="{EEF2A5C1-1B9B-4360-A917-97B35A49C24A}" destId="{77AD4649-0964-4C84-BCA6-5E354869F73A}" srcOrd="0" destOrd="0" presId="urn:microsoft.com/office/officeart/2005/8/layout/hierarchy2"/>
    <dgm:cxn modelId="{E8749E41-1A26-4543-8D84-DEF4A6F6AF1B}" srcId="{7AEFFE55-A57E-477D-A279-5CCBF0329D34}" destId="{E7E8C7DF-C4E6-4671-8BA1-552F7226B96D}" srcOrd="0" destOrd="0" parTransId="{2568CFC5-0DB3-4367-8E58-CB1AB479FBF2}" sibTransId="{5E16BEB4-3A59-417D-A0E2-C247F07494ED}"/>
    <dgm:cxn modelId="{BE23ED64-E0B0-41D2-8CCC-64CCE6E36D2C}" type="presOf" srcId="{E7E8C7DF-C4E6-4671-8BA1-552F7226B96D}" destId="{0C9D66D1-357E-45A7-BFA9-D689B289476D}" srcOrd="0" destOrd="0" presId="urn:microsoft.com/office/officeart/2005/8/layout/hierarchy2"/>
    <dgm:cxn modelId="{6ECF3851-0573-4F29-A77B-2AB4AD755E8B}" srcId="{7AEFFE55-A57E-477D-A279-5CCBF0329D34}" destId="{CD29B99F-85AD-4135-88D6-DF9F504CCB28}" srcOrd="1" destOrd="0" parTransId="{A33F103B-FE63-4A0A-A6D6-D452D79B5378}" sibTransId="{5E8BF7AC-6A35-4E1D-AC8D-91A9D3A47853}"/>
    <dgm:cxn modelId="{ED5BBE8C-18F2-4EF8-96D4-45D959EC493C}" type="presOf" srcId="{7AEFFE55-A57E-477D-A279-5CCBF0329D34}" destId="{1A6268F5-EC2E-40A8-A7C9-739302B1D9B9}" srcOrd="0" destOrd="0" presId="urn:microsoft.com/office/officeart/2005/8/layout/hierarchy2"/>
    <dgm:cxn modelId="{D873E091-34CA-4000-9885-EFC537AD3F6D}" srcId="{EEF2A5C1-1B9B-4360-A917-97B35A49C24A}" destId="{7AEFFE55-A57E-477D-A279-5CCBF0329D34}" srcOrd="0" destOrd="0" parTransId="{5D7F8FAE-CCE4-431A-A1D6-72952B184F96}" sibTransId="{E80FC745-5FFC-4CB6-8E1A-7BF26C8298F8}"/>
    <dgm:cxn modelId="{20CB73AA-5F2B-45CF-8056-96255BCA75A3}" type="presOf" srcId="{CD29B99F-85AD-4135-88D6-DF9F504CCB28}" destId="{15E856DC-8B64-4708-9BD0-7AE7F3F81B0E}" srcOrd="0" destOrd="0" presId="urn:microsoft.com/office/officeart/2005/8/layout/hierarchy2"/>
    <dgm:cxn modelId="{903BD1C7-03F4-4601-B581-71725F28F0B3}" type="presOf" srcId="{A33F103B-FE63-4A0A-A6D6-D452D79B5378}" destId="{77E7CCF7-FB81-4B64-A56C-5982B4B37A4F}" srcOrd="1" destOrd="0" presId="urn:microsoft.com/office/officeart/2005/8/layout/hierarchy2"/>
    <dgm:cxn modelId="{F9E05BD6-FFEC-4F68-81E9-A23B16A8C7C4}" type="presOf" srcId="{A33F103B-FE63-4A0A-A6D6-D452D79B5378}" destId="{2FA2AB2D-9702-4D1A-8458-BE5D2382F03E}" srcOrd="0" destOrd="0" presId="urn:microsoft.com/office/officeart/2005/8/layout/hierarchy2"/>
    <dgm:cxn modelId="{771BBAE1-F315-420D-85A8-B0844D197FC0}" type="presOf" srcId="{2568CFC5-0DB3-4367-8E58-CB1AB479FBF2}" destId="{6C8C2F22-1EB5-40F2-8B38-3192FE13A897}" srcOrd="0" destOrd="0" presId="urn:microsoft.com/office/officeart/2005/8/layout/hierarchy2"/>
    <dgm:cxn modelId="{36EDC412-34C3-4C90-B86F-B73185CCA773}" type="presParOf" srcId="{77AD4649-0964-4C84-BCA6-5E354869F73A}" destId="{34C2B89B-2A3C-40EA-8B48-2D985AAB6EA5}" srcOrd="0" destOrd="0" presId="urn:microsoft.com/office/officeart/2005/8/layout/hierarchy2"/>
    <dgm:cxn modelId="{21CA1CA7-3531-49F7-877A-7F90499C98B1}" type="presParOf" srcId="{34C2B89B-2A3C-40EA-8B48-2D985AAB6EA5}" destId="{1A6268F5-EC2E-40A8-A7C9-739302B1D9B9}" srcOrd="0" destOrd="0" presId="urn:microsoft.com/office/officeart/2005/8/layout/hierarchy2"/>
    <dgm:cxn modelId="{C1A99DE4-30D2-4BA7-96DE-1FD3025731A2}" type="presParOf" srcId="{34C2B89B-2A3C-40EA-8B48-2D985AAB6EA5}" destId="{5B54115B-6F77-4B19-BE3A-A525643B1A4B}" srcOrd="1" destOrd="0" presId="urn:microsoft.com/office/officeart/2005/8/layout/hierarchy2"/>
    <dgm:cxn modelId="{627F8CFA-C618-4C65-839A-784CC629ED8F}" type="presParOf" srcId="{5B54115B-6F77-4B19-BE3A-A525643B1A4B}" destId="{6C8C2F22-1EB5-40F2-8B38-3192FE13A897}" srcOrd="0" destOrd="0" presId="urn:microsoft.com/office/officeart/2005/8/layout/hierarchy2"/>
    <dgm:cxn modelId="{8FF7841D-F216-4CE2-960F-7DF773B791A1}" type="presParOf" srcId="{6C8C2F22-1EB5-40F2-8B38-3192FE13A897}" destId="{0D69C2F5-9365-4E59-82ED-CDFBF3467B76}" srcOrd="0" destOrd="0" presId="urn:microsoft.com/office/officeart/2005/8/layout/hierarchy2"/>
    <dgm:cxn modelId="{413D9C2B-BC8C-4E62-B111-F2CC416BB083}" type="presParOf" srcId="{5B54115B-6F77-4B19-BE3A-A525643B1A4B}" destId="{10BDCEE4-2510-44F1-B2B3-570ACE71019B}" srcOrd="1" destOrd="0" presId="urn:microsoft.com/office/officeart/2005/8/layout/hierarchy2"/>
    <dgm:cxn modelId="{CBA71A35-B58E-4B66-A081-42248D5EE6D5}" type="presParOf" srcId="{10BDCEE4-2510-44F1-B2B3-570ACE71019B}" destId="{0C9D66D1-357E-45A7-BFA9-D689B289476D}" srcOrd="0" destOrd="0" presId="urn:microsoft.com/office/officeart/2005/8/layout/hierarchy2"/>
    <dgm:cxn modelId="{D7D88B06-FED1-450C-93EB-642093D792C5}" type="presParOf" srcId="{10BDCEE4-2510-44F1-B2B3-570ACE71019B}" destId="{896660FE-9D10-474D-B016-42FEDB179A9A}" srcOrd="1" destOrd="0" presId="urn:microsoft.com/office/officeart/2005/8/layout/hierarchy2"/>
    <dgm:cxn modelId="{A57AB737-5A4C-4D2F-A315-CC3FCEF22B68}" type="presParOf" srcId="{5B54115B-6F77-4B19-BE3A-A525643B1A4B}" destId="{2FA2AB2D-9702-4D1A-8458-BE5D2382F03E}" srcOrd="2" destOrd="0" presId="urn:microsoft.com/office/officeart/2005/8/layout/hierarchy2"/>
    <dgm:cxn modelId="{9969DBE5-0F5B-433D-A582-D4951C54E185}" type="presParOf" srcId="{2FA2AB2D-9702-4D1A-8458-BE5D2382F03E}" destId="{77E7CCF7-FB81-4B64-A56C-5982B4B37A4F}" srcOrd="0" destOrd="0" presId="urn:microsoft.com/office/officeart/2005/8/layout/hierarchy2"/>
    <dgm:cxn modelId="{ADE008F0-C788-4E27-85EB-684C6C12ED52}" type="presParOf" srcId="{5B54115B-6F77-4B19-BE3A-A525643B1A4B}" destId="{742E4279-CD22-4A5D-8F35-739D4D62B117}" srcOrd="3" destOrd="0" presId="urn:microsoft.com/office/officeart/2005/8/layout/hierarchy2"/>
    <dgm:cxn modelId="{DCA092C7-33AE-43C4-846A-4300B3DD8127}" type="presParOf" srcId="{742E4279-CD22-4A5D-8F35-739D4D62B117}" destId="{15E856DC-8B64-4708-9BD0-7AE7F3F81B0E}" srcOrd="0" destOrd="0" presId="urn:microsoft.com/office/officeart/2005/8/layout/hierarchy2"/>
    <dgm:cxn modelId="{60809E78-D925-4102-B3CA-3A0D3EAB75E5}" type="presParOf" srcId="{742E4279-CD22-4A5D-8F35-739D4D62B117}" destId="{0D83F20B-6590-4584-955F-CF2BF3CD99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3CF39-BE49-4087-A331-C1F839FD61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9" rev="0"/>
          </a:camera>
          <a:lightRig rig="threePt" dir="t"/>
        </a:scene3d>
      </dgm:spPr>
      <dgm:t>
        <a:bodyPr/>
        <a:lstStyle/>
        <a:p>
          <a:endParaRPr lang="zh-CN" altLang="en-US"/>
        </a:p>
      </dgm:t>
    </dgm:pt>
    <dgm:pt modelId="{909AD51E-6F1B-4D74-B2CD-09662F8ABEEB}">
      <dgm:prSet/>
      <dgm:spPr/>
      <dgm:t>
        <a:bodyPr/>
        <a:lstStyle/>
        <a:p>
          <a:r>
            <a:rPr lang="zh-CN"/>
            <a:t>数据库</a:t>
          </a:r>
          <a:r>
            <a:rPr lang="en-US" altLang="zh-CN"/>
            <a:t>1</a:t>
          </a:r>
          <a:endParaRPr lang="zh-CN"/>
        </a:p>
      </dgm:t>
    </dgm:pt>
    <dgm:pt modelId="{F706829A-1E5F-44E5-AA3C-A8725C85011B}" type="par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37555938-F54C-4F3B-B4F8-38DDEF16F290}" type="sib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48BA1B13-755E-407B-9CA5-129DF52EE593}">
      <dgm:prSet/>
      <dgm:spPr/>
      <dgm:t>
        <a:bodyPr/>
        <a:lstStyle/>
        <a:p>
          <a:r>
            <a:rPr lang="zh-CN"/>
            <a:t>表</a:t>
          </a:r>
          <a:r>
            <a:rPr lang="en-US"/>
            <a:t>1</a:t>
          </a:r>
          <a:endParaRPr lang="zh-CN"/>
        </a:p>
      </dgm:t>
    </dgm:pt>
    <dgm:pt modelId="{2A108FB1-B41F-43DB-9797-B2D5D6881AEE}" type="par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DCC76A1B-7A54-4D23-8F12-98EF39345BE6}" type="sib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AB004641-ADCF-4056-900B-9E668B9D44B2}">
      <dgm:prSet/>
      <dgm:spPr/>
      <dgm:t>
        <a:bodyPr/>
        <a:lstStyle/>
        <a:p>
          <a:r>
            <a:rPr lang="zh-CN"/>
            <a:t>表</a:t>
          </a:r>
          <a:r>
            <a:rPr lang="en-US"/>
            <a:t>2</a:t>
          </a:r>
          <a:endParaRPr lang="zh-CN"/>
        </a:p>
      </dgm:t>
    </dgm:pt>
    <dgm:pt modelId="{0814F592-8A3D-47BA-B1C5-4541B8AB2F9D}" type="par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7B79E7FC-7D35-445F-BA28-F319817805FF}" type="sib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5E5E1FEE-653B-4F79-970D-8A23F1F19A8C}">
      <dgm:prSet/>
      <dgm:spPr/>
      <dgm:t>
        <a:bodyPr/>
        <a:lstStyle/>
        <a:p>
          <a:r>
            <a:rPr lang="zh-CN"/>
            <a:t>表</a:t>
          </a:r>
          <a:r>
            <a:rPr lang="en-US" altLang="zh-CN"/>
            <a:t>3</a:t>
          </a:r>
          <a:endParaRPr lang="zh-CN"/>
        </a:p>
      </dgm:t>
    </dgm:pt>
    <dgm:pt modelId="{0B8D498B-E24A-4B46-8A4E-CE9A5F51E7F7}" type="par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60B58E41-7666-4FF1-9A2D-090B32DE5F49}" type="sib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52B35927-3DD7-4119-825B-255673E385ED}">
      <dgm:prSet/>
      <dgm:spPr/>
      <dgm:t>
        <a:bodyPr/>
        <a:lstStyle/>
        <a:p>
          <a:r>
            <a:rPr lang="en-US"/>
            <a:t>……</a:t>
          </a:r>
          <a:endParaRPr lang="zh-CN"/>
        </a:p>
      </dgm:t>
    </dgm:pt>
    <dgm:pt modelId="{1455D32D-E3CB-4908-A7AE-9B5BF7A1A3E1}" type="par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EC8610A0-66EE-4B89-854B-9C571F58F0E5}" type="sib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2BD3EA7A-73BC-4391-8770-3516A2A8FEE2}">
      <dgm:prSet/>
      <dgm:spPr/>
      <dgm:t>
        <a:bodyPr/>
        <a:lstStyle/>
        <a:p>
          <a:r>
            <a:rPr lang="zh-CN"/>
            <a:t>表</a:t>
          </a:r>
          <a:r>
            <a:rPr lang="en-US"/>
            <a:t>n</a:t>
          </a:r>
          <a:endParaRPr lang="zh-CN"/>
        </a:p>
      </dgm:t>
    </dgm:pt>
    <dgm:pt modelId="{5C80557E-95C5-4383-9007-02FECEE48D74}" type="par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5A4A32A6-1F99-473C-954C-5E488F78241B}" type="sib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82B0C44A-A43F-43A2-A327-1A4145D1430D}" type="pres">
      <dgm:prSet presAssocID="{E443CF39-BE49-4087-A331-C1F839FD61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294E3-CC8B-44DF-94AD-33E8F448EFDD}" type="pres">
      <dgm:prSet presAssocID="{909AD51E-6F1B-4D74-B2CD-09662F8ABEEB}" presName="root" presStyleCnt="0"/>
      <dgm:spPr/>
    </dgm:pt>
    <dgm:pt modelId="{DF6470DD-D758-4781-BFA8-281840FB5ED0}" type="pres">
      <dgm:prSet presAssocID="{909AD51E-6F1B-4D74-B2CD-09662F8ABEEB}" presName="rootComposite" presStyleCnt="0"/>
      <dgm:spPr/>
    </dgm:pt>
    <dgm:pt modelId="{05C81935-850A-4719-BBE8-7DEA16125CFA}" type="pres">
      <dgm:prSet presAssocID="{909AD51E-6F1B-4D74-B2CD-09662F8ABEEB}" presName="rootText" presStyleLbl="node1" presStyleIdx="0" presStyleCnt="1"/>
      <dgm:spPr/>
    </dgm:pt>
    <dgm:pt modelId="{773CD5A4-D156-400F-AFEB-C5973C17532E}" type="pres">
      <dgm:prSet presAssocID="{909AD51E-6F1B-4D74-B2CD-09662F8ABEEB}" presName="rootConnector" presStyleLbl="node1" presStyleIdx="0" presStyleCnt="1"/>
      <dgm:spPr/>
    </dgm:pt>
    <dgm:pt modelId="{67F47BD4-ED3F-4C0E-867C-5887DE9BFC99}" type="pres">
      <dgm:prSet presAssocID="{909AD51E-6F1B-4D74-B2CD-09662F8ABEEB}" presName="childShape" presStyleCnt="0"/>
      <dgm:spPr/>
    </dgm:pt>
    <dgm:pt modelId="{469A04F0-326D-402F-82AA-EF0A1FDF06E9}" type="pres">
      <dgm:prSet presAssocID="{2A108FB1-B41F-43DB-9797-B2D5D6881AEE}" presName="Name13" presStyleLbl="parChTrans1D2" presStyleIdx="0" presStyleCnt="5"/>
      <dgm:spPr/>
    </dgm:pt>
    <dgm:pt modelId="{4021E105-52A6-425B-9FC5-2B41310BE9FA}" type="pres">
      <dgm:prSet presAssocID="{48BA1B13-755E-407B-9CA5-129DF52EE593}" presName="childText" presStyleLbl="bgAcc1" presStyleIdx="0" presStyleCnt="5">
        <dgm:presLayoutVars>
          <dgm:bulletEnabled val="1"/>
        </dgm:presLayoutVars>
      </dgm:prSet>
      <dgm:spPr/>
    </dgm:pt>
    <dgm:pt modelId="{BD9BFECE-540C-4EF5-A3A2-8FD1540130F5}" type="pres">
      <dgm:prSet presAssocID="{0814F592-8A3D-47BA-B1C5-4541B8AB2F9D}" presName="Name13" presStyleLbl="parChTrans1D2" presStyleIdx="1" presStyleCnt="5"/>
      <dgm:spPr/>
    </dgm:pt>
    <dgm:pt modelId="{7245A806-49BB-4C0A-AB23-A3B2427A7ED3}" type="pres">
      <dgm:prSet presAssocID="{AB004641-ADCF-4056-900B-9E668B9D44B2}" presName="childText" presStyleLbl="bgAcc1" presStyleIdx="1" presStyleCnt="5">
        <dgm:presLayoutVars>
          <dgm:bulletEnabled val="1"/>
        </dgm:presLayoutVars>
      </dgm:prSet>
      <dgm:spPr/>
    </dgm:pt>
    <dgm:pt modelId="{DF4913FD-136F-48B5-91EF-75C44FC6ED10}" type="pres">
      <dgm:prSet presAssocID="{0B8D498B-E24A-4B46-8A4E-CE9A5F51E7F7}" presName="Name13" presStyleLbl="parChTrans1D2" presStyleIdx="2" presStyleCnt="5"/>
      <dgm:spPr/>
    </dgm:pt>
    <dgm:pt modelId="{DBD61644-1039-4E6F-A1C8-E13718FC1B00}" type="pres">
      <dgm:prSet presAssocID="{5E5E1FEE-653B-4F79-970D-8A23F1F19A8C}" presName="childText" presStyleLbl="bgAcc1" presStyleIdx="2" presStyleCnt="5">
        <dgm:presLayoutVars>
          <dgm:bulletEnabled val="1"/>
        </dgm:presLayoutVars>
      </dgm:prSet>
      <dgm:spPr/>
    </dgm:pt>
    <dgm:pt modelId="{F87C5C65-BE5E-46F5-9D13-89D7F9A8C0C6}" type="pres">
      <dgm:prSet presAssocID="{1455D32D-E3CB-4908-A7AE-9B5BF7A1A3E1}" presName="Name13" presStyleLbl="parChTrans1D2" presStyleIdx="3" presStyleCnt="5"/>
      <dgm:spPr/>
    </dgm:pt>
    <dgm:pt modelId="{8B763EEF-71BD-4995-BED5-7B3BDF3FB847}" type="pres">
      <dgm:prSet presAssocID="{52B35927-3DD7-4119-825B-255673E385ED}" presName="childText" presStyleLbl="bgAcc1" presStyleIdx="3" presStyleCnt="5">
        <dgm:presLayoutVars>
          <dgm:bulletEnabled val="1"/>
        </dgm:presLayoutVars>
      </dgm:prSet>
      <dgm:spPr/>
    </dgm:pt>
    <dgm:pt modelId="{8554EEF6-B778-460F-90CE-0052A0226AE7}" type="pres">
      <dgm:prSet presAssocID="{5C80557E-95C5-4383-9007-02FECEE48D74}" presName="Name13" presStyleLbl="parChTrans1D2" presStyleIdx="4" presStyleCnt="5"/>
      <dgm:spPr/>
    </dgm:pt>
    <dgm:pt modelId="{672922AC-A4EC-4BD6-8C7A-8006193D92BE}" type="pres">
      <dgm:prSet presAssocID="{2BD3EA7A-73BC-4391-8770-3516A2A8FEE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F59CD06-5EDB-4940-AC23-6A258938875D}" type="presOf" srcId="{E443CF39-BE49-4087-A331-C1F839FD6181}" destId="{82B0C44A-A43F-43A2-A327-1A4145D1430D}" srcOrd="0" destOrd="0" presId="urn:microsoft.com/office/officeart/2005/8/layout/hierarchy3"/>
    <dgm:cxn modelId="{6CA62108-B159-41F7-B72B-37886CA110D5}" srcId="{909AD51E-6F1B-4D74-B2CD-09662F8ABEEB}" destId="{2BD3EA7A-73BC-4391-8770-3516A2A8FEE2}" srcOrd="4" destOrd="0" parTransId="{5C80557E-95C5-4383-9007-02FECEE48D74}" sibTransId="{5A4A32A6-1F99-473C-954C-5E488F78241B}"/>
    <dgm:cxn modelId="{B8115A17-B88F-45C1-854C-47D3EDAFDB1B}" srcId="{E443CF39-BE49-4087-A331-C1F839FD6181}" destId="{909AD51E-6F1B-4D74-B2CD-09662F8ABEEB}" srcOrd="0" destOrd="0" parTransId="{F706829A-1E5F-44E5-AA3C-A8725C85011B}" sibTransId="{37555938-F54C-4F3B-B4F8-38DDEF16F290}"/>
    <dgm:cxn modelId="{C2CEC618-9643-4C41-8862-DAC63A70E7ED}" type="presOf" srcId="{0814F592-8A3D-47BA-B1C5-4541B8AB2F9D}" destId="{BD9BFECE-540C-4EF5-A3A2-8FD1540130F5}" srcOrd="0" destOrd="0" presId="urn:microsoft.com/office/officeart/2005/8/layout/hierarchy3"/>
    <dgm:cxn modelId="{49E02A1D-CA2B-4E34-BE50-59ABD4E943B2}" srcId="{909AD51E-6F1B-4D74-B2CD-09662F8ABEEB}" destId="{AB004641-ADCF-4056-900B-9E668B9D44B2}" srcOrd="1" destOrd="0" parTransId="{0814F592-8A3D-47BA-B1C5-4541B8AB2F9D}" sibTransId="{7B79E7FC-7D35-445F-BA28-F319817805FF}"/>
    <dgm:cxn modelId="{317C0522-D13D-40D7-9182-B35A2FEC8FCA}" type="presOf" srcId="{909AD51E-6F1B-4D74-B2CD-09662F8ABEEB}" destId="{773CD5A4-D156-400F-AFEB-C5973C17532E}" srcOrd="1" destOrd="0" presId="urn:microsoft.com/office/officeart/2005/8/layout/hierarchy3"/>
    <dgm:cxn modelId="{92A44E22-D190-4540-824C-1C358CB3CA5F}" srcId="{909AD51E-6F1B-4D74-B2CD-09662F8ABEEB}" destId="{5E5E1FEE-653B-4F79-970D-8A23F1F19A8C}" srcOrd="2" destOrd="0" parTransId="{0B8D498B-E24A-4B46-8A4E-CE9A5F51E7F7}" sibTransId="{60B58E41-7666-4FF1-9A2D-090B32DE5F49}"/>
    <dgm:cxn modelId="{F3135728-5A6E-4188-90E6-3D19FE2C753A}" type="presOf" srcId="{5E5E1FEE-653B-4F79-970D-8A23F1F19A8C}" destId="{DBD61644-1039-4E6F-A1C8-E13718FC1B00}" srcOrd="0" destOrd="0" presId="urn:microsoft.com/office/officeart/2005/8/layout/hierarchy3"/>
    <dgm:cxn modelId="{7945D630-00B7-41DC-9631-2FED4DA16E54}" type="presOf" srcId="{AB004641-ADCF-4056-900B-9E668B9D44B2}" destId="{7245A806-49BB-4C0A-AB23-A3B2427A7ED3}" srcOrd="0" destOrd="0" presId="urn:microsoft.com/office/officeart/2005/8/layout/hierarchy3"/>
    <dgm:cxn modelId="{26761062-6727-4B25-9E8E-0BFE0D4A2885}" type="presOf" srcId="{52B35927-3DD7-4119-825B-255673E385ED}" destId="{8B763EEF-71BD-4995-BED5-7B3BDF3FB847}" srcOrd="0" destOrd="0" presId="urn:microsoft.com/office/officeart/2005/8/layout/hierarchy3"/>
    <dgm:cxn modelId="{6F8D956F-C5A4-443E-AC0A-EEEA44DA934E}" type="presOf" srcId="{1455D32D-E3CB-4908-A7AE-9B5BF7A1A3E1}" destId="{F87C5C65-BE5E-46F5-9D13-89D7F9A8C0C6}" srcOrd="0" destOrd="0" presId="urn:microsoft.com/office/officeart/2005/8/layout/hierarchy3"/>
    <dgm:cxn modelId="{300E22A2-0BF0-485D-AA72-3AD58FA66A4A}" srcId="{909AD51E-6F1B-4D74-B2CD-09662F8ABEEB}" destId="{52B35927-3DD7-4119-825B-255673E385ED}" srcOrd="3" destOrd="0" parTransId="{1455D32D-E3CB-4908-A7AE-9B5BF7A1A3E1}" sibTransId="{EC8610A0-66EE-4B89-854B-9C571F58F0E5}"/>
    <dgm:cxn modelId="{886502A4-B444-4103-8B0F-DC4A72EE2AEB}" type="presOf" srcId="{2A108FB1-B41F-43DB-9797-B2D5D6881AEE}" destId="{469A04F0-326D-402F-82AA-EF0A1FDF06E9}" srcOrd="0" destOrd="0" presId="urn:microsoft.com/office/officeart/2005/8/layout/hierarchy3"/>
    <dgm:cxn modelId="{F3CEE3AB-548A-4BD6-B721-F8B2CE25A382}" type="presOf" srcId="{909AD51E-6F1B-4D74-B2CD-09662F8ABEEB}" destId="{05C81935-850A-4719-BBE8-7DEA16125CFA}" srcOrd="0" destOrd="0" presId="urn:microsoft.com/office/officeart/2005/8/layout/hierarchy3"/>
    <dgm:cxn modelId="{719ABFC8-1231-46E7-ADD3-26A684BD70E5}" type="presOf" srcId="{0B8D498B-E24A-4B46-8A4E-CE9A5F51E7F7}" destId="{DF4913FD-136F-48B5-91EF-75C44FC6ED10}" srcOrd="0" destOrd="0" presId="urn:microsoft.com/office/officeart/2005/8/layout/hierarchy3"/>
    <dgm:cxn modelId="{5036C5DD-619D-43E1-A671-9DB712B6D446}" srcId="{909AD51E-6F1B-4D74-B2CD-09662F8ABEEB}" destId="{48BA1B13-755E-407B-9CA5-129DF52EE593}" srcOrd="0" destOrd="0" parTransId="{2A108FB1-B41F-43DB-9797-B2D5D6881AEE}" sibTransId="{DCC76A1B-7A54-4D23-8F12-98EF39345BE6}"/>
    <dgm:cxn modelId="{6C1FE2DF-FFC3-4138-B8E6-344B30DEB032}" type="presOf" srcId="{48BA1B13-755E-407B-9CA5-129DF52EE593}" destId="{4021E105-52A6-425B-9FC5-2B41310BE9FA}" srcOrd="0" destOrd="0" presId="urn:microsoft.com/office/officeart/2005/8/layout/hierarchy3"/>
    <dgm:cxn modelId="{F06E43E7-BF0B-43CD-9C45-F22D3F4F42F5}" type="presOf" srcId="{2BD3EA7A-73BC-4391-8770-3516A2A8FEE2}" destId="{672922AC-A4EC-4BD6-8C7A-8006193D92BE}" srcOrd="0" destOrd="0" presId="urn:microsoft.com/office/officeart/2005/8/layout/hierarchy3"/>
    <dgm:cxn modelId="{C74026EE-43D1-48BF-910D-B7524999F446}" type="presOf" srcId="{5C80557E-95C5-4383-9007-02FECEE48D74}" destId="{8554EEF6-B778-460F-90CE-0052A0226AE7}" srcOrd="0" destOrd="0" presId="urn:microsoft.com/office/officeart/2005/8/layout/hierarchy3"/>
    <dgm:cxn modelId="{400F3A3D-77A2-44A3-B614-B5EF010EE40C}" type="presParOf" srcId="{82B0C44A-A43F-43A2-A327-1A4145D1430D}" destId="{7A7294E3-CC8B-44DF-94AD-33E8F448EFDD}" srcOrd="0" destOrd="0" presId="urn:microsoft.com/office/officeart/2005/8/layout/hierarchy3"/>
    <dgm:cxn modelId="{AAD93A8E-1706-4644-90BF-4736BCC14535}" type="presParOf" srcId="{7A7294E3-CC8B-44DF-94AD-33E8F448EFDD}" destId="{DF6470DD-D758-4781-BFA8-281840FB5ED0}" srcOrd="0" destOrd="0" presId="urn:microsoft.com/office/officeart/2005/8/layout/hierarchy3"/>
    <dgm:cxn modelId="{F2CF66EF-8A7C-4B3A-9650-0EF2235B2684}" type="presParOf" srcId="{DF6470DD-D758-4781-BFA8-281840FB5ED0}" destId="{05C81935-850A-4719-BBE8-7DEA16125CFA}" srcOrd="0" destOrd="0" presId="urn:microsoft.com/office/officeart/2005/8/layout/hierarchy3"/>
    <dgm:cxn modelId="{5F93BEEF-4F3F-4D13-AEAA-652E19FB7CF7}" type="presParOf" srcId="{DF6470DD-D758-4781-BFA8-281840FB5ED0}" destId="{773CD5A4-D156-400F-AFEB-C5973C17532E}" srcOrd="1" destOrd="0" presId="urn:microsoft.com/office/officeart/2005/8/layout/hierarchy3"/>
    <dgm:cxn modelId="{2210AC05-8908-448B-A93F-11DD0BB80FFD}" type="presParOf" srcId="{7A7294E3-CC8B-44DF-94AD-33E8F448EFDD}" destId="{67F47BD4-ED3F-4C0E-867C-5887DE9BFC99}" srcOrd="1" destOrd="0" presId="urn:microsoft.com/office/officeart/2005/8/layout/hierarchy3"/>
    <dgm:cxn modelId="{C1E41D2F-3B88-4346-9A71-0A3BFB8245A1}" type="presParOf" srcId="{67F47BD4-ED3F-4C0E-867C-5887DE9BFC99}" destId="{469A04F0-326D-402F-82AA-EF0A1FDF06E9}" srcOrd="0" destOrd="0" presId="urn:microsoft.com/office/officeart/2005/8/layout/hierarchy3"/>
    <dgm:cxn modelId="{F2F4FD66-9832-4128-9DBF-4EC9725998DA}" type="presParOf" srcId="{67F47BD4-ED3F-4C0E-867C-5887DE9BFC99}" destId="{4021E105-52A6-425B-9FC5-2B41310BE9FA}" srcOrd="1" destOrd="0" presId="urn:microsoft.com/office/officeart/2005/8/layout/hierarchy3"/>
    <dgm:cxn modelId="{5D2B64C0-75A6-4C9B-AA43-309DCDE72595}" type="presParOf" srcId="{67F47BD4-ED3F-4C0E-867C-5887DE9BFC99}" destId="{BD9BFECE-540C-4EF5-A3A2-8FD1540130F5}" srcOrd="2" destOrd="0" presId="urn:microsoft.com/office/officeart/2005/8/layout/hierarchy3"/>
    <dgm:cxn modelId="{67CE27DB-44B7-4032-BCE8-1BDF342ACEFE}" type="presParOf" srcId="{67F47BD4-ED3F-4C0E-867C-5887DE9BFC99}" destId="{7245A806-49BB-4C0A-AB23-A3B2427A7ED3}" srcOrd="3" destOrd="0" presId="urn:microsoft.com/office/officeart/2005/8/layout/hierarchy3"/>
    <dgm:cxn modelId="{CCE51127-2648-4F05-8EFD-9FCECBE74D20}" type="presParOf" srcId="{67F47BD4-ED3F-4C0E-867C-5887DE9BFC99}" destId="{DF4913FD-136F-48B5-91EF-75C44FC6ED10}" srcOrd="4" destOrd="0" presId="urn:microsoft.com/office/officeart/2005/8/layout/hierarchy3"/>
    <dgm:cxn modelId="{70CDF734-9074-4AD7-B707-3A5F0666071B}" type="presParOf" srcId="{67F47BD4-ED3F-4C0E-867C-5887DE9BFC99}" destId="{DBD61644-1039-4E6F-A1C8-E13718FC1B00}" srcOrd="5" destOrd="0" presId="urn:microsoft.com/office/officeart/2005/8/layout/hierarchy3"/>
    <dgm:cxn modelId="{43475A38-5163-4568-8ED3-68AB3832B530}" type="presParOf" srcId="{67F47BD4-ED3F-4C0E-867C-5887DE9BFC99}" destId="{F87C5C65-BE5E-46F5-9D13-89D7F9A8C0C6}" srcOrd="6" destOrd="0" presId="urn:microsoft.com/office/officeart/2005/8/layout/hierarchy3"/>
    <dgm:cxn modelId="{CB53582D-D1BC-4024-A5B7-C79E5AC5D534}" type="presParOf" srcId="{67F47BD4-ED3F-4C0E-867C-5887DE9BFC99}" destId="{8B763EEF-71BD-4995-BED5-7B3BDF3FB847}" srcOrd="7" destOrd="0" presId="urn:microsoft.com/office/officeart/2005/8/layout/hierarchy3"/>
    <dgm:cxn modelId="{4773662A-596E-495C-8C88-B4165968A95F}" type="presParOf" srcId="{67F47BD4-ED3F-4C0E-867C-5887DE9BFC99}" destId="{8554EEF6-B778-460F-90CE-0052A0226AE7}" srcOrd="8" destOrd="0" presId="urn:microsoft.com/office/officeart/2005/8/layout/hierarchy3"/>
    <dgm:cxn modelId="{B24A82FE-5E9F-4041-8529-1AA1EF869908}" type="presParOf" srcId="{67F47BD4-ED3F-4C0E-867C-5887DE9BFC99}" destId="{672922AC-A4EC-4BD6-8C7A-8006193D92B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3CF39-BE49-4087-A331-C1F839FD61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9" rev="0"/>
          </a:camera>
          <a:lightRig rig="threePt" dir="t"/>
        </a:scene3d>
      </dgm:spPr>
      <dgm:t>
        <a:bodyPr/>
        <a:lstStyle/>
        <a:p>
          <a:endParaRPr lang="zh-CN" altLang="en-US"/>
        </a:p>
      </dgm:t>
    </dgm:pt>
    <dgm:pt modelId="{909AD51E-6F1B-4D74-B2CD-09662F8ABEEB}">
      <dgm:prSet/>
      <dgm:spPr/>
      <dgm:t>
        <a:bodyPr/>
        <a:lstStyle/>
        <a:p>
          <a:r>
            <a:rPr lang="zh-CN"/>
            <a:t>数据库</a:t>
          </a:r>
          <a:r>
            <a:rPr lang="en-US" altLang="zh-CN"/>
            <a:t>…</a:t>
          </a:r>
          <a:endParaRPr lang="zh-CN"/>
        </a:p>
      </dgm:t>
    </dgm:pt>
    <dgm:pt modelId="{F706829A-1E5F-44E5-AA3C-A8725C85011B}" type="par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37555938-F54C-4F3B-B4F8-38DDEF16F290}" type="sib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48BA1B13-755E-407B-9CA5-129DF52EE593}">
      <dgm:prSet/>
      <dgm:spPr/>
      <dgm:t>
        <a:bodyPr/>
        <a:lstStyle/>
        <a:p>
          <a:r>
            <a:rPr lang="zh-CN"/>
            <a:t>表</a:t>
          </a:r>
          <a:r>
            <a:rPr lang="en-US"/>
            <a:t>1</a:t>
          </a:r>
          <a:endParaRPr lang="zh-CN"/>
        </a:p>
      </dgm:t>
    </dgm:pt>
    <dgm:pt modelId="{2A108FB1-B41F-43DB-9797-B2D5D6881AEE}" type="par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DCC76A1B-7A54-4D23-8F12-98EF39345BE6}" type="sib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AB004641-ADCF-4056-900B-9E668B9D44B2}">
      <dgm:prSet/>
      <dgm:spPr/>
      <dgm:t>
        <a:bodyPr/>
        <a:lstStyle/>
        <a:p>
          <a:r>
            <a:rPr lang="zh-CN"/>
            <a:t>表</a:t>
          </a:r>
          <a:r>
            <a:rPr lang="en-US"/>
            <a:t>2</a:t>
          </a:r>
          <a:endParaRPr lang="zh-CN"/>
        </a:p>
      </dgm:t>
    </dgm:pt>
    <dgm:pt modelId="{0814F592-8A3D-47BA-B1C5-4541B8AB2F9D}" type="par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7B79E7FC-7D35-445F-BA28-F319817805FF}" type="sib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5E5E1FEE-653B-4F79-970D-8A23F1F19A8C}">
      <dgm:prSet/>
      <dgm:spPr/>
      <dgm:t>
        <a:bodyPr/>
        <a:lstStyle/>
        <a:p>
          <a:r>
            <a:rPr lang="zh-CN"/>
            <a:t>表</a:t>
          </a:r>
          <a:r>
            <a:rPr lang="en-US" altLang="zh-CN"/>
            <a:t>3</a:t>
          </a:r>
          <a:endParaRPr lang="zh-CN"/>
        </a:p>
      </dgm:t>
    </dgm:pt>
    <dgm:pt modelId="{0B8D498B-E24A-4B46-8A4E-CE9A5F51E7F7}" type="par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60B58E41-7666-4FF1-9A2D-090B32DE5F49}" type="sib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52B35927-3DD7-4119-825B-255673E385ED}">
      <dgm:prSet/>
      <dgm:spPr/>
      <dgm:t>
        <a:bodyPr/>
        <a:lstStyle/>
        <a:p>
          <a:r>
            <a:rPr lang="en-US"/>
            <a:t>……</a:t>
          </a:r>
          <a:endParaRPr lang="zh-CN"/>
        </a:p>
      </dgm:t>
    </dgm:pt>
    <dgm:pt modelId="{1455D32D-E3CB-4908-A7AE-9B5BF7A1A3E1}" type="par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EC8610A0-66EE-4B89-854B-9C571F58F0E5}" type="sib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2BD3EA7A-73BC-4391-8770-3516A2A8FEE2}">
      <dgm:prSet/>
      <dgm:spPr/>
      <dgm:t>
        <a:bodyPr/>
        <a:lstStyle/>
        <a:p>
          <a:r>
            <a:rPr lang="zh-CN"/>
            <a:t>表</a:t>
          </a:r>
          <a:r>
            <a:rPr lang="en-US"/>
            <a:t>n</a:t>
          </a:r>
          <a:endParaRPr lang="zh-CN"/>
        </a:p>
      </dgm:t>
    </dgm:pt>
    <dgm:pt modelId="{5C80557E-95C5-4383-9007-02FECEE48D74}" type="par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5A4A32A6-1F99-473C-954C-5E488F78241B}" type="sib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82B0C44A-A43F-43A2-A327-1A4145D1430D}" type="pres">
      <dgm:prSet presAssocID="{E443CF39-BE49-4087-A331-C1F839FD61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294E3-CC8B-44DF-94AD-33E8F448EFDD}" type="pres">
      <dgm:prSet presAssocID="{909AD51E-6F1B-4D74-B2CD-09662F8ABEEB}" presName="root" presStyleCnt="0"/>
      <dgm:spPr/>
    </dgm:pt>
    <dgm:pt modelId="{DF6470DD-D758-4781-BFA8-281840FB5ED0}" type="pres">
      <dgm:prSet presAssocID="{909AD51E-6F1B-4D74-B2CD-09662F8ABEEB}" presName="rootComposite" presStyleCnt="0"/>
      <dgm:spPr/>
    </dgm:pt>
    <dgm:pt modelId="{05C81935-850A-4719-BBE8-7DEA16125CFA}" type="pres">
      <dgm:prSet presAssocID="{909AD51E-6F1B-4D74-B2CD-09662F8ABEEB}" presName="rootText" presStyleLbl="node1" presStyleIdx="0" presStyleCnt="1"/>
      <dgm:spPr/>
    </dgm:pt>
    <dgm:pt modelId="{773CD5A4-D156-400F-AFEB-C5973C17532E}" type="pres">
      <dgm:prSet presAssocID="{909AD51E-6F1B-4D74-B2CD-09662F8ABEEB}" presName="rootConnector" presStyleLbl="node1" presStyleIdx="0" presStyleCnt="1"/>
      <dgm:spPr/>
    </dgm:pt>
    <dgm:pt modelId="{67F47BD4-ED3F-4C0E-867C-5887DE9BFC99}" type="pres">
      <dgm:prSet presAssocID="{909AD51E-6F1B-4D74-B2CD-09662F8ABEEB}" presName="childShape" presStyleCnt="0"/>
      <dgm:spPr/>
    </dgm:pt>
    <dgm:pt modelId="{469A04F0-326D-402F-82AA-EF0A1FDF06E9}" type="pres">
      <dgm:prSet presAssocID="{2A108FB1-B41F-43DB-9797-B2D5D6881AEE}" presName="Name13" presStyleLbl="parChTrans1D2" presStyleIdx="0" presStyleCnt="5"/>
      <dgm:spPr/>
    </dgm:pt>
    <dgm:pt modelId="{4021E105-52A6-425B-9FC5-2B41310BE9FA}" type="pres">
      <dgm:prSet presAssocID="{48BA1B13-755E-407B-9CA5-129DF52EE593}" presName="childText" presStyleLbl="bgAcc1" presStyleIdx="0" presStyleCnt="5">
        <dgm:presLayoutVars>
          <dgm:bulletEnabled val="1"/>
        </dgm:presLayoutVars>
      </dgm:prSet>
      <dgm:spPr/>
    </dgm:pt>
    <dgm:pt modelId="{BD9BFECE-540C-4EF5-A3A2-8FD1540130F5}" type="pres">
      <dgm:prSet presAssocID="{0814F592-8A3D-47BA-B1C5-4541B8AB2F9D}" presName="Name13" presStyleLbl="parChTrans1D2" presStyleIdx="1" presStyleCnt="5"/>
      <dgm:spPr/>
    </dgm:pt>
    <dgm:pt modelId="{7245A806-49BB-4C0A-AB23-A3B2427A7ED3}" type="pres">
      <dgm:prSet presAssocID="{AB004641-ADCF-4056-900B-9E668B9D44B2}" presName="childText" presStyleLbl="bgAcc1" presStyleIdx="1" presStyleCnt="5">
        <dgm:presLayoutVars>
          <dgm:bulletEnabled val="1"/>
        </dgm:presLayoutVars>
      </dgm:prSet>
      <dgm:spPr/>
    </dgm:pt>
    <dgm:pt modelId="{DF4913FD-136F-48B5-91EF-75C44FC6ED10}" type="pres">
      <dgm:prSet presAssocID="{0B8D498B-E24A-4B46-8A4E-CE9A5F51E7F7}" presName="Name13" presStyleLbl="parChTrans1D2" presStyleIdx="2" presStyleCnt="5"/>
      <dgm:spPr/>
    </dgm:pt>
    <dgm:pt modelId="{DBD61644-1039-4E6F-A1C8-E13718FC1B00}" type="pres">
      <dgm:prSet presAssocID="{5E5E1FEE-653B-4F79-970D-8A23F1F19A8C}" presName="childText" presStyleLbl="bgAcc1" presStyleIdx="2" presStyleCnt="5">
        <dgm:presLayoutVars>
          <dgm:bulletEnabled val="1"/>
        </dgm:presLayoutVars>
      </dgm:prSet>
      <dgm:spPr/>
    </dgm:pt>
    <dgm:pt modelId="{F87C5C65-BE5E-46F5-9D13-89D7F9A8C0C6}" type="pres">
      <dgm:prSet presAssocID="{1455D32D-E3CB-4908-A7AE-9B5BF7A1A3E1}" presName="Name13" presStyleLbl="parChTrans1D2" presStyleIdx="3" presStyleCnt="5"/>
      <dgm:spPr/>
    </dgm:pt>
    <dgm:pt modelId="{8B763EEF-71BD-4995-BED5-7B3BDF3FB847}" type="pres">
      <dgm:prSet presAssocID="{52B35927-3DD7-4119-825B-255673E385ED}" presName="childText" presStyleLbl="bgAcc1" presStyleIdx="3" presStyleCnt="5">
        <dgm:presLayoutVars>
          <dgm:bulletEnabled val="1"/>
        </dgm:presLayoutVars>
      </dgm:prSet>
      <dgm:spPr/>
    </dgm:pt>
    <dgm:pt modelId="{8554EEF6-B778-460F-90CE-0052A0226AE7}" type="pres">
      <dgm:prSet presAssocID="{5C80557E-95C5-4383-9007-02FECEE48D74}" presName="Name13" presStyleLbl="parChTrans1D2" presStyleIdx="4" presStyleCnt="5"/>
      <dgm:spPr/>
    </dgm:pt>
    <dgm:pt modelId="{672922AC-A4EC-4BD6-8C7A-8006193D92BE}" type="pres">
      <dgm:prSet presAssocID="{2BD3EA7A-73BC-4391-8770-3516A2A8FEE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F59CD06-5EDB-4940-AC23-6A258938875D}" type="presOf" srcId="{E443CF39-BE49-4087-A331-C1F839FD6181}" destId="{82B0C44A-A43F-43A2-A327-1A4145D1430D}" srcOrd="0" destOrd="0" presId="urn:microsoft.com/office/officeart/2005/8/layout/hierarchy3"/>
    <dgm:cxn modelId="{6CA62108-B159-41F7-B72B-37886CA110D5}" srcId="{909AD51E-6F1B-4D74-B2CD-09662F8ABEEB}" destId="{2BD3EA7A-73BC-4391-8770-3516A2A8FEE2}" srcOrd="4" destOrd="0" parTransId="{5C80557E-95C5-4383-9007-02FECEE48D74}" sibTransId="{5A4A32A6-1F99-473C-954C-5E488F78241B}"/>
    <dgm:cxn modelId="{B8115A17-B88F-45C1-854C-47D3EDAFDB1B}" srcId="{E443CF39-BE49-4087-A331-C1F839FD6181}" destId="{909AD51E-6F1B-4D74-B2CD-09662F8ABEEB}" srcOrd="0" destOrd="0" parTransId="{F706829A-1E5F-44E5-AA3C-A8725C85011B}" sibTransId="{37555938-F54C-4F3B-B4F8-38DDEF16F290}"/>
    <dgm:cxn modelId="{C2CEC618-9643-4C41-8862-DAC63A70E7ED}" type="presOf" srcId="{0814F592-8A3D-47BA-B1C5-4541B8AB2F9D}" destId="{BD9BFECE-540C-4EF5-A3A2-8FD1540130F5}" srcOrd="0" destOrd="0" presId="urn:microsoft.com/office/officeart/2005/8/layout/hierarchy3"/>
    <dgm:cxn modelId="{49E02A1D-CA2B-4E34-BE50-59ABD4E943B2}" srcId="{909AD51E-6F1B-4D74-B2CD-09662F8ABEEB}" destId="{AB004641-ADCF-4056-900B-9E668B9D44B2}" srcOrd="1" destOrd="0" parTransId="{0814F592-8A3D-47BA-B1C5-4541B8AB2F9D}" sibTransId="{7B79E7FC-7D35-445F-BA28-F319817805FF}"/>
    <dgm:cxn modelId="{317C0522-D13D-40D7-9182-B35A2FEC8FCA}" type="presOf" srcId="{909AD51E-6F1B-4D74-B2CD-09662F8ABEEB}" destId="{773CD5A4-D156-400F-AFEB-C5973C17532E}" srcOrd="1" destOrd="0" presId="urn:microsoft.com/office/officeart/2005/8/layout/hierarchy3"/>
    <dgm:cxn modelId="{92A44E22-D190-4540-824C-1C358CB3CA5F}" srcId="{909AD51E-6F1B-4D74-B2CD-09662F8ABEEB}" destId="{5E5E1FEE-653B-4F79-970D-8A23F1F19A8C}" srcOrd="2" destOrd="0" parTransId="{0B8D498B-E24A-4B46-8A4E-CE9A5F51E7F7}" sibTransId="{60B58E41-7666-4FF1-9A2D-090B32DE5F49}"/>
    <dgm:cxn modelId="{F3135728-5A6E-4188-90E6-3D19FE2C753A}" type="presOf" srcId="{5E5E1FEE-653B-4F79-970D-8A23F1F19A8C}" destId="{DBD61644-1039-4E6F-A1C8-E13718FC1B00}" srcOrd="0" destOrd="0" presId="urn:microsoft.com/office/officeart/2005/8/layout/hierarchy3"/>
    <dgm:cxn modelId="{7945D630-00B7-41DC-9631-2FED4DA16E54}" type="presOf" srcId="{AB004641-ADCF-4056-900B-9E668B9D44B2}" destId="{7245A806-49BB-4C0A-AB23-A3B2427A7ED3}" srcOrd="0" destOrd="0" presId="urn:microsoft.com/office/officeart/2005/8/layout/hierarchy3"/>
    <dgm:cxn modelId="{26761062-6727-4B25-9E8E-0BFE0D4A2885}" type="presOf" srcId="{52B35927-3DD7-4119-825B-255673E385ED}" destId="{8B763EEF-71BD-4995-BED5-7B3BDF3FB847}" srcOrd="0" destOrd="0" presId="urn:microsoft.com/office/officeart/2005/8/layout/hierarchy3"/>
    <dgm:cxn modelId="{6F8D956F-C5A4-443E-AC0A-EEEA44DA934E}" type="presOf" srcId="{1455D32D-E3CB-4908-A7AE-9B5BF7A1A3E1}" destId="{F87C5C65-BE5E-46F5-9D13-89D7F9A8C0C6}" srcOrd="0" destOrd="0" presId="urn:microsoft.com/office/officeart/2005/8/layout/hierarchy3"/>
    <dgm:cxn modelId="{300E22A2-0BF0-485D-AA72-3AD58FA66A4A}" srcId="{909AD51E-6F1B-4D74-B2CD-09662F8ABEEB}" destId="{52B35927-3DD7-4119-825B-255673E385ED}" srcOrd="3" destOrd="0" parTransId="{1455D32D-E3CB-4908-A7AE-9B5BF7A1A3E1}" sibTransId="{EC8610A0-66EE-4B89-854B-9C571F58F0E5}"/>
    <dgm:cxn modelId="{886502A4-B444-4103-8B0F-DC4A72EE2AEB}" type="presOf" srcId="{2A108FB1-B41F-43DB-9797-B2D5D6881AEE}" destId="{469A04F0-326D-402F-82AA-EF0A1FDF06E9}" srcOrd="0" destOrd="0" presId="urn:microsoft.com/office/officeart/2005/8/layout/hierarchy3"/>
    <dgm:cxn modelId="{F3CEE3AB-548A-4BD6-B721-F8B2CE25A382}" type="presOf" srcId="{909AD51E-6F1B-4D74-B2CD-09662F8ABEEB}" destId="{05C81935-850A-4719-BBE8-7DEA16125CFA}" srcOrd="0" destOrd="0" presId="urn:microsoft.com/office/officeart/2005/8/layout/hierarchy3"/>
    <dgm:cxn modelId="{719ABFC8-1231-46E7-ADD3-26A684BD70E5}" type="presOf" srcId="{0B8D498B-E24A-4B46-8A4E-CE9A5F51E7F7}" destId="{DF4913FD-136F-48B5-91EF-75C44FC6ED10}" srcOrd="0" destOrd="0" presId="urn:microsoft.com/office/officeart/2005/8/layout/hierarchy3"/>
    <dgm:cxn modelId="{5036C5DD-619D-43E1-A671-9DB712B6D446}" srcId="{909AD51E-6F1B-4D74-B2CD-09662F8ABEEB}" destId="{48BA1B13-755E-407B-9CA5-129DF52EE593}" srcOrd="0" destOrd="0" parTransId="{2A108FB1-B41F-43DB-9797-B2D5D6881AEE}" sibTransId="{DCC76A1B-7A54-4D23-8F12-98EF39345BE6}"/>
    <dgm:cxn modelId="{6C1FE2DF-FFC3-4138-B8E6-344B30DEB032}" type="presOf" srcId="{48BA1B13-755E-407B-9CA5-129DF52EE593}" destId="{4021E105-52A6-425B-9FC5-2B41310BE9FA}" srcOrd="0" destOrd="0" presId="urn:microsoft.com/office/officeart/2005/8/layout/hierarchy3"/>
    <dgm:cxn modelId="{F06E43E7-BF0B-43CD-9C45-F22D3F4F42F5}" type="presOf" srcId="{2BD3EA7A-73BC-4391-8770-3516A2A8FEE2}" destId="{672922AC-A4EC-4BD6-8C7A-8006193D92BE}" srcOrd="0" destOrd="0" presId="urn:microsoft.com/office/officeart/2005/8/layout/hierarchy3"/>
    <dgm:cxn modelId="{C74026EE-43D1-48BF-910D-B7524999F446}" type="presOf" srcId="{5C80557E-95C5-4383-9007-02FECEE48D74}" destId="{8554EEF6-B778-460F-90CE-0052A0226AE7}" srcOrd="0" destOrd="0" presId="urn:microsoft.com/office/officeart/2005/8/layout/hierarchy3"/>
    <dgm:cxn modelId="{400F3A3D-77A2-44A3-B614-B5EF010EE40C}" type="presParOf" srcId="{82B0C44A-A43F-43A2-A327-1A4145D1430D}" destId="{7A7294E3-CC8B-44DF-94AD-33E8F448EFDD}" srcOrd="0" destOrd="0" presId="urn:microsoft.com/office/officeart/2005/8/layout/hierarchy3"/>
    <dgm:cxn modelId="{AAD93A8E-1706-4644-90BF-4736BCC14535}" type="presParOf" srcId="{7A7294E3-CC8B-44DF-94AD-33E8F448EFDD}" destId="{DF6470DD-D758-4781-BFA8-281840FB5ED0}" srcOrd="0" destOrd="0" presId="urn:microsoft.com/office/officeart/2005/8/layout/hierarchy3"/>
    <dgm:cxn modelId="{F2CF66EF-8A7C-4B3A-9650-0EF2235B2684}" type="presParOf" srcId="{DF6470DD-D758-4781-BFA8-281840FB5ED0}" destId="{05C81935-850A-4719-BBE8-7DEA16125CFA}" srcOrd="0" destOrd="0" presId="urn:microsoft.com/office/officeart/2005/8/layout/hierarchy3"/>
    <dgm:cxn modelId="{5F93BEEF-4F3F-4D13-AEAA-652E19FB7CF7}" type="presParOf" srcId="{DF6470DD-D758-4781-BFA8-281840FB5ED0}" destId="{773CD5A4-D156-400F-AFEB-C5973C17532E}" srcOrd="1" destOrd="0" presId="urn:microsoft.com/office/officeart/2005/8/layout/hierarchy3"/>
    <dgm:cxn modelId="{2210AC05-8908-448B-A93F-11DD0BB80FFD}" type="presParOf" srcId="{7A7294E3-CC8B-44DF-94AD-33E8F448EFDD}" destId="{67F47BD4-ED3F-4C0E-867C-5887DE9BFC99}" srcOrd="1" destOrd="0" presId="urn:microsoft.com/office/officeart/2005/8/layout/hierarchy3"/>
    <dgm:cxn modelId="{C1E41D2F-3B88-4346-9A71-0A3BFB8245A1}" type="presParOf" srcId="{67F47BD4-ED3F-4C0E-867C-5887DE9BFC99}" destId="{469A04F0-326D-402F-82AA-EF0A1FDF06E9}" srcOrd="0" destOrd="0" presId="urn:microsoft.com/office/officeart/2005/8/layout/hierarchy3"/>
    <dgm:cxn modelId="{F2F4FD66-9832-4128-9DBF-4EC9725998DA}" type="presParOf" srcId="{67F47BD4-ED3F-4C0E-867C-5887DE9BFC99}" destId="{4021E105-52A6-425B-9FC5-2B41310BE9FA}" srcOrd="1" destOrd="0" presId="urn:microsoft.com/office/officeart/2005/8/layout/hierarchy3"/>
    <dgm:cxn modelId="{5D2B64C0-75A6-4C9B-AA43-309DCDE72595}" type="presParOf" srcId="{67F47BD4-ED3F-4C0E-867C-5887DE9BFC99}" destId="{BD9BFECE-540C-4EF5-A3A2-8FD1540130F5}" srcOrd="2" destOrd="0" presId="urn:microsoft.com/office/officeart/2005/8/layout/hierarchy3"/>
    <dgm:cxn modelId="{67CE27DB-44B7-4032-BCE8-1BDF342ACEFE}" type="presParOf" srcId="{67F47BD4-ED3F-4C0E-867C-5887DE9BFC99}" destId="{7245A806-49BB-4C0A-AB23-A3B2427A7ED3}" srcOrd="3" destOrd="0" presId="urn:microsoft.com/office/officeart/2005/8/layout/hierarchy3"/>
    <dgm:cxn modelId="{CCE51127-2648-4F05-8EFD-9FCECBE74D20}" type="presParOf" srcId="{67F47BD4-ED3F-4C0E-867C-5887DE9BFC99}" destId="{DF4913FD-136F-48B5-91EF-75C44FC6ED10}" srcOrd="4" destOrd="0" presId="urn:microsoft.com/office/officeart/2005/8/layout/hierarchy3"/>
    <dgm:cxn modelId="{70CDF734-9074-4AD7-B707-3A5F0666071B}" type="presParOf" srcId="{67F47BD4-ED3F-4C0E-867C-5887DE9BFC99}" destId="{DBD61644-1039-4E6F-A1C8-E13718FC1B00}" srcOrd="5" destOrd="0" presId="urn:microsoft.com/office/officeart/2005/8/layout/hierarchy3"/>
    <dgm:cxn modelId="{43475A38-5163-4568-8ED3-68AB3832B530}" type="presParOf" srcId="{67F47BD4-ED3F-4C0E-867C-5887DE9BFC99}" destId="{F87C5C65-BE5E-46F5-9D13-89D7F9A8C0C6}" srcOrd="6" destOrd="0" presId="urn:microsoft.com/office/officeart/2005/8/layout/hierarchy3"/>
    <dgm:cxn modelId="{CB53582D-D1BC-4024-A5B7-C79E5AC5D534}" type="presParOf" srcId="{67F47BD4-ED3F-4C0E-867C-5887DE9BFC99}" destId="{8B763EEF-71BD-4995-BED5-7B3BDF3FB847}" srcOrd="7" destOrd="0" presId="urn:microsoft.com/office/officeart/2005/8/layout/hierarchy3"/>
    <dgm:cxn modelId="{4773662A-596E-495C-8C88-B4165968A95F}" type="presParOf" srcId="{67F47BD4-ED3F-4C0E-867C-5887DE9BFC99}" destId="{8554EEF6-B778-460F-90CE-0052A0226AE7}" srcOrd="8" destOrd="0" presId="urn:microsoft.com/office/officeart/2005/8/layout/hierarchy3"/>
    <dgm:cxn modelId="{B24A82FE-5E9F-4041-8529-1AA1EF869908}" type="presParOf" srcId="{67F47BD4-ED3F-4C0E-867C-5887DE9BFC99}" destId="{672922AC-A4EC-4BD6-8C7A-8006193D92B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3CF39-BE49-4087-A331-C1F839FD61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9" rev="0"/>
          </a:camera>
          <a:lightRig rig="threePt" dir="t"/>
        </a:scene3d>
      </dgm:spPr>
      <dgm:t>
        <a:bodyPr/>
        <a:lstStyle/>
        <a:p>
          <a:endParaRPr lang="zh-CN" altLang="en-US"/>
        </a:p>
      </dgm:t>
    </dgm:pt>
    <dgm:pt modelId="{909AD51E-6F1B-4D74-B2CD-09662F8ABEEB}">
      <dgm:prSet/>
      <dgm:spPr/>
      <dgm:t>
        <a:bodyPr/>
        <a:lstStyle/>
        <a:p>
          <a:r>
            <a:rPr lang="zh-CN"/>
            <a:t>数据库</a:t>
          </a:r>
          <a:r>
            <a:rPr lang="en-US" altLang="zh-CN"/>
            <a:t>2</a:t>
          </a:r>
          <a:endParaRPr lang="zh-CN"/>
        </a:p>
      </dgm:t>
    </dgm:pt>
    <dgm:pt modelId="{F706829A-1E5F-44E5-AA3C-A8725C85011B}" type="par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37555938-F54C-4F3B-B4F8-38DDEF16F290}" type="sib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48BA1B13-755E-407B-9CA5-129DF52EE593}">
      <dgm:prSet/>
      <dgm:spPr/>
      <dgm:t>
        <a:bodyPr/>
        <a:lstStyle/>
        <a:p>
          <a:r>
            <a:rPr lang="zh-CN"/>
            <a:t>表</a:t>
          </a:r>
          <a:r>
            <a:rPr lang="en-US"/>
            <a:t>1</a:t>
          </a:r>
          <a:endParaRPr lang="zh-CN"/>
        </a:p>
      </dgm:t>
    </dgm:pt>
    <dgm:pt modelId="{2A108FB1-B41F-43DB-9797-B2D5D6881AEE}" type="par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DCC76A1B-7A54-4D23-8F12-98EF39345BE6}" type="sib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AB004641-ADCF-4056-900B-9E668B9D44B2}">
      <dgm:prSet/>
      <dgm:spPr/>
      <dgm:t>
        <a:bodyPr/>
        <a:lstStyle/>
        <a:p>
          <a:r>
            <a:rPr lang="zh-CN"/>
            <a:t>表</a:t>
          </a:r>
          <a:r>
            <a:rPr lang="en-US"/>
            <a:t>2</a:t>
          </a:r>
          <a:endParaRPr lang="zh-CN"/>
        </a:p>
      </dgm:t>
    </dgm:pt>
    <dgm:pt modelId="{0814F592-8A3D-47BA-B1C5-4541B8AB2F9D}" type="par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7B79E7FC-7D35-445F-BA28-F319817805FF}" type="sib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5E5E1FEE-653B-4F79-970D-8A23F1F19A8C}">
      <dgm:prSet/>
      <dgm:spPr/>
      <dgm:t>
        <a:bodyPr/>
        <a:lstStyle/>
        <a:p>
          <a:r>
            <a:rPr lang="zh-CN"/>
            <a:t>表</a:t>
          </a:r>
          <a:r>
            <a:rPr lang="en-US" altLang="zh-CN"/>
            <a:t>3</a:t>
          </a:r>
          <a:endParaRPr lang="zh-CN"/>
        </a:p>
      </dgm:t>
    </dgm:pt>
    <dgm:pt modelId="{0B8D498B-E24A-4B46-8A4E-CE9A5F51E7F7}" type="par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60B58E41-7666-4FF1-9A2D-090B32DE5F49}" type="sib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52B35927-3DD7-4119-825B-255673E385ED}">
      <dgm:prSet/>
      <dgm:spPr/>
      <dgm:t>
        <a:bodyPr/>
        <a:lstStyle/>
        <a:p>
          <a:r>
            <a:rPr lang="en-US"/>
            <a:t>……</a:t>
          </a:r>
          <a:endParaRPr lang="zh-CN"/>
        </a:p>
      </dgm:t>
    </dgm:pt>
    <dgm:pt modelId="{1455D32D-E3CB-4908-A7AE-9B5BF7A1A3E1}" type="par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EC8610A0-66EE-4B89-854B-9C571F58F0E5}" type="sib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2BD3EA7A-73BC-4391-8770-3516A2A8FEE2}">
      <dgm:prSet/>
      <dgm:spPr/>
      <dgm:t>
        <a:bodyPr/>
        <a:lstStyle/>
        <a:p>
          <a:r>
            <a:rPr lang="zh-CN"/>
            <a:t>表</a:t>
          </a:r>
          <a:r>
            <a:rPr lang="en-US"/>
            <a:t>n</a:t>
          </a:r>
          <a:endParaRPr lang="zh-CN"/>
        </a:p>
      </dgm:t>
    </dgm:pt>
    <dgm:pt modelId="{5C80557E-95C5-4383-9007-02FECEE48D74}" type="par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5A4A32A6-1F99-473C-954C-5E488F78241B}" type="sib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82B0C44A-A43F-43A2-A327-1A4145D1430D}" type="pres">
      <dgm:prSet presAssocID="{E443CF39-BE49-4087-A331-C1F839FD61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294E3-CC8B-44DF-94AD-33E8F448EFDD}" type="pres">
      <dgm:prSet presAssocID="{909AD51E-6F1B-4D74-B2CD-09662F8ABEEB}" presName="root" presStyleCnt="0"/>
      <dgm:spPr/>
    </dgm:pt>
    <dgm:pt modelId="{DF6470DD-D758-4781-BFA8-281840FB5ED0}" type="pres">
      <dgm:prSet presAssocID="{909AD51E-6F1B-4D74-B2CD-09662F8ABEEB}" presName="rootComposite" presStyleCnt="0"/>
      <dgm:spPr/>
    </dgm:pt>
    <dgm:pt modelId="{05C81935-850A-4719-BBE8-7DEA16125CFA}" type="pres">
      <dgm:prSet presAssocID="{909AD51E-6F1B-4D74-B2CD-09662F8ABEEB}" presName="rootText" presStyleLbl="node1" presStyleIdx="0" presStyleCnt="1"/>
      <dgm:spPr/>
    </dgm:pt>
    <dgm:pt modelId="{773CD5A4-D156-400F-AFEB-C5973C17532E}" type="pres">
      <dgm:prSet presAssocID="{909AD51E-6F1B-4D74-B2CD-09662F8ABEEB}" presName="rootConnector" presStyleLbl="node1" presStyleIdx="0" presStyleCnt="1"/>
      <dgm:spPr/>
    </dgm:pt>
    <dgm:pt modelId="{67F47BD4-ED3F-4C0E-867C-5887DE9BFC99}" type="pres">
      <dgm:prSet presAssocID="{909AD51E-6F1B-4D74-B2CD-09662F8ABEEB}" presName="childShape" presStyleCnt="0"/>
      <dgm:spPr/>
    </dgm:pt>
    <dgm:pt modelId="{469A04F0-326D-402F-82AA-EF0A1FDF06E9}" type="pres">
      <dgm:prSet presAssocID="{2A108FB1-B41F-43DB-9797-B2D5D6881AEE}" presName="Name13" presStyleLbl="parChTrans1D2" presStyleIdx="0" presStyleCnt="5"/>
      <dgm:spPr/>
    </dgm:pt>
    <dgm:pt modelId="{4021E105-52A6-425B-9FC5-2B41310BE9FA}" type="pres">
      <dgm:prSet presAssocID="{48BA1B13-755E-407B-9CA5-129DF52EE593}" presName="childText" presStyleLbl="bgAcc1" presStyleIdx="0" presStyleCnt="5">
        <dgm:presLayoutVars>
          <dgm:bulletEnabled val="1"/>
        </dgm:presLayoutVars>
      </dgm:prSet>
      <dgm:spPr/>
    </dgm:pt>
    <dgm:pt modelId="{BD9BFECE-540C-4EF5-A3A2-8FD1540130F5}" type="pres">
      <dgm:prSet presAssocID="{0814F592-8A3D-47BA-B1C5-4541B8AB2F9D}" presName="Name13" presStyleLbl="parChTrans1D2" presStyleIdx="1" presStyleCnt="5"/>
      <dgm:spPr/>
    </dgm:pt>
    <dgm:pt modelId="{7245A806-49BB-4C0A-AB23-A3B2427A7ED3}" type="pres">
      <dgm:prSet presAssocID="{AB004641-ADCF-4056-900B-9E668B9D44B2}" presName="childText" presStyleLbl="bgAcc1" presStyleIdx="1" presStyleCnt="5">
        <dgm:presLayoutVars>
          <dgm:bulletEnabled val="1"/>
        </dgm:presLayoutVars>
      </dgm:prSet>
      <dgm:spPr/>
    </dgm:pt>
    <dgm:pt modelId="{DF4913FD-136F-48B5-91EF-75C44FC6ED10}" type="pres">
      <dgm:prSet presAssocID="{0B8D498B-E24A-4B46-8A4E-CE9A5F51E7F7}" presName="Name13" presStyleLbl="parChTrans1D2" presStyleIdx="2" presStyleCnt="5"/>
      <dgm:spPr/>
    </dgm:pt>
    <dgm:pt modelId="{DBD61644-1039-4E6F-A1C8-E13718FC1B00}" type="pres">
      <dgm:prSet presAssocID="{5E5E1FEE-653B-4F79-970D-8A23F1F19A8C}" presName="childText" presStyleLbl="bgAcc1" presStyleIdx="2" presStyleCnt="5">
        <dgm:presLayoutVars>
          <dgm:bulletEnabled val="1"/>
        </dgm:presLayoutVars>
      </dgm:prSet>
      <dgm:spPr/>
    </dgm:pt>
    <dgm:pt modelId="{F87C5C65-BE5E-46F5-9D13-89D7F9A8C0C6}" type="pres">
      <dgm:prSet presAssocID="{1455D32D-E3CB-4908-A7AE-9B5BF7A1A3E1}" presName="Name13" presStyleLbl="parChTrans1D2" presStyleIdx="3" presStyleCnt="5"/>
      <dgm:spPr/>
    </dgm:pt>
    <dgm:pt modelId="{8B763EEF-71BD-4995-BED5-7B3BDF3FB847}" type="pres">
      <dgm:prSet presAssocID="{52B35927-3DD7-4119-825B-255673E385ED}" presName="childText" presStyleLbl="bgAcc1" presStyleIdx="3" presStyleCnt="5">
        <dgm:presLayoutVars>
          <dgm:bulletEnabled val="1"/>
        </dgm:presLayoutVars>
      </dgm:prSet>
      <dgm:spPr/>
    </dgm:pt>
    <dgm:pt modelId="{8554EEF6-B778-460F-90CE-0052A0226AE7}" type="pres">
      <dgm:prSet presAssocID="{5C80557E-95C5-4383-9007-02FECEE48D74}" presName="Name13" presStyleLbl="parChTrans1D2" presStyleIdx="4" presStyleCnt="5"/>
      <dgm:spPr/>
    </dgm:pt>
    <dgm:pt modelId="{672922AC-A4EC-4BD6-8C7A-8006193D92BE}" type="pres">
      <dgm:prSet presAssocID="{2BD3EA7A-73BC-4391-8770-3516A2A8FEE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F59CD06-5EDB-4940-AC23-6A258938875D}" type="presOf" srcId="{E443CF39-BE49-4087-A331-C1F839FD6181}" destId="{82B0C44A-A43F-43A2-A327-1A4145D1430D}" srcOrd="0" destOrd="0" presId="urn:microsoft.com/office/officeart/2005/8/layout/hierarchy3"/>
    <dgm:cxn modelId="{6CA62108-B159-41F7-B72B-37886CA110D5}" srcId="{909AD51E-6F1B-4D74-B2CD-09662F8ABEEB}" destId="{2BD3EA7A-73BC-4391-8770-3516A2A8FEE2}" srcOrd="4" destOrd="0" parTransId="{5C80557E-95C5-4383-9007-02FECEE48D74}" sibTransId="{5A4A32A6-1F99-473C-954C-5E488F78241B}"/>
    <dgm:cxn modelId="{B8115A17-B88F-45C1-854C-47D3EDAFDB1B}" srcId="{E443CF39-BE49-4087-A331-C1F839FD6181}" destId="{909AD51E-6F1B-4D74-B2CD-09662F8ABEEB}" srcOrd="0" destOrd="0" parTransId="{F706829A-1E5F-44E5-AA3C-A8725C85011B}" sibTransId="{37555938-F54C-4F3B-B4F8-38DDEF16F290}"/>
    <dgm:cxn modelId="{C2CEC618-9643-4C41-8862-DAC63A70E7ED}" type="presOf" srcId="{0814F592-8A3D-47BA-B1C5-4541B8AB2F9D}" destId="{BD9BFECE-540C-4EF5-A3A2-8FD1540130F5}" srcOrd="0" destOrd="0" presId="urn:microsoft.com/office/officeart/2005/8/layout/hierarchy3"/>
    <dgm:cxn modelId="{49E02A1D-CA2B-4E34-BE50-59ABD4E943B2}" srcId="{909AD51E-6F1B-4D74-B2CD-09662F8ABEEB}" destId="{AB004641-ADCF-4056-900B-9E668B9D44B2}" srcOrd="1" destOrd="0" parTransId="{0814F592-8A3D-47BA-B1C5-4541B8AB2F9D}" sibTransId="{7B79E7FC-7D35-445F-BA28-F319817805FF}"/>
    <dgm:cxn modelId="{317C0522-D13D-40D7-9182-B35A2FEC8FCA}" type="presOf" srcId="{909AD51E-6F1B-4D74-B2CD-09662F8ABEEB}" destId="{773CD5A4-D156-400F-AFEB-C5973C17532E}" srcOrd="1" destOrd="0" presId="urn:microsoft.com/office/officeart/2005/8/layout/hierarchy3"/>
    <dgm:cxn modelId="{92A44E22-D190-4540-824C-1C358CB3CA5F}" srcId="{909AD51E-6F1B-4D74-B2CD-09662F8ABEEB}" destId="{5E5E1FEE-653B-4F79-970D-8A23F1F19A8C}" srcOrd="2" destOrd="0" parTransId="{0B8D498B-E24A-4B46-8A4E-CE9A5F51E7F7}" sibTransId="{60B58E41-7666-4FF1-9A2D-090B32DE5F49}"/>
    <dgm:cxn modelId="{F3135728-5A6E-4188-90E6-3D19FE2C753A}" type="presOf" srcId="{5E5E1FEE-653B-4F79-970D-8A23F1F19A8C}" destId="{DBD61644-1039-4E6F-A1C8-E13718FC1B00}" srcOrd="0" destOrd="0" presId="urn:microsoft.com/office/officeart/2005/8/layout/hierarchy3"/>
    <dgm:cxn modelId="{7945D630-00B7-41DC-9631-2FED4DA16E54}" type="presOf" srcId="{AB004641-ADCF-4056-900B-9E668B9D44B2}" destId="{7245A806-49BB-4C0A-AB23-A3B2427A7ED3}" srcOrd="0" destOrd="0" presId="urn:microsoft.com/office/officeart/2005/8/layout/hierarchy3"/>
    <dgm:cxn modelId="{26761062-6727-4B25-9E8E-0BFE0D4A2885}" type="presOf" srcId="{52B35927-3DD7-4119-825B-255673E385ED}" destId="{8B763EEF-71BD-4995-BED5-7B3BDF3FB847}" srcOrd="0" destOrd="0" presId="urn:microsoft.com/office/officeart/2005/8/layout/hierarchy3"/>
    <dgm:cxn modelId="{6F8D956F-C5A4-443E-AC0A-EEEA44DA934E}" type="presOf" srcId="{1455D32D-E3CB-4908-A7AE-9B5BF7A1A3E1}" destId="{F87C5C65-BE5E-46F5-9D13-89D7F9A8C0C6}" srcOrd="0" destOrd="0" presId="urn:microsoft.com/office/officeart/2005/8/layout/hierarchy3"/>
    <dgm:cxn modelId="{300E22A2-0BF0-485D-AA72-3AD58FA66A4A}" srcId="{909AD51E-6F1B-4D74-B2CD-09662F8ABEEB}" destId="{52B35927-3DD7-4119-825B-255673E385ED}" srcOrd="3" destOrd="0" parTransId="{1455D32D-E3CB-4908-A7AE-9B5BF7A1A3E1}" sibTransId="{EC8610A0-66EE-4B89-854B-9C571F58F0E5}"/>
    <dgm:cxn modelId="{886502A4-B444-4103-8B0F-DC4A72EE2AEB}" type="presOf" srcId="{2A108FB1-B41F-43DB-9797-B2D5D6881AEE}" destId="{469A04F0-326D-402F-82AA-EF0A1FDF06E9}" srcOrd="0" destOrd="0" presId="urn:microsoft.com/office/officeart/2005/8/layout/hierarchy3"/>
    <dgm:cxn modelId="{F3CEE3AB-548A-4BD6-B721-F8B2CE25A382}" type="presOf" srcId="{909AD51E-6F1B-4D74-B2CD-09662F8ABEEB}" destId="{05C81935-850A-4719-BBE8-7DEA16125CFA}" srcOrd="0" destOrd="0" presId="urn:microsoft.com/office/officeart/2005/8/layout/hierarchy3"/>
    <dgm:cxn modelId="{719ABFC8-1231-46E7-ADD3-26A684BD70E5}" type="presOf" srcId="{0B8D498B-E24A-4B46-8A4E-CE9A5F51E7F7}" destId="{DF4913FD-136F-48B5-91EF-75C44FC6ED10}" srcOrd="0" destOrd="0" presId="urn:microsoft.com/office/officeart/2005/8/layout/hierarchy3"/>
    <dgm:cxn modelId="{5036C5DD-619D-43E1-A671-9DB712B6D446}" srcId="{909AD51E-6F1B-4D74-B2CD-09662F8ABEEB}" destId="{48BA1B13-755E-407B-9CA5-129DF52EE593}" srcOrd="0" destOrd="0" parTransId="{2A108FB1-B41F-43DB-9797-B2D5D6881AEE}" sibTransId="{DCC76A1B-7A54-4D23-8F12-98EF39345BE6}"/>
    <dgm:cxn modelId="{6C1FE2DF-FFC3-4138-B8E6-344B30DEB032}" type="presOf" srcId="{48BA1B13-755E-407B-9CA5-129DF52EE593}" destId="{4021E105-52A6-425B-9FC5-2B41310BE9FA}" srcOrd="0" destOrd="0" presId="urn:microsoft.com/office/officeart/2005/8/layout/hierarchy3"/>
    <dgm:cxn modelId="{F06E43E7-BF0B-43CD-9C45-F22D3F4F42F5}" type="presOf" srcId="{2BD3EA7A-73BC-4391-8770-3516A2A8FEE2}" destId="{672922AC-A4EC-4BD6-8C7A-8006193D92BE}" srcOrd="0" destOrd="0" presId="urn:microsoft.com/office/officeart/2005/8/layout/hierarchy3"/>
    <dgm:cxn modelId="{C74026EE-43D1-48BF-910D-B7524999F446}" type="presOf" srcId="{5C80557E-95C5-4383-9007-02FECEE48D74}" destId="{8554EEF6-B778-460F-90CE-0052A0226AE7}" srcOrd="0" destOrd="0" presId="urn:microsoft.com/office/officeart/2005/8/layout/hierarchy3"/>
    <dgm:cxn modelId="{400F3A3D-77A2-44A3-B614-B5EF010EE40C}" type="presParOf" srcId="{82B0C44A-A43F-43A2-A327-1A4145D1430D}" destId="{7A7294E3-CC8B-44DF-94AD-33E8F448EFDD}" srcOrd="0" destOrd="0" presId="urn:microsoft.com/office/officeart/2005/8/layout/hierarchy3"/>
    <dgm:cxn modelId="{AAD93A8E-1706-4644-90BF-4736BCC14535}" type="presParOf" srcId="{7A7294E3-CC8B-44DF-94AD-33E8F448EFDD}" destId="{DF6470DD-D758-4781-BFA8-281840FB5ED0}" srcOrd="0" destOrd="0" presId="urn:microsoft.com/office/officeart/2005/8/layout/hierarchy3"/>
    <dgm:cxn modelId="{F2CF66EF-8A7C-4B3A-9650-0EF2235B2684}" type="presParOf" srcId="{DF6470DD-D758-4781-BFA8-281840FB5ED0}" destId="{05C81935-850A-4719-BBE8-7DEA16125CFA}" srcOrd="0" destOrd="0" presId="urn:microsoft.com/office/officeart/2005/8/layout/hierarchy3"/>
    <dgm:cxn modelId="{5F93BEEF-4F3F-4D13-AEAA-652E19FB7CF7}" type="presParOf" srcId="{DF6470DD-D758-4781-BFA8-281840FB5ED0}" destId="{773CD5A4-D156-400F-AFEB-C5973C17532E}" srcOrd="1" destOrd="0" presId="urn:microsoft.com/office/officeart/2005/8/layout/hierarchy3"/>
    <dgm:cxn modelId="{2210AC05-8908-448B-A93F-11DD0BB80FFD}" type="presParOf" srcId="{7A7294E3-CC8B-44DF-94AD-33E8F448EFDD}" destId="{67F47BD4-ED3F-4C0E-867C-5887DE9BFC99}" srcOrd="1" destOrd="0" presId="urn:microsoft.com/office/officeart/2005/8/layout/hierarchy3"/>
    <dgm:cxn modelId="{C1E41D2F-3B88-4346-9A71-0A3BFB8245A1}" type="presParOf" srcId="{67F47BD4-ED3F-4C0E-867C-5887DE9BFC99}" destId="{469A04F0-326D-402F-82AA-EF0A1FDF06E9}" srcOrd="0" destOrd="0" presId="urn:microsoft.com/office/officeart/2005/8/layout/hierarchy3"/>
    <dgm:cxn modelId="{F2F4FD66-9832-4128-9DBF-4EC9725998DA}" type="presParOf" srcId="{67F47BD4-ED3F-4C0E-867C-5887DE9BFC99}" destId="{4021E105-52A6-425B-9FC5-2B41310BE9FA}" srcOrd="1" destOrd="0" presId="urn:microsoft.com/office/officeart/2005/8/layout/hierarchy3"/>
    <dgm:cxn modelId="{5D2B64C0-75A6-4C9B-AA43-309DCDE72595}" type="presParOf" srcId="{67F47BD4-ED3F-4C0E-867C-5887DE9BFC99}" destId="{BD9BFECE-540C-4EF5-A3A2-8FD1540130F5}" srcOrd="2" destOrd="0" presId="urn:microsoft.com/office/officeart/2005/8/layout/hierarchy3"/>
    <dgm:cxn modelId="{67CE27DB-44B7-4032-BCE8-1BDF342ACEFE}" type="presParOf" srcId="{67F47BD4-ED3F-4C0E-867C-5887DE9BFC99}" destId="{7245A806-49BB-4C0A-AB23-A3B2427A7ED3}" srcOrd="3" destOrd="0" presId="urn:microsoft.com/office/officeart/2005/8/layout/hierarchy3"/>
    <dgm:cxn modelId="{CCE51127-2648-4F05-8EFD-9FCECBE74D20}" type="presParOf" srcId="{67F47BD4-ED3F-4C0E-867C-5887DE9BFC99}" destId="{DF4913FD-136F-48B5-91EF-75C44FC6ED10}" srcOrd="4" destOrd="0" presId="urn:microsoft.com/office/officeart/2005/8/layout/hierarchy3"/>
    <dgm:cxn modelId="{70CDF734-9074-4AD7-B707-3A5F0666071B}" type="presParOf" srcId="{67F47BD4-ED3F-4C0E-867C-5887DE9BFC99}" destId="{DBD61644-1039-4E6F-A1C8-E13718FC1B00}" srcOrd="5" destOrd="0" presId="urn:microsoft.com/office/officeart/2005/8/layout/hierarchy3"/>
    <dgm:cxn modelId="{43475A38-5163-4568-8ED3-68AB3832B530}" type="presParOf" srcId="{67F47BD4-ED3F-4C0E-867C-5887DE9BFC99}" destId="{F87C5C65-BE5E-46F5-9D13-89D7F9A8C0C6}" srcOrd="6" destOrd="0" presId="urn:microsoft.com/office/officeart/2005/8/layout/hierarchy3"/>
    <dgm:cxn modelId="{CB53582D-D1BC-4024-A5B7-C79E5AC5D534}" type="presParOf" srcId="{67F47BD4-ED3F-4C0E-867C-5887DE9BFC99}" destId="{8B763EEF-71BD-4995-BED5-7B3BDF3FB847}" srcOrd="7" destOrd="0" presId="urn:microsoft.com/office/officeart/2005/8/layout/hierarchy3"/>
    <dgm:cxn modelId="{4773662A-596E-495C-8C88-B4165968A95F}" type="presParOf" srcId="{67F47BD4-ED3F-4C0E-867C-5887DE9BFC99}" destId="{8554EEF6-B778-460F-90CE-0052A0226AE7}" srcOrd="8" destOrd="0" presId="urn:microsoft.com/office/officeart/2005/8/layout/hierarchy3"/>
    <dgm:cxn modelId="{B24A82FE-5E9F-4041-8529-1AA1EF869908}" type="presParOf" srcId="{67F47BD4-ED3F-4C0E-867C-5887DE9BFC99}" destId="{672922AC-A4EC-4BD6-8C7A-8006193D92B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43CF39-BE49-4087-A331-C1F839FD61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9" rev="0"/>
          </a:camera>
          <a:lightRig rig="threePt" dir="t"/>
        </a:scene3d>
      </dgm:spPr>
      <dgm:t>
        <a:bodyPr/>
        <a:lstStyle/>
        <a:p>
          <a:endParaRPr lang="zh-CN" altLang="en-US"/>
        </a:p>
      </dgm:t>
    </dgm:pt>
    <dgm:pt modelId="{909AD51E-6F1B-4D74-B2CD-09662F8ABEEB}">
      <dgm:prSet/>
      <dgm:spPr/>
      <dgm:t>
        <a:bodyPr/>
        <a:lstStyle/>
        <a:p>
          <a:r>
            <a:rPr lang="zh-CN"/>
            <a:t>数据库</a:t>
          </a:r>
          <a:r>
            <a:rPr lang="en-US" altLang="zh-CN"/>
            <a:t>n</a:t>
          </a:r>
          <a:endParaRPr lang="zh-CN"/>
        </a:p>
      </dgm:t>
    </dgm:pt>
    <dgm:pt modelId="{F706829A-1E5F-44E5-AA3C-A8725C85011B}" type="par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37555938-F54C-4F3B-B4F8-38DDEF16F290}" type="sibTrans" cxnId="{B8115A17-B88F-45C1-854C-47D3EDAFDB1B}">
      <dgm:prSet/>
      <dgm:spPr/>
      <dgm:t>
        <a:bodyPr/>
        <a:lstStyle/>
        <a:p>
          <a:endParaRPr lang="zh-CN" altLang="en-US"/>
        </a:p>
      </dgm:t>
    </dgm:pt>
    <dgm:pt modelId="{48BA1B13-755E-407B-9CA5-129DF52EE593}">
      <dgm:prSet/>
      <dgm:spPr/>
      <dgm:t>
        <a:bodyPr/>
        <a:lstStyle/>
        <a:p>
          <a:r>
            <a:rPr lang="zh-CN"/>
            <a:t>表</a:t>
          </a:r>
          <a:r>
            <a:rPr lang="en-US"/>
            <a:t>1</a:t>
          </a:r>
          <a:endParaRPr lang="zh-CN"/>
        </a:p>
      </dgm:t>
    </dgm:pt>
    <dgm:pt modelId="{2A108FB1-B41F-43DB-9797-B2D5D6881AEE}" type="par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DCC76A1B-7A54-4D23-8F12-98EF39345BE6}" type="sibTrans" cxnId="{5036C5DD-619D-43E1-A671-9DB712B6D446}">
      <dgm:prSet/>
      <dgm:spPr/>
      <dgm:t>
        <a:bodyPr/>
        <a:lstStyle/>
        <a:p>
          <a:endParaRPr lang="zh-CN" altLang="en-US"/>
        </a:p>
      </dgm:t>
    </dgm:pt>
    <dgm:pt modelId="{AB004641-ADCF-4056-900B-9E668B9D44B2}">
      <dgm:prSet/>
      <dgm:spPr/>
      <dgm:t>
        <a:bodyPr/>
        <a:lstStyle/>
        <a:p>
          <a:r>
            <a:rPr lang="zh-CN"/>
            <a:t>表</a:t>
          </a:r>
          <a:r>
            <a:rPr lang="en-US"/>
            <a:t>2</a:t>
          </a:r>
          <a:endParaRPr lang="zh-CN"/>
        </a:p>
      </dgm:t>
    </dgm:pt>
    <dgm:pt modelId="{0814F592-8A3D-47BA-B1C5-4541B8AB2F9D}" type="par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7B79E7FC-7D35-445F-BA28-F319817805FF}" type="sibTrans" cxnId="{49E02A1D-CA2B-4E34-BE50-59ABD4E943B2}">
      <dgm:prSet/>
      <dgm:spPr/>
      <dgm:t>
        <a:bodyPr/>
        <a:lstStyle/>
        <a:p>
          <a:endParaRPr lang="zh-CN" altLang="en-US"/>
        </a:p>
      </dgm:t>
    </dgm:pt>
    <dgm:pt modelId="{5E5E1FEE-653B-4F79-970D-8A23F1F19A8C}">
      <dgm:prSet/>
      <dgm:spPr/>
      <dgm:t>
        <a:bodyPr/>
        <a:lstStyle/>
        <a:p>
          <a:r>
            <a:rPr lang="zh-CN"/>
            <a:t>表</a:t>
          </a:r>
          <a:r>
            <a:rPr lang="en-US" altLang="zh-CN"/>
            <a:t>3</a:t>
          </a:r>
          <a:endParaRPr lang="zh-CN"/>
        </a:p>
      </dgm:t>
    </dgm:pt>
    <dgm:pt modelId="{0B8D498B-E24A-4B46-8A4E-CE9A5F51E7F7}" type="par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60B58E41-7666-4FF1-9A2D-090B32DE5F49}" type="sibTrans" cxnId="{92A44E22-D190-4540-824C-1C358CB3CA5F}">
      <dgm:prSet/>
      <dgm:spPr/>
      <dgm:t>
        <a:bodyPr/>
        <a:lstStyle/>
        <a:p>
          <a:endParaRPr lang="zh-CN" altLang="en-US"/>
        </a:p>
      </dgm:t>
    </dgm:pt>
    <dgm:pt modelId="{52B35927-3DD7-4119-825B-255673E385ED}">
      <dgm:prSet/>
      <dgm:spPr/>
      <dgm:t>
        <a:bodyPr/>
        <a:lstStyle/>
        <a:p>
          <a:r>
            <a:rPr lang="en-US"/>
            <a:t>……</a:t>
          </a:r>
          <a:endParaRPr lang="zh-CN"/>
        </a:p>
      </dgm:t>
    </dgm:pt>
    <dgm:pt modelId="{1455D32D-E3CB-4908-A7AE-9B5BF7A1A3E1}" type="par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EC8610A0-66EE-4B89-854B-9C571F58F0E5}" type="sibTrans" cxnId="{300E22A2-0BF0-485D-AA72-3AD58FA66A4A}">
      <dgm:prSet/>
      <dgm:spPr/>
      <dgm:t>
        <a:bodyPr/>
        <a:lstStyle/>
        <a:p>
          <a:endParaRPr lang="zh-CN" altLang="en-US"/>
        </a:p>
      </dgm:t>
    </dgm:pt>
    <dgm:pt modelId="{2BD3EA7A-73BC-4391-8770-3516A2A8FEE2}">
      <dgm:prSet/>
      <dgm:spPr/>
      <dgm:t>
        <a:bodyPr/>
        <a:lstStyle/>
        <a:p>
          <a:r>
            <a:rPr lang="zh-CN"/>
            <a:t>表</a:t>
          </a:r>
          <a:r>
            <a:rPr lang="en-US"/>
            <a:t>n</a:t>
          </a:r>
          <a:endParaRPr lang="zh-CN"/>
        </a:p>
      </dgm:t>
    </dgm:pt>
    <dgm:pt modelId="{5C80557E-95C5-4383-9007-02FECEE48D74}" type="par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5A4A32A6-1F99-473C-954C-5E488F78241B}" type="sibTrans" cxnId="{6CA62108-B159-41F7-B72B-37886CA110D5}">
      <dgm:prSet/>
      <dgm:spPr/>
      <dgm:t>
        <a:bodyPr/>
        <a:lstStyle/>
        <a:p>
          <a:endParaRPr lang="zh-CN" altLang="en-US"/>
        </a:p>
      </dgm:t>
    </dgm:pt>
    <dgm:pt modelId="{82B0C44A-A43F-43A2-A327-1A4145D1430D}" type="pres">
      <dgm:prSet presAssocID="{E443CF39-BE49-4087-A331-C1F839FD61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7294E3-CC8B-44DF-94AD-33E8F448EFDD}" type="pres">
      <dgm:prSet presAssocID="{909AD51E-6F1B-4D74-B2CD-09662F8ABEEB}" presName="root" presStyleCnt="0"/>
      <dgm:spPr/>
    </dgm:pt>
    <dgm:pt modelId="{DF6470DD-D758-4781-BFA8-281840FB5ED0}" type="pres">
      <dgm:prSet presAssocID="{909AD51E-6F1B-4D74-B2CD-09662F8ABEEB}" presName="rootComposite" presStyleCnt="0"/>
      <dgm:spPr/>
    </dgm:pt>
    <dgm:pt modelId="{05C81935-850A-4719-BBE8-7DEA16125CFA}" type="pres">
      <dgm:prSet presAssocID="{909AD51E-6F1B-4D74-B2CD-09662F8ABEEB}" presName="rootText" presStyleLbl="node1" presStyleIdx="0" presStyleCnt="1"/>
      <dgm:spPr/>
    </dgm:pt>
    <dgm:pt modelId="{773CD5A4-D156-400F-AFEB-C5973C17532E}" type="pres">
      <dgm:prSet presAssocID="{909AD51E-6F1B-4D74-B2CD-09662F8ABEEB}" presName="rootConnector" presStyleLbl="node1" presStyleIdx="0" presStyleCnt="1"/>
      <dgm:spPr/>
    </dgm:pt>
    <dgm:pt modelId="{67F47BD4-ED3F-4C0E-867C-5887DE9BFC99}" type="pres">
      <dgm:prSet presAssocID="{909AD51E-6F1B-4D74-B2CD-09662F8ABEEB}" presName="childShape" presStyleCnt="0"/>
      <dgm:spPr/>
    </dgm:pt>
    <dgm:pt modelId="{469A04F0-326D-402F-82AA-EF0A1FDF06E9}" type="pres">
      <dgm:prSet presAssocID="{2A108FB1-B41F-43DB-9797-B2D5D6881AEE}" presName="Name13" presStyleLbl="parChTrans1D2" presStyleIdx="0" presStyleCnt="5"/>
      <dgm:spPr/>
    </dgm:pt>
    <dgm:pt modelId="{4021E105-52A6-425B-9FC5-2B41310BE9FA}" type="pres">
      <dgm:prSet presAssocID="{48BA1B13-755E-407B-9CA5-129DF52EE593}" presName="childText" presStyleLbl="bgAcc1" presStyleIdx="0" presStyleCnt="5">
        <dgm:presLayoutVars>
          <dgm:bulletEnabled val="1"/>
        </dgm:presLayoutVars>
      </dgm:prSet>
      <dgm:spPr/>
    </dgm:pt>
    <dgm:pt modelId="{BD9BFECE-540C-4EF5-A3A2-8FD1540130F5}" type="pres">
      <dgm:prSet presAssocID="{0814F592-8A3D-47BA-B1C5-4541B8AB2F9D}" presName="Name13" presStyleLbl="parChTrans1D2" presStyleIdx="1" presStyleCnt="5"/>
      <dgm:spPr/>
    </dgm:pt>
    <dgm:pt modelId="{7245A806-49BB-4C0A-AB23-A3B2427A7ED3}" type="pres">
      <dgm:prSet presAssocID="{AB004641-ADCF-4056-900B-9E668B9D44B2}" presName="childText" presStyleLbl="bgAcc1" presStyleIdx="1" presStyleCnt="5">
        <dgm:presLayoutVars>
          <dgm:bulletEnabled val="1"/>
        </dgm:presLayoutVars>
      </dgm:prSet>
      <dgm:spPr/>
    </dgm:pt>
    <dgm:pt modelId="{DF4913FD-136F-48B5-91EF-75C44FC6ED10}" type="pres">
      <dgm:prSet presAssocID="{0B8D498B-E24A-4B46-8A4E-CE9A5F51E7F7}" presName="Name13" presStyleLbl="parChTrans1D2" presStyleIdx="2" presStyleCnt="5"/>
      <dgm:spPr/>
    </dgm:pt>
    <dgm:pt modelId="{DBD61644-1039-4E6F-A1C8-E13718FC1B00}" type="pres">
      <dgm:prSet presAssocID="{5E5E1FEE-653B-4F79-970D-8A23F1F19A8C}" presName="childText" presStyleLbl="bgAcc1" presStyleIdx="2" presStyleCnt="5">
        <dgm:presLayoutVars>
          <dgm:bulletEnabled val="1"/>
        </dgm:presLayoutVars>
      </dgm:prSet>
      <dgm:spPr/>
    </dgm:pt>
    <dgm:pt modelId="{F87C5C65-BE5E-46F5-9D13-89D7F9A8C0C6}" type="pres">
      <dgm:prSet presAssocID="{1455D32D-E3CB-4908-A7AE-9B5BF7A1A3E1}" presName="Name13" presStyleLbl="parChTrans1D2" presStyleIdx="3" presStyleCnt="5"/>
      <dgm:spPr/>
    </dgm:pt>
    <dgm:pt modelId="{8B763EEF-71BD-4995-BED5-7B3BDF3FB847}" type="pres">
      <dgm:prSet presAssocID="{52B35927-3DD7-4119-825B-255673E385ED}" presName="childText" presStyleLbl="bgAcc1" presStyleIdx="3" presStyleCnt="5">
        <dgm:presLayoutVars>
          <dgm:bulletEnabled val="1"/>
        </dgm:presLayoutVars>
      </dgm:prSet>
      <dgm:spPr/>
    </dgm:pt>
    <dgm:pt modelId="{8554EEF6-B778-460F-90CE-0052A0226AE7}" type="pres">
      <dgm:prSet presAssocID="{5C80557E-95C5-4383-9007-02FECEE48D74}" presName="Name13" presStyleLbl="parChTrans1D2" presStyleIdx="4" presStyleCnt="5"/>
      <dgm:spPr/>
    </dgm:pt>
    <dgm:pt modelId="{672922AC-A4EC-4BD6-8C7A-8006193D92BE}" type="pres">
      <dgm:prSet presAssocID="{2BD3EA7A-73BC-4391-8770-3516A2A8FEE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9F59CD06-5EDB-4940-AC23-6A258938875D}" type="presOf" srcId="{E443CF39-BE49-4087-A331-C1F839FD6181}" destId="{82B0C44A-A43F-43A2-A327-1A4145D1430D}" srcOrd="0" destOrd="0" presId="urn:microsoft.com/office/officeart/2005/8/layout/hierarchy3"/>
    <dgm:cxn modelId="{6CA62108-B159-41F7-B72B-37886CA110D5}" srcId="{909AD51E-6F1B-4D74-B2CD-09662F8ABEEB}" destId="{2BD3EA7A-73BC-4391-8770-3516A2A8FEE2}" srcOrd="4" destOrd="0" parTransId="{5C80557E-95C5-4383-9007-02FECEE48D74}" sibTransId="{5A4A32A6-1F99-473C-954C-5E488F78241B}"/>
    <dgm:cxn modelId="{B8115A17-B88F-45C1-854C-47D3EDAFDB1B}" srcId="{E443CF39-BE49-4087-A331-C1F839FD6181}" destId="{909AD51E-6F1B-4D74-B2CD-09662F8ABEEB}" srcOrd="0" destOrd="0" parTransId="{F706829A-1E5F-44E5-AA3C-A8725C85011B}" sibTransId="{37555938-F54C-4F3B-B4F8-38DDEF16F290}"/>
    <dgm:cxn modelId="{C2CEC618-9643-4C41-8862-DAC63A70E7ED}" type="presOf" srcId="{0814F592-8A3D-47BA-B1C5-4541B8AB2F9D}" destId="{BD9BFECE-540C-4EF5-A3A2-8FD1540130F5}" srcOrd="0" destOrd="0" presId="urn:microsoft.com/office/officeart/2005/8/layout/hierarchy3"/>
    <dgm:cxn modelId="{49E02A1D-CA2B-4E34-BE50-59ABD4E943B2}" srcId="{909AD51E-6F1B-4D74-B2CD-09662F8ABEEB}" destId="{AB004641-ADCF-4056-900B-9E668B9D44B2}" srcOrd="1" destOrd="0" parTransId="{0814F592-8A3D-47BA-B1C5-4541B8AB2F9D}" sibTransId="{7B79E7FC-7D35-445F-BA28-F319817805FF}"/>
    <dgm:cxn modelId="{317C0522-D13D-40D7-9182-B35A2FEC8FCA}" type="presOf" srcId="{909AD51E-6F1B-4D74-B2CD-09662F8ABEEB}" destId="{773CD5A4-D156-400F-AFEB-C5973C17532E}" srcOrd="1" destOrd="0" presId="urn:microsoft.com/office/officeart/2005/8/layout/hierarchy3"/>
    <dgm:cxn modelId="{92A44E22-D190-4540-824C-1C358CB3CA5F}" srcId="{909AD51E-6F1B-4D74-B2CD-09662F8ABEEB}" destId="{5E5E1FEE-653B-4F79-970D-8A23F1F19A8C}" srcOrd="2" destOrd="0" parTransId="{0B8D498B-E24A-4B46-8A4E-CE9A5F51E7F7}" sibTransId="{60B58E41-7666-4FF1-9A2D-090B32DE5F49}"/>
    <dgm:cxn modelId="{F3135728-5A6E-4188-90E6-3D19FE2C753A}" type="presOf" srcId="{5E5E1FEE-653B-4F79-970D-8A23F1F19A8C}" destId="{DBD61644-1039-4E6F-A1C8-E13718FC1B00}" srcOrd="0" destOrd="0" presId="urn:microsoft.com/office/officeart/2005/8/layout/hierarchy3"/>
    <dgm:cxn modelId="{7945D630-00B7-41DC-9631-2FED4DA16E54}" type="presOf" srcId="{AB004641-ADCF-4056-900B-9E668B9D44B2}" destId="{7245A806-49BB-4C0A-AB23-A3B2427A7ED3}" srcOrd="0" destOrd="0" presId="urn:microsoft.com/office/officeart/2005/8/layout/hierarchy3"/>
    <dgm:cxn modelId="{26761062-6727-4B25-9E8E-0BFE0D4A2885}" type="presOf" srcId="{52B35927-3DD7-4119-825B-255673E385ED}" destId="{8B763EEF-71BD-4995-BED5-7B3BDF3FB847}" srcOrd="0" destOrd="0" presId="urn:microsoft.com/office/officeart/2005/8/layout/hierarchy3"/>
    <dgm:cxn modelId="{6F8D956F-C5A4-443E-AC0A-EEEA44DA934E}" type="presOf" srcId="{1455D32D-E3CB-4908-A7AE-9B5BF7A1A3E1}" destId="{F87C5C65-BE5E-46F5-9D13-89D7F9A8C0C6}" srcOrd="0" destOrd="0" presId="urn:microsoft.com/office/officeart/2005/8/layout/hierarchy3"/>
    <dgm:cxn modelId="{300E22A2-0BF0-485D-AA72-3AD58FA66A4A}" srcId="{909AD51E-6F1B-4D74-B2CD-09662F8ABEEB}" destId="{52B35927-3DD7-4119-825B-255673E385ED}" srcOrd="3" destOrd="0" parTransId="{1455D32D-E3CB-4908-A7AE-9B5BF7A1A3E1}" sibTransId="{EC8610A0-66EE-4B89-854B-9C571F58F0E5}"/>
    <dgm:cxn modelId="{886502A4-B444-4103-8B0F-DC4A72EE2AEB}" type="presOf" srcId="{2A108FB1-B41F-43DB-9797-B2D5D6881AEE}" destId="{469A04F0-326D-402F-82AA-EF0A1FDF06E9}" srcOrd="0" destOrd="0" presId="urn:microsoft.com/office/officeart/2005/8/layout/hierarchy3"/>
    <dgm:cxn modelId="{F3CEE3AB-548A-4BD6-B721-F8B2CE25A382}" type="presOf" srcId="{909AD51E-6F1B-4D74-B2CD-09662F8ABEEB}" destId="{05C81935-850A-4719-BBE8-7DEA16125CFA}" srcOrd="0" destOrd="0" presId="urn:microsoft.com/office/officeart/2005/8/layout/hierarchy3"/>
    <dgm:cxn modelId="{719ABFC8-1231-46E7-ADD3-26A684BD70E5}" type="presOf" srcId="{0B8D498B-E24A-4B46-8A4E-CE9A5F51E7F7}" destId="{DF4913FD-136F-48B5-91EF-75C44FC6ED10}" srcOrd="0" destOrd="0" presId="urn:microsoft.com/office/officeart/2005/8/layout/hierarchy3"/>
    <dgm:cxn modelId="{5036C5DD-619D-43E1-A671-9DB712B6D446}" srcId="{909AD51E-6F1B-4D74-B2CD-09662F8ABEEB}" destId="{48BA1B13-755E-407B-9CA5-129DF52EE593}" srcOrd="0" destOrd="0" parTransId="{2A108FB1-B41F-43DB-9797-B2D5D6881AEE}" sibTransId="{DCC76A1B-7A54-4D23-8F12-98EF39345BE6}"/>
    <dgm:cxn modelId="{6C1FE2DF-FFC3-4138-B8E6-344B30DEB032}" type="presOf" srcId="{48BA1B13-755E-407B-9CA5-129DF52EE593}" destId="{4021E105-52A6-425B-9FC5-2B41310BE9FA}" srcOrd="0" destOrd="0" presId="urn:microsoft.com/office/officeart/2005/8/layout/hierarchy3"/>
    <dgm:cxn modelId="{F06E43E7-BF0B-43CD-9C45-F22D3F4F42F5}" type="presOf" srcId="{2BD3EA7A-73BC-4391-8770-3516A2A8FEE2}" destId="{672922AC-A4EC-4BD6-8C7A-8006193D92BE}" srcOrd="0" destOrd="0" presId="urn:microsoft.com/office/officeart/2005/8/layout/hierarchy3"/>
    <dgm:cxn modelId="{C74026EE-43D1-48BF-910D-B7524999F446}" type="presOf" srcId="{5C80557E-95C5-4383-9007-02FECEE48D74}" destId="{8554EEF6-B778-460F-90CE-0052A0226AE7}" srcOrd="0" destOrd="0" presId="urn:microsoft.com/office/officeart/2005/8/layout/hierarchy3"/>
    <dgm:cxn modelId="{400F3A3D-77A2-44A3-B614-B5EF010EE40C}" type="presParOf" srcId="{82B0C44A-A43F-43A2-A327-1A4145D1430D}" destId="{7A7294E3-CC8B-44DF-94AD-33E8F448EFDD}" srcOrd="0" destOrd="0" presId="urn:microsoft.com/office/officeart/2005/8/layout/hierarchy3"/>
    <dgm:cxn modelId="{AAD93A8E-1706-4644-90BF-4736BCC14535}" type="presParOf" srcId="{7A7294E3-CC8B-44DF-94AD-33E8F448EFDD}" destId="{DF6470DD-D758-4781-BFA8-281840FB5ED0}" srcOrd="0" destOrd="0" presId="urn:microsoft.com/office/officeart/2005/8/layout/hierarchy3"/>
    <dgm:cxn modelId="{F2CF66EF-8A7C-4B3A-9650-0EF2235B2684}" type="presParOf" srcId="{DF6470DD-D758-4781-BFA8-281840FB5ED0}" destId="{05C81935-850A-4719-BBE8-7DEA16125CFA}" srcOrd="0" destOrd="0" presId="urn:microsoft.com/office/officeart/2005/8/layout/hierarchy3"/>
    <dgm:cxn modelId="{5F93BEEF-4F3F-4D13-AEAA-652E19FB7CF7}" type="presParOf" srcId="{DF6470DD-D758-4781-BFA8-281840FB5ED0}" destId="{773CD5A4-D156-400F-AFEB-C5973C17532E}" srcOrd="1" destOrd="0" presId="urn:microsoft.com/office/officeart/2005/8/layout/hierarchy3"/>
    <dgm:cxn modelId="{2210AC05-8908-448B-A93F-11DD0BB80FFD}" type="presParOf" srcId="{7A7294E3-CC8B-44DF-94AD-33E8F448EFDD}" destId="{67F47BD4-ED3F-4C0E-867C-5887DE9BFC99}" srcOrd="1" destOrd="0" presId="urn:microsoft.com/office/officeart/2005/8/layout/hierarchy3"/>
    <dgm:cxn modelId="{C1E41D2F-3B88-4346-9A71-0A3BFB8245A1}" type="presParOf" srcId="{67F47BD4-ED3F-4C0E-867C-5887DE9BFC99}" destId="{469A04F0-326D-402F-82AA-EF0A1FDF06E9}" srcOrd="0" destOrd="0" presId="urn:microsoft.com/office/officeart/2005/8/layout/hierarchy3"/>
    <dgm:cxn modelId="{F2F4FD66-9832-4128-9DBF-4EC9725998DA}" type="presParOf" srcId="{67F47BD4-ED3F-4C0E-867C-5887DE9BFC99}" destId="{4021E105-52A6-425B-9FC5-2B41310BE9FA}" srcOrd="1" destOrd="0" presId="urn:microsoft.com/office/officeart/2005/8/layout/hierarchy3"/>
    <dgm:cxn modelId="{5D2B64C0-75A6-4C9B-AA43-309DCDE72595}" type="presParOf" srcId="{67F47BD4-ED3F-4C0E-867C-5887DE9BFC99}" destId="{BD9BFECE-540C-4EF5-A3A2-8FD1540130F5}" srcOrd="2" destOrd="0" presId="urn:microsoft.com/office/officeart/2005/8/layout/hierarchy3"/>
    <dgm:cxn modelId="{67CE27DB-44B7-4032-BCE8-1BDF342ACEFE}" type="presParOf" srcId="{67F47BD4-ED3F-4C0E-867C-5887DE9BFC99}" destId="{7245A806-49BB-4C0A-AB23-A3B2427A7ED3}" srcOrd="3" destOrd="0" presId="urn:microsoft.com/office/officeart/2005/8/layout/hierarchy3"/>
    <dgm:cxn modelId="{CCE51127-2648-4F05-8EFD-9FCECBE74D20}" type="presParOf" srcId="{67F47BD4-ED3F-4C0E-867C-5887DE9BFC99}" destId="{DF4913FD-136F-48B5-91EF-75C44FC6ED10}" srcOrd="4" destOrd="0" presId="urn:microsoft.com/office/officeart/2005/8/layout/hierarchy3"/>
    <dgm:cxn modelId="{70CDF734-9074-4AD7-B707-3A5F0666071B}" type="presParOf" srcId="{67F47BD4-ED3F-4C0E-867C-5887DE9BFC99}" destId="{DBD61644-1039-4E6F-A1C8-E13718FC1B00}" srcOrd="5" destOrd="0" presId="urn:microsoft.com/office/officeart/2005/8/layout/hierarchy3"/>
    <dgm:cxn modelId="{43475A38-5163-4568-8ED3-68AB3832B530}" type="presParOf" srcId="{67F47BD4-ED3F-4C0E-867C-5887DE9BFC99}" destId="{F87C5C65-BE5E-46F5-9D13-89D7F9A8C0C6}" srcOrd="6" destOrd="0" presId="urn:microsoft.com/office/officeart/2005/8/layout/hierarchy3"/>
    <dgm:cxn modelId="{CB53582D-D1BC-4024-A5B7-C79E5AC5D534}" type="presParOf" srcId="{67F47BD4-ED3F-4C0E-867C-5887DE9BFC99}" destId="{8B763EEF-71BD-4995-BED5-7B3BDF3FB847}" srcOrd="7" destOrd="0" presId="urn:microsoft.com/office/officeart/2005/8/layout/hierarchy3"/>
    <dgm:cxn modelId="{4773662A-596E-495C-8C88-B4165968A95F}" type="presParOf" srcId="{67F47BD4-ED3F-4C0E-867C-5887DE9BFC99}" destId="{8554EEF6-B778-460F-90CE-0052A0226AE7}" srcOrd="8" destOrd="0" presId="urn:microsoft.com/office/officeart/2005/8/layout/hierarchy3"/>
    <dgm:cxn modelId="{B24A82FE-5E9F-4041-8529-1AA1EF869908}" type="presParOf" srcId="{67F47BD4-ED3F-4C0E-867C-5887DE9BFC99}" destId="{672922AC-A4EC-4BD6-8C7A-8006193D92B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524BE4-7458-4BFE-9AB9-E1307F8B409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ABD285-FCAB-44CB-83C9-1FCB8CFF8AA6}">
      <dgm:prSet/>
      <dgm:spPr/>
      <dgm:t>
        <a:bodyPr/>
        <a:lstStyle/>
        <a:p>
          <a:r>
            <a:rPr lang="zh-CN"/>
            <a:t>三种情况</a:t>
          </a:r>
        </a:p>
      </dgm:t>
    </dgm:pt>
    <dgm:pt modelId="{2E2CB745-3859-458E-9AA9-2A2EFAD3B07E}" type="parTrans" cxnId="{F2460EAE-27B3-4622-A4EB-D47A4AD8B5DC}">
      <dgm:prSet/>
      <dgm:spPr/>
      <dgm:t>
        <a:bodyPr/>
        <a:lstStyle/>
        <a:p>
          <a:endParaRPr lang="zh-CN" altLang="en-US"/>
        </a:p>
      </dgm:t>
    </dgm:pt>
    <dgm:pt modelId="{BB944EA0-27B8-43C7-879A-AE09F92F0C5B}" type="sibTrans" cxnId="{F2460EAE-27B3-4622-A4EB-D47A4AD8B5DC}">
      <dgm:prSet/>
      <dgm:spPr/>
      <dgm:t>
        <a:bodyPr/>
        <a:lstStyle/>
        <a:p>
          <a:endParaRPr lang="zh-CN" altLang="en-US"/>
        </a:p>
      </dgm:t>
    </dgm:pt>
    <dgm:pt modelId="{514CA14E-243D-4DFB-BB25-1E35DD5314AD}">
      <dgm:prSet/>
      <dgm:spPr/>
      <dgm:t>
        <a:bodyPr/>
        <a:lstStyle/>
        <a:p>
          <a:r>
            <a:rPr lang="en-US"/>
            <a:t>IHEP</a:t>
          </a:r>
          <a:r>
            <a:rPr lang="zh-CN"/>
            <a:t>（单核）</a:t>
          </a:r>
        </a:p>
      </dgm:t>
    </dgm:pt>
    <dgm:pt modelId="{3BB0FB4B-FCBD-424C-888F-1E9D3116FD3B}" type="parTrans" cxnId="{0A22DD37-D111-4467-945D-059872D4376C}">
      <dgm:prSet/>
      <dgm:spPr/>
      <dgm:t>
        <a:bodyPr/>
        <a:lstStyle/>
        <a:p>
          <a:endParaRPr lang="zh-CN" altLang="en-US"/>
        </a:p>
      </dgm:t>
    </dgm:pt>
    <dgm:pt modelId="{27DE752F-5941-4A61-A88D-50EB0B4E6D26}" type="sibTrans" cxnId="{0A22DD37-D111-4467-945D-059872D4376C}">
      <dgm:prSet/>
      <dgm:spPr/>
      <dgm:t>
        <a:bodyPr/>
        <a:lstStyle/>
        <a:p>
          <a:endParaRPr lang="zh-CN" altLang="en-US"/>
        </a:p>
      </dgm:t>
    </dgm:pt>
    <dgm:pt modelId="{088C97B6-2812-4E11-9E31-E6A09475F364}">
      <dgm:prSet/>
      <dgm:spPr/>
      <dgm:t>
        <a:bodyPr/>
        <a:lstStyle/>
        <a:p>
          <a:r>
            <a:rPr lang="en-US"/>
            <a:t>TH-2 </a:t>
          </a:r>
          <a:r>
            <a:rPr lang="zh-CN"/>
            <a:t>单核</a:t>
          </a:r>
        </a:p>
      </dgm:t>
    </dgm:pt>
    <dgm:pt modelId="{918998C2-C4D5-4C86-8827-D724A9A9D843}" type="parTrans" cxnId="{08F67A28-9ABC-40BE-89D8-3DA79C36984F}">
      <dgm:prSet/>
      <dgm:spPr/>
      <dgm:t>
        <a:bodyPr/>
        <a:lstStyle/>
        <a:p>
          <a:endParaRPr lang="zh-CN" altLang="en-US"/>
        </a:p>
      </dgm:t>
    </dgm:pt>
    <dgm:pt modelId="{15B05D15-F5F5-40E7-97B0-2A997468241B}" type="sibTrans" cxnId="{08F67A28-9ABC-40BE-89D8-3DA79C36984F}">
      <dgm:prSet/>
      <dgm:spPr/>
      <dgm:t>
        <a:bodyPr/>
        <a:lstStyle/>
        <a:p>
          <a:endParaRPr lang="zh-CN" altLang="en-US"/>
        </a:p>
      </dgm:t>
    </dgm:pt>
    <dgm:pt modelId="{3A689EF7-1745-46B6-8025-B88E53717ECC}">
      <dgm:prSet/>
      <dgm:spPr/>
      <dgm:t>
        <a:bodyPr/>
        <a:lstStyle/>
        <a:p>
          <a:r>
            <a:rPr lang="en-US"/>
            <a:t>  TH-2 </a:t>
          </a:r>
          <a:r>
            <a:rPr lang="zh-CN"/>
            <a:t>单节点</a:t>
          </a:r>
          <a:r>
            <a:rPr lang="zh-CN" altLang="en-US"/>
            <a:t>（</a:t>
          </a:r>
          <a:r>
            <a:rPr lang="en-US" altLang="zh-CN"/>
            <a:t>24</a:t>
          </a:r>
          <a:r>
            <a:rPr lang="zh-CN" altLang="en-US"/>
            <a:t>核）</a:t>
          </a:r>
          <a:endParaRPr lang="zh-CN"/>
        </a:p>
      </dgm:t>
    </dgm:pt>
    <dgm:pt modelId="{A9A0B810-6DE3-41EF-8626-DCADB27B850E}" type="parTrans" cxnId="{57B17368-15AA-4ABD-A438-D877E6B0AC2B}">
      <dgm:prSet/>
      <dgm:spPr/>
      <dgm:t>
        <a:bodyPr/>
        <a:lstStyle/>
        <a:p>
          <a:endParaRPr lang="zh-CN" altLang="en-US"/>
        </a:p>
      </dgm:t>
    </dgm:pt>
    <dgm:pt modelId="{B2F5A10B-6FD6-41C0-90A8-15E9F16998EB}" type="sibTrans" cxnId="{57B17368-15AA-4ABD-A438-D877E6B0AC2B}">
      <dgm:prSet/>
      <dgm:spPr/>
      <dgm:t>
        <a:bodyPr/>
        <a:lstStyle/>
        <a:p>
          <a:endParaRPr lang="zh-CN" altLang="en-US"/>
        </a:p>
      </dgm:t>
    </dgm:pt>
    <dgm:pt modelId="{BAE6CECF-6021-4332-9C18-0B31648F74A8}" type="pres">
      <dgm:prSet presAssocID="{5D524BE4-7458-4BFE-9AB9-E1307F8B409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E2380C3-0D2E-4383-B670-41954EADF20F}" type="pres">
      <dgm:prSet presAssocID="{3DABD285-FCAB-44CB-83C9-1FCB8CFF8AA6}" presName="root1" presStyleCnt="0"/>
      <dgm:spPr/>
    </dgm:pt>
    <dgm:pt modelId="{5DC1D69D-A254-4C90-BC64-B665182D0D47}" type="pres">
      <dgm:prSet presAssocID="{3DABD285-FCAB-44CB-83C9-1FCB8CFF8AA6}" presName="LevelOneTextNode" presStyleLbl="node0" presStyleIdx="0" presStyleCnt="1" custAng="5400000" custScaleY="86608" custLinFactNeighborX="-93639" custLinFactNeighborY="826">
        <dgm:presLayoutVars>
          <dgm:chPref val="3"/>
        </dgm:presLayoutVars>
      </dgm:prSet>
      <dgm:spPr/>
    </dgm:pt>
    <dgm:pt modelId="{D6693C34-5C6E-4ACF-A44E-D6051008EAE1}" type="pres">
      <dgm:prSet presAssocID="{3DABD285-FCAB-44CB-83C9-1FCB8CFF8AA6}" presName="level2hierChild" presStyleCnt="0"/>
      <dgm:spPr/>
    </dgm:pt>
    <dgm:pt modelId="{11E5E1C5-1919-41E4-A7A8-B75651E12207}" type="pres">
      <dgm:prSet presAssocID="{3BB0FB4B-FCBD-424C-888F-1E9D3116FD3B}" presName="conn2-1" presStyleLbl="parChTrans1D2" presStyleIdx="0" presStyleCnt="3"/>
      <dgm:spPr/>
    </dgm:pt>
    <dgm:pt modelId="{6EE168B3-D117-4ED5-A387-DA71DB066A46}" type="pres">
      <dgm:prSet presAssocID="{3BB0FB4B-FCBD-424C-888F-1E9D3116FD3B}" presName="connTx" presStyleLbl="parChTrans1D2" presStyleIdx="0" presStyleCnt="3"/>
      <dgm:spPr/>
    </dgm:pt>
    <dgm:pt modelId="{9E840659-7593-488D-9394-9330E152BC60}" type="pres">
      <dgm:prSet presAssocID="{514CA14E-243D-4DFB-BB25-1E35DD5314AD}" presName="root2" presStyleCnt="0"/>
      <dgm:spPr/>
    </dgm:pt>
    <dgm:pt modelId="{EE1241F1-7250-48D1-9643-D6F2447825F0}" type="pres">
      <dgm:prSet presAssocID="{514CA14E-243D-4DFB-BB25-1E35DD5314AD}" presName="LevelTwoTextNode" presStyleLbl="node2" presStyleIdx="0" presStyleCnt="3" custLinFactNeighborX="53314" custLinFactNeighborY="-67623">
        <dgm:presLayoutVars>
          <dgm:chPref val="3"/>
        </dgm:presLayoutVars>
      </dgm:prSet>
      <dgm:spPr/>
    </dgm:pt>
    <dgm:pt modelId="{FE6A0D97-B4B4-4E15-9829-A1DCA2D0BFE1}" type="pres">
      <dgm:prSet presAssocID="{514CA14E-243D-4DFB-BB25-1E35DD5314AD}" presName="level3hierChild" presStyleCnt="0"/>
      <dgm:spPr/>
    </dgm:pt>
    <dgm:pt modelId="{2E2324B8-DA0C-4D5F-9595-3175C1CA1CB2}" type="pres">
      <dgm:prSet presAssocID="{918998C2-C4D5-4C86-8827-D724A9A9D843}" presName="conn2-1" presStyleLbl="parChTrans1D2" presStyleIdx="1" presStyleCnt="3"/>
      <dgm:spPr/>
    </dgm:pt>
    <dgm:pt modelId="{05E45777-A9D0-4767-BFC6-6B2588A37E1F}" type="pres">
      <dgm:prSet presAssocID="{918998C2-C4D5-4C86-8827-D724A9A9D843}" presName="connTx" presStyleLbl="parChTrans1D2" presStyleIdx="1" presStyleCnt="3"/>
      <dgm:spPr/>
    </dgm:pt>
    <dgm:pt modelId="{C4E4B437-A4ED-4E58-B871-A6DC2DBCFC5F}" type="pres">
      <dgm:prSet presAssocID="{088C97B6-2812-4E11-9E31-E6A09475F364}" presName="root2" presStyleCnt="0"/>
      <dgm:spPr/>
    </dgm:pt>
    <dgm:pt modelId="{FF5272EA-D42B-4D6C-B601-A60E03DBCE02}" type="pres">
      <dgm:prSet presAssocID="{088C97B6-2812-4E11-9E31-E6A09475F364}" presName="LevelTwoTextNode" presStyleLbl="node2" presStyleIdx="1" presStyleCnt="3" custLinFactNeighborX="53259" custLinFactNeighborY="5482">
        <dgm:presLayoutVars>
          <dgm:chPref val="3"/>
        </dgm:presLayoutVars>
      </dgm:prSet>
      <dgm:spPr/>
    </dgm:pt>
    <dgm:pt modelId="{0C84BDAF-BEEF-49BA-8A28-D43B6DA4F84D}" type="pres">
      <dgm:prSet presAssocID="{088C97B6-2812-4E11-9E31-E6A09475F364}" presName="level3hierChild" presStyleCnt="0"/>
      <dgm:spPr/>
    </dgm:pt>
    <dgm:pt modelId="{1A436D66-0DA6-45D0-8520-ABBC2C600927}" type="pres">
      <dgm:prSet presAssocID="{A9A0B810-6DE3-41EF-8626-DCADB27B850E}" presName="conn2-1" presStyleLbl="parChTrans1D2" presStyleIdx="2" presStyleCnt="3"/>
      <dgm:spPr/>
    </dgm:pt>
    <dgm:pt modelId="{7DADD264-2570-4CDD-8733-734F25D8451D}" type="pres">
      <dgm:prSet presAssocID="{A9A0B810-6DE3-41EF-8626-DCADB27B850E}" presName="connTx" presStyleLbl="parChTrans1D2" presStyleIdx="2" presStyleCnt="3"/>
      <dgm:spPr/>
    </dgm:pt>
    <dgm:pt modelId="{FB740FD5-C15F-48CC-8655-9FD448862F36}" type="pres">
      <dgm:prSet presAssocID="{3A689EF7-1745-46B6-8025-B88E53717ECC}" presName="root2" presStyleCnt="0"/>
      <dgm:spPr/>
    </dgm:pt>
    <dgm:pt modelId="{25AA68FD-53F5-49CF-9C5E-E32711BEDD48}" type="pres">
      <dgm:prSet presAssocID="{3A689EF7-1745-46B6-8025-B88E53717ECC}" presName="LevelTwoTextNode" presStyleLbl="node2" presStyleIdx="2" presStyleCnt="3" custScaleX="125396" custLinFactY="7803" custLinFactNeighborX="53708" custLinFactNeighborY="100000">
        <dgm:presLayoutVars>
          <dgm:chPref val="3"/>
        </dgm:presLayoutVars>
      </dgm:prSet>
      <dgm:spPr/>
    </dgm:pt>
    <dgm:pt modelId="{0B74CB63-502B-4763-B570-AD233E2BDE6B}" type="pres">
      <dgm:prSet presAssocID="{3A689EF7-1745-46B6-8025-B88E53717ECC}" presName="level3hierChild" presStyleCnt="0"/>
      <dgm:spPr/>
    </dgm:pt>
  </dgm:ptLst>
  <dgm:cxnLst>
    <dgm:cxn modelId="{98D65711-91A8-4362-9A4B-A11EBB332217}" type="presOf" srcId="{A9A0B810-6DE3-41EF-8626-DCADB27B850E}" destId="{7DADD264-2570-4CDD-8733-734F25D8451D}" srcOrd="1" destOrd="0" presId="urn:microsoft.com/office/officeart/2008/layout/HorizontalMultiLevelHierarchy"/>
    <dgm:cxn modelId="{08F67A28-9ABC-40BE-89D8-3DA79C36984F}" srcId="{3DABD285-FCAB-44CB-83C9-1FCB8CFF8AA6}" destId="{088C97B6-2812-4E11-9E31-E6A09475F364}" srcOrd="1" destOrd="0" parTransId="{918998C2-C4D5-4C86-8827-D724A9A9D843}" sibTransId="{15B05D15-F5F5-40E7-97B0-2A997468241B}"/>
    <dgm:cxn modelId="{0A22DD37-D111-4467-945D-059872D4376C}" srcId="{3DABD285-FCAB-44CB-83C9-1FCB8CFF8AA6}" destId="{514CA14E-243D-4DFB-BB25-1E35DD5314AD}" srcOrd="0" destOrd="0" parTransId="{3BB0FB4B-FCBD-424C-888F-1E9D3116FD3B}" sibTransId="{27DE752F-5941-4A61-A88D-50EB0B4E6D26}"/>
    <dgm:cxn modelId="{11135043-0E14-44E2-9BD1-3D72A0E60979}" type="presOf" srcId="{3BB0FB4B-FCBD-424C-888F-1E9D3116FD3B}" destId="{11E5E1C5-1919-41E4-A7A8-B75651E12207}" srcOrd="0" destOrd="0" presId="urn:microsoft.com/office/officeart/2008/layout/HorizontalMultiLevelHierarchy"/>
    <dgm:cxn modelId="{57B17368-15AA-4ABD-A438-D877E6B0AC2B}" srcId="{3DABD285-FCAB-44CB-83C9-1FCB8CFF8AA6}" destId="{3A689EF7-1745-46B6-8025-B88E53717ECC}" srcOrd="2" destOrd="0" parTransId="{A9A0B810-6DE3-41EF-8626-DCADB27B850E}" sibTransId="{B2F5A10B-6FD6-41C0-90A8-15E9F16998EB}"/>
    <dgm:cxn modelId="{FA918C6E-6CB8-437A-8CA3-3802BD740190}" type="presOf" srcId="{3BB0FB4B-FCBD-424C-888F-1E9D3116FD3B}" destId="{6EE168B3-D117-4ED5-A387-DA71DB066A46}" srcOrd="1" destOrd="0" presId="urn:microsoft.com/office/officeart/2008/layout/HorizontalMultiLevelHierarchy"/>
    <dgm:cxn modelId="{95B7F370-5F82-45EB-9566-566AE2F99391}" type="presOf" srcId="{3DABD285-FCAB-44CB-83C9-1FCB8CFF8AA6}" destId="{5DC1D69D-A254-4C90-BC64-B665182D0D47}" srcOrd="0" destOrd="0" presId="urn:microsoft.com/office/officeart/2008/layout/HorizontalMultiLevelHierarchy"/>
    <dgm:cxn modelId="{6F153952-4F90-4390-AEEC-72789C0A3C2F}" type="presOf" srcId="{A9A0B810-6DE3-41EF-8626-DCADB27B850E}" destId="{1A436D66-0DA6-45D0-8520-ABBC2C600927}" srcOrd="0" destOrd="0" presId="urn:microsoft.com/office/officeart/2008/layout/HorizontalMultiLevelHierarchy"/>
    <dgm:cxn modelId="{FA6C6053-0C0E-4966-9AD9-72B006D57786}" type="presOf" srcId="{918998C2-C4D5-4C86-8827-D724A9A9D843}" destId="{2E2324B8-DA0C-4D5F-9595-3175C1CA1CB2}" srcOrd="0" destOrd="0" presId="urn:microsoft.com/office/officeart/2008/layout/HorizontalMultiLevelHierarchy"/>
    <dgm:cxn modelId="{F810F177-D959-4911-B0AF-7FB8B93BEDEF}" type="presOf" srcId="{918998C2-C4D5-4C86-8827-D724A9A9D843}" destId="{05E45777-A9D0-4767-BFC6-6B2588A37E1F}" srcOrd="1" destOrd="0" presId="urn:microsoft.com/office/officeart/2008/layout/HorizontalMultiLevelHierarchy"/>
    <dgm:cxn modelId="{3481D585-F96B-4EEF-9216-12EC80447B4A}" type="presOf" srcId="{514CA14E-243D-4DFB-BB25-1E35DD5314AD}" destId="{EE1241F1-7250-48D1-9643-D6F2447825F0}" srcOrd="0" destOrd="0" presId="urn:microsoft.com/office/officeart/2008/layout/HorizontalMultiLevelHierarchy"/>
    <dgm:cxn modelId="{F891A5A1-832B-4052-83B8-31E3A4A334BF}" type="presOf" srcId="{5D524BE4-7458-4BFE-9AB9-E1307F8B4097}" destId="{BAE6CECF-6021-4332-9C18-0B31648F74A8}" srcOrd="0" destOrd="0" presId="urn:microsoft.com/office/officeart/2008/layout/HorizontalMultiLevelHierarchy"/>
    <dgm:cxn modelId="{D4A663A8-C1B6-464A-A5AD-732385217364}" type="presOf" srcId="{3A689EF7-1745-46B6-8025-B88E53717ECC}" destId="{25AA68FD-53F5-49CF-9C5E-E32711BEDD48}" srcOrd="0" destOrd="0" presId="urn:microsoft.com/office/officeart/2008/layout/HorizontalMultiLevelHierarchy"/>
    <dgm:cxn modelId="{F2460EAE-27B3-4622-A4EB-D47A4AD8B5DC}" srcId="{5D524BE4-7458-4BFE-9AB9-E1307F8B4097}" destId="{3DABD285-FCAB-44CB-83C9-1FCB8CFF8AA6}" srcOrd="0" destOrd="0" parTransId="{2E2CB745-3859-458E-9AA9-2A2EFAD3B07E}" sibTransId="{BB944EA0-27B8-43C7-879A-AE09F92F0C5B}"/>
    <dgm:cxn modelId="{6C7225F5-6F97-44C0-91C7-AD6CAAD4D5C9}" type="presOf" srcId="{088C97B6-2812-4E11-9E31-E6A09475F364}" destId="{FF5272EA-D42B-4D6C-B601-A60E03DBCE02}" srcOrd="0" destOrd="0" presId="urn:microsoft.com/office/officeart/2008/layout/HorizontalMultiLevelHierarchy"/>
    <dgm:cxn modelId="{DB40D09A-84B0-4E0E-9286-A301F511123B}" type="presParOf" srcId="{BAE6CECF-6021-4332-9C18-0B31648F74A8}" destId="{7E2380C3-0D2E-4383-B670-41954EADF20F}" srcOrd="0" destOrd="0" presId="urn:microsoft.com/office/officeart/2008/layout/HorizontalMultiLevelHierarchy"/>
    <dgm:cxn modelId="{E751274A-D208-4CBD-A1E5-CD667ADB4EB9}" type="presParOf" srcId="{7E2380C3-0D2E-4383-B670-41954EADF20F}" destId="{5DC1D69D-A254-4C90-BC64-B665182D0D47}" srcOrd="0" destOrd="0" presId="urn:microsoft.com/office/officeart/2008/layout/HorizontalMultiLevelHierarchy"/>
    <dgm:cxn modelId="{EAF7A43F-E07E-43E9-A8BE-BEA4A3A1DA62}" type="presParOf" srcId="{7E2380C3-0D2E-4383-B670-41954EADF20F}" destId="{D6693C34-5C6E-4ACF-A44E-D6051008EAE1}" srcOrd="1" destOrd="0" presId="urn:microsoft.com/office/officeart/2008/layout/HorizontalMultiLevelHierarchy"/>
    <dgm:cxn modelId="{CF734499-FB6B-4AF1-BA8F-C4C079625E0A}" type="presParOf" srcId="{D6693C34-5C6E-4ACF-A44E-D6051008EAE1}" destId="{11E5E1C5-1919-41E4-A7A8-B75651E12207}" srcOrd="0" destOrd="0" presId="urn:microsoft.com/office/officeart/2008/layout/HorizontalMultiLevelHierarchy"/>
    <dgm:cxn modelId="{0B03560E-4288-449A-BC13-357D4A2F714D}" type="presParOf" srcId="{11E5E1C5-1919-41E4-A7A8-B75651E12207}" destId="{6EE168B3-D117-4ED5-A387-DA71DB066A46}" srcOrd="0" destOrd="0" presId="urn:microsoft.com/office/officeart/2008/layout/HorizontalMultiLevelHierarchy"/>
    <dgm:cxn modelId="{D34B2ABE-3FEA-4948-A386-D9E60F2C28CB}" type="presParOf" srcId="{D6693C34-5C6E-4ACF-A44E-D6051008EAE1}" destId="{9E840659-7593-488D-9394-9330E152BC60}" srcOrd="1" destOrd="0" presId="urn:microsoft.com/office/officeart/2008/layout/HorizontalMultiLevelHierarchy"/>
    <dgm:cxn modelId="{C97DF23F-17B7-44B8-A0A0-DDC0E37B7573}" type="presParOf" srcId="{9E840659-7593-488D-9394-9330E152BC60}" destId="{EE1241F1-7250-48D1-9643-D6F2447825F0}" srcOrd="0" destOrd="0" presId="urn:microsoft.com/office/officeart/2008/layout/HorizontalMultiLevelHierarchy"/>
    <dgm:cxn modelId="{54E45A49-5174-4130-BDA2-DCBA22055170}" type="presParOf" srcId="{9E840659-7593-488D-9394-9330E152BC60}" destId="{FE6A0D97-B4B4-4E15-9829-A1DCA2D0BFE1}" srcOrd="1" destOrd="0" presId="urn:microsoft.com/office/officeart/2008/layout/HorizontalMultiLevelHierarchy"/>
    <dgm:cxn modelId="{FBDDDBDA-33BD-42C7-859B-800EBDBEBCD3}" type="presParOf" srcId="{D6693C34-5C6E-4ACF-A44E-D6051008EAE1}" destId="{2E2324B8-DA0C-4D5F-9595-3175C1CA1CB2}" srcOrd="2" destOrd="0" presId="urn:microsoft.com/office/officeart/2008/layout/HorizontalMultiLevelHierarchy"/>
    <dgm:cxn modelId="{70681AB6-323F-4BC7-9066-DC0C1A6A6235}" type="presParOf" srcId="{2E2324B8-DA0C-4D5F-9595-3175C1CA1CB2}" destId="{05E45777-A9D0-4767-BFC6-6B2588A37E1F}" srcOrd="0" destOrd="0" presId="urn:microsoft.com/office/officeart/2008/layout/HorizontalMultiLevelHierarchy"/>
    <dgm:cxn modelId="{76260668-BA02-486B-B6A5-83883563105A}" type="presParOf" srcId="{D6693C34-5C6E-4ACF-A44E-D6051008EAE1}" destId="{C4E4B437-A4ED-4E58-B871-A6DC2DBCFC5F}" srcOrd="3" destOrd="0" presId="urn:microsoft.com/office/officeart/2008/layout/HorizontalMultiLevelHierarchy"/>
    <dgm:cxn modelId="{420FCF56-847B-40CE-BA57-E62F6749AE4A}" type="presParOf" srcId="{C4E4B437-A4ED-4E58-B871-A6DC2DBCFC5F}" destId="{FF5272EA-D42B-4D6C-B601-A60E03DBCE02}" srcOrd="0" destOrd="0" presId="urn:microsoft.com/office/officeart/2008/layout/HorizontalMultiLevelHierarchy"/>
    <dgm:cxn modelId="{55165638-2FD2-4466-BDBC-01E8DE833A4F}" type="presParOf" srcId="{C4E4B437-A4ED-4E58-B871-A6DC2DBCFC5F}" destId="{0C84BDAF-BEEF-49BA-8A28-D43B6DA4F84D}" srcOrd="1" destOrd="0" presId="urn:microsoft.com/office/officeart/2008/layout/HorizontalMultiLevelHierarchy"/>
    <dgm:cxn modelId="{50C6103D-1493-4317-B7A2-878BDE581CE1}" type="presParOf" srcId="{D6693C34-5C6E-4ACF-A44E-D6051008EAE1}" destId="{1A436D66-0DA6-45D0-8520-ABBC2C600927}" srcOrd="4" destOrd="0" presId="urn:microsoft.com/office/officeart/2008/layout/HorizontalMultiLevelHierarchy"/>
    <dgm:cxn modelId="{6CDB8A39-EBB0-4B00-A881-B6172222E4E0}" type="presParOf" srcId="{1A436D66-0DA6-45D0-8520-ABBC2C600927}" destId="{7DADD264-2570-4CDD-8733-734F25D8451D}" srcOrd="0" destOrd="0" presId="urn:microsoft.com/office/officeart/2008/layout/HorizontalMultiLevelHierarchy"/>
    <dgm:cxn modelId="{9BC116F7-F856-40D3-B833-A78127A24034}" type="presParOf" srcId="{D6693C34-5C6E-4ACF-A44E-D6051008EAE1}" destId="{FB740FD5-C15F-48CC-8655-9FD448862F36}" srcOrd="5" destOrd="0" presId="urn:microsoft.com/office/officeart/2008/layout/HorizontalMultiLevelHierarchy"/>
    <dgm:cxn modelId="{4AC5559D-A00E-4909-B858-4EDD59909EA5}" type="presParOf" srcId="{FB740FD5-C15F-48CC-8655-9FD448862F36}" destId="{25AA68FD-53F5-49CF-9C5E-E32711BEDD48}" srcOrd="0" destOrd="0" presId="urn:microsoft.com/office/officeart/2008/layout/HorizontalMultiLevelHierarchy"/>
    <dgm:cxn modelId="{3583AA8C-5D30-45B1-8C3C-F27D4959CF45}" type="presParOf" srcId="{FB740FD5-C15F-48CC-8655-9FD448862F36}" destId="{0B74CB63-502B-4763-B570-AD233E2BDE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268F5-EC2E-40A8-A7C9-739302B1D9B9}">
      <dsp:nvSpPr>
        <dsp:cNvPr id="0" name=""/>
        <dsp:cNvSpPr/>
      </dsp:nvSpPr>
      <dsp:spPr>
        <a:xfrm>
          <a:off x="2195" y="1193247"/>
          <a:ext cx="2003278" cy="4229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Sqlite</a:t>
          </a:r>
          <a:r>
            <a:rPr lang="zh-CN" sz="1700" kern="1200"/>
            <a:t>：基于文件</a:t>
          </a:r>
        </a:p>
      </dsp:txBody>
      <dsp:txXfrm>
        <a:off x="14583" y="1205635"/>
        <a:ext cx="1978502" cy="398189"/>
      </dsp:txXfrm>
    </dsp:sp>
    <dsp:sp modelId="{6C8C2F22-1EB5-40F2-8B38-3192FE13A897}">
      <dsp:nvSpPr>
        <dsp:cNvPr id="0" name=""/>
        <dsp:cNvSpPr/>
      </dsp:nvSpPr>
      <dsp:spPr>
        <a:xfrm rot="20144495">
          <a:off x="1967848" y="1198544"/>
          <a:ext cx="852243" cy="62226"/>
        </a:xfrm>
        <a:custGeom>
          <a:avLst/>
          <a:gdLst/>
          <a:ahLst/>
          <a:cxnLst/>
          <a:rect l="0" t="0" r="0" b="0"/>
          <a:pathLst>
            <a:path>
              <a:moveTo>
                <a:pt x="0" y="31113"/>
              </a:moveTo>
              <a:lnTo>
                <a:pt x="852243" y="31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72663" y="1208351"/>
        <a:ext cx="42612" cy="42612"/>
      </dsp:txXfrm>
    </dsp:sp>
    <dsp:sp modelId="{0C9D66D1-357E-45A7-BFA9-D689B289476D}">
      <dsp:nvSpPr>
        <dsp:cNvPr id="0" name=""/>
        <dsp:cNvSpPr/>
      </dsp:nvSpPr>
      <dsp:spPr>
        <a:xfrm>
          <a:off x="2782465" y="681142"/>
          <a:ext cx="2409994" cy="746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优点：无需网络</a:t>
          </a:r>
          <a:endParaRPr lang="en-US" altLang="zh-CN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减轻</a:t>
          </a:r>
          <a:r>
            <a:rPr lang="en-US" sz="1700" kern="1200"/>
            <a:t>mysql</a:t>
          </a:r>
          <a:r>
            <a:rPr lang="zh-CN" sz="1700" kern="1200"/>
            <a:t>服务器压力</a:t>
          </a:r>
        </a:p>
      </dsp:txBody>
      <dsp:txXfrm>
        <a:off x="2804340" y="703017"/>
        <a:ext cx="2366244" cy="703133"/>
      </dsp:txXfrm>
    </dsp:sp>
    <dsp:sp modelId="{2FA2AB2D-9702-4D1A-8458-BE5D2382F03E}">
      <dsp:nvSpPr>
        <dsp:cNvPr id="0" name=""/>
        <dsp:cNvSpPr/>
      </dsp:nvSpPr>
      <dsp:spPr>
        <a:xfrm rot="1792319">
          <a:off x="1945950" y="1596759"/>
          <a:ext cx="896038" cy="62226"/>
        </a:xfrm>
        <a:custGeom>
          <a:avLst/>
          <a:gdLst/>
          <a:ahLst/>
          <a:cxnLst/>
          <a:rect l="0" t="0" r="0" b="0"/>
          <a:pathLst>
            <a:path>
              <a:moveTo>
                <a:pt x="0" y="31113"/>
              </a:moveTo>
              <a:lnTo>
                <a:pt x="896038" y="311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71568" y="1605471"/>
        <a:ext cx="44801" cy="44801"/>
      </dsp:txXfrm>
    </dsp:sp>
    <dsp:sp modelId="{15E856DC-8B64-4708-9BD0-7AE7F3F81B0E}">
      <dsp:nvSpPr>
        <dsp:cNvPr id="0" name=""/>
        <dsp:cNvSpPr/>
      </dsp:nvSpPr>
      <dsp:spPr>
        <a:xfrm>
          <a:off x="2782465" y="1573711"/>
          <a:ext cx="2390705" cy="554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缺点：需要</a:t>
          </a:r>
          <a:r>
            <a:rPr lang="zh-CN" altLang="en-US" sz="1700" kern="1200"/>
            <a:t>定期</a:t>
          </a:r>
          <a:r>
            <a:rPr lang="zh-CN" sz="1700" kern="1200"/>
            <a:t>更新</a:t>
          </a:r>
        </a:p>
      </dsp:txBody>
      <dsp:txXfrm>
        <a:off x="2798709" y="1589955"/>
        <a:ext cx="2358217" cy="522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81935-850A-4719-BBE8-7DEA16125CFA}">
      <dsp:nvSpPr>
        <dsp:cNvPr id="0" name=""/>
        <dsp:cNvSpPr/>
      </dsp:nvSpPr>
      <dsp:spPr>
        <a:xfrm>
          <a:off x="892380" y="1632"/>
          <a:ext cx="945030" cy="472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数据库</a:t>
          </a:r>
          <a:r>
            <a:rPr lang="en-US" altLang="zh-CN" sz="1800" kern="1200"/>
            <a:t>1</a:t>
          </a:r>
          <a:endParaRPr lang="zh-CN" sz="1800" kern="1200"/>
        </a:p>
      </dsp:txBody>
      <dsp:txXfrm>
        <a:off x="906219" y="15471"/>
        <a:ext cx="917352" cy="444837"/>
      </dsp:txXfrm>
    </dsp:sp>
    <dsp:sp modelId="{469A04F0-326D-402F-82AA-EF0A1FDF06E9}">
      <dsp:nvSpPr>
        <dsp:cNvPr id="0" name=""/>
        <dsp:cNvSpPr/>
      </dsp:nvSpPr>
      <dsp:spPr>
        <a:xfrm>
          <a:off x="986883" y="474147"/>
          <a:ext cx="94503" cy="35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86"/>
              </a:lnTo>
              <a:lnTo>
                <a:pt x="94503" y="35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E105-52A6-425B-9FC5-2B41310BE9FA}">
      <dsp:nvSpPr>
        <dsp:cNvPr id="0" name=""/>
        <dsp:cNvSpPr/>
      </dsp:nvSpPr>
      <dsp:spPr>
        <a:xfrm>
          <a:off x="1081386" y="592276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1</a:t>
          </a:r>
          <a:endParaRPr lang="zh-CN" sz="2400" kern="1200"/>
        </a:p>
      </dsp:txBody>
      <dsp:txXfrm>
        <a:off x="1095225" y="606115"/>
        <a:ext cx="728346" cy="444837"/>
      </dsp:txXfrm>
    </dsp:sp>
    <dsp:sp modelId="{BD9BFECE-540C-4EF5-A3A2-8FD1540130F5}">
      <dsp:nvSpPr>
        <dsp:cNvPr id="0" name=""/>
        <dsp:cNvSpPr/>
      </dsp:nvSpPr>
      <dsp:spPr>
        <a:xfrm>
          <a:off x="986883" y="474147"/>
          <a:ext cx="94503" cy="94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30"/>
              </a:lnTo>
              <a:lnTo>
                <a:pt x="94503" y="94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806-49BB-4C0A-AB23-A3B2427A7ED3}">
      <dsp:nvSpPr>
        <dsp:cNvPr id="0" name=""/>
        <dsp:cNvSpPr/>
      </dsp:nvSpPr>
      <dsp:spPr>
        <a:xfrm>
          <a:off x="1081386" y="1182920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2</a:t>
          </a:r>
          <a:endParaRPr lang="zh-CN" sz="2400" kern="1200"/>
        </a:p>
      </dsp:txBody>
      <dsp:txXfrm>
        <a:off x="1095225" y="1196759"/>
        <a:ext cx="728346" cy="444837"/>
      </dsp:txXfrm>
    </dsp:sp>
    <dsp:sp modelId="{DF4913FD-136F-48B5-91EF-75C44FC6ED10}">
      <dsp:nvSpPr>
        <dsp:cNvPr id="0" name=""/>
        <dsp:cNvSpPr/>
      </dsp:nvSpPr>
      <dsp:spPr>
        <a:xfrm>
          <a:off x="986883" y="474147"/>
          <a:ext cx="94503" cy="153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74"/>
              </a:lnTo>
              <a:lnTo>
                <a:pt x="94503" y="1535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644-1039-4E6F-A1C8-E13718FC1B00}">
      <dsp:nvSpPr>
        <dsp:cNvPr id="0" name=""/>
        <dsp:cNvSpPr/>
      </dsp:nvSpPr>
      <dsp:spPr>
        <a:xfrm>
          <a:off x="1081386" y="1773564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altLang="zh-CN" sz="2400" kern="1200"/>
            <a:t>3</a:t>
          </a:r>
          <a:endParaRPr lang="zh-CN" sz="2400" kern="1200"/>
        </a:p>
      </dsp:txBody>
      <dsp:txXfrm>
        <a:off x="1095225" y="1787403"/>
        <a:ext cx="728346" cy="444837"/>
      </dsp:txXfrm>
    </dsp:sp>
    <dsp:sp modelId="{F87C5C65-BE5E-46F5-9D13-89D7F9A8C0C6}">
      <dsp:nvSpPr>
        <dsp:cNvPr id="0" name=""/>
        <dsp:cNvSpPr/>
      </dsp:nvSpPr>
      <dsp:spPr>
        <a:xfrm>
          <a:off x="986883" y="474147"/>
          <a:ext cx="94503" cy="212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318"/>
              </a:lnTo>
              <a:lnTo>
                <a:pt x="94503" y="2126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3EEF-71BD-4995-BED5-7B3BDF3FB847}">
      <dsp:nvSpPr>
        <dsp:cNvPr id="0" name=""/>
        <dsp:cNvSpPr/>
      </dsp:nvSpPr>
      <dsp:spPr>
        <a:xfrm>
          <a:off x="1081386" y="2364208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……</a:t>
          </a:r>
          <a:endParaRPr lang="zh-CN" sz="2400" kern="1200"/>
        </a:p>
      </dsp:txBody>
      <dsp:txXfrm>
        <a:off x="1095225" y="2378047"/>
        <a:ext cx="728346" cy="444837"/>
      </dsp:txXfrm>
    </dsp:sp>
    <dsp:sp modelId="{8554EEF6-B778-460F-90CE-0052A0226AE7}">
      <dsp:nvSpPr>
        <dsp:cNvPr id="0" name=""/>
        <dsp:cNvSpPr/>
      </dsp:nvSpPr>
      <dsp:spPr>
        <a:xfrm>
          <a:off x="986883" y="474147"/>
          <a:ext cx="94503" cy="2716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962"/>
              </a:lnTo>
              <a:lnTo>
                <a:pt x="94503" y="2716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22AC-A4EC-4BD6-8C7A-8006193D92BE}">
      <dsp:nvSpPr>
        <dsp:cNvPr id="0" name=""/>
        <dsp:cNvSpPr/>
      </dsp:nvSpPr>
      <dsp:spPr>
        <a:xfrm>
          <a:off x="1081386" y="2954852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n</a:t>
          </a:r>
          <a:endParaRPr lang="zh-CN" sz="2400" kern="1200"/>
        </a:p>
      </dsp:txBody>
      <dsp:txXfrm>
        <a:off x="1095225" y="2968691"/>
        <a:ext cx="728346" cy="444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81935-850A-4719-BBE8-7DEA16125CFA}">
      <dsp:nvSpPr>
        <dsp:cNvPr id="0" name=""/>
        <dsp:cNvSpPr/>
      </dsp:nvSpPr>
      <dsp:spPr>
        <a:xfrm>
          <a:off x="892380" y="1632"/>
          <a:ext cx="945030" cy="472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数据库</a:t>
          </a:r>
          <a:r>
            <a:rPr lang="en-US" altLang="zh-CN" sz="1800" kern="1200"/>
            <a:t>…</a:t>
          </a:r>
          <a:endParaRPr lang="zh-CN" sz="1800" kern="1200"/>
        </a:p>
      </dsp:txBody>
      <dsp:txXfrm>
        <a:off x="906219" y="15471"/>
        <a:ext cx="917352" cy="444837"/>
      </dsp:txXfrm>
    </dsp:sp>
    <dsp:sp modelId="{469A04F0-326D-402F-82AA-EF0A1FDF06E9}">
      <dsp:nvSpPr>
        <dsp:cNvPr id="0" name=""/>
        <dsp:cNvSpPr/>
      </dsp:nvSpPr>
      <dsp:spPr>
        <a:xfrm>
          <a:off x="986883" y="474147"/>
          <a:ext cx="94503" cy="35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86"/>
              </a:lnTo>
              <a:lnTo>
                <a:pt x="94503" y="35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E105-52A6-425B-9FC5-2B41310BE9FA}">
      <dsp:nvSpPr>
        <dsp:cNvPr id="0" name=""/>
        <dsp:cNvSpPr/>
      </dsp:nvSpPr>
      <dsp:spPr>
        <a:xfrm>
          <a:off x="1081386" y="592276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1</a:t>
          </a:r>
          <a:endParaRPr lang="zh-CN" sz="2400" kern="1200"/>
        </a:p>
      </dsp:txBody>
      <dsp:txXfrm>
        <a:off x="1095225" y="606115"/>
        <a:ext cx="728346" cy="444837"/>
      </dsp:txXfrm>
    </dsp:sp>
    <dsp:sp modelId="{BD9BFECE-540C-4EF5-A3A2-8FD1540130F5}">
      <dsp:nvSpPr>
        <dsp:cNvPr id="0" name=""/>
        <dsp:cNvSpPr/>
      </dsp:nvSpPr>
      <dsp:spPr>
        <a:xfrm>
          <a:off x="986883" y="474147"/>
          <a:ext cx="94503" cy="94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30"/>
              </a:lnTo>
              <a:lnTo>
                <a:pt x="94503" y="94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806-49BB-4C0A-AB23-A3B2427A7ED3}">
      <dsp:nvSpPr>
        <dsp:cNvPr id="0" name=""/>
        <dsp:cNvSpPr/>
      </dsp:nvSpPr>
      <dsp:spPr>
        <a:xfrm>
          <a:off x="1081386" y="1182920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2</a:t>
          </a:r>
          <a:endParaRPr lang="zh-CN" sz="2400" kern="1200"/>
        </a:p>
      </dsp:txBody>
      <dsp:txXfrm>
        <a:off x="1095225" y="1196759"/>
        <a:ext cx="728346" cy="444837"/>
      </dsp:txXfrm>
    </dsp:sp>
    <dsp:sp modelId="{DF4913FD-136F-48B5-91EF-75C44FC6ED10}">
      <dsp:nvSpPr>
        <dsp:cNvPr id="0" name=""/>
        <dsp:cNvSpPr/>
      </dsp:nvSpPr>
      <dsp:spPr>
        <a:xfrm>
          <a:off x="986883" y="474147"/>
          <a:ext cx="94503" cy="153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74"/>
              </a:lnTo>
              <a:lnTo>
                <a:pt x="94503" y="1535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644-1039-4E6F-A1C8-E13718FC1B00}">
      <dsp:nvSpPr>
        <dsp:cNvPr id="0" name=""/>
        <dsp:cNvSpPr/>
      </dsp:nvSpPr>
      <dsp:spPr>
        <a:xfrm>
          <a:off x="1081386" y="1773564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altLang="zh-CN" sz="2400" kern="1200"/>
            <a:t>3</a:t>
          </a:r>
          <a:endParaRPr lang="zh-CN" sz="2400" kern="1200"/>
        </a:p>
      </dsp:txBody>
      <dsp:txXfrm>
        <a:off x="1095225" y="1787403"/>
        <a:ext cx="728346" cy="444837"/>
      </dsp:txXfrm>
    </dsp:sp>
    <dsp:sp modelId="{F87C5C65-BE5E-46F5-9D13-89D7F9A8C0C6}">
      <dsp:nvSpPr>
        <dsp:cNvPr id="0" name=""/>
        <dsp:cNvSpPr/>
      </dsp:nvSpPr>
      <dsp:spPr>
        <a:xfrm>
          <a:off x="986883" y="474147"/>
          <a:ext cx="94503" cy="212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318"/>
              </a:lnTo>
              <a:lnTo>
                <a:pt x="94503" y="2126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3EEF-71BD-4995-BED5-7B3BDF3FB847}">
      <dsp:nvSpPr>
        <dsp:cNvPr id="0" name=""/>
        <dsp:cNvSpPr/>
      </dsp:nvSpPr>
      <dsp:spPr>
        <a:xfrm>
          <a:off x="1081386" y="2364208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……</a:t>
          </a:r>
          <a:endParaRPr lang="zh-CN" sz="2400" kern="1200"/>
        </a:p>
      </dsp:txBody>
      <dsp:txXfrm>
        <a:off x="1095225" y="2378047"/>
        <a:ext cx="728346" cy="444837"/>
      </dsp:txXfrm>
    </dsp:sp>
    <dsp:sp modelId="{8554EEF6-B778-460F-90CE-0052A0226AE7}">
      <dsp:nvSpPr>
        <dsp:cNvPr id="0" name=""/>
        <dsp:cNvSpPr/>
      </dsp:nvSpPr>
      <dsp:spPr>
        <a:xfrm>
          <a:off x="986883" y="474147"/>
          <a:ext cx="94503" cy="2716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962"/>
              </a:lnTo>
              <a:lnTo>
                <a:pt x="94503" y="2716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22AC-A4EC-4BD6-8C7A-8006193D92BE}">
      <dsp:nvSpPr>
        <dsp:cNvPr id="0" name=""/>
        <dsp:cNvSpPr/>
      </dsp:nvSpPr>
      <dsp:spPr>
        <a:xfrm>
          <a:off x="1081386" y="2954852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n</a:t>
          </a:r>
          <a:endParaRPr lang="zh-CN" sz="2400" kern="1200"/>
        </a:p>
      </dsp:txBody>
      <dsp:txXfrm>
        <a:off x="1095225" y="2968691"/>
        <a:ext cx="728346" cy="444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81935-850A-4719-BBE8-7DEA16125CFA}">
      <dsp:nvSpPr>
        <dsp:cNvPr id="0" name=""/>
        <dsp:cNvSpPr/>
      </dsp:nvSpPr>
      <dsp:spPr>
        <a:xfrm>
          <a:off x="892380" y="1632"/>
          <a:ext cx="945030" cy="472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数据库</a:t>
          </a:r>
          <a:r>
            <a:rPr lang="en-US" altLang="zh-CN" sz="1800" kern="1200"/>
            <a:t>2</a:t>
          </a:r>
          <a:endParaRPr lang="zh-CN" sz="1800" kern="1200"/>
        </a:p>
      </dsp:txBody>
      <dsp:txXfrm>
        <a:off x="906219" y="15471"/>
        <a:ext cx="917352" cy="444837"/>
      </dsp:txXfrm>
    </dsp:sp>
    <dsp:sp modelId="{469A04F0-326D-402F-82AA-EF0A1FDF06E9}">
      <dsp:nvSpPr>
        <dsp:cNvPr id="0" name=""/>
        <dsp:cNvSpPr/>
      </dsp:nvSpPr>
      <dsp:spPr>
        <a:xfrm>
          <a:off x="986883" y="474147"/>
          <a:ext cx="94503" cy="35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86"/>
              </a:lnTo>
              <a:lnTo>
                <a:pt x="94503" y="35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E105-52A6-425B-9FC5-2B41310BE9FA}">
      <dsp:nvSpPr>
        <dsp:cNvPr id="0" name=""/>
        <dsp:cNvSpPr/>
      </dsp:nvSpPr>
      <dsp:spPr>
        <a:xfrm>
          <a:off x="1081386" y="592276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1</a:t>
          </a:r>
          <a:endParaRPr lang="zh-CN" sz="2400" kern="1200"/>
        </a:p>
      </dsp:txBody>
      <dsp:txXfrm>
        <a:off x="1095225" y="606115"/>
        <a:ext cx="728346" cy="444837"/>
      </dsp:txXfrm>
    </dsp:sp>
    <dsp:sp modelId="{BD9BFECE-540C-4EF5-A3A2-8FD1540130F5}">
      <dsp:nvSpPr>
        <dsp:cNvPr id="0" name=""/>
        <dsp:cNvSpPr/>
      </dsp:nvSpPr>
      <dsp:spPr>
        <a:xfrm>
          <a:off x="986883" y="474147"/>
          <a:ext cx="94503" cy="94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30"/>
              </a:lnTo>
              <a:lnTo>
                <a:pt x="94503" y="94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806-49BB-4C0A-AB23-A3B2427A7ED3}">
      <dsp:nvSpPr>
        <dsp:cNvPr id="0" name=""/>
        <dsp:cNvSpPr/>
      </dsp:nvSpPr>
      <dsp:spPr>
        <a:xfrm>
          <a:off x="1081386" y="1182920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2</a:t>
          </a:r>
          <a:endParaRPr lang="zh-CN" sz="2400" kern="1200"/>
        </a:p>
      </dsp:txBody>
      <dsp:txXfrm>
        <a:off x="1095225" y="1196759"/>
        <a:ext cx="728346" cy="444837"/>
      </dsp:txXfrm>
    </dsp:sp>
    <dsp:sp modelId="{DF4913FD-136F-48B5-91EF-75C44FC6ED10}">
      <dsp:nvSpPr>
        <dsp:cNvPr id="0" name=""/>
        <dsp:cNvSpPr/>
      </dsp:nvSpPr>
      <dsp:spPr>
        <a:xfrm>
          <a:off x="986883" y="474147"/>
          <a:ext cx="94503" cy="153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74"/>
              </a:lnTo>
              <a:lnTo>
                <a:pt x="94503" y="1535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644-1039-4E6F-A1C8-E13718FC1B00}">
      <dsp:nvSpPr>
        <dsp:cNvPr id="0" name=""/>
        <dsp:cNvSpPr/>
      </dsp:nvSpPr>
      <dsp:spPr>
        <a:xfrm>
          <a:off x="1081386" y="1773564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altLang="zh-CN" sz="2400" kern="1200"/>
            <a:t>3</a:t>
          </a:r>
          <a:endParaRPr lang="zh-CN" sz="2400" kern="1200"/>
        </a:p>
      </dsp:txBody>
      <dsp:txXfrm>
        <a:off x="1095225" y="1787403"/>
        <a:ext cx="728346" cy="444837"/>
      </dsp:txXfrm>
    </dsp:sp>
    <dsp:sp modelId="{F87C5C65-BE5E-46F5-9D13-89D7F9A8C0C6}">
      <dsp:nvSpPr>
        <dsp:cNvPr id="0" name=""/>
        <dsp:cNvSpPr/>
      </dsp:nvSpPr>
      <dsp:spPr>
        <a:xfrm>
          <a:off x="986883" y="474147"/>
          <a:ext cx="94503" cy="212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318"/>
              </a:lnTo>
              <a:lnTo>
                <a:pt x="94503" y="2126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3EEF-71BD-4995-BED5-7B3BDF3FB847}">
      <dsp:nvSpPr>
        <dsp:cNvPr id="0" name=""/>
        <dsp:cNvSpPr/>
      </dsp:nvSpPr>
      <dsp:spPr>
        <a:xfrm>
          <a:off x="1081386" y="2364208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……</a:t>
          </a:r>
          <a:endParaRPr lang="zh-CN" sz="2400" kern="1200"/>
        </a:p>
      </dsp:txBody>
      <dsp:txXfrm>
        <a:off x="1095225" y="2378047"/>
        <a:ext cx="728346" cy="444837"/>
      </dsp:txXfrm>
    </dsp:sp>
    <dsp:sp modelId="{8554EEF6-B778-460F-90CE-0052A0226AE7}">
      <dsp:nvSpPr>
        <dsp:cNvPr id="0" name=""/>
        <dsp:cNvSpPr/>
      </dsp:nvSpPr>
      <dsp:spPr>
        <a:xfrm>
          <a:off x="986883" y="474147"/>
          <a:ext cx="94503" cy="2716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962"/>
              </a:lnTo>
              <a:lnTo>
                <a:pt x="94503" y="2716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22AC-A4EC-4BD6-8C7A-8006193D92BE}">
      <dsp:nvSpPr>
        <dsp:cNvPr id="0" name=""/>
        <dsp:cNvSpPr/>
      </dsp:nvSpPr>
      <dsp:spPr>
        <a:xfrm>
          <a:off x="1081386" y="2954852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n</a:t>
          </a:r>
          <a:endParaRPr lang="zh-CN" sz="2400" kern="1200"/>
        </a:p>
      </dsp:txBody>
      <dsp:txXfrm>
        <a:off x="1095225" y="2968691"/>
        <a:ext cx="728346" cy="444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81935-850A-4719-BBE8-7DEA16125CFA}">
      <dsp:nvSpPr>
        <dsp:cNvPr id="0" name=""/>
        <dsp:cNvSpPr/>
      </dsp:nvSpPr>
      <dsp:spPr>
        <a:xfrm>
          <a:off x="892380" y="1632"/>
          <a:ext cx="945030" cy="472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数据库</a:t>
          </a:r>
          <a:r>
            <a:rPr lang="en-US" altLang="zh-CN" sz="1800" kern="1200"/>
            <a:t>n</a:t>
          </a:r>
          <a:endParaRPr lang="zh-CN" sz="1800" kern="1200"/>
        </a:p>
      </dsp:txBody>
      <dsp:txXfrm>
        <a:off x="906219" y="15471"/>
        <a:ext cx="917352" cy="444837"/>
      </dsp:txXfrm>
    </dsp:sp>
    <dsp:sp modelId="{469A04F0-326D-402F-82AA-EF0A1FDF06E9}">
      <dsp:nvSpPr>
        <dsp:cNvPr id="0" name=""/>
        <dsp:cNvSpPr/>
      </dsp:nvSpPr>
      <dsp:spPr>
        <a:xfrm>
          <a:off x="986883" y="474147"/>
          <a:ext cx="94503" cy="354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386"/>
              </a:lnTo>
              <a:lnTo>
                <a:pt x="94503" y="3543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1E105-52A6-425B-9FC5-2B41310BE9FA}">
      <dsp:nvSpPr>
        <dsp:cNvPr id="0" name=""/>
        <dsp:cNvSpPr/>
      </dsp:nvSpPr>
      <dsp:spPr>
        <a:xfrm>
          <a:off x="1081386" y="592276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1</a:t>
          </a:r>
          <a:endParaRPr lang="zh-CN" sz="2400" kern="1200"/>
        </a:p>
      </dsp:txBody>
      <dsp:txXfrm>
        <a:off x="1095225" y="606115"/>
        <a:ext cx="728346" cy="444837"/>
      </dsp:txXfrm>
    </dsp:sp>
    <dsp:sp modelId="{BD9BFECE-540C-4EF5-A3A2-8FD1540130F5}">
      <dsp:nvSpPr>
        <dsp:cNvPr id="0" name=""/>
        <dsp:cNvSpPr/>
      </dsp:nvSpPr>
      <dsp:spPr>
        <a:xfrm>
          <a:off x="986883" y="474147"/>
          <a:ext cx="94503" cy="94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030"/>
              </a:lnTo>
              <a:lnTo>
                <a:pt x="94503" y="94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5A806-49BB-4C0A-AB23-A3B2427A7ED3}">
      <dsp:nvSpPr>
        <dsp:cNvPr id="0" name=""/>
        <dsp:cNvSpPr/>
      </dsp:nvSpPr>
      <dsp:spPr>
        <a:xfrm>
          <a:off x="1081386" y="1182920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2</a:t>
          </a:r>
          <a:endParaRPr lang="zh-CN" sz="2400" kern="1200"/>
        </a:p>
      </dsp:txBody>
      <dsp:txXfrm>
        <a:off x="1095225" y="1196759"/>
        <a:ext cx="728346" cy="444837"/>
      </dsp:txXfrm>
    </dsp:sp>
    <dsp:sp modelId="{DF4913FD-136F-48B5-91EF-75C44FC6ED10}">
      <dsp:nvSpPr>
        <dsp:cNvPr id="0" name=""/>
        <dsp:cNvSpPr/>
      </dsp:nvSpPr>
      <dsp:spPr>
        <a:xfrm>
          <a:off x="986883" y="474147"/>
          <a:ext cx="94503" cy="153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74"/>
              </a:lnTo>
              <a:lnTo>
                <a:pt x="94503" y="15356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644-1039-4E6F-A1C8-E13718FC1B00}">
      <dsp:nvSpPr>
        <dsp:cNvPr id="0" name=""/>
        <dsp:cNvSpPr/>
      </dsp:nvSpPr>
      <dsp:spPr>
        <a:xfrm>
          <a:off x="1081386" y="1773564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altLang="zh-CN" sz="2400" kern="1200"/>
            <a:t>3</a:t>
          </a:r>
          <a:endParaRPr lang="zh-CN" sz="2400" kern="1200"/>
        </a:p>
      </dsp:txBody>
      <dsp:txXfrm>
        <a:off x="1095225" y="1787403"/>
        <a:ext cx="728346" cy="444837"/>
      </dsp:txXfrm>
    </dsp:sp>
    <dsp:sp modelId="{F87C5C65-BE5E-46F5-9D13-89D7F9A8C0C6}">
      <dsp:nvSpPr>
        <dsp:cNvPr id="0" name=""/>
        <dsp:cNvSpPr/>
      </dsp:nvSpPr>
      <dsp:spPr>
        <a:xfrm>
          <a:off x="986883" y="474147"/>
          <a:ext cx="94503" cy="2126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318"/>
              </a:lnTo>
              <a:lnTo>
                <a:pt x="94503" y="2126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3EEF-71BD-4995-BED5-7B3BDF3FB847}">
      <dsp:nvSpPr>
        <dsp:cNvPr id="0" name=""/>
        <dsp:cNvSpPr/>
      </dsp:nvSpPr>
      <dsp:spPr>
        <a:xfrm>
          <a:off x="1081386" y="2364208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……</a:t>
          </a:r>
          <a:endParaRPr lang="zh-CN" sz="2400" kern="1200"/>
        </a:p>
      </dsp:txBody>
      <dsp:txXfrm>
        <a:off x="1095225" y="2378047"/>
        <a:ext cx="728346" cy="444837"/>
      </dsp:txXfrm>
    </dsp:sp>
    <dsp:sp modelId="{8554EEF6-B778-460F-90CE-0052A0226AE7}">
      <dsp:nvSpPr>
        <dsp:cNvPr id="0" name=""/>
        <dsp:cNvSpPr/>
      </dsp:nvSpPr>
      <dsp:spPr>
        <a:xfrm>
          <a:off x="986883" y="474147"/>
          <a:ext cx="94503" cy="2716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6962"/>
              </a:lnTo>
              <a:lnTo>
                <a:pt x="94503" y="2716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922AC-A4EC-4BD6-8C7A-8006193D92BE}">
      <dsp:nvSpPr>
        <dsp:cNvPr id="0" name=""/>
        <dsp:cNvSpPr/>
      </dsp:nvSpPr>
      <dsp:spPr>
        <a:xfrm>
          <a:off x="1081386" y="2954852"/>
          <a:ext cx="756024" cy="472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21599989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表</a:t>
          </a:r>
          <a:r>
            <a:rPr lang="en-US" sz="2400" kern="1200"/>
            <a:t>n</a:t>
          </a:r>
          <a:endParaRPr lang="zh-CN" sz="2400" kern="1200"/>
        </a:p>
      </dsp:txBody>
      <dsp:txXfrm>
        <a:off x="1095225" y="2968691"/>
        <a:ext cx="728346" cy="444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36D66-0DA6-45D0-8520-ABBC2C600927}">
      <dsp:nvSpPr>
        <dsp:cNvPr id="0" name=""/>
        <dsp:cNvSpPr/>
      </dsp:nvSpPr>
      <dsp:spPr>
        <a:xfrm>
          <a:off x="2417058" y="2144027"/>
          <a:ext cx="2688207" cy="1673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4103" y="0"/>
              </a:lnTo>
              <a:lnTo>
                <a:pt x="1344103" y="1673595"/>
              </a:lnTo>
              <a:lnTo>
                <a:pt x="2688207" y="16735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681997" y="2901660"/>
        <a:ext cx="158330" cy="158330"/>
      </dsp:txXfrm>
    </dsp:sp>
    <dsp:sp modelId="{2E2324B8-DA0C-4D5F-9595-3175C1CA1CB2}">
      <dsp:nvSpPr>
        <dsp:cNvPr id="0" name=""/>
        <dsp:cNvSpPr/>
      </dsp:nvSpPr>
      <dsp:spPr>
        <a:xfrm>
          <a:off x="2417058" y="2098307"/>
          <a:ext cx="26764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38201" y="45720"/>
              </a:lnTo>
              <a:lnTo>
                <a:pt x="1338201" y="54813"/>
              </a:lnTo>
              <a:lnTo>
                <a:pt x="2676403" y="54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688349" y="2077117"/>
        <a:ext cx="133820" cy="133820"/>
      </dsp:txXfrm>
    </dsp:sp>
    <dsp:sp modelId="{11E5E1C5-1919-41E4-A7A8-B75651E12207}">
      <dsp:nvSpPr>
        <dsp:cNvPr id="0" name=""/>
        <dsp:cNvSpPr/>
      </dsp:nvSpPr>
      <dsp:spPr>
        <a:xfrm>
          <a:off x="2417058" y="565330"/>
          <a:ext cx="2677849" cy="1578697"/>
        </a:xfrm>
        <a:custGeom>
          <a:avLst/>
          <a:gdLst/>
          <a:ahLst/>
          <a:cxnLst/>
          <a:rect l="0" t="0" r="0" b="0"/>
          <a:pathLst>
            <a:path>
              <a:moveTo>
                <a:pt x="0" y="1578697"/>
              </a:moveTo>
              <a:lnTo>
                <a:pt x="1338924" y="1578697"/>
              </a:lnTo>
              <a:lnTo>
                <a:pt x="1338924" y="0"/>
              </a:lnTo>
              <a:lnTo>
                <a:pt x="26778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3678269" y="1276964"/>
        <a:ext cx="155428" cy="155428"/>
      </dsp:txXfrm>
    </dsp:sp>
    <dsp:sp modelId="{5DC1D69D-A254-4C90-BC64-B665182D0D47}">
      <dsp:nvSpPr>
        <dsp:cNvPr id="0" name=""/>
        <dsp:cNvSpPr/>
      </dsp:nvSpPr>
      <dsp:spPr>
        <a:xfrm>
          <a:off x="189591" y="1743282"/>
          <a:ext cx="3653444" cy="801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三种情况</a:t>
          </a:r>
        </a:p>
      </dsp:txBody>
      <dsp:txXfrm>
        <a:off x="189591" y="1743282"/>
        <a:ext cx="3653444" cy="801489"/>
      </dsp:txXfrm>
    </dsp:sp>
    <dsp:sp modelId="{EE1241F1-7250-48D1-9643-D6F2447825F0}">
      <dsp:nvSpPr>
        <dsp:cNvPr id="0" name=""/>
        <dsp:cNvSpPr/>
      </dsp:nvSpPr>
      <dsp:spPr>
        <a:xfrm>
          <a:off x="5094907" y="164585"/>
          <a:ext cx="2628886" cy="801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IHEP</a:t>
          </a:r>
          <a:r>
            <a:rPr lang="zh-CN" sz="2700" kern="1200"/>
            <a:t>（单核）</a:t>
          </a:r>
        </a:p>
      </dsp:txBody>
      <dsp:txXfrm>
        <a:off x="5094907" y="164585"/>
        <a:ext cx="2628886" cy="801489"/>
      </dsp:txXfrm>
    </dsp:sp>
    <dsp:sp modelId="{FF5272EA-D42B-4D6C-B601-A60E03DBCE02}">
      <dsp:nvSpPr>
        <dsp:cNvPr id="0" name=""/>
        <dsp:cNvSpPr/>
      </dsp:nvSpPr>
      <dsp:spPr>
        <a:xfrm>
          <a:off x="5093462" y="1752376"/>
          <a:ext cx="2628886" cy="801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TH-2 </a:t>
          </a:r>
          <a:r>
            <a:rPr lang="zh-CN" sz="2700" kern="1200"/>
            <a:t>单核</a:t>
          </a:r>
        </a:p>
      </dsp:txBody>
      <dsp:txXfrm>
        <a:off x="5093462" y="1752376"/>
        <a:ext cx="2628886" cy="801489"/>
      </dsp:txXfrm>
    </dsp:sp>
    <dsp:sp modelId="{25AA68FD-53F5-49CF-9C5E-E32711BEDD48}">
      <dsp:nvSpPr>
        <dsp:cNvPr id="0" name=""/>
        <dsp:cNvSpPr/>
      </dsp:nvSpPr>
      <dsp:spPr>
        <a:xfrm>
          <a:off x="5105265" y="3416878"/>
          <a:ext cx="3296519" cy="801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  TH-2 </a:t>
          </a:r>
          <a:r>
            <a:rPr lang="zh-CN" sz="2700" kern="1200"/>
            <a:t>单节点</a:t>
          </a:r>
          <a:r>
            <a:rPr lang="zh-CN" altLang="en-US" sz="2700" kern="1200"/>
            <a:t>（</a:t>
          </a:r>
          <a:r>
            <a:rPr lang="en-US" altLang="zh-CN" sz="2700" kern="1200"/>
            <a:t>24</a:t>
          </a:r>
          <a:r>
            <a:rPr lang="zh-CN" altLang="en-US" sz="2700" kern="1200"/>
            <a:t>核）</a:t>
          </a:r>
          <a:endParaRPr lang="zh-CN" sz="2700" kern="1200"/>
        </a:p>
      </dsp:txBody>
      <dsp:txXfrm>
        <a:off x="5105265" y="3416878"/>
        <a:ext cx="3296519" cy="80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AB50E-9DAB-4B03-85DA-944EB3376B9C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EB8B-F970-4957-8F8A-CD2CA6BA0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8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02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49DDD-734B-4D28-9525-B99EBD70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A89C2-E125-4C45-9248-A5F29A0F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6AF32-292A-4D79-BB5B-F1FDD597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774C-6CF3-4B89-9060-A36EBEB2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08078-8658-44C3-B2FA-4C081B83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82B00-3119-45B2-8937-C2F59466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060D8-FB50-4132-836C-D17C8B5D1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5D807-DB8C-4560-9A0E-2BB6CEC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A0825-DD4F-4412-9A46-B7CDA33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939F7-78F1-4C13-93C6-465B6D6C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2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A5909E-8E5E-4BFB-B602-2AF04CC4A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95275-4CCA-4190-973F-5CA746F0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415C2-7478-458B-BFA8-2D99AB9C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5F32C-6CEA-482B-B37C-6260D174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080AB-F482-4553-82B9-EEB915A1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3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4275-EC1D-4EF0-B688-3F265FF1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78037-9EFB-401D-ADAB-307A1A6F0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D4921-3F9C-436B-A9BA-69EAE776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7B435-5FE1-4D58-8510-9BB6D3CD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15D18-6898-464A-BB59-F2977D5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4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86AB-823F-4FEF-AB65-AB95AA20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E870D-DA83-49F5-AB55-0E176BED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1C915-D2D6-4C4F-A48A-C20FC856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83EC3-48E3-43C5-BEB3-CB004CA8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67BBB-1C17-4B5C-8E7F-3D03A111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23622-D9A6-4EE8-9071-828816C9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BD247-BFA0-4E5C-BD85-6290A95F5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2E876-4808-4165-8367-78D8A95D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592FF-AA1B-4BD7-A6FB-89860C52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3BD02-B775-41A5-965E-0088E04D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9C3F6-FF1D-4766-AAEF-BEDDE237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42902-77BF-40AA-9BF9-BACF1BFF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AE5E5-6E06-4DAC-860F-98698D81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3EE1E-3FA3-445E-B5F8-DEDF38B1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459155-403B-4601-8837-267DD729F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DB7521-F65F-4C0E-911F-7BA949ED1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BD9D6E-05F6-47CA-A35B-F844AD5A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62076D-5A86-4F00-86E1-58FC9CF6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A2360D-1C24-408E-9CA9-7BEA0EE2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96CBA-DE2B-4B26-9675-A3FB1CD3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9DB0C3-5CEE-4E54-808A-104A04E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18DCA5-43F2-4CBD-87EF-C06AECD5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28E05-C371-4102-A848-DBB1CAC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22E17-3689-4E5A-9234-59B2ADC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D4BEC-993E-470F-A29D-47FC92B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1465A-B3FD-4991-ADAF-5130FB28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9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5DC10-D17B-464F-AB0B-14C11BB5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7880-0723-4CAE-A120-F4857BE4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61B7B-8EC4-47EC-A6A7-B024DDE5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230BA-0148-4C02-8709-C233D0C1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A1350-53C4-4710-B6EF-84E1C7A3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FE9DA-0E68-4AE7-B971-F60CBD05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032C6-92DA-42CE-8AE9-B9AF366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C37976-4683-4418-BC53-CD6969F91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CA74D-A2AD-49A2-BA0E-E02B8B872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2115B-3800-4C8B-97BE-F8F708A8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E899F-EF18-4BA1-AE6E-28B345E3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99C8C-BAE0-4684-8E2F-E73872B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8F525A-D527-483E-8709-8F0D169C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3F489-7F81-4058-B22B-53FB914F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5FA3D-2039-4C67-B2DA-78FE62C50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EA90-288B-4E3B-90F3-76886D434B32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80AE9-B2A6-44DC-8D93-4D1EE2657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6D1E7-1906-4EBE-9E7C-7C6A578A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CBBA-B269-44E1-BB1C-B57674C32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nix21/article/details/9330571" TargetMode="External"/><Relationship Id="rId2" Type="http://schemas.openxmlformats.org/officeDocument/2006/relationships/hyperlink" Target="https://blog.csdn.net/u010168781/article/details/83788559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urses.cs.washington.edu/courses/cse326/05wi/valgrind-doc/ms_main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yfblog/p/10561379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5E83-97CE-4EE3-8D68-9476C19C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2161485"/>
            <a:ext cx="10642599" cy="1062038"/>
          </a:xfrm>
        </p:spPr>
        <p:txBody>
          <a:bodyPr>
            <a:normAutofit/>
          </a:bodyPr>
          <a:lstStyle/>
          <a:p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BOSS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软件在天河二号的调试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B5630-BDF7-4259-BD55-3167BCF939B5}"/>
              </a:ext>
            </a:extLst>
          </p:cNvPr>
          <p:cNvSpPr txBox="1"/>
          <p:nvPr/>
        </p:nvSpPr>
        <p:spPr>
          <a:xfrm>
            <a:off x="4041591" y="4732839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赵问问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zhaoww2013@126.com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周四    下午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BED173-9C3A-40C3-BDAC-F0471C27D6AD}"/>
              </a:ext>
            </a:extLst>
          </p:cNvPr>
          <p:cNvSpPr/>
          <p:nvPr/>
        </p:nvSpPr>
        <p:spPr>
          <a:xfrm>
            <a:off x="6957391" y="177265"/>
            <a:ext cx="2385391" cy="1204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gss0.bdstatic.com/94o3dSag_xI4khGkpoWK1HF6hhy/baike/c0%3Dbaike80%2C5%2C5%2C80%2C26/sign=20ca2150209759ee5e5d6899d3922873/5d6034a85edf8db1e32339390f23dd54564e7459.jpg">
            <a:extLst>
              <a:ext uri="{FF2B5EF4-FFF2-40B4-BE49-F238E27FC236}">
                <a16:creationId xmlns:a16="http://schemas.microsoft.com/office/drawing/2014/main" id="{60C76009-02B7-4D2C-B867-68FF9C36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0"/>
            <a:ext cx="691887" cy="4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ss3.bdstatic.com/7Po3dSag_xI4khGkpoWK1HF6hhy/baike/c0%3Dbaike92%2C5%2C5%2C92%2C30/sign=e0c646358926cffc7d27b7e0d86821f5/b3119313b07eca8032bb094b9a2397dda04483db.jpg">
            <a:extLst>
              <a:ext uri="{FF2B5EF4-FFF2-40B4-BE49-F238E27FC236}">
                <a16:creationId xmlns:a16="http://schemas.microsoft.com/office/drawing/2014/main" id="{DD9267BF-F610-43A3-BDD1-E785B77F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014" y="6867"/>
            <a:ext cx="458742" cy="45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3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6A4FA6-D250-4C48-B366-C52EBEE1F802}"/>
              </a:ext>
            </a:extLst>
          </p:cNvPr>
          <p:cNvSpPr/>
          <p:nvPr/>
        </p:nvSpPr>
        <p:spPr>
          <a:xfrm>
            <a:off x="503679" y="390099"/>
            <a:ext cx="5266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IHEP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TH-2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运行时间的对比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36B59CC-2D85-4A2A-B967-FCDB15817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215148"/>
              </p:ext>
            </p:extLst>
          </p:nvPr>
        </p:nvGraphicFramePr>
        <p:xfrm>
          <a:off x="1206045" y="1957145"/>
          <a:ext cx="9355938" cy="421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66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DA19-CA17-43C1-9A1C-EEEC30759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0B278-429A-45D6-8297-9499084A5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4BF3B-A6FD-46E0-AC1D-908D8DCE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919"/>
            <a:ext cx="12192000" cy="6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F66D7C-45C0-48F3-920B-B2625462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r="23212"/>
          <a:stretch/>
        </p:blipFill>
        <p:spPr>
          <a:xfrm>
            <a:off x="0" y="0"/>
            <a:ext cx="11728174" cy="68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E9B709-95CF-4625-8F1C-28E695D44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r="26739" b="8398"/>
          <a:stretch/>
        </p:blipFill>
        <p:spPr>
          <a:xfrm>
            <a:off x="1046921" y="333345"/>
            <a:ext cx="9250017" cy="65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BBD854-08EF-4BC0-8A65-8CD9B49E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8" y="0"/>
            <a:ext cx="1152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4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32A162-B021-4ED8-A097-1D16EEA28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8" y="0"/>
            <a:ext cx="11206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9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4CA1EC-CD39-4546-93F5-629767A4E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60" y="0"/>
            <a:ext cx="9370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2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79BD1B-1921-40BF-8DD0-93A75F2D82BB}"/>
              </a:ext>
            </a:extLst>
          </p:cNvPr>
          <p:cNvSpPr txBox="1"/>
          <p:nvPr/>
        </p:nvSpPr>
        <p:spPr>
          <a:xfrm>
            <a:off x="357809" y="1237020"/>
            <a:ext cx="9819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是一个调试和剖析的软件工具集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  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（选项）           （我的程序）       （我的程序操作）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   --tool=callgrind     --separate-threads=yes      ./a.out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639B3-E805-4AFB-BA0F-9B0F1EE2EBAB}"/>
              </a:ext>
            </a:extLst>
          </p:cNvPr>
          <p:cNvSpPr/>
          <p:nvPr/>
        </p:nvSpPr>
        <p:spPr>
          <a:xfrm>
            <a:off x="3314618" y="2912799"/>
            <a:ext cx="9134653" cy="291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选项：最重要的是六个工具包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memcheck :  [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内存检测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cachegrind :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缓存和分支预测分析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callgrind :  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在缓存模拟基础上，添加函数调用追踪、线程追踪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helgrind :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线程检测，条件竞争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massif :    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堆剖析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e ^ + e ^  -  \到e ^ + e ^  - ，\ mu ^ + \ mu ^  - ，\ gamma \ gamma">
            <a:extLst>
              <a:ext uri="{FF2B5EF4-FFF2-40B4-BE49-F238E27FC236}">
                <a16:creationId xmlns:a16="http://schemas.microsoft.com/office/drawing/2014/main" id="{3CBE41A8-A12F-4707-A904-522657F84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03DE1-00D0-44F0-9CAD-99E1742B9327}"/>
              </a:ext>
            </a:extLst>
          </p:cNvPr>
          <p:cNvSpPr txBox="1"/>
          <p:nvPr/>
        </p:nvSpPr>
        <p:spPr>
          <a:xfrm>
            <a:off x="357809" y="320230"/>
            <a:ext cx="961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分析函数调用与成本</a:t>
            </a:r>
            <a:endParaRPr lang="zh-CN" altLang="en-US" sz="32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B7E7CE-58B7-4355-A7C3-06AE5D3F3068}"/>
              </a:ext>
            </a:extLst>
          </p:cNvPr>
          <p:cNvCxnSpPr>
            <a:cxnSpLocks/>
          </p:cNvCxnSpPr>
          <p:nvPr/>
        </p:nvCxnSpPr>
        <p:spPr>
          <a:xfrm>
            <a:off x="3154017" y="2821373"/>
            <a:ext cx="0" cy="3274627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E1EA0D-4CD8-4D89-9687-C7E8B3D5347D}"/>
              </a:ext>
            </a:extLst>
          </p:cNvPr>
          <p:cNvCxnSpPr>
            <a:cxnSpLocks/>
          </p:cNvCxnSpPr>
          <p:nvPr/>
        </p:nvCxnSpPr>
        <p:spPr>
          <a:xfrm>
            <a:off x="2637183" y="2820033"/>
            <a:ext cx="20805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C045CE0-7302-4A5C-BF0B-8B8E1DDF4739}"/>
              </a:ext>
            </a:extLst>
          </p:cNvPr>
          <p:cNvSpPr/>
          <p:nvPr/>
        </p:nvSpPr>
        <p:spPr>
          <a:xfrm>
            <a:off x="8760355" y="6525894"/>
            <a:ext cx="3431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http://www.valgrind.org/docs/manual/manual.html</a:t>
            </a:r>
            <a:endParaRPr lang="zh-CN" altLang="en-US" sz="1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16531-ED50-4635-941E-3591AD0ED2D4}"/>
              </a:ext>
            </a:extLst>
          </p:cNvPr>
          <p:cNvCxnSpPr>
            <a:cxnSpLocks/>
          </p:cNvCxnSpPr>
          <p:nvPr/>
        </p:nvCxnSpPr>
        <p:spPr>
          <a:xfrm flipH="1">
            <a:off x="2476500" y="4732594"/>
            <a:ext cx="8773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0F9265-523B-4743-A18A-2A9EA6122A07}"/>
              </a:ext>
            </a:extLst>
          </p:cNvPr>
          <p:cNvSpPr txBox="1"/>
          <p:nvPr/>
        </p:nvSpPr>
        <p:spPr>
          <a:xfrm>
            <a:off x="679102" y="4458190"/>
            <a:ext cx="195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kcachegrind </a:t>
            </a: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可视化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7284E1-0419-4AB0-B0CE-BDE8996DEBDF}"/>
              </a:ext>
            </a:extLst>
          </p:cNvPr>
          <p:cNvGrpSpPr/>
          <p:nvPr/>
        </p:nvGrpSpPr>
        <p:grpSpPr>
          <a:xfrm>
            <a:off x="414289" y="1193907"/>
            <a:ext cx="10081433" cy="5143990"/>
            <a:chOff x="414289" y="1193907"/>
            <a:chExt cx="10081433" cy="51439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5D7FEA-610E-40C0-85A5-518BC11AC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289" y="1193907"/>
              <a:ext cx="10081433" cy="514399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84F54F-4B14-402A-A0F8-89D6778B665E}"/>
                </a:ext>
              </a:extLst>
            </p:cNvPr>
            <p:cNvSpPr txBox="1"/>
            <p:nvPr/>
          </p:nvSpPr>
          <p:spPr>
            <a:xfrm>
              <a:off x="927529" y="3060015"/>
              <a:ext cx="589721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软件使用：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1.apt 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就可以安装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不要用中文界面</a:t>
              </a:r>
              <a:endPara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zh-CN" altLang="en-US" sz="3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导出图片加后缀名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9F734-3ED5-42ED-93F6-1BDF037AD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9082" r="42273" b="10918"/>
          <a:stretch/>
        </p:blipFill>
        <p:spPr>
          <a:xfrm>
            <a:off x="8004313" y="-16565"/>
            <a:ext cx="3021494" cy="681742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1F739A-E057-4762-9523-64523E7C0FBF}"/>
              </a:ext>
            </a:extLst>
          </p:cNvPr>
          <p:cNvGrpSpPr/>
          <p:nvPr/>
        </p:nvGrpSpPr>
        <p:grpSpPr>
          <a:xfrm>
            <a:off x="577251" y="236258"/>
            <a:ext cx="6086558" cy="6621742"/>
            <a:chOff x="139929" y="236258"/>
            <a:chExt cx="6086558" cy="66217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2C03DEF-2A6F-40AF-978C-77CF91F2D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b="1611"/>
            <a:stretch/>
          </p:blipFill>
          <p:spPr>
            <a:xfrm>
              <a:off x="159026" y="236258"/>
              <a:ext cx="6048364" cy="32376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76E8868-FC94-4CDA-A56C-2FCF368B3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026" y="3930509"/>
              <a:ext cx="6067461" cy="2927491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0400230-721D-496C-9790-FB3B5E6E1A1E}"/>
                </a:ext>
              </a:extLst>
            </p:cNvPr>
            <p:cNvCxnSpPr/>
            <p:nvPr/>
          </p:nvCxnSpPr>
          <p:spPr>
            <a:xfrm>
              <a:off x="139929" y="3732142"/>
              <a:ext cx="6067461" cy="0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C3A50A8-EF0A-4A9A-9BDB-2E7FBF8D5121}"/>
              </a:ext>
            </a:extLst>
          </p:cNvPr>
          <p:cNvSpPr/>
          <p:nvPr/>
        </p:nvSpPr>
        <p:spPr>
          <a:xfrm>
            <a:off x="4682570" y="6576656"/>
            <a:ext cx="3321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http://valgrind.org/docs/manual/cl-format.html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426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EDB3AA-670A-4EBB-95CE-E577180C8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0" b="52657"/>
          <a:stretch/>
        </p:blipFill>
        <p:spPr>
          <a:xfrm>
            <a:off x="2535117" y="0"/>
            <a:ext cx="4028660" cy="6669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B068CE-2C18-457A-911F-2A563236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79" r="5042" b="458"/>
          <a:stretch/>
        </p:blipFill>
        <p:spPr>
          <a:xfrm>
            <a:off x="5702386" y="6718"/>
            <a:ext cx="6489614" cy="68512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065930-509B-4919-8803-661C11BFB9EF}"/>
              </a:ext>
            </a:extLst>
          </p:cNvPr>
          <p:cNvSpPr/>
          <p:nvPr/>
        </p:nvSpPr>
        <p:spPr>
          <a:xfrm>
            <a:off x="0" y="2734367"/>
            <a:ext cx="30155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callgrind.out.7059-01</a:t>
            </a: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callgrind.out.7059-02</a:t>
            </a:r>
            <a:endParaRPr lang="zh-CN" altLang="en-U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562187-2448-4B29-9BA7-50240465B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398" y="285013"/>
            <a:ext cx="1634811" cy="2923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0ADC8B-6DB9-4574-A9C0-6A1C51214EBD}"/>
              </a:ext>
            </a:extLst>
          </p:cNvPr>
          <p:cNvSpPr txBox="1"/>
          <p:nvPr/>
        </p:nvSpPr>
        <p:spPr>
          <a:xfrm>
            <a:off x="192157" y="424069"/>
            <a:ext cx="2150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IHEP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千事例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1CBBE9-C310-4EBE-BD98-29DA1FD06F0F}"/>
              </a:ext>
            </a:extLst>
          </p:cNvPr>
          <p:cNvSpPr/>
          <p:nvPr/>
        </p:nvSpPr>
        <p:spPr>
          <a:xfrm>
            <a:off x="5769653" y="3470047"/>
            <a:ext cx="6355080" cy="3345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6DE4CD-238F-41D2-9CE9-8DC5EFDE1F2A}"/>
              </a:ext>
            </a:extLst>
          </p:cNvPr>
          <p:cNvSpPr txBox="1"/>
          <p:nvPr/>
        </p:nvSpPr>
        <p:spPr>
          <a:xfrm>
            <a:off x="1285460" y="2305615"/>
            <a:ext cx="7739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IHEP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TH-2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模拟与分析结果的验证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IHEP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TH-2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运行时间的对比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Valgrind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callgrind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分析函数调用成本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1599AE-1053-4DC8-8BCA-BF0602F03EB6}"/>
              </a:ext>
            </a:extLst>
          </p:cNvPr>
          <p:cNvSpPr txBox="1"/>
          <p:nvPr/>
        </p:nvSpPr>
        <p:spPr>
          <a:xfrm>
            <a:off x="1099930" y="543339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0359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DE2E9C-7D9E-44B7-B0CB-B7B8B4B60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1" r="5000" b="1110"/>
          <a:stretch/>
        </p:blipFill>
        <p:spPr>
          <a:xfrm>
            <a:off x="0" y="241503"/>
            <a:ext cx="12192000" cy="63749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2F388DF-7583-4B09-8DE2-9420E8644D77}"/>
              </a:ext>
            </a:extLst>
          </p:cNvPr>
          <p:cNvSpPr/>
          <p:nvPr/>
        </p:nvSpPr>
        <p:spPr>
          <a:xfrm>
            <a:off x="6480313" y="3882887"/>
            <a:ext cx="5618922" cy="19480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35405E-6E4E-4060-BD03-500CA94B1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7" t="83917" r="5000" b="3898"/>
          <a:stretch/>
        </p:blipFill>
        <p:spPr>
          <a:xfrm>
            <a:off x="0" y="622851"/>
            <a:ext cx="12202368" cy="602974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DBF717-EA8B-41C4-A689-563F214869C6}"/>
              </a:ext>
            </a:extLst>
          </p:cNvPr>
          <p:cNvSpPr/>
          <p:nvPr/>
        </p:nvSpPr>
        <p:spPr>
          <a:xfrm>
            <a:off x="0" y="622851"/>
            <a:ext cx="689113" cy="14179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7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7625B4-79E3-4597-B80B-C574CFDE9175}"/>
              </a:ext>
            </a:extLst>
          </p:cNvPr>
          <p:cNvSpPr/>
          <p:nvPr/>
        </p:nvSpPr>
        <p:spPr>
          <a:xfrm>
            <a:off x="0" y="2734367"/>
            <a:ext cx="30155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/>
              <a:t>callgrind.out.7059-01</a:t>
            </a: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callgrind.out.7059-02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A28899-52AF-4EFE-9AEF-3F2E1EC4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03" y="0"/>
            <a:ext cx="5390793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8D6B72-AF3A-46CD-A506-626E35CEF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652" y="344557"/>
            <a:ext cx="2370808" cy="3016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0CADA4-BA0D-43A5-BD69-F2FF785AC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1" t="66667" r="9682" b="2394"/>
          <a:stretch/>
        </p:blipFill>
        <p:spPr>
          <a:xfrm>
            <a:off x="0" y="0"/>
            <a:ext cx="9582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C54397A-2036-497C-8148-20A6846EFF1A}"/>
              </a:ext>
            </a:extLst>
          </p:cNvPr>
          <p:cNvSpPr txBox="1">
            <a:spLocks/>
          </p:cNvSpPr>
          <p:nvPr/>
        </p:nvSpPr>
        <p:spPr bwMode="auto">
          <a:xfrm>
            <a:off x="4637666" y="2492643"/>
            <a:ext cx="291666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99E727-B95B-4CA5-9956-153B3D6C4AD3}"/>
              </a:ext>
            </a:extLst>
          </p:cNvPr>
          <p:cNvSpPr/>
          <p:nvPr/>
        </p:nvSpPr>
        <p:spPr>
          <a:xfrm>
            <a:off x="6711657" y="5405088"/>
            <a:ext cx="6041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赵问问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zhaoww2013@126.com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   周四 下午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04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396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B3D0A8-C4FB-4B83-86EC-F429646FFE19}"/>
              </a:ext>
            </a:extLst>
          </p:cNvPr>
          <p:cNvSpPr txBox="1"/>
          <p:nvPr/>
        </p:nvSpPr>
        <p:spPr>
          <a:xfrm>
            <a:off x="2522195" y="2096698"/>
            <a:ext cx="357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Arial Rounded MT Bold" panose="020F0704030504030204" pitchFamily="34" charset="0"/>
              </a:rPr>
              <a:t>Backup</a:t>
            </a:r>
            <a:endParaRPr lang="zh-CN" altLang="en-US" sz="6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FA4EDF-E397-4883-A267-83C5F03A76C1}"/>
              </a:ext>
            </a:extLst>
          </p:cNvPr>
          <p:cNvSpPr txBox="1"/>
          <p:nvPr/>
        </p:nvSpPr>
        <p:spPr>
          <a:xfrm>
            <a:off x="1404730" y="1272208"/>
            <a:ext cx="5367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未来计划：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多节点运行作业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如何测量程序运行时使用的内存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3.I/O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测量与优化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6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1B1B13-FBC4-4453-A252-D2C47A13EDEB}"/>
              </a:ext>
            </a:extLst>
          </p:cNvPr>
          <p:cNvSpPr txBox="1"/>
          <p:nvPr/>
        </p:nvSpPr>
        <p:spPr>
          <a:xfrm>
            <a:off x="848139" y="410817"/>
            <a:ext cx="470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Valgrind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之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massif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61949F-6722-41E7-8A43-F20406B61808}"/>
              </a:ext>
            </a:extLst>
          </p:cNvPr>
          <p:cNvSpPr/>
          <p:nvPr/>
        </p:nvSpPr>
        <p:spPr>
          <a:xfrm>
            <a:off x="1418030" y="1932847"/>
            <a:ext cx="95945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hlinkClick r:id="rId2"/>
              </a:rPr>
              <a:t>https://blog.csdn.net/u010168781/article/details/83788559</a:t>
            </a:r>
            <a:endParaRPr lang="en-US" altLang="zh-CN"/>
          </a:p>
          <a:p>
            <a:r>
              <a:rPr lang="en-US" altLang="zh-CN">
                <a:hlinkClick r:id="rId3"/>
              </a:rPr>
              <a:t>https://blog.csdn.net/unix21/article/details/9330571</a:t>
            </a:r>
            <a:endParaRPr lang="en-US" altLang="zh-CN"/>
          </a:p>
          <a:p>
            <a:r>
              <a:rPr lang="en-US" altLang="zh-CN">
                <a:hlinkClick r:id="rId4"/>
              </a:rPr>
              <a:t>https://courses.cs.washington.edu/courses/cse326/05wi/valgrind-doc/ms_main.html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3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AFD054-AD9F-49FA-977D-1D4F9900593F}"/>
              </a:ext>
            </a:extLst>
          </p:cNvPr>
          <p:cNvSpPr txBox="1"/>
          <p:nvPr/>
        </p:nvSpPr>
        <p:spPr>
          <a:xfrm>
            <a:off x="834887" y="1230291"/>
            <a:ext cx="6983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valgrind  --tool=massif  ./a.out</a:t>
            </a:r>
          </a:p>
          <a:p>
            <a:r>
              <a:rPr lang="en-US" altLang="zh-CN">
                <a:sym typeface="Wingdings" panose="05000000000000000000" pitchFamily="2" charset="2"/>
              </a:rPr>
              <a:t>===&gt;</a:t>
            </a:r>
            <a:r>
              <a:rPr lang="zh-CN" altLang="en-US">
                <a:sym typeface="Wingdings" panose="05000000000000000000" pitchFamily="2" charset="2"/>
              </a:rPr>
              <a:t>生成  </a:t>
            </a:r>
            <a:r>
              <a:rPr lang="en-US" altLang="zh-CN">
                <a:sym typeface="Wingdings" panose="05000000000000000000" pitchFamily="2" charset="2"/>
              </a:rPr>
              <a:t>massif.out.pid</a:t>
            </a:r>
          </a:p>
          <a:p>
            <a:r>
              <a:rPr lang="en-US" altLang="zh-CN">
                <a:sym typeface="Wingdings" panose="05000000000000000000" pitchFamily="2" charset="2"/>
              </a:rPr>
              <a:t>ms_print massif.out.pid  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5DA41A-1C1D-4ED3-9946-D7D30F48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0"/>
            <a:ext cx="6867525" cy="5734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4A9753-DDF2-45D1-B900-55D5233E95EE}"/>
              </a:ext>
            </a:extLst>
          </p:cNvPr>
          <p:cNvSpPr/>
          <p:nvPr/>
        </p:nvSpPr>
        <p:spPr>
          <a:xfrm>
            <a:off x="123825" y="2552916"/>
            <a:ext cx="49650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&lt;1&gt; 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坐标图详解</a:t>
            </a:r>
            <a:br>
              <a:rPr lang="zh-CN" altLang="en-US"/>
            </a:b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坐标图中“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:”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表示普通快照、“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@”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表示详细快照、“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#”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表示峰值快照；坐标图左下角的“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of snapshots: 9”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是快照总数量、</a:t>
            </a:r>
            <a:br>
              <a:rPr lang="zh-CN" altLang="en-US"/>
            </a:b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 snapshots: [2, 6 (peak)]”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是详细快照列表，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peak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表示峰值快照。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73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E16E61-00C5-49BD-9D01-444C0811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1" y="152543"/>
            <a:ext cx="6743700" cy="47339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E33F7B-D86F-447F-AE2C-2F0A448F8155}"/>
              </a:ext>
            </a:extLst>
          </p:cNvPr>
          <p:cNvSpPr/>
          <p:nvPr/>
        </p:nvSpPr>
        <p:spPr>
          <a:xfrm>
            <a:off x="0" y="331680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&lt;2&gt;</a:t>
            </a:r>
            <a:r>
              <a:rPr lang="zh-CN" altLang="en-US"/>
              <a:t>普通快照详解</a:t>
            </a:r>
            <a:endParaRPr lang="en-US" altLang="zh-CN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/>
              <a:t>&lt;a&gt;</a:t>
            </a:r>
            <a:r>
              <a:rPr lang="zh-CN" altLang="en-US"/>
              <a:t>快照编号；</a:t>
            </a:r>
            <a:r>
              <a:rPr lang="en-US" altLang="zh-CN"/>
              <a:t>&lt;b&gt;</a:t>
            </a:r>
            <a:r>
              <a:rPr lang="zh-CN" altLang="en-US"/>
              <a:t>快照采集时间，</a:t>
            </a:r>
            <a:r>
              <a:rPr lang="en-US" altLang="zh-CN"/>
              <a:t>(B)</a:t>
            </a:r>
            <a:r>
              <a:rPr lang="zh-CN" altLang="en-US"/>
              <a:t>括号中的</a:t>
            </a:r>
            <a:r>
              <a:rPr lang="en-US" altLang="zh-CN"/>
              <a:t>B</a:t>
            </a:r>
            <a:r>
              <a:rPr lang="zh-CN" altLang="en-US"/>
              <a:t>表示时间单位是字节，在执行</a:t>
            </a:r>
            <a:r>
              <a:rPr lang="en-US" altLang="zh-CN"/>
              <a:t>Massif</a:t>
            </a:r>
            <a:r>
              <a:rPr lang="zh-CN" altLang="en-US"/>
              <a:t>分析时，添加了参数</a:t>
            </a:r>
            <a:r>
              <a:rPr lang="en-US" altLang="zh-CN"/>
              <a:t>–time-unit=B</a:t>
            </a:r>
            <a:r>
              <a:rPr lang="zh-CN" altLang="en-US"/>
              <a:t>；</a:t>
            </a:r>
            <a:r>
              <a:rPr lang="en-US" altLang="zh-CN"/>
              <a:t>&lt;c&gt;</a:t>
            </a:r>
            <a:r>
              <a:rPr lang="zh-CN" altLang="en-US"/>
              <a:t>总内存消耗量；</a:t>
            </a:r>
            <a:r>
              <a:rPr lang="en-US" altLang="zh-CN"/>
              <a:t>&lt;d&gt;</a:t>
            </a:r>
            <a:r>
              <a:rPr lang="zh-CN" altLang="en-US"/>
              <a:t>可用堆内存的字节数，即程序申请内存时，指定的数量；</a:t>
            </a:r>
            <a:r>
              <a:rPr lang="en-US" altLang="zh-CN"/>
              <a:t>&lt;e&gt;</a:t>
            </a:r>
            <a:r>
              <a:rPr lang="zh-CN" altLang="en-US"/>
              <a:t>额外堆内存的字节数，包括管理内存增加的字节（默认是</a:t>
            </a:r>
            <a:r>
              <a:rPr lang="en-US" altLang="zh-CN"/>
              <a:t>8</a:t>
            </a:r>
            <a:r>
              <a:rPr lang="zh-CN" altLang="en-US"/>
              <a:t>，可以使用</a:t>
            </a:r>
            <a:r>
              <a:rPr lang="en-US" altLang="zh-CN"/>
              <a:t>–heap-admin</a:t>
            </a:r>
            <a:r>
              <a:rPr lang="zh-CN" altLang="en-US"/>
              <a:t>选项来重新设定）和为了对齐多出的字节（通常是</a:t>
            </a:r>
            <a:r>
              <a:rPr lang="en-US" altLang="zh-CN"/>
              <a:t>8</a:t>
            </a:r>
            <a:r>
              <a:rPr lang="zh-CN" altLang="en-US"/>
              <a:t>或</a:t>
            </a:r>
            <a:r>
              <a:rPr lang="en-US" altLang="zh-CN"/>
              <a:t>16</a:t>
            </a:r>
            <a:r>
              <a:rPr lang="zh-CN" altLang="en-US"/>
              <a:t>，可以使用</a:t>
            </a:r>
            <a:r>
              <a:rPr lang="en-US" altLang="zh-CN"/>
              <a:t>–alignment</a:t>
            </a:r>
            <a:r>
              <a:rPr lang="zh-CN" altLang="en-US"/>
              <a:t>选项来重新设定）；</a:t>
            </a:r>
            <a:r>
              <a:rPr lang="en-US" altLang="zh-CN"/>
              <a:t>&lt;f&gt;</a:t>
            </a:r>
            <a:r>
              <a:rPr lang="zh-CN" altLang="en-US"/>
              <a:t>栈的大小，默认情况下，栈分析是关闭的，因为它会大大降低</a:t>
            </a:r>
            <a:r>
              <a:rPr lang="en-US" altLang="zh-CN"/>
              <a:t>Massif</a:t>
            </a:r>
            <a:r>
              <a:rPr lang="zh-CN" altLang="en-US"/>
              <a:t>的速度。因此，示例中的表示栈大小的列为零（可以使用</a:t>
            </a:r>
            <a:r>
              <a:rPr lang="en-US" altLang="zh-CN"/>
              <a:t>–stacks=yes</a:t>
            </a:r>
            <a:r>
              <a:rPr lang="zh-CN" altLang="en-US"/>
              <a:t>选项打开栈分析 ）。</a:t>
            </a:r>
          </a:p>
        </p:txBody>
      </p:sp>
    </p:spTree>
    <p:extLst>
      <p:ext uri="{BB962C8B-B14F-4D97-AF65-F5344CB8AC3E}">
        <p14:creationId xmlns:p14="http://schemas.microsoft.com/office/powerpoint/2010/main" val="24743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1A6A4-B8BE-43DA-B595-D1A2CFA9703D}"/>
              </a:ext>
            </a:extLst>
          </p:cNvPr>
          <p:cNvSpPr/>
          <p:nvPr/>
        </p:nvSpPr>
        <p:spPr>
          <a:xfrm>
            <a:off x="437321" y="349479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B4F61426-3F23-430A-B8B6-458D7E4DF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744320"/>
              </p:ext>
            </p:extLst>
          </p:nvPr>
        </p:nvGraphicFramePr>
        <p:xfrm>
          <a:off x="959778" y="764449"/>
          <a:ext cx="5194656" cy="2809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99C0A46F-70B9-47B1-8BF4-48E16B89E498}"/>
              </a:ext>
            </a:extLst>
          </p:cNvPr>
          <p:cNvSpPr/>
          <p:nvPr/>
        </p:nvSpPr>
        <p:spPr>
          <a:xfrm>
            <a:off x="1694869" y="2513973"/>
            <a:ext cx="245492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E34753-2427-4186-B8B5-104AE0E49A6A}"/>
              </a:ext>
            </a:extLst>
          </p:cNvPr>
          <p:cNvSpPr txBox="1"/>
          <p:nvPr/>
        </p:nvSpPr>
        <p:spPr>
          <a:xfrm>
            <a:off x="6676891" y="641867"/>
            <a:ext cx="5515109" cy="626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基本命令：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创建或打开一个数据库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sqlite3  mydatabase.db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系统命令：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.help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.quit  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.databases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查看所有数据库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.table	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查看当前数据库所有表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.schema  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查看表格结构图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语句：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增删改查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CURD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insert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update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B2037B-9EE5-4750-9664-881F58B60666}"/>
              </a:ext>
            </a:extLst>
          </p:cNvPr>
          <p:cNvGrpSpPr/>
          <p:nvPr/>
        </p:nvGrpSpPr>
        <p:grpSpPr>
          <a:xfrm>
            <a:off x="-708465" y="3401775"/>
            <a:ext cx="6743514" cy="3456225"/>
            <a:chOff x="-324152" y="3383049"/>
            <a:chExt cx="6743514" cy="3456225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072E0803-6830-4AA9-822E-4D0B7A5C5D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295340"/>
                </p:ext>
              </p:extLst>
            </p:nvPr>
          </p:nvGraphicFramePr>
          <p:xfrm>
            <a:off x="-324152" y="3388739"/>
            <a:ext cx="2729792" cy="342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7BBB3CBF-DB22-4084-98D1-5F465B4330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2415656"/>
                </p:ext>
              </p:extLst>
            </p:nvPr>
          </p:nvGraphicFramePr>
          <p:xfrm>
            <a:off x="2324674" y="3410274"/>
            <a:ext cx="2729792" cy="342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9" name="图示 8">
              <a:extLst>
                <a:ext uri="{FF2B5EF4-FFF2-40B4-BE49-F238E27FC236}">
                  <a16:creationId xmlns:a16="http://schemas.microsoft.com/office/drawing/2014/main" id="{86527BD3-F330-4245-A58C-856B21A707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77001874"/>
                </p:ext>
              </p:extLst>
            </p:nvPr>
          </p:nvGraphicFramePr>
          <p:xfrm>
            <a:off x="959778" y="3383049"/>
            <a:ext cx="2729792" cy="342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aphicFrame>
          <p:nvGraphicFramePr>
            <p:cNvPr id="10" name="图示 9">
              <a:extLst>
                <a:ext uri="{FF2B5EF4-FFF2-40B4-BE49-F238E27FC236}">
                  <a16:creationId xmlns:a16="http://schemas.microsoft.com/office/drawing/2014/main" id="{97A5B3FA-8A2E-4564-870B-CE12306DCA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1402273"/>
                </p:ext>
              </p:extLst>
            </p:nvPr>
          </p:nvGraphicFramePr>
          <p:xfrm>
            <a:off x="3689570" y="3383049"/>
            <a:ext cx="2729792" cy="3429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</p:grpSp>
      <p:sp>
        <p:nvSpPr>
          <p:cNvPr id="13" name="左中括号 12">
            <a:extLst>
              <a:ext uri="{FF2B5EF4-FFF2-40B4-BE49-F238E27FC236}">
                <a16:creationId xmlns:a16="http://schemas.microsoft.com/office/drawing/2014/main" id="{A712F3CD-EBAE-41D3-93A5-1077DA10D71D}"/>
              </a:ext>
            </a:extLst>
          </p:cNvPr>
          <p:cNvSpPr/>
          <p:nvPr/>
        </p:nvSpPr>
        <p:spPr>
          <a:xfrm rot="5400000">
            <a:off x="2655378" y="639946"/>
            <a:ext cx="122440" cy="5194657"/>
          </a:xfrm>
          <a:prstGeom prst="leftBracket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18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B0DCD9-BB77-440B-8BE4-CABBD4E9B94C}"/>
              </a:ext>
            </a:extLst>
          </p:cNvPr>
          <p:cNvSpPr/>
          <p:nvPr/>
        </p:nvSpPr>
        <p:spPr>
          <a:xfrm>
            <a:off x="212034" y="1160359"/>
            <a:ext cx="8189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&lt;3&gt;</a:t>
            </a:r>
            <a:r>
              <a:rPr lang="zh-CN" altLang="en-US"/>
              <a:t>详细快照详解除了基本计数（和普通快照一样）之外，它还提供了一个分配树，准确地指出这些堆内存是由哪些代码分配的：</a:t>
            </a:r>
            <a:endParaRPr lang="en-US" altLang="zh-CN"/>
          </a:p>
          <a:p>
            <a:r>
              <a:rPr lang="en-US" altLang="zh-CN"/>
              <a:t>71.43% (40B) (heap allocation functions) malloc/new/new[], --alloc-fns, etc.-&gt;71.43% (40B) 0x40058D: main (main.c:6)12</a:t>
            </a:r>
            <a:r>
              <a:rPr lang="zh-CN" altLang="en-US"/>
              <a:t>第一行表示分配的函数；第二行表示在源码中的位置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792131-AC15-4732-8DE0-95CCB6044F2E}"/>
              </a:ext>
            </a:extLst>
          </p:cNvPr>
          <p:cNvSpPr/>
          <p:nvPr/>
        </p:nvSpPr>
        <p:spPr>
          <a:xfrm>
            <a:off x="397565" y="37902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如果想测量程序使用的所有内存，可以使用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–pages-as-heap=yes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选项，启用此选项后，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Massif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通过把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mmap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和类似系统调用函数分配的每个“页面”都被视为一个不同于常规堆块的“块”来分析。这意味着代码段、数据段、</a:t>
            </a:r>
            <a:r>
              <a:rPr lang="en-US" altLang="zh-CN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BSS</a:t>
            </a:r>
            <a:r>
              <a:rPr lang="zh-CN" altLang="en-US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段和栈内存都被测量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2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FF5A0-6900-473F-949B-F628F2024B73}"/>
              </a:ext>
            </a:extLst>
          </p:cNvPr>
          <p:cNvSpPr txBox="1"/>
          <p:nvPr/>
        </p:nvSpPr>
        <p:spPr>
          <a:xfrm>
            <a:off x="397565" y="140636"/>
            <a:ext cx="241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132F99-380D-4756-AE5E-CFD94D1D1806}"/>
              </a:ext>
            </a:extLst>
          </p:cNvPr>
          <p:cNvSpPr txBox="1"/>
          <p:nvPr/>
        </p:nvSpPr>
        <p:spPr>
          <a:xfrm>
            <a:off x="2093844" y="700636"/>
            <a:ext cx="103897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字段，字段，*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order by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limit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项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 / = / &gt;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(1,3,7)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between 2 and 4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小明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and/or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2=password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desc/asc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Limit  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起，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查询总条数：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count(*)/max(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)/min(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)/avg(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)/sum(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 as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字段内名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添加：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  （字段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修改：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update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删除：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delete  from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where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字段值</a:t>
            </a:r>
          </a:p>
        </p:txBody>
      </p:sp>
    </p:spTree>
    <p:extLst>
      <p:ext uri="{BB962C8B-B14F-4D97-AF65-F5344CB8AC3E}">
        <p14:creationId xmlns:p14="http://schemas.microsoft.com/office/powerpoint/2010/main" val="265608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23D18B-6C92-4DF4-A919-ED6BBE812CBF}"/>
              </a:ext>
            </a:extLst>
          </p:cNvPr>
          <p:cNvSpPr txBox="1"/>
          <p:nvPr/>
        </p:nvSpPr>
        <p:spPr>
          <a:xfrm>
            <a:off x="543338" y="333137"/>
            <a:ext cx="414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基本操作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23B943-7A0A-4AE6-B9CC-E2819A798566}"/>
              </a:ext>
            </a:extLst>
          </p:cNvPr>
          <p:cNvSpPr/>
          <p:nvPr/>
        </p:nvSpPr>
        <p:spPr>
          <a:xfrm>
            <a:off x="8486474" y="6581001"/>
            <a:ext cx="3607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https://www.cnblogs.com/hyfblog/p/10561379.html</a:t>
            </a:r>
            <a:endParaRPr lang="zh-CN" altLang="en-US" sz="120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2F66AD-B571-4883-BA9D-BF7E3999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6417"/>
              </p:ext>
            </p:extLst>
          </p:nvPr>
        </p:nvGraphicFramePr>
        <p:xfrm>
          <a:off x="1032680" y="2942825"/>
          <a:ext cx="9378125" cy="1890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25">
                  <a:extLst>
                    <a:ext uri="{9D8B030D-6E8A-4147-A177-3AD203B41FA5}">
                      <a16:colId xmlns:a16="http://schemas.microsoft.com/office/drawing/2014/main" val="2934218708"/>
                    </a:ext>
                  </a:extLst>
                </a:gridCol>
                <a:gridCol w="1875625">
                  <a:extLst>
                    <a:ext uri="{9D8B030D-6E8A-4147-A177-3AD203B41FA5}">
                      <a16:colId xmlns:a16="http://schemas.microsoft.com/office/drawing/2014/main" val="1200919236"/>
                    </a:ext>
                  </a:extLst>
                </a:gridCol>
                <a:gridCol w="1875625">
                  <a:extLst>
                    <a:ext uri="{9D8B030D-6E8A-4147-A177-3AD203B41FA5}">
                      <a16:colId xmlns:a16="http://schemas.microsoft.com/office/drawing/2014/main" val="2292855974"/>
                    </a:ext>
                  </a:extLst>
                </a:gridCol>
                <a:gridCol w="1875625">
                  <a:extLst>
                    <a:ext uri="{9D8B030D-6E8A-4147-A177-3AD203B41FA5}">
                      <a16:colId xmlns:a16="http://schemas.microsoft.com/office/drawing/2014/main" val="3246568031"/>
                    </a:ext>
                  </a:extLst>
                </a:gridCol>
                <a:gridCol w="1875625">
                  <a:extLst>
                    <a:ext uri="{9D8B030D-6E8A-4147-A177-3AD203B41FA5}">
                      <a16:colId xmlns:a16="http://schemas.microsoft.com/office/drawing/2014/main" val="508513370"/>
                    </a:ext>
                  </a:extLst>
                </a:gridCol>
              </a:tblGrid>
              <a:tr h="625091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查看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新建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删除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44712"/>
                  </a:ext>
                </a:extLst>
              </a:tr>
              <a:tr h="62509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Show  databases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create database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库名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use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库名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drop  database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库名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013321"/>
                  </a:ext>
                </a:extLst>
              </a:tr>
              <a:tr h="62509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show tables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create table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表名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describe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表名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drop table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表名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5451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0DDE486-F4C1-42B0-B771-7097E4938A0E}"/>
              </a:ext>
            </a:extLst>
          </p:cNvPr>
          <p:cNvSpPr txBox="1"/>
          <p:nvPr/>
        </p:nvSpPr>
        <p:spPr>
          <a:xfrm>
            <a:off x="1032680" y="917912"/>
            <a:ext cx="111185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参考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https://www.cnblogs.com/hyfblog/p/10561379.html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下面安装。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Linux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安装时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密码搞不定。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登录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mysql  -uroot  -p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库与表基本操作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tinyint,small int,mediuimt,int,bigint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float(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总位数，小数位数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    double (M,D)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char,varchar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datetime,date,time,year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D351AE-0123-4CCA-A0F9-6E1155922446}"/>
              </a:ext>
            </a:extLst>
          </p:cNvPr>
          <p:cNvSpPr txBox="1"/>
          <p:nvPr/>
        </p:nvSpPr>
        <p:spPr>
          <a:xfrm>
            <a:off x="5952713" y="4631408"/>
            <a:ext cx="614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创建一张表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TABLE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库名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表名（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name  VARCHAR(20),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sex   CHAR(20),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age   tinyint(3),</a:t>
            </a: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      birth DATE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F1BCD1-41E7-437E-8C70-937126EF3A44}"/>
              </a:ext>
            </a:extLst>
          </p:cNvPr>
          <p:cNvSpPr/>
          <p:nvPr/>
        </p:nvSpPr>
        <p:spPr>
          <a:xfrm>
            <a:off x="1032680" y="4929809"/>
            <a:ext cx="4862331" cy="16511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BFF629-4C22-4F2F-95C9-D16AD5800C45}"/>
              </a:ext>
            </a:extLst>
          </p:cNvPr>
          <p:cNvSpPr/>
          <p:nvPr/>
        </p:nvSpPr>
        <p:spPr>
          <a:xfrm>
            <a:off x="5952713" y="4937732"/>
            <a:ext cx="6014000" cy="16511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F781B7-8B9E-4979-97A9-7648BDF69852}"/>
              </a:ext>
            </a:extLst>
          </p:cNvPr>
          <p:cNvSpPr/>
          <p:nvPr/>
        </p:nvSpPr>
        <p:spPr>
          <a:xfrm>
            <a:off x="548961" y="376452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转换为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9A74FA-A99E-48CF-8107-67AC23A17601}"/>
              </a:ext>
            </a:extLst>
          </p:cNvPr>
          <p:cNvSpPr/>
          <p:nvPr/>
        </p:nvSpPr>
        <p:spPr>
          <a:xfrm>
            <a:off x="725716" y="1859339"/>
            <a:ext cx="10522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cd  $DATABASESVCROOT</a:t>
            </a:r>
          </a:p>
          <a:p>
            <a:r>
              <a:rPr lang="en-US" altLang="zh-CN"/>
              <a:t>python dbupdate.py  /scratchfs/bes/zhaoww</a:t>
            </a:r>
          </a:p>
          <a:p>
            <a:r>
              <a:rPr lang="en-US" altLang="zh-CN"/>
              <a:t>===&gt;&gt;    db.timestamp  offlinedb.db   run.db  </a:t>
            </a:r>
          </a:p>
          <a:p>
            <a:r>
              <a:rPr lang="zh-CN" altLang="en-US"/>
              <a:t>下载，上传拷贝 </a:t>
            </a:r>
            <a:r>
              <a:rPr lang="en-US" altLang="zh-CN"/>
              <a:t>Database</a:t>
            </a:r>
            <a:r>
              <a:rPr lang="zh-CN" altLang="en-US"/>
              <a:t>包（</a:t>
            </a:r>
            <a:r>
              <a:rPr lang="en-US" altLang="zh-CN"/>
              <a:t>DatabaseSvc  ReadDBBase</a:t>
            </a:r>
            <a:r>
              <a:rPr lang="zh-CN" altLang="en-US"/>
              <a:t>），	</a:t>
            </a:r>
            <a:endParaRPr lang="en-US" altLang="zh-CN"/>
          </a:p>
          <a:p>
            <a:r>
              <a:rPr lang="en-US" altLang="zh-CN"/>
              <a:t>DatabaseSvc-&gt;share-&gt;DatabaseConfig.txt :	</a:t>
            </a:r>
          </a:p>
          <a:p>
            <a:r>
              <a:rPr lang="en-US" altLang="zh-CN"/>
              <a:t>DatabaseSvc.DbType="sqlite";                            // mysql-&gt;sqlite    //DatabaseSvc.Host="bes3db2.ihep.ac.cn";                //  //*3    //DatabaseSvc.User="guest";    //DatabaseSvc.Passwd="guestpass";    DatabaseSvc.SqliteDbPath="/scratchfs/bes/zhaoww/sqlite_database";   //where run.db etc.		</a:t>
            </a:r>
          </a:p>
          <a:p>
            <a:endParaRPr lang="en-US" altLang="zh-CN"/>
          </a:p>
          <a:p>
            <a:r>
              <a:rPr lang="zh-CN" altLang="en-US"/>
              <a:t>编译 </a:t>
            </a:r>
            <a:r>
              <a:rPr lang="en-US" altLang="zh-CN"/>
              <a:t>DatabaseSvc  ReadDBBase</a:t>
            </a:r>
            <a:r>
              <a:rPr lang="zh-CN" altLang="en-US"/>
              <a:t>（虽然没动，但也要编译）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605E44-341E-44F9-919D-37B46AE04470}"/>
              </a:ext>
            </a:extLst>
          </p:cNvPr>
          <p:cNvSpPr/>
          <p:nvPr/>
        </p:nvSpPr>
        <p:spPr>
          <a:xfrm>
            <a:off x="5987144" y="6427379"/>
            <a:ext cx="553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https://docbes3.ihep.ac.cn/~offlinesoftware/index.php/SQLITE</a:t>
            </a:r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803DEF-263F-4A1A-9C66-583FCEF6E4D0}"/>
              </a:ext>
            </a:extLst>
          </p:cNvPr>
          <p:cNvSpPr txBox="1"/>
          <p:nvPr/>
        </p:nvSpPr>
        <p:spPr>
          <a:xfrm>
            <a:off x="5333999" y="10010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马秋梅老师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8EF466-9079-4556-9C4D-E5296F2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6" y="1859339"/>
            <a:ext cx="11961507" cy="34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0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7B1D6E-D808-4615-AB08-7BB81E67D4CF}"/>
              </a:ext>
            </a:extLst>
          </p:cNvPr>
          <p:cNvSpPr/>
          <p:nvPr/>
        </p:nvSpPr>
        <p:spPr>
          <a:xfrm>
            <a:off x="609697" y="289260"/>
            <a:ext cx="6497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IHEP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TH-2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模拟与分析结果的验证</a:t>
            </a:r>
            <a:endParaRPr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2B969A-2AEE-4C6C-9EB4-B89FFAA141D9}"/>
              </a:ext>
            </a:extLst>
          </p:cNvPr>
          <p:cNvSpPr txBox="1"/>
          <p:nvPr/>
        </p:nvSpPr>
        <p:spPr>
          <a:xfrm>
            <a:off x="609697" y="2967335"/>
            <a:ext cx="2584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分析出图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模拟出图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C3C099-836E-40E9-9904-E0ABAFAB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095375"/>
            <a:ext cx="8553450" cy="5762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07F268-F284-46B6-90E6-DF1BC9CC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774" y="1095375"/>
            <a:ext cx="8931965" cy="57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810739-E2AB-451B-BB58-A743AC28F7E3}"/>
              </a:ext>
            </a:extLst>
          </p:cNvPr>
          <p:cNvSpPr/>
          <p:nvPr/>
        </p:nvSpPr>
        <p:spPr>
          <a:xfrm>
            <a:off x="320646" y="471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/>
              <a:t>分析出图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0200CC-49BC-41FF-B76B-C4F408D0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1927"/>
            <a:ext cx="4062123" cy="26943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FB83AC-233A-48BE-AB8B-A63A738F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24" y="631926"/>
            <a:ext cx="4082859" cy="2692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3FCEE3-947E-49C0-A527-171DD031E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983" y="631925"/>
            <a:ext cx="4062123" cy="2766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E2ED0C-D128-499E-B124-C5A1FA8EF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779319"/>
            <a:ext cx="4088260" cy="2692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C0A4BA-EDAB-4E82-889B-985740158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262" y="3779319"/>
            <a:ext cx="4043792" cy="26923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8316CA-B3B6-4CD5-8CC9-7D964309A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196" y="3779319"/>
            <a:ext cx="4077803" cy="269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2A652-647D-44D7-9A77-068C518713E0}"/>
              </a:ext>
            </a:extLst>
          </p:cNvPr>
          <p:cNvSpPr/>
          <p:nvPr/>
        </p:nvSpPr>
        <p:spPr>
          <a:xfrm>
            <a:off x="479671" y="12732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/>
              <a:t>模拟出图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2ED339-7AF5-4B92-AF07-F380BD98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098"/>
            <a:ext cx="3856383" cy="25832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885AFD-9784-4E91-9D9A-8F90B427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12" y="608040"/>
            <a:ext cx="3967576" cy="2687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906573-D179-468E-B259-ED916C03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53" y="539162"/>
            <a:ext cx="4085847" cy="2756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03D87F-0F3B-4144-92C5-F20BD427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950" y="3863883"/>
            <a:ext cx="3999601" cy="2662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A7B102-80A1-4FB8-BAD7-BC0AE252C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351" y="3738541"/>
            <a:ext cx="4104139" cy="27880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A01ABC-74E0-4CFA-9A38-C5B903BF5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212" y="3802687"/>
            <a:ext cx="4085847" cy="2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5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1196</Words>
  <Application>Microsoft Office PowerPoint</Application>
  <PresentationFormat>宽屏</PresentationFormat>
  <Paragraphs>191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宋体</vt:lpstr>
      <vt:lpstr>Microsoft YaHei</vt:lpstr>
      <vt:lpstr>Arial</vt:lpstr>
      <vt:lpstr>Arial Rounded MT Bold</vt:lpstr>
      <vt:lpstr>Times New Roman</vt:lpstr>
      <vt:lpstr>Office 主题​​</vt:lpstr>
      <vt:lpstr>BOSS软件在天河二号的调试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问问 赵</dc:creator>
  <cp:lastModifiedBy>问问 赵</cp:lastModifiedBy>
  <cp:revision>30</cp:revision>
  <dcterms:created xsi:type="dcterms:W3CDTF">2019-08-14T01:26:27Z</dcterms:created>
  <dcterms:modified xsi:type="dcterms:W3CDTF">2019-08-15T05:56:07Z</dcterms:modified>
</cp:coreProperties>
</file>