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7"/>
  </p:notesMasterIdLst>
  <p:handoutMasterIdLst>
    <p:handoutMasterId r:id="rId18"/>
  </p:handoutMasterIdLst>
  <p:sldIdLst>
    <p:sldId id="256" r:id="rId2"/>
    <p:sldId id="258" r:id="rId3"/>
    <p:sldId id="268" r:id="rId4"/>
    <p:sldId id="269" r:id="rId5"/>
    <p:sldId id="270" r:id="rId6"/>
    <p:sldId id="271" r:id="rId7"/>
    <p:sldId id="272" r:id="rId8"/>
    <p:sldId id="273" r:id="rId9"/>
    <p:sldId id="280" r:id="rId10"/>
    <p:sldId id="274" r:id="rId11"/>
    <p:sldId id="275" r:id="rId12"/>
    <p:sldId id="277" r:id="rId13"/>
    <p:sldId id="276" r:id="rId14"/>
    <p:sldId id="278" r:id="rId15"/>
    <p:sldId id="279" r:id="rId1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0" autoAdjust="0"/>
    <p:restoredTop sz="96357" autoAdjust="0"/>
  </p:normalViewPr>
  <p:slideViewPr>
    <p:cSldViewPr snapToGrid="0">
      <p:cViewPr varScale="1">
        <p:scale>
          <a:sx n="95" d="100"/>
          <a:sy n="95" d="100"/>
        </p:scale>
        <p:origin x="58" y="283"/>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xmlns=""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C479FFE-79CD-4D69-A5FC-331648F63992}" type="datetime1">
              <a:rPr lang="zh-CN" altLang="en-US" smtClean="0">
                <a:latin typeface="Microsoft YaHei UI" panose="020B0503020204020204" pitchFamily="34" charset="-122"/>
                <a:ea typeface="Microsoft YaHei UI" panose="020B0503020204020204" pitchFamily="34" charset="-122"/>
              </a:rPr>
              <a:t>2019/10/9</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xmlns=""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C10B77D-D561-4A25-8C29-51CAB365AE4B}"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06782BD9-16C3-4527-A197-E7036F4DDD09}" type="datetime1">
              <a:rPr lang="zh-CN" altLang="en-US" noProof="0" smtClean="0"/>
              <a:t>2019/10/9</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33DCE8F5-1341-475C-BF40-2E24D91E8058}" type="slidenum">
              <a:rPr lang="en-US" altLang="zh-CN" noProof="0" smtClean="0"/>
              <a:pPr/>
              <a:t>‹#›</a:t>
            </a:fld>
            <a:endParaRPr lang="zh-CN" alt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1</a:t>
            </a:fld>
            <a:endParaRPr lang="zh-CN" altLang="en-US" dirty="0"/>
          </a:p>
        </p:txBody>
      </p:sp>
    </p:spTree>
    <p:extLst>
      <p:ext uri="{BB962C8B-B14F-4D97-AF65-F5344CB8AC3E}">
        <p14:creationId xmlns:p14="http://schemas.microsoft.com/office/powerpoint/2010/main" val="2468091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10</a:t>
            </a:fld>
            <a:endParaRPr lang="zh-CN" altLang="en-US" dirty="0"/>
          </a:p>
        </p:txBody>
      </p:sp>
    </p:spTree>
    <p:extLst>
      <p:ext uri="{BB962C8B-B14F-4D97-AF65-F5344CB8AC3E}">
        <p14:creationId xmlns:p14="http://schemas.microsoft.com/office/powerpoint/2010/main" val="1981278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11</a:t>
            </a:fld>
            <a:endParaRPr lang="zh-CN" altLang="en-US" dirty="0"/>
          </a:p>
        </p:txBody>
      </p:sp>
    </p:spTree>
    <p:extLst>
      <p:ext uri="{BB962C8B-B14F-4D97-AF65-F5344CB8AC3E}">
        <p14:creationId xmlns:p14="http://schemas.microsoft.com/office/powerpoint/2010/main" val="1657117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12</a:t>
            </a:fld>
            <a:endParaRPr lang="zh-CN" altLang="en-US" dirty="0"/>
          </a:p>
        </p:txBody>
      </p:sp>
    </p:spTree>
    <p:extLst>
      <p:ext uri="{BB962C8B-B14F-4D97-AF65-F5344CB8AC3E}">
        <p14:creationId xmlns:p14="http://schemas.microsoft.com/office/powerpoint/2010/main" val="2067998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13</a:t>
            </a:fld>
            <a:endParaRPr lang="zh-CN" altLang="en-US" dirty="0"/>
          </a:p>
        </p:txBody>
      </p:sp>
    </p:spTree>
    <p:extLst>
      <p:ext uri="{BB962C8B-B14F-4D97-AF65-F5344CB8AC3E}">
        <p14:creationId xmlns:p14="http://schemas.microsoft.com/office/powerpoint/2010/main" val="4197393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14</a:t>
            </a:fld>
            <a:endParaRPr lang="zh-CN" altLang="en-US" dirty="0"/>
          </a:p>
        </p:txBody>
      </p:sp>
    </p:spTree>
    <p:extLst>
      <p:ext uri="{BB962C8B-B14F-4D97-AF65-F5344CB8AC3E}">
        <p14:creationId xmlns:p14="http://schemas.microsoft.com/office/powerpoint/2010/main" val="2650626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33DCE8F5-1341-475C-BF40-2E24D91E8058}" type="slidenum">
              <a:rPr lang="en-US" altLang="zh-CN" smtClean="0">
                <a:solidFill>
                  <a:prstClr val="black"/>
                </a:solidFill>
              </a:rPr>
              <a:pPr/>
              <a:t>15</a:t>
            </a:fld>
            <a:endParaRPr lang="zh-CN" altLang="en-US" dirty="0">
              <a:solidFill>
                <a:prstClr val="black"/>
              </a:solidFill>
            </a:endParaRPr>
          </a:p>
        </p:txBody>
      </p:sp>
    </p:spTree>
    <p:extLst>
      <p:ext uri="{BB962C8B-B14F-4D97-AF65-F5344CB8AC3E}">
        <p14:creationId xmlns:p14="http://schemas.microsoft.com/office/powerpoint/2010/main" val="346764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2</a:t>
            </a:fld>
            <a:endParaRPr lang="zh-CN" altLang="en-US" dirty="0"/>
          </a:p>
        </p:txBody>
      </p:sp>
    </p:spTree>
    <p:extLst>
      <p:ext uri="{BB962C8B-B14F-4D97-AF65-F5344CB8AC3E}">
        <p14:creationId xmlns:p14="http://schemas.microsoft.com/office/powerpoint/2010/main" val="2096140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3</a:t>
            </a:fld>
            <a:endParaRPr lang="zh-CN" altLang="en-US" dirty="0"/>
          </a:p>
        </p:txBody>
      </p:sp>
    </p:spTree>
    <p:extLst>
      <p:ext uri="{BB962C8B-B14F-4D97-AF65-F5344CB8AC3E}">
        <p14:creationId xmlns:p14="http://schemas.microsoft.com/office/powerpoint/2010/main" val="2412968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4</a:t>
            </a:fld>
            <a:endParaRPr lang="zh-CN" altLang="en-US" dirty="0"/>
          </a:p>
        </p:txBody>
      </p:sp>
    </p:spTree>
    <p:extLst>
      <p:ext uri="{BB962C8B-B14F-4D97-AF65-F5344CB8AC3E}">
        <p14:creationId xmlns:p14="http://schemas.microsoft.com/office/powerpoint/2010/main" val="2792849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5</a:t>
            </a:fld>
            <a:endParaRPr lang="zh-CN" altLang="en-US" dirty="0"/>
          </a:p>
        </p:txBody>
      </p:sp>
    </p:spTree>
    <p:extLst>
      <p:ext uri="{BB962C8B-B14F-4D97-AF65-F5344CB8AC3E}">
        <p14:creationId xmlns:p14="http://schemas.microsoft.com/office/powerpoint/2010/main" val="2872297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6</a:t>
            </a:fld>
            <a:endParaRPr lang="zh-CN" altLang="en-US" dirty="0"/>
          </a:p>
        </p:txBody>
      </p:sp>
    </p:spTree>
    <p:extLst>
      <p:ext uri="{BB962C8B-B14F-4D97-AF65-F5344CB8AC3E}">
        <p14:creationId xmlns:p14="http://schemas.microsoft.com/office/powerpoint/2010/main" val="3002118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7</a:t>
            </a:fld>
            <a:endParaRPr lang="zh-CN" altLang="en-US" dirty="0"/>
          </a:p>
        </p:txBody>
      </p:sp>
    </p:spTree>
    <p:extLst>
      <p:ext uri="{BB962C8B-B14F-4D97-AF65-F5344CB8AC3E}">
        <p14:creationId xmlns:p14="http://schemas.microsoft.com/office/powerpoint/2010/main" val="3716746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8</a:t>
            </a:fld>
            <a:endParaRPr lang="zh-CN" altLang="en-US" dirty="0"/>
          </a:p>
        </p:txBody>
      </p:sp>
    </p:spTree>
    <p:extLst>
      <p:ext uri="{BB962C8B-B14F-4D97-AF65-F5344CB8AC3E}">
        <p14:creationId xmlns:p14="http://schemas.microsoft.com/office/powerpoint/2010/main" val="2290058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33DCE8F5-1341-475C-BF40-2E24D91E8058}" type="slidenum">
              <a:rPr lang="en-US" altLang="zh-CN" smtClean="0"/>
              <a:t>9</a:t>
            </a:fld>
            <a:endParaRPr lang="zh-CN" altLang="en-US" dirty="0"/>
          </a:p>
        </p:txBody>
      </p:sp>
    </p:spTree>
    <p:extLst>
      <p:ext uri="{BB962C8B-B14F-4D97-AF65-F5344CB8AC3E}">
        <p14:creationId xmlns:p14="http://schemas.microsoft.com/office/powerpoint/2010/main" val="2063199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xmlns=""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长方形 4">
            <a:extLst>
              <a:ext uri="{FF2B5EF4-FFF2-40B4-BE49-F238E27FC236}">
                <a16:creationId xmlns:a16="http://schemas.microsoft.com/office/drawing/2014/main" xmlns=""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10" name="图片占位符 9">
            <a:extLst>
              <a:ext uri="{FF2B5EF4-FFF2-40B4-BE49-F238E27FC236}">
                <a16:creationId xmlns:a16="http://schemas.microsoft.com/office/drawing/2014/main" xmlns=""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rtlCol="0" anchor="ctr"/>
          <a:lstStyle>
            <a:lvl1pPr marL="0" indent="0" algn="ctr">
              <a:buNone/>
              <a:defRPr sz="16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dirty="0"/>
              <a:t>插入或拖放图像</a:t>
            </a:r>
          </a:p>
        </p:txBody>
      </p:sp>
      <p:sp>
        <p:nvSpPr>
          <p:cNvPr id="11" name="长方形 10">
            <a:extLst>
              <a:ext uri="{FF2B5EF4-FFF2-40B4-BE49-F238E27FC236}">
                <a16:creationId xmlns:a16="http://schemas.microsoft.com/office/drawing/2014/main" xmlns=""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12" name="长方形 11">
            <a:extLst>
              <a:ext uri="{FF2B5EF4-FFF2-40B4-BE49-F238E27FC236}">
                <a16:creationId xmlns:a16="http://schemas.microsoft.com/office/drawing/2014/main" xmlns=""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zh-CN" altLang="en-US" sz="1000" noProof="1">
              <a:latin typeface="Microsoft YaHei UI" panose="020B0503020204020204" pitchFamily="34" charset="-122"/>
              <a:ea typeface="Microsoft YaHei UI" panose="020B0503020204020204" pitchFamily="34" charset="-122"/>
            </a:endParaRPr>
          </a:p>
        </p:txBody>
      </p:sp>
      <p:sp>
        <p:nvSpPr>
          <p:cNvPr id="15" name="幻灯片编号占位符 5">
            <a:extLst>
              <a:ext uri="{FF2B5EF4-FFF2-40B4-BE49-F238E27FC236}">
                <a16:creationId xmlns:a16="http://schemas.microsoft.com/office/drawing/2014/main" xmlns=""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xmlns="" id="{8487E03C-DE68-4CE8-A7F1-B9DD28846BC8}"/>
              </a:ext>
            </a:extLst>
          </p:cNvPr>
          <p:cNvSpPr>
            <a:spLocks noGrp="1"/>
          </p:cNvSpPr>
          <p:nvPr>
            <p:ph type="ctrTitle"/>
          </p:nvPr>
        </p:nvSpPr>
        <p:spPr>
          <a:xfrm>
            <a:off x="8073392" y="1962149"/>
            <a:ext cx="3759807" cy="1547813"/>
          </a:xfrm>
        </p:spPr>
        <p:txBody>
          <a:bodyPr rtlCol="0" anchor="b"/>
          <a:lstStyle>
            <a:lvl1pPr algn="l">
              <a:lnSpc>
                <a:spcPts val="4000"/>
              </a:lnSpc>
              <a:defRPr sz="4800" spc="-15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smtClean="0"/>
              <a:t>单击此处编辑母版标题样式</a:t>
            </a:r>
            <a:endParaRPr lang="zh-CN" altLang="en-US" dirty="0"/>
          </a:p>
        </p:txBody>
      </p:sp>
      <p:sp>
        <p:nvSpPr>
          <p:cNvPr id="3" name="副标题 2">
            <a:extLst>
              <a:ext uri="{FF2B5EF4-FFF2-40B4-BE49-F238E27FC236}">
                <a16:creationId xmlns:a16="http://schemas.microsoft.com/office/drawing/2014/main" xmlns="" id="{7EEE8855-FE55-4351-B21B-FE33CB8050C1}"/>
              </a:ext>
            </a:extLst>
          </p:cNvPr>
          <p:cNvSpPr>
            <a:spLocks noGrp="1"/>
          </p:cNvSpPr>
          <p:nvPr>
            <p:ph type="subTitle" idx="1"/>
          </p:nvPr>
        </p:nvSpPr>
        <p:spPr>
          <a:xfrm>
            <a:off x="8073391" y="3602038"/>
            <a:ext cx="3756943" cy="722312"/>
          </a:xfrm>
        </p:spPr>
        <p:txBody>
          <a:bodyPr rtlCol="0"/>
          <a:lstStyle>
            <a:lvl1pPr marL="0" indent="0" algn="l">
              <a:buNone/>
              <a:defRPr sz="1600" spc="-15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smtClean="0"/>
              <a:t>单击此处编辑母版副标题样式</a:t>
            </a:r>
            <a:endParaRPr lang="zh-CN" altLang="en-US" dirty="0"/>
          </a:p>
        </p:txBody>
      </p:sp>
      <p:sp>
        <p:nvSpPr>
          <p:cNvPr id="7" name="图形 11">
            <a:extLst>
              <a:ext uri="{FF2B5EF4-FFF2-40B4-BE49-F238E27FC236}">
                <a16:creationId xmlns:a16="http://schemas.microsoft.com/office/drawing/2014/main" xmlns=""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4" name="长方形 13">
            <a:extLst>
              <a:ext uri="{FF2B5EF4-FFF2-40B4-BE49-F238E27FC236}">
                <a16:creationId xmlns:a16="http://schemas.microsoft.com/office/drawing/2014/main" xmlns=""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DBF7CBC-CC93-4AB3-9D46-61075505816B}"/>
              </a:ext>
            </a:extLst>
          </p:cNvPr>
          <p:cNvSpPr>
            <a:spLocks noGrp="1"/>
          </p:cNvSpPr>
          <p:nvPr>
            <p:ph type="title"/>
          </p:nvPr>
        </p:nvSpPr>
        <p:spPr>
          <a:xfrm>
            <a:off x="360000" y="360000"/>
            <a:ext cx="11473200" cy="540000"/>
          </a:xfrm>
        </p:spPr>
        <p:txBody>
          <a:bodyPr rtlCol="0"/>
          <a:lstStyle/>
          <a:p>
            <a:pPr rtl="0"/>
            <a:r>
              <a:rPr lang="zh-CN" altLang="en-US" noProof="0" smtClean="0"/>
              <a:t>单击此处编辑母版标题样式</a:t>
            </a:r>
            <a:endParaRPr lang="zh-CN" altLang="en-US" noProof="0" dirty="0"/>
          </a:p>
        </p:txBody>
      </p:sp>
      <p:sp>
        <p:nvSpPr>
          <p:cNvPr id="16" name="副标题">
            <a:extLst>
              <a:ext uri="{FF2B5EF4-FFF2-40B4-BE49-F238E27FC236}">
                <a16:creationId xmlns:a16="http://schemas.microsoft.com/office/drawing/2014/main" xmlns="" id="{152317FE-88B5-4D1F-AECF-DA69D6779BEA}"/>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zh-CN" altLang="en-US" noProof="0" dirty="0"/>
              <a:t>副标题</a:t>
            </a:r>
          </a:p>
        </p:txBody>
      </p:sp>
      <p:sp>
        <p:nvSpPr>
          <p:cNvPr id="3" name="左栏">
            <a:extLst>
              <a:ext uri="{FF2B5EF4-FFF2-40B4-BE49-F238E27FC236}">
                <a16:creationId xmlns:a16="http://schemas.microsoft.com/office/drawing/2014/main" xmlns="" id="{49529B8D-BAD9-4E6D-82F7-0275D8195AA9}"/>
              </a:ext>
            </a:extLst>
          </p:cNvPr>
          <p:cNvSpPr>
            <a:spLocks noGrp="1"/>
          </p:cNvSpPr>
          <p:nvPr>
            <p:ph sz="half" idx="1"/>
          </p:nvPr>
        </p:nvSpPr>
        <p:spPr>
          <a:xfrm>
            <a:off x="360000" y="1620000"/>
            <a:ext cx="5580000" cy="4500000"/>
          </a:xfrm>
        </p:spPr>
        <p:txBody>
          <a:bodyPr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右栏">
            <a:extLst>
              <a:ext uri="{FF2B5EF4-FFF2-40B4-BE49-F238E27FC236}">
                <a16:creationId xmlns:a16="http://schemas.microsoft.com/office/drawing/2014/main" xmlns="" id="{0AAD114E-6BCC-4476-8E44-12E87D4675E2}"/>
              </a:ext>
            </a:extLst>
          </p:cNvPr>
          <p:cNvSpPr>
            <a:spLocks noGrp="1"/>
          </p:cNvSpPr>
          <p:nvPr>
            <p:ph sz="half" idx="2"/>
          </p:nvPr>
        </p:nvSpPr>
        <p:spPr>
          <a:xfrm>
            <a:off x="6253200" y="1620000"/>
            <a:ext cx="5580000" cy="4500000"/>
          </a:xfrm>
        </p:spPr>
        <p:txBody>
          <a:bodyPr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a:extLst>
              <a:ext uri="{FF2B5EF4-FFF2-40B4-BE49-F238E27FC236}">
                <a16:creationId xmlns:a16="http://schemas.microsoft.com/office/drawing/2014/main" xmlns="" id="{3CFF9123-1F0C-4BD2-8233-FEE5B2A46612}"/>
              </a:ext>
            </a:extLst>
          </p:cNvPr>
          <p:cNvSpPr>
            <a:spLocks noGrp="1"/>
          </p:cNvSpPr>
          <p:nvPr>
            <p:ph type="ftr" sz="quarter" idx="13"/>
          </p:nvPr>
        </p:nvSpPr>
        <p:spPr/>
        <p:txBody>
          <a:bodyPr rtlCol="0"/>
          <a:lstStyle/>
          <a:p>
            <a:pPr rtl="0"/>
            <a:r>
              <a:rPr lang="zh-CN" altLang="en-US" noProof="0" dirty="0"/>
              <a:t>添加页脚</a:t>
            </a:r>
          </a:p>
        </p:txBody>
      </p:sp>
      <p:sp>
        <p:nvSpPr>
          <p:cNvPr id="6" name="灯片编号占位符 5">
            <a:extLst>
              <a:ext uri="{FF2B5EF4-FFF2-40B4-BE49-F238E27FC236}">
                <a16:creationId xmlns:a16="http://schemas.microsoft.com/office/drawing/2014/main" xmlns="" id="{111E8981-59A6-4480-80A6-5619C2201789}"/>
              </a:ext>
            </a:extLst>
          </p:cNvPr>
          <p:cNvSpPr>
            <a:spLocks noGrp="1"/>
          </p:cNvSpPr>
          <p:nvPr>
            <p:ph type="sldNum" sz="quarter" idx="14"/>
          </p:nvPr>
        </p:nvSpPr>
        <p:spPr/>
        <p:txBody>
          <a:bodyPr rtlCol="0"/>
          <a:lstStyle/>
          <a:p>
            <a:pPr rtl="0"/>
            <a:fld id="{058DB212-BFA2-403F-85EF-DFD3FF6D973A}" type="slidenum">
              <a:rPr lang="en-US" altLang="zh-CN" noProof="0" smtClean="0"/>
              <a:pPr/>
              <a:t>‹#›</a:t>
            </a:fld>
            <a:endParaRPr lang="zh-CN" altLang="en-US" noProof="0" dirty="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A9DDDF3-2E7E-4175-ACE9-B214DCE40C6E}"/>
              </a:ext>
            </a:extLst>
          </p:cNvPr>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8" name="副标题">
            <a:extLst>
              <a:ext uri="{FF2B5EF4-FFF2-40B4-BE49-F238E27FC236}">
                <a16:creationId xmlns:a16="http://schemas.microsoft.com/office/drawing/2014/main" xmlns="" id="{5302A3D4-CF60-41AF-924C-B30D3FD99751}"/>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zh-CN" altLang="en-US" noProof="0" dirty="0"/>
              <a:t>副标题</a:t>
            </a:r>
          </a:p>
        </p:txBody>
      </p:sp>
      <p:sp>
        <p:nvSpPr>
          <p:cNvPr id="3" name="页脚占位符 2">
            <a:extLst>
              <a:ext uri="{FF2B5EF4-FFF2-40B4-BE49-F238E27FC236}">
                <a16:creationId xmlns:a16="http://schemas.microsoft.com/office/drawing/2014/main" xmlns="" id="{2E0E8FCF-8FC7-49D2-9516-7662294E35B7}"/>
              </a:ext>
            </a:extLst>
          </p:cNvPr>
          <p:cNvSpPr>
            <a:spLocks noGrp="1"/>
          </p:cNvSpPr>
          <p:nvPr>
            <p:ph type="ftr" sz="quarter" idx="13"/>
          </p:nvPr>
        </p:nvSpPr>
        <p:spPr/>
        <p:txBody>
          <a:bodyPr rtlCol="0"/>
          <a:lstStyle/>
          <a:p>
            <a:pPr rtl="0"/>
            <a:r>
              <a:rPr lang="zh-CN" altLang="en-US" noProof="0" dirty="0"/>
              <a:t>添加页脚</a:t>
            </a:r>
          </a:p>
        </p:txBody>
      </p:sp>
      <p:sp>
        <p:nvSpPr>
          <p:cNvPr id="4" name="灯片编号占位符 3">
            <a:extLst>
              <a:ext uri="{FF2B5EF4-FFF2-40B4-BE49-F238E27FC236}">
                <a16:creationId xmlns:a16="http://schemas.microsoft.com/office/drawing/2014/main" xmlns="" id="{216208B4-CFD5-4FAE-9519-74EFAC0B0368}"/>
              </a:ext>
            </a:extLst>
          </p:cNvPr>
          <p:cNvSpPr>
            <a:spLocks noGrp="1"/>
          </p:cNvSpPr>
          <p:nvPr>
            <p:ph type="sldNum" sz="quarter" idx="14"/>
          </p:nvPr>
        </p:nvSpPr>
        <p:spPr/>
        <p:txBody>
          <a:bodyPr rtlCol="0"/>
          <a:lstStyle/>
          <a:p>
            <a:pPr rtl="0"/>
            <a:fld id="{058DB212-BFA2-403F-85EF-DFD3FF6D973A}" type="slidenum">
              <a:rPr lang="en-US" altLang="zh-CN" noProof="0" smtClean="0"/>
              <a:pPr/>
              <a:t>‹#›</a:t>
            </a:fld>
            <a:endParaRPr lang="zh-CN" alt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xmlns="" id="{BAED074E-AB07-44D1-8B4E-189EAEF798D6}"/>
              </a:ext>
            </a:extLst>
          </p:cNvPr>
          <p:cNvSpPr>
            <a:spLocks noGrp="1"/>
          </p:cNvSpPr>
          <p:nvPr>
            <p:ph type="ftr" sz="quarter" idx="10"/>
          </p:nvPr>
        </p:nvSpPr>
        <p:spPr/>
        <p:txBody>
          <a:bodyPr rtlCol="0"/>
          <a:lstStyle/>
          <a:p>
            <a:pPr rtl="0"/>
            <a:r>
              <a:rPr lang="zh-CN" altLang="en-US" noProof="0" dirty="0"/>
              <a:t>添加页脚</a:t>
            </a:r>
          </a:p>
        </p:txBody>
      </p:sp>
      <p:sp>
        <p:nvSpPr>
          <p:cNvPr id="3" name="灯片编号占位符 2">
            <a:extLst>
              <a:ext uri="{FF2B5EF4-FFF2-40B4-BE49-F238E27FC236}">
                <a16:creationId xmlns:a16="http://schemas.microsoft.com/office/drawing/2014/main" xmlns="" id="{2801D44B-9877-40D1-B788-EE3BFD57C5AB}"/>
              </a:ext>
            </a:extLst>
          </p:cNvPr>
          <p:cNvSpPr>
            <a:spLocks noGrp="1"/>
          </p:cNvSpPr>
          <p:nvPr>
            <p:ph type="sldNum" sz="quarter" idx="11"/>
          </p:nvPr>
        </p:nvSpPr>
        <p:spPr/>
        <p:txBody>
          <a:bodyPr rtlCol="0"/>
          <a:lstStyle/>
          <a:p>
            <a:pPr rtl="0"/>
            <a:fld id="{058DB212-BFA2-403F-85EF-DFD3FF6D973A}" type="slidenum">
              <a:rPr lang="en-US" altLang="zh-CN" noProof="0" smtClean="0"/>
              <a:pPr/>
              <a:t>‹#›</a:t>
            </a:fld>
            <a:endParaRPr lang="zh-CN" alt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分隔线">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xmlns=""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长方形 10">
            <a:extLst>
              <a:ext uri="{FF2B5EF4-FFF2-40B4-BE49-F238E27FC236}">
                <a16:creationId xmlns:a16="http://schemas.microsoft.com/office/drawing/2014/main" xmlns=""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2" name="图片占位符 9">
            <a:extLst>
              <a:ext uri="{FF2B5EF4-FFF2-40B4-BE49-F238E27FC236}">
                <a16:creationId xmlns:a16="http://schemas.microsoft.com/office/drawing/2014/main" xmlns=""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dirty="0"/>
              <a:t>插入或拖放图像</a:t>
            </a:r>
          </a:p>
        </p:txBody>
      </p:sp>
      <p:sp>
        <p:nvSpPr>
          <p:cNvPr id="5" name="页脚占位符 4">
            <a:extLst>
              <a:ext uri="{FF2B5EF4-FFF2-40B4-BE49-F238E27FC236}">
                <a16:creationId xmlns:a16="http://schemas.microsoft.com/office/drawing/2014/main" xmlns=""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9" name="幻灯片编号占位符 8">
            <a:extLst>
              <a:ext uri="{FF2B5EF4-FFF2-40B4-BE49-F238E27FC236}">
                <a16:creationId xmlns:a16="http://schemas.microsoft.com/office/drawing/2014/main" xmlns="" id="{69529A18-E6EB-4081-B804-B2FCF5287DFF}"/>
              </a:ext>
            </a:extLst>
          </p:cNvPr>
          <p:cNvSpPr>
            <a:spLocks noGrp="1"/>
          </p:cNvSpPr>
          <p:nvPr>
            <p:ph type="sldNum" sz="quarter" idx="14"/>
          </p:nvPr>
        </p:nvSpPr>
        <p:spPr>
          <a:xfrm>
            <a:off x="11594400" y="6678000"/>
            <a:ext cx="597600" cy="144000"/>
          </a:xfrm>
        </p:spPr>
        <p:txBody>
          <a:bodyPr rtlCol="0"/>
          <a:lstStyle>
            <a:lvl1pPr>
              <a:defRPr>
                <a:latin typeface="Microsoft YaHei UI" panose="020B0503020204020204" pitchFamily="34" charset="-122"/>
                <a:ea typeface="Microsoft YaHei UI" panose="020B0503020204020204" pitchFamily="34" charset="-122"/>
              </a:defRPr>
            </a:lvl1pPr>
          </a:lstStyle>
          <a:p>
            <a:fld id="{058DB212-BFA2-403F-85EF-DFD3FF6D973A}" type="slidenum">
              <a:rPr lang="en-US" altLang="zh-CN" noProof="0" smtClean="0"/>
              <a:pPr/>
              <a:t>‹#›</a:t>
            </a:fld>
            <a:endParaRPr lang="zh-CN" altLang="en-US" noProof="0" dirty="0"/>
          </a:p>
        </p:txBody>
      </p:sp>
      <p:sp>
        <p:nvSpPr>
          <p:cNvPr id="13" name="标题 1">
            <a:extLst>
              <a:ext uri="{FF2B5EF4-FFF2-40B4-BE49-F238E27FC236}">
                <a16:creationId xmlns:a16="http://schemas.microsoft.com/office/drawing/2014/main" xmlns="" id="{C6A78464-8D00-4B94-90C7-90F1B54C8AA0}"/>
              </a:ext>
            </a:extLst>
          </p:cNvPr>
          <p:cNvSpPr>
            <a:spLocks noGrp="1"/>
          </p:cNvSpPr>
          <p:nvPr>
            <p:ph type="ctrTitle"/>
          </p:nvPr>
        </p:nvSpPr>
        <p:spPr>
          <a:xfrm>
            <a:off x="1273834" y="2481141"/>
            <a:ext cx="3759807" cy="1547813"/>
          </a:xfrm>
        </p:spPr>
        <p:txBody>
          <a:bodyPr rtlCol="0" anchor="b"/>
          <a:lstStyle>
            <a:lvl1pPr algn="l">
              <a:lnSpc>
                <a:spcPts val="4000"/>
              </a:lnSpc>
              <a:defRPr sz="4800" spc="-15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
        <p:nvSpPr>
          <p:cNvPr id="14" name="副标题 2">
            <a:extLst>
              <a:ext uri="{FF2B5EF4-FFF2-40B4-BE49-F238E27FC236}">
                <a16:creationId xmlns:a16="http://schemas.microsoft.com/office/drawing/2014/main" xmlns="" id="{3CDBDF0B-F377-47FD-9DA1-C3BDA7C1DEDE}"/>
              </a:ext>
            </a:extLst>
          </p:cNvPr>
          <p:cNvSpPr>
            <a:spLocks noGrp="1"/>
          </p:cNvSpPr>
          <p:nvPr>
            <p:ph type="subTitle" idx="1"/>
          </p:nvPr>
        </p:nvSpPr>
        <p:spPr>
          <a:xfrm>
            <a:off x="1273833" y="4220102"/>
            <a:ext cx="3756943" cy="722312"/>
          </a:xfrm>
        </p:spPr>
        <p:txBody>
          <a:bodyPr rtlCol="0"/>
          <a:lstStyle>
            <a:lvl1pPr marL="0" indent="0" algn="l">
              <a:buNone/>
              <a:defRPr sz="1600" spc="-15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smtClean="0"/>
              <a:t>单击此处编辑母版副标题样式</a:t>
            </a:r>
            <a:endParaRPr lang="zh-CN" altLang="en-US" noProof="0" dirty="0"/>
          </a:p>
        </p:txBody>
      </p:sp>
      <p:sp>
        <p:nvSpPr>
          <p:cNvPr id="18" name="图形 15">
            <a:extLst>
              <a:ext uri="{FF2B5EF4-FFF2-40B4-BE49-F238E27FC236}">
                <a16:creationId xmlns:a16="http://schemas.microsoft.com/office/drawing/2014/main" xmlns=""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zh-CN" alt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文本版式 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DBF7CBC-CC93-4AB3-9D46-61075505816B}"/>
              </a:ext>
            </a:extLst>
          </p:cNvPr>
          <p:cNvSpPr>
            <a:spLocks noGrp="1"/>
          </p:cNvSpPr>
          <p:nvPr>
            <p:ph type="title"/>
          </p:nvPr>
        </p:nvSpPr>
        <p:spPr>
          <a:xfrm>
            <a:off x="360000" y="360000"/>
            <a:ext cx="6993300" cy="5400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
        <p:nvSpPr>
          <p:cNvPr id="16" name="副标题">
            <a:extLst>
              <a:ext uri="{FF2B5EF4-FFF2-40B4-BE49-F238E27FC236}">
                <a16:creationId xmlns:a16="http://schemas.microsoft.com/office/drawing/2014/main" xmlns=""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atin typeface="Microsoft YaHei UI" panose="020B0503020204020204" pitchFamily="34" charset="-122"/>
                <a:ea typeface="Microsoft YaHei UI" panose="020B0503020204020204" pitchFamily="34" charset="-122"/>
              </a:defRPr>
            </a:lvl1pPr>
          </a:lstStyle>
          <a:p>
            <a:pPr lvl="0" rtl="0"/>
            <a:r>
              <a:rPr lang="zh-CN" altLang="en-US" noProof="0" dirty="0"/>
              <a:t>副标题</a:t>
            </a:r>
          </a:p>
        </p:txBody>
      </p:sp>
      <p:sp>
        <p:nvSpPr>
          <p:cNvPr id="3" name="左栏">
            <a:extLst>
              <a:ext uri="{FF2B5EF4-FFF2-40B4-BE49-F238E27FC236}">
                <a16:creationId xmlns:a16="http://schemas.microsoft.com/office/drawing/2014/main" xmlns="" id="{49529B8D-BAD9-4E6D-82F7-0275D8195AA9}"/>
              </a:ext>
            </a:extLst>
          </p:cNvPr>
          <p:cNvSpPr>
            <a:spLocks noGrp="1"/>
          </p:cNvSpPr>
          <p:nvPr>
            <p:ph sz="half" idx="1"/>
          </p:nvPr>
        </p:nvSpPr>
        <p:spPr>
          <a:xfrm>
            <a:off x="360000" y="1620000"/>
            <a:ext cx="6992936" cy="4500000"/>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6" name="图片占位符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7804150" y="-8792"/>
            <a:ext cx="4387850" cy="6679488"/>
          </a:xfrm>
          <a:solidFill>
            <a:schemeClr val="bg1">
              <a:lumMod val="95000"/>
            </a:schemeClr>
          </a:solidFill>
        </p:spPr>
        <p:txBody>
          <a:bodyPr rtlCol="0" anchor="ctr"/>
          <a:lstStyle>
            <a:lvl1pPr marL="0" indent="0" algn="ctr">
              <a:buNone/>
              <a:defRPr sz="16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dirty="0"/>
              <a:t>插入或拖放图像</a:t>
            </a:r>
          </a:p>
        </p:txBody>
      </p:sp>
    </p:spTree>
    <p:extLst>
      <p:ext uri="{BB962C8B-B14F-4D97-AF65-F5344CB8AC3E}">
        <p14:creationId xmlns:p14="http://schemas.microsoft.com/office/powerpoint/2010/main" val="16428578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文本版式 2">
    <p:spTree>
      <p:nvGrpSpPr>
        <p:cNvPr id="1" name=""/>
        <p:cNvGrpSpPr/>
        <p:nvPr/>
      </p:nvGrpSpPr>
      <p:grpSpPr>
        <a:xfrm>
          <a:off x="0" y="0"/>
          <a:ext cx="0" cy="0"/>
          <a:chOff x="0" y="0"/>
          <a:chExt cx="0" cy="0"/>
        </a:xfrm>
      </p:grpSpPr>
      <p:sp>
        <p:nvSpPr>
          <p:cNvPr id="13" name="长方形 12">
            <a:extLst>
              <a:ext uri="{FF2B5EF4-FFF2-40B4-BE49-F238E27FC236}">
                <a16:creationId xmlns:a16="http://schemas.microsoft.com/office/drawing/2014/main" xmlns=""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xmlns="" id="{1DBF7CBC-CC93-4AB3-9D46-61075505816B}"/>
              </a:ext>
            </a:extLst>
          </p:cNvPr>
          <p:cNvSpPr>
            <a:spLocks noGrp="1"/>
          </p:cNvSpPr>
          <p:nvPr>
            <p:ph type="title"/>
          </p:nvPr>
        </p:nvSpPr>
        <p:spPr>
          <a:xfrm>
            <a:off x="360000" y="360000"/>
            <a:ext cx="6993300" cy="5400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
        <p:nvSpPr>
          <p:cNvPr id="16" name="副标题">
            <a:extLst>
              <a:ext uri="{FF2B5EF4-FFF2-40B4-BE49-F238E27FC236}">
                <a16:creationId xmlns:a16="http://schemas.microsoft.com/office/drawing/2014/main" xmlns=""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atin typeface="Microsoft YaHei UI" panose="020B0503020204020204" pitchFamily="34" charset="-122"/>
                <a:ea typeface="Microsoft YaHei UI" panose="020B0503020204020204" pitchFamily="34" charset="-122"/>
              </a:defRPr>
            </a:lvl1pPr>
          </a:lstStyle>
          <a:p>
            <a:pPr lvl="0" rtl="0"/>
            <a:r>
              <a:rPr lang="zh-CN" altLang="en-US" noProof="0" dirty="0"/>
              <a:t>副标题</a:t>
            </a:r>
          </a:p>
        </p:txBody>
      </p:sp>
      <p:sp>
        <p:nvSpPr>
          <p:cNvPr id="3" name="左栏">
            <a:extLst>
              <a:ext uri="{FF2B5EF4-FFF2-40B4-BE49-F238E27FC236}">
                <a16:creationId xmlns:a16="http://schemas.microsoft.com/office/drawing/2014/main" xmlns="" id="{49529B8D-BAD9-4E6D-82F7-0275D8195AA9}"/>
              </a:ext>
            </a:extLst>
          </p:cNvPr>
          <p:cNvSpPr>
            <a:spLocks noGrp="1"/>
          </p:cNvSpPr>
          <p:nvPr>
            <p:ph sz="half" idx="1"/>
          </p:nvPr>
        </p:nvSpPr>
        <p:spPr>
          <a:xfrm>
            <a:off x="360000" y="1620000"/>
            <a:ext cx="6992936" cy="4500000"/>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6" name="图片占位符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rtlCol="0" anchor="ctr"/>
          <a:lstStyle>
            <a:lvl1pPr marL="0" indent="0" algn="ctr">
              <a:buNone/>
              <a:defRPr sz="16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dirty="0"/>
              <a:t>插入或拖放图像</a:t>
            </a:r>
          </a:p>
        </p:txBody>
      </p:sp>
      <p:sp>
        <p:nvSpPr>
          <p:cNvPr id="4" name="页脚占位符 3">
            <a:extLst>
              <a:ext uri="{FF2B5EF4-FFF2-40B4-BE49-F238E27FC236}">
                <a16:creationId xmlns:a16="http://schemas.microsoft.com/office/drawing/2014/main" xmlns="" id="{BC263EBA-2C46-40FB-9D48-819ED0C8994F}"/>
              </a:ext>
            </a:extLst>
          </p:cNvPr>
          <p:cNvSpPr>
            <a:spLocks noGrp="1"/>
          </p:cNvSpPr>
          <p:nvPr>
            <p:ph type="ftr" sz="quarter" idx="14"/>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5" name="灯片编号占位符 4">
            <a:extLst>
              <a:ext uri="{FF2B5EF4-FFF2-40B4-BE49-F238E27FC236}">
                <a16:creationId xmlns:a16="http://schemas.microsoft.com/office/drawing/2014/main" xmlns="" id="{719230BC-20AB-4DD9-AF5C-47BA72E56986}"/>
              </a:ext>
            </a:extLst>
          </p:cNvPr>
          <p:cNvSpPr>
            <a:spLocks noGrp="1"/>
          </p:cNvSpPr>
          <p:nvPr>
            <p:ph type="sldNum"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fld id="{058DB212-BFA2-403F-85EF-DFD3FF6D973A}" type="slidenum">
              <a:rPr lang="en-US" altLang="zh-CN" noProof="0" smtClean="0"/>
              <a:pPr/>
              <a:t>‹#›</a:t>
            </a:fld>
            <a:endParaRPr lang="zh-CN" altLang="en-US" noProof="0" dirty="0"/>
          </a:p>
        </p:txBody>
      </p:sp>
      <p:sp>
        <p:nvSpPr>
          <p:cNvPr id="8" name="图片占位符 5">
            <a:extLst>
              <a:ext uri="{FF2B5EF4-FFF2-40B4-BE49-F238E27FC236}">
                <a16:creationId xmlns:a16="http://schemas.microsoft.com/office/drawing/2014/main" xmlns=""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rtlCol="0" anchor="ctr"/>
          <a:lstStyle>
            <a:lvl1pPr marL="0" indent="0" algn="ctr">
              <a:buNone/>
              <a:defRPr sz="16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dirty="0"/>
              <a:t>插入或拖放图像</a:t>
            </a:r>
          </a:p>
        </p:txBody>
      </p:sp>
      <p:sp>
        <p:nvSpPr>
          <p:cNvPr id="9" name="图片占位符 5">
            <a:extLst>
              <a:ext uri="{FF2B5EF4-FFF2-40B4-BE49-F238E27FC236}">
                <a16:creationId xmlns:a16="http://schemas.microsoft.com/office/drawing/2014/main" xmlns=""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rtlCol="0" anchor="ctr"/>
          <a:lstStyle>
            <a:lvl1pPr marL="0" indent="0" algn="ctr">
              <a:buNone/>
              <a:defRPr sz="16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dirty="0"/>
              <a:t>插入或拖放图像</a:t>
            </a:r>
          </a:p>
        </p:txBody>
      </p:sp>
      <p:sp>
        <p:nvSpPr>
          <p:cNvPr id="10" name="图片占位符 5">
            <a:extLst>
              <a:ext uri="{FF2B5EF4-FFF2-40B4-BE49-F238E27FC236}">
                <a16:creationId xmlns:a16="http://schemas.microsoft.com/office/drawing/2014/main" xmlns=""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rtlCol="0" anchor="ctr"/>
          <a:lstStyle>
            <a:lvl1pPr marL="0" indent="0" algn="ctr">
              <a:buNone/>
              <a:defRPr sz="1600" i="1">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dirty="0"/>
              <a:t>插入或拖放图像</a:t>
            </a:r>
          </a:p>
        </p:txBody>
      </p:sp>
      <p:sp>
        <p:nvSpPr>
          <p:cNvPr id="11" name="图片占位符 5">
            <a:extLst>
              <a:ext uri="{FF2B5EF4-FFF2-40B4-BE49-F238E27FC236}">
                <a16:creationId xmlns:a16="http://schemas.microsoft.com/office/drawing/2014/main" xmlns=""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rtlCol="0" anchor="ctr"/>
          <a:lstStyle>
            <a:lvl1pPr marL="0" indent="0" algn="ctr">
              <a:buNone/>
              <a:defRPr sz="16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dirty="0"/>
              <a:t>插入或拖放图像</a:t>
            </a:r>
          </a:p>
        </p:txBody>
      </p:sp>
      <p:sp>
        <p:nvSpPr>
          <p:cNvPr id="12" name="图片占位符 5">
            <a:extLst>
              <a:ext uri="{FF2B5EF4-FFF2-40B4-BE49-F238E27FC236}">
                <a16:creationId xmlns:a16="http://schemas.microsoft.com/office/drawing/2014/main" xmlns=""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rtlCol="0" anchor="ctr"/>
          <a:lstStyle>
            <a:lvl1pPr marL="0" indent="0" algn="ctr">
              <a:buNone/>
              <a:defRPr sz="16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dirty="0"/>
              <a:t>插入或拖放图像</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DBF7CBC-CC93-4AB3-9D46-61075505816B}"/>
              </a:ext>
            </a:extLst>
          </p:cNvPr>
          <p:cNvSpPr>
            <a:spLocks noGrp="1"/>
          </p:cNvSpPr>
          <p:nvPr>
            <p:ph type="title"/>
          </p:nvPr>
        </p:nvSpPr>
        <p:spPr>
          <a:xfrm>
            <a:off x="360000" y="360000"/>
            <a:ext cx="11473200" cy="540000"/>
          </a:xfrm>
        </p:spPr>
        <p:txBody>
          <a:bodyPr rtlCol="0"/>
          <a:lstStyle/>
          <a:p>
            <a:pPr rtl="0"/>
            <a:r>
              <a:rPr lang="zh-CN" altLang="en-US" noProof="0" smtClean="0"/>
              <a:t>单击此处编辑母版标题样式</a:t>
            </a:r>
            <a:endParaRPr lang="zh-CN" altLang="en-US" noProof="0" dirty="0"/>
          </a:p>
        </p:txBody>
      </p:sp>
      <p:sp>
        <p:nvSpPr>
          <p:cNvPr id="3" name="左栏">
            <a:extLst>
              <a:ext uri="{FF2B5EF4-FFF2-40B4-BE49-F238E27FC236}">
                <a16:creationId xmlns:a16="http://schemas.microsoft.com/office/drawing/2014/main" xmlns="" id="{49529B8D-BAD9-4E6D-82F7-0275D8195AA9}"/>
              </a:ext>
            </a:extLst>
          </p:cNvPr>
          <p:cNvSpPr>
            <a:spLocks noGrp="1"/>
          </p:cNvSpPr>
          <p:nvPr>
            <p:ph sz="half" idx="1"/>
          </p:nvPr>
        </p:nvSpPr>
        <p:spPr>
          <a:xfrm>
            <a:off x="360000" y="1980000"/>
            <a:ext cx="5580000" cy="4140000"/>
          </a:xfrm>
        </p:spPr>
        <p:txBody>
          <a:bodyPr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13" name="左侧页眉">
            <a:extLst>
              <a:ext uri="{FF2B5EF4-FFF2-40B4-BE49-F238E27FC236}">
                <a16:creationId xmlns:a16="http://schemas.microsoft.com/office/drawing/2014/main" xmlns="" id="{2241B0A0-0033-49FF-89B8-142165C8E93C}"/>
              </a:ext>
            </a:extLst>
          </p:cNvPr>
          <p:cNvSpPr>
            <a:spLocks noGrp="1"/>
          </p:cNvSpPr>
          <p:nvPr>
            <p:ph type="body" sz="quarter" idx="12" hasCustomPrompt="1"/>
          </p:nvPr>
        </p:nvSpPr>
        <p:spPr>
          <a:xfrm>
            <a:off x="360000" y="1620000"/>
            <a:ext cx="5580000" cy="360000"/>
          </a:xfrm>
        </p:spPr>
        <p:txBody>
          <a:bodyPr rtlCol="0"/>
          <a:lstStyle>
            <a:lvl1pPr marL="0" indent="0">
              <a:buNone/>
              <a:defRPr b="1"/>
            </a:lvl1pPr>
          </a:lstStyle>
          <a:p>
            <a:pPr lvl="0" rtl="0"/>
            <a:r>
              <a:rPr lang="zh-CN" altLang="en-US" noProof="0" dirty="0"/>
              <a:t>比较 </a:t>
            </a:r>
            <a:r>
              <a:rPr lang="en-US" altLang="zh-CN" noProof="0" dirty="0"/>
              <a:t>A</a:t>
            </a:r>
          </a:p>
        </p:txBody>
      </p:sp>
      <p:sp>
        <p:nvSpPr>
          <p:cNvPr id="4" name="右栏">
            <a:extLst>
              <a:ext uri="{FF2B5EF4-FFF2-40B4-BE49-F238E27FC236}">
                <a16:creationId xmlns:a16="http://schemas.microsoft.com/office/drawing/2014/main" xmlns="" id="{0AAD114E-6BCC-4476-8E44-12E87D4675E2}"/>
              </a:ext>
            </a:extLst>
          </p:cNvPr>
          <p:cNvSpPr>
            <a:spLocks noGrp="1"/>
          </p:cNvSpPr>
          <p:nvPr>
            <p:ph sz="half" idx="2"/>
          </p:nvPr>
        </p:nvSpPr>
        <p:spPr>
          <a:xfrm>
            <a:off x="6253200" y="1980000"/>
            <a:ext cx="5580000" cy="4140000"/>
          </a:xfrm>
        </p:spPr>
        <p:txBody>
          <a:bodyPr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15" name="右侧页眉">
            <a:extLst>
              <a:ext uri="{FF2B5EF4-FFF2-40B4-BE49-F238E27FC236}">
                <a16:creationId xmlns:a16="http://schemas.microsoft.com/office/drawing/2014/main" xmlns="" id="{069A9930-1B94-49BC-B4A6-B597F155D2DD}"/>
              </a:ext>
            </a:extLst>
          </p:cNvPr>
          <p:cNvSpPr>
            <a:spLocks noGrp="1"/>
          </p:cNvSpPr>
          <p:nvPr>
            <p:ph type="body" sz="quarter" idx="13" hasCustomPrompt="1"/>
          </p:nvPr>
        </p:nvSpPr>
        <p:spPr>
          <a:xfrm>
            <a:off x="6253200" y="1620000"/>
            <a:ext cx="5580000" cy="360000"/>
          </a:xfrm>
        </p:spPr>
        <p:txBody>
          <a:bodyPr rtlCol="0"/>
          <a:lstStyle>
            <a:lvl1pPr marL="0" indent="0">
              <a:buNone/>
              <a:defRPr b="1"/>
            </a:lvl1pPr>
          </a:lstStyle>
          <a:p>
            <a:pPr lvl="0" rtl="0"/>
            <a:r>
              <a:rPr lang="zh-CN" altLang="en-US" noProof="0" dirty="0"/>
              <a:t>比较 </a:t>
            </a:r>
            <a:r>
              <a:rPr lang="en-US" altLang="zh-CN" noProof="0" dirty="0"/>
              <a:t>B</a:t>
            </a:r>
          </a:p>
        </p:txBody>
      </p:sp>
      <p:sp>
        <p:nvSpPr>
          <p:cNvPr id="5" name="页脚占位符 4">
            <a:extLst>
              <a:ext uri="{FF2B5EF4-FFF2-40B4-BE49-F238E27FC236}">
                <a16:creationId xmlns:a16="http://schemas.microsoft.com/office/drawing/2014/main" xmlns="" id="{7C7AC535-CCE6-472A-BA3D-DDE92DFF0EDA}"/>
              </a:ext>
            </a:extLst>
          </p:cNvPr>
          <p:cNvSpPr>
            <a:spLocks noGrp="1"/>
          </p:cNvSpPr>
          <p:nvPr>
            <p:ph type="ftr" sz="quarter" idx="15"/>
          </p:nvPr>
        </p:nvSpPr>
        <p:spPr/>
        <p:txBody>
          <a:bodyPr rtlCol="0"/>
          <a:lstStyle/>
          <a:p>
            <a:pPr rtl="0"/>
            <a:r>
              <a:rPr lang="zh-CN" altLang="en-US" noProof="0" dirty="0"/>
              <a:t>添加页脚</a:t>
            </a:r>
          </a:p>
        </p:txBody>
      </p:sp>
      <p:sp>
        <p:nvSpPr>
          <p:cNvPr id="6" name="灯片编号占位符 5">
            <a:extLst>
              <a:ext uri="{FF2B5EF4-FFF2-40B4-BE49-F238E27FC236}">
                <a16:creationId xmlns:a16="http://schemas.microsoft.com/office/drawing/2014/main" xmlns="" id="{6A32F890-EB29-4A5B-A499-BB0FC04447A7}"/>
              </a:ext>
            </a:extLst>
          </p:cNvPr>
          <p:cNvSpPr>
            <a:spLocks noGrp="1"/>
          </p:cNvSpPr>
          <p:nvPr>
            <p:ph type="sldNum" sz="quarter" idx="16"/>
          </p:nvPr>
        </p:nvSpPr>
        <p:spPr/>
        <p:txBody>
          <a:bodyPr rtlCol="0"/>
          <a:lstStyle/>
          <a:p>
            <a:pPr rtl="0"/>
            <a:fld id="{058DB212-BFA2-403F-85EF-DFD3FF6D973A}" type="slidenum">
              <a:rPr lang="en-US" altLang="zh-CN" noProof="0" smtClean="0"/>
              <a:pPr/>
              <a:t>‹#›</a:t>
            </a:fld>
            <a:endParaRPr lang="zh-CN" altLang="en-US" noProof="0" dirty="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大照片">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rtlCol="0" anchor="ctr"/>
          <a:lstStyle>
            <a:lvl1pPr marL="0" indent="0" algn="ctr">
              <a:buNone/>
              <a:defRPr sz="16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dirty="0"/>
              <a:t>插入或拖放图像</a:t>
            </a:r>
          </a:p>
        </p:txBody>
      </p:sp>
      <p:sp>
        <p:nvSpPr>
          <p:cNvPr id="3" name="灯片编号占位符 2">
            <a:extLst>
              <a:ext uri="{FF2B5EF4-FFF2-40B4-BE49-F238E27FC236}">
                <a16:creationId xmlns:a16="http://schemas.microsoft.com/office/drawing/2014/main" xmlns="" id="{719A41AC-399F-4B25-A28A-F7679843C36E}"/>
              </a:ext>
            </a:extLst>
          </p:cNvPr>
          <p:cNvSpPr>
            <a:spLocks noGrp="1"/>
          </p:cNvSpPr>
          <p:nvPr>
            <p:ph type="sldNum" sz="quarter" idx="16"/>
          </p:nvPr>
        </p:nvSpPr>
        <p:spPr/>
        <p:txBody>
          <a:bodyPr rtlCol="0"/>
          <a:lstStyle>
            <a:lvl1pPr>
              <a:defRPr>
                <a:latin typeface="Microsoft YaHei UI" panose="020B0503020204020204" pitchFamily="34" charset="-122"/>
                <a:ea typeface="Microsoft YaHei UI" panose="020B0503020204020204" pitchFamily="34" charset="-122"/>
              </a:defRPr>
            </a:lvl1pPr>
          </a:lstStyle>
          <a:p>
            <a:fld id="{058DB212-BFA2-403F-85EF-DFD3FF6D973A}" type="slidenum">
              <a:rPr lang="en-US" altLang="zh-CN" smtClean="0"/>
              <a:pPr/>
              <a:t>‹#›</a:t>
            </a:fld>
            <a:endParaRPr lang="zh-CN" altLang="en-US" dirty="0"/>
          </a:p>
        </p:txBody>
      </p:sp>
      <p:sp>
        <p:nvSpPr>
          <p:cNvPr id="10" name="描述">
            <a:extLst>
              <a:ext uri="{FF2B5EF4-FFF2-40B4-BE49-F238E27FC236}">
                <a16:creationId xmlns:a16="http://schemas.microsoft.com/office/drawing/2014/main" xmlns=""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latin typeface="Microsoft YaHei UI" panose="020B0503020204020204" pitchFamily="34" charset="-122"/>
                <a:ea typeface="Microsoft YaHei UI" panose="020B0503020204020204" pitchFamily="34" charset="-122"/>
              </a:defRPr>
            </a:lvl1pPr>
            <a:lvl2pPr marL="263525" indent="0">
              <a:buNone/>
              <a:defRPr/>
            </a:lvl2pPr>
            <a:lvl3pPr marL="536575" indent="0">
              <a:buNone/>
              <a:defRPr/>
            </a:lvl3pPr>
            <a:lvl4pPr marL="811213" indent="0">
              <a:buNone/>
              <a:defRPr/>
            </a:lvl4pPr>
            <a:lvl5pPr marL="1074738" indent="0">
              <a:buNone/>
              <a:defRPr/>
            </a:lvl5pPr>
          </a:lstStyle>
          <a:p>
            <a:pPr lvl="0" rtl="0"/>
            <a:r>
              <a:rPr lang="zh-CN" altLang="en-US" noProof="0" dirty="0"/>
              <a:t>在此输入图像描述</a:t>
            </a:r>
          </a:p>
        </p:txBody>
      </p:sp>
      <p:sp>
        <p:nvSpPr>
          <p:cNvPr id="2" name="标题 1">
            <a:extLst>
              <a:ext uri="{FF2B5EF4-FFF2-40B4-BE49-F238E27FC236}">
                <a16:creationId xmlns:a16="http://schemas.microsoft.com/office/drawing/2014/main" xmlns="" id="{FC5845FB-DCB7-4844-B346-98986ADFCE02}"/>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视频">
    <p:spTree>
      <p:nvGrpSpPr>
        <p:cNvPr id="1" name=""/>
        <p:cNvGrpSpPr/>
        <p:nvPr/>
      </p:nvGrpSpPr>
      <p:grpSpPr>
        <a:xfrm>
          <a:off x="0" y="0"/>
          <a:ext cx="0" cy="0"/>
          <a:chOff x="0" y="0"/>
          <a:chExt cx="0" cy="0"/>
        </a:xfrm>
      </p:grpSpPr>
      <p:sp>
        <p:nvSpPr>
          <p:cNvPr id="3" name="媒体​​占位符 2">
            <a:extLst>
              <a:ext uri="{FF2B5EF4-FFF2-40B4-BE49-F238E27FC236}">
                <a16:creationId xmlns:a16="http://schemas.microsoft.com/office/drawing/2014/main" xmlns=""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rtlCol="0" anchor="ctr"/>
          <a:lstStyle>
            <a:lvl1pPr marL="0" indent="0" algn="ctr">
              <a:buNone/>
              <a:defRPr sz="16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dirty="0"/>
              <a:t>插入你的视频</a:t>
            </a:r>
          </a:p>
        </p:txBody>
      </p:sp>
      <p:sp>
        <p:nvSpPr>
          <p:cNvPr id="5" name="描述">
            <a:extLst>
              <a:ext uri="{FF2B5EF4-FFF2-40B4-BE49-F238E27FC236}">
                <a16:creationId xmlns:a16="http://schemas.microsoft.com/office/drawing/2014/main" xmlns=""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latin typeface="Microsoft YaHei UI" panose="020B0503020204020204" pitchFamily="34" charset="-122"/>
                <a:ea typeface="Microsoft YaHei UI" panose="020B0503020204020204" pitchFamily="34" charset="-122"/>
              </a:defRPr>
            </a:lvl1pPr>
            <a:lvl2pPr marL="263525" indent="0">
              <a:buNone/>
              <a:defRPr/>
            </a:lvl2pPr>
            <a:lvl3pPr marL="536575" indent="0">
              <a:buNone/>
              <a:defRPr/>
            </a:lvl3pPr>
            <a:lvl4pPr marL="811213" indent="0">
              <a:buNone/>
              <a:defRPr/>
            </a:lvl4pPr>
            <a:lvl5pPr marL="1074738" indent="0">
              <a:buNone/>
              <a:defRPr/>
            </a:lvl5pPr>
          </a:lstStyle>
          <a:p>
            <a:pPr lvl="0" rtl="0"/>
            <a:r>
              <a:rPr lang="zh-CN" altLang="en-US" noProof="0" dirty="0"/>
              <a:t>在此输入图像描述</a:t>
            </a:r>
          </a:p>
        </p:txBody>
      </p:sp>
      <p:sp>
        <p:nvSpPr>
          <p:cNvPr id="4" name="灯片编号占位符 3">
            <a:extLst>
              <a:ext uri="{FF2B5EF4-FFF2-40B4-BE49-F238E27FC236}">
                <a16:creationId xmlns:a16="http://schemas.microsoft.com/office/drawing/2014/main" xmlns="" id="{8377EBDA-221D-4CBD-8DBF-E03A370015DB}"/>
              </a:ext>
            </a:extLst>
          </p:cNvPr>
          <p:cNvSpPr>
            <a:spLocks noGrp="1"/>
          </p:cNvSpPr>
          <p:nvPr>
            <p:ph type="sldNum" sz="quarter" idx="17"/>
          </p:nvPr>
        </p:nvSpPr>
        <p:spPr/>
        <p:txBody>
          <a:bodyPr rtlCol="0"/>
          <a:lstStyle>
            <a:lvl1pPr>
              <a:defRPr>
                <a:latin typeface="Microsoft YaHei UI" panose="020B0503020204020204" pitchFamily="34" charset="-122"/>
                <a:ea typeface="Microsoft YaHei UI" panose="020B0503020204020204" pitchFamily="34" charset="-122"/>
              </a:defRPr>
            </a:lvl1pPr>
          </a:lstStyle>
          <a:p>
            <a:fld id="{058DB212-BFA2-403F-85EF-DFD3FF6D973A}" type="slidenum">
              <a:rPr lang="en-US" altLang="zh-CN" smtClean="0"/>
              <a:pPr/>
              <a:t>‹#›</a:t>
            </a:fld>
            <a:endParaRPr lang="zh-CN" altLang="en-US" dirty="0"/>
          </a:p>
        </p:txBody>
      </p:sp>
      <p:sp>
        <p:nvSpPr>
          <p:cNvPr id="2" name="标题 1">
            <a:extLst>
              <a:ext uri="{FF2B5EF4-FFF2-40B4-BE49-F238E27FC236}">
                <a16:creationId xmlns:a16="http://schemas.microsoft.com/office/drawing/2014/main" xmlns="" id="{882508FC-366E-44DA-80A8-28048E1E4AEF}"/>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xmlns=""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长方形 23">
            <a:extLst>
              <a:ext uri="{FF2B5EF4-FFF2-40B4-BE49-F238E27FC236}">
                <a16:creationId xmlns:a16="http://schemas.microsoft.com/office/drawing/2014/main" xmlns=""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5" name="图片占位符 9">
            <a:extLst>
              <a:ext uri="{FF2B5EF4-FFF2-40B4-BE49-F238E27FC236}">
                <a16:creationId xmlns:a16="http://schemas.microsoft.com/office/drawing/2014/main" xmlns=""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dirty="0"/>
              <a:t>插入或拖放图像</a:t>
            </a:r>
          </a:p>
        </p:txBody>
      </p:sp>
      <p:sp>
        <p:nvSpPr>
          <p:cNvPr id="13" name="标题 1">
            <a:extLst>
              <a:ext uri="{FF2B5EF4-FFF2-40B4-BE49-F238E27FC236}">
                <a16:creationId xmlns:a16="http://schemas.microsoft.com/office/drawing/2014/main" xmlns="" id="{C6A78464-8D00-4B94-90C7-90F1B54C8AA0}"/>
              </a:ext>
            </a:extLst>
          </p:cNvPr>
          <p:cNvSpPr>
            <a:spLocks noGrp="1"/>
          </p:cNvSpPr>
          <p:nvPr>
            <p:ph type="ctrTitle" hasCustomPrompt="1"/>
          </p:nvPr>
        </p:nvSpPr>
        <p:spPr>
          <a:xfrm>
            <a:off x="794862" y="3032684"/>
            <a:ext cx="3759807" cy="1547813"/>
          </a:xfrm>
        </p:spPr>
        <p:txBody>
          <a:bodyPr rtlCol="0" anchor="b"/>
          <a:lstStyle>
            <a:lvl1pPr algn="l">
              <a:lnSpc>
                <a:spcPts val="4000"/>
              </a:lnSpc>
              <a:defRPr sz="6600" spc="-15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dirty="0"/>
              <a:t>谢谢</a:t>
            </a:r>
          </a:p>
        </p:txBody>
      </p:sp>
      <p:sp>
        <p:nvSpPr>
          <p:cNvPr id="18" name="图形 15">
            <a:extLst>
              <a:ext uri="{FF2B5EF4-FFF2-40B4-BE49-F238E27FC236}">
                <a16:creationId xmlns:a16="http://schemas.microsoft.com/office/drawing/2014/main" xmlns=""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zh-CN" altLang="en-US" dirty="0">
              <a:latin typeface="Microsoft YaHei UI" panose="020B0503020204020204" pitchFamily="34" charset="-122"/>
              <a:ea typeface="Microsoft YaHei UI" panose="020B0503020204020204" pitchFamily="34" charset="-122"/>
            </a:endParaRPr>
          </a:p>
        </p:txBody>
      </p:sp>
      <p:sp>
        <p:nvSpPr>
          <p:cNvPr id="15" name="姓名">
            <a:extLst>
              <a:ext uri="{FF2B5EF4-FFF2-40B4-BE49-F238E27FC236}">
                <a16:creationId xmlns:a16="http://schemas.microsoft.com/office/drawing/2014/main" xmlns="" id="{B8C48821-0D90-416C-873E-50587E8A0C8E}"/>
              </a:ext>
            </a:extLst>
          </p:cNvPr>
          <p:cNvSpPr>
            <a:spLocks noGrp="1"/>
          </p:cNvSpPr>
          <p:nvPr>
            <p:ph type="body" sz="quarter" idx="11" hasCustomPrompt="1"/>
          </p:nvPr>
        </p:nvSpPr>
        <p:spPr>
          <a:xfrm>
            <a:off x="794861" y="4741677"/>
            <a:ext cx="3756943" cy="252000"/>
          </a:xfrm>
        </p:spPr>
        <p:txBody>
          <a:bodyPr rtlCol="0" anchor="ctr"/>
          <a:lstStyle>
            <a:lvl1pPr marL="0" indent="0">
              <a:buNone/>
              <a:defRPr sz="16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dirty="0"/>
              <a:t>姓名</a:t>
            </a:r>
          </a:p>
        </p:txBody>
      </p:sp>
      <p:sp>
        <p:nvSpPr>
          <p:cNvPr id="16" name="电子邮件">
            <a:extLst>
              <a:ext uri="{FF2B5EF4-FFF2-40B4-BE49-F238E27FC236}">
                <a16:creationId xmlns:a16="http://schemas.microsoft.com/office/drawing/2014/main" xmlns="" id="{42450180-8D19-405E-97F0-2A309B58D01C}"/>
              </a:ext>
            </a:extLst>
          </p:cNvPr>
          <p:cNvSpPr>
            <a:spLocks noGrp="1"/>
          </p:cNvSpPr>
          <p:nvPr>
            <p:ph type="body" sz="quarter" idx="12" hasCustomPrompt="1"/>
          </p:nvPr>
        </p:nvSpPr>
        <p:spPr>
          <a:xfrm>
            <a:off x="1088990" y="5147137"/>
            <a:ext cx="3462814" cy="252000"/>
          </a:xfrm>
        </p:spPr>
        <p:txBody>
          <a:bodyPr rtlCol="0" anchor="ctr"/>
          <a:lstStyle>
            <a:lvl1pPr marL="0" indent="0">
              <a:buNone/>
              <a:defRPr sz="12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dirty="0"/>
              <a:t>电子邮件</a:t>
            </a:r>
          </a:p>
        </p:txBody>
      </p:sp>
      <p:sp>
        <p:nvSpPr>
          <p:cNvPr id="19" name="长方形 18">
            <a:extLst>
              <a:ext uri="{FF2B5EF4-FFF2-40B4-BE49-F238E27FC236}">
                <a16:creationId xmlns:a16="http://schemas.microsoft.com/office/drawing/2014/main" xmlns=""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1" name="长方形 20">
            <a:extLst>
              <a:ext uri="{FF2B5EF4-FFF2-40B4-BE49-F238E27FC236}">
                <a16:creationId xmlns:a16="http://schemas.microsoft.com/office/drawing/2014/main" xmlns=""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zh-CN" altLang="en-US" sz="1000" noProof="1">
              <a:latin typeface="Microsoft YaHei UI" panose="020B0503020204020204" pitchFamily="34" charset="-122"/>
              <a:ea typeface="Microsoft YaHei UI" panose="020B0503020204020204" pitchFamily="34" charset="-122"/>
            </a:endParaRPr>
          </a:p>
        </p:txBody>
      </p:sp>
      <p:sp>
        <p:nvSpPr>
          <p:cNvPr id="14" name="幻灯片编号占位符 5">
            <a:extLst>
              <a:ext uri="{FF2B5EF4-FFF2-40B4-BE49-F238E27FC236}">
                <a16:creationId xmlns:a16="http://schemas.microsoft.com/office/drawing/2014/main" xmlns=""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3" name="长方形 22">
            <a:extLst>
              <a:ext uri="{FF2B5EF4-FFF2-40B4-BE49-F238E27FC236}">
                <a16:creationId xmlns:a16="http://schemas.microsoft.com/office/drawing/2014/main" xmlns=""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C5921DB-2DD6-4869-9104-BE40FBBCCE31}"/>
              </a:ext>
            </a:extLst>
          </p:cNvPr>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10" name="副标题">
            <a:extLst>
              <a:ext uri="{FF2B5EF4-FFF2-40B4-BE49-F238E27FC236}">
                <a16:creationId xmlns:a16="http://schemas.microsoft.com/office/drawing/2014/main" xmlns="" id="{1CC9B96F-1A0A-4B16-BDF7-48B289CD533E}"/>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zh-CN" altLang="en-US" noProof="0" dirty="0"/>
              <a:t>副标题</a:t>
            </a:r>
          </a:p>
        </p:txBody>
      </p:sp>
      <p:sp>
        <p:nvSpPr>
          <p:cNvPr id="3" name="内容占位符 2">
            <a:extLst>
              <a:ext uri="{FF2B5EF4-FFF2-40B4-BE49-F238E27FC236}">
                <a16:creationId xmlns:a16="http://schemas.microsoft.com/office/drawing/2014/main" xmlns="" id="{D69A7081-42C5-4F4E-8A26-E7788CCF4FE5}"/>
              </a:ext>
            </a:extLst>
          </p:cNvPr>
          <p:cNvSpPr>
            <a:spLocks noGrp="1"/>
          </p:cNvSpPr>
          <p:nvPr>
            <p:ph idx="1"/>
          </p:nvPr>
        </p:nvSpPr>
        <p:spPr>
          <a:xfrm>
            <a:off x="360000" y="1620000"/>
            <a:ext cx="11473200" cy="4500000"/>
          </a:xfrm>
        </p:spPr>
        <p:txBody>
          <a:bodyPr rtlCol="0"/>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页脚占位符 3">
            <a:extLst>
              <a:ext uri="{FF2B5EF4-FFF2-40B4-BE49-F238E27FC236}">
                <a16:creationId xmlns:a16="http://schemas.microsoft.com/office/drawing/2014/main" xmlns="" id="{9038FCAA-94B1-47BD-AD46-123D3404BBB2}"/>
              </a:ext>
            </a:extLst>
          </p:cNvPr>
          <p:cNvSpPr>
            <a:spLocks noGrp="1"/>
          </p:cNvSpPr>
          <p:nvPr>
            <p:ph type="ftr" sz="quarter" idx="13"/>
          </p:nvPr>
        </p:nvSpPr>
        <p:spPr/>
        <p:txBody>
          <a:bodyPr rtlCol="0"/>
          <a:lstStyle/>
          <a:p>
            <a:pPr rtl="0"/>
            <a:r>
              <a:rPr lang="zh-CN" altLang="en-US" noProof="0" dirty="0"/>
              <a:t>添加页脚</a:t>
            </a:r>
          </a:p>
        </p:txBody>
      </p:sp>
      <p:sp>
        <p:nvSpPr>
          <p:cNvPr id="5" name="灯片编号占位符 4">
            <a:extLst>
              <a:ext uri="{FF2B5EF4-FFF2-40B4-BE49-F238E27FC236}">
                <a16:creationId xmlns:a16="http://schemas.microsoft.com/office/drawing/2014/main" xmlns="" id="{81A11CEA-C130-40E5-A858-8D4FE6E58641}"/>
              </a:ext>
            </a:extLst>
          </p:cNvPr>
          <p:cNvSpPr>
            <a:spLocks noGrp="1"/>
          </p:cNvSpPr>
          <p:nvPr>
            <p:ph type="sldNum" sz="quarter" idx="14"/>
          </p:nvPr>
        </p:nvSpPr>
        <p:spPr/>
        <p:txBody>
          <a:bodyPr rtlCol="0"/>
          <a:lstStyle/>
          <a:p>
            <a:pPr rtl="0"/>
            <a:fld id="{058DB212-BFA2-403F-85EF-DFD3FF6D973A}" type="slidenum">
              <a:rPr lang="en-US" altLang="zh-CN" noProof="0" smtClean="0"/>
              <a:pPr/>
              <a:t>‹#›</a:t>
            </a:fld>
            <a:endParaRPr lang="zh-CN" altLang="en-US" noProof="0" dirty="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长方形 7">
            <a:extLst>
              <a:ext uri="{FF2B5EF4-FFF2-40B4-BE49-F238E27FC236}">
                <a16:creationId xmlns:a16="http://schemas.microsoft.com/office/drawing/2014/main" xmlns=""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9" name="长方形 8">
            <a:extLst>
              <a:ext uri="{FF2B5EF4-FFF2-40B4-BE49-F238E27FC236}">
                <a16:creationId xmlns:a16="http://schemas.microsoft.com/office/drawing/2014/main" xmlns=""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r>
              <a:rPr lang="zh-CN" altLang="en-US" sz="1000" noProof="1">
                <a:latin typeface="Microsoft YaHei UI" panose="020B0503020204020204" pitchFamily="34" charset="-122"/>
                <a:ea typeface="Microsoft YaHei UI" panose="020B0503020204020204" pitchFamily="34" charset="-122"/>
              </a:rPr>
              <a:t>谢引</a:t>
            </a:r>
          </a:p>
        </p:txBody>
      </p:sp>
      <p:sp>
        <p:nvSpPr>
          <p:cNvPr id="11" name="长方形 10">
            <a:extLst>
              <a:ext uri="{FF2B5EF4-FFF2-40B4-BE49-F238E27FC236}">
                <a16:creationId xmlns:a16="http://schemas.microsoft.com/office/drawing/2014/main" xmlns=""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占位符 1">
            <a:extLst>
              <a:ext uri="{FF2B5EF4-FFF2-40B4-BE49-F238E27FC236}">
                <a16:creationId xmlns:a16="http://schemas.microsoft.com/office/drawing/2014/main" xmlns=""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pPr rtl="0"/>
            <a:r>
              <a:rPr lang="zh-CN" altLang="en-US" dirty="0"/>
              <a:t>单击此处编辑母版标题样式</a:t>
            </a:r>
          </a:p>
        </p:txBody>
      </p:sp>
      <p:sp>
        <p:nvSpPr>
          <p:cNvPr id="3" name="文本占位符 2">
            <a:extLst>
              <a:ext uri="{FF2B5EF4-FFF2-40B4-BE49-F238E27FC236}">
                <a16:creationId xmlns:a16="http://schemas.microsoft.com/office/drawing/2014/main" xmlns=""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4">
            <a:extLst>
              <a:ext uri="{FF2B5EF4-FFF2-40B4-BE49-F238E27FC236}">
                <a16:creationId xmlns:a16="http://schemas.microsoft.com/office/drawing/2014/main" xmlns=""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r>
              <a:rPr lang="zh-CN" altLang="en-US" dirty="0"/>
              <a:t>添加页脚</a:t>
            </a:r>
          </a:p>
        </p:txBody>
      </p:sp>
      <p:sp>
        <p:nvSpPr>
          <p:cNvPr id="6" name="幻灯片编号占位符 5">
            <a:extLst>
              <a:ext uri="{FF2B5EF4-FFF2-40B4-BE49-F238E27FC236}">
                <a16:creationId xmlns:a16="http://schemas.microsoft.com/office/drawing/2014/main" xmlns=""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icrosoft YaHei UI" panose="020B0503020204020204" pitchFamily="34" charset="-122"/>
                <a:ea typeface="Microsoft YaHei UI" panose="020B0503020204020204" pitchFamily="34" charset="-122"/>
              </a:defRPr>
            </a:lvl1pPr>
          </a:lstStyle>
          <a:p>
            <a:fld id="{058DB212-BFA2-403F-85EF-DFD3FF6D973A}" type="slidenum">
              <a:rPr lang="en-US" altLang="zh-CN" smtClean="0"/>
              <a:pPr/>
              <a:t>‹#›</a:t>
            </a:fld>
            <a:endParaRPr lang="zh-CN" alt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e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package" Target="../embeddings/Microsoft_Visio___1.vsdx"/><Relationship Id="rId5" Type="http://schemas.openxmlformats.org/officeDocument/2006/relationships/oleObject" Target="../embeddings/oleObject1.bin"/><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D65A836F-346F-4099-BC7B-0D8F3B27F395}"/>
              </a:ext>
            </a:extLst>
          </p:cNvPr>
          <p:cNvSpPr>
            <a:spLocks noGrp="1"/>
          </p:cNvSpPr>
          <p:nvPr>
            <p:ph type="ctrTitle"/>
          </p:nvPr>
        </p:nvSpPr>
        <p:spPr>
          <a:xfrm>
            <a:off x="8073392" y="1962149"/>
            <a:ext cx="3983741" cy="1547813"/>
          </a:xfrm>
        </p:spPr>
        <p:txBody>
          <a:bodyPr rtlCol="0"/>
          <a:lstStyle/>
          <a:p>
            <a:pPr rtl="0">
              <a:lnSpc>
                <a:spcPts val="5500"/>
              </a:lnSpc>
            </a:pPr>
            <a:r>
              <a:rPr lang="en-US" altLang="zh-CN" dirty="0" err="1" smtClean="0">
                <a:latin typeface="Microsoft YaHei UI" panose="020B0503020204020204" pitchFamily="34" charset="-122"/>
                <a:ea typeface="Microsoft YaHei UI" panose="020B0503020204020204" pitchFamily="34" charset="-122"/>
              </a:rPr>
              <a:t>Redactable</a:t>
            </a:r>
            <a:r>
              <a:rPr lang="en-US" altLang="zh-CN" dirty="0" smtClean="0">
                <a:latin typeface="Microsoft YaHei UI" panose="020B0503020204020204" pitchFamily="34" charset="-122"/>
                <a:ea typeface="Microsoft YaHei UI" panose="020B0503020204020204" pitchFamily="34" charset="-122"/>
              </a:rPr>
              <a:t> </a:t>
            </a:r>
            <a:r>
              <a:rPr lang="en-US" altLang="zh-CN" dirty="0" err="1" smtClean="0">
                <a:latin typeface="Microsoft YaHei UI" panose="020B0503020204020204" pitchFamily="34" charset="-122"/>
                <a:ea typeface="Microsoft YaHei UI" panose="020B0503020204020204" pitchFamily="34" charset="-122"/>
              </a:rPr>
              <a:t>Blockchain</a:t>
            </a:r>
            <a:r>
              <a:rPr lang="en-US" altLang="zh-CN" dirty="0" smtClean="0">
                <a:latin typeface="Microsoft YaHei UI" panose="020B0503020204020204" pitchFamily="34" charset="-122"/>
                <a:ea typeface="Microsoft YaHei UI" panose="020B0503020204020204" pitchFamily="34" charset="-122"/>
              </a:rPr>
              <a:t> </a:t>
            </a:r>
            <a:br>
              <a:rPr lang="en-US" altLang="zh-CN" dirty="0" smtClean="0">
                <a:latin typeface="Microsoft YaHei UI" panose="020B0503020204020204" pitchFamily="34" charset="-122"/>
                <a:ea typeface="Microsoft YaHei UI" panose="020B0503020204020204" pitchFamily="34" charset="-122"/>
              </a:rPr>
            </a:br>
            <a:r>
              <a:rPr lang="en-US" altLang="zh-CN" dirty="0" smtClean="0">
                <a:latin typeface="Microsoft YaHei UI" panose="020B0503020204020204" pitchFamily="34" charset="-122"/>
                <a:ea typeface="Microsoft YaHei UI" panose="020B0503020204020204" pitchFamily="34" charset="-122"/>
              </a:rPr>
              <a:t>in </a:t>
            </a:r>
            <a:r>
              <a:rPr lang="en-US" altLang="zh-CN" dirty="0" smtClean="0"/>
              <a:t>the </a:t>
            </a:r>
            <a:r>
              <a:rPr lang="en-US" altLang="zh-CN" dirty="0" err="1" smtClean="0"/>
              <a:t>Permissionless</a:t>
            </a:r>
            <a:r>
              <a:rPr lang="en-US" altLang="zh-CN" dirty="0" smtClean="0"/>
              <a:t> Setting</a:t>
            </a:r>
            <a:endParaRPr lang="zh-CN" altLang="en-US" dirty="0">
              <a:latin typeface="Microsoft YaHei UI" panose="020B0503020204020204" pitchFamily="34" charset="-122"/>
              <a:ea typeface="Microsoft YaHei UI" panose="020B0503020204020204" pitchFamily="34" charset="-122"/>
            </a:endParaRPr>
          </a:p>
        </p:txBody>
      </p:sp>
      <p:cxnSp>
        <p:nvCxnSpPr>
          <p:cNvPr id="22" name="直接连接符​​(S) 21">
            <a:extLst>
              <a:ext uri="{FF2B5EF4-FFF2-40B4-BE49-F238E27FC236}">
                <a16:creationId xmlns:a16="http://schemas.microsoft.com/office/drawing/2014/main" xmlns="" id="{1B17638D-56AE-48AD-96C8-EE46229C744C}"/>
              </a:ext>
              <a:ext uri="{C183D7F6-B498-43B3-948B-1728B52AA6E4}">
                <adec:decorative xmlns:adec="http://schemas.microsoft.com/office/drawing/2017/decorative" xmlns=""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图形 8" descr="太空雷达轮廓">
            <a:extLst>
              <a:ext uri="{FF2B5EF4-FFF2-40B4-BE49-F238E27FC236}">
                <a16:creationId xmlns:a16="http://schemas.microsoft.com/office/drawing/2014/main" xmlns=""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pPr rtl="0"/>
            <a:endParaRPr lang="zh-CN" altLang="en-US" dirty="0">
              <a:latin typeface="Microsoft YaHei UI" panose="020B0503020204020204" pitchFamily="34" charset="-122"/>
              <a:ea typeface="Microsoft YaHei UI" panose="020B0503020204020204" pitchFamily="34" charset="-122"/>
            </a:endParaRPr>
          </a:p>
        </p:txBody>
      </p:sp>
      <p:pic>
        <p:nvPicPr>
          <p:cNvPr id="9" name="图片占位符 8" descr="宇宙飞船太空舱中的人员">
            <a:extLst>
              <a:ext uri="{FF2B5EF4-FFF2-40B4-BE49-F238E27FC236}">
                <a16:creationId xmlns:a16="http://schemas.microsoft.com/office/drawing/2014/main" xmlns="" id="{02EAB7FB-AEBA-41BC-B1D7-A4B080684C82}"/>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73519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360000" y="244917"/>
            <a:ext cx="11430096" cy="540000"/>
          </a:xfrm>
        </p:spPr>
        <p:txBody>
          <a:bodyPr rtlCol="0"/>
          <a:lstStyle/>
          <a:p>
            <a:pPr rtl="0"/>
            <a:r>
              <a:rPr lang="en-US" altLang="zh-CN" dirty="0" smtClean="0"/>
              <a:t>How does </a:t>
            </a:r>
            <a:r>
              <a:rPr lang="en-US" altLang="zh-CN" dirty="0" err="1" smtClean="0"/>
              <a:t>Redactable</a:t>
            </a:r>
            <a:r>
              <a:rPr lang="en-US" altLang="zh-CN" dirty="0" smtClean="0"/>
              <a:t> </a:t>
            </a:r>
            <a:r>
              <a:rPr lang="en-US" altLang="zh-CN" dirty="0" err="1" smtClean="0"/>
              <a:t>Blockchain</a:t>
            </a:r>
            <a:r>
              <a:rPr lang="en-US" altLang="zh-CN" dirty="0" smtClean="0"/>
              <a:t> work?</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xmlns="" id="{5F0977C3-BD7D-4617-8DF1-56211456D512}"/>
              </a:ext>
            </a:extLst>
          </p:cNvPr>
          <p:cNvSpPr>
            <a:spLocks noGrp="1"/>
          </p:cNvSpPr>
          <p:nvPr>
            <p:ph sz="half" idx="1"/>
          </p:nvPr>
        </p:nvSpPr>
        <p:spPr>
          <a:xfrm>
            <a:off x="504379" y="1860632"/>
            <a:ext cx="9779320" cy="4500000"/>
          </a:xfrm>
        </p:spPr>
        <p:txBody>
          <a:bodyPr rtlCol="0"/>
          <a:lstStyle/>
          <a:p>
            <a:endParaRPr lang="en-US" altLang="zh-CN" noProof="1" smtClean="0"/>
          </a:p>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3619E243-D955-4AE4-B703-304B0F84084C}"/>
              </a:ext>
            </a:extLst>
          </p:cNvPr>
          <p:cNvSpPr>
            <a:spLocks noGrp="1"/>
          </p:cNvSpPr>
          <p:nvPr>
            <p:ph type="sldNum" sz="quarter" idx="4294967295"/>
          </p:nvPr>
        </p:nvSpPr>
        <p:spPr>
          <a:xfrm>
            <a:off x="11594400" y="6678000"/>
            <a:ext cx="597600" cy="144000"/>
          </a:xfrm>
        </p:spPr>
        <p:txBody>
          <a:bodyPr rtlCol="0"/>
          <a:lstStyle/>
          <a:p>
            <a:pPr rtl="0"/>
            <a:fld id="{058DB212-BFA2-403F-85EF-DFD3FF6D973A}" type="slidenum">
              <a:rPr lang="en-US" altLang="zh-CN" smtClean="0">
                <a:latin typeface="Microsoft YaHei UI" panose="020B0503020204020204" pitchFamily="34" charset="-122"/>
                <a:ea typeface="Microsoft YaHei UI" panose="020B0503020204020204" pitchFamily="34" charset="-122"/>
              </a:rPr>
              <a:pPr rtl="0"/>
              <a:t>10</a:t>
            </a:fld>
            <a:endParaRPr lang="zh-CN" altLang="en-US" dirty="0">
              <a:latin typeface="Microsoft YaHei UI" panose="020B0503020204020204" pitchFamily="34" charset="-122"/>
              <a:ea typeface="Microsoft YaHei UI" panose="020B0503020204020204" pitchFamily="34" charset="-122"/>
            </a:endParaRPr>
          </a:p>
        </p:txBody>
      </p:sp>
      <p:sp>
        <p:nvSpPr>
          <p:cNvPr id="6" name="文本占位符 5"/>
          <p:cNvSpPr>
            <a:spLocks noGrp="1"/>
          </p:cNvSpPr>
          <p:nvPr>
            <p:ph type="body" sz="quarter" idx="12"/>
          </p:nvPr>
        </p:nvSpPr>
        <p:spPr>
          <a:xfrm>
            <a:off x="360000" y="695741"/>
            <a:ext cx="11019941" cy="6162259"/>
          </a:xfrm>
        </p:spPr>
        <p:txBody>
          <a:bodyPr/>
          <a:lstStyle/>
          <a:p>
            <a:pPr marL="457200" indent="-457200">
              <a:buAutoNum type="arabicPeriod"/>
            </a:pPr>
            <a:r>
              <a:rPr lang="en-US" altLang="zh-CN" sz="800" dirty="0" smtClean="0">
                <a:solidFill>
                  <a:schemeClr val="bg1"/>
                </a:solidFill>
              </a:rPr>
              <a:t>1</a:t>
            </a:r>
          </a:p>
          <a:p>
            <a:pPr marL="457200" indent="-457200">
              <a:buAutoNum type="arabicPeriod"/>
            </a:pPr>
            <a:r>
              <a:rPr lang="en-US" altLang="zh-CN" sz="800" dirty="0">
                <a:solidFill>
                  <a:schemeClr val="bg1"/>
                </a:solidFill>
              </a:rPr>
              <a:t>2</a:t>
            </a:r>
            <a:endParaRPr lang="en-US" altLang="zh-CN" sz="800" dirty="0" smtClean="0">
              <a:solidFill>
                <a:schemeClr val="bg1"/>
              </a:solidFill>
            </a:endParaRPr>
          </a:p>
          <a:p>
            <a:pPr marL="457200" indent="-457200">
              <a:buAutoNum type="arabicPeriod"/>
            </a:pPr>
            <a:r>
              <a:rPr lang="en-US" altLang="zh-CN" sz="2400" dirty="0" smtClean="0"/>
              <a:t>After </a:t>
            </a:r>
            <a:r>
              <a:rPr lang="en-US" altLang="zh-CN" sz="2400" dirty="0"/>
              <a:t>the voting period for a request is over, everyone in the network can verify if the edit request was approved in accordance to the policy (e.g., by checking the number of votes it received). If the request was approved, then the edit operation is performed by replacing the original block with the candidate block. </a:t>
            </a:r>
            <a:endParaRPr lang="zh-CN" altLang="en-US" sz="2400" dirty="0"/>
          </a:p>
        </p:txBody>
      </p:sp>
    </p:spTree>
    <p:extLst>
      <p:ext uri="{BB962C8B-B14F-4D97-AF65-F5344CB8AC3E}">
        <p14:creationId xmlns:p14="http://schemas.microsoft.com/office/powerpoint/2010/main" val="1370801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360000" y="244917"/>
            <a:ext cx="11430096" cy="540000"/>
          </a:xfrm>
        </p:spPr>
        <p:txBody>
          <a:bodyPr rtlCol="0"/>
          <a:lstStyle/>
          <a:p>
            <a:pPr rtl="0"/>
            <a:r>
              <a:rPr lang="en-US" altLang="zh-CN" dirty="0" smtClean="0"/>
              <a:t>The blocks of </a:t>
            </a:r>
            <a:r>
              <a:rPr lang="en-US" altLang="zh-CN" dirty="0" err="1" smtClean="0"/>
              <a:t>Redactable</a:t>
            </a:r>
            <a:r>
              <a:rPr lang="en-US" altLang="zh-CN" dirty="0" smtClean="0"/>
              <a:t> </a:t>
            </a:r>
            <a:r>
              <a:rPr lang="en-US" altLang="zh-CN" dirty="0" err="1" smtClean="0"/>
              <a:t>Blockchain</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xmlns="" id="{5F0977C3-BD7D-4617-8DF1-56211456D512}"/>
              </a:ext>
            </a:extLst>
          </p:cNvPr>
          <p:cNvSpPr>
            <a:spLocks noGrp="1"/>
          </p:cNvSpPr>
          <p:nvPr>
            <p:ph sz="half" idx="1"/>
          </p:nvPr>
        </p:nvSpPr>
        <p:spPr>
          <a:xfrm>
            <a:off x="6089715" y="4864231"/>
            <a:ext cx="2943611" cy="2674752"/>
          </a:xfrm>
        </p:spPr>
        <p:txBody>
          <a:bodyPr rtlCol="0"/>
          <a:lstStyle/>
          <a:p>
            <a:endParaRPr lang="en-US" altLang="zh-CN" noProof="1" smtClean="0"/>
          </a:p>
          <a:p>
            <a:pPr marL="0" indent="0">
              <a:buNone/>
            </a:pPr>
            <a:r>
              <a:rPr lang="en-US" altLang="zh-CN" dirty="0" smtClean="0"/>
              <a:t>Blocks </a:t>
            </a:r>
            <a:r>
              <a:rPr lang="en-US" altLang="zh-CN" dirty="0"/>
              <a:t>of </a:t>
            </a:r>
            <a:r>
              <a:rPr lang="en-US" altLang="zh-CN" dirty="0" err="1"/>
              <a:t>Redactable</a:t>
            </a:r>
            <a:r>
              <a:rPr lang="en-US" altLang="zh-CN" dirty="0"/>
              <a:t> </a:t>
            </a:r>
            <a:r>
              <a:rPr lang="en-US" altLang="zh-CN" dirty="0" err="1"/>
              <a:t>Blockchain</a:t>
            </a:r>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3619E243-D955-4AE4-B703-304B0F84084C}"/>
              </a:ext>
            </a:extLst>
          </p:cNvPr>
          <p:cNvSpPr>
            <a:spLocks noGrp="1"/>
          </p:cNvSpPr>
          <p:nvPr>
            <p:ph type="sldNum" sz="quarter" idx="4294967295"/>
          </p:nvPr>
        </p:nvSpPr>
        <p:spPr>
          <a:xfrm>
            <a:off x="11594400" y="6678000"/>
            <a:ext cx="597600" cy="144000"/>
          </a:xfrm>
        </p:spPr>
        <p:txBody>
          <a:bodyPr rtlCol="0"/>
          <a:lstStyle/>
          <a:p>
            <a:pPr rtl="0"/>
            <a:fld id="{058DB212-BFA2-403F-85EF-DFD3FF6D973A}" type="slidenum">
              <a:rPr lang="en-US" altLang="zh-CN" smtClean="0">
                <a:latin typeface="Microsoft YaHei UI" panose="020B0503020204020204" pitchFamily="34" charset="-122"/>
                <a:ea typeface="Microsoft YaHei UI" panose="020B0503020204020204" pitchFamily="34" charset="-122"/>
              </a:rPr>
              <a:pPr rtl="0"/>
              <a:t>11</a:t>
            </a:fld>
            <a:endParaRPr lang="zh-CN" altLang="en-US" dirty="0">
              <a:latin typeface="Microsoft YaHei UI" panose="020B0503020204020204" pitchFamily="34" charset="-122"/>
              <a:ea typeface="Microsoft YaHei UI" panose="020B0503020204020204" pitchFamily="34" charset="-122"/>
            </a:endParaRPr>
          </a:p>
        </p:txBody>
      </p:sp>
      <p:pic>
        <p:nvPicPr>
          <p:cNvPr id="3" name="图片 2"/>
          <p:cNvPicPr>
            <a:picLocks noChangeAspect="1"/>
          </p:cNvPicPr>
          <p:nvPr/>
        </p:nvPicPr>
        <p:blipFill>
          <a:blip r:embed="rId3"/>
          <a:stretch>
            <a:fillRect/>
          </a:stretch>
        </p:blipFill>
        <p:spPr>
          <a:xfrm>
            <a:off x="905784" y="1162851"/>
            <a:ext cx="2631600" cy="2097267"/>
          </a:xfrm>
          <a:prstGeom prst="rect">
            <a:avLst/>
          </a:prstGeom>
        </p:spPr>
      </p:pic>
      <p:sp>
        <p:nvSpPr>
          <p:cNvPr id="7" name="文本框 6"/>
          <p:cNvSpPr txBox="1"/>
          <p:nvPr/>
        </p:nvSpPr>
        <p:spPr>
          <a:xfrm>
            <a:off x="773403" y="3638052"/>
            <a:ext cx="2896361" cy="646331"/>
          </a:xfrm>
          <a:prstGeom prst="rect">
            <a:avLst/>
          </a:prstGeom>
          <a:noFill/>
        </p:spPr>
        <p:txBody>
          <a:bodyPr wrap="square" rtlCol="0">
            <a:spAutoFit/>
          </a:bodyPr>
          <a:lstStyle/>
          <a:p>
            <a:r>
              <a:rPr lang="en-US" altLang="zh-CN" dirty="0" smtClean="0">
                <a:latin typeface="Microsoft YaHei UI" panose="020B0503020204020204" pitchFamily="34" charset="-122"/>
                <a:ea typeface="Microsoft YaHei UI" panose="020B0503020204020204" pitchFamily="34" charset="-122"/>
              </a:rPr>
              <a:t>Block of Immutable </a:t>
            </a:r>
            <a:r>
              <a:rPr lang="en-US" altLang="zh-CN" dirty="0" err="1">
                <a:latin typeface="Microsoft YaHei UI" panose="020B0503020204020204" pitchFamily="34" charset="-122"/>
                <a:ea typeface="Microsoft YaHei UI" panose="020B0503020204020204" pitchFamily="34" charset="-122"/>
              </a:rPr>
              <a:t>B</a:t>
            </a:r>
            <a:r>
              <a:rPr lang="en-US" altLang="zh-CN" dirty="0" err="1" smtClean="0">
                <a:latin typeface="Microsoft YaHei UI" panose="020B0503020204020204" pitchFamily="34" charset="-122"/>
                <a:ea typeface="Microsoft YaHei UI" panose="020B0503020204020204" pitchFamily="34" charset="-122"/>
              </a:rPr>
              <a:t>lockchain</a:t>
            </a:r>
            <a:endParaRPr lang="zh-CN" altLang="en-US" dirty="0">
              <a:latin typeface="Microsoft YaHei UI" panose="020B0503020204020204" pitchFamily="34" charset="-122"/>
              <a:ea typeface="Microsoft YaHei UI" panose="020B0503020204020204" pitchFamily="34" charset="-122"/>
            </a:endParaRPr>
          </a:p>
        </p:txBody>
      </p:sp>
      <p:pic>
        <p:nvPicPr>
          <p:cNvPr id="8" name="图片 7"/>
          <p:cNvPicPr>
            <a:picLocks noChangeAspect="1"/>
          </p:cNvPicPr>
          <p:nvPr/>
        </p:nvPicPr>
        <p:blipFill>
          <a:blip r:embed="rId4"/>
          <a:stretch>
            <a:fillRect/>
          </a:stretch>
        </p:blipFill>
        <p:spPr>
          <a:xfrm>
            <a:off x="4631874" y="879536"/>
            <a:ext cx="4050600" cy="3808534"/>
          </a:xfrm>
          <a:prstGeom prst="rect">
            <a:avLst/>
          </a:prstGeom>
        </p:spPr>
      </p:pic>
      <p:sp>
        <p:nvSpPr>
          <p:cNvPr id="10" name="图文框 9"/>
          <p:cNvSpPr/>
          <p:nvPr/>
        </p:nvSpPr>
        <p:spPr>
          <a:xfrm>
            <a:off x="6089715" y="2404173"/>
            <a:ext cx="1306882" cy="855945"/>
          </a:xfrm>
          <a:prstGeom prst="frame">
            <a:avLst>
              <a:gd name="adj1" fmla="val 762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1" name="文本框 10"/>
          <p:cNvSpPr txBox="1"/>
          <p:nvPr/>
        </p:nvSpPr>
        <p:spPr>
          <a:xfrm>
            <a:off x="8883537" y="1660418"/>
            <a:ext cx="1256778" cy="2246769"/>
          </a:xfrm>
          <a:prstGeom prst="rect">
            <a:avLst/>
          </a:prstGeom>
          <a:noFill/>
        </p:spPr>
        <p:txBody>
          <a:bodyPr wrap="square" rtlCol="0">
            <a:spAutoFit/>
          </a:bodyPr>
          <a:lstStyle/>
          <a:p>
            <a:r>
              <a:rPr lang="en-US" altLang="zh-CN" sz="2800" dirty="0" smtClean="0"/>
              <a:t>WHAT is old state???</a:t>
            </a:r>
            <a:endParaRPr lang="zh-CN" altLang="en-US" sz="2800" dirty="0"/>
          </a:p>
        </p:txBody>
      </p:sp>
    </p:spTree>
    <p:extLst>
      <p:ext uri="{BB962C8B-B14F-4D97-AF65-F5344CB8AC3E}">
        <p14:creationId xmlns:p14="http://schemas.microsoft.com/office/powerpoint/2010/main" val="183885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360000" y="244917"/>
            <a:ext cx="11430096" cy="540000"/>
          </a:xfrm>
        </p:spPr>
        <p:txBody>
          <a:bodyPr rtlCol="0"/>
          <a:lstStyle/>
          <a:p>
            <a:pPr rtl="0"/>
            <a:r>
              <a:rPr lang="en-US" altLang="zh-CN" dirty="0" smtClean="0"/>
              <a:t>The </a:t>
            </a:r>
            <a:r>
              <a:rPr lang="en-US" altLang="zh-CN" dirty="0" err="1" smtClean="0"/>
              <a:t>Protocal</a:t>
            </a:r>
            <a:r>
              <a:rPr lang="en-US" altLang="zh-CN" dirty="0" smtClean="0"/>
              <a:t> of </a:t>
            </a:r>
            <a:r>
              <a:rPr lang="en-US" altLang="zh-CN" dirty="0" err="1" smtClean="0"/>
              <a:t>Redactable</a:t>
            </a:r>
            <a:r>
              <a:rPr lang="en-US" altLang="zh-CN" dirty="0" smtClean="0"/>
              <a:t> </a:t>
            </a:r>
            <a:r>
              <a:rPr lang="en-US" altLang="zh-CN" dirty="0" err="1" smtClean="0"/>
              <a:t>Blockchain</a:t>
            </a:r>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3619E243-D955-4AE4-B703-304B0F84084C}"/>
              </a:ext>
            </a:extLst>
          </p:cNvPr>
          <p:cNvSpPr>
            <a:spLocks noGrp="1"/>
          </p:cNvSpPr>
          <p:nvPr>
            <p:ph type="sldNum" sz="quarter" idx="4294967295"/>
          </p:nvPr>
        </p:nvSpPr>
        <p:spPr>
          <a:xfrm>
            <a:off x="11594400" y="6678000"/>
            <a:ext cx="597600" cy="144000"/>
          </a:xfrm>
        </p:spPr>
        <p:txBody>
          <a:bodyPr rtlCol="0"/>
          <a:lstStyle/>
          <a:p>
            <a:pPr rtl="0"/>
            <a:fld id="{058DB212-BFA2-403F-85EF-DFD3FF6D973A}" type="slidenum">
              <a:rPr lang="en-US" altLang="zh-CN" smtClean="0">
                <a:latin typeface="Microsoft YaHei UI" panose="020B0503020204020204" pitchFamily="34" charset="-122"/>
                <a:ea typeface="Microsoft YaHei UI" panose="020B0503020204020204" pitchFamily="34" charset="-122"/>
              </a:rPr>
              <a:pPr rtl="0"/>
              <a:t>12</a:t>
            </a:fld>
            <a:endParaRPr lang="zh-CN" altLang="en-US"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mc:Choice xmlns:a14="http://schemas.microsoft.com/office/drawing/2010/main" Requires="a14">
          <p:sp>
            <p:nvSpPr>
              <p:cNvPr id="6" name="内容占位符 5"/>
              <p:cNvSpPr>
                <a:spLocks noGrp="1"/>
              </p:cNvSpPr>
              <p:nvPr>
                <p:ph sz="half" idx="1"/>
              </p:nvPr>
            </p:nvSpPr>
            <p:spPr>
              <a:xfrm>
                <a:off x="360000" y="1620000"/>
                <a:ext cx="10693012" cy="4500000"/>
              </a:xfrm>
            </p:spPr>
            <p:txBody>
              <a:bodyPr/>
              <a:lstStyle/>
              <a:p>
                <a:pPr marL="0" indent="0">
                  <a:buNone/>
                </a:pPr>
                <a:r>
                  <a:rPr lang="en-US" altLang="zh-CN" dirty="0" smtClean="0"/>
                  <a:t>Definition:</a:t>
                </a:r>
              </a:p>
              <a:p>
                <a:pPr marL="342900" indent="-342900">
                  <a:buAutoNum type="arabicPeriod"/>
                </a:pPr>
                <a:r>
                  <a:rPr lang="en-US" altLang="zh-CN" dirty="0" smtClean="0"/>
                  <a:t>A block </a:t>
                </a:r>
                <a:r>
                  <a:rPr lang="en-US" altLang="zh-CN" dirty="0"/>
                  <a:t>is a triple of the form </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≔&lt;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𝑐𝑡𝑟</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&gt;</m:t>
                    </m:r>
                  </m:oMath>
                </a14:m>
                <a:r>
                  <a:rPr lang="en-US" altLang="zh-CN" dirty="0" smtClean="0"/>
                  <a:t>, where </a:t>
                </a:r>
                <a14:m>
                  <m:oMath xmlns:m="http://schemas.openxmlformats.org/officeDocument/2006/math">
                    <m:r>
                      <a:rPr lang="en-US" altLang="zh-CN" b="0" i="1" dirty="0" smtClean="0">
                        <a:latin typeface="Cambria Math" panose="02040503050406030204" pitchFamily="18" charset="0"/>
                      </a:rPr>
                      <m:t>𝑠</m:t>
                    </m:r>
                    <m:r>
                      <a:rPr lang="el-GR" altLang="zh-CN" b="0"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0,1</m:t>
                            </m:r>
                          </m:e>
                        </m:d>
                      </m:e>
                      <m:sup>
                        <m:r>
                          <a:rPr lang="en-US" altLang="zh-CN" b="0" i="1" dirty="0" smtClean="0">
                            <a:latin typeface="Cambria Math" panose="02040503050406030204" pitchFamily="18" charset="0"/>
                          </a:rPr>
                          <m:t>𝑘</m:t>
                        </m:r>
                      </m:sup>
                    </m:sSup>
                  </m:oMath>
                </a14:m>
                <a:r>
                  <a:rPr lang="en-US" altLang="zh-CN" dirty="0" smtClean="0"/>
                  <a:t>, </a:t>
                </a:r>
                <a14:m>
                  <m:oMath xmlns:m="http://schemas.openxmlformats.org/officeDocument/2006/math">
                    <m:r>
                      <m:rPr>
                        <m:sty m:val="p"/>
                      </m:rPr>
                      <a:rPr lang="en-US" altLang="zh-CN" b="0" i="0" dirty="0" smtClean="0">
                        <a:latin typeface="Cambria Math" panose="02040503050406030204" pitchFamily="18" charset="0"/>
                      </a:rPr>
                      <m:t>x</m:t>
                    </m:r>
                    <m:r>
                      <a:rPr lang="el-GR" altLang="zh-CN" i="1" dirty="0">
                        <a:latin typeface="Cambria Math" panose="02040503050406030204" pitchFamily="18" charset="0"/>
                      </a:rPr>
                      <m:t>∊</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0,1</m:t>
                            </m:r>
                          </m:e>
                        </m:d>
                      </m:e>
                      <m:sup>
                        <m:r>
                          <a:rPr lang="en-US" altLang="zh-CN" b="0" i="1" dirty="0" smtClean="0">
                            <a:latin typeface="Cambria Math" panose="02040503050406030204" pitchFamily="18" charset="0"/>
                          </a:rPr>
                          <m:t>∗</m:t>
                        </m:r>
                      </m:sup>
                    </m:sSup>
                  </m:oMath>
                </a14:m>
                <a:r>
                  <a:rPr lang="en-US" altLang="zh-CN" dirty="0" smtClean="0"/>
                  <a:t> ,</a:t>
                </a:r>
                <a:r>
                  <a:rPr lang="en-US" altLang="zh-CN" dirty="0"/>
                  <a:t> </a:t>
                </a:r>
                <a14:m>
                  <m:oMath xmlns:m="http://schemas.openxmlformats.org/officeDocument/2006/math">
                    <m:r>
                      <m:rPr>
                        <m:sty m:val="p"/>
                      </m:rPr>
                      <a:rPr lang="en-US" altLang="zh-CN" dirty="0" smtClean="0">
                        <a:latin typeface="Cambria Math" panose="02040503050406030204" pitchFamily="18" charset="0"/>
                      </a:rPr>
                      <m:t>y</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G</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s</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x</m:t>
                    </m:r>
                    <m:r>
                      <a:rPr lang="en-US" altLang="zh-CN" b="0" i="0" dirty="0" smtClean="0">
                        <a:latin typeface="Cambria Math" panose="02040503050406030204" pitchFamily="18" charset="0"/>
                      </a:rPr>
                      <m:t>)</m:t>
                    </m:r>
                    <m:r>
                      <a:rPr lang="el-GR" altLang="zh-CN" i="1" dirty="0">
                        <a:latin typeface="Cambria Math" panose="02040503050406030204" pitchFamily="18" charset="0"/>
                      </a:rPr>
                      <m:t>∊</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0,1</m:t>
                            </m:r>
                          </m:e>
                        </m:d>
                      </m:e>
                      <m:sup>
                        <m:r>
                          <a:rPr lang="en-US" altLang="zh-CN" i="1" dirty="0">
                            <a:latin typeface="Cambria Math" panose="02040503050406030204" pitchFamily="18" charset="0"/>
                          </a:rPr>
                          <m:t>∗</m:t>
                        </m:r>
                      </m:sup>
                    </m:sSup>
                  </m:oMath>
                </a14:m>
                <a:r>
                  <a:rPr lang="en-US" altLang="zh-CN" dirty="0" smtClean="0"/>
                  <a:t> and </a:t>
                </a:r>
                <a14:m>
                  <m:oMath xmlns:m="http://schemas.openxmlformats.org/officeDocument/2006/math">
                    <m:r>
                      <m:rPr>
                        <m:sty m:val="p"/>
                      </m:rPr>
                      <a:rPr lang="en-US" altLang="zh-CN" b="0" i="0" dirty="0" smtClean="0">
                        <a:latin typeface="Cambria Math" panose="02040503050406030204" pitchFamily="18" charset="0"/>
                      </a:rPr>
                      <m:t>str</m:t>
                    </m:r>
                    <m:r>
                      <a:rPr lang="el-GR" altLang="zh-CN" i="1" dirty="0">
                        <a:latin typeface="Cambria Math" panose="02040503050406030204" pitchFamily="18" charset="0"/>
                      </a:rPr>
                      <m:t>∊</m:t>
                    </m:r>
                    <m:r>
                      <a:rPr lang="en-US" altLang="zh-CN" b="0" i="1" dirty="0" smtClean="0">
                        <a:latin typeface="Cambria Math" panose="02040503050406030204" pitchFamily="18" charset="0"/>
                      </a:rPr>
                      <m:t>𝑁</m:t>
                    </m:r>
                  </m:oMath>
                </a14:m>
                <a:r>
                  <a:rPr lang="en-US" altLang="zh-CN" dirty="0"/>
                  <a:t>. </a:t>
                </a:r>
                <a:r>
                  <a:rPr lang="en-US" altLang="zh-CN" dirty="0" smtClean="0"/>
                  <a:t> Here, </a:t>
                </a:r>
                <a14:m>
                  <m:oMath xmlns:m="http://schemas.openxmlformats.org/officeDocument/2006/math">
                    <m:r>
                      <a:rPr lang="en-US" altLang="zh-CN" i="1" dirty="0">
                        <a:latin typeface="Cambria Math" panose="02040503050406030204" pitchFamily="18" charset="0"/>
                      </a:rPr>
                      <m:t>𝑠</m:t>
                    </m:r>
                  </m:oMath>
                </a14:m>
                <a:r>
                  <a:rPr lang="en-US" altLang="zh-CN" dirty="0"/>
                  <a:t> is the state of the previous </a:t>
                </a:r>
                <a:r>
                  <a:rPr lang="en-US" altLang="zh-CN" dirty="0" smtClean="0"/>
                  <a:t>block,  </a:t>
                </a:r>
                <a14:m>
                  <m:oMath xmlns:m="http://schemas.openxmlformats.org/officeDocument/2006/math">
                    <m:r>
                      <m:rPr>
                        <m:sty m:val="p"/>
                      </m:rPr>
                      <a:rPr lang="en-US" altLang="zh-CN" dirty="0">
                        <a:latin typeface="Cambria Math" panose="02040503050406030204" pitchFamily="18" charset="0"/>
                      </a:rPr>
                      <m:t>x</m:t>
                    </m:r>
                  </m:oMath>
                </a14:m>
                <a:r>
                  <a:rPr lang="en-US" altLang="zh-CN" dirty="0"/>
                  <a:t> is the data and </a:t>
                </a:r>
                <a14:m>
                  <m:oMath xmlns:m="http://schemas.openxmlformats.org/officeDocument/2006/math">
                    <m:r>
                      <m:rPr>
                        <m:sty m:val="p"/>
                      </m:rPr>
                      <a:rPr lang="en-US" altLang="zh-CN" dirty="0">
                        <a:latin typeface="Cambria Math" panose="02040503050406030204" pitchFamily="18" charset="0"/>
                      </a:rPr>
                      <m:t>str</m:t>
                    </m:r>
                  </m:oMath>
                </a14:m>
                <a:r>
                  <a:rPr lang="en-US" altLang="zh-CN" dirty="0"/>
                  <a:t> is the proof of work of the </a:t>
                </a:r>
                <a:r>
                  <a:rPr lang="en-US" altLang="zh-CN" dirty="0" smtClean="0"/>
                  <a:t>block, </a:t>
                </a:r>
                <a14:m>
                  <m:oMath xmlns:m="http://schemas.openxmlformats.org/officeDocument/2006/math">
                    <m:r>
                      <a:rPr lang="en-US" altLang="zh-CN" i="1">
                        <a:latin typeface="Cambria Math" panose="02040503050406030204" pitchFamily="18" charset="0"/>
                      </a:rPr>
                      <m:t>𝑦</m:t>
                    </m:r>
                  </m:oMath>
                </a14:m>
                <a:r>
                  <a:rPr lang="en-US" altLang="zh-CN" dirty="0"/>
                  <a:t> </a:t>
                </a:r>
                <a:r>
                  <a:rPr lang="en-US" altLang="zh-CN" dirty="0" smtClean="0"/>
                  <a:t>is </a:t>
                </a:r>
                <a:r>
                  <a:rPr lang="en-US" altLang="zh-CN" dirty="0"/>
                  <a:t>the old state of the block </a:t>
                </a:r>
                <a:r>
                  <a:rPr lang="en-US" altLang="zh-CN" dirty="0" smtClean="0"/>
                  <a:t>data.</a:t>
                </a:r>
              </a:p>
              <a:p>
                <a:pPr marL="342900" indent="-342900">
                  <a:buFont typeface="Arial" panose="020B0604020202020204" pitchFamily="34" charset="0"/>
                  <a:buAutoNum type="arabicPeriod"/>
                </a:pPr>
                <a:r>
                  <a:rPr lang="en-US" altLang="zh-CN" b="0" dirty="0" smtClean="0"/>
                  <a:t> </a:t>
                </a:r>
                <a14:m>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0,1</m:t>
                            </m:r>
                          </m:e>
                        </m:d>
                      </m:e>
                      <m:sup>
                        <m:r>
                          <a:rPr lang="en-US" altLang="zh-CN" i="1" dirty="0">
                            <a:latin typeface="Cambria Math" panose="02040503050406030204" pitchFamily="18" charset="0"/>
                          </a:rPr>
                          <m:t>∗</m:t>
                        </m:r>
                      </m:sup>
                    </m:sSup>
                    <m:sSup>
                      <m:sSupPr>
                        <m:ctrlPr>
                          <a:rPr lang="en-US" altLang="zh-CN" i="1" dirty="0">
                            <a:latin typeface="Cambria Math" panose="02040503050406030204" pitchFamily="18" charset="0"/>
                          </a:rPr>
                        </m:ctrlPr>
                      </m:sSupPr>
                      <m:e>
                        <m:r>
                          <a:rPr lang="en-US" altLang="zh-CN" i="1" dirty="0" smtClean="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0,1</m:t>
                            </m:r>
                          </m:e>
                        </m:d>
                      </m:e>
                      <m:sup>
                        <m:r>
                          <a:rPr lang="en-US" altLang="zh-CN" i="1" dirty="0">
                            <a:latin typeface="Cambria Math" panose="02040503050406030204" pitchFamily="18" charset="0"/>
                          </a:rPr>
                          <m:t>𝑘</m:t>
                        </m:r>
                      </m:sup>
                    </m:sSup>
                  </m:oMath>
                </a14:m>
                <a:r>
                  <a:rPr lang="en-US" altLang="zh-CN" dirty="0" smtClean="0"/>
                  <a:t>and</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𝐺</m:t>
                    </m:r>
                    <m:r>
                      <a:rPr lang="en-US" altLang="zh-CN" i="1">
                        <a:latin typeface="Cambria Math" panose="02040503050406030204" pitchFamily="18" charset="0"/>
                      </a:rPr>
                      <m:t>:</m:t>
                    </m:r>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0,1</m:t>
                            </m:r>
                          </m:e>
                        </m:d>
                      </m:e>
                      <m:sup>
                        <m:r>
                          <a:rPr lang="en-US" altLang="zh-CN" i="1" dirty="0">
                            <a:latin typeface="Cambria Math" panose="02040503050406030204" pitchFamily="18" charset="0"/>
                          </a:rPr>
                          <m:t>∗</m:t>
                        </m:r>
                      </m:sup>
                    </m:sSup>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0,1</m:t>
                            </m:r>
                          </m:e>
                        </m:d>
                      </m:e>
                      <m:sup>
                        <m:r>
                          <a:rPr lang="en-US" altLang="zh-CN" i="1" dirty="0">
                            <a:latin typeface="Cambria Math" panose="02040503050406030204" pitchFamily="18" charset="0"/>
                          </a:rPr>
                          <m:t>𝑘</m:t>
                        </m:r>
                      </m:sup>
                    </m:sSup>
                  </m:oMath>
                </a14:m>
                <a:r>
                  <a:rPr lang="en-US" altLang="zh-CN" dirty="0" smtClean="0"/>
                  <a:t> are </a:t>
                </a:r>
                <a:r>
                  <a:rPr lang="en-US" altLang="zh-CN" dirty="0"/>
                  <a:t>cryptographic hash functions, and the parameter </a:t>
                </a:r>
                <a:r>
                  <a:rPr lang="en-US" altLang="zh-CN" dirty="0" smtClean="0"/>
                  <a:t> </a:t>
                </a:r>
                <a14:m>
                  <m:oMath xmlns:m="http://schemas.openxmlformats.org/officeDocument/2006/math">
                    <m:r>
                      <m:rPr>
                        <m:sty m:val="p"/>
                      </m:rPr>
                      <a:rPr lang="en-US" altLang="zh-CN" dirty="0">
                        <a:latin typeface="Cambria Math" panose="02040503050406030204" pitchFamily="18" charset="0"/>
                      </a:rPr>
                      <m:t>D</m:t>
                    </m:r>
                    <m:r>
                      <a:rPr lang="el-GR" altLang="zh-CN" i="1" dirty="0">
                        <a:latin typeface="Cambria Math" panose="02040503050406030204" pitchFamily="18" charset="0"/>
                      </a:rPr>
                      <m:t>∊</m:t>
                    </m:r>
                    <m:r>
                      <a:rPr lang="en-US" altLang="zh-CN" i="1" dirty="0">
                        <a:latin typeface="Cambria Math" panose="02040503050406030204" pitchFamily="18" charset="0"/>
                      </a:rPr>
                      <m:t>𝑁</m:t>
                    </m:r>
                    <m:r>
                      <a:rPr lang="en-US" altLang="zh-CN" i="1" dirty="0">
                        <a:latin typeface="Cambria Math" panose="02040503050406030204" pitchFamily="18" charset="0"/>
                      </a:rPr>
                      <m:t> </m:t>
                    </m:r>
                  </m:oMath>
                </a14:m>
                <a:r>
                  <a:rPr lang="en-US" altLang="zh-CN" dirty="0"/>
                  <a:t>is the block’s difﬁculty level</a:t>
                </a:r>
                <a:r>
                  <a:rPr lang="en-US" altLang="zh-CN" dirty="0" smtClean="0"/>
                  <a:t>.</a:t>
                </a:r>
              </a:p>
              <a:p>
                <a:pPr marL="342900" indent="-342900">
                  <a:buFont typeface="Arial" panose="020B0604020202020204" pitchFamily="34" charset="0"/>
                  <a:buAutoNum type="arabicPeriod"/>
                </a:pPr>
                <a:r>
                  <a:rPr lang="en-US" altLang="zh-CN" dirty="0"/>
                  <a:t> A block </a:t>
                </a:r>
                <a14:m>
                  <m:oMath xmlns:m="http://schemas.openxmlformats.org/officeDocument/2006/math">
                    <m:r>
                      <a:rPr lang="en-US" altLang="zh-CN" i="1">
                        <a:latin typeface="Cambria Math" panose="02040503050406030204" pitchFamily="18" charset="0"/>
                      </a:rPr>
                      <m:t>𝐵</m:t>
                    </m:r>
                  </m:oMath>
                </a14:m>
                <a:r>
                  <a:rPr lang="en-US" altLang="zh-CN" dirty="0" smtClean="0"/>
                  <a:t> </a:t>
                </a:r>
                <a:r>
                  <a:rPr lang="en-US" altLang="zh-CN" dirty="0"/>
                  <a:t>is valid </a:t>
                </a:r>
                <a:r>
                  <a:rPr lang="en-US" altLang="zh-CN" dirty="0" err="1" smtClean="0"/>
                  <a:t>iff</a:t>
                </a:r>
                <a:r>
                  <a:rPr lang="en-US" altLang="zh-CN" dirty="0" smtClean="0"/>
                  <a:t/>
                </a:r>
                <a:br>
                  <a:rPr lang="en-US" altLang="zh-CN" dirty="0" smtClean="0"/>
                </a:b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𝑣𝑎𝑙𝑖𝑑𝑎𝑡𝑒𝐵𝑙𝑜𝑐𝑘</m:t>
                        </m:r>
                      </m:e>
                      <m:sup>
                        <m:r>
                          <a:rPr lang="en-US" altLang="zh-CN" b="0" i="1" smtClean="0">
                            <a:latin typeface="Cambria Math" panose="02040503050406030204" pitchFamily="18" charset="0"/>
                          </a:rPr>
                          <m:t>𝐷</m:t>
                        </m:r>
                      </m:sup>
                    </m:sSup>
                    <m:r>
                      <a:rPr lang="en-US" altLang="zh-CN" i="1" smtClean="0">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a:latin typeface="Cambria Math" panose="02040503050406030204" pitchFamily="18" charset="0"/>
                      </a:rPr>
                      <m:t>:= </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𝑐𝑡𝑟</m:t>
                        </m:r>
                        <m:r>
                          <a:rPr lang="en-US" altLang="zh-CN" i="1">
                            <a:latin typeface="Cambria Math" panose="02040503050406030204" pitchFamily="18" charset="0"/>
                          </a:rPr>
                          <m:t>,</m:t>
                        </m:r>
                        <m:r>
                          <a:rPr lang="en-US" altLang="zh-CN" i="1">
                            <a:latin typeface="Cambria Math" panose="02040503050406030204" pitchFamily="18" charset="0"/>
                          </a:rPr>
                          <m:t>𝐺</m:t>
                        </m:r>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i="1">
                        <a:latin typeface="Cambria Math" panose="02040503050406030204" pitchFamily="18" charset="0"/>
                      </a:rPr>
                      <m:t>&lt; </m:t>
                    </m:r>
                    <m:r>
                      <a:rPr lang="en-US" altLang="zh-CN" i="1">
                        <a:latin typeface="Cambria Math" panose="02040503050406030204" pitchFamily="18" charset="0"/>
                      </a:rPr>
                      <m:t>𝐷</m:t>
                    </m:r>
                  </m:oMath>
                </a14:m>
                <a:r>
                  <a:rPr lang="en-US" altLang="zh-CN" dirty="0" smtClean="0"/>
                  <a:t/>
                </a:r>
                <a:br>
                  <a:rPr lang="en-US" altLang="zh-CN" dirty="0" smtClean="0"/>
                </a:br>
                <a14:m>
                  <m:oMath xmlns:m="http://schemas.openxmlformats.org/officeDocument/2006/math">
                    <m:r>
                      <a:rPr lang="en-US" altLang="zh-CN" b="0" i="1" smtClean="0">
                        <a:latin typeface="Cambria Math" panose="02040503050406030204" pitchFamily="18" charset="0"/>
                      </a:rPr>
                      <m:t>𝑜𝑟</m:t>
                    </m:r>
                  </m:oMath>
                </a14:m>
                <a:r>
                  <a:rPr lang="en-US" altLang="zh-CN" dirty="0" smtClean="0"/>
                  <a:t/>
                </a:r>
                <a:br>
                  <a:rPr lang="en-US" altLang="zh-CN" dirty="0" smtClean="0"/>
                </a:b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𝑣𝑎𝑙𝑖𝑑𝑎𝑡𝑒𝐵𝑙𝑜𝑐𝑘</m:t>
                        </m:r>
                      </m:e>
                      <m:sup>
                        <m:r>
                          <a:rPr lang="en-US" altLang="zh-CN" i="1">
                            <a:latin typeface="Cambria Math" panose="02040503050406030204" pitchFamily="18" charset="0"/>
                          </a:rPr>
                          <m:t>𝐷</m:t>
                        </m:r>
                      </m:sup>
                    </m:sSup>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a:latin typeface="Cambria Math" panose="02040503050406030204" pitchFamily="18" charset="0"/>
                      </a:rPr>
                      <m:t>:= </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𝑐𝑡𝑟</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&lt; </m:t>
                    </m:r>
                    <m:r>
                      <a:rPr lang="en-US" altLang="zh-CN" i="1">
                        <a:latin typeface="Cambria Math" panose="02040503050406030204" pitchFamily="18" charset="0"/>
                      </a:rPr>
                      <m:t>𝐷</m:t>
                    </m:r>
                  </m:oMath>
                </a14:m>
                <a:r>
                  <a:rPr lang="en-US" altLang="zh-CN" dirty="0"/>
                  <a:t> </a:t>
                </a:r>
                <a:r>
                  <a:rPr lang="en-US" altLang="zh-CN" dirty="0" smtClean="0"/>
                  <a:t/>
                </a:r>
                <a:br>
                  <a:rPr lang="en-US" altLang="zh-CN" dirty="0" smtClean="0"/>
                </a:br>
                <a:endParaRPr lang="en-US" altLang="zh-CN" dirty="0"/>
              </a:p>
              <a:p>
                <a:pPr marL="0" indent="0">
                  <a:buNone/>
                </a:pPr>
                <a:endParaRPr lang="en-US" altLang="zh-CN" dirty="0"/>
              </a:p>
            </p:txBody>
          </p:sp>
        </mc:Choice>
        <mc:Fallback>
          <p:sp>
            <p:nvSpPr>
              <p:cNvPr id="6" name="内容占位符 5"/>
              <p:cNvSpPr>
                <a:spLocks noGrp="1" noRot="1" noChangeAspect="1" noMove="1" noResize="1" noEditPoints="1" noAdjustHandles="1" noChangeArrowheads="1" noChangeShapeType="1" noTextEdit="1"/>
              </p:cNvSpPr>
              <p:nvPr>
                <p:ph sz="half" idx="1"/>
              </p:nvPr>
            </p:nvSpPr>
            <p:spPr>
              <a:xfrm>
                <a:off x="360000" y="1620000"/>
                <a:ext cx="10693012" cy="4500000"/>
              </a:xfrm>
              <a:blipFill rotWithShape="0">
                <a:blip r:embed="rId3"/>
                <a:stretch>
                  <a:fillRect l="-1425" t="-2439" r="-18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25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360000" y="244917"/>
            <a:ext cx="11430096" cy="540000"/>
          </a:xfrm>
        </p:spPr>
        <p:txBody>
          <a:bodyPr rtlCol="0"/>
          <a:lstStyle/>
          <a:p>
            <a:r>
              <a:rPr lang="en-US" altLang="zh-CN" dirty="0"/>
              <a:t>The </a:t>
            </a:r>
            <a:r>
              <a:rPr lang="en-US" altLang="zh-CN" dirty="0" err="1"/>
              <a:t>Protocal</a:t>
            </a:r>
            <a:r>
              <a:rPr lang="en-US" altLang="zh-CN" dirty="0"/>
              <a:t> </a:t>
            </a:r>
            <a:r>
              <a:rPr lang="en-US" altLang="zh-CN" dirty="0" smtClean="0"/>
              <a:t>of </a:t>
            </a:r>
            <a:r>
              <a:rPr lang="en-US" altLang="zh-CN" dirty="0" err="1" smtClean="0"/>
              <a:t>Redactable</a:t>
            </a:r>
            <a:r>
              <a:rPr lang="en-US" altLang="zh-CN" dirty="0" smtClean="0"/>
              <a:t> </a:t>
            </a:r>
            <a:r>
              <a:rPr lang="en-US" altLang="zh-CN" dirty="0" err="1" smtClean="0"/>
              <a:t>Blockchain</a:t>
            </a:r>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3619E243-D955-4AE4-B703-304B0F84084C}"/>
              </a:ext>
            </a:extLst>
          </p:cNvPr>
          <p:cNvSpPr>
            <a:spLocks noGrp="1"/>
          </p:cNvSpPr>
          <p:nvPr>
            <p:ph type="sldNum" sz="quarter" idx="4294967295"/>
          </p:nvPr>
        </p:nvSpPr>
        <p:spPr>
          <a:xfrm>
            <a:off x="11594400" y="6678000"/>
            <a:ext cx="597600" cy="144000"/>
          </a:xfrm>
        </p:spPr>
        <p:txBody>
          <a:bodyPr rtlCol="0"/>
          <a:lstStyle/>
          <a:p>
            <a:pPr rtl="0"/>
            <a:fld id="{058DB212-BFA2-403F-85EF-DFD3FF6D973A}" type="slidenum">
              <a:rPr lang="en-US" altLang="zh-CN" smtClean="0">
                <a:latin typeface="Microsoft YaHei UI" panose="020B0503020204020204" pitchFamily="34" charset="-122"/>
                <a:ea typeface="Microsoft YaHei UI" panose="020B0503020204020204" pitchFamily="34" charset="-122"/>
              </a:rPr>
              <a:pPr rtl="0"/>
              <a:t>13</a:t>
            </a:fld>
            <a:endParaRPr lang="zh-CN" altLang="en-US" dirty="0">
              <a:latin typeface="Microsoft YaHei UI" panose="020B0503020204020204" pitchFamily="34" charset="-122"/>
              <a:ea typeface="Microsoft YaHei UI" panose="020B0503020204020204" pitchFamily="34" charset="-122"/>
            </a:endParaRPr>
          </a:p>
        </p:txBody>
      </p:sp>
      <p:sp>
        <p:nvSpPr>
          <p:cNvPr id="6" name="内容占位符 5"/>
          <p:cNvSpPr>
            <a:spLocks noGrp="1"/>
          </p:cNvSpPr>
          <p:nvPr>
            <p:ph sz="half" idx="1"/>
          </p:nvPr>
        </p:nvSpPr>
        <p:spPr>
          <a:xfrm>
            <a:off x="360000" y="938211"/>
            <a:ext cx="6992936" cy="4500000"/>
          </a:xfrm>
        </p:spPr>
        <p:txBody>
          <a:bodyPr/>
          <a:lstStyle/>
          <a:p>
            <a:r>
              <a:rPr lang="en-US" altLang="zh-CN" dirty="0" smtClean="0"/>
              <a:t>Algorithm:</a:t>
            </a:r>
          </a:p>
          <a:p>
            <a:pPr marL="0" indent="0">
              <a:buNone/>
            </a:pPr>
            <a:endParaRPr lang="zh-CN" altLang="en-US" dirty="0"/>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00" y="1273795"/>
            <a:ext cx="6256562" cy="4915326"/>
          </a:xfrm>
          <a:prstGeom prst="rect">
            <a:avLst/>
          </a:prstGeom>
        </p:spPr>
      </p:pic>
    </p:spTree>
    <p:extLst>
      <p:ext uri="{BB962C8B-B14F-4D97-AF65-F5344CB8AC3E}">
        <p14:creationId xmlns:p14="http://schemas.microsoft.com/office/powerpoint/2010/main" val="3631567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360000" y="244917"/>
            <a:ext cx="11430096" cy="540000"/>
          </a:xfrm>
        </p:spPr>
        <p:txBody>
          <a:bodyPr rtlCol="0"/>
          <a:lstStyle/>
          <a:p>
            <a:r>
              <a:rPr lang="en-US" altLang="zh-CN" dirty="0"/>
              <a:t>The </a:t>
            </a:r>
            <a:r>
              <a:rPr lang="en-US" altLang="zh-CN" dirty="0" err="1"/>
              <a:t>Protocal</a:t>
            </a:r>
            <a:r>
              <a:rPr lang="en-US" altLang="zh-CN" dirty="0"/>
              <a:t> </a:t>
            </a:r>
            <a:r>
              <a:rPr lang="en-US" altLang="zh-CN" dirty="0" smtClean="0"/>
              <a:t>of </a:t>
            </a:r>
            <a:r>
              <a:rPr lang="en-US" altLang="zh-CN" dirty="0" err="1" smtClean="0"/>
              <a:t>Redactable</a:t>
            </a:r>
            <a:r>
              <a:rPr lang="en-US" altLang="zh-CN" dirty="0" smtClean="0"/>
              <a:t> </a:t>
            </a:r>
            <a:r>
              <a:rPr lang="en-US" altLang="zh-CN" dirty="0" err="1" smtClean="0"/>
              <a:t>Blockchain</a:t>
            </a:r>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3619E243-D955-4AE4-B703-304B0F84084C}"/>
              </a:ext>
            </a:extLst>
          </p:cNvPr>
          <p:cNvSpPr>
            <a:spLocks noGrp="1"/>
          </p:cNvSpPr>
          <p:nvPr>
            <p:ph type="sldNum" sz="quarter" idx="4294967295"/>
          </p:nvPr>
        </p:nvSpPr>
        <p:spPr>
          <a:xfrm>
            <a:off x="11594400" y="6678000"/>
            <a:ext cx="597600" cy="144000"/>
          </a:xfrm>
        </p:spPr>
        <p:txBody>
          <a:bodyPr rtlCol="0"/>
          <a:lstStyle/>
          <a:p>
            <a:pPr rtl="0"/>
            <a:fld id="{058DB212-BFA2-403F-85EF-DFD3FF6D973A}" type="slidenum">
              <a:rPr lang="en-US" altLang="zh-CN" smtClean="0">
                <a:latin typeface="Microsoft YaHei UI" panose="020B0503020204020204" pitchFamily="34" charset="-122"/>
                <a:ea typeface="Microsoft YaHei UI" panose="020B0503020204020204" pitchFamily="34" charset="-122"/>
              </a:rPr>
              <a:pPr rtl="0"/>
              <a:t>14</a:t>
            </a:fld>
            <a:endParaRPr lang="zh-CN" altLang="en-US" dirty="0">
              <a:latin typeface="Microsoft YaHei UI" panose="020B0503020204020204" pitchFamily="34" charset="-122"/>
              <a:ea typeface="Microsoft YaHei UI" panose="020B0503020204020204" pitchFamily="34" charset="-122"/>
            </a:endParaRPr>
          </a:p>
        </p:txBody>
      </p:sp>
      <p:sp>
        <p:nvSpPr>
          <p:cNvPr id="6" name="内容占位符 5"/>
          <p:cNvSpPr>
            <a:spLocks noGrp="1"/>
          </p:cNvSpPr>
          <p:nvPr>
            <p:ph sz="half" idx="1"/>
          </p:nvPr>
        </p:nvSpPr>
        <p:spPr>
          <a:xfrm>
            <a:off x="360000" y="938211"/>
            <a:ext cx="6992936" cy="4500000"/>
          </a:xfrm>
        </p:spPr>
        <p:txBody>
          <a:bodyPr/>
          <a:lstStyle/>
          <a:p>
            <a:r>
              <a:rPr lang="en-US" altLang="zh-CN" dirty="0" smtClean="0"/>
              <a:t>Algorithm:</a:t>
            </a:r>
          </a:p>
          <a:p>
            <a:pPr marL="0" indent="0">
              <a:buNone/>
            </a:pP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00" y="1189776"/>
            <a:ext cx="6271803" cy="2690093"/>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25" y="3735490"/>
            <a:ext cx="6302286" cy="2659610"/>
          </a:xfrm>
          <a:prstGeom prst="rect">
            <a:avLst/>
          </a:prstGeom>
        </p:spPr>
      </p:pic>
    </p:spTree>
    <p:extLst>
      <p:ext uri="{BB962C8B-B14F-4D97-AF65-F5344CB8AC3E}">
        <p14:creationId xmlns:p14="http://schemas.microsoft.com/office/powerpoint/2010/main" val="4095502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360000" y="244917"/>
            <a:ext cx="11430096" cy="540000"/>
          </a:xfrm>
        </p:spPr>
        <p:txBody>
          <a:bodyPr rtlCol="0"/>
          <a:lstStyle/>
          <a:p>
            <a:r>
              <a:rPr lang="en-US" altLang="zh-CN" dirty="0"/>
              <a:t>The </a:t>
            </a:r>
            <a:r>
              <a:rPr lang="en-US" altLang="zh-CN" dirty="0" err="1"/>
              <a:t>Protocal</a:t>
            </a:r>
            <a:r>
              <a:rPr lang="en-US" altLang="zh-CN" dirty="0"/>
              <a:t> </a:t>
            </a:r>
            <a:r>
              <a:rPr lang="en-US" altLang="zh-CN" dirty="0" smtClean="0"/>
              <a:t>of </a:t>
            </a:r>
            <a:r>
              <a:rPr lang="en-US" altLang="zh-CN" dirty="0" err="1" smtClean="0"/>
              <a:t>Redactable</a:t>
            </a:r>
            <a:r>
              <a:rPr lang="en-US" altLang="zh-CN" dirty="0" smtClean="0"/>
              <a:t> </a:t>
            </a:r>
            <a:r>
              <a:rPr lang="en-US" altLang="zh-CN" dirty="0" err="1" smtClean="0"/>
              <a:t>Blockchain</a:t>
            </a:r>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3619E243-D955-4AE4-B703-304B0F84084C}"/>
              </a:ext>
            </a:extLst>
          </p:cNvPr>
          <p:cNvSpPr>
            <a:spLocks noGrp="1"/>
          </p:cNvSpPr>
          <p:nvPr>
            <p:ph type="sldNum" sz="quarter" idx="4294967295"/>
          </p:nvPr>
        </p:nvSpPr>
        <p:spPr>
          <a:xfrm>
            <a:off x="11594400" y="6678000"/>
            <a:ext cx="597600" cy="144000"/>
          </a:xfrm>
        </p:spPr>
        <p:txBody>
          <a:bodyPr rtlCol="0"/>
          <a:lstStyle/>
          <a:p>
            <a:fld id="{058DB212-BFA2-403F-85EF-DFD3FF6D973A}" type="slidenum">
              <a:rPr lang="en-US" altLang="zh-CN" smtClean="0">
                <a:solidFill>
                  <a:prstClr val="white"/>
                </a:solidFill>
              </a:rPr>
              <a:pPr/>
              <a:t>15</a:t>
            </a:fld>
            <a:endParaRPr lang="zh-CN" altLang="en-US" dirty="0">
              <a:solidFill>
                <a:prstClr val="white"/>
              </a:solidFill>
            </a:endParaRPr>
          </a:p>
        </p:txBody>
      </p:sp>
      <p:sp>
        <p:nvSpPr>
          <p:cNvPr id="6" name="内容占位符 5"/>
          <p:cNvSpPr>
            <a:spLocks noGrp="1"/>
          </p:cNvSpPr>
          <p:nvPr>
            <p:ph sz="half" idx="1"/>
          </p:nvPr>
        </p:nvSpPr>
        <p:spPr>
          <a:xfrm>
            <a:off x="360000" y="938211"/>
            <a:ext cx="6992936" cy="4500000"/>
          </a:xfrm>
        </p:spPr>
        <p:txBody>
          <a:bodyPr/>
          <a:lstStyle/>
          <a:p>
            <a:r>
              <a:rPr lang="en-US" altLang="zh-CN" dirty="0" smtClean="0"/>
              <a:t>Algorithm:</a:t>
            </a:r>
          </a:p>
          <a:p>
            <a:pPr marL="0" indent="0">
              <a:buNone/>
            </a:pP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00" y="1347821"/>
            <a:ext cx="6332769" cy="3680779"/>
          </a:xfrm>
          <a:prstGeom prst="rect">
            <a:avLst/>
          </a:prstGeom>
        </p:spPr>
      </p:pic>
    </p:spTree>
    <p:extLst>
      <p:ext uri="{BB962C8B-B14F-4D97-AF65-F5344CB8AC3E}">
        <p14:creationId xmlns:p14="http://schemas.microsoft.com/office/powerpoint/2010/main" val="3306175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360000" y="244917"/>
            <a:ext cx="11430096" cy="540000"/>
          </a:xfrm>
        </p:spPr>
        <p:txBody>
          <a:bodyPr rtlCol="0"/>
          <a:lstStyle/>
          <a:p>
            <a:pPr rtl="0"/>
            <a:r>
              <a:rPr lang="en-US" altLang="zh-CN" dirty="0" smtClean="0"/>
              <a:t>How does the Traditional </a:t>
            </a:r>
            <a:r>
              <a:rPr lang="en-US" altLang="zh-CN" dirty="0" err="1" smtClean="0"/>
              <a:t>Blockchain</a:t>
            </a:r>
            <a:r>
              <a:rPr lang="en-US" altLang="zh-CN" dirty="0" smtClean="0"/>
              <a:t> Work?</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a:extLst>
              <a:ext uri="{FF2B5EF4-FFF2-40B4-BE49-F238E27FC236}">
                <a16:creationId xmlns:a16="http://schemas.microsoft.com/office/drawing/2014/main" xmlns="" id="{348A36BD-3D0C-42D5-A5D3-CE11F484185A}"/>
              </a:ext>
            </a:extLst>
          </p:cNvPr>
          <p:cNvSpPr>
            <a:spLocks noGrp="1"/>
          </p:cNvSpPr>
          <p:nvPr>
            <p:ph type="body" sz="quarter" idx="12"/>
          </p:nvPr>
        </p:nvSpPr>
        <p:spPr/>
        <p:txBody>
          <a:bodyPr rtlCol="0"/>
          <a:lstStyle/>
          <a:p>
            <a:pPr rtl="0"/>
            <a:endParaRPr lang="en-US" altLang="zh-CN" sz="1800" noProof="1">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xmlns="" id="{5F0977C3-BD7D-4617-8DF1-56211456D512}"/>
              </a:ext>
            </a:extLst>
          </p:cNvPr>
          <p:cNvSpPr>
            <a:spLocks noGrp="1"/>
          </p:cNvSpPr>
          <p:nvPr>
            <p:ph sz="half" idx="1"/>
          </p:nvPr>
        </p:nvSpPr>
        <p:spPr>
          <a:xfrm>
            <a:off x="360000" y="1620000"/>
            <a:ext cx="9779320" cy="4500000"/>
          </a:xfrm>
        </p:spPr>
        <p:txBody>
          <a:bodyPr rtlCol="0"/>
          <a:lstStyle/>
          <a:p>
            <a:r>
              <a:rPr lang="en-US" altLang="zh-CN" noProof="1"/>
              <a:t>A monetary system without relying on central trusted </a:t>
            </a:r>
            <a:r>
              <a:rPr lang="en-US" altLang="zh-CN" noProof="1" smtClean="0"/>
              <a:t>authority</a:t>
            </a:r>
          </a:p>
          <a:p>
            <a:r>
              <a:rPr lang="en-US" altLang="zh-CN" noProof="1"/>
              <a:t>Blocks are created by miners based on specific information(include transaction </a:t>
            </a:r>
            <a:r>
              <a:rPr lang="en-US" altLang="zh-CN" noProof="1" smtClean="0"/>
              <a:t>information, </a:t>
            </a:r>
            <a:r>
              <a:rPr lang="en-US" altLang="zh-CN" noProof="1"/>
              <a:t>timestamp,the hash value of last block and so on) and specific consensus mechanism(PoW</a:t>
            </a:r>
            <a:r>
              <a:rPr lang="zh-CN" altLang="en-US" noProof="1" smtClean="0"/>
              <a:t>，</a:t>
            </a:r>
            <a:r>
              <a:rPr lang="en-US" altLang="zh-CN" noProof="1" smtClean="0"/>
              <a:t>PoS)</a:t>
            </a:r>
          </a:p>
          <a:p>
            <a:r>
              <a:rPr lang="en-US" altLang="zh-CN" noProof="1" smtClean="0"/>
              <a:t>Every block before adding to chain must be accepted by all of miners.</a:t>
            </a:r>
            <a:endParaRPr lang="en-US" altLang="zh-CN" noProof="1"/>
          </a:p>
          <a:p>
            <a:r>
              <a:rPr lang="en-US" altLang="zh-CN" noProof="1"/>
              <a:t>I</a:t>
            </a:r>
            <a:r>
              <a:rPr lang="en-US" altLang="zh-CN" noProof="1" smtClean="0"/>
              <a:t>mpossible </a:t>
            </a:r>
            <a:r>
              <a:rPr lang="en-US" altLang="zh-CN" noProof="1"/>
              <a:t>to remove any data (addresses, transaction values, timestamp information) that has </a:t>
            </a:r>
            <a:r>
              <a:rPr lang="en-US" altLang="zh-CN" noProof="1" smtClean="0"/>
              <a:t>stabilised </a:t>
            </a:r>
            <a:r>
              <a:rPr lang="en-US" altLang="zh-CN" noProof="1"/>
              <a:t>in </a:t>
            </a:r>
            <a:r>
              <a:rPr lang="en-US" altLang="zh-CN" noProof="1" smtClean="0"/>
              <a:t>the chain</a:t>
            </a:r>
          </a:p>
          <a:p>
            <a:endParaRPr lang="en-US" altLang="zh-CN" noProof="1" smtClean="0"/>
          </a:p>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3619E243-D955-4AE4-B703-304B0F84084C}"/>
              </a:ext>
            </a:extLst>
          </p:cNvPr>
          <p:cNvSpPr>
            <a:spLocks noGrp="1"/>
          </p:cNvSpPr>
          <p:nvPr>
            <p:ph type="sldNum" sz="quarter" idx="4294967295"/>
          </p:nvPr>
        </p:nvSpPr>
        <p:spPr>
          <a:xfrm>
            <a:off x="11594400" y="6678000"/>
            <a:ext cx="597600" cy="144000"/>
          </a:xfrm>
        </p:spPr>
        <p:txBody>
          <a:bodyPr rtlCol="0"/>
          <a:lstStyle/>
          <a:p>
            <a:pPr rtl="0"/>
            <a:fld id="{058DB212-BFA2-403F-85EF-DFD3FF6D973A}" type="slidenum">
              <a:rPr lang="en-US" altLang="zh-CN" smtClean="0">
                <a:latin typeface="Microsoft YaHei UI" panose="020B0503020204020204" pitchFamily="34" charset="-122"/>
                <a:ea typeface="Microsoft YaHei UI" panose="020B0503020204020204" pitchFamily="34" charset="-122"/>
              </a:rPr>
              <a:pPr rtl="0"/>
              <a:t>2</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51971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360000" y="244917"/>
            <a:ext cx="11430096" cy="540000"/>
          </a:xfrm>
        </p:spPr>
        <p:txBody>
          <a:bodyPr rtlCol="0"/>
          <a:lstStyle/>
          <a:p>
            <a:pPr rtl="0"/>
            <a:r>
              <a:rPr lang="en-US" altLang="zh-CN" dirty="0" smtClean="0"/>
              <a:t>How does the Traditional </a:t>
            </a:r>
            <a:r>
              <a:rPr lang="en-US" altLang="zh-CN" dirty="0" err="1" smtClean="0"/>
              <a:t>Blockchain</a:t>
            </a:r>
            <a:r>
              <a:rPr lang="en-US" altLang="zh-CN" dirty="0" smtClean="0"/>
              <a:t> Work?</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xmlns="" id="{5F0977C3-BD7D-4617-8DF1-56211456D512}"/>
              </a:ext>
            </a:extLst>
          </p:cNvPr>
          <p:cNvSpPr>
            <a:spLocks noGrp="1"/>
          </p:cNvSpPr>
          <p:nvPr>
            <p:ph sz="half" idx="1"/>
          </p:nvPr>
        </p:nvSpPr>
        <p:spPr>
          <a:xfrm>
            <a:off x="360000" y="1620000"/>
            <a:ext cx="9779320" cy="4500000"/>
          </a:xfrm>
        </p:spPr>
        <p:txBody>
          <a:bodyPr rtlCol="0"/>
          <a:lstStyle/>
          <a:p>
            <a:endParaRPr lang="en-US" altLang="zh-CN" noProof="1" smtClean="0"/>
          </a:p>
          <a:p>
            <a:endParaRPr lang="zh-CN" altLang="en-US" dirty="0">
              <a:latin typeface="Microsoft YaHei UI" panose="020B0503020204020204" pitchFamily="34" charset="-122"/>
              <a:ea typeface="Microsoft YaHei UI" panose="020B0503020204020204" pitchFamily="34" charset="-122"/>
            </a:endParaRPr>
          </a:p>
        </p:txBody>
      </p:sp>
      <p:pic>
        <p:nvPicPr>
          <p:cNvPr id="6" name="图片 5"/>
          <p:cNvPicPr>
            <a:picLocks noChangeAspect="1"/>
          </p:cNvPicPr>
          <p:nvPr/>
        </p:nvPicPr>
        <p:blipFill>
          <a:blip r:embed="rId3"/>
          <a:stretch>
            <a:fillRect/>
          </a:stretch>
        </p:blipFill>
        <p:spPr>
          <a:xfrm>
            <a:off x="954505" y="1313548"/>
            <a:ext cx="9641306" cy="4279065"/>
          </a:xfrm>
          <a:prstGeom prst="rect">
            <a:avLst/>
          </a:prstGeom>
        </p:spPr>
      </p:pic>
    </p:spTree>
    <p:extLst>
      <p:ext uri="{BB962C8B-B14F-4D97-AF65-F5344CB8AC3E}">
        <p14:creationId xmlns:p14="http://schemas.microsoft.com/office/powerpoint/2010/main" val="3868324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360000" y="244917"/>
            <a:ext cx="11430096" cy="540000"/>
          </a:xfrm>
        </p:spPr>
        <p:txBody>
          <a:bodyPr rtlCol="0"/>
          <a:lstStyle/>
          <a:p>
            <a:pPr rtl="0"/>
            <a:r>
              <a:rPr lang="en-US" altLang="zh-CN" dirty="0" smtClean="0">
                <a:latin typeface="Microsoft YaHei UI" panose="020B0503020204020204" pitchFamily="34" charset="-122"/>
                <a:ea typeface="Microsoft YaHei UI" panose="020B0503020204020204" pitchFamily="34" charset="-122"/>
              </a:rPr>
              <a:t>But, is it perfect?</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a:extLst>
              <a:ext uri="{FF2B5EF4-FFF2-40B4-BE49-F238E27FC236}">
                <a16:creationId xmlns:a16="http://schemas.microsoft.com/office/drawing/2014/main" xmlns="" id="{348A36BD-3D0C-42D5-A5D3-CE11F484185A}"/>
              </a:ext>
            </a:extLst>
          </p:cNvPr>
          <p:cNvSpPr>
            <a:spLocks noGrp="1"/>
          </p:cNvSpPr>
          <p:nvPr>
            <p:ph type="body" sz="quarter" idx="12"/>
          </p:nvPr>
        </p:nvSpPr>
        <p:spPr>
          <a:xfrm>
            <a:off x="224297" y="959684"/>
            <a:ext cx="10620458" cy="2304884"/>
          </a:xfrm>
        </p:spPr>
        <p:txBody>
          <a:bodyPr rtlCol="0"/>
          <a:lstStyle/>
          <a:p>
            <a:r>
              <a:rPr lang="en-US" altLang="zh-CN" sz="2000" noProof="1" smtClean="0">
                <a:latin typeface="Yu Gothic UI" panose="020B0500000000000000" pitchFamily="34" charset="-128"/>
                <a:ea typeface="Yu Gothic UI" panose="020B0500000000000000" pitchFamily="34" charset="-128"/>
              </a:rPr>
              <a:t>  Since </a:t>
            </a:r>
            <a:r>
              <a:rPr lang="en-US" altLang="zh-CN" sz="2000" noProof="1">
                <a:latin typeface="Yu Gothic UI" panose="020B0500000000000000" pitchFamily="34" charset="-128"/>
                <a:ea typeface="Yu Gothic UI" panose="020B0500000000000000" pitchFamily="34" charset="-128"/>
              </a:rPr>
              <a:t>permissionless blockchains are completely decentralised and allow for </a:t>
            </a:r>
            <a:r>
              <a:rPr lang="en-US" altLang="zh-CN" sz="2000" noProof="1" smtClean="0">
                <a:solidFill>
                  <a:schemeClr val="tx1"/>
                </a:solidFill>
                <a:latin typeface="Yu Gothic UI" panose="020B0500000000000000" pitchFamily="34" charset="-128"/>
                <a:ea typeface="Yu Gothic UI" panose="020B0500000000000000" pitchFamily="34" charset="-128"/>
              </a:rPr>
              <a:t>any user </a:t>
            </a:r>
            <a:r>
              <a:rPr lang="en-US" altLang="zh-CN" sz="2000" noProof="1" smtClean="0">
                <a:latin typeface="Yu Gothic UI" panose="020B0500000000000000" pitchFamily="34" charset="-128"/>
                <a:ea typeface="Yu Gothic UI" panose="020B0500000000000000" pitchFamily="34" charset="-128"/>
              </a:rPr>
              <a:t>to </a:t>
            </a:r>
            <a:r>
              <a:rPr lang="en-US" altLang="zh-CN" sz="2000" noProof="1">
                <a:latin typeface="Yu Gothic UI" panose="020B0500000000000000" pitchFamily="34" charset="-128"/>
                <a:ea typeface="Yu Gothic UI" panose="020B0500000000000000" pitchFamily="34" charset="-128"/>
              </a:rPr>
              <a:t>post transactions to the chain for a small fee, </a:t>
            </a:r>
            <a:r>
              <a:rPr lang="en-US" altLang="zh-CN" sz="2000" noProof="1" smtClean="0">
                <a:solidFill>
                  <a:srgbClr val="FF0000"/>
                </a:solidFill>
                <a:latin typeface="Yu Gothic UI" panose="020B0500000000000000" pitchFamily="34" charset="-128"/>
                <a:ea typeface="Yu Gothic UI" panose="020B0500000000000000" pitchFamily="34" charset="-128"/>
              </a:rPr>
              <a:t>MALICIOUS USERS </a:t>
            </a:r>
            <a:r>
              <a:rPr lang="en-US" altLang="zh-CN" sz="2000" noProof="1" smtClean="0">
                <a:latin typeface="Yu Gothic UI" panose="020B0500000000000000" pitchFamily="34" charset="-128"/>
                <a:ea typeface="Yu Gothic UI" panose="020B0500000000000000" pitchFamily="34" charset="-128"/>
              </a:rPr>
              <a:t>can </a:t>
            </a:r>
            <a:r>
              <a:rPr lang="en-US" altLang="zh-CN" sz="2000" noProof="1">
                <a:latin typeface="Yu Gothic UI" panose="020B0500000000000000" pitchFamily="34" charset="-128"/>
                <a:ea typeface="Yu Gothic UI" panose="020B0500000000000000" pitchFamily="34" charset="-128"/>
              </a:rPr>
              <a:t>post transactions to the system containing </a:t>
            </a:r>
            <a:r>
              <a:rPr lang="en-US" altLang="zh-CN" sz="2000" noProof="1" smtClean="0">
                <a:solidFill>
                  <a:srgbClr val="FF0000"/>
                </a:solidFill>
                <a:latin typeface="Yu Gothic UI" panose="020B0500000000000000" pitchFamily="34" charset="-128"/>
                <a:ea typeface="Yu Gothic UI" panose="020B0500000000000000" pitchFamily="34" charset="-128"/>
              </a:rPr>
              <a:t>ILLEGAL AND/OR HARMFUL DATA</a:t>
            </a:r>
            <a:r>
              <a:rPr lang="en-US" altLang="zh-CN" sz="2000" noProof="1" smtClean="0">
                <a:latin typeface="Yu Gothic UI" panose="020B0500000000000000" pitchFamily="34" charset="-128"/>
                <a:ea typeface="Yu Gothic UI" panose="020B0500000000000000" pitchFamily="34" charset="-128"/>
              </a:rPr>
              <a:t>, </a:t>
            </a:r>
            <a:r>
              <a:rPr lang="en-US" altLang="zh-CN" sz="2000" noProof="1">
                <a:latin typeface="Yu Gothic UI" panose="020B0500000000000000" pitchFamily="34" charset="-128"/>
                <a:ea typeface="Yu Gothic UI" panose="020B0500000000000000" pitchFamily="34" charset="-128"/>
              </a:rPr>
              <a:t>such as (child) pornography, private information or stolen private keys, etc.</a:t>
            </a:r>
          </a:p>
        </p:txBody>
      </p:sp>
      <p:sp>
        <p:nvSpPr>
          <p:cNvPr id="4" name="内容占位符 3">
            <a:extLst>
              <a:ext uri="{FF2B5EF4-FFF2-40B4-BE49-F238E27FC236}">
                <a16:creationId xmlns:a16="http://schemas.microsoft.com/office/drawing/2014/main" xmlns="" id="{5F0977C3-BD7D-4617-8DF1-56211456D512}"/>
              </a:ext>
            </a:extLst>
          </p:cNvPr>
          <p:cNvSpPr>
            <a:spLocks noGrp="1"/>
          </p:cNvSpPr>
          <p:nvPr>
            <p:ph sz="half" idx="1"/>
          </p:nvPr>
        </p:nvSpPr>
        <p:spPr>
          <a:xfrm>
            <a:off x="360000" y="1603958"/>
            <a:ext cx="9779320" cy="4500000"/>
          </a:xfrm>
        </p:spPr>
        <p:txBody>
          <a:bodyPr rtlCol="0"/>
          <a:lstStyle/>
          <a:p>
            <a:endParaRPr lang="en-US" altLang="zh-CN" noProof="1" smtClean="0"/>
          </a:p>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3619E243-D955-4AE4-B703-304B0F84084C}"/>
              </a:ext>
            </a:extLst>
          </p:cNvPr>
          <p:cNvSpPr>
            <a:spLocks noGrp="1"/>
          </p:cNvSpPr>
          <p:nvPr>
            <p:ph type="sldNum" sz="quarter" idx="4294967295"/>
          </p:nvPr>
        </p:nvSpPr>
        <p:spPr>
          <a:xfrm>
            <a:off x="11594400" y="6678000"/>
            <a:ext cx="597600" cy="144000"/>
          </a:xfrm>
        </p:spPr>
        <p:txBody>
          <a:bodyPr rtlCol="0"/>
          <a:lstStyle/>
          <a:p>
            <a:pPr rtl="0"/>
            <a:fld id="{058DB212-BFA2-403F-85EF-DFD3FF6D973A}" type="slidenum">
              <a:rPr lang="en-US" altLang="zh-CN" smtClean="0">
                <a:latin typeface="Microsoft YaHei UI" panose="020B0503020204020204" pitchFamily="34" charset="-122"/>
                <a:ea typeface="Microsoft YaHei UI" panose="020B0503020204020204" pitchFamily="34" charset="-122"/>
              </a:rPr>
              <a:pPr rtl="0"/>
              <a:t>4</a:t>
            </a:fld>
            <a:endParaRPr lang="zh-CN" altLang="en-US" dirty="0">
              <a:latin typeface="Microsoft YaHei UI" panose="020B0503020204020204" pitchFamily="34" charset="-122"/>
              <a:ea typeface="Microsoft YaHei UI" panose="020B0503020204020204" pitchFamily="34" charset="-122"/>
            </a:endParaRPr>
          </a:p>
        </p:txBody>
      </p:sp>
      <p:sp>
        <p:nvSpPr>
          <p:cNvPr id="6" name="文本框 5"/>
          <p:cNvSpPr txBox="1"/>
          <p:nvPr/>
        </p:nvSpPr>
        <p:spPr>
          <a:xfrm>
            <a:off x="3039978" y="3694951"/>
            <a:ext cx="5502442" cy="1200329"/>
          </a:xfrm>
          <a:prstGeom prst="rect">
            <a:avLst/>
          </a:prstGeom>
          <a:noFill/>
        </p:spPr>
        <p:txBody>
          <a:bodyPr wrap="square" rtlCol="0">
            <a:spAutoFit/>
          </a:bodyPr>
          <a:lstStyle/>
          <a:p>
            <a:r>
              <a:rPr lang="zh-CN" altLang="en-US" sz="7200" dirty="0" smtClean="0">
                <a:latin typeface="微软雅黑 Light" panose="020B0502040204020203" pitchFamily="34" charset="-122"/>
                <a:ea typeface="微软雅黑 Light" panose="020B0502040204020203" pitchFamily="34" charset="-122"/>
              </a:rPr>
              <a:t>不敢配图</a:t>
            </a:r>
            <a:endParaRPr lang="zh-CN" altLang="en-US" sz="7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761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0"/>
            <a:ext cx="12192000" cy="6678000"/>
          </a:xfrm>
          <a:prstGeom prst="rect">
            <a:avLst/>
          </a:prstGeom>
        </p:spPr>
      </p:pic>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421057" y="954491"/>
            <a:ext cx="11430096" cy="540000"/>
          </a:xfrm>
        </p:spPr>
        <p:txBody>
          <a:bodyPr rtlCol="0"/>
          <a:lstStyle/>
          <a:p>
            <a:pPr rtl="0"/>
            <a:r>
              <a:rPr lang="en-US" altLang="zh-CN" dirty="0" smtClean="0">
                <a:solidFill>
                  <a:schemeClr val="bg1"/>
                </a:solidFill>
              </a:rPr>
              <a:t>How to deal with this problem</a:t>
            </a:r>
            <a:r>
              <a:rPr lang="en-US" altLang="zh-CN" dirty="0" smtClean="0">
                <a:solidFill>
                  <a:schemeClr val="bg1"/>
                </a:solidFill>
                <a:latin typeface="Microsoft YaHei UI" panose="020B0503020204020204" pitchFamily="34" charset="-122"/>
                <a:ea typeface="Microsoft YaHei UI" panose="020B0503020204020204" pitchFamily="34" charset="-122"/>
              </a:rPr>
              <a:t>?</a:t>
            </a:r>
            <a:endParaRPr lang="zh-CN" altLang="en-US" dirty="0">
              <a:solidFill>
                <a:schemeClr val="bg1"/>
              </a:solidFill>
              <a:latin typeface="Microsoft YaHei UI" panose="020B0503020204020204" pitchFamily="34" charset="-122"/>
              <a:ea typeface="Microsoft YaHei UI" panose="020B0503020204020204" pitchFamily="34" charset="-122"/>
            </a:endParaRPr>
          </a:p>
        </p:txBody>
      </p:sp>
      <p:sp>
        <p:nvSpPr>
          <p:cNvPr id="3" name="文本占位符 2">
            <a:extLst>
              <a:ext uri="{FF2B5EF4-FFF2-40B4-BE49-F238E27FC236}">
                <a16:creationId xmlns:a16="http://schemas.microsoft.com/office/drawing/2014/main" xmlns="" id="{348A36BD-3D0C-42D5-A5D3-CE11F484185A}"/>
              </a:ext>
            </a:extLst>
          </p:cNvPr>
          <p:cNvSpPr>
            <a:spLocks noGrp="1"/>
          </p:cNvSpPr>
          <p:nvPr>
            <p:ph type="body" sz="quarter" idx="12"/>
          </p:nvPr>
        </p:nvSpPr>
        <p:spPr>
          <a:xfrm>
            <a:off x="1050465" y="1860632"/>
            <a:ext cx="10620458" cy="2304884"/>
          </a:xfrm>
        </p:spPr>
        <p:txBody>
          <a:bodyPr rtlCol="0"/>
          <a:lstStyle/>
          <a:p>
            <a:r>
              <a:rPr lang="en-US" altLang="zh-CN" sz="2000" noProof="1" smtClean="0">
                <a:solidFill>
                  <a:schemeClr val="bg1"/>
                </a:solidFill>
                <a:latin typeface="华文新魏" panose="02010800040101010101" pitchFamily="2" charset="-122"/>
                <a:ea typeface="华文新魏" panose="02010800040101010101" pitchFamily="2" charset="-122"/>
              </a:rPr>
              <a:t> </a:t>
            </a:r>
            <a:r>
              <a:rPr lang="en-US" altLang="zh-CN" sz="4400" noProof="1" smtClean="0">
                <a:solidFill>
                  <a:schemeClr val="bg1"/>
                </a:solidFill>
                <a:latin typeface="华文新魏" panose="02010800040101010101" pitchFamily="2" charset="-122"/>
                <a:ea typeface="华文新魏" panose="02010800040101010101" pitchFamily="2" charset="-122"/>
              </a:rPr>
              <a:t>REDACTABLE BLOCKCHAIN !</a:t>
            </a:r>
            <a:endParaRPr lang="en-US" altLang="zh-CN" sz="2000" noProof="1">
              <a:solidFill>
                <a:schemeClr val="bg1"/>
              </a:solidFill>
              <a:latin typeface="华文新魏" panose="02010800040101010101" pitchFamily="2" charset="-122"/>
              <a:ea typeface="华文新魏" panose="02010800040101010101" pitchFamily="2" charset="-122"/>
            </a:endParaRPr>
          </a:p>
        </p:txBody>
      </p:sp>
      <p:sp>
        <p:nvSpPr>
          <p:cNvPr id="4" name="内容占位符 3">
            <a:extLst>
              <a:ext uri="{FF2B5EF4-FFF2-40B4-BE49-F238E27FC236}">
                <a16:creationId xmlns:a16="http://schemas.microsoft.com/office/drawing/2014/main" xmlns="" id="{5F0977C3-BD7D-4617-8DF1-56211456D512}"/>
              </a:ext>
            </a:extLst>
          </p:cNvPr>
          <p:cNvSpPr>
            <a:spLocks noGrp="1"/>
          </p:cNvSpPr>
          <p:nvPr>
            <p:ph sz="half" idx="1"/>
          </p:nvPr>
        </p:nvSpPr>
        <p:spPr>
          <a:xfrm>
            <a:off x="504379" y="1860632"/>
            <a:ext cx="9779320" cy="4500000"/>
          </a:xfrm>
        </p:spPr>
        <p:txBody>
          <a:bodyPr rtlCol="0"/>
          <a:lstStyle/>
          <a:p>
            <a:endParaRPr lang="en-US" altLang="zh-CN" noProof="1" smtClean="0">
              <a:solidFill>
                <a:schemeClr val="bg1"/>
              </a:solidFill>
            </a:endParaRPr>
          </a:p>
          <a:p>
            <a:endParaRPr lang="zh-CN" altLang="en-US" dirty="0">
              <a:solidFill>
                <a:schemeClr val="bg1"/>
              </a:solidFill>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3619E243-D955-4AE4-B703-304B0F84084C}"/>
              </a:ext>
            </a:extLst>
          </p:cNvPr>
          <p:cNvSpPr>
            <a:spLocks noGrp="1"/>
          </p:cNvSpPr>
          <p:nvPr>
            <p:ph type="sldNum" sz="quarter" idx="4294967295"/>
          </p:nvPr>
        </p:nvSpPr>
        <p:spPr>
          <a:xfrm>
            <a:off x="11594400" y="6678000"/>
            <a:ext cx="597600" cy="144000"/>
          </a:xfrm>
        </p:spPr>
        <p:txBody>
          <a:bodyPr rtlCol="0"/>
          <a:lstStyle/>
          <a:p>
            <a:pPr rtl="0"/>
            <a:fld id="{058DB212-BFA2-403F-85EF-DFD3FF6D973A}" type="slidenum">
              <a:rPr lang="en-US" altLang="zh-CN" smtClean="0">
                <a:latin typeface="Microsoft YaHei UI" panose="020B0503020204020204" pitchFamily="34" charset="-122"/>
                <a:ea typeface="Microsoft YaHei UI" panose="020B0503020204020204" pitchFamily="34" charset="-122"/>
              </a:rPr>
              <a:pPr rtl="0"/>
              <a:t>5</a:t>
            </a:fld>
            <a:endParaRPr lang="zh-CN" altLang="en-US" dirty="0">
              <a:latin typeface="Microsoft YaHei UI" panose="020B0503020204020204" pitchFamily="34" charset="-122"/>
              <a:ea typeface="Microsoft YaHei UI" panose="020B0503020204020204" pitchFamily="34" charset="-122"/>
            </a:endParaRPr>
          </a:p>
        </p:txBody>
      </p:sp>
      <p:sp>
        <p:nvSpPr>
          <p:cNvPr id="7" name="文本框 6"/>
          <p:cNvSpPr txBox="1"/>
          <p:nvPr/>
        </p:nvSpPr>
        <p:spPr>
          <a:xfrm>
            <a:off x="1484602" y="2910303"/>
            <a:ext cx="8799097" cy="1200329"/>
          </a:xfrm>
          <a:prstGeom prst="rect">
            <a:avLst/>
          </a:prstGeom>
          <a:noFill/>
        </p:spPr>
        <p:txBody>
          <a:bodyPr wrap="square" rtlCol="0">
            <a:spAutoFit/>
          </a:bodyPr>
          <a:lstStyle/>
          <a:p>
            <a:r>
              <a:rPr lang="en-US" altLang="zh-CN" sz="3600" dirty="0" smtClean="0">
                <a:solidFill>
                  <a:schemeClr val="bg1"/>
                </a:solidFill>
              </a:rPr>
              <a:t>Give </a:t>
            </a:r>
            <a:r>
              <a:rPr lang="en-US" altLang="zh-CN" sz="3600" dirty="0" err="1" smtClean="0">
                <a:solidFill>
                  <a:schemeClr val="bg1"/>
                </a:solidFill>
              </a:rPr>
              <a:t>blockchain</a:t>
            </a:r>
            <a:r>
              <a:rPr lang="en-US" altLang="zh-CN" sz="3600" dirty="0" smtClean="0">
                <a:solidFill>
                  <a:schemeClr val="bg1"/>
                </a:solidFill>
              </a:rPr>
              <a:t> a chance to weed out illegal information !</a:t>
            </a:r>
            <a:endParaRPr lang="zh-CN" altLang="en-US" sz="3600" dirty="0">
              <a:solidFill>
                <a:schemeClr val="bg1"/>
              </a:solidFill>
            </a:endParaRPr>
          </a:p>
        </p:txBody>
      </p:sp>
    </p:spTree>
    <p:extLst>
      <p:ext uri="{BB962C8B-B14F-4D97-AF65-F5344CB8AC3E}">
        <p14:creationId xmlns:p14="http://schemas.microsoft.com/office/powerpoint/2010/main" val="103427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360000" y="244917"/>
            <a:ext cx="11430096" cy="540000"/>
          </a:xfrm>
        </p:spPr>
        <p:txBody>
          <a:bodyPr rtlCol="0"/>
          <a:lstStyle/>
          <a:p>
            <a:pPr rtl="0"/>
            <a:r>
              <a:rPr lang="en-US" altLang="zh-CN" dirty="0" smtClean="0"/>
              <a:t>Introduction of the </a:t>
            </a:r>
            <a:r>
              <a:rPr lang="en-US" altLang="zh-CN" dirty="0" err="1" smtClean="0"/>
              <a:t>Redactable</a:t>
            </a:r>
            <a:r>
              <a:rPr lang="en-US" altLang="zh-CN" dirty="0" smtClean="0"/>
              <a:t> </a:t>
            </a:r>
            <a:r>
              <a:rPr lang="en-US" altLang="zh-CN" dirty="0" err="1" smtClean="0"/>
              <a:t>Blockchain</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xmlns="" id="{5F0977C3-BD7D-4617-8DF1-56211456D512}"/>
              </a:ext>
            </a:extLst>
          </p:cNvPr>
          <p:cNvSpPr>
            <a:spLocks noGrp="1"/>
          </p:cNvSpPr>
          <p:nvPr>
            <p:ph sz="half" idx="1"/>
          </p:nvPr>
        </p:nvSpPr>
        <p:spPr>
          <a:xfrm>
            <a:off x="504379" y="1860632"/>
            <a:ext cx="9779320" cy="4500000"/>
          </a:xfrm>
        </p:spPr>
        <p:txBody>
          <a:bodyPr rtlCol="0"/>
          <a:lstStyle/>
          <a:p>
            <a:endParaRPr lang="en-US" altLang="zh-CN" noProof="1" smtClean="0"/>
          </a:p>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3619E243-D955-4AE4-B703-304B0F84084C}"/>
              </a:ext>
            </a:extLst>
          </p:cNvPr>
          <p:cNvSpPr>
            <a:spLocks noGrp="1"/>
          </p:cNvSpPr>
          <p:nvPr>
            <p:ph type="sldNum" sz="quarter" idx="4294967295"/>
          </p:nvPr>
        </p:nvSpPr>
        <p:spPr>
          <a:xfrm>
            <a:off x="11594400" y="6678000"/>
            <a:ext cx="597600" cy="144000"/>
          </a:xfrm>
        </p:spPr>
        <p:txBody>
          <a:bodyPr rtlCol="0"/>
          <a:lstStyle/>
          <a:p>
            <a:pPr rtl="0"/>
            <a:fld id="{058DB212-BFA2-403F-85EF-DFD3FF6D973A}" type="slidenum">
              <a:rPr lang="en-US" altLang="zh-CN" smtClean="0">
                <a:latin typeface="Microsoft YaHei UI" panose="020B0503020204020204" pitchFamily="34" charset="-122"/>
                <a:ea typeface="Microsoft YaHei UI" panose="020B0503020204020204" pitchFamily="34" charset="-122"/>
              </a:rPr>
              <a:pPr rtl="0"/>
              <a:t>6</a:t>
            </a:fld>
            <a:endParaRPr lang="zh-CN" altLang="en-US" dirty="0">
              <a:latin typeface="Microsoft YaHei UI" panose="020B0503020204020204" pitchFamily="34" charset="-122"/>
              <a:ea typeface="Microsoft YaHei UI" panose="020B0503020204020204" pitchFamily="34" charset="-122"/>
            </a:endParaRPr>
          </a:p>
        </p:txBody>
      </p:sp>
      <p:sp>
        <p:nvSpPr>
          <p:cNvPr id="6" name="文本占位符 5"/>
          <p:cNvSpPr>
            <a:spLocks noGrp="1"/>
          </p:cNvSpPr>
          <p:nvPr>
            <p:ph type="body" sz="quarter" idx="12"/>
          </p:nvPr>
        </p:nvSpPr>
        <p:spPr>
          <a:xfrm>
            <a:off x="504379" y="1322169"/>
            <a:ext cx="10771100" cy="3788449"/>
          </a:xfrm>
        </p:spPr>
        <p:txBody>
          <a:bodyPr/>
          <a:lstStyle/>
          <a:p>
            <a:pPr marL="457200" indent="-457200">
              <a:buAutoNum type="arabicPeriod"/>
            </a:pPr>
            <a:r>
              <a:rPr lang="en-US" altLang="zh-CN" dirty="0" smtClean="0"/>
              <a:t>The </a:t>
            </a:r>
            <a:r>
              <a:rPr lang="en-US" altLang="zh-CN" dirty="0"/>
              <a:t>edit operations can be proposed by any user and they are voted in the </a:t>
            </a:r>
            <a:r>
              <a:rPr lang="en-US" altLang="zh-CN" dirty="0" err="1"/>
              <a:t>blockchain</a:t>
            </a:r>
            <a:r>
              <a:rPr lang="en-US" altLang="zh-CN" dirty="0"/>
              <a:t> through </a:t>
            </a:r>
            <a:r>
              <a:rPr lang="en-US" altLang="zh-CN" dirty="0" smtClean="0"/>
              <a:t>consensus. </a:t>
            </a:r>
            <a:r>
              <a:rPr lang="en-US" altLang="zh-CN" dirty="0"/>
              <a:t>T</a:t>
            </a:r>
            <a:r>
              <a:rPr lang="en-US" altLang="zh-CN" dirty="0" smtClean="0"/>
              <a:t>he </a:t>
            </a:r>
            <a:r>
              <a:rPr lang="en-US" altLang="zh-CN" dirty="0"/>
              <a:t>edits are only performed if approved by the </a:t>
            </a:r>
            <a:r>
              <a:rPr lang="en-US" altLang="zh-CN" dirty="0" err="1"/>
              <a:t>blockchain</a:t>
            </a:r>
            <a:r>
              <a:rPr lang="en-US" altLang="zh-CN" dirty="0"/>
              <a:t> policy (e.g., voted by the majority). </a:t>
            </a:r>
          </a:p>
          <a:p>
            <a:pPr marL="457200" indent="-457200">
              <a:buAutoNum type="arabicPeriod"/>
            </a:pPr>
            <a:r>
              <a:rPr lang="en-US" altLang="zh-CN" dirty="0" smtClean="0"/>
              <a:t>The </a:t>
            </a:r>
            <a:r>
              <a:rPr lang="en-US" altLang="zh-CN" dirty="0"/>
              <a:t>protocol is based on a </a:t>
            </a:r>
            <a:r>
              <a:rPr lang="en-US" altLang="zh-CN" dirty="0" err="1"/>
              <a:t>PoW</a:t>
            </a:r>
            <a:r>
              <a:rPr lang="en-US" altLang="zh-CN" dirty="0"/>
              <a:t> consensus, however, it can be easily adapted to any consensus mechanism, since the core ideas are inherently independent of the type of consensus used. </a:t>
            </a:r>
            <a:endParaRPr lang="en-US" altLang="zh-CN" dirty="0" smtClean="0"/>
          </a:p>
          <a:p>
            <a:pPr marL="457200" indent="-457200">
              <a:buAutoNum type="arabicPeriod" startAt="3"/>
            </a:pPr>
            <a:r>
              <a:rPr lang="en-US" altLang="zh-CN" dirty="0" smtClean="0"/>
              <a:t>The </a:t>
            </a:r>
            <a:r>
              <a:rPr lang="en-US" altLang="zh-CN" dirty="0"/>
              <a:t>protocol also offers accountability for edit operations, where any edit in </a:t>
            </a:r>
            <a:r>
              <a:rPr lang="en-US" altLang="zh-CN" dirty="0" smtClean="0"/>
              <a:t>the chain </a:t>
            </a:r>
            <a:r>
              <a:rPr lang="en-US" altLang="zh-CN" dirty="0"/>
              <a:t>can be publicly veriﬁed. </a:t>
            </a:r>
            <a:endParaRPr lang="zh-CN" altLang="en-US" dirty="0"/>
          </a:p>
        </p:txBody>
      </p:sp>
    </p:spTree>
    <p:extLst>
      <p:ext uri="{BB962C8B-B14F-4D97-AF65-F5344CB8AC3E}">
        <p14:creationId xmlns:p14="http://schemas.microsoft.com/office/powerpoint/2010/main" val="1457030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360000" y="244917"/>
            <a:ext cx="11430096" cy="540000"/>
          </a:xfrm>
        </p:spPr>
        <p:txBody>
          <a:bodyPr rtlCol="0"/>
          <a:lstStyle/>
          <a:p>
            <a:pPr rtl="0"/>
            <a:r>
              <a:rPr lang="en-US" altLang="zh-CN" dirty="0" smtClean="0"/>
              <a:t>How does </a:t>
            </a:r>
            <a:r>
              <a:rPr lang="en-US" altLang="zh-CN" dirty="0" err="1" smtClean="0"/>
              <a:t>Redactable</a:t>
            </a:r>
            <a:r>
              <a:rPr lang="en-US" altLang="zh-CN" dirty="0" smtClean="0"/>
              <a:t> </a:t>
            </a:r>
            <a:r>
              <a:rPr lang="en-US" altLang="zh-CN" dirty="0" err="1" smtClean="0"/>
              <a:t>Blockchain</a:t>
            </a:r>
            <a:r>
              <a:rPr lang="en-US" altLang="zh-CN" dirty="0" smtClean="0"/>
              <a:t> work?</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xmlns="" id="{5F0977C3-BD7D-4617-8DF1-56211456D512}"/>
              </a:ext>
            </a:extLst>
          </p:cNvPr>
          <p:cNvSpPr>
            <a:spLocks noGrp="1"/>
          </p:cNvSpPr>
          <p:nvPr>
            <p:ph sz="half" idx="1"/>
          </p:nvPr>
        </p:nvSpPr>
        <p:spPr>
          <a:xfrm>
            <a:off x="504379" y="1860632"/>
            <a:ext cx="9779320" cy="4500000"/>
          </a:xfrm>
        </p:spPr>
        <p:txBody>
          <a:bodyPr rtlCol="0"/>
          <a:lstStyle/>
          <a:p>
            <a:endParaRPr lang="en-US" altLang="zh-CN" noProof="1" smtClean="0"/>
          </a:p>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3619E243-D955-4AE4-B703-304B0F84084C}"/>
              </a:ext>
            </a:extLst>
          </p:cNvPr>
          <p:cNvSpPr>
            <a:spLocks noGrp="1"/>
          </p:cNvSpPr>
          <p:nvPr>
            <p:ph type="sldNum" sz="quarter" idx="4294967295"/>
          </p:nvPr>
        </p:nvSpPr>
        <p:spPr>
          <a:xfrm>
            <a:off x="11594400" y="6678000"/>
            <a:ext cx="597600" cy="144000"/>
          </a:xfrm>
        </p:spPr>
        <p:txBody>
          <a:bodyPr rtlCol="0"/>
          <a:lstStyle/>
          <a:p>
            <a:pPr rtl="0"/>
            <a:fld id="{058DB212-BFA2-403F-85EF-DFD3FF6D973A}" type="slidenum">
              <a:rPr lang="en-US" altLang="zh-CN" smtClean="0">
                <a:latin typeface="Microsoft YaHei UI" panose="020B0503020204020204" pitchFamily="34" charset="-122"/>
                <a:ea typeface="Microsoft YaHei UI" panose="020B0503020204020204" pitchFamily="34" charset="-122"/>
              </a:rPr>
              <a:pPr rtl="0"/>
              <a:t>7</a:t>
            </a:fld>
            <a:endParaRPr lang="zh-CN" altLang="en-US" dirty="0">
              <a:latin typeface="Microsoft YaHei UI" panose="020B0503020204020204" pitchFamily="34" charset="-122"/>
              <a:ea typeface="Microsoft YaHei UI" panose="020B0503020204020204" pitchFamily="34" charset="-122"/>
            </a:endParaRPr>
          </a:p>
        </p:txBody>
      </p:sp>
      <p:sp>
        <p:nvSpPr>
          <p:cNvPr id="6" name="文本占位符 5"/>
          <p:cNvSpPr>
            <a:spLocks noGrp="1"/>
          </p:cNvSpPr>
          <p:nvPr>
            <p:ph type="body" sz="quarter" idx="12"/>
          </p:nvPr>
        </p:nvSpPr>
        <p:spPr>
          <a:xfrm>
            <a:off x="360362" y="1080000"/>
            <a:ext cx="11069637" cy="4316948"/>
          </a:xfrm>
        </p:spPr>
        <p:txBody>
          <a:bodyPr/>
          <a:lstStyle/>
          <a:p>
            <a:pPr marL="457200" indent="-457200">
              <a:buAutoNum type="arabicPeriod"/>
            </a:pPr>
            <a:r>
              <a:rPr lang="en-US" altLang="zh-CN" sz="2400" dirty="0" smtClean="0"/>
              <a:t>A </a:t>
            </a:r>
            <a:r>
              <a:rPr lang="en-US" altLang="zh-CN" sz="2400" dirty="0"/>
              <a:t>user ﬁrst proposes an edit request to the system. The request consists of the index of the block he wants to edit, and a candidate block to replace it. </a:t>
            </a:r>
            <a:endParaRPr lang="en-US" altLang="zh-CN" sz="2400" dirty="0" smtClean="0"/>
          </a:p>
        </p:txBody>
      </p:sp>
      <p:pic>
        <p:nvPicPr>
          <p:cNvPr id="8" name="图片 7"/>
          <p:cNvPicPr>
            <a:picLocks noChangeAspect="1"/>
          </p:cNvPicPr>
          <p:nvPr/>
        </p:nvPicPr>
        <p:blipFill>
          <a:blip r:embed="rId4"/>
          <a:stretch>
            <a:fillRect/>
          </a:stretch>
        </p:blipFill>
        <p:spPr>
          <a:xfrm>
            <a:off x="2384024" y="2988316"/>
            <a:ext cx="7423951" cy="881367"/>
          </a:xfrm>
          <a:prstGeom prst="rect">
            <a:avLst/>
          </a:prstGeom>
        </p:spPr>
      </p:pic>
      <p:sp>
        <p:nvSpPr>
          <p:cNvPr id="10" name="图文框 9"/>
          <p:cNvSpPr/>
          <p:nvPr/>
        </p:nvSpPr>
        <p:spPr>
          <a:xfrm>
            <a:off x="5392132" y="2714919"/>
            <a:ext cx="1385740" cy="1545995"/>
          </a:xfrm>
          <a:prstGeom prst="frame">
            <a:avLst>
              <a:gd name="adj1" fmla="val 3657"/>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733738886"/>
              </p:ext>
            </p:extLst>
          </p:nvPr>
        </p:nvGraphicFramePr>
        <p:xfrm>
          <a:off x="4085688" y="916130"/>
          <a:ext cx="5265738" cy="4060825"/>
        </p:xfrm>
        <a:graphic>
          <a:graphicData uri="http://schemas.openxmlformats.org/presentationml/2006/ole">
            <mc:AlternateContent xmlns:mc="http://schemas.openxmlformats.org/markup-compatibility/2006">
              <mc:Choice xmlns:v="urn:schemas-microsoft-com:vml" Requires="v">
                <p:oleObj spid="_x0000_s1038" name="Visio" r:id="rId6" imgW="7368363" imgH="5684394" progId="Visio.Drawing.15">
                  <p:embed/>
                </p:oleObj>
              </mc:Choice>
              <mc:Fallback>
                <p:oleObj name="Visio" r:id="rId6" imgW="7368363" imgH="5684394"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5688" y="916130"/>
                        <a:ext cx="5265738" cy="406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文本框 13"/>
          <p:cNvSpPr txBox="1"/>
          <p:nvPr/>
        </p:nvSpPr>
        <p:spPr>
          <a:xfrm>
            <a:off x="7182808" y="1880004"/>
            <a:ext cx="1150070" cy="369332"/>
          </a:xfrm>
          <a:prstGeom prst="rect">
            <a:avLst/>
          </a:prstGeom>
          <a:noFill/>
        </p:spPr>
        <p:txBody>
          <a:bodyPr wrap="square" rtlCol="0">
            <a:spAutoFit/>
          </a:bodyPr>
          <a:lstStyle/>
          <a:p>
            <a:r>
              <a:rPr lang="en-US" altLang="zh-CN" dirty="0" smtClean="0"/>
              <a:t>Request</a:t>
            </a:r>
            <a:endParaRPr lang="zh-CN" altLang="en-US" dirty="0"/>
          </a:p>
        </p:txBody>
      </p:sp>
      <p:sp>
        <p:nvSpPr>
          <p:cNvPr id="17" name="文本框 16"/>
          <p:cNvSpPr txBox="1"/>
          <p:nvPr/>
        </p:nvSpPr>
        <p:spPr>
          <a:xfrm>
            <a:off x="5568487" y="1881044"/>
            <a:ext cx="1150070" cy="369332"/>
          </a:xfrm>
          <a:prstGeom prst="rect">
            <a:avLst/>
          </a:prstGeom>
          <a:noFill/>
        </p:spPr>
        <p:txBody>
          <a:bodyPr wrap="square" rtlCol="0">
            <a:spAutoFit/>
          </a:bodyPr>
          <a:lstStyle/>
          <a:p>
            <a:r>
              <a:rPr lang="en-US" altLang="zh-CN" dirty="0" smtClean="0"/>
              <a:t>Request</a:t>
            </a:r>
            <a:endParaRPr lang="zh-CN" altLang="en-US" dirty="0"/>
          </a:p>
        </p:txBody>
      </p:sp>
      <p:sp>
        <p:nvSpPr>
          <p:cNvPr id="18" name="文本框 17"/>
          <p:cNvSpPr txBox="1"/>
          <p:nvPr/>
        </p:nvSpPr>
        <p:spPr>
          <a:xfrm>
            <a:off x="6339544" y="3428999"/>
            <a:ext cx="1150070" cy="369332"/>
          </a:xfrm>
          <a:prstGeom prst="rect">
            <a:avLst/>
          </a:prstGeom>
          <a:noFill/>
        </p:spPr>
        <p:txBody>
          <a:bodyPr wrap="square" rtlCol="0">
            <a:spAutoFit/>
          </a:bodyPr>
          <a:lstStyle/>
          <a:p>
            <a:r>
              <a:rPr lang="en-US" altLang="zh-CN" dirty="0" smtClean="0"/>
              <a:t>Request</a:t>
            </a:r>
            <a:endParaRPr lang="zh-CN" altLang="en-US" dirty="0"/>
          </a:p>
        </p:txBody>
      </p:sp>
      <p:sp>
        <p:nvSpPr>
          <p:cNvPr id="19" name="文本框 18"/>
          <p:cNvSpPr txBox="1"/>
          <p:nvPr/>
        </p:nvSpPr>
        <p:spPr>
          <a:xfrm>
            <a:off x="4817097" y="2854047"/>
            <a:ext cx="1150070" cy="369332"/>
          </a:xfrm>
          <a:prstGeom prst="rect">
            <a:avLst/>
          </a:prstGeom>
          <a:noFill/>
        </p:spPr>
        <p:txBody>
          <a:bodyPr wrap="square" rtlCol="0">
            <a:spAutoFit/>
          </a:bodyPr>
          <a:lstStyle/>
          <a:p>
            <a:r>
              <a:rPr lang="en-US" altLang="zh-CN" dirty="0" smtClean="0"/>
              <a:t>Request</a:t>
            </a:r>
            <a:endParaRPr lang="zh-CN" altLang="en-US" dirty="0"/>
          </a:p>
        </p:txBody>
      </p:sp>
    </p:spTree>
    <p:extLst>
      <p:ext uri="{BB962C8B-B14F-4D97-AF65-F5344CB8AC3E}">
        <p14:creationId xmlns:p14="http://schemas.microsoft.com/office/powerpoint/2010/main" val="391957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32" fill="hold" grpId="1" nodeType="clickEffect">
                                  <p:stCondLst>
                                    <p:cond delay="0"/>
                                  </p:stCondLst>
                                  <p:childTnLst>
                                    <p:anim calcmode="lin" valueType="num">
                                      <p:cBhvr>
                                        <p:cTn id="26" dur="500"/>
                                        <p:tgtEl>
                                          <p:spTgt spid="10"/>
                                        </p:tgtEl>
                                        <p:attrNameLst>
                                          <p:attrName>ppt_w</p:attrName>
                                        </p:attrNameLst>
                                      </p:cBhvr>
                                      <p:tavLst>
                                        <p:tav tm="0">
                                          <p:val>
                                            <p:strVal val="ppt_w"/>
                                          </p:val>
                                        </p:tav>
                                        <p:tav tm="100000">
                                          <p:val>
                                            <p:fltVal val="0"/>
                                          </p:val>
                                        </p:tav>
                                      </p:tavLst>
                                    </p:anim>
                                    <p:anim calcmode="lin" valueType="num">
                                      <p:cBhvr>
                                        <p:cTn id="27" dur="500"/>
                                        <p:tgtEl>
                                          <p:spTgt spid="10"/>
                                        </p:tgtEl>
                                        <p:attrNameLst>
                                          <p:attrName>ppt_h</p:attrName>
                                        </p:attrNameLst>
                                      </p:cBhvr>
                                      <p:tavLst>
                                        <p:tav tm="0">
                                          <p:val>
                                            <p:strVal val="ppt_h"/>
                                          </p:val>
                                        </p:tav>
                                        <p:tav tm="100000">
                                          <p:val>
                                            <p:fltVal val="0"/>
                                          </p:val>
                                        </p:tav>
                                      </p:tavLst>
                                    </p:anim>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4" presetClass="exit" presetSubtype="10" fill="hold" nodeType="clickEffect">
                                  <p:stCondLst>
                                    <p:cond delay="0"/>
                                  </p:stCondLst>
                                  <p:childTnLst>
                                    <p:animEffect transition="out" filter="randombar(horizontal)">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1" presetClass="exit" presetSubtype="0" fill="hold" grpId="0" nodeType="clickEffect">
                                  <p:stCondLst>
                                    <p:cond delay="0"/>
                                  </p:stCondLst>
                                  <p:childTnLst>
                                    <p:anim calcmode="lin" valueType="num">
                                      <p:cBhvr>
                                        <p:cTn id="38" dur="1000"/>
                                        <p:tgtEl>
                                          <p:spTgt spid="6">
                                            <p:txEl>
                                              <p:pRg st="0" end="0"/>
                                            </p:txEl>
                                          </p:spTgt>
                                        </p:tgtEl>
                                        <p:attrNameLst>
                                          <p:attrName>ppt_w</p:attrName>
                                        </p:attrNameLst>
                                      </p:cBhvr>
                                      <p:tavLst>
                                        <p:tav tm="0">
                                          <p:val>
                                            <p:strVal val="ppt_w"/>
                                          </p:val>
                                        </p:tav>
                                        <p:tav tm="100000">
                                          <p:val>
                                            <p:fltVal val="0"/>
                                          </p:val>
                                        </p:tav>
                                      </p:tavLst>
                                    </p:anim>
                                    <p:anim calcmode="lin" valueType="num">
                                      <p:cBhvr>
                                        <p:cTn id="39" dur="1000"/>
                                        <p:tgtEl>
                                          <p:spTgt spid="6">
                                            <p:txEl>
                                              <p:pRg st="0" end="0"/>
                                            </p:txEl>
                                          </p:spTgt>
                                        </p:tgtEl>
                                        <p:attrNameLst>
                                          <p:attrName>ppt_h</p:attrName>
                                        </p:attrNameLst>
                                      </p:cBhvr>
                                      <p:tavLst>
                                        <p:tav tm="0">
                                          <p:val>
                                            <p:strVal val="ppt_h"/>
                                          </p:val>
                                        </p:tav>
                                        <p:tav tm="100000">
                                          <p:val>
                                            <p:fltVal val="0"/>
                                          </p:val>
                                        </p:tav>
                                      </p:tavLst>
                                    </p:anim>
                                    <p:anim calcmode="lin" valueType="num">
                                      <p:cBhvr>
                                        <p:cTn id="40" dur="1000"/>
                                        <p:tgtEl>
                                          <p:spTgt spid="6">
                                            <p:txEl>
                                              <p:pRg st="0" end="0"/>
                                            </p:txEl>
                                          </p:spTgt>
                                        </p:tgtEl>
                                        <p:attrNameLst>
                                          <p:attrName>style.rotation</p:attrName>
                                        </p:attrNameLst>
                                      </p:cBhvr>
                                      <p:tavLst>
                                        <p:tav tm="0">
                                          <p:val>
                                            <p:fltVal val="0"/>
                                          </p:val>
                                        </p:tav>
                                        <p:tav tm="100000">
                                          <p:val>
                                            <p:fltVal val="90"/>
                                          </p:val>
                                        </p:tav>
                                      </p:tavLst>
                                    </p:anim>
                                    <p:animEffect transition="out" filter="fade">
                                      <p:cBhvr>
                                        <p:cTn id="41" dur="1000"/>
                                        <p:tgtEl>
                                          <p:spTgt spid="6">
                                            <p:txEl>
                                              <p:pRg st="0" end="0"/>
                                            </p:txEl>
                                          </p:spTgt>
                                        </p:tgtEl>
                                      </p:cBhvr>
                                    </p:animEffect>
                                    <p:set>
                                      <p:cBhvr>
                                        <p:cTn id="42" dur="1" fill="hold">
                                          <p:stCondLst>
                                            <p:cond delay="999"/>
                                          </p:stCondLst>
                                        </p:cTn>
                                        <p:tgtEl>
                                          <p:spTgt spid="6">
                                            <p:txEl>
                                              <p:pRg st="0" end="0"/>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randombar(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randombar(horizontal)">
                                      <p:cBhvr>
                                        <p:cTn id="52" dur="500"/>
                                        <p:tgtEl>
                                          <p:spTgt spid="14"/>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randombar(horizontal)">
                                      <p:cBhvr>
                                        <p:cTn id="55" dur="500"/>
                                        <p:tgtEl>
                                          <p:spTgt spid="17"/>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randombar(horizontal)">
                                      <p:cBhvr>
                                        <p:cTn id="58" dur="500"/>
                                        <p:tgtEl>
                                          <p:spTgt spid="18"/>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randombar(horizontal)">
                                      <p:cBhvr>
                                        <p:cTn id="6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animBg="1"/>
      <p:bldP spid="10" grpId="1" animBg="1"/>
      <p:bldP spid="14"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360000" y="244917"/>
            <a:ext cx="11430096" cy="540000"/>
          </a:xfrm>
        </p:spPr>
        <p:txBody>
          <a:bodyPr rtlCol="0"/>
          <a:lstStyle/>
          <a:p>
            <a:pPr rtl="0"/>
            <a:r>
              <a:rPr lang="en-US" altLang="zh-CN" dirty="0" smtClean="0"/>
              <a:t>How does </a:t>
            </a:r>
            <a:r>
              <a:rPr lang="en-US" altLang="zh-CN" dirty="0" err="1" smtClean="0"/>
              <a:t>Redactable</a:t>
            </a:r>
            <a:r>
              <a:rPr lang="en-US" altLang="zh-CN" dirty="0" smtClean="0"/>
              <a:t> </a:t>
            </a:r>
            <a:r>
              <a:rPr lang="en-US" altLang="zh-CN" dirty="0" err="1" smtClean="0"/>
              <a:t>Blockchain</a:t>
            </a:r>
            <a:r>
              <a:rPr lang="en-US" altLang="zh-CN" dirty="0" smtClean="0"/>
              <a:t> work?</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xmlns="" id="{5F0977C3-BD7D-4617-8DF1-56211456D512}"/>
              </a:ext>
            </a:extLst>
          </p:cNvPr>
          <p:cNvSpPr>
            <a:spLocks noGrp="1"/>
          </p:cNvSpPr>
          <p:nvPr>
            <p:ph sz="half" idx="1"/>
          </p:nvPr>
        </p:nvSpPr>
        <p:spPr>
          <a:xfrm>
            <a:off x="504379" y="1860632"/>
            <a:ext cx="9779320" cy="4500000"/>
          </a:xfrm>
        </p:spPr>
        <p:txBody>
          <a:bodyPr rtlCol="0"/>
          <a:lstStyle/>
          <a:p>
            <a:endParaRPr lang="en-US" altLang="zh-CN" noProof="1" smtClean="0"/>
          </a:p>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3619E243-D955-4AE4-B703-304B0F84084C}"/>
              </a:ext>
            </a:extLst>
          </p:cNvPr>
          <p:cNvSpPr>
            <a:spLocks noGrp="1"/>
          </p:cNvSpPr>
          <p:nvPr>
            <p:ph type="sldNum" sz="quarter" idx="4294967295"/>
          </p:nvPr>
        </p:nvSpPr>
        <p:spPr>
          <a:xfrm>
            <a:off x="11594400" y="6678000"/>
            <a:ext cx="597600" cy="144000"/>
          </a:xfrm>
        </p:spPr>
        <p:txBody>
          <a:bodyPr rtlCol="0"/>
          <a:lstStyle/>
          <a:p>
            <a:pPr rtl="0"/>
            <a:fld id="{058DB212-BFA2-403F-85EF-DFD3FF6D973A}" type="slidenum">
              <a:rPr lang="en-US" altLang="zh-CN" smtClean="0">
                <a:latin typeface="Microsoft YaHei UI" panose="020B0503020204020204" pitchFamily="34" charset="-122"/>
                <a:ea typeface="Microsoft YaHei UI" panose="020B0503020204020204" pitchFamily="34" charset="-122"/>
              </a:rPr>
              <a:pPr rtl="0"/>
              <a:t>8</a:t>
            </a:fld>
            <a:endParaRPr lang="zh-CN" altLang="en-US" dirty="0">
              <a:latin typeface="Microsoft YaHei UI" panose="020B0503020204020204" pitchFamily="34" charset="-122"/>
              <a:ea typeface="Microsoft YaHei UI" panose="020B0503020204020204" pitchFamily="34" charset="-122"/>
            </a:endParaRPr>
          </a:p>
        </p:txBody>
      </p:sp>
      <p:sp>
        <p:nvSpPr>
          <p:cNvPr id="6" name="文本占位符 5"/>
          <p:cNvSpPr>
            <a:spLocks noGrp="1"/>
          </p:cNvSpPr>
          <p:nvPr>
            <p:ph type="body" sz="quarter" idx="12"/>
          </p:nvPr>
        </p:nvSpPr>
        <p:spPr>
          <a:xfrm>
            <a:off x="360000" y="695741"/>
            <a:ext cx="11019941" cy="6162259"/>
          </a:xfrm>
        </p:spPr>
        <p:txBody>
          <a:bodyPr/>
          <a:lstStyle/>
          <a:p>
            <a:pPr marL="457200" indent="-457200">
              <a:buAutoNum type="arabicPeriod"/>
            </a:pPr>
            <a:r>
              <a:rPr lang="en-US" altLang="zh-CN" sz="800" dirty="0" smtClean="0">
                <a:solidFill>
                  <a:schemeClr val="bg1"/>
                </a:solidFill>
              </a:rPr>
              <a:t>1</a:t>
            </a:r>
          </a:p>
          <a:p>
            <a:pPr marL="457200" indent="-457200">
              <a:buAutoNum type="arabicPeriod"/>
            </a:pPr>
            <a:endParaRPr lang="en-US" altLang="zh-CN" sz="800" dirty="0" smtClean="0">
              <a:solidFill>
                <a:schemeClr val="bg1"/>
              </a:solidFill>
            </a:endParaRPr>
          </a:p>
          <a:p>
            <a:pPr marL="457200" indent="-457200">
              <a:buAutoNum type="arabicPeriod"/>
            </a:pPr>
            <a:r>
              <a:rPr lang="en-US" altLang="zh-CN" sz="2400" dirty="0"/>
              <a:t>When miners in the network receives an edit request, they ﬁrst validate the candidate block using its old state information and verifying the following conditions: </a:t>
            </a:r>
            <a:br>
              <a:rPr lang="en-US" altLang="zh-CN" sz="2400" dirty="0"/>
            </a:br>
            <a:r>
              <a:rPr lang="en-US" altLang="zh-CN" sz="2400" dirty="0"/>
              <a:t>(1) it contains the correct information about the previous block, </a:t>
            </a:r>
            <a:br>
              <a:rPr lang="en-US" altLang="zh-CN" sz="2400" dirty="0"/>
            </a:br>
            <a:r>
              <a:rPr lang="en-US" altLang="zh-CN" sz="2400" dirty="0"/>
              <a:t>(2) it has solved the proof of work</a:t>
            </a:r>
            <a:br>
              <a:rPr lang="en-US" altLang="zh-CN" sz="2400" dirty="0"/>
            </a:br>
            <a:r>
              <a:rPr lang="en-US" altLang="zh-CN" sz="2400" dirty="0"/>
              <a:t>(3) it does not invalidate the next block in the chain. If the candidate block is valid, miners can vote for it during the request’s voting period by simply including the hash of the request in the next block they mine. The collision resistance property of the hash function ensures that a vote for an edit request cannot be considered as a vote for any other edit request. </a:t>
            </a:r>
          </a:p>
        </p:txBody>
      </p:sp>
      <p:pic>
        <p:nvPicPr>
          <p:cNvPr id="3" name="图片 2"/>
          <p:cNvPicPr>
            <a:picLocks noChangeAspect="1"/>
          </p:cNvPicPr>
          <p:nvPr/>
        </p:nvPicPr>
        <p:blipFill>
          <a:blip r:embed="rId3"/>
          <a:stretch>
            <a:fillRect/>
          </a:stretch>
        </p:blipFill>
        <p:spPr>
          <a:xfrm>
            <a:off x="5085000" y="2334859"/>
            <a:ext cx="2631600" cy="3808534"/>
          </a:xfrm>
          <a:prstGeom prst="rect">
            <a:avLst/>
          </a:prstGeom>
        </p:spPr>
      </p:pic>
      <p:sp>
        <p:nvSpPr>
          <p:cNvPr id="7" name="图文框 6"/>
          <p:cNvSpPr/>
          <p:nvPr/>
        </p:nvSpPr>
        <p:spPr>
          <a:xfrm>
            <a:off x="5197295" y="3176337"/>
            <a:ext cx="1171422" cy="794084"/>
          </a:xfrm>
          <a:prstGeom prst="frame">
            <a:avLst>
              <a:gd name="adj1" fmla="val 622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a:off x="5085000" y="4733741"/>
            <a:ext cx="3874168" cy="646331"/>
          </a:xfrm>
          <a:prstGeom prst="rect">
            <a:avLst/>
          </a:prstGeom>
          <a:noFill/>
        </p:spPr>
        <p:txBody>
          <a:bodyPr wrap="square" rtlCol="0">
            <a:spAutoFit/>
          </a:bodyPr>
          <a:lstStyle/>
          <a:p>
            <a:r>
              <a:rPr lang="en-US" altLang="zh-CN" dirty="0" smtClean="0">
                <a:solidFill>
                  <a:srgbClr val="FF0000"/>
                </a:solidFill>
              </a:rPr>
              <a:t>Notice that the original information has CHANGED</a:t>
            </a:r>
            <a:endParaRPr lang="zh-CN" altLang="en-US" dirty="0">
              <a:solidFill>
                <a:srgbClr val="FF0000"/>
              </a:solidFill>
            </a:endParaRPr>
          </a:p>
        </p:txBody>
      </p:sp>
      <p:sp>
        <p:nvSpPr>
          <p:cNvPr id="9" name="图文框 8"/>
          <p:cNvSpPr/>
          <p:nvPr/>
        </p:nvSpPr>
        <p:spPr>
          <a:xfrm>
            <a:off x="5197295" y="3839331"/>
            <a:ext cx="1171422" cy="794084"/>
          </a:xfrm>
          <a:prstGeom prst="frame">
            <a:avLst>
              <a:gd name="adj1" fmla="val 622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5916414" y="4761073"/>
            <a:ext cx="4010527" cy="646331"/>
          </a:xfrm>
          <a:prstGeom prst="rect">
            <a:avLst/>
          </a:prstGeom>
          <a:noFill/>
        </p:spPr>
        <p:txBody>
          <a:bodyPr wrap="square" rtlCol="0">
            <a:spAutoFit/>
          </a:bodyPr>
          <a:lstStyle/>
          <a:p>
            <a:r>
              <a:rPr lang="en-US" altLang="zh-CN" dirty="0" smtClean="0">
                <a:solidFill>
                  <a:srgbClr val="FF0000"/>
                </a:solidFill>
              </a:rPr>
              <a:t>Notice that the old state information has NOT CHANGED</a:t>
            </a:r>
            <a:endParaRPr lang="zh-CN" altLang="en-US" dirty="0">
              <a:solidFill>
                <a:srgbClr val="FF0000"/>
              </a:solidFill>
            </a:endParaRPr>
          </a:p>
        </p:txBody>
      </p:sp>
    </p:spTree>
    <p:extLst>
      <p:ext uri="{BB962C8B-B14F-4D97-AF65-F5344CB8AC3E}">
        <p14:creationId xmlns:p14="http://schemas.microsoft.com/office/powerpoint/2010/main" val="258153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xit" presetSubtype="32" fill="hold" grpId="1" nodeType="clickEffect">
                                  <p:stCondLst>
                                    <p:cond delay="0"/>
                                  </p:stCondLst>
                                  <p:childTnLst>
                                    <p:anim calcmode="lin" valueType="num">
                                      <p:cBhvr>
                                        <p:cTn id="24" dur="500"/>
                                        <p:tgtEl>
                                          <p:spTgt spid="7"/>
                                        </p:tgtEl>
                                        <p:attrNameLst>
                                          <p:attrName>ppt_w</p:attrName>
                                        </p:attrNameLst>
                                      </p:cBhvr>
                                      <p:tavLst>
                                        <p:tav tm="0">
                                          <p:val>
                                            <p:strVal val="ppt_w"/>
                                          </p:val>
                                        </p:tav>
                                        <p:tav tm="100000">
                                          <p:val>
                                            <p:fltVal val="0"/>
                                          </p:val>
                                        </p:tav>
                                      </p:tavLst>
                                    </p:anim>
                                    <p:anim calcmode="lin" valueType="num">
                                      <p:cBhvr>
                                        <p:cTn id="25" dur="500"/>
                                        <p:tgtEl>
                                          <p:spTgt spid="7"/>
                                        </p:tgtEl>
                                        <p:attrNameLst>
                                          <p:attrName>ppt_h</p:attrName>
                                        </p:attrNameLst>
                                      </p:cBhvr>
                                      <p:tavLst>
                                        <p:tav tm="0">
                                          <p:val>
                                            <p:strVal val="ppt_h"/>
                                          </p:val>
                                        </p:tav>
                                        <p:tav tm="100000">
                                          <p:val>
                                            <p:fltVal val="0"/>
                                          </p:val>
                                        </p:tav>
                                      </p:tavLst>
                                    </p:anim>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xit" presetSubtype="32" fill="hold" grpId="1" nodeType="clickEffect">
                                  <p:stCondLst>
                                    <p:cond delay="0"/>
                                  </p:stCondLst>
                                  <p:childTnLst>
                                    <p:anim calcmode="lin" valueType="num">
                                      <p:cBhvr>
                                        <p:cTn id="49" dur="500"/>
                                        <p:tgtEl>
                                          <p:spTgt spid="9"/>
                                        </p:tgtEl>
                                        <p:attrNameLst>
                                          <p:attrName>ppt_w</p:attrName>
                                        </p:attrNameLst>
                                      </p:cBhvr>
                                      <p:tavLst>
                                        <p:tav tm="0">
                                          <p:val>
                                            <p:strVal val="ppt_w"/>
                                          </p:val>
                                        </p:tav>
                                        <p:tav tm="100000">
                                          <p:val>
                                            <p:fltVal val="0"/>
                                          </p:val>
                                        </p:tav>
                                      </p:tavLst>
                                    </p:anim>
                                    <p:anim calcmode="lin" valueType="num">
                                      <p:cBhvr>
                                        <p:cTn id="50" dur="500"/>
                                        <p:tgtEl>
                                          <p:spTgt spid="9"/>
                                        </p:tgtEl>
                                        <p:attrNameLst>
                                          <p:attrName>ppt_h</p:attrName>
                                        </p:attrNameLst>
                                      </p:cBhvr>
                                      <p:tavLst>
                                        <p:tav tm="0">
                                          <p:val>
                                            <p:strVal val="ppt_h"/>
                                          </p:val>
                                        </p:tav>
                                        <p:tav tm="100000">
                                          <p:val>
                                            <p:fltVal val="0"/>
                                          </p:val>
                                        </p:tav>
                                      </p:tavLst>
                                    </p:anim>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9" grpId="0" animBg="1"/>
      <p:bldP spid="9" grpId="1" animBg="1"/>
      <p:bldP spid="10" grpId="0"/>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BA76B3-D03C-4451-8EB4-18D3076077B3}"/>
              </a:ext>
            </a:extLst>
          </p:cNvPr>
          <p:cNvSpPr>
            <a:spLocks noGrp="1"/>
          </p:cNvSpPr>
          <p:nvPr>
            <p:ph type="title"/>
          </p:nvPr>
        </p:nvSpPr>
        <p:spPr>
          <a:xfrm>
            <a:off x="360000" y="244917"/>
            <a:ext cx="11430096" cy="540000"/>
          </a:xfrm>
        </p:spPr>
        <p:txBody>
          <a:bodyPr rtlCol="0"/>
          <a:lstStyle/>
          <a:p>
            <a:pPr rtl="0"/>
            <a:r>
              <a:rPr lang="en-US" altLang="zh-CN" dirty="0" smtClean="0"/>
              <a:t>How does </a:t>
            </a:r>
            <a:r>
              <a:rPr lang="en-US" altLang="zh-CN" dirty="0" err="1" smtClean="0"/>
              <a:t>Redactable</a:t>
            </a:r>
            <a:r>
              <a:rPr lang="en-US" altLang="zh-CN" dirty="0" smtClean="0"/>
              <a:t> </a:t>
            </a:r>
            <a:r>
              <a:rPr lang="en-US" altLang="zh-CN" dirty="0" err="1" smtClean="0"/>
              <a:t>Blockchain</a:t>
            </a:r>
            <a:r>
              <a:rPr lang="en-US" altLang="zh-CN" dirty="0" smtClean="0"/>
              <a:t> work?</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xmlns="" id="{5F0977C3-BD7D-4617-8DF1-56211456D512}"/>
              </a:ext>
            </a:extLst>
          </p:cNvPr>
          <p:cNvSpPr>
            <a:spLocks noGrp="1"/>
          </p:cNvSpPr>
          <p:nvPr>
            <p:ph sz="half" idx="1"/>
          </p:nvPr>
        </p:nvSpPr>
        <p:spPr>
          <a:xfrm>
            <a:off x="504379" y="1860632"/>
            <a:ext cx="9779320" cy="4500000"/>
          </a:xfrm>
        </p:spPr>
        <p:txBody>
          <a:bodyPr rtlCol="0"/>
          <a:lstStyle/>
          <a:p>
            <a:endParaRPr lang="en-US" altLang="zh-CN" noProof="1" smtClean="0"/>
          </a:p>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xmlns="" id="{3619E243-D955-4AE4-B703-304B0F84084C}"/>
              </a:ext>
            </a:extLst>
          </p:cNvPr>
          <p:cNvSpPr>
            <a:spLocks noGrp="1"/>
          </p:cNvSpPr>
          <p:nvPr>
            <p:ph type="sldNum" sz="quarter" idx="4294967295"/>
          </p:nvPr>
        </p:nvSpPr>
        <p:spPr>
          <a:xfrm>
            <a:off x="11594400" y="6678000"/>
            <a:ext cx="597600" cy="144000"/>
          </a:xfrm>
        </p:spPr>
        <p:txBody>
          <a:bodyPr rtlCol="0"/>
          <a:lstStyle/>
          <a:p>
            <a:pPr rtl="0"/>
            <a:fld id="{058DB212-BFA2-403F-85EF-DFD3FF6D973A}" type="slidenum">
              <a:rPr lang="en-US" altLang="zh-CN" smtClean="0">
                <a:latin typeface="Microsoft YaHei UI" panose="020B0503020204020204" pitchFamily="34" charset="-122"/>
                <a:ea typeface="Microsoft YaHei UI" panose="020B0503020204020204" pitchFamily="34" charset="-122"/>
              </a:rPr>
              <a:pPr rtl="0"/>
              <a:t>9</a:t>
            </a:fld>
            <a:endParaRPr lang="zh-CN" altLang="en-US" dirty="0">
              <a:latin typeface="Microsoft YaHei UI" panose="020B0503020204020204" pitchFamily="34" charset="-122"/>
              <a:ea typeface="Microsoft YaHei UI" panose="020B0503020204020204" pitchFamily="34" charset="-122"/>
            </a:endParaRPr>
          </a:p>
        </p:txBody>
      </p:sp>
      <p:sp>
        <p:nvSpPr>
          <p:cNvPr id="6" name="文本占位符 5"/>
          <p:cNvSpPr>
            <a:spLocks noGrp="1"/>
          </p:cNvSpPr>
          <p:nvPr>
            <p:ph type="body" sz="quarter" idx="12"/>
          </p:nvPr>
        </p:nvSpPr>
        <p:spPr>
          <a:xfrm>
            <a:off x="360000" y="695741"/>
            <a:ext cx="11019941" cy="6162259"/>
          </a:xfrm>
        </p:spPr>
        <p:txBody>
          <a:bodyPr/>
          <a:lstStyle/>
          <a:p>
            <a:pPr marL="457200" indent="-457200">
              <a:buAutoNum type="arabicPeriod"/>
            </a:pPr>
            <a:r>
              <a:rPr lang="en-US" altLang="zh-CN" sz="800" dirty="0" smtClean="0">
                <a:solidFill>
                  <a:schemeClr val="bg1"/>
                </a:solidFill>
              </a:rPr>
              <a:t>1</a:t>
            </a:r>
          </a:p>
          <a:p>
            <a:pPr marL="457200" indent="-457200">
              <a:buAutoNum type="arabicPeriod"/>
            </a:pPr>
            <a:endParaRPr lang="en-US" altLang="zh-CN" sz="800" dirty="0" smtClean="0">
              <a:solidFill>
                <a:schemeClr val="bg1"/>
              </a:solidFill>
            </a:endParaRPr>
          </a:p>
          <a:p>
            <a:pPr marL="457200" indent="-457200">
              <a:buAutoNum type="arabicPeriod"/>
            </a:pPr>
            <a:r>
              <a:rPr lang="en-US" altLang="zh-CN" sz="2400" dirty="0"/>
              <a:t>When miners in the network receives an edit request, they ﬁrst validate the candidate block using its old state information and verifying the following conditions: </a:t>
            </a:r>
            <a:br>
              <a:rPr lang="en-US" altLang="zh-CN" sz="2400" dirty="0"/>
            </a:br>
            <a:r>
              <a:rPr lang="en-US" altLang="zh-CN" sz="2400" dirty="0"/>
              <a:t>(1) it contains the correct information about the previous block, </a:t>
            </a:r>
            <a:br>
              <a:rPr lang="en-US" altLang="zh-CN" sz="2400" dirty="0"/>
            </a:br>
            <a:r>
              <a:rPr lang="en-US" altLang="zh-CN" sz="2400" dirty="0"/>
              <a:t>(2) it has solved the proof of work</a:t>
            </a:r>
            <a:br>
              <a:rPr lang="en-US" altLang="zh-CN" sz="2400" dirty="0"/>
            </a:br>
            <a:r>
              <a:rPr lang="en-US" altLang="zh-CN" sz="2400" dirty="0"/>
              <a:t>(3) it does not invalidate the next block in the chain. If the candidate block is valid, miners can vote for it during the request’s voting period by simply including the hash of the request in the next block they mine. The collision resistance property of the hash function ensures that a vote for an edit request cannot be considered as a vote for any other edit request. </a:t>
            </a:r>
          </a:p>
        </p:txBody>
      </p:sp>
      <p:pic>
        <p:nvPicPr>
          <p:cNvPr id="11" name="图片 10"/>
          <p:cNvPicPr>
            <a:picLocks noChangeAspect="1"/>
          </p:cNvPicPr>
          <p:nvPr/>
        </p:nvPicPr>
        <p:blipFill>
          <a:blip r:embed="rId3"/>
          <a:stretch>
            <a:fillRect/>
          </a:stretch>
        </p:blipFill>
        <p:spPr>
          <a:xfrm>
            <a:off x="762938" y="3272296"/>
            <a:ext cx="9262201" cy="1865667"/>
          </a:xfrm>
          <a:prstGeom prst="rect">
            <a:avLst/>
          </a:prstGeom>
        </p:spPr>
      </p:pic>
      <p:cxnSp>
        <p:nvCxnSpPr>
          <p:cNvPr id="15" name="直接箭头连接符 14"/>
          <p:cNvCxnSpPr/>
          <p:nvPr/>
        </p:nvCxnSpPr>
        <p:spPr>
          <a:xfrm flipH="1">
            <a:off x="2693325" y="3915295"/>
            <a:ext cx="746369"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4267203" y="3915295"/>
            <a:ext cx="75368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5848205" y="3915295"/>
            <a:ext cx="772490"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7448204" y="3915295"/>
            <a:ext cx="7564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693324" y="4373600"/>
            <a:ext cx="746369" cy="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4274518" y="4373599"/>
            <a:ext cx="746369" cy="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5833498" y="4373599"/>
            <a:ext cx="746369" cy="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7448204" y="4389825"/>
            <a:ext cx="746369" cy="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图文框 38"/>
          <p:cNvSpPr/>
          <p:nvPr/>
        </p:nvSpPr>
        <p:spPr>
          <a:xfrm>
            <a:off x="4671897" y="2704950"/>
            <a:ext cx="1525107" cy="2811363"/>
          </a:xfrm>
          <a:prstGeom prst="frame">
            <a:avLst>
              <a:gd name="adj1" fmla="val 713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云形 40"/>
          <p:cNvSpPr/>
          <p:nvPr/>
        </p:nvSpPr>
        <p:spPr>
          <a:xfrm>
            <a:off x="6472928" y="184694"/>
            <a:ext cx="4040710" cy="2507934"/>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乘号 39"/>
          <p:cNvSpPr/>
          <p:nvPr/>
        </p:nvSpPr>
        <p:spPr>
          <a:xfrm>
            <a:off x="4194530" y="3334850"/>
            <a:ext cx="992726" cy="1160890"/>
          </a:xfrm>
          <a:prstGeom prst="mathMultiply">
            <a:avLst>
              <a:gd name="adj1" fmla="val 878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上箭头 41"/>
          <p:cNvSpPr/>
          <p:nvPr/>
        </p:nvSpPr>
        <p:spPr>
          <a:xfrm>
            <a:off x="8493283" y="2333729"/>
            <a:ext cx="436563" cy="926245"/>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4" name="图片 43"/>
          <p:cNvPicPr>
            <a:picLocks noChangeAspect="1"/>
          </p:cNvPicPr>
          <p:nvPr/>
        </p:nvPicPr>
        <p:blipFill>
          <a:blip r:embed="rId4"/>
          <a:stretch>
            <a:fillRect/>
          </a:stretch>
        </p:blipFill>
        <p:spPr>
          <a:xfrm>
            <a:off x="8194573" y="463417"/>
            <a:ext cx="1051350" cy="1865667"/>
          </a:xfrm>
          <a:prstGeom prst="rect">
            <a:avLst/>
          </a:prstGeom>
        </p:spPr>
      </p:pic>
      <p:pic>
        <p:nvPicPr>
          <p:cNvPr id="45" name="图片 44"/>
          <p:cNvPicPr>
            <a:picLocks noChangeAspect="1"/>
          </p:cNvPicPr>
          <p:nvPr/>
        </p:nvPicPr>
        <p:blipFill>
          <a:blip r:embed="rId4"/>
          <a:stretch>
            <a:fillRect/>
          </a:stretch>
        </p:blipFill>
        <p:spPr>
          <a:xfrm>
            <a:off x="4934373" y="3255316"/>
            <a:ext cx="1051350" cy="1865667"/>
          </a:xfrm>
          <a:prstGeom prst="rect">
            <a:avLst/>
          </a:prstGeom>
        </p:spPr>
      </p:pic>
    </p:spTree>
    <p:extLst>
      <p:ext uri="{BB962C8B-B14F-4D97-AF65-F5344CB8AC3E}">
        <p14:creationId xmlns:p14="http://schemas.microsoft.com/office/powerpoint/2010/main" val="196141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6">
                                            <p:txEl>
                                              <p:pRg st="2" end="2"/>
                                            </p:txEl>
                                          </p:spTgt>
                                        </p:tgtEl>
                                      </p:cBhvr>
                                    </p:animEffect>
                                    <p:set>
                                      <p:cBhvr>
                                        <p:cTn id="12" dur="1" fill="hold">
                                          <p:stCondLst>
                                            <p:cond delay="499"/>
                                          </p:stCondLst>
                                        </p:cTn>
                                        <p:tgtEl>
                                          <p:spTgt spid="6">
                                            <p:txEl>
                                              <p:pRg st="2" end="2"/>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1000"/>
                                        <p:tgtEl>
                                          <p:spTgt spid="34"/>
                                        </p:tgtEl>
                                      </p:cBhvr>
                                    </p:animEffect>
                                    <p:anim calcmode="lin" valueType="num">
                                      <p:cBhvr>
                                        <p:cTn id="43" dur="1000" fill="hold"/>
                                        <p:tgtEl>
                                          <p:spTgt spid="34"/>
                                        </p:tgtEl>
                                        <p:attrNameLst>
                                          <p:attrName>ppt_x</p:attrName>
                                        </p:attrNameLst>
                                      </p:cBhvr>
                                      <p:tavLst>
                                        <p:tav tm="0">
                                          <p:val>
                                            <p:strVal val="#ppt_x"/>
                                          </p:val>
                                        </p:tav>
                                        <p:tav tm="100000">
                                          <p:val>
                                            <p:strVal val="#ppt_x"/>
                                          </p:val>
                                        </p:tav>
                                      </p:tavLst>
                                    </p:anim>
                                    <p:anim calcmode="lin" valueType="num">
                                      <p:cBhvr>
                                        <p:cTn id="44" dur="1000" fill="hold"/>
                                        <p:tgtEl>
                                          <p:spTgt spid="3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1000"/>
                                        <p:tgtEl>
                                          <p:spTgt spid="37"/>
                                        </p:tgtEl>
                                      </p:cBhvr>
                                    </p:animEffect>
                                    <p:anim calcmode="lin" valueType="num">
                                      <p:cBhvr>
                                        <p:cTn id="53" dur="1000" fill="hold"/>
                                        <p:tgtEl>
                                          <p:spTgt spid="37"/>
                                        </p:tgtEl>
                                        <p:attrNameLst>
                                          <p:attrName>ppt_x</p:attrName>
                                        </p:attrNameLst>
                                      </p:cBhvr>
                                      <p:tavLst>
                                        <p:tav tm="0">
                                          <p:val>
                                            <p:strVal val="#ppt_x"/>
                                          </p:val>
                                        </p:tav>
                                        <p:tav tm="100000">
                                          <p:val>
                                            <p:strVal val="#ppt_x"/>
                                          </p:val>
                                        </p:tav>
                                      </p:tavLst>
                                    </p:anim>
                                    <p:anim calcmode="lin" valueType="num">
                                      <p:cBhvr>
                                        <p:cTn id="54" dur="1000" fill="hold"/>
                                        <p:tgtEl>
                                          <p:spTgt spid="3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1000"/>
                                        <p:tgtEl>
                                          <p:spTgt spid="38"/>
                                        </p:tgtEl>
                                      </p:cBhvr>
                                    </p:animEffect>
                                    <p:anim calcmode="lin" valueType="num">
                                      <p:cBhvr>
                                        <p:cTn id="58" dur="1000" fill="hold"/>
                                        <p:tgtEl>
                                          <p:spTgt spid="38"/>
                                        </p:tgtEl>
                                        <p:attrNameLst>
                                          <p:attrName>ppt_x</p:attrName>
                                        </p:attrNameLst>
                                      </p:cBhvr>
                                      <p:tavLst>
                                        <p:tav tm="0">
                                          <p:val>
                                            <p:strVal val="#ppt_x"/>
                                          </p:val>
                                        </p:tav>
                                        <p:tav tm="100000">
                                          <p:val>
                                            <p:strVal val="#ppt_x"/>
                                          </p:val>
                                        </p:tav>
                                      </p:tavLst>
                                    </p:anim>
                                    <p:anim calcmode="lin" valueType="num">
                                      <p:cBhvr>
                                        <p:cTn id="5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additive="base">
                                        <p:cTn id="69" dur="500" fill="hold"/>
                                        <p:tgtEl>
                                          <p:spTgt spid="42"/>
                                        </p:tgtEl>
                                        <p:attrNameLst>
                                          <p:attrName>ppt_x</p:attrName>
                                        </p:attrNameLst>
                                      </p:cBhvr>
                                      <p:tavLst>
                                        <p:tav tm="0">
                                          <p:val>
                                            <p:strVal val="#ppt_x"/>
                                          </p:val>
                                        </p:tav>
                                        <p:tav tm="100000">
                                          <p:val>
                                            <p:strVal val="#ppt_x"/>
                                          </p:val>
                                        </p:tav>
                                      </p:tavLst>
                                    </p:anim>
                                    <p:anim calcmode="lin" valueType="num">
                                      <p:cBhvr additive="base">
                                        <p:cTn id="70" dur="500" fill="hold"/>
                                        <p:tgtEl>
                                          <p:spTgt spid="42"/>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ppt_x"/>
                                          </p:val>
                                        </p:tav>
                                        <p:tav tm="100000">
                                          <p:val>
                                            <p:strVal val="#ppt_x"/>
                                          </p:val>
                                        </p:tav>
                                      </p:tavLst>
                                    </p:anim>
                                    <p:anim calcmode="lin" valueType="num">
                                      <p:cBhvr additive="base">
                                        <p:cTn id="7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p:cTn id="79" dur="500" fill="hold"/>
                                        <p:tgtEl>
                                          <p:spTgt spid="39"/>
                                        </p:tgtEl>
                                        <p:attrNameLst>
                                          <p:attrName>ppt_w</p:attrName>
                                        </p:attrNameLst>
                                      </p:cBhvr>
                                      <p:tavLst>
                                        <p:tav tm="0">
                                          <p:val>
                                            <p:fltVal val="0"/>
                                          </p:val>
                                        </p:tav>
                                        <p:tav tm="100000">
                                          <p:val>
                                            <p:strVal val="#ppt_w"/>
                                          </p:val>
                                        </p:tav>
                                      </p:tavLst>
                                    </p:anim>
                                    <p:anim calcmode="lin" valueType="num">
                                      <p:cBhvr>
                                        <p:cTn id="80" dur="500" fill="hold"/>
                                        <p:tgtEl>
                                          <p:spTgt spid="39"/>
                                        </p:tgtEl>
                                        <p:attrNameLst>
                                          <p:attrName>ppt_h</p:attrName>
                                        </p:attrNameLst>
                                      </p:cBhvr>
                                      <p:tavLst>
                                        <p:tav tm="0">
                                          <p:val>
                                            <p:fltVal val="0"/>
                                          </p:val>
                                        </p:tav>
                                        <p:tav tm="100000">
                                          <p:val>
                                            <p:strVal val="#ppt_h"/>
                                          </p:val>
                                        </p:tav>
                                      </p:tavLst>
                                    </p:anim>
                                    <p:animEffect transition="in" filter="fade">
                                      <p:cBhvr>
                                        <p:cTn id="81" dur="500"/>
                                        <p:tgtEl>
                                          <p:spTgt spid="39"/>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xit" presetSubtype="32" fill="hold" grpId="1" nodeType="clickEffect">
                                  <p:stCondLst>
                                    <p:cond delay="0"/>
                                  </p:stCondLst>
                                  <p:childTnLst>
                                    <p:anim calcmode="lin" valueType="num">
                                      <p:cBhvr>
                                        <p:cTn id="85" dur="500"/>
                                        <p:tgtEl>
                                          <p:spTgt spid="39"/>
                                        </p:tgtEl>
                                        <p:attrNameLst>
                                          <p:attrName>ppt_w</p:attrName>
                                        </p:attrNameLst>
                                      </p:cBhvr>
                                      <p:tavLst>
                                        <p:tav tm="0">
                                          <p:val>
                                            <p:strVal val="ppt_w"/>
                                          </p:val>
                                        </p:tav>
                                        <p:tav tm="100000">
                                          <p:val>
                                            <p:fltVal val="0"/>
                                          </p:val>
                                        </p:tav>
                                      </p:tavLst>
                                    </p:anim>
                                    <p:anim calcmode="lin" valueType="num">
                                      <p:cBhvr>
                                        <p:cTn id="86" dur="500"/>
                                        <p:tgtEl>
                                          <p:spTgt spid="39"/>
                                        </p:tgtEl>
                                        <p:attrNameLst>
                                          <p:attrName>ppt_h</p:attrName>
                                        </p:attrNameLst>
                                      </p:cBhvr>
                                      <p:tavLst>
                                        <p:tav tm="0">
                                          <p:val>
                                            <p:strVal val="ppt_h"/>
                                          </p:val>
                                        </p:tav>
                                        <p:tav tm="100000">
                                          <p:val>
                                            <p:fltVal val="0"/>
                                          </p:val>
                                        </p:tav>
                                      </p:tavLst>
                                    </p:anim>
                                    <p:animEffect transition="out" filter="fade">
                                      <p:cBhvr>
                                        <p:cTn id="87" dur="500"/>
                                        <p:tgtEl>
                                          <p:spTgt spid="39"/>
                                        </p:tgtEl>
                                      </p:cBhvr>
                                    </p:animEffect>
                                    <p:set>
                                      <p:cBhvr>
                                        <p:cTn id="88" dur="1" fill="hold">
                                          <p:stCondLst>
                                            <p:cond delay="499"/>
                                          </p:stCondLst>
                                        </p:cTn>
                                        <p:tgtEl>
                                          <p:spTgt spid="3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grpId="0" nodeType="clickEffect">
                                  <p:stCondLst>
                                    <p:cond delay="0"/>
                                  </p:stCondLst>
                                  <p:childTnLst>
                                    <p:set>
                                      <p:cBhvr>
                                        <p:cTn id="92" dur="1" fill="hold">
                                          <p:stCondLst>
                                            <p:cond delay="0"/>
                                          </p:stCondLst>
                                        </p:cTn>
                                        <p:tgtEl>
                                          <p:spTgt spid="40"/>
                                        </p:tgtEl>
                                        <p:attrNameLst>
                                          <p:attrName>style.visibility</p:attrName>
                                        </p:attrNameLst>
                                      </p:cBhvr>
                                      <p:to>
                                        <p:strVal val="visible"/>
                                      </p:to>
                                    </p:set>
                                    <p:anim calcmode="lin" valueType="num">
                                      <p:cBhvr>
                                        <p:cTn id="93" dur="500" fill="hold"/>
                                        <p:tgtEl>
                                          <p:spTgt spid="40"/>
                                        </p:tgtEl>
                                        <p:attrNameLst>
                                          <p:attrName>ppt_w</p:attrName>
                                        </p:attrNameLst>
                                      </p:cBhvr>
                                      <p:tavLst>
                                        <p:tav tm="0">
                                          <p:val>
                                            <p:fltVal val="0"/>
                                          </p:val>
                                        </p:tav>
                                        <p:tav tm="100000">
                                          <p:val>
                                            <p:strVal val="#ppt_w"/>
                                          </p:val>
                                        </p:tav>
                                      </p:tavLst>
                                    </p:anim>
                                    <p:anim calcmode="lin" valueType="num">
                                      <p:cBhvr>
                                        <p:cTn id="94" dur="500" fill="hold"/>
                                        <p:tgtEl>
                                          <p:spTgt spid="40"/>
                                        </p:tgtEl>
                                        <p:attrNameLst>
                                          <p:attrName>ppt_h</p:attrName>
                                        </p:attrNameLst>
                                      </p:cBhvr>
                                      <p:tavLst>
                                        <p:tav tm="0">
                                          <p:val>
                                            <p:fltVal val="0"/>
                                          </p:val>
                                        </p:tav>
                                        <p:tav tm="100000">
                                          <p:val>
                                            <p:strVal val="#ppt_h"/>
                                          </p:val>
                                        </p:tav>
                                      </p:tavLst>
                                    </p:anim>
                                    <p:animEffect transition="in" filter="fade">
                                      <p:cBhvr>
                                        <p:cTn id="95" dur="500"/>
                                        <p:tgtEl>
                                          <p:spTgt spid="40"/>
                                        </p:tgtEl>
                                      </p:cBhvr>
                                    </p:animEffect>
                                  </p:childTnLst>
                                </p:cTn>
                              </p:par>
                              <p:par>
                                <p:cTn id="96" presetID="2" presetClass="entr" presetSubtype="4"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additive="base">
                                        <p:cTn id="98" dur="500" fill="hold"/>
                                        <p:tgtEl>
                                          <p:spTgt spid="45"/>
                                        </p:tgtEl>
                                        <p:attrNameLst>
                                          <p:attrName>ppt_x</p:attrName>
                                        </p:attrNameLst>
                                      </p:cBhvr>
                                      <p:tavLst>
                                        <p:tav tm="0">
                                          <p:val>
                                            <p:strVal val="#ppt_x"/>
                                          </p:val>
                                        </p:tav>
                                        <p:tav tm="100000">
                                          <p:val>
                                            <p:strVal val="#ppt_x"/>
                                          </p:val>
                                        </p:tav>
                                      </p:tavLst>
                                    </p:anim>
                                    <p:anim calcmode="lin" valueType="num">
                                      <p:cBhvr additive="base">
                                        <p:cTn id="99"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9" grpId="0" animBg="1"/>
      <p:bldP spid="39" grpId="1" animBg="1"/>
      <p:bldP spid="41" grpId="0" animBg="1"/>
      <p:bldP spid="40" grpId="0" animBg="1"/>
      <p:bldP spid="42" grpId="0" animBg="1"/>
    </p:bldLst>
  </p:timing>
</p:sld>
</file>

<file path=ppt/theme/theme1.xml><?xml version="1.0" encoding="utf-8"?>
<a:theme xmlns:a="http://schemas.openxmlformats.org/drawingml/2006/main" name="Office 主题">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7621_TF78043420" id="{8AA9389B-1C69-484B-B633-4AAB3556C3B9}" vid="{04489F32-CC35-44CF-94D0-4D4C9609F5B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科技展览演示文稿</Template>
  <TotalTime>0</TotalTime>
  <Words>561</Words>
  <Application>Microsoft Office PowerPoint</Application>
  <PresentationFormat>宽屏</PresentationFormat>
  <Paragraphs>81</Paragraphs>
  <Slides>15</Slides>
  <Notes>15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5" baseType="lpstr">
      <vt:lpstr>Microsoft YaHei UI</vt:lpstr>
      <vt:lpstr>Yu Gothic UI</vt:lpstr>
      <vt:lpstr>华文新魏</vt:lpstr>
      <vt:lpstr>微软雅黑 Light</vt:lpstr>
      <vt:lpstr>Arial</vt:lpstr>
      <vt:lpstr>Cambria Math</vt:lpstr>
      <vt:lpstr>Lucida Sans Typewriter</vt:lpstr>
      <vt:lpstr>Times New Roman</vt:lpstr>
      <vt:lpstr>Office 主题</vt:lpstr>
      <vt:lpstr>Visio</vt:lpstr>
      <vt:lpstr>Redactable Blockchain  in the Permissionless Setting</vt:lpstr>
      <vt:lpstr>How does the Traditional Blockchain Work?</vt:lpstr>
      <vt:lpstr>How does the Traditional Blockchain Work?</vt:lpstr>
      <vt:lpstr>But, is it perfect?</vt:lpstr>
      <vt:lpstr>How to deal with this problem?</vt:lpstr>
      <vt:lpstr>Introduction of the Redactable Blockchain</vt:lpstr>
      <vt:lpstr>How does Redactable Blockchain work?</vt:lpstr>
      <vt:lpstr>How does Redactable Blockchain work?</vt:lpstr>
      <vt:lpstr>How does Redactable Blockchain work?</vt:lpstr>
      <vt:lpstr>How does Redactable Blockchain work?</vt:lpstr>
      <vt:lpstr>The blocks of Redactable Blockchain</vt:lpstr>
      <vt:lpstr>The Protocal of Redactable Blockchain</vt:lpstr>
      <vt:lpstr>The Protocal of Redactable Blockchain</vt:lpstr>
      <vt:lpstr>The Protocal of Redactable Blockchain</vt:lpstr>
      <vt:lpstr>The Protocal of Redactable Blockchain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2019-10-07T10:09:26Z</dcterms:created>
  <dcterms:modified xsi:type="dcterms:W3CDTF">2019-10-09T00:30:13Z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2019-05-20T02:53:28.5267420Z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4b9d159a-6b6a-4d75-93fc-e05b807a908e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