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0545" autoAdjust="0"/>
  </p:normalViewPr>
  <p:slideViewPr>
    <p:cSldViewPr snapToGrid="0">
      <p:cViewPr varScale="1">
        <p:scale>
          <a:sx n="82" d="100"/>
          <a:sy n="82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8DA2-41B1-412E-B69D-41B78AFF6DF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AB8AE-6DCA-4F29-8EE5-529B302FD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1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Dòngjī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VPriv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Móxíng</a:t>
            </a:r>
            <a:endParaRPr lang="en-GB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tōngxùn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xiédìng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6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动机</a:t>
            </a:r>
            <a:r>
              <a:rPr lang="en-GB" altLang="zh-CN" sz="1200" dirty="0" err="1" smtClean="0"/>
              <a:t>Dòngjī</a:t>
            </a:r>
            <a:endParaRPr lang="en-GB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 err="1" smtClean="0"/>
              <a:t>Yuè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lái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yuè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duō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dì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cǎiyòng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jīyú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wèizhì</a:t>
            </a:r>
            <a:r>
              <a:rPr lang="en-GB" altLang="zh-CN" dirty="0" smtClean="0"/>
              <a:t> de </a:t>
            </a:r>
            <a:r>
              <a:rPr lang="en-GB" altLang="zh-CN" dirty="0" err="1" smtClean="0"/>
              <a:t>chēliàng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fúwù</a:t>
            </a:r>
            <a:r>
              <a:rPr lang="en-GB" altLang="zh-CN" dirty="0" smtClean="0"/>
              <a:t>  Location based </a:t>
            </a:r>
            <a:r>
              <a:rPr lang="zh-CN" altLang="en-US" dirty="0" smtClean="0"/>
              <a:t>地采用基于位置 </a:t>
            </a:r>
            <a:r>
              <a:rPr lang="en-GB" altLang="zh-CN" dirty="0" smtClean="0"/>
              <a:t>Vehicle service</a:t>
            </a:r>
            <a:r>
              <a:rPr lang="zh-CN" altLang="en-US" dirty="0" smtClean="0"/>
              <a:t>车辆服务</a:t>
            </a:r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(E-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ZPass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jiāotōng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zhífǎ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tǒngjì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shōují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jīyú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xíngwéi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bǎoxiǎn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dìngjià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chéngnuò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xiàolǜ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gèng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hǎo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tǐyàn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ānquán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xìng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shōuyì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Yánzhòng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wēixié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wèizhì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yǐnsī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2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VPriv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zhǒng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bǎohù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yǐnsī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xìtǒng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 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2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►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Guānchá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duōshù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chēliàng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fúwù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suí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shíjiān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wèizhì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zǔ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gōngnéng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►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jìsuàn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shíjiān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wèizhì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zǔ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gōngnéng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xiǎnshì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jiéguǒ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yǐwài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rènhé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xìnxī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zhīshì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zhíxíng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jìsuàn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ānquán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duōfāng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jìsuàn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►</a:t>
            </a: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►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shìyòng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yú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chéngběn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hánshù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5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Liǎng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fāng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Qìchē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fúwùqì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zài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jiàshǐ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lùjìng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shàng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jìnxíng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jìsuàn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hánshù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qìchē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yìngdá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dìngqí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shēngchéng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zǔ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:&lt;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Biāoqiān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shíjiān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wèizhì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</a:t>
            </a:r>
          </a:p>
          <a:p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biāoqiān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suíjī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de,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bìngqiě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wèile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yǐnsī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ér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gēnggǎi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zài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kāichē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shí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huò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yuèmò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fāsòng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dào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fúwùqì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3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8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Zhèngquè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xìng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jiànquán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xìng</a:t>
            </a:r>
            <a:endParaRPr lang="en-GB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Wèizhì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yǐnsī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AB8AE-6DCA-4F29-8EE5-529B302FD37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9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7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13F-EDDF-4296-966E-D6A2AB8745C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793-30CE-4060-9638-B5DAECE63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5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13F-EDDF-4296-966E-D6A2AB8745C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793-30CE-4060-9638-B5DAECE63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5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C11CF0-527D-4910-A327-0698059D6B13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F19A24-C6C5-4C4B-A96F-E0BE35C40C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775" y="1853883"/>
            <a:ext cx="1009122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VPriv</a:t>
            </a:r>
            <a:r>
              <a:rPr lang="en-US" altLang="zh-CN" dirty="0"/>
              <a:t>: Protecting Privacy in </a:t>
            </a:r>
            <a:r>
              <a:rPr lang="en-US" altLang="zh-CN" dirty="0" smtClean="0"/>
              <a:t>Location-Based </a:t>
            </a:r>
            <a:r>
              <a:rPr lang="en-US" altLang="zh-CN" dirty="0"/>
              <a:t>Vehicular </a:t>
            </a:r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8641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GB" altLang="zh-CN" dirty="0" err="1"/>
              <a:t>Raluca</a:t>
            </a:r>
            <a:r>
              <a:rPr lang="en-GB" altLang="zh-CN" dirty="0"/>
              <a:t> Ada </a:t>
            </a:r>
            <a:r>
              <a:rPr lang="en-GB" altLang="zh-CN" dirty="0" err="1"/>
              <a:t>Popa</a:t>
            </a:r>
            <a:r>
              <a:rPr lang="en-GB" altLang="zh-CN" dirty="0"/>
              <a:t> and Hari </a:t>
            </a:r>
            <a:r>
              <a:rPr lang="en-GB" altLang="zh-CN" dirty="0" err="1"/>
              <a:t>Balakrishnan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>Computer Science and Artificial Intelligence</a:t>
            </a:r>
            <a:br>
              <a:rPr lang="en-GB" altLang="zh-CN" dirty="0"/>
            </a:br>
            <a:r>
              <a:rPr lang="en-GB" altLang="zh-CN" dirty="0"/>
              <a:t>Laboratory, M.I.T</a:t>
            </a:r>
            <a:r>
              <a:rPr lang="en-GB" altLang="zh-CN" dirty="0" smtClean="0"/>
              <a:t>.</a:t>
            </a:r>
          </a:p>
          <a:p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>Andrew Blumberg</a:t>
            </a:r>
            <a:br>
              <a:rPr lang="en-GB" altLang="zh-CN" dirty="0"/>
            </a:br>
            <a:r>
              <a:rPr lang="en-GB" altLang="zh-CN" dirty="0"/>
              <a:t>Department of Mathematics</a:t>
            </a:r>
            <a:br>
              <a:rPr lang="en-GB" altLang="zh-CN" dirty="0"/>
            </a:br>
            <a:r>
              <a:rPr lang="en-GB" altLang="zh-CN" dirty="0"/>
              <a:t>Stanford University</a:t>
            </a:r>
            <a:br>
              <a:rPr lang="en-GB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4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 Phase </a:t>
            </a:r>
            <a:r>
              <a:rPr lang="zh-CN" altLang="en-US" dirty="0" smtClean="0"/>
              <a:t>挑</a:t>
            </a:r>
            <a:r>
              <a:rPr lang="zh-CN" altLang="en-US" dirty="0"/>
              <a:t>战阶段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57" y="1845734"/>
            <a:ext cx="7678982" cy="42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Why does it work</a:t>
            </a:r>
            <a:r>
              <a:rPr lang="en-GB" altLang="zh-CN" dirty="0" smtClean="0"/>
              <a:t>? </a:t>
            </a:r>
            <a:r>
              <a:rPr lang="zh-CN" altLang="en-US" dirty="0" smtClean="0"/>
              <a:t>为</a:t>
            </a:r>
            <a:r>
              <a:rPr lang="zh-CN" altLang="en-US" dirty="0"/>
              <a:t>什么行得通？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- </a:t>
            </a:r>
            <a:r>
              <a:rPr lang="en-US" altLang="zh-CN" sz="3200" dirty="0" smtClean="0"/>
              <a:t>Correctness</a:t>
            </a:r>
            <a:r>
              <a:rPr lang="zh-CN" altLang="en-US" sz="3200" dirty="0"/>
              <a:t>正确性</a:t>
            </a:r>
            <a:endParaRPr lang="en-US" altLang="zh-CN" sz="3200" dirty="0"/>
          </a:p>
          <a:p>
            <a:r>
              <a:rPr lang="en-US" altLang="zh-CN" sz="3200" dirty="0"/>
              <a:t>- </a:t>
            </a:r>
            <a:r>
              <a:rPr lang="en-US" altLang="zh-CN" sz="3200" dirty="0" smtClean="0"/>
              <a:t>Soundness</a:t>
            </a:r>
            <a:r>
              <a:rPr lang="zh-CN" altLang="en-US" sz="3200" dirty="0"/>
              <a:t>健全</a:t>
            </a:r>
            <a:r>
              <a:rPr lang="zh-CN" altLang="en-US" sz="3200" dirty="0" smtClean="0"/>
              <a:t>性</a:t>
            </a:r>
            <a:endParaRPr lang="en-US" altLang="zh-CN" sz="3200" dirty="0"/>
          </a:p>
          <a:p>
            <a:r>
              <a:rPr lang="en-US" altLang="zh-CN" sz="3200" dirty="0"/>
              <a:t>     Malicious client: commitments or COST are incorrect</a:t>
            </a:r>
          </a:p>
          <a:p>
            <a:r>
              <a:rPr lang="en-US" altLang="zh-CN" sz="3200" dirty="0"/>
              <a:t>- Locational privacy</a:t>
            </a:r>
            <a:r>
              <a:rPr lang="en-US" altLang="zh-CN" sz="3200" dirty="0" smtClean="0"/>
              <a:t>:</a:t>
            </a:r>
            <a:r>
              <a:rPr lang="zh-CN" altLang="en-US" sz="3200" dirty="0"/>
              <a:t>位置隐私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95" y="4317389"/>
            <a:ext cx="77438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5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15403"/>
            <a:ext cx="10058400" cy="1450757"/>
          </a:xfrm>
        </p:spPr>
        <p:txBody>
          <a:bodyPr/>
          <a:lstStyle/>
          <a:p>
            <a:pPr algn="ctr"/>
            <a:r>
              <a:rPr lang="en-GB" altLang="zh-CN" dirty="0" smtClean="0"/>
              <a:t>Question</a:t>
            </a:r>
            <a:r>
              <a:rPr lang="zh-CN" altLang="en-US"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Outline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/>
              <a:t>Motivation</a:t>
            </a:r>
            <a:r>
              <a:rPr lang="zh-CN" altLang="en-US" dirty="0"/>
              <a:t>动机</a:t>
            </a:r>
          </a:p>
          <a:p>
            <a:r>
              <a:rPr lang="en-US" altLang="zh-CN" dirty="0" err="1"/>
              <a:t>VPriv</a:t>
            </a:r>
            <a:endParaRPr lang="en-US" altLang="zh-CN" dirty="0"/>
          </a:p>
          <a:p>
            <a:r>
              <a:rPr lang="en-GB" altLang="zh-CN" dirty="0" smtClean="0"/>
              <a:t>Model </a:t>
            </a:r>
            <a:r>
              <a:rPr lang="zh-CN" altLang="en-US" dirty="0" smtClean="0"/>
              <a:t>模</a:t>
            </a:r>
            <a:r>
              <a:rPr lang="zh-CN" altLang="en-US" dirty="0"/>
              <a:t>型</a:t>
            </a:r>
          </a:p>
          <a:p>
            <a:r>
              <a:rPr lang="en-GB" altLang="zh-CN" dirty="0" smtClean="0"/>
              <a:t>Protocols  </a:t>
            </a:r>
            <a:r>
              <a:rPr lang="zh-CN" altLang="en-US" dirty="0" smtClean="0"/>
              <a:t>通</a:t>
            </a:r>
            <a:r>
              <a:rPr lang="zh-CN" altLang="en-US" dirty="0"/>
              <a:t>讯协定</a:t>
            </a:r>
            <a:endParaRPr lang="en-GB" altLang="zh-CN" dirty="0"/>
          </a:p>
          <a:p>
            <a:endParaRPr lang="en-GB" altLang="zh-CN" dirty="0" smtClean="0"/>
          </a:p>
          <a:p>
            <a:r>
              <a:rPr lang="en-GB" altLang="zh-CN" dirty="0"/>
              <a:t/>
            </a:r>
            <a:br>
              <a:rPr lang="en-GB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314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1325563"/>
          </a:xfrm>
        </p:spPr>
        <p:txBody>
          <a:bodyPr/>
          <a:lstStyle/>
          <a:p>
            <a:r>
              <a:rPr lang="en-GB" altLang="zh-CN" dirty="0" smtClean="0"/>
              <a:t>Motivation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071"/>
            <a:ext cx="10515600" cy="4137148"/>
          </a:xfrm>
        </p:spPr>
        <p:txBody>
          <a:bodyPr>
            <a:normAutofit/>
          </a:bodyPr>
          <a:lstStyle/>
          <a:p>
            <a:r>
              <a:rPr lang="en-US" altLang="zh-CN" dirty="0"/>
              <a:t>Location-based vehicular services are </a:t>
            </a:r>
            <a:r>
              <a:rPr lang="en-US" altLang="zh-CN" dirty="0" smtClean="0"/>
              <a:t>being increasingly </a:t>
            </a:r>
            <a:r>
              <a:rPr lang="en-US" altLang="zh-CN" dirty="0"/>
              <a:t>adopted:</a:t>
            </a:r>
            <a:br>
              <a:rPr lang="en-US" altLang="zh-CN" dirty="0"/>
            </a:br>
            <a:r>
              <a:rPr lang="en-US" altLang="zh-CN" dirty="0" smtClean="0"/>
              <a:t>- </a:t>
            </a:r>
            <a:r>
              <a:rPr lang="en-US" altLang="zh-CN" dirty="0"/>
              <a:t>Automated toll collection (E-</a:t>
            </a:r>
            <a:r>
              <a:rPr lang="en-US" altLang="zh-CN" dirty="0" err="1"/>
              <a:t>ZPass</a:t>
            </a:r>
            <a:r>
              <a:rPr lang="en-US" altLang="zh-CN" dirty="0"/>
              <a:t>), traffic </a:t>
            </a:r>
            <a:r>
              <a:rPr lang="en-US" altLang="zh-CN" dirty="0" smtClean="0"/>
              <a:t>law enforcement</a:t>
            </a:r>
            <a:r>
              <a:rPr lang="en-US" altLang="zh-CN" dirty="0"/>
              <a:t>, statistics </a:t>
            </a:r>
            <a:r>
              <a:rPr lang="en-US" altLang="zh-CN" dirty="0" smtClean="0"/>
              <a:t>collection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自动收费（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ZPass</a:t>
            </a:r>
            <a:r>
              <a:rPr lang="zh-CN" altLang="en-US" dirty="0" smtClean="0"/>
              <a:t>），交通执法，统计收集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dirty="0"/>
              <a:t>Insurance pricing based on driver </a:t>
            </a:r>
            <a:r>
              <a:rPr lang="en-US" altLang="zh-CN" dirty="0" smtClean="0"/>
              <a:t>behavior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基于驾驶员行为的保险定价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Promises efficiency, better driver </a:t>
            </a:r>
            <a:r>
              <a:rPr lang="en-US" altLang="zh-CN" dirty="0" smtClean="0"/>
              <a:t>experience, safety</a:t>
            </a:r>
            <a:r>
              <a:rPr lang="en-US" altLang="zh-CN" dirty="0"/>
              <a:t>, </a:t>
            </a:r>
            <a:r>
              <a:rPr lang="en-US" altLang="zh-CN" dirty="0" smtClean="0"/>
              <a:t>revenue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承诺效率，更好的驾驶员体验，安全性，收益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Serious </a:t>
            </a:r>
            <a:r>
              <a:rPr lang="en-US" altLang="zh-CN" dirty="0">
                <a:solidFill>
                  <a:srgbClr val="FF0000"/>
                </a:solidFill>
              </a:rPr>
              <a:t>threat to the locational privacy of drivers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严重威胁驾驶员的位置隐私！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66" y="4973956"/>
            <a:ext cx="1000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Example: E-</a:t>
            </a:r>
            <a:r>
              <a:rPr lang="en-GB" altLang="zh-CN" dirty="0" err="1" smtClean="0"/>
              <a:t>ZPass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Antenna reads account ID, </a:t>
            </a:r>
            <a:r>
              <a:rPr lang="en-US" altLang="zh-CN" dirty="0" smtClean="0"/>
              <a:t>knows time</a:t>
            </a:r>
            <a:r>
              <a:rPr lang="en-US" altLang="zh-CN" dirty="0"/>
              <a:t>, </a:t>
            </a:r>
            <a:r>
              <a:rPr lang="en-US" altLang="zh-CN" dirty="0" smtClean="0"/>
              <a:t>location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centralized server can </a:t>
            </a:r>
            <a:r>
              <a:rPr lang="en-US" altLang="zh-CN" dirty="0" smtClean="0"/>
              <a:t>assemble a drier’s path</a:t>
            </a:r>
          </a:p>
          <a:p>
            <a:r>
              <a:rPr lang="en-US" altLang="zh-CN" dirty="0" smtClean="0"/>
              <a:t>Civil </a:t>
            </a:r>
            <a:r>
              <a:rPr lang="en-US" altLang="zh-CN" dirty="0"/>
              <a:t>cases used driver path </a:t>
            </a:r>
            <a:r>
              <a:rPr lang="en-US" altLang="zh-CN" dirty="0" smtClean="0"/>
              <a:t>from E-</a:t>
            </a:r>
            <a:r>
              <a:rPr lang="en-US" altLang="zh-CN" dirty="0" err="1" smtClean="0"/>
              <a:t>ZPass</a:t>
            </a:r>
            <a:r>
              <a:rPr lang="en-US" altLang="zh-CN" dirty="0" smtClean="0"/>
              <a:t>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VPriv</a:t>
            </a:r>
            <a:r>
              <a:rPr lang="en-US" altLang="zh-CN" b="1" dirty="0" smtClean="0">
                <a:solidFill>
                  <a:srgbClr val="FF0000"/>
                </a:solidFill>
              </a:rPr>
              <a:t>: a system for preserving privacy</a:t>
            </a:r>
          </a:p>
          <a:p>
            <a:pPr marL="0" indent="0" algn="ctr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VPriv</a:t>
            </a:r>
            <a:r>
              <a:rPr lang="zh-CN" altLang="en-US" dirty="0" smtClean="0">
                <a:solidFill>
                  <a:srgbClr val="FF0000"/>
                </a:solidFill>
              </a:rPr>
              <a:t>：一种保护隐私的系统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172"/>
          <a:stretch/>
        </p:blipFill>
        <p:spPr>
          <a:xfrm>
            <a:off x="8046720" y="1210786"/>
            <a:ext cx="3930765" cy="42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VPriv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92" y="1873870"/>
            <a:ext cx="83421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►Observation: Most vehicular services are functions over time-location tuples</a:t>
            </a:r>
          </a:p>
          <a:p>
            <a:pPr marL="0" indent="0">
              <a:buNone/>
            </a:pPr>
            <a:r>
              <a:rPr lang="zh-CN" altLang="en-US" dirty="0" smtClean="0"/>
              <a:t>观</a:t>
            </a:r>
            <a:r>
              <a:rPr lang="zh-CN" altLang="en-US" dirty="0"/>
              <a:t>察：大多数车辆服务是随时间位置元组的功能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►Compute functions on drivers' time-location tuples without revealing any information other than result</a:t>
            </a:r>
          </a:p>
          <a:p>
            <a:pPr marL="0" indent="0">
              <a:buNone/>
            </a:pPr>
            <a:r>
              <a:rPr lang="zh-CN" altLang="en-US" dirty="0"/>
              <a:t>计算驾驶员时间位置元组的功能，不显示结果以外的任何信息</a:t>
            </a:r>
            <a:endParaRPr lang="en-US" altLang="zh-CN" dirty="0" smtClean="0"/>
          </a:p>
          <a:p>
            <a:r>
              <a:rPr lang="en-US" altLang="zh-CN" dirty="0" smtClean="0"/>
              <a:t>Perform computations in zero-knowledge </a:t>
            </a:r>
            <a:r>
              <a:rPr lang="zh-CN" altLang="en-US" dirty="0" smtClean="0"/>
              <a:t>以</a:t>
            </a:r>
            <a:r>
              <a:rPr lang="zh-CN" altLang="en-US" dirty="0"/>
              <a:t>零知识执行计算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Secure multi-party computation</a:t>
            </a:r>
            <a:r>
              <a:rPr lang="zh-CN" altLang="en-US" dirty="0"/>
              <a:t>安全的多方计算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►Efficiency through homomorphic encryption</a:t>
            </a:r>
          </a:p>
          <a:p>
            <a:pPr marL="0" indent="0">
              <a:buNone/>
            </a:pPr>
            <a:r>
              <a:rPr lang="en-US" altLang="zh-CN" dirty="0" smtClean="0"/>
              <a:t>►Applicable to sum of cost functions </a:t>
            </a:r>
            <a:r>
              <a:rPr lang="zh-CN" altLang="en-US" dirty="0" smtClean="0"/>
              <a:t>适</a:t>
            </a:r>
            <a:r>
              <a:rPr lang="zh-CN" altLang="en-US" dirty="0"/>
              <a:t>用于成本函数之和</a:t>
            </a:r>
          </a:p>
        </p:txBody>
      </p:sp>
    </p:spTree>
    <p:extLst>
      <p:ext uri="{BB962C8B-B14F-4D97-AF65-F5344CB8AC3E}">
        <p14:creationId xmlns:p14="http://schemas.microsoft.com/office/powerpoint/2010/main" val="139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parties: car/driver and server   </a:t>
            </a:r>
            <a:r>
              <a:rPr lang="zh-CN" altLang="en-US" dirty="0" smtClean="0"/>
              <a:t>两</a:t>
            </a:r>
            <a:r>
              <a:rPr lang="zh-CN" altLang="en-US" dirty="0"/>
              <a:t>方：汽车</a:t>
            </a:r>
            <a:r>
              <a:rPr lang="en-US" altLang="zh-CN" dirty="0"/>
              <a:t>/</a:t>
            </a:r>
            <a:r>
              <a:rPr lang="zh-CN" altLang="en-US" dirty="0"/>
              <a:t>驾驶员和服务器</a:t>
            </a:r>
            <a:endParaRPr lang="en-US" altLang="zh-CN" dirty="0" smtClean="0"/>
          </a:p>
          <a:p>
            <a:r>
              <a:rPr lang="en-US" altLang="zh-CN" dirty="0" smtClean="0"/>
              <a:t>F is a function to compute on </a:t>
            </a:r>
            <a:r>
              <a:rPr lang="en-US" altLang="zh-CN" dirty="0"/>
              <a:t>driver's path   F</a:t>
            </a:r>
            <a:r>
              <a:rPr lang="zh-CN" altLang="en-US" dirty="0"/>
              <a:t>是在驾驶员路径上进行计算的函数</a:t>
            </a:r>
            <a:endParaRPr lang="en-US" altLang="zh-CN" dirty="0" smtClean="0"/>
          </a:p>
          <a:p>
            <a:r>
              <a:rPr lang="en-US" altLang="zh-CN" dirty="0" smtClean="0"/>
              <a:t>Car's transponders periodically generate tuples: &lt;tag, time, </a:t>
            </a:r>
            <a:r>
              <a:rPr lang="en-US" altLang="zh-CN" dirty="0" err="1" smtClean="0"/>
              <a:t>iocation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汽车的应答器会定期生成元组：</a:t>
            </a:r>
            <a:r>
              <a:rPr lang="en-US" altLang="zh-CN" dirty="0"/>
              <a:t>&lt;</a:t>
            </a:r>
            <a:r>
              <a:rPr lang="zh-CN" altLang="en-US" dirty="0"/>
              <a:t>标签，时间，位置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Tag is random and changing </a:t>
            </a:r>
            <a:r>
              <a:rPr lang="en-US" altLang="zh-CN" dirty="0"/>
              <a:t>for privacy </a:t>
            </a:r>
            <a:r>
              <a:rPr lang="zh-CN" altLang="en-US" dirty="0" smtClean="0"/>
              <a:t>标</a:t>
            </a:r>
            <a:r>
              <a:rPr lang="zh-CN" altLang="en-US" dirty="0"/>
              <a:t>签是随机的，并且为了隐私而更改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Sent to server while driving or at end </a:t>
            </a:r>
            <a:r>
              <a:rPr lang="en-US" altLang="zh-CN" dirty="0"/>
              <a:t>of month </a:t>
            </a:r>
            <a:r>
              <a:rPr lang="zh-CN" altLang="en-US" dirty="0" smtClean="0"/>
              <a:t>在</a:t>
            </a:r>
            <a:r>
              <a:rPr lang="zh-CN" altLang="en-US" dirty="0"/>
              <a:t>开车时或月末发送到服务器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172"/>
          <a:stretch/>
        </p:blipFill>
        <p:spPr>
          <a:xfrm>
            <a:off x="9355014" y="-651834"/>
            <a:ext cx="2780713" cy="29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63" y="2130303"/>
            <a:ext cx="8658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0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771475"/>
            <a:ext cx="7957771" cy="45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Reconciliation </a:t>
            </a:r>
            <a:r>
              <a:rPr lang="zh-CN" altLang="en-US" dirty="0" smtClean="0"/>
              <a:t>和</a:t>
            </a:r>
            <a:r>
              <a:rPr lang="zh-CN" altLang="en-US" dirty="0"/>
              <a:t>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45" y="1845734"/>
            <a:ext cx="7553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4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508</Words>
  <Application>Microsoft Office PowerPoint</Application>
  <PresentationFormat>Widescreen</PresentationFormat>
  <Paragraphs>92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Calibri</vt:lpstr>
      <vt:lpstr>Calibri Light</vt:lpstr>
      <vt:lpstr>Retrospect</vt:lpstr>
      <vt:lpstr>VPriv: Protecting Privacy in Location-Based Vehicular Services</vt:lpstr>
      <vt:lpstr>Outline </vt:lpstr>
      <vt:lpstr>Motivation</vt:lpstr>
      <vt:lpstr>Example: E-ZPass</vt:lpstr>
      <vt:lpstr>VPriv</vt:lpstr>
      <vt:lpstr>Model</vt:lpstr>
      <vt:lpstr>Notation</vt:lpstr>
      <vt:lpstr>Protocol</vt:lpstr>
      <vt:lpstr>Reconciliation 和解</vt:lpstr>
      <vt:lpstr>Challenge Phase 挑战阶段</vt:lpstr>
      <vt:lpstr>Why does it work? 为什么行得通？</vt:lpstr>
      <vt:lpstr>Question？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VPriv: Protecting Privacy in Location-Based Vehicular Services</dc:title>
  <dc:creator>HP</dc:creator>
  <cp:lastModifiedBy>HP</cp:lastModifiedBy>
  <cp:revision>38</cp:revision>
  <dcterms:created xsi:type="dcterms:W3CDTF">2019-10-22T02:10:32Z</dcterms:created>
  <dcterms:modified xsi:type="dcterms:W3CDTF">2019-10-23T00:12:42Z</dcterms:modified>
</cp:coreProperties>
</file>