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2"/>
    <p:restoredTop sz="95296"/>
  </p:normalViewPr>
  <p:slideViewPr>
    <p:cSldViewPr snapToGrid="0" snapToObjects="1">
      <p:cViewPr varScale="1">
        <p:scale>
          <a:sx n="108" d="100"/>
          <a:sy n="108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CDC8-2E8A-6B44-A0D5-217191536745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6064-0B9B-7D4B-82C9-6C2ADD57D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>
            <a:off x="1365661" y="166254"/>
            <a:ext cx="0" cy="84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1880" y="1009402"/>
            <a:ext cx="2351314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获取本地数据</a:t>
            </a:r>
            <a:endParaRPr kumimoji="1" lang="zh-CN" altLang="en-US"/>
          </a:p>
        </p:txBody>
      </p:sp>
      <p:cxnSp>
        <p:nvCxnSpPr>
          <p:cNvPr id="8" name="直线箭头连接符 7"/>
          <p:cNvCxnSpPr>
            <a:stCxn id="6" idx="2"/>
          </p:cNvCxnSpPr>
          <p:nvPr/>
        </p:nvCxnSpPr>
        <p:spPr>
          <a:xfrm flipH="1">
            <a:off x="1365661" y="1947553"/>
            <a:ext cx="11876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064" y="2446317"/>
            <a:ext cx="2553194" cy="89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获取网络数据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2"/>
          </p:cNvCxnSpPr>
          <p:nvPr/>
        </p:nvCxnSpPr>
        <p:spPr>
          <a:xfrm>
            <a:off x="1365661" y="3336967"/>
            <a:ext cx="5938" cy="84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61360" y="-219694"/>
            <a:ext cx="2660073" cy="433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显示本地数据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49485" y="-219695"/>
            <a:ext cx="2660073" cy="433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显示网络数据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381" y="261257"/>
            <a:ext cx="3135086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NSManagerObjectContext</a:t>
            </a:r>
            <a:endParaRPr kumimoji="1" lang="zh-CN" altLang="en-US" dirty="0" smtClean="0"/>
          </a:p>
          <a:p>
            <a:pPr algn="ctr"/>
            <a:r>
              <a:rPr kumimoji="1" lang="zh-CN" altLang="en-US" dirty="0" smtClean="0"/>
              <a:t>上下文操作， 增删查改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94759" y="5023263"/>
            <a:ext cx="2434441" cy="103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xcdatamodeld</a:t>
            </a:r>
            <a:r>
              <a:rPr kumimoji="1" lang="zh-CN" altLang="en-US" dirty="0" smtClean="0"/>
              <a:t>文件</a:t>
            </a:r>
          </a:p>
          <a:p>
            <a:pPr algn="ctr"/>
            <a:r>
              <a:rPr kumimoji="1" lang="zh-CN" altLang="en-US" dirty="0" smtClean="0"/>
              <a:t>描述模型对象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 flipV="1">
            <a:off x="5029200" y="5522026"/>
            <a:ext cx="1407226" cy="1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09647" y="5023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映射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36426" y="5005450"/>
            <a:ext cx="2363190" cy="105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模型对象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5007" y="1549730"/>
            <a:ext cx="3099460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NSManagerObject</a:t>
            </a:r>
            <a:endParaRPr kumimoji="1" lang="zh-CN" altLang="en-US" dirty="0" smtClean="0"/>
          </a:p>
          <a:p>
            <a:pPr algn="ctr"/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导出的模型继承的类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9381" y="2769919"/>
            <a:ext cx="3135086" cy="82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NSEntityDescription</a:t>
            </a:r>
            <a:endParaRPr lang="zh-CN" altLang="en-US" dirty="0" smtClean="0"/>
          </a:p>
          <a:p>
            <a:pPr algn="ctr"/>
            <a:r>
              <a:rPr kumimoji="1" lang="zh-CN" altLang="en-US" dirty="0" smtClean="0"/>
              <a:t>描述操作的模型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75849" y="261257"/>
            <a:ext cx="2303376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NSFetchRequest</a:t>
            </a:r>
            <a:endParaRPr lang="zh-CN" altLang="en-US" dirty="0" smtClean="0"/>
          </a:p>
          <a:p>
            <a:pPr algn="ctr"/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查询类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348353" y="2359848"/>
            <a:ext cx="3123210" cy="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持久化存储协调器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372104" y="762243"/>
            <a:ext cx="3099459" cy="86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NSManagerObjectContext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48353" y="3822370"/>
            <a:ext cx="3099459" cy="86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Sqlite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9393382" y="1717467"/>
            <a:ext cx="0" cy="61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9393382" y="3203368"/>
            <a:ext cx="0" cy="56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 flipV="1">
            <a:off x="10569039" y="3177020"/>
            <a:ext cx="11877" cy="61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10557164" y="1717467"/>
            <a:ext cx="11875" cy="61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51</Words>
  <Application>Microsoft Macintosh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2016-06-21T01:38:29Z</dcterms:created>
  <dcterms:modified xsi:type="dcterms:W3CDTF">2016-06-21T07:27:58Z</dcterms:modified>
</cp:coreProperties>
</file>