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7"/>
    <p:restoredTop sz="95296"/>
  </p:normalViewPr>
  <p:slideViewPr>
    <p:cSldViewPr snapToGrid="0" snapToObjects="1">
      <p:cViewPr varScale="1">
        <p:scale>
          <a:sx n="93" d="100"/>
          <a:sy n="93" d="100"/>
        </p:scale>
        <p:origin x="9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51DA-0F6F-3545-B68D-816B637C71E8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8FF5-1676-DE40-A68A-A9EBFF1CD8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3173" y="3731741"/>
            <a:ext cx="233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、约束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、相对约束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0973" y="358347"/>
            <a:ext cx="1692876" cy="233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3.5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71751" y="358347"/>
            <a:ext cx="1717589" cy="282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寸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18388" y="407089"/>
            <a:ext cx="1532238" cy="352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4.7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379674" y="407089"/>
            <a:ext cx="1556952" cy="39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5.5</a:t>
            </a:r>
            <a:r>
              <a:rPr kumimoji="1" lang="zh-CN" altLang="en-US" dirty="0" smtClean="0"/>
              <a:t>寸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84605" y="3731741"/>
            <a:ext cx="3282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拖控件适配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用于 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xib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纯代码的适配：</a:t>
            </a:r>
          </a:p>
          <a:p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0670" y="247136"/>
            <a:ext cx="3700849" cy="565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80670" y="247136"/>
            <a:ext cx="3669957" cy="654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2022" y="308920"/>
            <a:ext cx="1062681" cy="5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80670" y="5350476"/>
            <a:ext cx="3669957" cy="5560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0162" y="5474044"/>
            <a:ext cx="667265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82015" y="5492579"/>
            <a:ext cx="667265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47438" y="5492579"/>
            <a:ext cx="667265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0668" y="4707925"/>
            <a:ext cx="3700851" cy="580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79523" y="4806779"/>
            <a:ext cx="1093575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95518" y="4800600"/>
            <a:ext cx="1056504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40462" y="4809869"/>
            <a:ext cx="874241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16595" y="902044"/>
            <a:ext cx="3398108" cy="38058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33480" y="389238"/>
            <a:ext cx="2267466" cy="34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82211" y="1507525"/>
            <a:ext cx="1260389" cy="518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/>
          <p:cNvCxnSpPr/>
          <p:nvPr/>
        </p:nvCxnSpPr>
        <p:spPr>
          <a:xfrm>
            <a:off x="4142600" y="1767017"/>
            <a:ext cx="367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8" idx="0"/>
          </p:cNvCxnSpPr>
          <p:nvPr/>
        </p:nvCxnSpPr>
        <p:spPr>
          <a:xfrm flipV="1">
            <a:off x="3512406" y="420131"/>
            <a:ext cx="0" cy="1087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2882212" y="2323071"/>
            <a:ext cx="1260388" cy="12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3855308" y="1507525"/>
            <a:ext cx="12356" cy="518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1989" y="1112108"/>
            <a:ext cx="8723870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1145" y="1383957"/>
            <a:ext cx="2492708" cy="63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3307" y="1383957"/>
            <a:ext cx="2292429" cy="63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38171" y="1383957"/>
            <a:ext cx="2075675" cy="63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7080930" y="339811"/>
            <a:ext cx="0" cy="266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91149" y="3458001"/>
            <a:ext cx="193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宽度相等</a:t>
            </a:r>
          </a:p>
          <a:p>
            <a:r>
              <a:rPr kumimoji="1" lang="zh-CN" altLang="en-US" dirty="0" smtClean="0"/>
              <a:t> 视图之间有间距</a:t>
            </a:r>
          </a:p>
        </p:txBody>
      </p:sp>
      <p:cxnSp>
        <p:nvCxnSpPr>
          <p:cNvPr id="12" name="直线连接符 11"/>
          <p:cNvCxnSpPr>
            <a:stCxn id="4" idx="1"/>
          </p:cNvCxnSpPr>
          <p:nvPr/>
        </p:nvCxnSpPr>
        <p:spPr>
          <a:xfrm>
            <a:off x="2631989" y="1655806"/>
            <a:ext cx="461319" cy="12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0888102" y="1686697"/>
            <a:ext cx="461319" cy="12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392174" y="1699053"/>
            <a:ext cx="461319" cy="12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8340291" y="1711409"/>
            <a:ext cx="461319" cy="12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040659" y="2014151"/>
            <a:ext cx="0" cy="18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7085048" y="2032686"/>
            <a:ext cx="0" cy="18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10096239" y="1995616"/>
            <a:ext cx="0" cy="18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5527" y="748145"/>
            <a:ext cx="387927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awfwefwefewfewfewfewfewffwefewfewfewfwefewfewfewfewfewfewfwefwefwefwefewfwefewfewfwefwefwefewfwefewfwefwefwefewfewfewffwefwefwefewfewfewfewfwefewfwefwefe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4145" y="581891"/>
            <a:ext cx="572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tableViewCell</a:t>
            </a:r>
            <a:r>
              <a:rPr kumimoji="1" lang="zh-CN" altLang="en-US" dirty="0" smtClean="0"/>
              <a:t>的高度根据内容大小调整大小的方法：</a:t>
            </a:r>
            <a:endParaRPr kumimoji="1" lang="zh-CN" altLang="en-US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、不使用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， 自己计算； 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 使用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， 让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帮我们算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66655" y="1981200"/>
            <a:ext cx="476596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0618" y="2147453"/>
            <a:ext cx="1246909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1490" y="2147454"/>
            <a:ext cx="2937165" cy="3879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1489" y="2623433"/>
            <a:ext cx="2937165" cy="3879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54983" y="3172690"/>
            <a:ext cx="983671" cy="34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赞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72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2016-06-17T01:31:47Z</dcterms:created>
  <dcterms:modified xsi:type="dcterms:W3CDTF">2016-06-17T08:31:31Z</dcterms:modified>
</cp:coreProperties>
</file>