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9"/>
    <p:restoredTop sz="92334"/>
  </p:normalViewPr>
  <p:slideViewPr>
    <p:cSldViewPr snapToGrid="0" snapToObjects="1">
      <p:cViewPr>
        <p:scale>
          <a:sx n="90" d="100"/>
          <a:sy n="90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9563-718E-934E-917D-F9B882042329}" type="datetimeFigureOut">
              <a:rPr kumimoji="1" lang="zh-CN" altLang="en-US" smtClean="0"/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CBC9-F353-DE4A-8827-3013AA318D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6174" y="942974"/>
            <a:ext cx="6986589" cy="471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CustomView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86171" y="942973"/>
            <a:ext cx="6986592" cy="16430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Label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686171" y="2586038"/>
            <a:ext cx="6986592" cy="30718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imageView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dcterms:created xsi:type="dcterms:W3CDTF">2016-06-18T08:38:11Z</dcterms:created>
  <dcterms:modified xsi:type="dcterms:W3CDTF">2016-06-18T09:19:02Z</dcterms:modified>
</cp:coreProperties>
</file>