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/>
    <p:restoredTop sz="95353"/>
  </p:normalViewPr>
  <p:slideViewPr>
    <p:cSldViewPr snapToGrid="0" snapToObjects="1">
      <p:cViewPr varScale="1">
        <p:scale>
          <a:sx n="108" d="100"/>
          <a:sy n="10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25D0-AA57-C04B-BBE9-35A237137DBC}" type="datetimeFigureOut">
              <a:rPr kumimoji="1" lang="zh-CN" altLang="en-US" smtClean="0"/>
              <a:t>16/6/23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D3BE-ADC2-AA4B-AD9A-91263DEE17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64478" y="237507"/>
            <a:ext cx="4132613" cy="105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UISplitViewController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3550722" y="1365662"/>
            <a:ext cx="1401288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6614556" y="1389413"/>
            <a:ext cx="1389413" cy="102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61309" y="2410691"/>
            <a:ext cx="2565070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navigationcontroller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21434" y="2410691"/>
            <a:ext cx="2565070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navigationcontroller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9" idx="2"/>
          </p:cNvCxnSpPr>
          <p:nvPr/>
        </p:nvCxnSpPr>
        <p:spPr>
          <a:xfrm>
            <a:off x="3443844" y="3348842"/>
            <a:ext cx="0" cy="102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7871361" y="3348841"/>
            <a:ext cx="0" cy="102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6940" y="4370119"/>
            <a:ext cx="2339439" cy="237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左控制器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34249" y="4370118"/>
            <a:ext cx="2339439" cy="2375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右控制器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8881" y="878774"/>
            <a:ext cx="3158836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TableviewController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7176" y="878773"/>
            <a:ext cx="292133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ViewController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 flipV="1">
            <a:off x="4937717" y="1436914"/>
            <a:ext cx="3099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77747" y="1008803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代理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68454" y="382385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方式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3803" y="4678878"/>
            <a:ext cx="3372591" cy="106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TableViewController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2" idx="3"/>
            <a:endCxn id="15" idx="1"/>
          </p:cNvCxnSpPr>
          <p:nvPr/>
        </p:nvCxnSpPr>
        <p:spPr>
          <a:xfrm>
            <a:off x="5296394" y="5213268"/>
            <a:ext cx="2740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037176" y="4678878"/>
            <a:ext cx="1926220" cy="106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代码块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2016-06-23T03:00:56Z</dcterms:created>
  <dcterms:modified xsi:type="dcterms:W3CDTF">2016-06-23T07:08:44Z</dcterms:modified>
</cp:coreProperties>
</file>