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977" autoAdjust="0"/>
  </p:normalViewPr>
  <p:slideViewPr>
    <p:cSldViewPr snapToGrid="0" snapToObjects="1">
      <p:cViewPr varScale="1">
        <p:scale>
          <a:sx n="62" d="100"/>
          <a:sy n="62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alignitems" TargetMode="External"/><Relationship Id="rId3" Type="http://schemas.openxmlformats.org/officeDocument/2006/relationships/hyperlink" Target="https://github.com/reactnativecn/react-native-docs-cn/blob/master/docs/0.28/flexbox.md%23alignsel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nativecn/react-native-docs-cn/blob/master/docs/0.28/flexbox.md%23borderrightwidth" TargetMode="External"/><Relationship Id="rId4" Type="http://schemas.openxmlformats.org/officeDocument/2006/relationships/hyperlink" Target="https://github.com/reactnativecn/react-native-docs-cn/blob/master/docs/0.28/flexbox.md%23bordertopwidth" TargetMode="External"/><Relationship Id="rId5" Type="http://schemas.openxmlformats.org/officeDocument/2006/relationships/hyperlink" Target="https://github.com/reactnativecn/react-native-docs-cn/blob/master/docs/0.28/flexbox.md%23borderwidt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borderleftwidth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nativecn/react-native-docs-cn/blob/master/docs/0.28/flexbox.md%23flexdirection" TargetMode="External"/><Relationship Id="rId4" Type="http://schemas.openxmlformats.org/officeDocument/2006/relationships/hyperlink" Target="https://github.com/reactnativecn/react-native-docs-cn/blob/master/docs/0.28/flexbox.md%23flexwrap" TargetMode="External"/><Relationship Id="rId5" Type="http://schemas.openxmlformats.org/officeDocument/2006/relationships/hyperlink" Target="https://github.com/reactnativecn/react-native-docs-cn/blob/master/docs/0.28/flexbox.md%23height" TargetMode="External"/><Relationship Id="rId6" Type="http://schemas.openxmlformats.org/officeDocument/2006/relationships/hyperlink" Target="https://github.com/reactnativecn/react-native-docs-cn/blob/master/docs/0.28/flexbox.md%23justifycontent" TargetMode="External"/><Relationship Id="rId7" Type="http://schemas.openxmlformats.org/officeDocument/2006/relationships/hyperlink" Target="https://github.com/reactnativecn/react-native-docs-cn/blob/master/docs/0.28/flexbox.md%23lef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fle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nativecn/react-native-docs-cn/blob/master/docs/0.28/flexbox.md%23marginbottom" TargetMode="External"/><Relationship Id="rId4" Type="http://schemas.openxmlformats.org/officeDocument/2006/relationships/hyperlink" Target="https://github.com/reactnativecn/react-native-docs-cn/blob/master/docs/0.28/flexbox.md%23marginhorizontal" TargetMode="External"/><Relationship Id="rId5" Type="http://schemas.openxmlformats.org/officeDocument/2006/relationships/hyperlink" Target="https://github.com/reactnativecn/react-native-docs-cn/blob/master/docs/0.28/flexbox.md%23marginleft" TargetMode="External"/><Relationship Id="rId6" Type="http://schemas.openxmlformats.org/officeDocument/2006/relationships/hyperlink" Target="https://github.com/reactnativecn/react-native-docs-cn/blob/master/docs/0.28/flexbox.md%23marginrigh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margi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nativecn/react-native-docs-cn/blob/master/docs/0.28/flexbox.md%23padding" TargetMode="External"/><Relationship Id="rId4" Type="http://schemas.openxmlformats.org/officeDocument/2006/relationships/hyperlink" Target="https://github.com/reactnativecn/react-native-docs-cn/blob/master/docs/0.28/flexbox.md%23paddingbottom" TargetMode="External"/><Relationship Id="rId5" Type="http://schemas.openxmlformats.org/officeDocument/2006/relationships/hyperlink" Target="https://github.com/reactnativecn/react-native-docs-cn/blob/master/docs/0.28/flexbox.md%23paddinghorizontal" TargetMode="External"/><Relationship Id="rId6" Type="http://schemas.openxmlformats.org/officeDocument/2006/relationships/hyperlink" Target="https://github.com/reactnativecn/react-native-docs-cn/blob/master/docs/0.28/flexbox.md%23paddingleft" TargetMode="External"/><Relationship Id="rId7" Type="http://schemas.openxmlformats.org/officeDocument/2006/relationships/hyperlink" Target="https://github.com/reactnativecn/react-native-docs-cn/blob/master/docs/0.28/flexbox.md%23paddingright" TargetMode="External"/><Relationship Id="rId8" Type="http://schemas.openxmlformats.org/officeDocument/2006/relationships/hyperlink" Target="https://github.com/reactnativecn/react-native-docs-cn/blob/master/docs/0.28/flexbox.md%23paddingto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marginvertic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nativecn/react-native-docs-cn/blob/master/docs/0.28/flexbox.md%23right" TargetMode="External"/><Relationship Id="rId4" Type="http://schemas.openxmlformats.org/officeDocument/2006/relationships/hyperlink" Target="https://github.com/reactnativecn/react-native-docs-cn/blob/master/docs/0.28/flexbox.md%23to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nativecn/react-native-docs-cn/blob/master/docs/0.28/flexbox.md%23posi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ckagecontrol.io/instal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5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51017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7" y="874183"/>
            <a:ext cx="7378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复制粘贴完后敲回车等待安装完成。当指示框内出现如下显示，则安装完成，重启软件即可：</a:t>
            </a:r>
          </a:p>
          <a:p>
            <a:pPr marL="0" indent="0">
              <a:buNone/>
            </a:pPr>
            <a:r>
              <a:rPr lang="en-US" altLang="zh-CN" dirty="0"/>
              <a:t>error: Package Control1 missing dependency was just installed. Sublime Text should be restarted, otherwise one or more of the installed packages may not function properly.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66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7BFE08D5-2F69-4086-B8FF-B66E5A2EBA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581150"/>
            <a:ext cx="7831667" cy="3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宽度单位和像素密度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0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react</a:t>
            </a:r>
            <a:r>
              <a:rPr lang="zh-CN" altLang="en-US" dirty="0"/>
              <a:t>的宽度不支持百分比，设置宽度时不需要带单位 </a:t>
            </a:r>
            <a:r>
              <a:rPr lang="en-US" altLang="zh-CN" dirty="0"/>
              <a:t>{width: 10}</a:t>
            </a:r>
            <a:r>
              <a:rPr lang="zh-CN" altLang="en-US" dirty="0"/>
              <a:t>， 那么</a:t>
            </a:r>
            <a:r>
              <a:rPr lang="en-US" altLang="zh-CN" dirty="0"/>
              <a:t>10</a:t>
            </a:r>
            <a:r>
              <a:rPr lang="zh-CN" altLang="en-US" dirty="0"/>
              <a:t>代表的具体宽度是多少呢？</a:t>
            </a:r>
            <a:endParaRPr kumimoji="1" lang="zh-CN" altLang="en-US" dirty="0"/>
          </a:p>
        </p:txBody>
      </p:sp>
      <p:pic>
        <p:nvPicPr>
          <p:cNvPr id="5" name="图片 4" descr="646A5E78-068B-44A5-A0C2-70AD6A6A96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0444"/>
            <a:ext cx="8043409" cy="1956505"/>
          </a:xfrm>
          <a:prstGeom prst="rect">
            <a:avLst/>
          </a:prstGeom>
        </p:spPr>
      </p:pic>
      <p:pic>
        <p:nvPicPr>
          <p:cNvPr id="7" name="图片 6" descr="B2FA7254-5289-4A0F-930B-3CCED2BF0D6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10667"/>
            <a:ext cx="8043409" cy="1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可以看到</a:t>
            </a:r>
            <a:r>
              <a:rPr lang="en-US" altLang="zh-CN" dirty="0" err="1"/>
              <a:t>iphone</a:t>
            </a:r>
            <a:r>
              <a:rPr lang="en-US" altLang="zh-CN" dirty="0"/>
              <a:t> 6</a:t>
            </a:r>
            <a:r>
              <a:rPr lang="zh-CN" altLang="en-US" dirty="0"/>
              <a:t>的宽度为 </a:t>
            </a:r>
            <a:r>
              <a:rPr lang="en-US" altLang="zh-CN" dirty="0"/>
              <a:t>375pt</a:t>
            </a:r>
            <a:r>
              <a:rPr lang="zh-CN" altLang="en-US" dirty="0"/>
              <a:t>，对应了上边的</a:t>
            </a:r>
            <a:r>
              <a:rPr lang="en-US" altLang="zh-CN" dirty="0"/>
              <a:t>375</a:t>
            </a:r>
            <a:r>
              <a:rPr lang="zh-CN" altLang="en-US" dirty="0"/>
              <a:t>，实际上官文指出的单位为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。 那如何获取实际的像素尺寸呢？ 这对图片的高清化很重要，如果我的图片大小为</a:t>
            </a:r>
            <a:r>
              <a:rPr lang="en-US" altLang="zh-CN" dirty="0"/>
              <a:t>100</a:t>
            </a:r>
            <a:r>
              <a:rPr lang="en-US" altLang="zh-CN" i="1" dirty="0"/>
              <a:t>100 </a:t>
            </a:r>
            <a:r>
              <a:rPr lang="en-US" altLang="zh-CN" i="1" dirty="0" err="1"/>
              <a:t>px</a:t>
            </a:r>
            <a:r>
              <a:rPr lang="en-US" altLang="zh-CN" i="1" dirty="0"/>
              <a:t>. </a:t>
            </a:r>
            <a:r>
              <a:rPr lang="zh-CN" altLang="en-US" dirty="0"/>
              <a:t>设置宽度为</a:t>
            </a:r>
            <a:r>
              <a:rPr lang="en-US" altLang="zh-CN" i="1" dirty="0"/>
              <a:t>100 </a:t>
            </a:r>
            <a:r>
              <a:rPr lang="en-US" altLang="zh-CN" dirty="0"/>
              <a:t>100. </a:t>
            </a:r>
            <a:r>
              <a:rPr lang="zh-CN" altLang="en-US" dirty="0"/>
              <a:t>那在</a:t>
            </a:r>
            <a:r>
              <a:rPr lang="en-US" altLang="zh-CN" dirty="0" err="1"/>
              <a:t>iphone</a:t>
            </a:r>
            <a:r>
              <a:rPr lang="zh-CN" altLang="en-US" dirty="0"/>
              <a:t>上的尺寸就是模糊的。 这个时候需要的图像大小应该是 </a:t>
            </a:r>
            <a:r>
              <a:rPr lang="en-US" altLang="zh-CN" dirty="0"/>
              <a:t>100 * </a:t>
            </a:r>
            <a:r>
              <a:rPr lang="en-US" altLang="zh-CN" dirty="0" err="1"/>
              <a:t>pixelRatio</a:t>
            </a:r>
            <a:r>
              <a:rPr lang="zh-CN" altLang="en-US" dirty="0"/>
              <a:t>的大小 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flex</a:t>
            </a:r>
            <a:r>
              <a:rPr lang="zh-TW" altLang="en-US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我们知道一个</a:t>
            </a:r>
            <a:r>
              <a:rPr lang="en-US" altLang="zh-CN" dirty="0"/>
              <a:t>div</a:t>
            </a:r>
            <a:r>
              <a:rPr lang="zh-CN" altLang="en-US" dirty="0"/>
              <a:t>如果不设置宽度，默认的会占用</a:t>
            </a:r>
            <a:r>
              <a:rPr lang="en-US" altLang="zh-CN" dirty="0"/>
              <a:t>100%</a:t>
            </a:r>
            <a:r>
              <a:rPr lang="zh-CN" altLang="en-US" dirty="0" smtClean="0"/>
              <a:t>的宽度</a:t>
            </a:r>
            <a:r>
              <a:rPr lang="zh-CN" altLang="zh-CN" dirty="0" smtClean="0"/>
              <a:t>，</a:t>
            </a:r>
            <a:r>
              <a:rPr lang="en-US" altLang="zh-CN" dirty="0"/>
              <a:t>flex</a:t>
            </a:r>
            <a:r>
              <a:rPr lang="zh-CN" altLang="en-US" dirty="0"/>
              <a:t>的元素如果不设置宽度， 都会百分之百的占满父容器。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84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水平垂直居中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8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里边经常会做的事情是去讲一个文本或者图片水平垂直居中，如果使用过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flexbox</a:t>
            </a:r>
            <a:r>
              <a:rPr lang="zh-CN" altLang="en-US" dirty="0"/>
              <a:t>当然知道使用</a:t>
            </a:r>
            <a:r>
              <a:rPr lang="en-US" altLang="zh-CN" dirty="0" err="1"/>
              <a:t>alignItems</a:t>
            </a:r>
            <a:r>
              <a:rPr lang="zh-CN" altLang="en-US" dirty="0"/>
              <a:t> 和 </a:t>
            </a:r>
            <a:r>
              <a:rPr lang="en-US" altLang="zh-CN" dirty="0" err="1"/>
              <a:t>justifyContent</a:t>
            </a:r>
            <a:r>
              <a:rPr lang="zh-CN" altLang="en-US" dirty="0"/>
              <a:t> 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alignItems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水平居中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justifyContent</a:t>
            </a:r>
            <a:r>
              <a:rPr lang="zh-CN" altLang="en-US" dirty="0"/>
              <a:t>：垂直居中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alignItems</a:t>
            </a:r>
            <a:r>
              <a:rPr lang="en-US" altLang="zh-CN" dirty="0"/>
              <a:t>: 'center', </a:t>
            </a:r>
            <a:r>
              <a:rPr lang="en-US" altLang="zh-CN" dirty="0" err="1"/>
              <a:t>justifyContent</a:t>
            </a:r>
            <a:r>
              <a:rPr lang="en-US" altLang="zh-CN" dirty="0"/>
              <a:t>: 'center’</a:t>
            </a:r>
            <a:r>
              <a:rPr lang="zh-CN" altLang="en-US" dirty="0"/>
              <a:t>：水平垂直居中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</a:t>
            </a:r>
            <a:r>
              <a:rPr lang="zh-CN" altLang="en-US" dirty="0"/>
              <a:t>用</a:t>
            </a:r>
            <a:r>
              <a:rPr lang="en-US" altLang="zh-CN" dirty="0"/>
              <a:t>react-native</a:t>
            </a:r>
            <a:r>
              <a:rPr lang="zh-CN" altLang="en-US" dirty="0"/>
              <a:t>也来做</a:t>
            </a:r>
            <a:r>
              <a:rPr lang="zh-CN" altLang="en-US" dirty="0" smtClean="0"/>
              <a:t>一下实验：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7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A628B51-FE0C-483C-BA84-74B0583C960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4" y="1135239"/>
            <a:ext cx="86487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zh-CN" altLang="en-US" dirty="0"/>
          </a:p>
        </p:txBody>
      </p:sp>
      <p:pic>
        <p:nvPicPr>
          <p:cNvPr id="4" name="图片 3" descr="3034632921-56fde331ebc42_articl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8" y="1243848"/>
            <a:ext cx="4628444" cy="54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网格布局实验， 网格布局能够满足绝大多数的日常开发需求，所以只要满足网格布局的</a:t>
            </a:r>
            <a:r>
              <a:rPr lang="en-US" altLang="zh-CN" dirty="0"/>
              <a:t>spec</a:t>
            </a:r>
            <a:r>
              <a:rPr lang="zh-CN" altLang="en-US" dirty="0"/>
              <a:t>，那么就可以证明</a:t>
            </a:r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/>
              <a:t>flex</a:t>
            </a:r>
            <a:r>
              <a:rPr lang="zh-CN" altLang="en-US" dirty="0"/>
              <a:t>布局能够满足正常开发需</a:t>
            </a:r>
            <a:r>
              <a:rPr lang="zh-CN" altLang="en-US" dirty="0" smtClean="0"/>
              <a:t>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6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React.js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Conf</a:t>
            </a:r>
            <a:r>
              <a:rPr kumimoji="1" lang="en-US" altLang="zh-CN" dirty="0" smtClean="0"/>
              <a:t> 2015</a:t>
            </a:r>
            <a:r>
              <a:rPr kumimoji="1" lang="zh-CN" altLang="en-US" dirty="0" smtClean="0"/>
              <a:t>大会上推出了基于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的开源框架</a:t>
            </a:r>
            <a:r>
              <a:rPr kumimoji="1" lang="en-US" altLang="zh-CN" dirty="0" smtClean="0"/>
              <a:t>React Native.</a:t>
            </a:r>
          </a:p>
          <a:p>
            <a:r>
              <a:rPr kumimoji="1" lang="en-US" altLang="zh-CN" dirty="0" smtClean="0"/>
              <a:t>React Native</a:t>
            </a:r>
            <a:r>
              <a:rPr kumimoji="1" lang="zh-CN" altLang="en-US" dirty="0" smtClean="0"/>
              <a:t>结合了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应用和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应用的优势，可以使用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来开发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原生应用。在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中用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抽象操作系统原生的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组件，替代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元素来渲染。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5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弹性盒</a:t>
            </a:r>
            <a:r>
              <a:rPr lang="en-US" altLang="zh-TW" dirty="0"/>
              <a:t>(</a:t>
            </a:r>
            <a:r>
              <a:rPr lang="en-US" altLang="zh-TW" dirty="0" err="1"/>
              <a:t>Flexbox</a:t>
            </a:r>
            <a:r>
              <a:rPr lang="en-US" altLang="zh-TW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alignItems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'flex-start'</a:t>
            </a:r>
            <a:r>
              <a:rPr lang="en-US" altLang="zh-CN" dirty="0"/>
              <a:t>,</a:t>
            </a:r>
            <a:r>
              <a:rPr lang="en-US" altLang="zh-CN" b="1" dirty="0"/>
              <a:t> 'flex-end'</a:t>
            </a:r>
            <a:r>
              <a:rPr lang="en-US" altLang="zh-CN" dirty="0"/>
              <a:t>,</a:t>
            </a:r>
            <a:r>
              <a:rPr lang="en-US" altLang="zh-CN" b="1" dirty="0"/>
              <a:t> 'center'</a:t>
            </a:r>
            <a:r>
              <a:rPr lang="en-US" altLang="zh-CN" dirty="0"/>
              <a:t>,</a:t>
            </a:r>
            <a:r>
              <a:rPr lang="en-US" altLang="zh-CN" b="1" dirty="0"/>
              <a:t> 'stretch'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alignSelf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'auto'</a:t>
            </a:r>
            <a:r>
              <a:rPr lang="en-US" altLang="zh-CN" dirty="0"/>
              <a:t>,</a:t>
            </a:r>
            <a:r>
              <a:rPr lang="en-US" altLang="zh-CN" b="1" dirty="0"/>
              <a:t> 'flex-start'</a:t>
            </a:r>
            <a:r>
              <a:rPr lang="en-US" altLang="zh-CN" dirty="0"/>
              <a:t>,</a:t>
            </a:r>
            <a:r>
              <a:rPr lang="en-US" altLang="zh-CN" b="1" dirty="0"/>
              <a:t> 'flex-end'</a:t>
            </a:r>
            <a:r>
              <a:rPr lang="en-US" altLang="zh-CN" dirty="0"/>
              <a:t>,</a:t>
            </a:r>
            <a:r>
              <a:rPr lang="en-US" altLang="zh-CN" b="1" dirty="0"/>
              <a:t> 'center'</a:t>
            </a:r>
            <a:r>
              <a:rPr lang="en-US" altLang="zh-CN" dirty="0"/>
              <a:t>,</a:t>
            </a:r>
            <a:r>
              <a:rPr lang="en-US" altLang="zh-CN" b="1" dirty="0"/>
              <a:t> 'stretch'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borderBottomWidth</a:t>
            </a:r>
            <a:r>
              <a:rPr lang="en-US" altLang="zh-CN" b="1" dirty="0"/>
              <a:t> number #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3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/>
              <a:t>borderLeftWidth</a:t>
            </a:r>
            <a:r>
              <a:rPr lang="en-US" altLang="zh-CN" b="1" dirty="0"/>
              <a:t> number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borderRightWidth</a:t>
            </a:r>
            <a:r>
              <a:rPr lang="en-US" altLang="zh-CN" b="1" dirty="0"/>
              <a:t> number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borderTopWidth</a:t>
            </a:r>
            <a:r>
              <a:rPr lang="en-US" altLang="zh-CN" b="1" dirty="0"/>
              <a:t> number </a:t>
            </a:r>
            <a:endParaRPr lang="en-US" altLang="zh-CN" b="1" dirty="0">
              <a:hlinkClick r:id="rId4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borderWidth</a:t>
            </a:r>
            <a:r>
              <a:rPr lang="en-US" altLang="zh-CN" b="1" dirty="0"/>
              <a:t> number </a:t>
            </a:r>
            <a:endParaRPr lang="en-US" altLang="zh-CN" b="1" dirty="0">
              <a:hlinkClick r:id="rId5"/>
            </a:endParaRPr>
          </a:p>
          <a:p>
            <a:endParaRPr lang="en-US" altLang="zh-CN" b="1" dirty="0"/>
          </a:p>
          <a:p>
            <a:r>
              <a:rPr lang="en-US" altLang="zh-CN" b="1" dirty="0"/>
              <a:t>bottom number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02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flex number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flexDirection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'row'</a:t>
            </a:r>
            <a:r>
              <a:rPr lang="en-US" altLang="zh-CN" dirty="0"/>
              <a:t>,</a:t>
            </a:r>
            <a:r>
              <a:rPr lang="en-US" altLang="zh-CN" b="1" dirty="0"/>
              <a:t> 'column'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flexWrap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'wrap'</a:t>
            </a:r>
            <a:r>
              <a:rPr lang="en-US" altLang="zh-CN" dirty="0"/>
              <a:t>,</a:t>
            </a:r>
            <a:r>
              <a:rPr lang="en-US" altLang="zh-CN" b="1" dirty="0"/>
              <a:t> '</a:t>
            </a:r>
            <a:r>
              <a:rPr lang="en-US" altLang="zh-CN" b="1" dirty="0" err="1"/>
              <a:t>nowrap</a:t>
            </a:r>
            <a:r>
              <a:rPr lang="en-US" altLang="zh-CN" b="1" dirty="0"/>
              <a:t>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4"/>
            </a:endParaRPr>
          </a:p>
          <a:p>
            <a:endParaRPr lang="en-US" altLang="zh-CN" b="1" dirty="0"/>
          </a:p>
          <a:p>
            <a:r>
              <a:rPr lang="en-US" altLang="zh-CN" b="1" dirty="0"/>
              <a:t>height number </a:t>
            </a:r>
            <a:endParaRPr lang="en-US" altLang="zh-CN" b="1" dirty="0">
              <a:hlinkClick r:id="rId5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justifyContent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'flex-start'</a:t>
            </a:r>
            <a:r>
              <a:rPr lang="en-US" altLang="zh-CN" dirty="0"/>
              <a:t>,</a:t>
            </a:r>
            <a:r>
              <a:rPr lang="en-US" altLang="zh-CN" b="1" dirty="0"/>
              <a:t> 'flex-end'</a:t>
            </a:r>
            <a:r>
              <a:rPr lang="en-US" altLang="zh-CN" dirty="0"/>
              <a:t>,</a:t>
            </a:r>
            <a:r>
              <a:rPr lang="en-US" altLang="zh-CN" b="1" dirty="0"/>
              <a:t> 'center'</a:t>
            </a:r>
            <a:r>
              <a:rPr lang="en-US" altLang="zh-CN" dirty="0"/>
              <a:t>,</a:t>
            </a:r>
            <a:r>
              <a:rPr lang="en-US" altLang="zh-CN" b="1" dirty="0"/>
              <a:t> 'space-between'</a:t>
            </a:r>
            <a:r>
              <a:rPr lang="en-US" altLang="zh-CN" dirty="0"/>
              <a:t>,</a:t>
            </a:r>
            <a:r>
              <a:rPr lang="en-US" altLang="zh-CN" b="1" dirty="0"/>
              <a:t> 'space-around'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6"/>
            </a:endParaRPr>
          </a:p>
          <a:p>
            <a:endParaRPr lang="en-US" altLang="zh-CN" b="1" dirty="0"/>
          </a:p>
          <a:p>
            <a:r>
              <a:rPr lang="en-US" altLang="zh-CN" b="1" dirty="0"/>
              <a:t>left number </a:t>
            </a:r>
            <a:endParaRPr lang="en-US" altLang="zh-CN" b="1" dirty="0">
              <a:hlinkClick r:id="rId7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55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margin number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marginBottom</a:t>
            </a:r>
            <a:r>
              <a:rPr lang="en-US" altLang="zh-CN" b="1" dirty="0"/>
              <a:t> number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marginHorizontal</a:t>
            </a:r>
            <a:r>
              <a:rPr lang="en-US" altLang="zh-CN" b="1" dirty="0"/>
              <a:t> number </a:t>
            </a:r>
            <a:endParaRPr lang="en-US" altLang="zh-CN" b="1" dirty="0">
              <a:hlinkClick r:id="rId4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marginLeft</a:t>
            </a:r>
            <a:r>
              <a:rPr lang="en-US" altLang="zh-CN" b="1" dirty="0"/>
              <a:t> number </a:t>
            </a:r>
            <a:endParaRPr lang="en-US" altLang="zh-CN" b="1" dirty="0">
              <a:hlinkClick r:id="rId5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marginRight</a:t>
            </a:r>
            <a:r>
              <a:rPr lang="en-US" altLang="zh-CN" b="1" dirty="0"/>
              <a:t> number </a:t>
            </a:r>
            <a:endParaRPr lang="en-US" altLang="zh-CN" b="1" dirty="0">
              <a:hlinkClick r:id="rId6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marginTop</a:t>
            </a:r>
            <a:r>
              <a:rPr lang="en-US" altLang="zh-CN" b="1" dirty="0"/>
              <a:t> number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4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err="1"/>
              <a:t>marginVertical</a:t>
            </a:r>
            <a:r>
              <a:rPr lang="en-US" altLang="zh-CN" b="1" dirty="0"/>
              <a:t> number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/>
              <a:t>padding number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paddingBottom</a:t>
            </a:r>
            <a:r>
              <a:rPr lang="en-US" altLang="zh-CN" b="1" dirty="0"/>
              <a:t> number </a:t>
            </a:r>
            <a:endParaRPr lang="en-US" altLang="zh-CN" b="1" dirty="0">
              <a:hlinkClick r:id="rId4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paddingHorizontal</a:t>
            </a:r>
            <a:r>
              <a:rPr lang="en-US" altLang="zh-CN" b="1" dirty="0"/>
              <a:t> number </a:t>
            </a:r>
            <a:endParaRPr lang="en-US" altLang="zh-CN" b="1" dirty="0">
              <a:hlinkClick r:id="rId5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paddingLeft</a:t>
            </a:r>
            <a:r>
              <a:rPr lang="en-US" altLang="zh-CN" b="1" dirty="0"/>
              <a:t> number </a:t>
            </a:r>
            <a:endParaRPr lang="en-US" altLang="zh-CN" b="1" dirty="0">
              <a:hlinkClick r:id="rId6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paddingRight</a:t>
            </a:r>
            <a:r>
              <a:rPr lang="en-US" altLang="zh-CN" b="1" dirty="0"/>
              <a:t> number </a:t>
            </a:r>
            <a:endParaRPr lang="en-US" altLang="zh-CN" b="1" dirty="0">
              <a:hlinkClick r:id="rId7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paddingTop</a:t>
            </a:r>
            <a:r>
              <a:rPr lang="en-US" altLang="zh-CN" b="1" dirty="0"/>
              <a:t> number </a:t>
            </a:r>
            <a:endParaRPr lang="en-US" altLang="zh-CN" b="1" dirty="0">
              <a:hlinkClick r:id="rId8"/>
            </a:endParaRPr>
          </a:p>
          <a:p>
            <a:endParaRPr lang="en-US" altLang="zh-CN" b="1" dirty="0"/>
          </a:p>
          <a:p>
            <a:r>
              <a:rPr lang="en-US" altLang="zh-CN" b="1" dirty="0" err="1"/>
              <a:t>paddingVertical</a:t>
            </a:r>
            <a:r>
              <a:rPr lang="en-US" altLang="zh-CN" b="1" dirty="0"/>
              <a:t> number #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98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position </a:t>
            </a:r>
            <a:r>
              <a:rPr lang="en-US" altLang="zh-CN" b="1" dirty="0" err="1"/>
              <a:t>enum</a:t>
            </a:r>
            <a:r>
              <a:rPr lang="en-US" altLang="zh-CN" dirty="0"/>
              <a:t>(</a:t>
            </a:r>
            <a:r>
              <a:rPr lang="en-US" altLang="zh-CN" b="1" dirty="0"/>
              <a:t>'absolute'</a:t>
            </a:r>
            <a:r>
              <a:rPr lang="en-US" altLang="zh-CN" dirty="0"/>
              <a:t>,</a:t>
            </a:r>
            <a:r>
              <a:rPr lang="en-US" altLang="zh-CN" b="1" dirty="0"/>
              <a:t> 'relative'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endParaRPr lang="en-US" altLang="zh-CN" b="1" dirty="0">
              <a:hlinkClick r:id="rId2"/>
            </a:endParaRPr>
          </a:p>
          <a:p>
            <a:endParaRPr lang="en-US" altLang="zh-CN" b="1" dirty="0"/>
          </a:p>
          <a:p>
            <a:r>
              <a:rPr lang="en-US" altLang="zh-CN" b="1" dirty="0"/>
              <a:t>right number </a:t>
            </a:r>
            <a:endParaRPr lang="en-US" altLang="zh-CN" b="1" dirty="0">
              <a:hlinkClick r:id="rId3"/>
            </a:endParaRPr>
          </a:p>
          <a:p>
            <a:endParaRPr lang="en-US" altLang="zh-CN" b="1" dirty="0"/>
          </a:p>
          <a:p>
            <a:r>
              <a:rPr lang="en-US" altLang="zh-CN" b="1" dirty="0"/>
              <a:t>top number </a:t>
            </a:r>
            <a:endParaRPr lang="en-US" altLang="zh-CN" b="1" dirty="0">
              <a:hlinkClick r:id="rId4"/>
            </a:endParaRPr>
          </a:p>
          <a:p>
            <a:endParaRPr lang="en-US" altLang="zh-CN" b="1" dirty="0"/>
          </a:p>
          <a:p>
            <a:r>
              <a:rPr lang="en-US" altLang="zh-CN" b="1" dirty="0"/>
              <a:t>width </a:t>
            </a:r>
            <a:r>
              <a:rPr lang="en-US" altLang="zh-CN" b="1"/>
              <a:t>number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1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安装准备工作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Homebrew</a:t>
            </a:r>
            <a:r>
              <a:rPr lang="zh-CN" altLang="en-US" dirty="0" smtClean="0"/>
              <a:t>：</a:t>
            </a:r>
            <a:r>
              <a:rPr lang="zh-CN" altLang="en-US" dirty="0"/>
              <a:t>安装教程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http://brew.sh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上的包管理软件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：</a:t>
            </a:r>
            <a:r>
              <a:rPr lang="en-US" altLang="zh-CN" dirty="0"/>
              <a:t>brew install </a:t>
            </a:r>
            <a:r>
              <a:rPr lang="en-US" altLang="zh-CN" dirty="0" smtClean="0"/>
              <a:t>node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watchman</a:t>
            </a:r>
            <a:r>
              <a:rPr kumimoji="1" lang="zh-CN" altLang="en-US" dirty="0" smtClean="0"/>
              <a:t>：</a:t>
            </a:r>
            <a:r>
              <a:rPr lang="en-US" altLang="zh-CN" dirty="0"/>
              <a:t>brew install </a:t>
            </a:r>
            <a:r>
              <a:rPr lang="en-US" altLang="zh-CN" dirty="0" smtClean="0"/>
              <a:t>watchman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flow: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brew </a:t>
            </a:r>
            <a:r>
              <a:rPr lang="en-US" altLang="zh-CN" dirty="0"/>
              <a:t>install </a:t>
            </a:r>
            <a:r>
              <a:rPr lang="en-US" altLang="zh-CN" dirty="0" smtClean="0"/>
              <a:t>flow</a:t>
            </a:r>
          </a:p>
          <a:p>
            <a:pPr marL="0" indent="0">
              <a:buNone/>
            </a:pPr>
            <a:r>
              <a:rPr lang="zh-CN" altLang="en-US" dirty="0"/>
              <a:t>这两个包分别是监控文件变化和类型检查的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更新当前软件到最新版本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Homebrew</a:t>
            </a:r>
            <a:r>
              <a:rPr lang="zh-CN" altLang="en-US" dirty="0" smtClean="0"/>
              <a:t>版本库：</a:t>
            </a:r>
            <a:r>
              <a:rPr lang="en-US" altLang="zh-CN" dirty="0"/>
              <a:t>brew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</a:p>
          <a:p>
            <a:r>
              <a:rPr lang="zh-CN" altLang="en-US" dirty="0"/>
              <a:t>更新软</a:t>
            </a:r>
            <a:r>
              <a:rPr lang="zh-CN" altLang="en-US" dirty="0" smtClean="0"/>
              <a:t>件：</a:t>
            </a:r>
            <a:r>
              <a:rPr lang="en-US" altLang="zh-CN" dirty="0" smtClean="0"/>
              <a:t>brew</a:t>
            </a:r>
            <a:r>
              <a:rPr lang="zh-CN" altLang="en-US" dirty="0" smtClean="0"/>
              <a:t> </a:t>
            </a:r>
            <a:r>
              <a:rPr lang="en-US" altLang="zh-CN" dirty="0"/>
              <a:t>upgrade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react-native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-g react-native-</a:t>
            </a:r>
            <a:r>
              <a:rPr lang="en-US" altLang="zh-CN" dirty="0" smtClean="0"/>
              <a:t>cli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注意：</a:t>
            </a:r>
            <a:r>
              <a:rPr lang="en-US" altLang="zh-CN" dirty="0"/>
              <a:t>react-native-cli</a:t>
            </a:r>
            <a:r>
              <a:rPr lang="zh-CN" altLang="en-US" dirty="0"/>
              <a:t>是用来开发</a:t>
            </a:r>
            <a:r>
              <a:rPr lang="en-US" altLang="zh-CN" dirty="0"/>
              <a:t>React Native </a:t>
            </a:r>
            <a:r>
              <a:rPr lang="zh-CN" altLang="en-US" dirty="0"/>
              <a:t>的命令行工具。你需要使用</a:t>
            </a:r>
            <a:r>
              <a:rPr lang="en-US" altLang="zh-CN" dirty="0" err="1" smtClean="0"/>
              <a:t>npm</a:t>
            </a:r>
            <a:r>
              <a:rPr lang="zh-CN" altLang="en-US" dirty="0"/>
              <a:t>来安装它。上面的一行代码会帮助你在终端中安装</a:t>
            </a:r>
            <a:r>
              <a:rPr lang="en-US" altLang="zh-CN" dirty="0"/>
              <a:t>react-native</a:t>
            </a:r>
            <a:r>
              <a:rPr lang="zh-CN" altLang="en-US" dirty="0"/>
              <a:t>命令，只需要运行一次这行代码即可。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03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react-native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 smtClean="0"/>
              <a:t>MyFirestProject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2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开发编译器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r>
              <a:rPr kumimoji="1" lang="zh-CN" altLang="en-US" dirty="0" smtClean="0"/>
              <a:t>下载地址：</a:t>
            </a:r>
            <a:r>
              <a:rPr lang="en-US" altLang="zh-CN" dirty="0">
                <a:hlinkClick r:id="rId2"/>
              </a:rPr>
              <a:t>http://www.sublimetext.com/</a:t>
            </a:r>
            <a:r>
              <a:rPr lang="en-US" altLang="zh-CN" dirty="0" smtClean="0">
                <a:hlinkClick r:id="rId2"/>
              </a:rPr>
              <a:t>3</a:t>
            </a:r>
            <a:endParaRPr lang="en-US" altLang="zh-CN" dirty="0" smtClean="0"/>
          </a:p>
          <a:p>
            <a:r>
              <a:rPr lang="zh-CN" altLang="en-US" b="1" dirty="0"/>
              <a:t>安装 </a:t>
            </a:r>
            <a:r>
              <a:rPr lang="en-US" altLang="zh-CN" b="1" dirty="0"/>
              <a:t>Package </a:t>
            </a:r>
            <a:r>
              <a:rPr lang="en-US" altLang="zh-CN" b="1" dirty="0" smtClean="0"/>
              <a:t>Control</a:t>
            </a:r>
          </a:p>
          <a:p>
            <a:r>
              <a:rPr lang="zh-CN" altLang="en-US" dirty="0"/>
              <a:t>这个是精华所在，以后用到的插件都要借助这个工具来安装。打开已经安装好的 </a:t>
            </a:r>
            <a:r>
              <a:rPr lang="en-US" altLang="zh-CN" dirty="0"/>
              <a:t>Sublime Text 3</a:t>
            </a:r>
            <a:r>
              <a:rPr lang="zh-CN" altLang="en-US" dirty="0"/>
              <a:t>，然后点击顶部菜单的 </a:t>
            </a:r>
            <a:r>
              <a:rPr lang="en-US" altLang="zh-CN" b="1" dirty="0"/>
              <a:t>View -&gt; Show Console</a:t>
            </a:r>
            <a:r>
              <a:rPr lang="zh-CN" altLang="en-US" dirty="0"/>
              <a:t>（或者使用快捷键 </a:t>
            </a:r>
            <a:r>
              <a:rPr lang="en-US" altLang="zh-CN" dirty="0"/>
              <a:t>command + ` </a:t>
            </a:r>
            <a:r>
              <a:rPr lang="zh-CN" altLang="en-US" dirty="0"/>
              <a:t>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5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在弹出的输入框里复制粘贴下面的代码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urllib.request,os,hashlib</a:t>
            </a:r>
            <a:r>
              <a:rPr kumimoji="1" lang="en-US" altLang="zh-CN" dirty="0"/>
              <a:t>; h = '2915d1851351e5ee549c20394736b442' + '8bc59f460fa1548d1514676163dafc88'; </a:t>
            </a:r>
            <a:r>
              <a:rPr kumimoji="1" lang="en-US" altLang="zh-CN" dirty="0" err="1"/>
              <a:t>pf</a:t>
            </a:r>
            <a:r>
              <a:rPr kumimoji="1" lang="en-US" altLang="zh-CN" dirty="0"/>
              <a:t> = 'Package </a:t>
            </a:r>
            <a:r>
              <a:rPr kumimoji="1" lang="en-US" altLang="zh-CN" dirty="0" err="1"/>
              <a:t>Control.sublime</a:t>
            </a:r>
            <a:r>
              <a:rPr kumimoji="1" lang="en-US" altLang="zh-CN" dirty="0"/>
              <a:t>-package'; </a:t>
            </a:r>
            <a:r>
              <a:rPr kumimoji="1" lang="en-US" altLang="zh-CN" dirty="0" err="1"/>
              <a:t>ipp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sublime.installed_packages_path</a:t>
            </a:r>
            <a:r>
              <a:rPr kumimoji="1" lang="en-US" altLang="zh-CN" dirty="0"/>
              <a:t>(); </a:t>
            </a:r>
            <a:r>
              <a:rPr kumimoji="1" lang="en-US" altLang="zh-CN" dirty="0" err="1"/>
              <a:t>urllib.request.install_opener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urllib.request.build_opener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urllib.request.ProxyHandler</a:t>
            </a:r>
            <a:r>
              <a:rPr kumimoji="1" lang="en-US" altLang="zh-CN" dirty="0"/>
              <a:t>()) ); by = </a:t>
            </a:r>
            <a:r>
              <a:rPr kumimoji="1" lang="en-US" altLang="zh-CN" dirty="0" err="1"/>
              <a:t>urllib.request.urlopen</a:t>
            </a:r>
            <a:r>
              <a:rPr kumimoji="1" lang="en-US" altLang="zh-CN" dirty="0"/>
              <a:t>( 'http://</a:t>
            </a:r>
            <a:r>
              <a:rPr kumimoji="1" lang="en-US" altLang="zh-CN" dirty="0" err="1"/>
              <a:t>packagecontrol.io</a:t>
            </a:r>
            <a:r>
              <a:rPr kumimoji="1" lang="en-US" altLang="zh-CN" dirty="0"/>
              <a:t>/' + </a:t>
            </a:r>
            <a:r>
              <a:rPr kumimoji="1" lang="en-US" altLang="zh-CN" dirty="0" err="1"/>
              <a:t>pf.replace</a:t>
            </a:r>
            <a:r>
              <a:rPr kumimoji="1" lang="en-US" altLang="zh-CN" dirty="0"/>
              <a:t>(' ', '%20')).read(); dh = hashlib.sha256(by).</a:t>
            </a:r>
            <a:r>
              <a:rPr kumimoji="1" lang="en-US" altLang="zh-CN" dirty="0" err="1"/>
              <a:t>hexdigest</a:t>
            </a:r>
            <a:r>
              <a:rPr kumimoji="1" lang="en-US" altLang="zh-CN" dirty="0"/>
              <a:t>(); print('Error validating download (got %s instead of %s), please try manual install' % (dh, h)) if dh != h else open(</a:t>
            </a:r>
            <a:r>
              <a:rPr kumimoji="1" lang="en-US" altLang="zh-CN" dirty="0" err="1"/>
              <a:t>os.path.join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ipp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pf</a:t>
            </a:r>
            <a:r>
              <a:rPr kumimoji="1" lang="en-US" altLang="zh-CN" dirty="0"/>
              <a:t>), '</a:t>
            </a:r>
            <a:r>
              <a:rPr kumimoji="1" lang="en-US" altLang="zh-CN" dirty="0" err="1"/>
              <a:t>wb</a:t>
            </a:r>
            <a:r>
              <a:rPr kumimoji="1" lang="en-US" altLang="zh-CN" dirty="0"/>
              <a:t>' ).write(by)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9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或者直接打开这个页面：</a:t>
            </a:r>
            <a:r>
              <a:rPr lang="en-US" altLang="zh-TW" dirty="0">
                <a:hlinkClick r:id="rId2"/>
              </a:rPr>
              <a:t>https://packagecontrol.io/installation</a:t>
            </a:r>
            <a:r>
              <a:rPr lang="zh-TW" altLang="en-US" dirty="0">
                <a:hlinkClick r:id="rId2"/>
              </a:rPr>
              <a:t> 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复制粘贴图</a:t>
            </a:r>
            <a:r>
              <a:rPr lang="zh-TW" altLang="en-US" dirty="0">
                <a:hlinkClick r:id="rId2"/>
              </a:rPr>
              <a:t>中的代码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947720"/>
      </p:ext>
    </p:extLst>
  </p:cSld>
  <p:clrMapOvr>
    <a:masterClrMapping/>
  </p:clrMapOvr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383</TotalTime>
  <Words>749</Words>
  <Application>Microsoft Macintosh PowerPoint</Application>
  <PresentationFormat>全屏显示(4:3)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 黑色 </vt:lpstr>
      <vt:lpstr>React Native</vt:lpstr>
      <vt:lpstr>PowerPoint 演示文稿</vt:lpstr>
      <vt:lpstr>安装准备工作</vt:lpstr>
      <vt:lpstr>更新当前软件到最新版本</vt:lpstr>
      <vt:lpstr>安装react-native</vt:lpstr>
      <vt:lpstr>第一个react-native项目</vt:lpstr>
      <vt:lpstr>开发编译器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宽度单位和像素密度</vt:lpstr>
      <vt:lpstr>PowerPoint 演示文稿</vt:lpstr>
      <vt:lpstr>flex布局</vt:lpstr>
      <vt:lpstr>水平垂直居中</vt:lpstr>
      <vt:lpstr>PowerPoint 演示文稿</vt:lpstr>
      <vt:lpstr>运行结果</vt:lpstr>
      <vt:lpstr>网格布局</vt:lpstr>
      <vt:lpstr>弹性盒(Flexbox)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TaiGuang ding</dc:creator>
  <cp:lastModifiedBy>TaiGuang ding</cp:lastModifiedBy>
  <cp:revision>24</cp:revision>
  <dcterms:created xsi:type="dcterms:W3CDTF">2016-06-16T06:43:00Z</dcterms:created>
  <dcterms:modified xsi:type="dcterms:W3CDTF">2016-08-19T08:26:35Z</dcterms:modified>
</cp:coreProperties>
</file>