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1" r:id="rId3"/>
    <p:sldId id="262" r:id="rId4"/>
    <p:sldId id="257" r:id="rId5"/>
    <p:sldId id="258" r:id="rId6"/>
    <p:sldId id="268" r:id="rId7"/>
    <p:sldId id="269" r:id="rId8"/>
    <p:sldId id="259" r:id="rId9"/>
    <p:sldId id="264" r:id="rId10"/>
    <p:sldId id="270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939" autoAdjust="0"/>
  </p:normalViewPr>
  <p:slideViewPr>
    <p:cSldViewPr snapToGrid="0" snapToObjects="1">
      <p:cViewPr varScale="1">
        <p:scale>
          <a:sx n="113" d="100"/>
          <a:sy n="113" d="100"/>
        </p:scale>
        <p:origin x="-4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15/10/18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15/10/18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15/10/18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3328" y="2162587"/>
            <a:ext cx="7924199" cy="1384783"/>
          </a:xfrm>
        </p:spPr>
        <p:txBody>
          <a:bodyPr>
            <a:normAutofit/>
          </a:bodyPr>
          <a:lstStyle/>
          <a:p>
            <a:r>
              <a:rPr kumimoji="1" lang="en-US" altLang="zh-CN" sz="7200" dirty="0" err="1" smtClean="0">
                <a:latin typeface="Heiti SC Light"/>
                <a:ea typeface="Heiti SC Light"/>
                <a:cs typeface="Heiti SC Light"/>
              </a:rPr>
              <a:t>iOS</a:t>
            </a:r>
            <a:r>
              <a:rPr kumimoji="1" lang="zh-CN" altLang="en-US" sz="7200" dirty="0" smtClean="0">
                <a:latin typeface="Heiti SC Light"/>
                <a:ea typeface="Heiti SC Light"/>
                <a:cs typeface="Heiti SC Light"/>
              </a:rPr>
              <a:t>蓝牙</a:t>
            </a:r>
            <a:r>
              <a:rPr kumimoji="1" lang="en-US" altLang="zh-CN" sz="7200" dirty="0" smtClean="0">
                <a:latin typeface="Heiti SC Light"/>
                <a:ea typeface="Heiti SC Light"/>
                <a:cs typeface="Heiti SC Light"/>
              </a:rPr>
              <a:t>4.0</a:t>
            </a:r>
            <a:endParaRPr kumimoji="1" lang="zh-CN" altLang="en-US" sz="7200" dirty="0"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1459074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66651" y="1951822"/>
            <a:ext cx="8622631" cy="453143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 创建特</a:t>
            </a:r>
            <a:r>
              <a:rPr lang="zh-CN" altLang="en-US" sz="2800" dirty="0" smtClean="0"/>
              <a:t>征</a:t>
            </a:r>
            <a:endParaRPr lang="en-US" altLang="zh-CN" sz="2800" dirty="0" smtClean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 </a:t>
            </a:r>
            <a:r>
              <a:rPr lang="zh-CN" altLang="en-US" sz="2800" dirty="0" smtClean="0"/>
              <a:t>创建服务</a:t>
            </a:r>
            <a:endParaRPr lang="en-US" altLang="zh-CN" sz="2800" dirty="0" smtClean="0"/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、 </a:t>
            </a:r>
            <a:r>
              <a:rPr lang="zh-CN" altLang="en-US" sz="2800" dirty="0" smtClean="0"/>
              <a:t>将特征加载服务上</a:t>
            </a:r>
            <a:endParaRPr lang="en-US" altLang="zh-CN" sz="2800" dirty="0" smtClean="0"/>
          </a:p>
          <a:p>
            <a:r>
              <a:rPr lang="en-US" altLang="zh-CN" sz="2800" dirty="0"/>
              <a:t>4</a:t>
            </a:r>
            <a:r>
              <a:rPr lang="zh-CN" altLang="en-US" sz="2800" dirty="0"/>
              <a:t>、 </a:t>
            </a:r>
            <a:r>
              <a:rPr lang="zh-CN" altLang="en-US" sz="2800" dirty="0" smtClean="0"/>
              <a:t>把服务添加到周边管理器</a:t>
            </a:r>
            <a:endParaRPr lang="en-US" altLang="zh-CN" sz="2800" dirty="0" smtClean="0"/>
          </a:p>
          <a:p>
            <a:r>
              <a:rPr lang="en-US" altLang="zh-CN" sz="2800" dirty="0" smtClean="0"/>
              <a:t>5</a:t>
            </a:r>
            <a:r>
              <a:rPr lang="zh-CN" altLang="en-US" sz="2800" dirty="0"/>
              <a:t>、 </a:t>
            </a:r>
            <a:r>
              <a:rPr lang="zh-CN" altLang="en-US" sz="2800" dirty="0" smtClean="0"/>
              <a:t>开始广播服务</a:t>
            </a:r>
            <a:endParaRPr lang="en-US" altLang="zh-CN" sz="2800" dirty="0" smtClean="0"/>
          </a:p>
          <a:p>
            <a:r>
              <a:rPr kumimoji="1" lang="zh-CN" altLang="zh-CN" sz="2800" dirty="0" smtClean="0"/>
              <a:t>6</a:t>
            </a:r>
            <a:r>
              <a:rPr kumimoji="1" lang="zh-CN" altLang="en-US" sz="2800" dirty="0" smtClean="0"/>
              <a:t>、等待连接和订阅</a:t>
            </a:r>
            <a:endParaRPr kumimoji="1" lang="en-US" altLang="zh-CN" sz="2800" dirty="0" smtClean="0"/>
          </a:p>
          <a:p>
            <a:r>
              <a:rPr lang="en-US" altLang="zh-CN" sz="2800" dirty="0"/>
              <a:t>7</a:t>
            </a:r>
            <a:r>
              <a:rPr lang="zh-CN" altLang="en-US" sz="2800" dirty="0"/>
              <a:t>、</a:t>
            </a:r>
            <a:r>
              <a:rPr lang="zh-CN" altLang="en-US" sz="2800" dirty="0" smtClean="0"/>
              <a:t>发送数据给中央设备</a:t>
            </a:r>
            <a:endParaRPr lang="en-US" altLang="zh-CN" sz="2800" dirty="0" smtClean="0"/>
          </a:p>
          <a:p>
            <a:endParaRPr kumimoji="1"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周边设备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2169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5235" y="1997960"/>
            <a:ext cx="8361565" cy="4310431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、创建中央设备</a:t>
            </a:r>
            <a:r>
              <a:rPr lang="zh-CN" altLang="en-US" sz="2800" dirty="0" smtClean="0"/>
              <a:t>管理器</a:t>
            </a:r>
            <a:endParaRPr lang="en-US" altLang="zh-TW" sz="2800" dirty="0" smtClean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zh-CN" altLang="en-US" sz="2800" dirty="0" smtClean="0"/>
              <a:t>扫描周边设备</a:t>
            </a:r>
            <a:endParaRPr lang="en-US" altLang="zh-CN" sz="2800" dirty="0" smtClean="0"/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、</a:t>
            </a:r>
            <a:r>
              <a:rPr lang="zh-CN" altLang="en-US" sz="2800" dirty="0" smtClean="0"/>
              <a:t>连接周边设备</a:t>
            </a:r>
            <a:endParaRPr lang="en-US" altLang="zh-CN" sz="2800" dirty="0" smtClean="0"/>
          </a:p>
          <a:p>
            <a:r>
              <a:rPr lang="en-US" altLang="zh-CN" sz="2800" dirty="0"/>
              <a:t>4</a:t>
            </a:r>
            <a:r>
              <a:rPr lang="zh-CN" altLang="en-US" sz="2800" dirty="0"/>
              <a:t>、扫描外设的服务</a:t>
            </a:r>
            <a:endParaRPr lang="en-US" altLang="zh-TW" sz="2800" dirty="0" smtClean="0"/>
          </a:p>
          <a:p>
            <a:r>
              <a:rPr lang="en-US" altLang="zh-CN" sz="2800" dirty="0" smtClean="0"/>
              <a:t>5</a:t>
            </a:r>
            <a:r>
              <a:rPr lang="zh-CN" altLang="en-US" sz="2800" dirty="0" smtClean="0"/>
              <a:t>、</a:t>
            </a:r>
            <a:r>
              <a:rPr lang="zh-CN" altLang="en-US" sz="2800" dirty="0"/>
              <a:t>扫描外设服务的匹配的特</a:t>
            </a:r>
            <a:r>
              <a:rPr lang="zh-CN" altLang="en-US" sz="2800" dirty="0" smtClean="0"/>
              <a:t>征</a:t>
            </a:r>
            <a:endParaRPr lang="en-US" altLang="zh-CN" sz="2800" dirty="0" smtClean="0"/>
          </a:p>
          <a:p>
            <a:r>
              <a:rPr lang="en-US" altLang="zh-CN" sz="2800" dirty="0"/>
              <a:t>6</a:t>
            </a:r>
            <a:r>
              <a:rPr lang="zh-CN" altLang="en-US" sz="2800" dirty="0"/>
              <a:t>、接收数据 </a:t>
            </a:r>
            <a:endParaRPr lang="en-US" altLang="zh-CN" sz="2800" dirty="0" smtClean="0"/>
          </a:p>
          <a:p>
            <a:r>
              <a:rPr lang="en-US" altLang="zh-CN" sz="2800" dirty="0"/>
              <a:t>7</a:t>
            </a:r>
            <a:r>
              <a:rPr lang="zh-CN" altLang="en-US" sz="2800" dirty="0"/>
              <a:t>、断开连接</a:t>
            </a:r>
            <a:endParaRPr lang="en-US" altLang="zh-TW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中央设备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6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IOS </a:t>
            </a:r>
            <a:r>
              <a:rPr lang="zh-CN" altLang="en-US" b="1" dirty="0"/>
              <a:t>蓝牙介绍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96896" y="2226891"/>
            <a:ext cx="8560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zh-CN" altLang="en-US" sz="2800" dirty="0" smtClean="0"/>
              <a:t>蓝牙， 是一种支持设备短距离通讯的无线电技术</a:t>
            </a:r>
            <a:r>
              <a:rPr kumimoji="1" lang="en-US" altLang="zh-CN" sz="2800" dirty="0" smtClean="0"/>
              <a:t>,</a:t>
            </a:r>
            <a:r>
              <a:rPr kumimoji="1" lang="zh-CN" altLang="en-US" sz="2800" dirty="0" smtClean="0"/>
              <a:t> 主要用于相关外设的无线信息交换；</a:t>
            </a:r>
            <a:endParaRPr kumimoji="1" lang="en-US" altLang="zh-CN" sz="2800" dirty="0" smtClean="0"/>
          </a:p>
          <a:p>
            <a:pPr marL="457200" indent="-457200">
              <a:buFont typeface="Arial"/>
              <a:buChar char="•"/>
            </a:pPr>
            <a:r>
              <a:rPr kumimoji="1" lang="zh-CN" altLang="en-US" sz="2800" dirty="0" smtClean="0"/>
              <a:t>工作在</a:t>
            </a:r>
            <a:r>
              <a:rPr kumimoji="1" lang="en-US" altLang="zh-CN" sz="2800" dirty="0" smtClean="0"/>
              <a:t>2.4GHz</a:t>
            </a:r>
            <a:r>
              <a:rPr kumimoji="1" lang="zh-CN" altLang="en-US" sz="2800" dirty="0" smtClean="0"/>
              <a:t>下</a:t>
            </a:r>
            <a:endParaRPr kumimoji="1"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88919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/>
          <a:lstStyle/>
          <a:p>
            <a:r>
              <a:rPr lang="zh-CN" altLang="en-US" b="1" dirty="0" smtClean="0"/>
              <a:t>蓝牙的版本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96896" y="1640542"/>
            <a:ext cx="856051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2900" dirty="0"/>
              <a:t> </a:t>
            </a:r>
            <a:r>
              <a:rPr kumimoji="1" lang="zh-CN" altLang="en-US" sz="2900" dirty="0" smtClean="0"/>
              <a:t>蓝牙分为</a:t>
            </a:r>
            <a:r>
              <a:rPr kumimoji="1" lang="en-US" altLang="zh-CN" sz="2900" dirty="0" smtClean="0"/>
              <a:t>2.0</a:t>
            </a:r>
            <a:r>
              <a:rPr kumimoji="1" lang="zh-CN" altLang="en-US" sz="2900" dirty="0" smtClean="0"/>
              <a:t>和</a:t>
            </a:r>
            <a:r>
              <a:rPr kumimoji="1" lang="en-US" altLang="zh-CN" sz="2900" dirty="0" smtClean="0"/>
              <a:t>4.0</a:t>
            </a:r>
            <a:r>
              <a:rPr kumimoji="1" lang="zh-CN" altLang="en-US" sz="2900" dirty="0" smtClean="0"/>
              <a:t>版本</a:t>
            </a:r>
            <a:endParaRPr kumimoji="1" lang="en-US" altLang="zh-CN" sz="2900" dirty="0" smtClean="0"/>
          </a:p>
          <a:p>
            <a:r>
              <a:rPr kumimoji="1" lang="zh-CN" altLang="en-US" sz="2900" dirty="0" smtClean="0"/>
              <a:t>他们有什么区别呢？</a:t>
            </a:r>
            <a:endParaRPr kumimoji="1" lang="en-US" altLang="zh-CN" sz="2900" dirty="0" smtClean="0"/>
          </a:p>
          <a:p>
            <a:pPr marL="457200" indent="-457200">
              <a:buFont typeface="Arial"/>
              <a:buChar char="•"/>
            </a:pPr>
            <a:r>
              <a:rPr kumimoji="1" lang="zh-CN" altLang="en-US" sz="2900" dirty="0" smtClean="0"/>
              <a:t>蓝牙</a:t>
            </a:r>
            <a:r>
              <a:rPr kumimoji="1" lang="en-US" altLang="zh-CN" sz="2900" dirty="0" smtClean="0"/>
              <a:t>2.0</a:t>
            </a:r>
            <a:r>
              <a:rPr kumimoji="1" lang="zh-CN" altLang="en-US" sz="2900" dirty="0" smtClean="0"/>
              <a:t>是最早的蓝牙版本需要进行蓝牙配对才可以进行连接，功率消耗比较大，而且需要通过苹果官方的</a:t>
            </a:r>
            <a:r>
              <a:rPr kumimoji="1" lang="en-US" altLang="zh-CN" sz="2900" dirty="0" smtClean="0"/>
              <a:t>MFI</a:t>
            </a:r>
            <a:r>
              <a:rPr kumimoji="1" lang="zh-CN" altLang="en-US" sz="2900" dirty="0" smtClean="0"/>
              <a:t>认证，并且需要收取</a:t>
            </a:r>
            <a:r>
              <a:rPr kumimoji="1" lang="en-US" altLang="zh-CN" sz="2900" dirty="0" smtClean="0"/>
              <a:t>9</a:t>
            </a:r>
            <a:r>
              <a:rPr kumimoji="1" lang="zh-CN" altLang="en-US" sz="2900" dirty="0" smtClean="0"/>
              <a:t>万美元；</a:t>
            </a:r>
            <a:endParaRPr kumimoji="1" lang="en-US" altLang="zh-CN" sz="2900" dirty="0" smtClean="0"/>
          </a:p>
          <a:p>
            <a:pPr marL="457200" indent="-457200">
              <a:buFont typeface="Arial"/>
              <a:buChar char="•"/>
            </a:pPr>
            <a:endParaRPr kumimoji="1" lang="en-US" altLang="zh-CN" sz="2900" dirty="0" smtClean="0"/>
          </a:p>
          <a:p>
            <a:pPr marL="457200" indent="-457200">
              <a:buFont typeface="Arial"/>
              <a:buChar char="•"/>
            </a:pPr>
            <a:r>
              <a:rPr kumimoji="1" lang="zh-CN" altLang="en-US" sz="2900" dirty="0" smtClean="0"/>
              <a:t>蓝牙</a:t>
            </a:r>
            <a:r>
              <a:rPr kumimoji="1" lang="en-US" altLang="zh-CN" sz="2900" dirty="0" smtClean="0"/>
              <a:t>4.0</a:t>
            </a:r>
            <a:r>
              <a:rPr kumimoji="1" lang="zh-CN" altLang="en-US" sz="2900" dirty="0" smtClean="0"/>
              <a:t>和</a:t>
            </a:r>
            <a:r>
              <a:rPr kumimoji="1" lang="en-US" altLang="zh-CN" sz="2900" dirty="0" smtClean="0"/>
              <a:t>2.0</a:t>
            </a:r>
            <a:r>
              <a:rPr kumimoji="1" lang="zh-CN" altLang="en-US" sz="2900" dirty="0" smtClean="0"/>
              <a:t>相比更省电，超长连接距离，最远</a:t>
            </a:r>
            <a:r>
              <a:rPr kumimoji="1" lang="en-US" altLang="zh-CN" sz="2900" dirty="0" smtClean="0"/>
              <a:t>100</a:t>
            </a:r>
            <a:r>
              <a:rPr kumimoji="1" lang="zh-CN" altLang="en-US" sz="2900" dirty="0" smtClean="0"/>
              <a:t>米，建议</a:t>
            </a:r>
            <a:r>
              <a:rPr kumimoji="1" lang="en-US" altLang="zh-CN" sz="2900" dirty="0" smtClean="0"/>
              <a:t>30</a:t>
            </a:r>
            <a:r>
              <a:rPr kumimoji="1" lang="zh-CN" altLang="en-US" sz="2900" dirty="0" smtClean="0"/>
              <a:t>米内有效距离；在 </a:t>
            </a:r>
            <a:r>
              <a:rPr kumimoji="1" lang="en-US" altLang="zh-CN" sz="2900" dirty="0" smtClean="0"/>
              <a:t>4s</a:t>
            </a:r>
            <a:r>
              <a:rPr kumimoji="1" lang="zh-CN" altLang="en-US" sz="2900" dirty="0" smtClean="0"/>
              <a:t> 及之后或</a:t>
            </a:r>
            <a:r>
              <a:rPr kumimoji="1" lang="en-US" altLang="zh-CN" sz="2900" dirty="0" smtClean="0"/>
              <a:t>iPad2</a:t>
            </a:r>
            <a:r>
              <a:rPr kumimoji="1" lang="zh-CN" altLang="en-US" sz="2900" dirty="0" smtClean="0"/>
              <a:t>及以后都支持</a:t>
            </a:r>
            <a:r>
              <a:rPr kumimoji="1" lang="en-US" altLang="zh-CN" sz="2900" dirty="0" smtClean="0"/>
              <a:t>4.0</a:t>
            </a:r>
            <a:r>
              <a:rPr kumimoji="1" lang="zh-CN" altLang="en-US" sz="2900" dirty="0" smtClean="0"/>
              <a:t>，并且要求系统版本不低于</a:t>
            </a:r>
            <a:r>
              <a:rPr kumimoji="1" lang="en-US" altLang="zh-CN" sz="2900" dirty="0" smtClean="0"/>
              <a:t>5.1</a:t>
            </a:r>
            <a:r>
              <a:rPr kumimoji="1" lang="zh-CN" altLang="en-US" sz="2900" dirty="0" smtClean="0"/>
              <a:t>；蓝牙</a:t>
            </a:r>
            <a:r>
              <a:rPr kumimoji="1" lang="en-US" altLang="zh-CN" sz="2900" dirty="0" smtClean="0"/>
              <a:t>4.0</a:t>
            </a:r>
            <a:r>
              <a:rPr kumimoji="1" lang="zh-CN" altLang="en-US" sz="2900" dirty="0" smtClean="0"/>
              <a:t>开发需要</a:t>
            </a:r>
            <a:r>
              <a:rPr kumimoji="1" lang="en-US" altLang="zh-CN" sz="2900" dirty="0" err="1" smtClean="0"/>
              <a:t>coreBluetooth</a:t>
            </a:r>
            <a:r>
              <a:rPr kumimoji="1" lang="zh-CN" altLang="en-US" sz="2900" dirty="0" smtClean="0"/>
              <a:t>框架</a:t>
            </a:r>
            <a:endParaRPr kumimoji="1" lang="zh-CN" altLang="en-US" sz="2900" dirty="0"/>
          </a:p>
        </p:txBody>
      </p:sp>
    </p:spTree>
    <p:extLst>
      <p:ext uri="{BB962C8B-B14F-4D97-AF65-F5344CB8AC3E}">
        <p14:creationId xmlns:p14="http://schemas.microsoft.com/office/powerpoint/2010/main" val="124069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113889"/>
            <a:ext cx="8229600" cy="3372511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在</a:t>
            </a:r>
            <a:r>
              <a:rPr lang="en-US" altLang="zh-CN" sz="2800" dirty="0" err="1"/>
              <a:t>CoreBluetooth</a:t>
            </a:r>
            <a:r>
              <a:rPr lang="zh-CN" altLang="en-US" sz="2800" dirty="0"/>
              <a:t>框架中，有两个主要的角色：周边和中央（</a:t>
            </a:r>
            <a:r>
              <a:rPr lang="en-US" altLang="zh-CN" sz="2800" dirty="0"/>
              <a:t>Peripheral and Central</a:t>
            </a:r>
            <a:r>
              <a:rPr lang="zh-CN" altLang="en-US" sz="2800" dirty="0"/>
              <a:t>） ，整个框架都是围绕这两个主要角色设计的，他俩之间有一系列的回调交换数据。</a:t>
            </a:r>
            <a:endParaRPr kumimoji="1"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49347"/>
          </a:xfrm>
        </p:spPr>
        <p:txBody>
          <a:bodyPr>
            <a:normAutofit/>
          </a:bodyPr>
          <a:lstStyle/>
          <a:p>
            <a:r>
              <a:rPr lang="fi-FI" altLang="zh-CN" b="1" dirty="0" err="1"/>
              <a:t>CoreBluetooth</a:t>
            </a:r>
            <a:r>
              <a:rPr lang="zh-CN" altLang="fi-FI" b="1" dirty="0" smtClean="0"/>
              <a:t>介绍</a:t>
            </a:r>
            <a:endParaRPr kumimoji="1" lang="zh-CN" altLang="en-US" dirty="0"/>
          </a:p>
        </p:txBody>
      </p:sp>
      <p:pic>
        <p:nvPicPr>
          <p:cNvPr id="4" name="图片 3" descr="2013051215414048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1020"/>
            <a:ext cx="9144000" cy="358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24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0140523195339187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333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111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81843" y="2496582"/>
            <a:ext cx="8660944" cy="456937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周边（</a:t>
            </a:r>
            <a:r>
              <a:rPr lang="en-US" altLang="zh-CN" sz="2800" dirty="0"/>
              <a:t>Peripheral</a:t>
            </a:r>
            <a:r>
              <a:rPr lang="zh-CN" altLang="en-US" sz="2800" dirty="0"/>
              <a:t>）是生成或者保存了数据的设备，中央（</a:t>
            </a:r>
            <a:r>
              <a:rPr lang="en-US" altLang="zh-CN" sz="2800" dirty="0"/>
              <a:t>Central</a:t>
            </a:r>
            <a:r>
              <a:rPr lang="zh-CN" altLang="en-US" sz="2800" dirty="0"/>
              <a:t>）是使用这些数据的设备。所有可用的</a:t>
            </a:r>
            <a:r>
              <a:rPr lang="en-US" altLang="zh-CN" sz="2800" dirty="0" err="1"/>
              <a:t>iOS</a:t>
            </a:r>
            <a:r>
              <a:rPr lang="zh-CN" altLang="en-US" sz="2800" dirty="0"/>
              <a:t>设备可以作为周边（</a:t>
            </a:r>
            <a:r>
              <a:rPr lang="en-US" altLang="zh-CN" sz="2800" dirty="0"/>
              <a:t>Peripheral</a:t>
            </a:r>
            <a:r>
              <a:rPr lang="zh-CN" altLang="en-US" sz="2800" dirty="0"/>
              <a:t>）也可以作为中央（</a:t>
            </a:r>
            <a:r>
              <a:rPr lang="en-US" altLang="zh-CN" sz="2800" dirty="0"/>
              <a:t>Central</a:t>
            </a:r>
            <a:r>
              <a:rPr lang="zh-CN" altLang="en-US" sz="2800" dirty="0"/>
              <a:t>），但不可以同时既是周边也是中央。</a:t>
            </a:r>
            <a:endParaRPr kumimoji="1"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周边和中央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0016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28186" y="178150"/>
            <a:ext cx="8696716" cy="6215113"/>
          </a:xfrm>
        </p:spPr>
        <p:txBody>
          <a:bodyPr>
            <a:noAutofit/>
          </a:bodyPr>
          <a:lstStyle/>
          <a:p>
            <a:r>
              <a:rPr lang="en-US" altLang="zh-TW" sz="2800" dirty="0" err="1" smtClean="0">
                <a:solidFill>
                  <a:schemeClr val="bg1"/>
                </a:solidFill>
              </a:rPr>
              <a:t>CBPeripheralManager</a:t>
            </a:r>
            <a:r>
              <a:rPr lang="zh-CN" altLang="en-US" sz="2800" dirty="0" smtClean="0">
                <a:solidFill>
                  <a:schemeClr val="bg1"/>
                </a:solidFill>
              </a:rPr>
              <a:t>：</a:t>
            </a:r>
            <a:r>
              <a:rPr lang="zh-TW" altLang="en-US" sz="2800" dirty="0" smtClean="0">
                <a:solidFill>
                  <a:schemeClr val="bg1"/>
                </a:solidFill>
              </a:rPr>
              <a:t>周边</a:t>
            </a:r>
            <a:r>
              <a:rPr lang="zh-CN" altLang="en-US" sz="2800" dirty="0" smtClean="0">
                <a:solidFill>
                  <a:schemeClr val="bg1"/>
                </a:solidFill>
              </a:rPr>
              <a:t>管理器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TW" sz="2800" dirty="0" err="1" smtClean="0">
                <a:solidFill>
                  <a:schemeClr val="bg1"/>
                </a:solidFill>
              </a:rPr>
              <a:t>CBCentralManager</a:t>
            </a:r>
            <a:r>
              <a:rPr lang="en-US" altLang="zh-TW" sz="2800" dirty="0">
                <a:solidFill>
                  <a:schemeClr val="bg1"/>
                </a:solidFill>
              </a:rPr>
              <a:t> </a:t>
            </a:r>
            <a:r>
              <a:rPr lang="zh-TW" altLang="en-US" sz="2800" dirty="0" smtClean="0">
                <a:solidFill>
                  <a:schemeClr val="bg1"/>
                </a:solidFill>
              </a:rPr>
              <a:t>：中央</a:t>
            </a:r>
            <a:r>
              <a:rPr lang="zh-CN" altLang="en-US" sz="2800" dirty="0" smtClean="0">
                <a:solidFill>
                  <a:schemeClr val="bg1"/>
                </a:solidFill>
              </a:rPr>
              <a:t>管理器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/>
          </a:p>
          <a:p>
            <a:r>
              <a:rPr lang="zh-CN" altLang="en-US" sz="2800" dirty="0"/>
              <a:t>在周边这边，一个</a:t>
            </a:r>
            <a:r>
              <a:rPr lang="en-US" altLang="zh-CN" sz="2800" dirty="0" err="1"/>
              <a:t>CBCentral</a:t>
            </a:r>
            <a:r>
              <a:rPr lang="en-US" altLang="zh-CN" sz="2800" dirty="0"/>
              <a:t> </a:t>
            </a:r>
            <a:r>
              <a:rPr lang="zh-CN" altLang="en-US" sz="2800" dirty="0"/>
              <a:t>对象代表着相应的和周边连接着的中央</a:t>
            </a:r>
            <a:endParaRPr lang="en-US" altLang="zh-CN" sz="2800" dirty="0"/>
          </a:p>
          <a:p>
            <a:r>
              <a:rPr lang="zh-CN" altLang="en-US" sz="2800" dirty="0" smtClean="0"/>
              <a:t>同样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在中央这边，一个</a:t>
            </a:r>
            <a:r>
              <a:rPr lang="en-US" altLang="zh-CN" sz="2800" dirty="0" err="1"/>
              <a:t>CBPeripheral</a:t>
            </a:r>
            <a:r>
              <a:rPr lang="en-US" altLang="zh-CN" sz="2800" dirty="0"/>
              <a:t> </a:t>
            </a:r>
            <a:r>
              <a:rPr lang="zh-CN" altLang="en-US" sz="2800" dirty="0"/>
              <a:t>对象代表着相应的和中央连接着的周边；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周边是一个广播数据</a:t>
            </a:r>
            <a:r>
              <a:rPr lang="zh-CN" altLang="en-US" sz="2800" dirty="0"/>
              <a:t>的设备，他广播到外部世界说他这儿有数据，并且也说明了能提供的服务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另一边</a:t>
            </a:r>
            <a:r>
              <a:rPr lang="zh-CN" altLang="en-US" sz="2800" dirty="0"/>
              <a:t>，中央开始扫描附近有没有服务，如果中央发现了想要的服务，然后中央就会请求连接周边，一旦连接建立成功，两个设备之间就开始交换传输数据了。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8332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服务和特征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4595" y="2293349"/>
            <a:ext cx="86258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zh-CN" altLang="en-US" sz="2800" dirty="0"/>
              <a:t>每个蓝牙</a:t>
            </a:r>
            <a:r>
              <a:rPr lang="en-US" altLang="zh-CN" sz="2800" dirty="0"/>
              <a:t>4.0</a:t>
            </a:r>
            <a:r>
              <a:rPr lang="zh-CN" altLang="en-US" sz="2800" dirty="0"/>
              <a:t>的设备都是通过服务和特征来展示自己的，一个设备必然包含一个或多个服务，每个服务下面又包含若干个特征。特征是与外界交互的最小单位。比如说，一台蓝牙</a:t>
            </a:r>
            <a:r>
              <a:rPr lang="en-US" altLang="zh-CN" sz="2800" dirty="0"/>
              <a:t>4.0</a:t>
            </a:r>
            <a:r>
              <a:rPr lang="zh-CN" altLang="en-US" sz="2800" dirty="0"/>
              <a:t>设备，用特征</a:t>
            </a:r>
            <a:r>
              <a:rPr lang="en-US" altLang="zh-CN" sz="2800" dirty="0"/>
              <a:t>A</a:t>
            </a:r>
            <a:r>
              <a:rPr lang="zh-CN" altLang="en-US" sz="2800" dirty="0"/>
              <a:t>来描述自己的出厂信息，用特征</a:t>
            </a:r>
            <a:r>
              <a:rPr lang="en-US" altLang="zh-CN" sz="2800" dirty="0"/>
              <a:t>B</a:t>
            </a:r>
            <a:r>
              <a:rPr lang="zh-CN" altLang="en-US" sz="2800" dirty="0" smtClean="0"/>
              <a:t>来表示收发的数据</a:t>
            </a:r>
            <a:r>
              <a:rPr lang="zh-CN" altLang="en-US" sz="2800" dirty="0"/>
              <a:t>等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25599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483480"/>
            <a:ext cx="7408333" cy="3450696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/>
              <a:t> 周边设备：作为服务端，向外界提供服务， 发送数据给中央设备。</a:t>
            </a:r>
            <a:endParaRPr kumimoji="1" lang="en-US" altLang="zh-CN" sz="2800" dirty="0" smtClean="0"/>
          </a:p>
          <a:p>
            <a:endParaRPr kumimoji="1" lang="en-US" altLang="zh-CN" sz="2800" dirty="0" smtClean="0"/>
          </a:p>
          <a:p>
            <a:r>
              <a:rPr kumimoji="1" lang="zh-CN" altLang="en-US" sz="2800" dirty="0" smtClean="0"/>
              <a:t>中央设备：作为客户端，扫描周边设备，然后连接，找到周边设备提供的合适的服务和特征，接收数据。</a:t>
            </a:r>
            <a:endParaRPr kumimoji="1"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实现蓝牙通讯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8243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90</TotalTime>
  <Words>283</Words>
  <Application>Microsoft Macintosh PowerPoint</Application>
  <PresentationFormat>全屏显示(4:3)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波形</vt:lpstr>
      <vt:lpstr>iOS蓝牙4.0</vt:lpstr>
      <vt:lpstr>IOS 蓝牙介绍</vt:lpstr>
      <vt:lpstr>蓝牙的版本</vt:lpstr>
      <vt:lpstr>CoreBluetooth介绍</vt:lpstr>
      <vt:lpstr>PowerPoint 演示文稿</vt:lpstr>
      <vt:lpstr>周边和中央</vt:lpstr>
      <vt:lpstr>PowerPoint 演示文稿</vt:lpstr>
      <vt:lpstr>服务和特征</vt:lpstr>
      <vt:lpstr>实现蓝牙通讯</vt:lpstr>
      <vt:lpstr>周边设备</vt:lpstr>
      <vt:lpstr>中央设备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iOS蓝牙4.0</dc:title>
  <dc:creator>nie</dc:creator>
  <cp:lastModifiedBy>TaiGuang ding</cp:lastModifiedBy>
  <cp:revision>23</cp:revision>
  <dcterms:created xsi:type="dcterms:W3CDTF">2015-01-06T06:23:11Z</dcterms:created>
  <dcterms:modified xsi:type="dcterms:W3CDTF">2015-10-18T15:24:23Z</dcterms:modified>
</cp:coreProperties>
</file>