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7" autoAdjust="0"/>
  </p:normalViewPr>
  <p:slideViewPr>
    <p:cSldViewPr snapToGrid="0" snapToObjects="1">
      <p:cViewPr>
        <p:scale>
          <a:sx n="100" d="100"/>
          <a:sy n="100" d="100"/>
        </p:scale>
        <p:origin x="-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8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A4A9-2C4B-CC4A-AE5B-EA5C68D1DF9C}" type="datetimeFigureOut">
              <a:rPr lang="en-US" smtClean="0"/>
              <a:t>15/10/19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1BB4-8C99-804A-AFD6-053D3205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200" y="317500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远程</a:t>
            </a:r>
            <a:r>
              <a:rPr lang="zh-CN" altLang="en-US" dirty="0" smtClean="0"/>
              <a:t>推送</a:t>
            </a:r>
            <a:r>
              <a:rPr lang="zh-CN" altLang="en-US" dirty="0" smtClean="0"/>
              <a:t>  </a:t>
            </a:r>
            <a:r>
              <a:rPr lang="en-US" altLang="zh-CN" dirty="0" smtClean="0"/>
              <a:t>APN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Notifacation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58900" y="2324100"/>
            <a:ext cx="1651000" cy="271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i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手机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68600" y="812800"/>
            <a:ext cx="3505200" cy="876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APNS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69812" y="2324100"/>
            <a:ext cx="1803400" cy="271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应用程序服务器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85900" y="1066800"/>
            <a:ext cx="12827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0" y="1485900"/>
            <a:ext cx="184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1.iPhone</a:t>
            </a:r>
            <a:r>
              <a:rPr lang="zh-CN" altLang="en-US" dirty="0" smtClean="0"/>
              <a:t>向</a:t>
            </a:r>
            <a:r>
              <a:rPr lang="en-US" altLang="zh-CN" dirty="0" smtClean="0"/>
              <a:t>APNS</a:t>
            </a:r>
          </a:p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DeviceToken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70200" y="1689100"/>
            <a:ext cx="8382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8500" y="1981200"/>
            <a:ext cx="253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2.APNS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DeviceToken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09900" y="3352800"/>
            <a:ext cx="28448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0200" y="2843768"/>
            <a:ext cx="303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3.iPhone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上传服务器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6188912" y="1600200"/>
            <a:ext cx="482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05894" y="1841500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服务器将</a:t>
            </a:r>
            <a:r>
              <a:rPr lang="zh-CN" altLang="zh-CN" dirty="0" smtClean="0"/>
              <a:t>T</a:t>
            </a:r>
            <a:r>
              <a:rPr lang="en-US" altLang="zh-CN" dirty="0" err="1" smtClean="0"/>
              <a:t>oken</a:t>
            </a:r>
            <a:r>
              <a:rPr lang="zh-CN" altLang="en-US" dirty="0" smtClean="0"/>
              <a:t>和推送内容上传</a:t>
            </a:r>
            <a:endParaRPr lang="en-US" altLang="zh-CN" dirty="0" smtClean="0"/>
          </a:p>
          <a:p>
            <a:r>
              <a:rPr lang="zh-CN" altLang="en-US" dirty="0" smtClean="0"/>
              <a:t>至</a:t>
            </a:r>
            <a:r>
              <a:rPr lang="en-US" altLang="zh-CN" dirty="0" smtClean="0"/>
              <a:t>APNS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2991170" y="1689100"/>
            <a:ext cx="1530030" cy="275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9900" y="4013200"/>
            <a:ext cx="285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将内容推送至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手机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</Words>
  <Application>Microsoft Macintosh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1000phone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maozhi maozhi</dc:creator>
  <cp:lastModifiedBy>TaiGuang ding</cp:lastModifiedBy>
  <cp:revision>16</cp:revision>
  <dcterms:created xsi:type="dcterms:W3CDTF">2014-05-19T08:09:25Z</dcterms:created>
  <dcterms:modified xsi:type="dcterms:W3CDTF">2015-10-19T08:17:23Z</dcterms:modified>
</cp:coreProperties>
</file>