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2" r:id="rId3"/>
    <p:sldId id="261" r:id="rId4"/>
    <p:sldId id="260" r:id="rId5"/>
    <p:sldId id="263" r:id="rId6"/>
    <p:sldId id="264" r:id="rId7"/>
    <p:sldId id="272" r:id="rId8"/>
    <p:sldId id="274" r:id="rId9"/>
    <p:sldId id="278" r:id="rId10"/>
    <p:sldId id="28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E6B"/>
    <a:srgbClr val="234964"/>
    <a:srgbClr val="F6F6F6"/>
    <a:srgbClr val="EBEBEB"/>
    <a:srgbClr val="FAFAFA"/>
    <a:srgbClr val="234864"/>
    <a:srgbClr val="FBFBFB"/>
    <a:srgbClr val="FCFCFC"/>
    <a:srgbClr val="F9F9F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9220C-1BC2-4002-8F3A-0592245D17C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41A5-0E52-4EB8-ABD8-9E2E6B424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0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36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3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3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0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1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2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9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7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1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5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7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1434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8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F054-2505-4724-BCBA-28284C948A4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4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5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5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1330556" y="4729656"/>
            <a:ext cx="94179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dirty="0">
                <a:solidFill>
                  <a:srgbClr val="254E6B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本科学生毕业设计开题报告</a:t>
            </a: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>
            <a:off x="1530771" y="5871486"/>
            <a:ext cx="8894605" cy="0"/>
          </a:xfrm>
          <a:prstGeom prst="line">
            <a:avLst/>
          </a:prstGeom>
          <a:noFill/>
          <a:ln w="38100" cap="flat" cmpd="sng" algn="ctr">
            <a:solidFill>
              <a:srgbClr val="1F3F57"/>
            </a:solidFill>
            <a:prstDash val="solid"/>
            <a:miter lim="800000"/>
          </a:ln>
          <a:effectLst/>
        </p:spPr>
      </p:cxnSp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73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4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5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5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2856620" y="4729656"/>
            <a:ext cx="63658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b="1" dirty="0">
                <a:solidFill>
                  <a:srgbClr val="254E6B"/>
                </a:solidFill>
                <a:latin typeface="微软雅黑" panose="020B0503020204020204" charset="-122"/>
                <a:ea typeface="创艺简细圆" pitchFamily="2" charset="-122"/>
              </a:rPr>
              <a:t>感谢在座各位聆听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5663971" y="5871486"/>
            <a:ext cx="720000" cy="0"/>
          </a:xfrm>
          <a:prstGeom prst="line">
            <a:avLst/>
          </a:prstGeom>
          <a:noFill/>
          <a:ln w="38100" cap="flat" cmpd="sng" algn="ctr">
            <a:solidFill>
              <a:srgbClr val="1F3F57"/>
            </a:solidFill>
            <a:prstDash val="solid"/>
            <a:miter lim="800000"/>
          </a:ln>
          <a:effectLst/>
        </p:spPr>
      </p:cxnSp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52225" y="1475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6224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6980" y="-2475007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575660" y="1235777"/>
            <a:ext cx="813743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3201037" y="2407862"/>
            <a:ext cx="4679663" cy="476978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2933861" y="1317680"/>
            <a:ext cx="761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题目：基于</a:t>
            </a:r>
            <a:r>
              <a:rPr lang="en-US" altLang="zh-CN" sz="24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QT</a:t>
            </a:r>
            <a:r>
              <a:rPr lang="zh-CN" altLang="en-US" sz="24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的自助快捷酒店房间管理系统</a:t>
            </a:r>
            <a:r>
              <a:rPr lang="en-US" altLang="zh-CN" sz="24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</a:t>
            </a:r>
            <a:endParaRPr lang="zh-CN" altLang="en-US" sz="2400" b="1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2514428-9FCA-4A77-A430-17D3F35A8F91}"/>
              </a:ext>
            </a:extLst>
          </p:cNvPr>
          <p:cNvGrpSpPr/>
          <p:nvPr/>
        </p:nvGrpSpPr>
        <p:grpSpPr>
          <a:xfrm>
            <a:off x="3423039" y="2204085"/>
            <a:ext cx="763693" cy="530363"/>
            <a:chOff x="4095751" y="2149476"/>
            <a:chExt cx="854074" cy="649288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160" name="Freeform 981">
              <a:extLst>
                <a:ext uri="{FF2B5EF4-FFF2-40B4-BE49-F238E27FC236}">
                  <a16:creationId xmlns:a16="http://schemas.microsoft.com/office/drawing/2014/main" id="{FEBB31D9-49A1-4241-A4E3-4817D0231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1" y="2484438"/>
              <a:ext cx="41275" cy="42863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72" y="1"/>
                </a:cxn>
                <a:cxn ang="0">
                  <a:pos x="51" y="17"/>
                </a:cxn>
                <a:cxn ang="0">
                  <a:pos x="33" y="34"/>
                </a:cxn>
                <a:cxn ang="0">
                  <a:pos x="23" y="45"/>
                </a:cxn>
                <a:cxn ang="0">
                  <a:pos x="15" y="54"/>
                </a:cxn>
                <a:cxn ang="0">
                  <a:pos x="8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4" y="83"/>
                </a:cxn>
                <a:cxn ang="0">
                  <a:pos x="6" y="83"/>
                </a:cxn>
                <a:cxn ang="0">
                  <a:pos x="8" y="82"/>
                </a:cxn>
                <a:cxn ang="0">
                  <a:pos x="9" y="80"/>
                </a:cxn>
                <a:cxn ang="0">
                  <a:pos x="9" y="80"/>
                </a:cxn>
                <a:cxn ang="0">
                  <a:pos x="15" y="70"/>
                </a:cxn>
                <a:cxn ang="0">
                  <a:pos x="23" y="60"/>
                </a:cxn>
                <a:cxn ang="0">
                  <a:pos x="31" y="51"/>
                </a:cxn>
                <a:cxn ang="0">
                  <a:pos x="39" y="42"/>
                </a:cxn>
                <a:cxn ang="0">
                  <a:pos x="58" y="25"/>
                </a:cxn>
                <a:cxn ang="0">
                  <a:pos x="77" y="9"/>
                </a:cxn>
                <a:cxn ang="0">
                  <a:pos x="77" y="9"/>
                </a:cxn>
                <a:cxn ang="0">
                  <a:pos x="78" y="7"/>
                </a:cxn>
                <a:cxn ang="0">
                  <a:pos x="79" y="6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79" h="83">
                  <a:moveTo>
                    <a:pt x="72" y="1"/>
                  </a:moveTo>
                  <a:lnTo>
                    <a:pt x="72" y="1"/>
                  </a:lnTo>
                  <a:lnTo>
                    <a:pt x="51" y="17"/>
                  </a:lnTo>
                  <a:lnTo>
                    <a:pt x="33" y="34"/>
                  </a:lnTo>
                  <a:lnTo>
                    <a:pt x="23" y="45"/>
                  </a:lnTo>
                  <a:lnTo>
                    <a:pt x="15" y="54"/>
                  </a:lnTo>
                  <a:lnTo>
                    <a:pt x="8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2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70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8" y="7"/>
                  </a:lnTo>
                  <a:lnTo>
                    <a:pt x="79" y="6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982">
              <a:extLst>
                <a:ext uri="{FF2B5EF4-FFF2-40B4-BE49-F238E27FC236}">
                  <a16:creationId xmlns:a16="http://schemas.microsoft.com/office/drawing/2014/main" id="{841A127E-9D2B-4156-86FD-F97358778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2492376"/>
              <a:ext cx="60325" cy="6350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44" y="63"/>
                </a:cxn>
                <a:cxn ang="0">
                  <a:pos x="44" y="63"/>
                </a:cxn>
                <a:cxn ang="0">
                  <a:pos x="20" y="87"/>
                </a:cxn>
                <a:cxn ang="0">
                  <a:pos x="10" y="99"/>
                </a:cxn>
                <a:cxn ang="0">
                  <a:pos x="4" y="10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0" y="117"/>
                </a:cxn>
                <a:cxn ang="0">
                  <a:pos x="2" y="119"/>
                </a:cxn>
                <a:cxn ang="0">
                  <a:pos x="4" y="120"/>
                </a:cxn>
                <a:cxn ang="0">
                  <a:pos x="6" y="120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3" y="110"/>
                </a:cxn>
                <a:cxn ang="0">
                  <a:pos x="18" y="103"/>
                </a:cxn>
                <a:cxn ang="0">
                  <a:pos x="30" y="90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20">
                  <a:moveTo>
                    <a:pt x="106" y="1"/>
                  </a:moveTo>
                  <a:lnTo>
                    <a:pt x="106" y="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20" y="87"/>
                  </a:lnTo>
                  <a:lnTo>
                    <a:pt x="10" y="99"/>
                  </a:lnTo>
                  <a:lnTo>
                    <a:pt x="4" y="10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2" y="119"/>
                  </a:lnTo>
                  <a:lnTo>
                    <a:pt x="4" y="120"/>
                  </a:lnTo>
                  <a:lnTo>
                    <a:pt x="6" y="120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3" y="110"/>
                  </a:lnTo>
                  <a:lnTo>
                    <a:pt x="18" y="103"/>
                  </a:lnTo>
                  <a:lnTo>
                    <a:pt x="30" y="90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Freeform 983">
              <a:extLst>
                <a:ext uri="{FF2B5EF4-FFF2-40B4-BE49-F238E27FC236}">
                  <a16:creationId xmlns:a16="http://schemas.microsoft.com/office/drawing/2014/main" id="{509CB002-53EF-432F-9DBD-A543BC3C3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1" y="2506663"/>
              <a:ext cx="88900" cy="85725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61" y="1"/>
                </a:cxn>
                <a:cxn ang="0">
                  <a:pos x="141" y="21"/>
                </a:cxn>
                <a:cxn ang="0">
                  <a:pos x="122" y="41"/>
                </a:cxn>
                <a:cxn ang="0">
                  <a:pos x="82" y="79"/>
                </a:cxn>
                <a:cxn ang="0">
                  <a:pos x="41" y="118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0"/>
                </a:cxn>
                <a:cxn ang="0">
                  <a:pos x="1" y="161"/>
                </a:cxn>
                <a:cxn ang="0">
                  <a:pos x="2" y="163"/>
                </a:cxn>
                <a:cxn ang="0">
                  <a:pos x="3" y="164"/>
                </a:cxn>
                <a:cxn ang="0">
                  <a:pos x="5" y="164"/>
                </a:cxn>
                <a:cxn ang="0">
                  <a:pos x="6" y="164"/>
                </a:cxn>
                <a:cxn ang="0">
                  <a:pos x="8" y="163"/>
                </a:cxn>
                <a:cxn ang="0">
                  <a:pos x="8" y="163"/>
                </a:cxn>
                <a:cxn ang="0">
                  <a:pos x="49" y="125"/>
                </a:cxn>
                <a:cxn ang="0">
                  <a:pos x="89" y="87"/>
                </a:cxn>
                <a:cxn ang="0">
                  <a:pos x="128" y="48"/>
                </a:cxn>
                <a:cxn ang="0">
                  <a:pos x="148" y="29"/>
                </a:cxn>
                <a:cxn ang="0">
                  <a:pos x="167" y="8"/>
                </a:cxn>
                <a:cxn ang="0">
                  <a:pos x="167" y="8"/>
                </a:cxn>
                <a:cxn ang="0">
                  <a:pos x="168" y="6"/>
                </a:cxn>
                <a:cxn ang="0">
                  <a:pos x="168" y="4"/>
                </a:cxn>
                <a:cxn ang="0">
                  <a:pos x="168" y="3"/>
                </a:cxn>
                <a:cxn ang="0">
                  <a:pos x="167" y="1"/>
                </a:cxn>
                <a:cxn ang="0">
                  <a:pos x="165" y="0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1"/>
                </a:cxn>
                <a:cxn ang="0">
                  <a:pos x="161" y="1"/>
                </a:cxn>
              </a:cxnLst>
              <a:rect l="0" t="0" r="r" b="b"/>
              <a:pathLst>
                <a:path w="168" h="164">
                  <a:moveTo>
                    <a:pt x="161" y="1"/>
                  </a:moveTo>
                  <a:lnTo>
                    <a:pt x="161" y="1"/>
                  </a:lnTo>
                  <a:lnTo>
                    <a:pt x="141" y="21"/>
                  </a:lnTo>
                  <a:lnTo>
                    <a:pt x="122" y="41"/>
                  </a:lnTo>
                  <a:lnTo>
                    <a:pt x="82" y="79"/>
                  </a:lnTo>
                  <a:lnTo>
                    <a:pt x="41" y="118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2" y="163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6" y="164"/>
                  </a:lnTo>
                  <a:lnTo>
                    <a:pt x="8" y="163"/>
                  </a:lnTo>
                  <a:lnTo>
                    <a:pt x="8" y="163"/>
                  </a:lnTo>
                  <a:lnTo>
                    <a:pt x="49" y="125"/>
                  </a:lnTo>
                  <a:lnTo>
                    <a:pt x="89" y="87"/>
                  </a:lnTo>
                  <a:lnTo>
                    <a:pt x="128" y="48"/>
                  </a:lnTo>
                  <a:lnTo>
                    <a:pt x="148" y="29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68" y="6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7" y="1"/>
                  </a:lnTo>
                  <a:lnTo>
                    <a:pt x="165" y="0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Freeform 984">
              <a:extLst>
                <a:ext uri="{FF2B5EF4-FFF2-40B4-BE49-F238E27FC236}">
                  <a16:creationId xmlns:a16="http://schemas.microsoft.com/office/drawing/2014/main" id="{2C339315-DCFF-425A-8F9A-087330A1F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438" y="2541588"/>
              <a:ext cx="88900" cy="87313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0" y="9"/>
                </a:cxn>
                <a:cxn ang="0">
                  <a:pos x="140" y="19"/>
                </a:cxn>
                <a:cxn ang="0">
                  <a:pos x="119" y="37"/>
                </a:cxn>
                <a:cxn ang="0">
                  <a:pos x="81" y="78"/>
                </a:cxn>
                <a:cxn ang="0">
                  <a:pos x="81" y="78"/>
                </a:cxn>
                <a:cxn ang="0">
                  <a:pos x="71" y="88"/>
                </a:cxn>
                <a:cxn ang="0">
                  <a:pos x="58" y="97"/>
                </a:cxn>
                <a:cxn ang="0">
                  <a:pos x="47" y="10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26" y="126"/>
                </a:cxn>
                <a:cxn ang="0">
                  <a:pos x="17" y="136"/>
                </a:cxn>
                <a:cxn ang="0">
                  <a:pos x="8" y="14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3"/>
                </a:cxn>
                <a:cxn ang="0">
                  <a:pos x="2" y="165"/>
                </a:cxn>
                <a:cxn ang="0">
                  <a:pos x="4" y="165"/>
                </a:cxn>
                <a:cxn ang="0">
                  <a:pos x="6" y="165"/>
                </a:cxn>
                <a:cxn ang="0">
                  <a:pos x="7" y="165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17" y="152"/>
                </a:cxn>
                <a:cxn ang="0">
                  <a:pos x="25" y="142"/>
                </a:cxn>
                <a:cxn ang="0">
                  <a:pos x="33" y="132"/>
                </a:cxn>
                <a:cxn ang="0">
                  <a:pos x="43" y="123"/>
                </a:cxn>
                <a:cxn ang="0">
                  <a:pos x="62" y="106"/>
                </a:cxn>
                <a:cxn ang="0">
                  <a:pos x="82" y="89"/>
                </a:cxn>
                <a:cxn ang="0">
                  <a:pos x="82" y="89"/>
                </a:cxn>
                <a:cxn ang="0">
                  <a:pos x="92" y="80"/>
                </a:cxn>
                <a:cxn ang="0">
                  <a:pos x="103" y="69"/>
                </a:cxn>
                <a:cxn ang="0">
                  <a:pos x="120" y="49"/>
                </a:cxn>
                <a:cxn ang="0">
                  <a:pos x="120" y="49"/>
                </a:cxn>
                <a:cxn ang="0">
                  <a:pos x="132" y="38"/>
                </a:cxn>
                <a:cxn ang="0">
                  <a:pos x="142" y="28"/>
                </a:cxn>
                <a:cxn ang="0">
                  <a:pos x="166" y="9"/>
                </a:cxn>
                <a:cxn ang="0">
                  <a:pos x="166" y="9"/>
                </a:cxn>
                <a:cxn ang="0">
                  <a:pos x="168" y="7"/>
                </a:cxn>
                <a:cxn ang="0">
                  <a:pos x="168" y="6"/>
                </a:cxn>
                <a:cxn ang="0">
                  <a:pos x="167" y="2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3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68" h="165">
                  <a:moveTo>
                    <a:pt x="162" y="1"/>
                  </a:moveTo>
                  <a:lnTo>
                    <a:pt x="162" y="1"/>
                  </a:lnTo>
                  <a:lnTo>
                    <a:pt x="150" y="9"/>
                  </a:lnTo>
                  <a:lnTo>
                    <a:pt x="140" y="19"/>
                  </a:lnTo>
                  <a:lnTo>
                    <a:pt x="119" y="37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71" y="88"/>
                  </a:lnTo>
                  <a:lnTo>
                    <a:pt x="58" y="97"/>
                  </a:lnTo>
                  <a:lnTo>
                    <a:pt x="47" y="10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26" y="126"/>
                  </a:lnTo>
                  <a:lnTo>
                    <a:pt x="17" y="136"/>
                  </a:lnTo>
                  <a:lnTo>
                    <a:pt x="8" y="14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7" y="165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17" y="152"/>
                  </a:lnTo>
                  <a:lnTo>
                    <a:pt x="25" y="142"/>
                  </a:lnTo>
                  <a:lnTo>
                    <a:pt x="33" y="132"/>
                  </a:lnTo>
                  <a:lnTo>
                    <a:pt x="43" y="123"/>
                  </a:lnTo>
                  <a:lnTo>
                    <a:pt x="62" y="106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92" y="80"/>
                  </a:lnTo>
                  <a:lnTo>
                    <a:pt x="103" y="69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2" y="38"/>
                  </a:lnTo>
                  <a:lnTo>
                    <a:pt x="142" y="2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8" y="7"/>
                  </a:lnTo>
                  <a:lnTo>
                    <a:pt x="168" y="6"/>
                  </a:lnTo>
                  <a:lnTo>
                    <a:pt x="167" y="2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Freeform 985">
              <a:extLst>
                <a:ext uri="{FF2B5EF4-FFF2-40B4-BE49-F238E27FC236}">
                  <a16:creationId xmlns:a16="http://schemas.microsoft.com/office/drawing/2014/main" id="{3B6208CB-9793-42C9-9C55-7ED9B6013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597151"/>
              <a:ext cx="71438" cy="68263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108" y="14"/>
                </a:cxn>
                <a:cxn ang="0">
                  <a:pos x="94" y="29"/>
                </a:cxn>
                <a:cxn ang="0">
                  <a:pos x="65" y="60"/>
                </a:cxn>
                <a:cxn ang="0">
                  <a:pos x="65" y="60"/>
                </a:cxn>
                <a:cxn ang="0">
                  <a:pos x="49" y="75"/>
                </a:cxn>
                <a:cxn ang="0">
                  <a:pos x="34" y="91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0" y="126"/>
                </a:cxn>
                <a:cxn ang="0">
                  <a:pos x="1" y="127"/>
                </a:cxn>
                <a:cxn ang="0">
                  <a:pos x="3" y="128"/>
                </a:cxn>
                <a:cxn ang="0">
                  <a:pos x="4" y="129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8" y="127"/>
                </a:cxn>
                <a:cxn ang="0">
                  <a:pos x="38" y="100"/>
                </a:cxn>
                <a:cxn ang="0">
                  <a:pos x="67" y="71"/>
                </a:cxn>
                <a:cxn ang="0">
                  <a:pos x="67" y="71"/>
                </a:cxn>
                <a:cxn ang="0">
                  <a:pos x="98" y="38"/>
                </a:cxn>
                <a:cxn ang="0">
                  <a:pos x="115" y="22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9">
                  <a:moveTo>
                    <a:pt x="125" y="1"/>
                  </a:moveTo>
                  <a:lnTo>
                    <a:pt x="125" y="1"/>
                  </a:lnTo>
                  <a:lnTo>
                    <a:pt x="108" y="14"/>
                  </a:lnTo>
                  <a:lnTo>
                    <a:pt x="94" y="29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49" y="75"/>
                  </a:lnTo>
                  <a:lnTo>
                    <a:pt x="34" y="9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1" y="127"/>
                  </a:lnTo>
                  <a:lnTo>
                    <a:pt x="3" y="128"/>
                  </a:lnTo>
                  <a:lnTo>
                    <a:pt x="4" y="129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38" y="100"/>
                  </a:lnTo>
                  <a:lnTo>
                    <a:pt x="67" y="71"/>
                  </a:lnTo>
                  <a:lnTo>
                    <a:pt x="67" y="71"/>
                  </a:lnTo>
                  <a:lnTo>
                    <a:pt x="98" y="38"/>
                  </a:lnTo>
                  <a:lnTo>
                    <a:pt x="115" y="22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986">
              <a:extLst>
                <a:ext uri="{FF2B5EF4-FFF2-40B4-BE49-F238E27FC236}">
                  <a16:creationId xmlns:a16="http://schemas.microsoft.com/office/drawing/2014/main" id="{B780152E-36E3-495F-8697-590D7E7ED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630488"/>
              <a:ext cx="71438" cy="66675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92" y="28"/>
                </a:cxn>
                <a:cxn ang="0">
                  <a:pos x="59" y="57"/>
                </a:cxn>
                <a:cxn ang="0">
                  <a:pos x="43" y="71"/>
                </a:cxn>
                <a:cxn ang="0">
                  <a:pos x="29" y="86"/>
                </a:cxn>
                <a:cxn ang="0">
                  <a:pos x="14" y="103"/>
                </a:cxn>
                <a:cxn ang="0">
                  <a:pos x="1" y="119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2"/>
                </a:cxn>
                <a:cxn ang="0">
                  <a:pos x="1" y="124"/>
                </a:cxn>
                <a:cxn ang="0">
                  <a:pos x="2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21" y="108"/>
                </a:cxn>
                <a:cxn ang="0">
                  <a:pos x="36" y="92"/>
                </a:cxn>
                <a:cxn ang="0">
                  <a:pos x="51" y="77"/>
                </a:cxn>
                <a:cxn ang="0">
                  <a:pos x="67" y="62"/>
                </a:cxn>
                <a:cxn ang="0">
                  <a:pos x="99" y="34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3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5">
                  <a:moveTo>
                    <a:pt x="125" y="1"/>
                  </a:moveTo>
                  <a:lnTo>
                    <a:pt x="125" y="1"/>
                  </a:lnTo>
                  <a:lnTo>
                    <a:pt x="92" y="28"/>
                  </a:lnTo>
                  <a:lnTo>
                    <a:pt x="59" y="57"/>
                  </a:lnTo>
                  <a:lnTo>
                    <a:pt x="43" y="71"/>
                  </a:lnTo>
                  <a:lnTo>
                    <a:pt x="29" y="86"/>
                  </a:lnTo>
                  <a:lnTo>
                    <a:pt x="14" y="103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21" y="108"/>
                  </a:lnTo>
                  <a:lnTo>
                    <a:pt x="36" y="92"/>
                  </a:lnTo>
                  <a:lnTo>
                    <a:pt x="51" y="77"/>
                  </a:lnTo>
                  <a:lnTo>
                    <a:pt x="67" y="62"/>
                  </a:lnTo>
                  <a:lnTo>
                    <a:pt x="99" y="3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Freeform 987">
              <a:extLst>
                <a:ext uri="{FF2B5EF4-FFF2-40B4-BE49-F238E27FC236}">
                  <a16:creationId xmlns:a16="http://schemas.microsoft.com/office/drawing/2014/main" id="{40ADD57A-D706-40A0-8E26-D3D8203FE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2670176"/>
              <a:ext cx="55563" cy="55563"/>
            </a:xfrm>
            <a:custGeom>
              <a:avLst/>
              <a:gdLst/>
              <a:ahLst/>
              <a:cxnLst>
                <a:cxn ang="0">
                  <a:pos x="97" y="1"/>
                </a:cxn>
                <a:cxn ang="0">
                  <a:pos x="97" y="1"/>
                </a:cxn>
                <a:cxn ang="0">
                  <a:pos x="82" y="10"/>
                </a:cxn>
                <a:cxn ang="0">
                  <a:pos x="69" y="20"/>
                </a:cxn>
                <a:cxn ang="0">
                  <a:pos x="55" y="32"/>
                </a:cxn>
                <a:cxn ang="0">
                  <a:pos x="43" y="43"/>
                </a:cxn>
                <a:cxn ang="0">
                  <a:pos x="32" y="56"/>
                </a:cxn>
                <a:cxn ang="0">
                  <a:pos x="20" y="69"/>
                </a:cxn>
                <a:cxn ang="0">
                  <a:pos x="10" y="8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7" y="88"/>
                </a:cxn>
                <a:cxn ang="0">
                  <a:pos x="27" y="75"/>
                </a:cxn>
                <a:cxn ang="0">
                  <a:pos x="39" y="62"/>
                </a:cxn>
                <a:cxn ang="0">
                  <a:pos x="50" y="50"/>
                </a:cxn>
                <a:cxn ang="0">
                  <a:pos x="62" y="38"/>
                </a:cxn>
                <a:cxn ang="0">
                  <a:pos x="75" y="28"/>
                </a:cxn>
                <a:cxn ang="0">
                  <a:pos x="88" y="17"/>
                </a:cxn>
                <a:cxn ang="0">
                  <a:pos x="102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5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7" y="1"/>
                </a:cxn>
                <a:cxn ang="0">
                  <a:pos x="97" y="1"/>
                </a:cxn>
              </a:cxnLst>
              <a:rect l="0" t="0" r="r" b="b"/>
              <a:pathLst>
                <a:path w="104" h="104">
                  <a:moveTo>
                    <a:pt x="97" y="1"/>
                  </a:moveTo>
                  <a:lnTo>
                    <a:pt x="97" y="1"/>
                  </a:lnTo>
                  <a:lnTo>
                    <a:pt x="82" y="10"/>
                  </a:lnTo>
                  <a:lnTo>
                    <a:pt x="69" y="20"/>
                  </a:lnTo>
                  <a:lnTo>
                    <a:pt x="55" y="32"/>
                  </a:lnTo>
                  <a:lnTo>
                    <a:pt x="43" y="43"/>
                  </a:lnTo>
                  <a:lnTo>
                    <a:pt x="32" y="56"/>
                  </a:lnTo>
                  <a:lnTo>
                    <a:pt x="20" y="69"/>
                  </a:lnTo>
                  <a:lnTo>
                    <a:pt x="10" y="8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7" y="88"/>
                  </a:lnTo>
                  <a:lnTo>
                    <a:pt x="27" y="75"/>
                  </a:lnTo>
                  <a:lnTo>
                    <a:pt x="39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5" y="28"/>
                  </a:lnTo>
                  <a:lnTo>
                    <a:pt x="88" y="1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Freeform 988">
              <a:extLst>
                <a:ext uri="{FF2B5EF4-FFF2-40B4-BE49-F238E27FC236}">
                  <a16:creationId xmlns:a16="http://schemas.microsoft.com/office/drawing/2014/main" id="{5E1C3A5F-5B2A-421D-954C-DDFAB28E7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226" y="2727326"/>
              <a:ext cx="26988" cy="46038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4"/>
                </a:cxn>
                <a:cxn ang="0">
                  <a:pos x="32" y="24"/>
                </a:cxn>
                <a:cxn ang="0">
                  <a:pos x="21" y="43"/>
                </a:cxn>
                <a:cxn ang="0">
                  <a:pos x="10" y="63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4" y="75"/>
                </a:cxn>
                <a:cxn ang="0">
                  <a:pos x="19" y="65"/>
                </a:cxn>
                <a:cxn ang="0">
                  <a:pos x="30" y="46"/>
                </a:cxn>
                <a:cxn ang="0">
                  <a:pos x="42" y="26"/>
                </a:cxn>
                <a:cxn ang="0">
                  <a:pos x="47" y="17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5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8">
                  <a:moveTo>
                    <a:pt x="42" y="3"/>
                  </a:moveTo>
                  <a:lnTo>
                    <a:pt x="42" y="3"/>
                  </a:lnTo>
                  <a:lnTo>
                    <a:pt x="37" y="14"/>
                  </a:lnTo>
                  <a:lnTo>
                    <a:pt x="32" y="24"/>
                  </a:lnTo>
                  <a:lnTo>
                    <a:pt x="21" y="43"/>
                  </a:lnTo>
                  <a:lnTo>
                    <a:pt x="10" y="63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4" y="75"/>
                  </a:lnTo>
                  <a:lnTo>
                    <a:pt x="19" y="65"/>
                  </a:lnTo>
                  <a:lnTo>
                    <a:pt x="30" y="46"/>
                  </a:lnTo>
                  <a:lnTo>
                    <a:pt x="42" y="26"/>
                  </a:lnTo>
                  <a:lnTo>
                    <a:pt x="47" y="1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8" name="Freeform 989">
              <a:extLst>
                <a:ext uri="{FF2B5EF4-FFF2-40B4-BE49-F238E27FC236}">
                  <a16:creationId xmlns:a16="http://schemas.microsoft.com/office/drawing/2014/main" id="{C0D8367D-5ABC-42A4-B348-8384C21CB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8" y="2722563"/>
              <a:ext cx="44450" cy="61913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74" y="1"/>
                </a:cxn>
                <a:cxn ang="0">
                  <a:pos x="51" y="23"/>
                </a:cxn>
                <a:cxn ang="0">
                  <a:pos x="40" y="35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1" y="62"/>
                </a:cxn>
                <a:cxn ang="0">
                  <a:pos x="13" y="78"/>
                </a:cxn>
                <a:cxn ang="0">
                  <a:pos x="6" y="9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3" y="117"/>
                </a:cxn>
                <a:cxn ang="0">
                  <a:pos x="5" y="117"/>
                </a:cxn>
                <a:cxn ang="0">
                  <a:pos x="7" y="116"/>
                </a:cxn>
                <a:cxn ang="0">
                  <a:pos x="8" y="115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5" y="96"/>
                </a:cxn>
                <a:cxn ang="0">
                  <a:pos x="23" y="79"/>
                </a:cxn>
                <a:cxn ang="0">
                  <a:pos x="31" y="62"/>
                </a:cxn>
                <a:cxn ang="0">
                  <a:pos x="36" y="5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51" y="37"/>
                </a:cxn>
                <a:cxn ang="0">
                  <a:pos x="61" y="27"/>
                </a:cxn>
                <a:cxn ang="0">
                  <a:pos x="81" y="8"/>
                </a:cxn>
                <a:cxn ang="0">
                  <a:pos x="81" y="8"/>
                </a:cxn>
                <a:cxn ang="0">
                  <a:pos x="82" y="6"/>
                </a:cxn>
                <a:cxn ang="0">
                  <a:pos x="83" y="4"/>
                </a:cxn>
                <a:cxn ang="0">
                  <a:pos x="82" y="3"/>
                </a:cxn>
                <a:cxn ang="0">
                  <a:pos x="81" y="1"/>
                </a:cxn>
                <a:cxn ang="0">
                  <a:pos x="80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83" h="117">
                  <a:moveTo>
                    <a:pt x="74" y="1"/>
                  </a:moveTo>
                  <a:lnTo>
                    <a:pt x="74" y="1"/>
                  </a:lnTo>
                  <a:lnTo>
                    <a:pt x="51" y="23"/>
                  </a:lnTo>
                  <a:lnTo>
                    <a:pt x="40" y="35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1" y="62"/>
                  </a:lnTo>
                  <a:lnTo>
                    <a:pt x="13" y="78"/>
                  </a:lnTo>
                  <a:lnTo>
                    <a:pt x="6" y="9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3" y="117"/>
                  </a:lnTo>
                  <a:lnTo>
                    <a:pt x="5" y="117"/>
                  </a:lnTo>
                  <a:lnTo>
                    <a:pt x="7" y="116"/>
                  </a:lnTo>
                  <a:lnTo>
                    <a:pt x="8" y="115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5" y="96"/>
                  </a:lnTo>
                  <a:lnTo>
                    <a:pt x="23" y="79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51" y="37"/>
                  </a:lnTo>
                  <a:lnTo>
                    <a:pt x="61" y="27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9" name="Freeform 990">
              <a:extLst>
                <a:ext uri="{FF2B5EF4-FFF2-40B4-BE49-F238E27FC236}">
                  <a16:creationId xmlns:a16="http://schemas.microsoft.com/office/drawing/2014/main" id="{3FC3520D-0EDC-4BFA-8155-771D57EBA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2727326"/>
              <a:ext cx="36513" cy="47625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57" y="9"/>
                </a:cxn>
                <a:cxn ang="0">
                  <a:pos x="52" y="15"/>
                </a:cxn>
                <a:cxn ang="0">
                  <a:pos x="42" y="26"/>
                </a:cxn>
                <a:cxn ang="0">
                  <a:pos x="32" y="37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16" y="59"/>
                </a:cxn>
                <a:cxn ang="0">
                  <a:pos x="12" y="66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" y="76"/>
                </a:cxn>
                <a:cxn ang="0">
                  <a:pos x="1" y="79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4" y="88"/>
                </a:cxn>
                <a:cxn ang="0">
                  <a:pos x="5" y="89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1" y="81"/>
                </a:cxn>
                <a:cxn ang="0">
                  <a:pos x="13" y="79"/>
                </a:cxn>
                <a:cxn ang="0">
                  <a:pos x="17" y="76"/>
                </a:cxn>
                <a:cxn ang="0">
                  <a:pos x="19" y="73"/>
                </a:cxn>
                <a:cxn ang="0">
                  <a:pos x="19" y="73"/>
                </a:cxn>
                <a:cxn ang="0">
                  <a:pos x="22" y="67"/>
                </a:cxn>
                <a:cxn ang="0">
                  <a:pos x="26" y="60"/>
                </a:cxn>
                <a:cxn ang="0">
                  <a:pos x="34" y="49"/>
                </a:cxn>
                <a:cxn ang="0">
                  <a:pos x="34" y="49"/>
                </a:cxn>
                <a:cxn ang="0">
                  <a:pos x="42" y="38"/>
                </a:cxn>
                <a:cxn ang="0">
                  <a:pos x="52" y="28"/>
                </a:cxn>
                <a:cxn ang="0">
                  <a:pos x="61" y="18"/>
                </a:cxn>
                <a:cxn ang="0">
                  <a:pos x="65" y="13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9" y="6"/>
                </a:cxn>
                <a:cxn ang="0">
                  <a:pos x="69" y="3"/>
                </a:cxn>
                <a:cxn ang="0">
                  <a:pos x="68" y="2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2" y="1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69" h="89">
                  <a:moveTo>
                    <a:pt x="61" y="2"/>
                  </a:moveTo>
                  <a:lnTo>
                    <a:pt x="61" y="2"/>
                  </a:lnTo>
                  <a:lnTo>
                    <a:pt x="57" y="9"/>
                  </a:lnTo>
                  <a:lnTo>
                    <a:pt x="52" y="15"/>
                  </a:lnTo>
                  <a:lnTo>
                    <a:pt x="42" y="26"/>
                  </a:lnTo>
                  <a:lnTo>
                    <a:pt x="32" y="3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16" y="59"/>
                  </a:lnTo>
                  <a:lnTo>
                    <a:pt x="12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1" y="81"/>
                  </a:lnTo>
                  <a:lnTo>
                    <a:pt x="13" y="79"/>
                  </a:lnTo>
                  <a:lnTo>
                    <a:pt x="17" y="76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2" y="67"/>
                  </a:lnTo>
                  <a:lnTo>
                    <a:pt x="26" y="60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65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Freeform 991">
              <a:extLst>
                <a:ext uri="{FF2B5EF4-FFF2-40B4-BE49-F238E27FC236}">
                  <a16:creationId xmlns:a16="http://schemas.microsoft.com/office/drawing/2014/main" id="{6CD41C16-97F1-4BD6-81D3-7B4796A6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727326"/>
              <a:ext cx="28575" cy="49213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44" y="6"/>
                </a:cxn>
                <a:cxn ang="0">
                  <a:pos x="43" y="10"/>
                </a:cxn>
                <a:cxn ang="0">
                  <a:pos x="42" y="12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7" y="17"/>
                </a:cxn>
                <a:cxn ang="0">
                  <a:pos x="36" y="18"/>
                </a:cxn>
                <a:cxn ang="0">
                  <a:pos x="35" y="20"/>
                </a:cxn>
                <a:cxn ang="0">
                  <a:pos x="35" y="20"/>
                </a:cxn>
                <a:cxn ang="0">
                  <a:pos x="31" y="25"/>
                </a:cxn>
                <a:cxn ang="0">
                  <a:pos x="27" y="30"/>
                </a:cxn>
                <a:cxn ang="0">
                  <a:pos x="22" y="36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4" y="52"/>
                </a:cxn>
                <a:cxn ang="0">
                  <a:pos x="10" y="64"/>
                </a:cxn>
                <a:cxn ang="0">
                  <a:pos x="6" y="75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91"/>
                </a:cxn>
                <a:cxn ang="0">
                  <a:pos x="2" y="92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2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2" y="83"/>
                </a:cxn>
                <a:cxn ang="0">
                  <a:pos x="15" y="77"/>
                </a:cxn>
                <a:cxn ang="0">
                  <a:pos x="21" y="63"/>
                </a:cxn>
                <a:cxn ang="0">
                  <a:pos x="28" y="49"/>
                </a:cxn>
                <a:cxn ang="0">
                  <a:pos x="31" y="43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41" y="29"/>
                </a:cxn>
                <a:cxn ang="0">
                  <a:pos x="47" y="22"/>
                </a:cxn>
                <a:cxn ang="0">
                  <a:pos x="51" y="14"/>
                </a:cxn>
                <a:cxn ang="0">
                  <a:pos x="53" y="1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4" h="92">
                  <a:moveTo>
                    <a:pt x="44" y="6"/>
                  </a:moveTo>
                  <a:lnTo>
                    <a:pt x="44" y="6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2" y="36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4" y="52"/>
                  </a:lnTo>
                  <a:lnTo>
                    <a:pt x="10" y="64"/>
                  </a:lnTo>
                  <a:lnTo>
                    <a:pt x="6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5" y="77"/>
                  </a:lnTo>
                  <a:lnTo>
                    <a:pt x="21" y="63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1" y="29"/>
                  </a:lnTo>
                  <a:lnTo>
                    <a:pt x="47" y="22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Freeform 992">
              <a:extLst>
                <a:ext uri="{FF2B5EF4-FFF2-40B4-BE49-F238E27FC236}">
                  <a16:creationId xmlns:a16="http://schemas.microsoft.com/office/drawing/2014/main" id="{85B2B89D-E84F-414E-8FCD-EDBF64E94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1" y="2733676"/>
              <a:ext cx="26988" cy="3651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10"/>
                </a:cxn>
                <a:cxn ang="0">
                  <a:pos x="32" y="18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10" y="48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1"/>
                </a:cxn>
                <a:cxn ang="0">
                  <a:pos x="6" y="71"/>
                </a:cxn>
                <a:cxn ang="0">
                  <a:pos x="7" y="71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8" y="54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40" y="21"/>
                </a:cxn>
                <a:cxn ang="0">
                  <a:pos x="46" y="13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71">
                  <a:moveTo>
                    <a:pt x="41" y="2"/>
                  </a:moveTo>
                  <a:lnTo>
                    <a:pt x="41" y="2"/>
                  </a:lnTo>
                  <a:lnTo>
                    <a:pt x="37" y="10"/>
                  </a:lnTo>
                  <a:lnTo>
                    <a:pt x="32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0" y="48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8" y="54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40" y="21"/>
                  </a:lnTo>
                  <a:lnTo>
                    <a:pt x="46" y="1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Freeform 993">
              <a:extLst>
                <a:ext uri="{FF2B5EF4-FFF2-40B4-BE49-F238E27FC236}">
                  <a16:creationId xmlns:a16="http://schemas.microsoft.com/office/drawing/2014/main" id="{0D7320F9-C62C-4F04-A99C-96F84F437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2736851"/>
              <a:ext cx="30163" cy="42863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49" y="3"/>
                </a:cxn>
                <a:cxn ang="0">
                  <a:pos x="43" y="13"/>
                </a:cxn>
                <a:cxn ang="0">
                  <a:pos x="37" y="24"/>
                </a:cxn>
                <a:cxn ang="0">
                  <a:pos x="29" y="3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5" y="50"/>
                </a:cxn>
                <a:cxn ang="0">
                  <a:pos x="10" y="57"/>
                </a:cxn>
                <a:cxn ang="0">
                  <a:pos x="4" y="6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79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70"/>
                </a:cxn>
                <a:cxn ang="0">
                  <a:pos x="15" y="65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9" y="50"/>
                </a:cxn>
                <a:cxn ang="0">
                  <a:pos x="32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1" y="33"/>
                </a:cxn>
                <a:cxn ang="0">
                  <a:pos x="46" y="25"/>
                </a:cxn>
                <a:cxn ang="0">
                  <a:pos x="52" y="17"/>
                </a:cxn>
                <a:cxn ang="0">
                  <a:pos x="57" y="7"/>
                </a:cxn>
                <a:cxn ang="0">
                  <a:pos x="57" y="7"/>
                </a:cxn>
                <a:cxn ang="0">
                  <a:pos x="57" y="5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9" y="3"/>
                </a:cxn>
              </a:cxnLst>
              <a:rect l="0" t="0" r="r" b="b"/>
              <a:pathLst>
                <a:path w="57" h="80">
                  <a:moveTo>
                    <a:pt x="49" y="3"/>
                  </a:moveTo>
                  <a:lnTo>
                    <a:pt x="49" y="3"/>
                  </a:lnTo>
                  <a:lnTo>
                    <a:pt x="43" y="13"/>
                  </a:lnTo>
                  <a:lnTo>
                    <a:pt x="37" y="24"/>
                  </a:lnTo>
                  <a:lnTo>
                    <a:pt x="29" y="3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5" y="50"/>
                  </a:lnTo>
                  <a:lnTo>
                    <a:pt x="10" y="57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0"/>
                  </a:lnTo>
                  <a:lnTo>
                    <a:pt x="32" y="46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1" y="33"/>
                  </a:lnTo>
                  <a:lnTo>
                    <a:pt x="46" y="25"/>
                  </a:lnTo>
                  <a:lnTo>
                    <a:pt x="52" y="1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Freeform 994">
              <a:extLst>
                <a:ext uri="{FF2B5EF4-FFF2-40B4-BE49-F238E27FC236}">
                  <a16:creationId xmlns:a16="http://schemas.microsoft.com/office/drawing/2014/main" id="{92FF0AD0-D53F-4E23-9A6A-955708D8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2735263"/>
              <a:ext cx="22225" cy="3492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6"/>
                </a:cxn>
                <a:cxn ang="0">
                  <a:pos x="16" y="31"/>
                </a:cxn>
                <a:cxn ang="0">
                  <a:pos x="7" y="46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7" y="66"/>
                </a:cxn>
                <a:cxn ang="0">
                  <a:pos x="8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7" y="49"/>
                </a:cxn>
                <a:cxn ang="0">
                  <a:pos x="24" y="34"/>
                </a:cxn>
                <a:cxn ang="0">
                  <a:pos x="32" y="2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66">
                  <a:moveTo>
                    <a:pt x="33" y="2"/>
                  </a:moveTo>
                  <a:lnTo>
                    <a:pt x="33" y="2"/>
                  </a:lnTo>
                  <a:lnTo>
                    <a:pt x="24" y="16"/>
                  </a:lnTo>
                  <a:lnTo>
                    <a:pt x="16" y="31"/>
                  </a:lnTo>
                  <a:lnTo>
                    <a:pt x="7" y="46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7" y="49"/>
                  </a:lnTo>
                  <a:lnTo>
                    <a:pt x="24" y="34"/>
                  </a:lnTo>
                  <a:lnTo>
                    <a:pt x="32" y="2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Freeform 995">
              <a:extLst>
                <a:ext uri="{FF2B5EF4-FFF2-40B4-BE49-F238E27FC236}">
                  <a16:creationId xmlns:a16="http://schemas.microsoft.com/office/drawing/2014/main" id="{9DA4028F-0BCE-47F2-95A7-61FB3467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2736851"/>
              <a:ext cx="25400" cy="428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6" y="13"/>
                </a:cxn>
                <a:cxn ang="0">
                  <a:pos x="31" y="22"/>
                </a:cxn>
                <a:cxn ang="0">
                  <a:pos x="22" y="39"/>
                </a:cxn>
                <a:cxn ang="0">
                  <a:pos x="11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5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0" y="60"/>
                </a:cxn>
                <a:cxn ang="0">
                  <a:pos x="30" y="43"/>
                </a:cxn>
                <a:cxn ang="0">
                  <a:pos x="41" y="25"/>
                </a:cxn>
                <a:cxn ang="0">
                  <a:pos x="44" y="16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1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80">
                  <a:moveTo>
                    <a:pt x="39" y="4"/>
                  </a:moveTo>
                  <a:lnTo>
                    <a:pt x="39" y="4"/>
                  </a:lnTo>
                  <a:lnTo>
                    <a:pt x="36" y="13"/>
                  </a:lnTo>
                  <a:lnTo>
                    <a:pt x="31" y="22"/>
                  </a:lnTo>
                  <a:lnTo>
                    <a:pt x="22" y="39"/>
                  </a:lnTo>
                  <a:lnTo>
                    <a:pt x="11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0" y="60"/>
                  </a:lnTo>
                  <a:lnTo>
                    <a:pt x="30" y="43"/>
                  </a:lnTo>
                  <a:lnTo>
                    <a:pt x="41" y="25"/>
                  </a:lnTo>
                  <a:lnTo>
                    <a:pt x="44" y="1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Freeform 996">
              <a:extLst>
                <a:ext uri="{FF2B5EF4-FFF2-40B4-BE49-F238E27FC236}">
                  <a16:creationId xmlns:a16="http://schemas.microsoft.com/office/drawing/2014/main" id="{6C7BD739-FF7F-4131-9405-0ED88D72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2738438"/>
              <a:ext cx="22225" cy="3810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0" y="10"/>
                </a:cxn>
                <a:cxn ang="0">
                  <a:pos x="26" y="18"/>
                </a:cxn>
                <a:cxn ang="0">
                  <a:pos x="14" y="32"/>
                </a:cxn>
                <a:cxn ang="0">
                  <a:pos x="10" y="40"/>
                </a:cxn>
                <a:cxn ang="0">
                  <a:pos x="5" y="48"/>
                </a:cxn>
                <a:cxn ang="0">
                  <a:pos x="2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1" y="58"/>
                </a:cxn>
                <a:cxn ang="0">
                  <a:pos x="14" y="51"/>
                </a:cxn>
                <a:cxn ang="0">
                  <a:pos x="18" y="44"/>
                </a:cxn>
                <a:cxn ang="0">
                  <a:pos x="23" y="36"/>
                </a:cxn>
                <a:cxn ang="0">
                  <a:pos x="34" y="22"/>
                </a:cxn>
                <a:cxn ang="0">
                  <a:pos x="39" y="15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3" h="71">
                  <a:moveTo>
                    <a:pt x="35" y="3"/>
                  </a:moveTo>
                  <a:lnTo>
                    <a:pt x="35" y="3"/>
                  </a:lnTo>
                  <a:lnTo>
                    <a:pt x="30" y="10"/>
                  </a:lnTo>
                  <a:lnTo>
                    <a:pt x="26" y="18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5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58"/>
                  </a:lnTo>
                  <a:lnTo>
                    <a:pt x="14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4" y="22"/>
                  </a:lnTo>
                  <a:lnTo>
                    <a:pt x="39" y="15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Freeform 997">
              <a:extLst>
                <a:ext uri="{FF2B5EF4-FFF2-40B4-BE49-F238E27FC236}">
                  <a16:creationId xmlns:a16="http://schemas.microsoft.com/office/drawing/2014/main" id="{019878D0-15E9-4310-9736-A83FFC7F1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2746376"/>
              <a:ext cx="25400" cy="30163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29" y="12"/>
                </a:cxn>
                <a:cxn ang="0">
                  <a:pos x="20" y="23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3" y="57"/>
                </a:cxn>
                <a:cxn ang="0">
                  <a:pos x="4" y="57"/>
                </a:cxn>
                <a:cxn ang="0">
                  <a:pos x="6" y="57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26" y="31"/>
                </a:cxn>
                <a:cxn ang="0">
                  <a:pos x="35" y="18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8" h="57">
                  <a:moveTo>
                    <a:pt x="39" y="1"/>
                  </a:moveTo>
                  <a:lnTo>
                    <a:pt x="39" y="1"/>
                  </a:lnTo>
                  <a:lnTo>
                    <a:pt x="29" y="12"/>
                  </a:lnTo>
                  <a:lnTo>
                    <a:pt x="20" y="2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57"/>
                  </a:lnTo>
                  <a:lnTo>
                    <a:pt x="4" y="57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26" y="31"/>
                  </a:lnTo>
                  <a:lnTo>
                    <a:pt x="35" y="18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Freeform 998">
              <a:extLst>
                <a:ext uri="{FF2B5EF4-FFF2-40B4-BE49-F238E27FC236}">
                  <a16:creationId xmlns:a16="http://schemas.microsoft.com/office/drawing/2014/main" id="{35EDCEB8-D914-4F10-8683-4C5780A1F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6" y="2536826"/>
              <a:ext cx="31750" cy="349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5"/>
                </a:cxn>
                <a:cxn ang="0">
                  <a:pos x="26" y="30"/>
                </a:cxn>
                <a:cxn ang="0">
                  <a:pos x="13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21" y="50"/>
                </a:cxn>
                <a:cxn ang="0">
                  <a:pos x="33" y="36"/>
                </a:cxn>
                <a:cxn ang="0">
                  <a:pos x="46" y="21"/>
                </a:cxn>
                <a:cxn ang="0">
                  <a:pos x="58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66">
                  <a:moveTo>
                    <a:pt x="52" y="1"/>
                  </a:moveTo>
                  <a:lnTo>
                    <a:pt x="52" y="1"/>
                  </a:lnTo>
                  <a:lnTo>
                    <a:pt x="38" y="15"/>
                  </a:lnTo>
                  <a:lnTo>
                    <a:pt x="26" y="30"/>
                  </a:lnTo>
                  <a:lnTo>
                    <a:pt x="13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1" y="50"/>
                  </a:lnTo>
                  <a:lnTo>
                    <a:pt x="33" y="36"/>
                  </a:lnTo>
                  <a:lnTo>
                    <a:pt x="46" y="21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8" name="Freeform 999">
              <a:extLst>
                <a:ext uri="{FF2B5EF4-FFF2-40B4-BE49-F238E27FC236}">
                  <a16:creationId xmlns:a16="http://schemas.microsoft.com/office/drawing/2014/main" id="{8587DF9C-31FA-4CCD-9F70-DE3605E1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2566988"/>
              <a:ext cx="34925" cy="49213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57" y="3"/>
                </a:cxn>
                <a:cxn ang="0">
                  <a:pos x="55" y="8"/>
                </a:cxn>
                <a:cxn ang="0">
                  <a:pos x="52" y="13"/>
                </a:cxn>
                <a:cxn ang="0">
                  <a:pos x="44" y="23"/>
                </a:cxn>
                <a:cxn ang="0">
                  <a:pos x="35" y="31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22" y="44"/>
                </a:cxn>
                <a:cxn ang="0">
                  <a:pos x="18" y="49"/>
                </a:cxn>
                <a:cxn ang="0">
                  <a:pos x="12" y="61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7" y="91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6" y="75"/>
                </a:cxn>
                <a:cxn ang="0">
                  <a:pos x="22" y="63"/>
                </a:cxn>
                <a:cxn ang="0">
                  <a:pos x="30" y="50"/>
                </a:cxn>
                <a:cxn ang="0">
                  <a:pos x="34" y="45"/>
                </a:cxn>
                <a:cxn ang="0">
                  <a:pos x="40" y="40"/>
                </a:cxn>
                <a:cxn ang="0">
                  <a:pos x="40" y="40"/>
                </a:cxn>
                <a:cxn ang="0">
                  <a:pos x="48" y="33"/>
                </a:cxn>
                <a:cxn ang="0">
                  <a:pos x="55" y="25"/>
                </a:cxn>
                <a:cxn ang="0">
                  <a:pos x="61" y="15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3"/>
                </a:cxn>
                <a:cxn ang="0">
                  <a:pos x="57" y="3"/>
                </a:cxn>
              </a:cxnLst>
              <a:rect l="0" t="0" r="r" b="b"/>
              <a:pathLst>
                <a:path w="66" h="91">
                  <a:moveTo>
                    <a:pt x="57" y="3"/>
                  </a:moveTo>
                  <a:lnTo>
                    <a:pt x="57" y="3"/>
                  </a:lnTo>
                  <a:lnTo>
                    <a:pt x="55" y="8"/>
                  </a:lnTo>
                  <a:lnTo>
                    <a:pt x="52" y="13"/>
                  </a:lnTo>
                  <a:lnTo>
                    <a:pt x="44" y="23"/>
                  </a:lnTo>
                  <a:lnTo>
                    <a:pt x="35" y="3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2" y="44"/>
                  </a:lnTo>
                  <a:lnTo>
                    <a:pt x="18" y="49"/>
                  </a:lnTo>
                  <a:lnTo>
                    <a:pt x="12" y="6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6" y="75"/>
                  </a:lnTo>
                  <a:lnTo>
                    <a:pt x="22" y="63"/>
                  </a:lnTo>
                  <a:lnTo>
                    <a:pt x="30" y="50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8" y="33"/>
                  </a:lnTo>
                  <a:lnTo>
                    <a:pt x="55" y="25"/>
                  </a:lnTo>
                  <a:lnTo>
                    <a:pt x="61" y="15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179" name="Freeform 1000">
              <a:extLst>
                <a:ext uri="{FF2B5EF4-FFF2-40B4-BE49-F238E27FC236}">
                  <a16:creationId xmlns:a16="http://schemas.microsoft.com/office/drawing/2014/main" id="{2A8537AF-AB26-4A86-B2F9-13400608F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6" y="2497138"/>
              <a:ext cx="34925" cy="55563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5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05">
                  <a:moveTo>
                    <a:pt x="58" y="2"/>
                  </a:moveTo>
                  <a:lnTo>
                    <a:pt x="58" y="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0" name="Freeform 1001">
              <a:extLst>
                <a:ext uri="{FF2B5EF4-FFF2-40B4-BE49-F238E27FC236}">
                  <a16:creationId xmlns:a16="http://schemas.microsoft.com/office/drawing/2014/main" id="{E27E3D00-5E1D-470B-926A-793DDAE0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9838"/>
              <a:ext cx="28575" cy="31750"/>
            </a:xfrm>
            <a:custGeom>
              <a:avLst/>
              <a:gdLst/>
              <a:ahLst/>
              <a:cxnLst>
                <a:cxn ang="0">
                  <a:pos x="46" y="1"/>
                </a:cxn>
                <a:cxn ang="0">
                  <a:pos x="46" y="1"/>
                </a:cxn>
                <a:cxn ang="0">
                  <a:pos x="22" y="26"/>
                </a:cxn>
                <a:cxn ang="0">
                  <a:pos x="11" y="39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5" y="60"/>
                </a:cxn>
                <a:cxn ang="0">
                  <a:pos x="8" y="59"/>
                </a:cxn>
                <a:cxn ang="0">
                  <a:pos x="9" y="58"/>
                </a:cxn>
                <a:cxn ang="0">
                  <a:pos x="9" y="58"/>
                </a:cxn>
                <a:cxn ang="0">
                  <a:pos x="19" y="44"/>
                </a:cxn>
                <a:cxn ang="0">
                  <a:pos x="29" y="3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6" y="1"/>
                </a:cxn>
              </a:cxnLst>
              <a:rect l="0" t="0" r="r" b="b"/>
              <a:pathLst>
                <a:path w="54" h="60">
                  <a:moveTo>
                    <a:pt x="46" y="1"/>
                  </a:moveTo>
                  <a:lnTo>
                    <a:pt x="46" y="1"/>
                  </a:lnTo>
                  <a:lnTo>
                    <a:pt x="22" y="26"/>
                  </a:lnTo>
                  <a:lnTo>
                    <a:pt x="11" y="3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19" y="44"/>
                  </a:lnTo>
                  <a:lnTo>
                    <a:pt x="29" y="3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181" name="Freeform 1002">
              <a:extLst>
                <a:ext uri="{FF2B5EF4-FFF2-40B4-BE49-F238E27FC236}">
                  <a16:creationId xmlns:a16="http://schemas.microsoft.com/office/drawing/2014/main" id="{CD57817E-818C-44A8-9D6D-56E5E0775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6" y="2520951"/>
              <a:ext cx="61913" cy="74613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9" y="1"/>
                </a:cxn>
                <a:cxn ang="0">
                  <a:pos x="101" y="7"/>
                </a:cxn>
                <a:cxn ang="0">
                  <a:pos x="93" y="14"/>
                </a:cxn>
                <a:cxn ang="0">
                  <a:pos x="78" y="30"/>
                </a:cxn>
                <a:cxn ang="0">
                  <a:pos x="65" y="46"/>
                </a:cxn>
                <a:cxn ang="0">
                  <a:pos x="51" y="64"/>
                </a:cxn>
                <a:cxn ang="0">
                  <a:pos x="26" y="99"/>
                </a:cxn>
                <a:cxn ang="0">
                  <a:pos x="14" y="117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2"/>
                </a:cxn>
                <a:cxn ang="0">
                  <a:pos x="3" y="143"/>
                </a:cxn>
                <a:cxn ang="0">
                  <a:pos x="5" y="143"/>
                </a:cxn>
                <a:cxn ang="0">
                  <a:pos x="6" y="143"/>
                </a:cxn>
                <a:cxn ang="0">
                  <a:pos x="8" y="141"/>
                </a:cxn>
                <a:cxn ang="0">
                  <a:pos x="8" y="141"/>
                </a:cxn>
                <a:cxn ang="0">
                  <a:pos x="20" y="124"/>
                </a:cxn>
                <a:cxn ang="0">
                  <a:pos x="33" y="106"/>
                </a:cxn>
                <a:cxn ang="0">
                  <a:pos x="58" y="71"/>
                </a:cxn>
                <a:cxn ang="0">
                  <a:pos x="70" y="55"/>
                </a:cxn>
                <a:cxn ang="0">
                  <a:pos x="83" y="38"/>
                </a:cxn>
                <a:cxn ang="0">
                  <a:pos x="98" y="22"/>
                </a:cxn>
                <a:cxn ang="0">
                  <a:pos x="106" y="15"/>
                </a:cxn>
                <a:cxn ang="0">
                  <a:pos x="115" y="9"/>
                </a:cxn>
                <a:cxn ang="0">
                  <a:pos x="115" y="9"/>
                </a:cxn>
                <a:cxn ang="0">
                  <a:pos x="116" y="7"/>
                </a:cxn>
                <a:cxn ang="0">
                  <a:pos x="117" y="5"/>
                </a:cxn>
                <a:cxn ang="0">
                  <a:pos x="116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09" y="1"/>
                </a:cxn>
                <a:cxn ang="0">
                  <a:pos x="109" y="1"/>
                </a:cxn>
              </a:cxnLst>
              <a:rect l="0" t="0" r="r" b="b"/>
              <a:pathLst>
                <a:path w="117" h="143">
                  <a:moveTo>
                    <a:pt x="109" y="1"/>
                  </a:moveTo>
                  <a:lnTo>
                    <a:pt x="109" y="1"/>
                  </a:lnTo>
                  <a:lnTo>
                    <a:pt x="101" y="7"/>
                  </a:lnTo>
                  <a:lnTo>
                    <a:pt x="93" y="14"/>
                  </a:lnTo>
                  <a:lnTo>
                    <a:pt x="78" y="30"/>
                  </a:lnTo>
                  <a:lnTo>
                    <a:pt x="65" y="46"/>
                  </a:lnTo>
                  <a:lnTo>
                    <a:pt x="51" y="64"/>
                  </a:lnTo>
                  <a:lnTo>
                    <a:pt x="26" y="99"/>
                  </a:lnTo>
                  <a:lnTo>
                    <a:pt x="14" y="117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3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20" y="124"/>
                  </a:lnTo>
                  <a:lnTo>
                    <a:pt x="33" y="106"/>
                  </a:lnTo>
                  <a:lnTo>
                    <a:pt x="58" y="71"/>
                  </a:lnTo>
                  <a:lnTo>
                    <a:pt x="70" y="55"/>
                  </a:lnTo>
                  <a:lnTo>
                    <a:pt x="83" y="38"/>
                  </a:lnTo>
                  <a:lnTo>
                    <a:pt x="98" y="22"/>
                  </a:lnTo>
                  <a:lnTo>
                    <a:pt x="106" y="1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6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9" y="1"/>
                  </a:lnTo>
                  <a:lnTo>
                    <a:pt x="10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2" name="Freeform 1003">
              <a:extLst>
                <a:ext uri="{FF2B5EF4-FFF2-40B4-BE49-F238E27FC236}">
                  <a16:creationId xmlns:a16="http://schemas.microsoft.com/office/drawing/2014/main" id="{5C227935-047D-4EB6-B59C-14690A568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235201"/>
              <a:ext cx="103188" cy="13652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1" y="12"/>
                </a:cxn>
                <a:cxn ang="0">
                  <a:pos x="156" y="26"/>
                </a:cxn>
                <a:cxn ang="0">
                  <a:pos x="143" y="39"/>
                </a:cxn>
                <a:cxn ang="0">
                  <a:pos x="129" y="54"/>
                </a:cxn>
                <a:cxn ang="0">
                  <a:pos x="117" y="68"/>
                </a:cxn>
                <a:cxn ang="0">
                  <a:pos x="104" y="84"/>
                </a:cxn>
                <a:cxn ang="0">
                  <a:pos x="81" y="115"/>
                </a:cxn>
                <a:cxn ang="0">
                  <a:pos x="60" y="148"/>
                </a:cxn>
                <a:cxn ang="0">
                  <a:pos x="39" y="181"/>
                </a:cxn>
                <a:cxn ang="0">
                  <a:pos x="1" y="249"/>
                </a:cxn>
                <a:cxn ang="0">
                  <a:pos x="1" y="249"/>
                </a:cxn>
                <a:cxn ang="0">
                  <a:pos x="0" y="251"/>
                </a:cxn>
                <a:cxn ang="0">
                  <a:pos x="1" y="253"/>
                </a:cxn>
                <a:cxn ang="0">
                  <a:pos x="1" y="255"/>
                </a:cxn>
                <a:cxn ang="0">
                  <a:pos x="3" y="256"/>
                </a:cxn>
                <a:cxn ang="0">
                  <a:pos x="4" y="257"/>
                </a:cxn>
                <a:cxn ang="0">
                  <a:pos x="6" y="257"/>
                </a:cxn>
                <a:cxn ang="0">
                  <a:pos x="8" y="256"/>
                </a:cxn>
                <a:cxn ang="0">
                  <a:pos x="9" y="254"/>
                </a:cxn>
                <a:cxn ang="0">
                  <a:pos x="9" y="254"/>
                </a:cxn>
                <a:cxn ang="0">
                  <a:pos x="46" y="187"/>
                </a:cxn>
                <a:cxn ang="0">
                  <a:pos x="67" y="154"/>
                </a:cxn>
                <a:cxn ang="0">
                  <a:pos x="88" y="122"/>
                </a:cxn>
                <a:cxn ang="0">
                  <a:pos x="110" y="90"/>
                </a:cxn>
                <a:cxn ang="0">
                  <a:pos x="123" y="75"/>
                </a:cxn>
                <a:cxn ang="0">
                  <a:pos x="135" y="61"/>
                </a:cxn>
                <a:cxn ang="0">
                  <a:pos x="148" y="46"/>
                </a:cxn>
                <a:cxn ang="0">
                  <a:pos x="162" y="33"/>
                </a:cxn>
                <a:cxn ang="0">
                  <a:pos x="176" y="20"/>
                </a:cxn>
                <a:cxn ang="0">
                  <a:pos x="191" y="8"/>
                </a:cxn>
                <a:cxn ang="0">
                  <a:pos x="191" y="8"/>
                </a:cxn>
                <a:cxn ang="0">
                  <a:pos x="192" y="7"/>
                </a:cxn>
                <a:cxn ang="0">
                  <a:pos x="193" y="5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3" h="257">
                  <a:moveTo>
                    <a:pt x="186" y="0"/>
                  </a:moveTo>
                  <a:lnTo>
                    <a:pt x="186" y="0"/>
                  </a:lnTo>
                  <a:lnTo>
                    <a:pt x="171" y="12"/>
                  </a:lnTo>
                  <a:lnTo>
                    <a:pt x="156" y="26"/>
                  </a:lnTo>
                  <a:lnTo>
                    <a:pt x="143" y="39"/>
                  </a:lnTo>
                  <a:lnTo>
                    <a:pt x="129" y="54"/>
                  </a:lnTo>
                  <a:lnTo>
                    <a:pt x="117" y="68"/>
                  </a:lnTo>
                  <a:lnTo>
                    <a:pt x="104" y="84"/>
                  </a:lnTo>
                  <a:lnTo>
                    <a:pt x="81" y="115"/>
                  </a:lnTo>
                  <a:lnTo>
                    <a:pt x="60" y="148"/>
                  </a:lnTo>
                  <a:lnTo>
                    <a:pt x="39" y="181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3" y="256"/>
                  </a:lnTo>
                  <a:lnTo>
                    <a:pt x="4" y="257"/>
                  </a:lnTo>
                  <a:lnTo>
                    <a:pt x="6" y="257"/>
                  </a:lnTo>
                  <a:lnTo>
                    <a:pt x="8" y="256"/>
                  </a:lnTo>
                  <a:lnTo>
                    <a:pt x="9" y="254"/>
                  </a:lnTo>
                  <a:lnTo>
                    <a:pt x="9" y="254"/>
                  </a:lnTo>
                  <a:lnTo>
                    <a:pt x="46" y="187"/>
                  </a:lnTo>
                  <a:lnTo>
                    <a:pt x="67" y="154"/>
                  </a:lnTo>
                  <a:lnTo>
                    <a:pt x="88" y="122"/>
                  </a:lnTo>
                  <a:lnTo>
                    <a:pt x="110" y="90"/>
                  </a:lnTo>
                  <a:lnTo>
                    <a:pt x="123" y="75"/>
                  </a:lnTo>
                  <a:lnTo>
                    <a:pt x="135" y="61"/>
                  </a:lnTo>
                  <a:lnTo>
                    <a:pt x="148" y="46"/>
                  </a:lnTo>
                  <a:lnTo>
                    <a:pt x="162" y="33"/>
                  </a:lnTo>
                  <a:lnTo>
                    <a:pt x="176" y="20"/>
                  </a:lnTo>
                  <a:lnTo>
                    <a:pt x="191" y="8"/>
                  </a:lnTo>
                  <a:lnTo>
                    <a:pt x="191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2" y="2"/>
                  </a:lnTo>
                  <a:lnTo>
                    <a:pt x="191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3" name="Freeform 1004">
              <a:extLst>
                <a:ext uri="{FF2B5EF4-FFF2-40B4-BE49-F238E27FC236}">
                  <a16:creationId xmlns:a16="http://schemas.microsoft.com/office/drawing/2014/main" id="{F2854A51-4970-448B-B273-58C18C57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6" y="2282826"/>
              <a:ext cx="65088" cy="74613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109" y="9"/>
                </a:cxn>
                <a:cxn ang="0">
                  <a:pos x="102" y="16"/>
                </a:cxn>
                <a:cxn ang="0">
                  <a:pos x="89" y="31"/>
                </a:cxn>
                <a:cxn ang="0">
                  <a:pos x="74" y="44"/>
                </a:cxn>
                <a:cxn ang="0">
                  <a:pos x="67" y="52"/>
                </a:cxn>
                <a:cxn ang="0">
                  <a:pos x="61" y="59"/>
                </a:cxn>
                <a:cxn ang="0">
                  <a:pos x="61" y="59"/>
                </a:cxn>
                <a:cxn ang="0">
                  <a:pos x="1" y="133"/>
                </a:cxn>
                <a:cxn ang="0">
                  <a:pos x="1" y="133"/>
                </a:cxn>
                <a:cxn ang="0">
                  <a:pos x="0" y="136"/>
                </a:cxn>
                <a:cxn ang="0">
                  <a:pos x="0" y="138"/>
                </a:cxn>
                <a:cxn ang="0">
                  <a:pos x="3" y="141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67" y="66"/>
                </a:cxn>
                <a:cxn ang="0">
                  <a:pos x="67" y="66"/>
                </a:cxn>
                <a:cxn ang="0">
                  <a:pos x="74" y="58"/>
                </a:cxn>
                <a:cxn ang="0">
                  <a:pos x="81" y="51"/>
                </a:cxn>
                <a:cxn ang="0">
                  <a:pos x="96" y="36"/>
                </a:cxn>
                <a:cxn ang="0">
                  <a:pos x="110" y="23"/>
                </a:cxn>
                <a:cxn ang="0">
                  <a:pos x="118" y="14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5" y="5"/>
                </a:cxn>
                <a:cxn ang="0">
                  <a:pos x="124" y="3"/>
                </a:cxn>
                <a:cxn ang="0">
                  <a:pos x="124" y="2"/>
                </a:cxn>
                <a:cxn ang="0">
                  <a:pos x="122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2">
                  <a:moveTo>
                    <a:pt x="115" y="2"/>
                  </a:moveTo>
                  <a:lnTo>
                    <a:pt x="115" y="2"/>
                  </a:lnTo>
                  <a:lnTo>
                    <a:pt x="109" y="9"/>
                  </a:lnTo>
                  <a:lnTo>
                    <a:pt x="102" y="16"/>
                  </a:lnTo>
                  <a:lnTo>
                    <a:pt x="89" y="31"/>
                  </a:lnTo>
                  <a:lnTo>
                    <a:pt x="74" y="44"/>
                  </a:lnTo>
                  <a:lnTo>
                    <a:pt x="67" y="5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74" y="58"/>
                  </a:lnTo>
                  <a:lnTo>
                    <a:pt x="81" y="51"/>
                  </a:lnTo>
                  <a:lnTo>
                    <a:pt x="96" y="36"/>
                  </a:lnTo>
                  <a:lnTo>
                    <a:pt x="110" y="23"/>
                  </a:lnTo>
                  <a:lnTo>
                    <a:pt x="118" y="14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5" y="5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4" name="Freeform 1005">
              <a:extLst>
                <a:ext uri="{FF2B5EF4-FFF2-40B4-BE49-F238E27FC236}">
                  <a16:creationId xmlns:a16="http://schemas.microsoft.com/office/drawing/2014/main" id="{82D27A0D-F3EC-4D89-970F-6E916648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63" y="2312988"/>
              <a:ext cx="49213" cy="65088"/>
            </a:xfrm>
            <a:custGeom>
              <a:avLst/>
              <a:gdLst/>
              <a:ahLst/>
              <a:cxnLst>
                <a:cxn ang="0">
                  <a:pos x="82" y="3"/>
                </a:cxn>
                <a:cxn ang="0">
                  <a:pos x="82" y="3"/>
                </a:cxn>
                <a:cxn ang="0">
                  <a:pos x="78" y="11"/>
                </a:cxn>
                <a:cxn ang="0">
                  <a:pos x="74" y="19"/>
                </a:cxn>
                <a:cxn ang="0">
                  <a:pos x="63" y="35"/>
                </a:cxn>
                <a:cxn ang="0">
                  <a:pos x="50" y="50"/>
                </a:cxn>
                <a:cxn ang="0">
                  <a:pos x="45" y="57"/>
                </a:cxn>
                <a:cxn ang="0">
                  <a:pos x="40" y="65"/>
                </a:cxn>
                <a:cxn ang="0">
                  <a:pos x="40" y="65"/>
                </a:cxn>
                <a:cxn ang="0">
                  <a:pos x="33" y="80"/>
                </a:cxn>
                <a:cxn ang="0">
                  <a:pos x="28" y="87"/>
                </a:cxn>
                <a:cxn ang="0">
                  <a:pos x="23" y="93"/>
                </a:cxn>
                <a:cxn ang="0">
                  <a:pos x="23" y="93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2" y="121"/>
                </a:cxn>
                <a:cxn ang="0">
                  <a:pos x="3" y="122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21"/>
                </a:cxn>
                <a:cxn ang="0">
                  <a:pos x="14" y="114"/>
                </a:cxn>
                <a:cxn ang="0">
                  <a:pos x="20" y="108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38" y="91"/>
                </a:cxn>
                <a:cxn ang="0">
                  <a:pos x="41" y="84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3" y="62"/>
                </a:cxn>
                <a:cxn ang="0">
                  <a:pos x="59" y="54"/>
                </a:cxn>
                <a:cxn ang="0">
                  <a:pos x="71" y="38"/>
                </a:cxn>
                <a:cxn ang="0">
                  <a:pos x="82" y="23"/>
                </a:cxn>
                <a:cxn ang="0">
                  <a:pos x="88" y="14"/>
                </a:cxn>
                <a:cxn ang="0">
                  <a:pos x="92" y="5"/>
                </a:cxn>
                <a:cxn ang="0">
                  <a:pos x="92" y="5"/>
                </a:cxn>
                <a:cxn ang="0">
                  <a:pos x="92" y="3"/>
                </a:cxn>
                <a:cxn ang="0">
                  <a:pos x="92" y="2"/>
                </a:cxn>
                <a:cxn ang="0">
                  <a:pos x="91" y="1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2" y="3"/>
                </a:cxn>
              </a:cxnLst>
              <a:rect l="0" t="0" r="r" b="b"/>
              <a:pathLst>
                <a:path w="92" h="123">
                  <a:moveTo>
                    <a:pt x="82" y="3"/>
                  </a:moveTo>
                  <a:lnTo>
                    <a:pt x="82" y="3"/>
                  </a:lnTo>
                  <a:lnTo>
                    <a:pt x="78" y="11"/>
                  </a:lnTo>
                  <a:lnTo>
                    <a:pt x="74" y="19"/>
                  </a:lnTo>
                  <a:lnTo>
                    <a:pt x="63" y="35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3" y="80"/>
                  </a:lnTo>
                  <a:lnTo>
                    <a:pt x="28" y="87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3" y="122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4" y="114"/>
                  </a:lnTo>
                  <a:lnTo>
                    <a:pt x="20" y="10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1" y="84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3" y="62"/>
                  </a:lnTo>
                  <a:lnTo>
                    <a:pt x="59" y="54"/>
                  </a:lnTo>
                  <a:lnTo>
                    <a:pt x="71" y="38"/>
                  </a:lnTo>
                  <a:lnTo>
                    <a:pt x="82" y="23"/>
                  </a:lnTo>
                  <a:lnTo>
                    <a:pt x="88" y="1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3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5" name="Freeform 1006">
              <a:extLst>
                <a:ext uri="{FF2B5EF4-FFF2-40B4-BE49-F238E27FC236}">
                  <a16:creationId xmlns:a16="http://schemas.microsoft.com/office/drawing/2014/main" id="{D78093F5-A42D-46D3-9691-DD9CB66B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2316163"/>
              <a:ext cx="38100" cy="47625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64" y="4"/>
                </a:cxn>
                <a:cxn ang="0">
                  <a:pos x="63" y="10"/>
                </a:cxn>
                <a:cxn ang="0">
                  <a:pos x="60" y="16"/>
                </a:cxn>
                <a:cxn ang="0">
                  <a:pos x="55" y="22"/>
                </a:cxn>
                <a:cxn ang="0">
                  <a:pos x="51" y="27"/>
                </a:cxn>
                <a:cxn ang="0">
                  <a:pos x="42" y="37"/>
                </a:cxn>
                <a:cxn ang="0">
                  <a:pos x="33" y="47"/>
                </a:cxn>
                <a:cxn ang="0">
                  <a:pos x="33" y="47"/>
                </a:cxn>
                <a:cxn ang="0">
                  <a:pos x="16" y="6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9" y="76"/>
                </a:cxn>
                <a:cxn ang="0">
                  <a:pos x="30" y="63"/>
                </a:cxn>
                <a:cxn ang="0">
                  <a:pos x="52" y="39"/>
                </a:cxn>
                <a:cxn ang="0">
                  <a:pos x="52" y="39"/>
                </a:cxn>
                <a:cxn ang="0">
                  <a:pos x="60" y="32"/>
                </a:cxn>
                <a:cxn ang="0">
                  <a:pos x="66" y="24"/>
                </a:cxn>
                <a:cxn ang="0">
                  <a:pos x="71" y="14"/>
                </a:cxn>
                <a:cxn ang="0">
                  <a:pos x="72" y="9"/>
                </a:cxn>
                <a:cxn ang="0">
                  <a:pos x="73" y="4"/>
                </a:cxn>
                <a:cxn ang="0">
                  <a:pos x="73" y="4"/>
                </a:cxn>
                <a:cxn ang="0">
                  <a:pos x="73" y="2"/>
                </a:cxn>
                <a:cxn ang="0">
                  <a:pos x="72" y="1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4"/>
                </a:cxn>
              </a:cxnLst>
              <a:rect l="0" t="0" r="r" b="b"/>
              <a:pathLst>
                <a:path w="73" h="91">
                  <a:moveTo>
                    <a:pt x="64" y="4"/>
                  </a:moveTo>
                  <a:lnTo>
                    <a:pt x="64" y="4"/>
                  </a:lnTo>
                  <a:lnTo>
                    <a:pt x="63" y="10"/>
                  </a:lnTo>
                  <a:lnTo>
                    <a:pt x="60" y="16"/>
                  </a:lnTo>
                  <a:lnTo>
                    <a:pt x="55" y="22"/>
                  </a:lnTo>
                  <a:lnTo>
                    <a:pt x="51" y="27"/>
                  </a:lnTo>
                  <a:lnTo>
                    <a:pt x="42" y="3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16" y="6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2" y="89"/>
                  </a:lnTo>
                  <a:lnTo>
                    <a:pt x="3" y="91"/>
                  </a:lnTo>
                  <a:lnTo>
                    <a:pt x="6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9" y="76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60" y="32"/>
                  </a:lnTo>
                  <a:lnTo>
                    <a:pt x="66" y="24"/>
                  </a:lnTo>
                  <a:lnTo>
                    <a:pt x="71" y="14"/>
                  </a:lnTo>
                  <a:lnTo>
                    <a:pt x="72" y="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6" name="Freeform 1007">
              <a:extLst>
                <a:ext uri="{FF2B5EF4-FFF2-40B4-BE49-F238E27FC236}">
                  <a16:creationId xmlns:a16="http://schemas.microsoft.com/office/drawing/2014/main" id="{5AA717A5-B237-480A-A349-B402D009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888" y="2322513"/>
              <a:ext cx="25400" cy="34925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7"/>
                </a:cxn>
                <a:cxn ang="0">
                  <a:pos x="6" y="67"/>
                </a:cxn>
                <a:cxn ang="0">
                  <a:pos x="7" y="66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67">
                  <a:moveTo>
                    <a:pt x="38" y="2"/>
                  </a:moveTo>
                  <a:lnTo>
                    <a:pt x="38" y="2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7" name="Freeform 1008">
              <a:extLst>
                <a:ext uri="{FF2B5EF4-FFF2-40B4-BE49-F238E27FC236}">
                  <a16:creationId xmlns:a16="http://schemas.microsoft.com/office/drawing/2014/main" id="{22F0B7C9-140F-4E3A-8C3F-F92604644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1" y="2149476"/>
              <a:ext cx="746125" cy="649288"/>
            </a:xfrm>
            <a:custGeom>
              <a:avLst/>
              <a:gdLst/>
              <a:ahLst/>
              <a:cxnLst>
                <a:cxn ang="0">
                  <a:pos x="1140" y="1223"/>
                </a:cxn>
                <a:cxn ang="0">
                  <a:pos x="915" y="1215"/>
                </a:cxn>
                <a:cxn ang="0">
                  <a:pos x="541" y="1215"/>
                </a:cxn>
                <a:cxn ang="0">
                  <a:pos x="268" y="1224"/>
                </a:cxn>
                <a:cxn ang="0">
                  <a:pos x="95" y="1200"/>
                </a:cxn>
                <a:cxn ang="0">
                  <a:pos x="40" y="1159"/>
                </a:cxn>
                <a:cxn ang="0">
                  <a:pos x="16" y="1026"/>
                </a:cxn>
                <a:cxn ang="0">
                  <a:pos x="25" y="1009"/>
                </a:cxn>
                <a:cxn ang="0">
                  <a:pos x="19" y="875"/>
                </a:cxn>
                <a:cxn ang="0">
                  <a:pos x="9" y="625"/>
                </a:cxn>
                <a:cxn ang="0">
                  <a:pos x="6" y="418"/>
                </a:cxn>
                <a:cxn ang="0">
                  <a:pos x="7" y="289"/>
                </a:cxn>
                <a:cxn ang="0">
                  <a:pos x="52" y="230"/>
                </a:cxn>
                <a:cxn ang="0">
                  <a:pos x="151" y="213"/>
                </a:cxn>
                <a:cxn ang="0">
                  <a:pos x="235" y="218"/>
                </a:cxn>
                <a:cxn ang="0">
                  <a:pos x="289" y="31"/>
                </a:cxn>
                <a:cxn ang="0">
                  <a:pos x="307" y="12"/>
                </a:cxn>
                <a:cxn ang="0">
                  <a:pos x="441" y="1"/>
                </a:cxn>
                <a:cxn ang="0">
                  <a:pos x="695" y="15"/>
                </a:cxn>
                <a:cxn ang="0">
                  <a:pos x="756" y="83"/>
                </a:cxn>
                <a:cxn ang="0">
                  <a:pos x="793" y="203"/>
                </a:cxn>
                <a:cxn ang="0">
                  <a:pos x="1105" y="200"/>
                </a:cxn>
                <a:cxn ang="0">
                  <a:pos x="1230" y="198"/>
                </a:cxn>
                <a:cxn ang="0">
                  <a:pos x="1356" y="241"/>
                </a:cxn>
                <a:cxn ang="0">
                  <a:pos x="1396" y="318"/>
                </a:cxn>
                <a:cxn ang="0">
                  <a:pos x="1403" y="390"/>
                </a:cxn>
                <a:cxn ang="0">
                  <a:pos x="1406" y="426"/>
                </a:cxn>
                <a:cxn ang="0">
                  <a:pos x="1379" y="431"/>
                </a:cxn>
                <a:cxn ang="0">
                  <a:pos x="1365" y="363"/>
                </a:cxn>
                <a:cxn ang="0">
                  <a:pos x="1332" y="271"/>
                </a:cxn>
                <a:cxn ang="0">
                  <a:pos x="1211" y="232"/>
                </a:cxn>
                <a:cxn ang="0">
                  <a:pos x="1047" y="238"/>
                </a:cxn>
                <a:cxn ang="0">
                  <a:pos x="777" y="239"/>
                </a:cxn>
                <a:cxn ang="0">
                  <a:pos x="760" y="229"/>
                </a:cxn>
                <a:cxn ang="0">
                  <a:pos x="747" y="174"/>
                </a:cxn>
                <a:cxn ang="0">
                  <a:pos x="714" y="77"/>
                </a:cxn>
                <a:cxn ang="0">
                  <a:pos x="647" y="43"/>
                </a:cxn>
                <a:cxn ang="0">
                  <a:pos x="476" y="39"/>
                </a:cxn>
                <a:cxn ang="0">
                  <a:pos x="320" y="66"/>
                </a:cxn>
                <a:cxn ang="0">
                  <a:pos x="298" y="168"/>
                </a:cxn>
                <a:cxn ang="0">
                  <a:pos x="267" y="232"/>
                </a:cxn>
                <a:cxn ang="0">
                  <a:pos x="264" y="252"/>
                </a:cxn>
                <a:cxn ang="0">
                  <a:pos x="245" y="258"/>
                </a:cxn>
                <a:cxn ang="0">
                  <a:pos x="175" y="252"/>
                </a:cxn>
                <a:cxn ang="0">
                  <a:pos x="80" y="259"/>
                </a:cxn>
                <a:cxn ang="0">
                  <a:pos x="44" y="298"/>
                </a:cxn>
                <a:cxn ang="0">
                  <a:pos x="46" y="541"/>
                </a:cxn>
                <a:cxn ang="0">
                  <a:pos x="55" y="893"/>
                </a:cxn>
                <a:cxn ang="0">
                  <a:pos x="56" y="1019"/>
                </a:cxn>
                <a:cxn ang="0">
                  <a:pos x="58" y="1106"/>
                </a:cxn>
                <a:cxn ang="0">
                  <a:pos x="101" y="1162"/>
                </a:cxn>
                <a:cxn ang="0">
                  <a:pos x="279" y="1186"/>
                </a:cxn>
                <a:cxn ang="0">
                  <a:pos x="440" y="1189"/>
                </a:cxn>
                <a:cxn ang="0">
                  <a:pos x="599" y="1178"/>
                </a:cxn>
                <a:cxn ang="0">
                  <a:pos x="880" y="1179"/>
                </a:cxn>
                <a:cxn ang="0">
                  <a:pos x="1084" y="1180"/>
                </a:cxn>
                <a:cxn ang="0">
                  <a:pos x="1208" y="1188"/>
                </a:cxn>
                <a:cxn ang="0">
                  <a:pos x="1248" y="1188"/>
                </a:cxn>
                <a:cxn ang="0">
                  <a:pos x="1276" y="1173"/>
                </a:cxn>
                <a:cxn ang="0">
                  <a:pos x="1296" y="1192"/>
                </a:cxn>
                <a:cxn ang="0">
                  <a:pos x="1261" y="1223"/>
                </a:cxn>
              </a:cxnLst>
              <a:rect l="0" t="0" r="r" b="b"/>
              <a:pathLst>
                <a:path w="1409" h="1227">
                  <a:moveTo>
                    <a:pt x="1221" y="1227"/>
                  </a:moveTo>
                  <a:lnTo>
                    <a:pt x="1221" y="1227"/>
                  </a:lnTo>
                  <a:lnTo>
                    <a:pt x="1205" y="1226"/>
                  </a:lnTo>
                  <a:lnTo>
                    <a:pt x="1190" y="1226"/>
                  </a:lnTo>
                  <a:lnTo>
                    <a:pt x="1190" y="1226"/>
                  </a:lnTo>
                  <a:lnTo>
                    <a:pt x="1176" y="1225"/>
                  </a:lnTo>
                  <a:lnTo>
                    <a:pt x="1176" y="1225"/>
                  </a:lnTo>
                  <a:lnTo>
                    <a:pt x="1140" y="1223"/>
                  </a:lnTo>
                  <a:lnTo>
                    <a:pt x="1105" y="1221"/>
                  </a:lnTo>
                  <a:lnTo>
                    <a:pt x="1104" y="1221"/>
                  </a:lnTo>
                  <a:lnTo>
                    <a:pt x="1104" y="1221"/>
                  </a:lnTo>
                  <a:lnTo>
                    <a:pt x="1049" y="1218"/>
                  </a:lnTo>
                  <a:lnTo>
                    <a:pt x="1021" y="1217"/>
                  </a:lnTo>
                  <a:lnTo>
                    <a:pt x="993" y="1216"/>
                  </a:lnTo>
                  <a:lnTo>
                    <a:pt x="993" y="1216"/>
                  </a:lnTo>
                  <a:lnTo>
                    <a:pt x="915" y="1215"/>
                  </a:lnTo>
                  <a:lnTo>
                    <a:pt x="838" y="1214"/>
                  </a:lnTo>
                  <a:lnTo>
                    <a:pt x="838" y="1214"/>
                  </a:lnTo>
                  <a:lnTo>
                    <a:pt x="760" y="1213"/>
                  </a:lnTo>
                  <a:lnTo>
                    <a:pt x="681" y="1212"/>
                  </a:lnTo>
                  <a:lnTo>
                    <a:pt x="681" y="1212"/>
                  </a:lnTo>
                  <a:lnTo>
                    <a:pt x="608" y="1213"/>
                  </a:lnTo>
                  <a:lnTo>
                    <a:pt x="541" y="1215"/>
                  </a:lnTo>
                  <a:lnTo>
                    <a:pt x="541" y="1215"/>
                  </a:lnTo>
                  <a:lnTo>
                    <a:pt x="494" y="1218"/>
                  </a:lnTo>
                  <a:lnTo>
                    <a:pt x="489" y="1218"/>
                  </a:lnTo>
                  <a:lnTo>
                    <a:pt x="489" y="1218"/>
                  </a:lnTo>
                  <a:lnTo>
                    <a:pt x="399" y="1223"/>
                  </a:lnTo>
                  <a:lnTo>
                    <a:pt x="354" y="1224"/>
                  </a:lnTo>
                  <a:lnTo>
                    <a:pt x="309" y="1225"/>
                  </a:lnTo>
                  <a:lnTo>
                    <a:pt x="309" y="1225"/>
                  </a:lnTo>
                  <a:lnTo>
                    <a:pt x="268" y="1224"/>
                  </a:lnTo>
                  <a:lnTo>
                    <a:pt x="228" y="1223"/>
                  </a:lnTo>
                  <a:lnTo>
                    <a:pt x="191" y="1220"/>
                  </a:lnTo>
                  <a:lnTo>
                    <a:pt x="157" y="1215"/>
                  </a:lnTo>
                  <a:lnTo>
                    <a:pt x="157" y="1215"/>
                  </a:lnTo>
                  <a:lnTo>
                    <a:pt x="141" y="1213"/>
                  </a:lnTo>
                  <a:lnTo>
                    <a:pt x="126" y="1209"/>
                  </a:lnTo>
                  <a:lnTo>
                    <a:pt x="109" y="1205"/>
                  </a:lnTo>
                  <a:lnTo>
                    <a:pt x="95" y="1200"/>
                  </a:lnTo>
                  <a:lnTo>
                    <a:pt x="80" y="1194"/>
                  </a:lnTo>
                  <a:lnTo>
                    <a:pt x="67" y="1187"/>
                  </a:lnTo>
                  <a:lnTo>
                    <a:pt x="61" y="1183"/>
                  </a:lnTo>
                  <a:lnTo>
                    <a:pt x="55" y="1177"/>
                  </a:lnTo>
                  <a:lnTo>
                    <a:pt x="50" y="1172"/>
                  </a:lnTo>
                  <a:lnTo>
                    <a:pt x="45" y="1167"/>
                  </a:lnTo>
                  <a:lnTo>
                    <a:pt x="45" y="1167"/>
                  </a:lnTo>
                  <a:lnTo>
                    <a:pt x="40" y="1159"/>
                  </a:lnTo>
                  <a:lnTo>
                    <a:pt x="36" y="1150"/>
                  </a:lnTo>
                  <a:lnTo>
                    <a:pt x="27" y="1134"/>
                  </a:lnTo>
                  <a:lnTo>
                    <a:pt x="22" y="1117"/>
                  </a:lnTo>
                  <a:lnTo>
                    <a:pt x="19" y="1101"/>
                  </a:lnTo>
                  <a:lnTo>
                    <a:pt x="17" y="1083"/>
                  </a:lnTo>
                  <a:lnTo>
                    <a:pt x="16" y="1065"/>
                  </a:lnTo>
                  <a:lnTo>
                    <a:pt x="16" y="1029"/>
                  </a:lnTo>
                  <a:lnTo>
                    <a:pt x="16" y="1026"/>
                  </a:lnTo>
                  <a:lnTo>
                    <a:pt x="16" y="1026"/>
                  </a:lnTo>
                  <a:lnTo>
                    <a:pt x="17" y="1023"/>
                  </a:lnTo>
                  <a:lnTo>
                    <a:pt x="18" y="1019"/>
                  </a:lnTo>
                  <a:lnTo>
                    <a:pt x="20" y="1016"/>
                  </a:lnTo>
                  <a:lnTo>
                    <a:pt x="23" y="1013"/>
                  </a:lnTo>
                  <a:lnTo>
                    <a:pt x="24" y="1012"/>
                  </a:lnTo>
                  <a:lnTo>
                    <a:pt x="25" y="1009"/>
                  </a:lnTo>
                  <a:lnTo>
                    <a:pt x="25" y="1009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23" y="961"/>
                  </a:lnTo>
                  <a:lnTo>
                    <a:pt x="23" y="959"/>
                  </a:lnTo>
                  <a:lnTo>
                    <a:pt x="23" y="959"/>
                  </a:lnTo>
                  <a:lnTo>
                    <a:pt x="22" y="927"/>
                  </a:lnTo>
                  <a:lnTo>
                    <a:pt x="22" y="927"/>
                  </a:lnTo>
                  <a:lnTo>
                    <a:pt x="19" y="875"/>
                  </a:lnTo>
                  <a:lnTo>
                    <a:pt x="19" y="875"/>
                  </a:lnTo>
                  <a:lnTo>
                    <a:pt x="18" y="830"/>
                  </a:lnTo>
                  <a:lnTo>
                    <a:pt x="15" y="786"/>
                  </a:lnTo>
                  <a:lnTo>
                    <a:pt x="15" y="786"/>
                  </a:lnTo>
                  <a:lnTo>
                    <a:pt x="12" y="759"/>
                  </a:lnTo>
                  <a:lnTo>
                    <a:pt x="11" y="732"/>
                  </a:lnTo>
                  <a:lnTo>
                    <a:pt x="9" y="679"/>
                  </a:lnTo>
                  <a:lnTo>
                    <a:pt x="9" y="625"/>
                  </a:lnTo>
                  <a:lnTo>
                    <a:pt x="10" y="572"/>
                  </a:lnTo>
                  <a:lnTo>
                    <a:pt x="10" y="570"/>
                  </a:lnTo>
                  <a:lnTo>
                    <a:pt x="10" y="570"/>
                  </a:lnTo>
                  <a:lnTo>
                    <a:pt x="10" y="522"/>
                  </a:lnTo>
                  <a:lnTo>
                    <a:pt x="10" y="475"/>
                  </a:lnTo>
                  <a:lnTo>
                    <a:pt x="10" y="475"/>
                  </a:lnTo>
                  <a:lnTo>
                    <a:pt x="9" y="448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2" y="394"/>
                  </a:lnTo>
                  <a:lnTo>
                    <a:pt x="0" y="370"/>
                  </a:lnTo>
                  <a:lnTo>
                    <a:pt x="0" y="345"/>
                  </a:lnTo>
                  <a:lnTo>
                    <a:pt x="0" y="322"/>
                  </a:lnTo>
                  <a:lnTo>
                    <a:pt x="2" y="311"/>
                  </a:lnTo>
                  <a:lnTo>
                    <a:pt x="3" y="299"/>
                  </a:lnTo>
                  <a:lnTo>
                    <a:pt x="7" y="289"/>
                  </a:lnTo>
                  <a:lnTo>
                    <a:pt x="10" y="279"/>
                  </a:lnTo>
                  <a:lnTo>
                    <a:pt x="14" y="269"/>
                  </a:lnTo>
                  <a:lnTo>
                    <a:pt x="20" y="260"/>
                  </a:lnTo>
                  <a:lnTo>
                    <a:pt x="26" y="252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42" y="236"/>
                  </a:lnTo>
                  <a:lnTo>
                    <a:pt x="52" y="230"/>
                  </a:lnTo>
                  <a:lnTo>
                    <a:pt x="63" y="225"/>
                  </a:lnTo>
                  <a:lnTo>
                    <a:pt x="74" y="221"/>
                  </a:lnTo>
                  <a:lnTo>
                    <a:pt x="87" y="218"/>
                  </a:lnTo>
                  <a:lnTo>
                    <a:pt x="101" y="214"/>
                  </a:lnTo>
                  <a:lnTo>
                    <a:pt x="116" y="213"/>
                  </a:lnTo>
                  <a:lnTo>
                    <a:pt x="133" y="213"/>
                  </a:lnTo>
                  <a:lnTo>
                    <a:pt x="133" y="213"/>
                  </a:lnTo>
                  <a:lnTo>
                    <a:pt x="151" y="213"/>
                  </a:lnTo>
                  <a:lnTo>
                    <a:pt x="167" y="214"/>
                  </a:lnTo>
                  <a:lnTo>
                    <a:pt x="202" y="218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8" y="221"/>
                  </a:lnTo>
                  <a:lnTo>
                    <a:pt x="233" y="221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45" y="193"/>
                  </a:lnTo>
                  <a:lnTo>
                    <a:pt x="255" y="169"/>
                  </a:lnTo>
                  <a:lnTo>
                    <a:pt x="264" y="146"/>
                  </a:lnTo>
                  <a:lnTo>
                    <a:pt x="271" y="122"/>
                  </a:lnTo>
                  <a:lnTo>
                    <a:pt x="277" y="98"/>
                  </a:lnTo>
                  <a:lnTo>
                    <a:pt x="282" y="76"/>
                  </a:lnTo>
                  <a:lnTo>
                    <a:pt x="286" y="53"/>
                  </a:lnTo>
                  <a:lnTo>
                    <a:pt x="289" y="31"/>
                  </a:lnTo>
                  <a:lnTo>
                    <a:pt x="289" y="31"/>
                  </a:lnTo>
                  <a:lnTo>
                    <a:pt x="291" y="25"/>
                  </a:lnTo>
                  <a:lnTo>
                    <a:pt x="294" y="20"/>
                  </a:lnTo>
                  <a:lnTo>
                    <a:pt x="298" y="17"/>
                  </a:lnTo>
                  <a:lnTo>
                    <a:pt x="304" y="13"/>
                  </a:lnTo>
                  <a:lnTo>
                    <a:pt x="306" y="13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9"/>
                  </a:lnTo>
                  <a:lnTo>
                    <a:pt x="312" y="8"/>
                  </a:lnTo>
                  <a:lnTo>
                    <a:pt x="316" y="7"/>
                  </a:lnTo>
                  <a:lnTo>
                    <a:pt x="320" y="6"/>
                  </a:lnTo>
                  <a:lnTo>
                    <a:pt x="320" y="6"/>
                  </a:lnTo>
                  <a:lnTo>
                    <a:pt x="361" y="4"/>
                  </a:lnTo>
                  <a:lnTo>
                    <a:pt x="401" y="2"/>
                  </a:lnTo>
                  <a:lnTo>
                    <a:pt x="441" y="1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532" y="1"/>
                  </a:lnTo>
                  <a:lnTo>
                    <a:pt x="584" y="3"/>
                  </a:lnTo>
                  <a:lnTo>
                    <a:pt x="634" y="7"/>
                  </a:lnTo>
                  <a:lnTo>
                    <a:pt x="681" y="12"/>
                  </a:lnTo>
                  <a:lnTo>
                    <a:pt x="681" y="12"/>
                  </a:lnTo>
                  <a:lnTo>
                    <a:pt x="695" y="15"/>
                  </a:lnTo>
                  <a:lnTo>
                    <a:pt x="707" y="20"/>
                  </a:lnTo>
                  <a:lnTo>
                    <a:pt x="719" y="26"/>
                  </a:lnTo>
                  <a:lnTo>
                    <a:pt x="729" y="33"/>
                  </a:lnTo>
                  <a:lnTo>
                    <a:pt x="737" y="42"/>
                  </a:lnTo>
                  <a:lnTo>
                    <a:pt x="745" y="54"/>
                  </a:lnTo>
                  <a:lnTo>
                    <a:pt x="751" y="67"/>
                  </a:lnTo>
                  <a:lnTo>
                    <a:pt x="756" y="83"/>
                  </a:lnTo>
                  <a:lnTo>
                    <a:pt x="756" y="83"/>
                  </a:lnTo>
                  <a:lnTo>
                    <a:pt x="766" y="118"/>
                  </a:lnTo>
                  <a:lnTo>
                    <a:pt x="766" y="118"/>
                  </a:lnTo>
                  <a:lnTo>
                    <a:pt x="774" y="138"/>
                  </a:lnTo>
                  <a:lnTo>
                    <a:pt x="779" y="157"/>
                  </a:lnTo>
                  <a:lnTo>
                    <a:pt x="784" y="177"/>
                  </a:lnTo>
                  <a:lnTo>
                    <a:pt x="787" y="198"/>
                  </a:lnTo>
                  <a:lnTo>
                    <a:pt x="788" y="203"/>
                  </a:lnTo>
                  <a:lnTo>
                    <a:pt x="793" y="203"/>
                  </a:lnTo>
                  <a:lnTo>
                    <a:pt x="793" y="203"/>
                  </a:lnTo>
                  <a:lnTo>
                    <a:pt x="901" y="204"/>
                  </a:lnTo>
                  <a:lnTo>
                    <a:pt x="901" y="204"/>
                  </a:lnTo>
                  <a:lnTo>
                    <a:pt x="1026" y="204"/>
                  </a:lnTo>
                  <a:lnTo>
                    <a:pt x="1026" y="204"/>
                  </a:lnTo>
                  <a:lnTo>
                    <a:pt x="1046" y="204"/>
                  </a:lnTo>
                  <a:lnTo>
                    <a:pt x="1066" y="203"/>
                  </a:lnTo>
                  <a:lnTo>
                    <a:pt x="1105" y="200"/>
                  </a:lnTo>
                  <a:lnTo>
                    <a:pt x="1105" y="200"/>
                  </a:lnTo>
                  <a:lnTo>
                    <a:pt x="1144" y="197"/>
                  </a:lnTo>
                  <a:lnTo>
                    <a:pt x="1163" y="195"/>
                  </a:lnTo>
                  <a:lnTo>
                    <a:pt x="1182" y="195"/>
                  </a:lnTo>
                  <a:lnTo>
                    <a:pt x="1182" y="195"/>
                  </a:lnTo>
                  <a:lnTo>
                    <a:pt x="1207" y="196"/>
                  </a:lnTo>
                  <a:lnTo>
                    <a:pt x="1230" y="198"/>
                  </a:lnTo>
                  <a:lnTo>
                    <a:pt x="1230" y="198"/>
                  </a:lnTo>
                  <a:lnTo>
                    <a:pt x="1249" y="202"/>
                  </a:lnTo>
                  <a:lnTo>
                    <a:pt x="1271" y="206"/>
                  </a:lnTo>
                  <a:lnTo>
                    <a:pt x="1294" y="212"/>
                  </a:lnTo>
                  <a:lnTo>
                    <a:pt x="1317" y="221"/>
                  </a:lnTo>
                  <a:lnTo>
                    <a:pt x="1327" y="225"/>
                  </a:lnTo>
                  <a:lnTo>
                    <a:pt x="1337" y="230"/>
                  </a:lnTo>
                  <a:lnTo>
                    <a:pt x="1348" y="235"/>
                  </a:lnTo>
                  <a:lnTo>
                    <a:pt x="1356" y="241"/>
                  </a:lnTo>
                  <a:lnTo>
                    <a:pt x="1364" y="249"/>
                  </a:lnTo>
                  <a:lnTo>
                    <a:pt x="1372" y="256"/>
                  </a:lnTo>
                  <a:lnTo>
                    <a:pt x="1378" y="263"/>
                  </a:lnTo>
                  <a:lnTo>
                    <a:pt x="1383" y="273"/>
                  </a:lnTo>
                  <a:lnTo>
                    <a:pt x="1383" y="273"/>
                  </a:lnTo>
                  <a:lnTo>
                    <a:pt x="1388" y="287"/>
                  </a:lnTo>
                  <a:lnTo>
                    <a:pt x="1393" y="303"/>
                  </a:lnTo>
                  <a:lnTo>
                    <a:pt x="1396" y="318"/>
                  </a:lnTo>
                  <a:lnTo>
                    <a:pt x="1400" y="335"/>
                  </a:lnTo>
                  <a:lnTo>
                    <a:pt x="1401" y="345"/>
                  </a:lnTo>
                  <a:lnTo>
                    <a:pt x="1401" y="345"/>
                  </a:lnTo>
                  <a:lnTo>
                    <a:pt x="1402" y="356"/>
                  </a:lnTo>
                  <a:lnTo>
                    <a:pt x="1402" y="370"/>
                  </a:lnTo>
                  <a:lnTo>
                    <a:pt x="1402" y="370"/>
                  </a:lnTo>
                  <a:lnTo>
                    <a:pt x="1402" y="379"/>
                  </a:lnTo>
                  <a:lnTo>
                    <a:pt x="1403" y="390"/>
                  </a:lnTo>
                  <a:lnTo>
                    <a:pt x="1404" y="399"/>
                  </a:lnTo>
                  <a:lnTo>
                    <a:pt x="1407" y="408"/>
                  </a:lnTo>
                  <a:lnTo>
                    <a:pt x="1407" y="408"/>
                  </a:lnTo>
                  <a:lnTo>
                    <a:pt x="1409" y="412"/>
                  </a:lnTo>
                  <a:lnTo>
                    <a:pt x="1409" y="418"/>
                  </a:lnTo>
                  <a:lnTo>
                    <a:pt x="1408" y="422"/>
                  </a:lnTo>
                  <a:lnTo>
                    <a:pt x="1406" y="426"/>
                  </a:lnTo>
                  <a:lnTo>
                    <a:pt x="1406" y="426"/>
                  </a:lnTo>
                  <a:lnTo>
                    <a:pt x="1403" y="430"/>
                  </a:lnTo>
                  <a:lnTo>
                    <a:pt x="1399" y="433"/>
                  </a:lnTo>
                  <a:lnTo>
                    <a:pt x="1394" y="435"/>
                  </a:lnTo>
                  <a:lnTo>
                    <a:pt x="1389" y="436"/>
                  </a:lnTo>
                  <a:lnTo>
                    <a:pt x="1389" y="436"/>
                  </a:lnTo>
                  <a:lnTo>
                    <a:pt x="1385" y="435"/>
                  </a:lnTo>
                  <a:lnTo>
                    <a:pt x="1382" y="433"/>
                  </a:lnTo>
                  <a:lnTo>
                    <a:pt x="1379" y="431"/>
                  </a:lnTo>
                  <a:lnTo>
                    <a:pt x="1376" y="427"/>
                  </a:lnTo>
                  <a:lnTo>
                    <a:pt x="1376" y="427"/>
                  </a:lnTo>
                  <a:lnTo>
                    <a:pt x="1373" y="419"/>
                  </a:lnTo>
                  <a:lnTo>
                    <a:pt x="1371" y="411"/>
                  </a:lnTo>
                  <a:lnTo>
                    <a:pt x="1367" y="395"/>
                  </a:lnTo>
                  <a:lnTo>
                    <a:pt x="1365" y="378"/>
                  </a:lnTo>
                  <a:lnTo>
                    <a:pt x="1365" y="363"/>
                  </a:lnTo>
                  <a:lnTo>
                    <a:pt x="1365" y="363"/>
                  </a:lnTo>
                  <a:lnTo>
                    <a:pt x="1363" y="335"/>
                  </a:lnTo>
                  <a:lnTo>
                    <a:pt x="1361" y="321"/>
                  </a:lnTo>
                  <a:lnTo>
                    <a:pt x="1358" y="307"/>
                  </a:lnTo>
                  <a:lnTo>
                    <a:pt x="1358" y="307"/>
                  </a:lnTo>
                  <a:lnTo>
                    <a:pt x="1354" y="297"/>
                  </a:lnTo>
                  <a:lnTo>
                    <a:pt x="1348" y="288"/>
                  </a:lnTo>
                  <a:lnTo>
                    <a:pt x="1340" y="280"/>
                  </a:lnTo>
                  <a:lnTo>
                    <a:pt x="1332" y="271"/>
                  </a:lnTo>
                  <a:lnTo>
                    <a:pt x="1322" y="265"/>
                  </a:lnTo>
                  <a:lnTo>
                    <a:pt x="1311" y="258"/>
                  </a:lnTo>
                  <a:lnTo>
                    <a:pt x="1300" y="253"/>
                  </a:lnTo>
                  <a:lnTo>
                    <a:pt x="1288" y="248"/>
                  </a:lnTo>
                  <a:lnTo>
                    <a:pt x="1275" y="243"/>
                  </a:lnTo>
                  <a:lnTo>
                    <a:pt x="1263" y="240"/>
                  </a:lnTo>
                  <a:lnTo>
                    <a:pt x="1237" y="235"/>
                  </a:lnTo>
                  <a:lnTo>
                    <a:pt x="1211" y="232"/>
                  </a:lnTo>
                  <a:lnTo>
                    <a:pt x="1188" y="231"/>
                  </a:lnTo>
                  <a:lnTo>
                    <a:pt x="1188" y="231"/>
                  </a:lnTo>
                  <a:lnTo>
                    <a:pt x="1181" y="231"/>
                  </a:lnTo>
                  <a:lnTo>
                    <a:pt x="1181" y="231"/>
                  </a:lnTo>
                  <a:lnTo>
                    <a:pt x="1140" y="233"/>
                  </a:lnTo>
                  <a:lnTo>
                    <a:pt x="1101" y="235"/>
                  </a:lnTo>
                  <a:lnTo>
                    <a:pt x="1101" y="235"/>
                  </a:lnTo>
                  <a:lnTo>
                    <a:pt x="1047" y="238"/>
                  </a:lnTo>
                  <a:lnTo>
                    <a:pt x="1019" y="239"/>
                  </a:lnTo>
                  <a:lnTo>
                    <a:pt x="991" y="239"/>
                  </a:lnTo>
                  <a:lnTo>
                    <a:pt x="991" y="239"/>
                  </a:lnTo>
                  <a:lnTo>
                    <a:pt x="975" y="239"/>
                  </a:lnTo>
                  <a:lnTo>
                    <a:pt x="975" y="239"/>
                  </a:lnTo>
                  <a:lnTo>
                    <a:pt x="920" y="239"/>
                  </a:lnTo>
                  <a:lnTo>
                    <a:pt x="872" y="239"/>
                  </a:lnTo>
                  <a:lnTo>
                    <a:pt x="777" y="239"/>
                  </a:lnTo>
                  <a:lnTo>
                    <a:pt x="777" y="239"/>
                  </a:lnTo>
                  <a:lnTo>
                    <a:pt x="771" y="238"/>
                  </a:lnTo>
                  <a:lnTo>
                    <a:pt x="767" y="237"/>
                  </a:lnTo>
                  <a:lnTo>
                    <a:pt x="764" y="234"/>
                  </a:lnTo>
                  <a:lnTo>
                    <a:pt x="762" y="231"/>
                  </a:lnTo>
                  <a:lnTo>
                    <a:pt x="761" y="230"/>
                  </a:lnTo>
                  <a:lnTo>
                    <a:pt x="760" y="229"/>
                  </a:lnTo>
                  <a:lnTo>
                    <a:pt x="760" y="229"/>
                  </a:lnTo>
                  <a:lnTo>
                    <a:pt x="756" y="227"/>
                  </a:lnTo>
                  <a:lnTo>
                    <a:pt x="754" y="223"/>
                  </a:lnTo>
                  <a:lnTo>
                    <a:pt x="753" y="219"/>
                  </a:lnTo>
                  <a:lnTo>
                    <a:pt x="752" y="214"/>
                  </a:lnTo>
                  <a:lnTo>
                    <a:pt x="752" y="214"/>
                  </a:lnTo>
                  <a:lnTo>
                    <a:pt x="752" y="204"/>
                  </a:lnTo>
                  <a:lnTo>
                    <a:pt x="751" y="194"/>
                  </a:lnTo>
                  <a:lnTo>
                    <a:pt x="747" y="174"/>
                  </a:lnTo>
                  <a:lnTo>
                    <a:pt x="740" y="154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27" y="114"/>
                  </a:lnTo>
                  <a:lnTo>
                    <a:pt x="721" y="92"/>
                  </a:lnTo>
                  <a:lnTo>
                    <a:pt x="721" y="92"/>
                  </a:lnTo>
                  <a:lnTo>
                    <a:pt x="719" y="84"/>
                  </a:lnTo>
                  <a:lnTo>
                    <a:pt x="714" y="77"/>
                  </a:lnTo>
                  <a:lnTo>
                    <a:pt x="710" y="69"/>
                  </a:lnTo>
                  <a:lnTo>
                    <a:pt x="705" y="64"/>
                  </a:lnTo>
                  <a:lnTo>
                    <a:pt x="699" y="59"/>
                  </a:lnTo>
                  <a:lnTo>
                    <a:pt x="693" y="55"/>
                  </a:lnTo>
                  <a:lnTo>
                    <a:pt x="686" y="52"/>
                  </a:lnTo>
                  <a:lnTo>
                    <a:pt x="679" y="49"/>
                  </a:lnTo>
                  <a:lnTo>
                    <a:pt x="664" y="46"/>
                  </a:lnTo>
                  <a:lnTo>
                    <a:pt x="647" y="43"/>
                  </a:lnTo>
                  <a:lnTo>
                    <a:pt x="631" y="42"/>
                  </a:lnTo>
                  <a:lnTo>
                    <a:pt x="615" y="42"/>
                  </a:lnTo>
                  <a:lnTo>
                    <a:pt x="605" y="42"/>
                  </a:lnTo>
                  <a:lnTo>
                    <a:pt x="605" y="42"/>
                  </a:lnTo>
                  <a:lnTo>
                    <a:pt x="530" y="41"/>
                  </a:lnTo>
                  <a:lnTo>
                    <a:pt x="528" y="40"/>
                  </a:lnTo>
                  <a:lnTo>
                    <a:pt x="528" y="40"/>
                  </a:lnTo>
                  <a:lnTo>
                    <a:pt x="476" y="39"/>
                  </a:lnTo>
                  <a:lnTo>
                    <a:pt x="424" y="39"/>
                  </a:lnTo>
                  <a:lnTo>
                    <a:pt x="424" y="39"/>
                  </a:lnTo>
                  <a:lnTo>
                    <a:pt x="374" y="39"/>
                  </a:lnTo>
                  <a:lnTo>
                    <a:pt x="329" y="41"/>
                  </a:lnTo>
                  <a:lnTo>
                    <a:pt x="324" y="42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0" y="66"/>
                  </a:lnTo>
                  <a:lnTo>
                    <a:pt x="316" y="87"/>
                  </a:lnTo>
                  <a:lnTo>
                    <a:pt x="308" y="126"/>
                  </a:lnTo>
                  <a:lnTo>
                    <a:pt x="308" y="127"/>
                  </a:lnTo>
                  <a:lnTo>
                    <a:pt x="308" y="127"/>
                  </a:lnTo>
                  <a:lnTo>
                    <a:pt x="302" y="153"/>
                  </a:lnTo>
                  <a:lnTo>
                    <a:pt x="302" y="153"/>
                  </a:lnTo>
                  <a:lnTo>
                    <a:pt x="300" y="162"/>
                  </a:lnTo>
                  <a:lnTo>
                    <a:pt x="298" y="16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7" y="184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74" y="214"/>
                  </a:lnTo>
                  <a:lnTo>
                    <a:pt x="274" y="214"/>
                  </a:lnTo>
                  <a:lnTo>
                    <a:pt x="267" y="232"/>
                  </a:lnTo>
                  <a:lnTo>
                    <a:pt x="266" y="234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8" y="239"/>
                  </a:lnTo>
                  <a:lnTo>
                    <a:pt x="267" y="245"/>
                  </a:lnTo>
                  <a:lnTo>
                    <a:pt x="266" y="248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62" y="255"/>
                  </a:lnTo>
                  <a:lnTo>
                    <a:pt x="258" y="256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5" y="258"/>
                  </a:lnTo>
                  <a:lnTo>
                    <a:pt x="245" y="258"/>
                  </a:lnTo>
                  <a:lnTo>
                    <a:pt x="241" y="258"/>
                  </a:lnTo>
                  <a:lnTo>
                    <a:pt x="241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08" y="255"/>
                  </a:lnTo>
                  <a:lnTo>
                    <a:pt x="208" y="255"/>
                  </a:lnTo>
                  <a:lnTo>
                    <a:pt x="175" y="252"/>
                  </a:lnTo>
                  <a:lnTo>
                    <a:pt x="157" y="251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7" y="251"/>
                  </a:lnTo>
                  <a:lnTo>
                    <a:pt x="113" y="252"/>
                  </a:lnTo>
                  <a:lnTo>
                    <a:pt x="101" y="254"/>
                  </a:lnTo>
                  <a:lnTo>
                    <a:pt x="91" y="256"/>
                  </a:lnTo>
                  <a:lnTo>
                    <a:pt x="80" y="259"/>
                  </a:lnTo>
                  <a:lnTo>
                    <a:pt x="72" y="264"/>
                  </a:lnTo>
                  <a:lnTo>
                    <a:pt x="65" y="268"/>
                  </a:lnTo>
                  <a:lnTo>
                    <a:pt x="58" y="275"/>
                  </a:lnTo>
                  <a:lnTo>
                    <a:pt x="58" y="275"/>
                  </a:lnTo>
                  <a:lnTo>
                    <a:pt x="53" y="280"/>
                  </a:lnTo>
                  <a:lnTo>
                    <a:pt x="49" y="286"/>
                  </a:lnTo>
                  <a:lnTo>
                    <a:pt x="46" y="292"/>
                  </a:lnTo>
                  <a:lnTo>
                    <a:pt x="44" y="298"/>
                  </a:lnTo>
                  <a:lnTo>
                    <a:pt x="42" y="306"/>
                  </a:lnTo>
                  <a:lnTo>
                    <a:pt x="41" y="314"/>
                  </a:lnTo>
                  <a:lnTo>
                    <a:pt x="40" y="322"/>
                  </a:lnTo>
                  <a:lnTo>
                    <a:pt x="40" y="332"/>
                  </a:lnTo>
                  <a:lnTo>
                    <a:pt x="41" y="368"/>
                  </a:lnTo>
                  <a:lnTo>
                    <a:pt x="41" y="368"/>
                  </a:lnTo>
                  <a:lnTo>
                    <a:pt x="44" y="483"/>
                  </a:lnTo>
                  <a:lnTo>
                    <a:pt x="46" y="541"/>
                  </a:lnTo>
                  <a:lnTo>
                    <a:pt x="46" y="599"/>
                  </a:lnTo>
                  <a:lnTo>
                    <a:pt x="46" y="599"/>
                  </a:lnTo>
                  <a:lnTo>
                    <a:pt x="46" y="658"/>
                  </a:lnTo>
                  <a:lnTo>
                    <a:pt x="48" y="720"/>
                  </a:lnTo>
                  <a:lnTo>
                    <a:pt x="50" y="783"/>
                  </a:lnTo>
                  <a:lnTo>
                    <a:pt x="53" y="850"/>
                  </a:lnTo>
                  <a:lnTo>
                    <a:pt x="53" y="850"/>
                  </a:lnTo>
                  <a:lnTo>
                    <a:pt x="55" y="893"/>
                  </a:lnTo>
                  <a:lnTo>
                    <a:pt x="55" y="893"/>
                  </a:lnTo>
                  <a:lnTo>
                    <a:pt x="56" y="932"/>
                  </a:lnTo>
                  <a:lnTo>
                    <a:pt x="59" y="972"/>
                  </a:lnTo>
                  <a:lnTo>
                    <a:pt x="59" y="972"/>
                  </a:lnTo>
                  <a:lnTo>
                    <a:pt x="59" y="985"/>
                  </a:lnTo>
                  <a:lnTo>
                    <a:pt x="59" y="996"/>
                  </a:lnTo>
                  <a:lnTo>
                    <a:pt x="56" y="1019"/>
                  </a:lnTo>
                  <a:lnTo>
                    <a:pt x="56" y="1019"/>
                  </a:lnTo>
                  <a:lnTo>
                    <a:pt x="53" y="1035"/>
                  </a:lnTo>
                  <a:lnTo>
                    <a:pt x="52" y="1052"/>
                  </a:lnTo>
                  <a:lnTo>
                    <a:pt x="52" y="1052"/>
                  </a:lnTo>
                  <a:lnTo>
                    <a:pt x="52" y="1053"/>
                  </a:lnTo>
                  <a:lnTo>
                    <a:pt x="52" y="1053"/>
                  </a:lnTo>
                  <a:lnTo>
                    <a:pt x="53" y="1076"/>
                  </a:lnTo>
                  <a:lnTo>
                    <a:pt x="56" y="1097"/>
                  </a:lnTo>
                  <a:lnTo>
                    <a:pt x="58" y="1106"/>
                  </a:lnTo>
                  <a:lnTo>
                    <a:pt x="61" y="1115"/>
                  </a:lnTo>
                  <a:lnTo>
                    <a:pt x="65" y="1123"/>
                  </a:lnTo>
                  <a:lnTo>
                    <a:pt x="69" y="1132"/>
                  </a:lnTo>
                  <a:lnTo>
                    <a:pt x="73" y="1139"/>
                  </a:lnTo>
                  <a:lnTo>
                    <a:pt x="79" y="1145"/>
                  </a:lnTo>
                  <a:lnTo>
                    <a:pt x="85" y="1151"/>
                  </a:lnTo>
                  <a:lnTo>
                    <a:pt x="93" y="1157"/>
                  </a:lnTo>
                  <a:lnTo>
                    <a:pt x="101" y="1162"/>
                  </a:lnTo>
                  <a:lnTo>
                    <a:pt x="110" y="1166"/>
                  </a:lnTo>
                  <a:lnTo>
                    <a:pt x="122" y="1169"/>
                  </a:lnTo>
                  <a:lnTo>
                    <a:pt x="133" y="1171"/>
                  </a:lnTo>
                  <a:lnTo>
                    <a:pt x="133" y="1171"/>
                  </a:lnTo>
                  <a:lnTo>
                    <a:pt x="175" y="1178"/>
                  </a:lnTo>
                  <a:lnTo>
                    <a:pt x="211" y="1183"/>
                  </a:lnTo>
                  <a:lnTo>
                    <a:pt x="246" y="1186"/>
                  </a:lnTo>
                  <a:lnTo>
                    <a:pt x="279" y="1186"/>
                  </a:lnTo>
                  <a:lnTo>
                    <a:pt x="279" y="1186"/>
                  </a:lnTo>
                  <a:lnTo>
                    <a:pt x="311" y="1187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376" y="1189"/>
                  </a:lnTo>
                  <a:lnTo>
                    <a:pt x="409" y="1190"/>
                  </a:lnTo>
                  <a:lnTo>
                    <a:pt x="409" y="1190"/>
                  </a:lnTo>
                  <a:lnTo>
                    <a:pt x="440" y="1189"/>
                  </a:lnTo>
                  <a:lnTo>
                    <a:pt x="440" y="1189"/>
                  </a:lnTo>
                  <a:lnTo>
                    <a:pt x="472" y="1187"/>
                  </a:lnTo>
                  <a:lnTo>
                    <a:pt x="504" y="1184"/>
                  </a:lnTo>
                  <a:lnTo>
                    <a:pt x="504" y="1184"/>
                  </a:lnTo>
                  <a:lnTo>
                    <a:pt x="552" y="1180"/>
                  </a:lnTo>
                  <a:lnTo>
                    <a:pt x="576" y="1178"/>
                  </a:lnTo>
                  <a:lnTo>
                    <a:pt x="599" y="1178"/>
                  </a:lnTo>
                  <a:lnTo>
                    <a:pt x="599" y="1178"/>
                  </a:lnTo>
                  <a:lnTo>
                    <a:pt x="612" y="1178"/>
                  </a:lnTo>
                  <a:lnTo>
                    <a:pt x="612" y="1178"/>
                  </a:lnTo>
                  <a:lnTo>
                    <a:pt x="691" y="1179"/>
                  </a:lnTo>
                  <a:lnTo>
                    <a:pt x="784" y="1180"/>
                  </a:lnTo>
                  <a:lnTo>
                    <a:pt x="784" y="1180"/>
                  </a:lnTo>
                  <a:lnTo>
                    <a:pt x="873" y="1179"/>
                  </a:lnTo>
                  <a:lnTo>
                    <a:pt x="880" y="1179"/>
                  </a:lnTo>
                  <a:lnTo>
                    <a:pt x="880" y="1179"/>
                  </a:lnTo>
                  <a:lnTo>
                    <a:pt x="976" y="1179"/>
                  </a:lnTo>
                  <a:lnTo>
                    <a:pt x="976" y="1179"/>
                  </a:lnTo>
                  <a:lnTo>
                    <a:pt x="1009" y="1179"/>
                  </a:lnTo>
                  <a:lnTo>
                    <a:pt x="1011" y="1179"/>
                  </a:lnTo>
                  <a:lnTo>
                    <a:pt x="1011" y="1179"/>
                  </a:lnTo>
                  <a:lnTo>
                    <a:pt x="1041" y="1179"/>
                  </a:lnTo>
                  <a:lnTo>
                    <a:pt x="1041" y="1179"/>
                  </a:lnTo>
                  <a:lnTo>
                    <a:pt x="1084" y="1180"/>
                  </a:lnTo>
                  <a:lnTo>
                    <a:pt x="1107" y="1181"/>
                  </a:lnTo>
                  <a:lnTo>
                    <a:pt x="1130" y="1184"/>
                  </a:lnTo>
                  <a:lnTo>
                    <a:pt x="1130" y="1184"/>
                  </a:lnTo>
                  <a:lnTo>
                    <a:pt x="1159" y="1187"/>
                  </a:lnTo>
                  <a:lnTo>
                    <a:pt x="1174" y="1188"/>
                  </a:lnTo>
                  <a:lnTo>
                    <a:pt x="1189" y="1188"/>
                  </a:lnTo>
                  <a:lnTo>
                    <a:pt x="1189" y="1188"/>
                  </a:lnTo>
                  <a:lnTo>
                    <a:pt x="1208" y="1188"/>
                  </a:lnTo>
                  <a:lnTo>
                    <a:pt x="1208" y="1188"/>
                  </a:lnTo>
                  <a:lnTo>
                    <a:pt x="1210" y="1188"/>
                  </a:lnTo>
                  <a:lnTo>
                    <a:pt x="1210" y="1188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237" y="1189"/>
                  </a:lnTo>
                  <a:lnTo>
                    <a:pt x="1237" y="1189"/>
                  </a:lnTo>
                  <a:lnTo>
                    <a:pt x="1248" y="1188"/>
                  </a:lnTo>
                  <a:lnTo>
                    <a:pt x="1255" y="1187"/>
                  </a:lnTo>
                  <a:lnTo>
                    <a:pt x="1260" y="1185"/>
                  </a:lnTo>
                  <a:lnTo>
                    <a:pt x="1262" y="1183"/>
                  </a:lnTo>
                  <a:lnTo>
                    <a:pt x="1262" y="1183"/>
                  </a:lnTo>
                  <a:lnTo>
                    <a:pt x="1265" y="1178"/>
                  </a:lnTo>
                  <a:lnTo>
                    <a:pt x="1268" y="1176"/>
                  </a:lnTo>
                  <a:lnTo>
                    <a:pt x="1272" y="1174"/>
                  </a:lnTo>
                  <a:lnTo>
                    <a:pt x="1276" y="1173"/>
                  </a:lnTo>
                  <a:lnTo>
                    <a:pt x="1276" y="1173"/>
                  </a:lnTo>
                  <a:lnTo>
                    <a:pt x="1281" y="1174"/>
                  </a:lnTo>
                  <a:lnTo>
                    <a:pt x="1287" y="1176"/>
                  </a:lnTo>
                  <a:lnTo>
                    <a:pt x="1291" y="1179"/>
                  </a:lnTo>
                  <a:lnTo>
                    <a:pt x="1294" y="1184"/>
                  </a:lnTo>
                  <a:lnTo>
                    <a:pt x="1294" y="1184"/>
                  </a:lnTo>
                  <a:lnTo>
                    <a:pt x="1295" y="1188"/>
                  </a:lnTo>
                  <a:lnTo>
                    <a:pt x="1296" y="1192"/>
                  </a:lnTo>
                  <a:lnTo>
                    <a:pt x="1295" y="1196"/>
                  </a:lnTo>
                  <a:lnTo>
                    <a:pt x="1293" y="1200"/>
                  </a:lnTo>
                  <a:lnTo>
                    <a:pt x="1293" y="1200"/>
                  </a:lnTo>
                  <a:lnTo>
                    <a:pt x="1290" y="1204"/>
                  </a:lnTo>
                  <a:lnTo>
                    <a:pt x="1287" y="1208"/>
                  </a:lnTo>
                  <a:lnTo>
                    <a:pt x="1279" y="1215"/>
                  </a:lnTo>
                  <a:lnTo>
                    <a:pt x="1270" y="1219"/>
                  </a:lnTo>
                  <a:lnTo>
                    <a:pt x="1261" y="1223"/>
                  </a:lnTo>
                  <a:lnTo>
                    <a:pt x="1251" y="1225"/>
                  </a:lnTo>
                  <a:lnTo>
                    <a:pt x="1241" y="1226"/>
                  </a:lnTo>
                  <a:lnTo>
                    <a:pt x="1221" y="1227"/>
                  </a:lnTo>
                  <a:lnTo>
                    <a:pt x="1221" y="12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8" name="Freeform 1010">
              <a:extLst>
                <a:ext uri="{FF2B5EF4-FFF2-40B4-BE49-F238E27FC236}">
                  <a16:creationId xmlns:a16="http://schemas.microsoft.com/office/drawing/2014/main" id="{42CD82C4-7994-48C7-9044-61971D929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2363788"/>
              <a:ext cx="822325" cy="422275"/>
            </a:xfrm>
            <a:custGeom>
              <a:avLst/>
              <a:gdLst/>
              <a:ahLst/>
              <a:cxnLst>
                <a:cxn ang="0">
                  <a:pos x="1224" y="794"/>
                </a:cxn>
                <a:cxn ang="0">
                  <a:pos x="1217" y="774"/>
                </a:cxn>
                <a:cxn ang="0">
                  <a:pos x="1226" y="760"/>
                </a:cxn>
                <a:cxn ang="0">
                  <a:pos x="1240" y="724"/>
                </a:cxn>
                <a:cxn ang="0">
                  <a:pos x="1256" y="649"/>
                </a:cxn>
                <a:cxn ang="0">
                  <a:pos x="1286" y="584"/>
                </a:cxn>
                <a:cxn ang="0">
                  <a:pos x="1313" y="525"/>
                </a:cxn>
                <a:cxn ang="0">
                  <a:pos x="1351" y="435"/>
                </a:cxn>
                <a:cxn ang="0">
                  <a:pos x="1404" y="353"/>
                </a:cxn>
                <a:cxn ang="0">
                  <a:pos x="1460" y="252"/>
                </a:cxn>
                <a:cxn ang="0">
                  <a:pos x="1509" y="131"/>
                </a:cxn>
                <a:cxn ang="0">
                  <a:pos x="1516" y="71"/>
                </a:cxn>
                <a:cxn ang="0">
                  <a:pos x="1506" y="49"/>
                </a:cxn>
                <a:cxn ang="0">
                  <a:pos x="1465" y="35"/>
                </a:cxn>
                <a:cxn ang="0">
                  <a:pos x="1425" y="37"/>
                </a:cxn>
                <a:cxn ang="0">
                  <a:pos x="781" y="47"/>
                </a:cxn>
                <a:cxn ang="0">
                  <a:pos x="307" y="65"/>
                </a:cxn>
                <a:cxn ang="0">
                  <a:pos x="295" y="101"/>
                </a:cxn>
                <a:cxn ang="0">
                  <a:pos x="257" y="189"/>
                </a:cxn>
                <a:cxn ang="0">
                  <a:pos x="245" y="243"/>
                </a:cxn>
                <a:cxn ang="0">
                  <a:pos x="228" y="311"/>
                </a:cxn>
                <a:cxn ang="0">
                  <a:pos x="196" y="371"/>
                </a:cxn>
                <a:cxn ang="0">
                  <a:pos x="150" y="466"/>
                </a:cxn>
                <a:cxn ang="0">
                  <a:pos x="135" y="518"/>
                </a:cxn>
                <a:cxn ang="0">
                  <a:pos x="104" y="613"/>
                </a:cxn>
                <a:cxn ang="0">
                  <a:pos x="74" y="660"/>
                </a:cxn>
                <a:cxn ang="0">
                  <a:pos x="52" y="709"/>
                </a:cxn>
                <a:cxn ang="0">
                  <a:pos x="36" y="756"/>
                </a:cxn>
                <a:cxn ang="0">
                  <a:pos x="32" y="773"/>
                </a:cxn>
                <a:cxn ang="0">
                  <a:pos x="17" y="780"/>
                </a:cxn>
                <a:cxn ang="0">
                  <a:pos x="4" y="774"/>
                </a:cxn>
                <a:cxn ang="0">
                  <a:pos x="0" y="762"/>
                </a:cxn>
                <a:cxn ang="0">
                  <a:pos x="13" y="713"/>
                </a:cxn>
                <a:cxn ang="0">
                  <a:pos x="42" y="646"/>
                </a:cxn>
                <a:cxn ang="0">
                  <a:pos x="79" y="583"/>
                </a:cxn>
                <a:cxn ang="0">
                  <a:pos x="98" y="520"/>
                </a:cxn>
                <a:cxn ang="0">
                  <a:pos x="128" y="431"/>
                </a:cxn>
                <a:cxn ang="0">
                  <a:pos x="164" y="359"/>
                </a:cxn>
                <a:cxn ang="0">
                  <a:pos x="198" y="289"/>
                </a:cxn>
                <a:cxn ang="0">
                  <a:pos x="212" y="219"/>
                </a:cxn>
                <a:cxn ang="0">
                  <a:pos x="237" y="133"/>
                </a:cxn>
                <a:cxn ang="0">
                  <a:pos x="265" y="77"/>
                </a:cxn>
                <a:cxn ang="0">
                  <a:pos x="276" y="43"/>
                </a:cxn>
                <a:cxn ang="0">
                  <a:pos x="303" y="24"/>
                </a:cxn>
                <a:cxn ang="0">
                  <a:pos x="375" y="18"/>
                </a:cxn>
                <a:cxn ang="0">
                  <a:pos x="411" y="13"/>
                </a:cxn>
                <a:cxn ang="0">
                  <a:pos x="479" y="13"/>
                </a:cxn>
                <a:cxn ang="0">
                  <a:pos x="668" y="15"/>
                </a:cxn>
                <a:cxn ang="0">
                  <a:pos x="1159" y="4"/>
                </a:cxn>
                <a:cxn ang="0">
                  <a:pos x="1375" y="1"/>
                </a:cxn>
                <a:cxn ang="0">
                  <a:pos x="1481" y="2"/>
                </a:cxn>
                <a:cxn ang="0">
                  <a:pos x="1535" y="17"/>
                </a:cxn>
                <a:cxn ang="0">
                  <a:pos x="1547" y="34"/>
                </a:cxn>
                <a:cxn ang="0">
                  <a:pos x="1550" y="109"/>
                </a:cxn>
                <a:cxn ang="0">
                  <a:pos x="1516" y="216"/>
                </a:cxn>
                <a:cxn ang="0">
                  <a:pos x="1472" y="303"/>
                </a:cxn>
                <a:cxn ang="0">
                  <a:pos x="1406" y="412"/>
                </a:cxn>
                <a:cxn ang="0">
                  <a:pos x="1362" y="503"/>
                </a:cxn>
                <a:cxn ang="0">
                  <a:pos x="1315" y="608"/>
                </a:cxn>
                <a:cxn ang="0">
                  <a:pos x="1277" y="715"/>
                </a:cxn>
                <a:cxn ang="0">
                  <a:pos x="1261" y="773"/>
                </a:cxn>
                <a:cxn ang="0">
                  <a:pos x="1244" y="796"/>
                </a:cxn>
              </a:cxnLst>
              <a:rect l="0" t="0" r="r" b="b"/>
              <a:pathLst>
                <a:path w="1553" h="798">
                  <a:moveTo>
                    <a:pt x="1235" y="798"/>
                  </a:moveTo>
                  <a:lnTo>
                    <a:pt x="1235" y="798"/>
                  </a:lnTo>
                  <a:lnTo>
                    <a:pt x="1229" y="797"/>
                  </a:lnTo>
                  <a:lnTo>
                    <a:pt x="1226" y="796"/>
                  </a:lnTo>
                  <a:lnTo>
                    <a:pt x="1224" y="794"/>
                  </a:lnTo>
                  <a:lnTo>
                    <a:pt x="1220" y="792"/>
                  </a:lnTo>
                  <a:lnTo>
                    <a:pt x="1219" y="789"/>
                  </a:lnTo>
                  <a:lnTo>
                    <a:pt x="1217" y="786"/>
                  </a:lnTo>
                  <a:lnTo>
                    <a:pt x="1217" y="781"/>
                  </a:lnTo>
                  <a:lnTo>
                    <a:pt x="1217" y="774"/>
                  </a:lnTo>
                  <a:lnTo>
                    <a:pt x="1217" y="774"/>
                  </a:lnTo>
                  <a:lnTo>
                    <a:pt x="1218" y="770"/>
                  </a:lnTo>
                  <a:lnTo>
                    <a:pt x="1219" y="766"/>
                  </a:lnTo>
                  <a:lnTo>
                    <a:pt x="1222" y="763"/>
                  </a:lnTo>
                  <a:lnTo>
                    <a:pt x="1226" y="760"/>
                  </a:lnTo>
                  <a:lnTo>
                    <a:pt x="1228" y="759"/>
                  </a:lnTo>
                  <a:lnTo>
                    <a:pt x="1229" y="757"/>
                  </a:lnTo>
                  <a:lnTo>
                    <a:pt x="1229" y="757"/>
                  </a:lnTo>
                  <a:lnTo>
                    <a:pt x="1235" y="741"/>
                  </a:lnTo>
                  <a:lnTo>
                    <a:pt x="1240" y="724"/>
                  </a:lnTo>
                  <a:lnTo>
                    <a:pt x="1244" y="705"/>
                  </a:lnTo>
                  <a:lnTo>
                    <a:pt x="1248" y="686"/>
                  </a:lnTo>
                  <a:lnTo>
                    <a:pt x="1248" y="686"/>
                  </a:lnTo>
                  <a:lnTo>
                    <a:pt x="1251" y="667"/>
                  </a:lnTo>
                  <a:lnTo>
                    <a:pt x="1256" y="649"/>
                  </a:lnTo>
                  <a:lnTo>
                    <a:pt x="1256" y="649"/>
                  </a:lnTo>
                  <a:lnTo>
                    <a:pt x="1262" y="632"/>
                  </a:lnTo>
                  <a:lnTo>
                    <a:pt x="1269" y="616"/>
                  </a:lnTo>
                  <a:lnTo>
                    <a:pt x="1277" y="599"/>
                  </a:lnTo>
                  <a:lnTo>
                    <a:pt x="1286" y="584"/>
                  </a:lnTo>
                  <a:lnTo>
                    <a:pt x="1286" y="584"/>
                  </a:lnTo>
                  <a:lnTo>
                    <a:pt x="1294" y="566"/>
                  </a:lnTo>
                  <a:lnTo>
                    <a:pt x="1302" y="549"/>
                  </a:lnTo>
                  <a:lnTo>
                    <a:pt x="1302" y="549"/>
                  </a:lnTo>
                  <a:lnTo>
                    <a:pt x="1313" y="525"/>
                  </a:lnTo>
                  <a:lnTo>
                    <a:pt x="1323" y="500"/>
                  </a:lnTo>
                  <a:lnTo>
                    <a:pt x="1323" y="500"/>
                  </a:lnTo>
                  <a:lnTo>
                    <a:pt x="1336" y="468"/>
                  </a:lnTo>
                  <a:lnTo>
                    <a:pt x="1351" y="435"/>
                  </a:lnTo>
                  <a:lnTo>
                    <a:pt x="1351" y="435"/>
                  </a:lnTo>
                  <a:lnTo>
                    <a:pt x="1359" y="421"/>
                  </a:lnTo>
                  <a:lnTo>
                    <a:pt x="1368" y="405"/>
                  </a:lnTo>
                  <a:lnTo>
                    <a:pt x="1387" y="377"/>
                  </a:lnTo>
                  <a:lnTo>
                    <a:pt x="1387" y="377"/>
                  </a:lnTo>
                  <a:lnTo>
                    <a:pt x="1404" y="353"/>
                  </a:lnTo>
                  <a:lnTo>
                    <a:pt x="1411" y="340"/>
                  </a:lnTo>
                  <a:lnTo>
                    <a:pt x="1419" y="328"/>
                  </a:lnTo>
                  <a:lnTo>
                    <a:pt x="1430" y="307"/>
                  </a:lnTo>
                  <a:lnTo>
                    <a:pt x="1430" y="307"/>
                  </a:lnTo>
                  <a:lnTo>
                    <a:pt x="1460" y="252"/>
                  </a:lnTo>
                  <a:lnTo>
                    <a:pt x="1474" y="222"/>
                  </a:lnTo>
                  <a:lnTo>
                    <a:pt x="1488" y="192"/>
                  </a:lnTo>
                  <a:lnTo>
                    <a:pt x="1499" y="162"/>
                  </a:lnTo>
                  <a:lnTo>
                    <a:pt x="1504" y="146"/>
                  </a:lnTo>
                  <a:lnTo>
                    <a:pt x="1509" y="131"/>
                  </a:lnTo>
                  <a:lnTo>
                    <a:pt x="1512" y="116"/>
                  </a:lnTo>
                  <a:lnTo>
                    <a:pt x="1514" y="101"/>
                  </a:lnTo>
                  <a:lnTo>
                    <a:pt x="1515" y="85"/>
                  </a:lnTo>
                  <a:lnTo>
                    <a:pt x="1516" y="71"/>
                  </a:lnTo>
                  <a:lnTo>
                    <a:pt x="1516" y="71"/>
                  </a:lnTo>
                  <a:lnTo>
                    <a:pt x="1515" y="65"/>
                  </a:lnTo>
                  <a:lnTo>
                    <a:pt x="1514" y="60"/>
                  </a:lnTo>
                  <a:lnTo>
                    <a:pt x="1512" y="56"/>
                  </a:lnTo>
                  <a:lnTo>
                    <a:pt x="1510" y="52"/>
                  </a:lnTo>
                  <a:lnTo>
                    <a:pt x="1506" y="49"/>
                  </a:lnTo>
                  <a:lnTo>
                    <a:pt x="1503" y="46"/>
                  </a:lnTo>
                  <a:lnTo>
                    <a:pt x="1495" y="42"/>
                  </a:lnTo>
                  <a:lnTo>
                    <a:pt x="1486" y="38"/>
                  </a:lnTo>
                  <a:lnTo>
                    <a:pt x="1475" y="36"/>
                  </a:lnTo>
                  <a:lnTo>
                    <a:pt x="1465" y="35"/>
                  </a:lnTo>
                  <a:lnTo>
                    <a:pt x="1456" y="35"/>
                  </a:lnTo>
                  <a:lnTo>
                    <a:pt x="1456" y="35"/>
                  </a:lnTo>
                  <a:lnTo>
                    <a:pt x="1439" y="36"/>
                  </a:lnTo>
                  <a:lnTo>
                    <a:pt x="1425" y="37"/>
                  </a:lnTo>
                  <a:lnTo>
                    <a:pt x="1425" y="37"/>
                  </a:lnTo>
                  <a:lnTo>
                    <a:pt x="1404" y="37"/>
                  </a:lnTo>
                  <a:lnTo>
                    <a:pt x="1272" y="37"/>
                  </a:lnTo>
                  <a:lnTo>
                    <a:pt x="1272" y="37"/>
                  </a:lnTo>
                  <a:lnTo>
                    <a:pt x="1092" y="41"/>
                  </a:lnTo>
                  <a:lnTo>
                    <a:pt x="781" y="47"/>
                  </a:lnTo>
                  <a:lnTo>
                    <a:pt x="314" y="57"/>
                  </a:lnTo>
                  <a:lnTo>
                    <a:pt x="309" y="57"/>
                  </a:lnTo>
                  <a:lnTo>
                    <a:pt x="308" y="61"/>
                  </a:lnTo>
                  <a:lnTo>
                    <a:pt x="308" y="61"/>
                  </a:lnTo>
                  <a:lnTo>
                    <a:pt x="307" y="65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83"/>
                  </a:lnTo>
                  <a:lnTo>
                    <a:pt x="295" y="101"/>
                  </a:lnTo>
                  <a:lnTo>
                    <a:pt x="280" y="134"/>
                  </a:lnTo>
                  <a:lnTo>
                    <a:pt x="280" y="134"/>
                  </a:lnTo>
                  <a:lnTo>
                    <a:pt x="272" y="151"/>
                  </a:lnTo>
                  <a:lnTo>
                    <a:pt x="264" y="170"/>
                  </a:lnTo>
                  <a:lnTo>
                    <a:pt x="257" y="189"/>
                  </a:lnTo>
                  <a:lnTo>
                    <a:pt x="251" y="207"/>
                  </a:lnTo>
                  <a:lnTo>
                    <a:pt x="251" y="207"/>
                  </a:lnTo>
                  <a:lnTo>
                    <a:pt x="248" y="225"/>
                  </a:lnTo>
                  <a:lnTo>
                    <a:pt x="245" y="243"/>
                  </a:lnTo>
                  <a:lnTo>
                    <a:pt x="245" y="243"/>
                  </a:lnTo>
                  <a:lnTo>
                    <a:pt x="241" y="272"/>
                  </a:lnTo>
                  <a:lnTo>
                    <a:pt x="238" y="285"/>
                  </a:lnTo>
                  <a:lnTo>
                    <a:pt x="234" y="299"/>
                  </a:lnTo>
                  <a:lnTo>
                    <a:pt x="234" y="299"/>
                  </a:lnTo>
                  <a:lnTo>
                    <a:pt x="228" y="311"/>
                  </a:lnTo>
                  <a:lnTo>
                    <a:pt x="222" y="322"/>
                  </a:lnTo>
                  <a:lnTo>
                    <a:pt x="210" y="345"/>
                  </a:lnTo>
                  <a:lnTo>
                    <a:pt x="210" y="345"/>
                  </a:lnTo>
                  <a:lnTo>
                    <a:pt x="196" y="371"/>
                  </a:lnTo>
                  <a:lnTo>
                    <a:pt x="196" y="371"/>
                  </a:lnTo>
                  <a:lnTo>
                    <a:pt x="182" y="400"/>
                  </a:lnTo>
                  <a:lnTo>
                    <a:pt x="182" y="400"/>
                  </a:lnTo>
                  <a:lnTo>
                    <a:pt x="171" y="422"/>
                  </a:lnTo>
                  <a:lnTo>
                    <a:pt x="159" y="444"/>
                  </a:lnTo>
                  <a:lnTo>
                    <a:pt x="150" y="466"/>
                  </a:lnTo>
                  <a:lnTo>
                    <a:pt x="146" y="477"/>
                  </a:lnTo>
                  <a:lnTo>
                    <a:pt x="143" y="487"/>
                  </a:lnTo>
                  <a:lnTo>
                    <a:pt x="143" y="487"/>
                  </a:lnTo>
                  <a:lnTo>
                    <a:pt x="135" y="518"/>
                  </a:lnTo>
                  <a:lnTo>
                    <a:pt x="135" y="518"/>
                  </a:lnTo>
                  <a:lnTo>
                    <a:pt x="126" y="553"/>
                  </a:lnTo>
                  <a:lnTo>
                    <a:pt x="116" y="588"/>
                  </a:lnTo>
                  <a:lnTo>
                    <a:pt x="116" y="588"/>
                  </a:lnTo>
                  <a:lnTo>
                    <a:pt x="110" y="600"/>
                  </a:lnTo>
                  <a:lnTo>
                    <a:pt x="104" y="613"/>
                  </a:lnTo>
                  <a:lnTo>
                    <a:pt x="97" y="625"/>
                  </a:lnTo>
                  <a:lnTo>
                    <a:pt x="89" y="637"/>
                  </a:lnTo>
                  <a:lnTo>
                    <a:pt x="89" y="637"/>
                  </a:lnTo>
                  <a:lnTo>
                    <a:pt x="81" y="648"/>
                  </a:lnTo>
                  <a:lnTo>
                    <a:pt x="74" y="660"/>
                  </a:lnTo>
                  <a:lnTo>
                    <a:pt x="68" y="673"/>
                  </a:lnTo>
                  <a:lnTo>
                    <a:pt x="62" y="686"/>
                  </a:lnTo>
                  <a:lnTo>
                    <a:pt x="62" y="686"/>
                  </a:lnTo>
                  <a:lnTo>
                    <a:pt x="58" y="697"/>
                  </a:lnTo>
                  <a:lnTo>
                    <a:pt x="52" y="709"/>
                  </a:lnTo>
                  <a:lnTo>
                    <a:pt x="52" y="709"/>
                  </a:lnTo>
                  <a:lnTo>
                    <a:pt x="47" y="723"/>
                  </a:lnTo>
                  <a:lnTo>
                    <a:pt x="41" y="736"/>
                  </a:lnTo>
                  <a:lnTo>
                    <a:pt x="38" y="750"/>
                  </a:lnTo>
                  <a:lnTo>
                    <a:pt x="36" y="756"/>
                  </a:lnTo>
                  <a:lnTo>
                    <a:pt x="36" y="762"/>
                  </a:lnTo>
                  <a:lnTo>
                    <a:pt x="36" y="762"/>
                  </a:lnTo>
                  <a:lnTo>
                    <a:pt x="35" y="766"/>
                  </a:lnTo>
                  <a:lnTo>
                    <a:pt x="34" y="770"/>
                  </a:lnTo>
                  <a:lnTo>
                    <a:pt x="32" y="773"/>
                  </a:lnTo>
                  <a:lnTo>
                    <a:pt x="30" y="775"/>
                  </a:lnTo>
                  <a:lnTo>
                    <a:pt x="26" y="777"/>
                  </a:lnTo>
                  <a:lnTo>
                    <a:pt x="23" y="779"/>
                  </a:lnTo>
                  <a:lnTo>
                    <a:pt x="17" y="780"/>
                  </a:lnTo>
                  <a:lnTo>
                    <a:pt x="17" y="780"/>
                  </a:lnTo>
                  <a:lnTo>
                    <a:pt x="13" y="780"/>
                  </a:lnTo>
                  <a:lnTo>
                    <a:pt x="10" y="779"/>
                  </a:lnTo>
                  <a:lnTo>
                    <a:pt x="7" y="776"/>
                  </a:lnTo>
                  <a:lnTo>
                    <a:pt x="4" y="774"/>
                  </a:lnTo>
                  <a:lnTo>
                    <a:pt x="4" y="774"/>
                  </a:lnTo>
                  <a:lnTo>
                    <a:pt x="2" y="772"/>
                  </a:lnTo>
                  <a:lnTo>
                    <a:pt x="1" y="769"/>
                  </a:lnTo>
                  <a:lnTo>
                    <a:pt x="0" y="766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1" y="750"/>
                  </a:lnTo>
                  <a:lnTo>
                    <a:pt x="4" y="737"/>
                  </a:lnTo>
                  <a:lnTo>
                    <a:pt x="8" y="726"/>
                  </a:lnTo>
                  <a:lnTo>
                    <a:pt x="13" y="713"/>
                  </a:lnTo>
                  <a:lnTo>
                    <a:pt x="13" y="713"/>
                  </a:lnTo>
                  <a:lnTo>
                    <a:pt x="18" y="703"/>
                  </a:lnTo>
                  <a:lnTo>
                    <a:pt x="22" y="690"/>
                  </a:lnTo>
                  <a:lnTo>
                    <a:pt x="22" y="690"/>
                  </a:lnTo>
                  <a:lnTo>
                    <a:pt x="32" y="668"/>
                  </a:lnTo>
                  <a:lnTo>
                    <a:pt x="42" y="646"/>
                  </a:lnTo>
                  <a:lnTo>
                    <a:pt x="54" y="624"/>
                  </a:lnTo>
                  <a:lnTo>
                    <a:pt x="69" y="602"/>
                  </a:lnTo>
                  <a:lnTo>
                    <a:pt x="69" y="602"/>
                  </a:lnTo>
                  <a:lnTo>
                    <a:pt x="74" y="593"/>
                  </a:lnTo>
                  <a:lnTo>
                    <a:pt x="79" y="583"/>
                  </a:lnTo>
                  <a:lnTo>
                    <a:pt x="83" y="573"/>
                  </a:lnTo>
                  <a:lnTo>
                    <a:pt x="87" y="563"/>
                  </a:lnTo>
                  <a:lnTo>
                    <a:pt x="93" y="541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4" y="492"/>
                  </a:lnTo>
                  <a:lnTo>
                    <a:pt x="104" y="492"/>
                  </a:lnTo>
                  <a:lnTo>
                    <a:pt x="110" y="472"/>
                  </a:lnTo>
                  <a:lnTo>
                    <a:pt x="119" y="451"/>
                  </a:lnTo>
                  <a:lnTo>
                    <a:pt x="128" y="431"/>
                  </a:lnTo>
                  <a:lnTo>
                    <a:pt x="137" y="412"/>
                  </a:lnTo>
                  <a:lnTo>
                    <a:pt x="143" y="401"/>
                  </a:lnTo>
                  <a:lnTo>
                    <a:pt x="143" y="401"/>
                  </a:lnTo>
                  <a:lnTo>
                    <a:pt x="153" y="381"/>
                  </a:lnTo>
                  <a:lnTo>
                    <a:pt x="164" y="359"/>
                  </a:lnTo>
                  <a:lnTo>
                    <a:pt x="164" y="359"/>
                  </a:lnTo>
                  <a:lnTo>
                    <a:pt x="183" y="325"/>
                  </a:lnTo>
                  <a:lnTo>
                    <a:pt x="191" y="307"/>
                  </a:lnTo>
                  <a:lnTo>
                    <a:pt x="198" y="289"/>
                  </a:lnTo>
                  <a:lnTo>
                    <a:pt x="198" y="289"/>
                  </a:lnTo>
                  <a:lnTo>
                    <a:pt x="202" y="277"/>
                  </a:lnTo>
                  <a:lnTo>
                    <a:pt x="205" y="264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12" y="219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22" y="176"/>
                  </a:lnTo>
                  <a:lnTo>
                    <a:pt x="230" y="155"/>
                  </a:lnTo>
                  <a:lnTo>
                    <a:pt x="237" y="133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53" y="99"/>
                  </a:lnTo>
                  <a:lnTo>
                    <a:pt x="253" y="99"/>
                  </a:lnTo>
                  <a:lnTo>
                    <a:pt x="265" y="77"/>
                  </a:lnTo>
                  <a:lnTo>
                    <a:pt x="269" y="65"/>
                  </a:lnTo>
                  <a:lnTo>
                    <a:pt x="273" y="54"/>
                  </a:lnTo>
                  <a:lnTo>
                    <a:pt x="273" y="54"/>
                  </a:lnTo>
                  <a:lnTo>
                    <a:pt x="274" y="48"/>
                  </a:lnTo>
                  <a:lnTo>
                    <a:pt x="276" y="43"/>
                  </a:lnTo>
                  <a:lnTo>
                    <a:pt x="278" y="38"/>
                  </a:lnTo>
                  <a:lnTo>
                    <a:pt x="282" y="34"/>
                  </a:lnTo>
                  <a:lnTo>
                    <a:pt x="287" y="31"/>
                  </a:lnTo>
                  <a:lnTo>
                    <a:pt x="292" y="28"/>
                  </a:lnTo>
                  <a:lnTo>
                    <a:pt x="303" y="24"/>
                  </a:lnTo>
                  <a:lnTo>
                    <a:pt x="316" y="22"/>
                  </a:lnTo>
                  <a:lnTo>
                    <a:pt x="329" y="20"/>
                  </a:lnTo>
                  <a:lnTo>
                    <a:pt x="356" y="19"/>
                  </a:lnTo>
                  <a:lnTo>
                    <a:pt x="356" y="19"/>
                  </a:lnTo>
                  <a:lnTo>
                    <a:pt x="375" y="18"/>
                  </a:lnTo>
                  <a:lnTo>
                    <a:pt x="382" y="18"/>
                  </a:lnTo>
                  <a:lnTo>
                    <a:pt x="389" y="16"/>
                  </a:lnTo>
                  <a:lnTo>
                    <a:pt x="389" y="16"/>
                  </a:lnTo>
                  <a:lnTo>
                    <a:pt x="400" y="14"/>
                  </a:lnTo>
                  <a:lnTo>
                    <a:pt x="411" y="13"/>
                  </a:lnTo>
                  <a:lnTo>
                    <a:pt x="423" y="12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59" y="12"/>
                  </a:lnTo>
                  <a:lnTo>
                    <a:pt x="479" y="13"/>
                  </a:lnTo>
                  <a:lnTo>
                    <a:pt x="479" y="13"/>
                  </a:lnTo>
                  <a:lnTo>
                    <a:pt x="500" y="14"/>
                  </a:lnTo>
                  <a:lnTo>
                    <a:pt x="519" y="15"/>
                  </a:lnTo>
                  <a:lnTo>
                    <a:pt x="668" y="15"/>
                  </a:lnTo>
                  <a:lnTo>
                    <a:pt x="668" y="15"/>
                  </a:lnTo>
                  <a:lnTo>
                    <a:pt x="751" y="14"/>
                  </a:lnTo>
                  <a:lnTo>
                    <a:pt x="833" y="13"/>
                  </a:lnTo>
                  <a:lnTo>
                    <a:pt x="997" y="8"/>
                  </a:lnTo>
                  <a:lnTo>
                    <a:pt x="997" y="8"/>
                  </a:lnTo>
                  <a:lnTo>
                    <a:pt x="1159" y="4"/>
                  </a:lnTo>
                  <a:lnTo>
                    <a:pt x="1241" y="2"/>
                  </a:lnTo>
                  <a:lnTo>
                    <a:pt x="1323" y="2"/>
                  </a:lnTo>
                  <a:lnTo>
                    <a:pt x="1323" y="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56" y="1"/>
                  </a:lnTo>
                  <a:lnTo>
                    <a:pt x="1481" y="2"/>
                  </a:lnTo>
                  <a:lnTo>
                    <a:pt x="1481" y="2"/>
                  </a:lnTo>
                  <a:lnTo>
                    <a:pt x="1496" y="3"/>
                  </a:lnTo>
                  <a:lnTo>
                    <a:pt x="1506" y="5"/>
                  </a:lnTo>
                  <a:lnTo>
                    <a:pt x="1517" y="7"/>
                  </a:lnTo>
                  <a:lnTo>
                    <a:pt x="1526" y="12"/>
                  </a:lnTo>
                  <a:lnTo>
                    <a:pt x="1535" y="17"/>
                  </a:lnTo>
                  <a:lnTo>
                    <a:pt x="1539" y="21"/>
                  </a:lnTo>
                  <a:lnTo>
                    <a:pt x="1542" y="25"/>
                  </a:lnTo>
                  <a:lnTo>
                    <a:pt x="1545" y="29"/>
                  </a:lnTo>
                  <a:lnTo>
                    <a:pt x="1547" y="34"/>
                  </a:lnTo>
                  <a:lnTo>
                    <a:pt x="1547" y="34"/>
                  </a:lnTo>
                  <a:lnTo>
                    <a:pt x="1550" y="49"/>
                  </a:lnTo>
                  <a:lnTo>
                    <a:pt x="1552" y="63"/>
                  </a:lnTo>
                  <a:lnTo>
                    <a:pt x="1553" y="78"/>
                  </a:lnTo>
                  <a:lnTo>
                    <a:pt x="1552" y="93"/>
                  </a:lnTo>
                  <a:lnTo>
                    <a:pt x="1550" y="109"/>
                  </a:lnTo>
                  <a:lnTo>
                    <a:pt x="1548" y="123"/>
                  </a:lnTo>
                  <a:lnTo>
                    <a:pt x="1544" y="139"/>
                  </a:lnTo>
                  <a:lnTo>
                    <a:pt x="1540" y="155"/>
                  </a:lnTo>
                  <a:lnTo>
                    <a:pt x="1528" y="186"/>
                  </a:lnTo>
                  <a:lnTo>
                    <a:pt x="1516" y="216"/>
                  </a:lnTo>
                  <a:lnTo>
                    <a:pt x="1502" y="244"/>
                  </a:lnTo>
                  <a:lnTo>
                    <a:pt x="1489" y="271"/>
                  </a:lnTo>
                  <a:lnTo>
                    <a:pt x="1486" y="277"/>
                  </a:lnTo>
                  <a:lnTo>
                    <a:pt x="1486" y="277"/>
                  </a:lnTo>
                  <a:lnTo>
                    <a:pt x="1472" y="303"/>
                  </a:lnTo>
                  <a:lnTo>
                    <a:pt x="1457" y="329"/>
                  </a:lnTo>
                  <a:lnTo>
                    <a:pt x="1427" y="378"/>
                  </a:lnTo>
                  <a:lnTo>
                    <a:pt x="1427" y="378"/>
                  </a:lnTo>
                  <a:lnTo>
                    <a:pt x="1406" y="412"/>
                  </a:lnTo>
                  <a:lnTo>
                    <a:pt x="1406" y="412"/>
                  </a:lnTo>
                  <a:lnTo>
                    <a:pt x="1393" y="433"/>
                  </a:lnTo>
                  <a:lnTo>
                    <a:pt x="1382" y="456"/>
                  </a:lnTo>
                  <a:lnTo>
                    <a:pt x="1372" y="479"/>
                  </a:lnTo>
                  <a:lnTo>
                    <a:pt x="1362" y="503"/>
                  </a:lnTo>
                  <a:lnTo>
                    <a:pt x="1362" y="503"/>
                  </a:lnTo>
                  <a:lnTo>
                    <a:pt x="1346" y="540"/>
                  </a:lnTo>
                  <a:lnTo>
                    <a:pt x="1346" y="540"/>
                  </a:lnTo>
                  <a:lnTo>
                    <a:pt x="1327" y="581"/>
                  </a:lnTo>
                  <a:lnTo>
                    <a:pt x="1327" y="581"/>
                  </a:lnTo>
                  <a:lnTo>
                    <a:pt x="1315" y="608"/>
                  </a:lnTo>
                  <a:lnTo>
                    <a:pt x="1302" y="633"/>
                  </a:lnTo>
                  <a:lnTo>
                    <a:pt x="1292" y="660"/>
                  </a:lnTo>
                  <a:lnTo>
                    <a:pt x="1284" y="689"/>
                  </a:lnTo>
                  <a:lnTo>
                    <a:pt x="1284" y="689"/>
                  </a:lnTo>
                  <a:lnTo>
                    <a:pt x="1277" y="715"/>
                  </a:lnTo>
                  <a:lnTo>
                    <a:pt x="1277" y="715"/>
                  </a:lnTo>
                  <a:lnTo>
                    <a:pt x="1272" y="735"/>
                  </a:lnTo>
                  <a:lnTo>
                    <a:pt x="1267" y="755"/>
                  </a:lnTo>
                  <a:lnTo>
                    <a:pt x="1264" y="765"/>
                  </a:lnTo>
                  <a:lnTo>
                    <a:pt x="1261" y="773"/>
                  </a:lnTo>
                  <a:lnTo>
                    <a:pt x="1256" y="783"/>
                  </a:lnTo>
                  <a:lnTo>
                    <a:pt x="1251" y="790"/>
                  </a:lnTo>
                  <a:lnTo>
                    <a:pt x="1251" y="790"/>
                  </a:lnTo>
                  <a:lnTo>
                    <a:pt x="1248" y="794"/>
                  </a:lnTo>
                  <a:lnTo>
                    <a:pt x="1244" y="796"/>
                  </a:lnTo>
                  <a:lnTo>
                    <a:pt x="1240" y="798"/>
                  </a:lnTo>
                  <a:lnTo>
                    <a:pt x="1235" y="798"/>
                  </a:lnTo>
                  <a:lnTo>
                    <a:pt x="1235" y="7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BB8CCDD7-1137-4794-8978-79A1C31796E0}"/>
              </a:ext>
            </a:extLst>
          </p:cNvPr>
          <p:cNvGrpSpPr/>
          <p:nvPr/>
        </p:nvGrpSpPr>
        <p:grpSpPr>
          <a:xfrm>
            <a:off x="3423039" y="3027538"/>
            <a:ext cx="763693" cy="530363"/>
            <a:chOff x="4095751" y="2149476"/>
            <a:chExt cx="854074" cy="649288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190" name="Freeform 981">
              <a:extLst>
                <a:ext uri="{FF2B5EF4-FFF2-40B4-BE49-F238E27FC236}">
                  <a16:creationId xmlns:a16="http://schemas.microsoft.com/office/drawing/2014/main" id="{82E89C2D-2682-4902-88F9-E21990214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1" y="2484438"/>
              <a:ext cx="41275" cy="42863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72" y="1"/>
                </a:cxn>
                <a:cxn ang="0">
                  <a:pos x="51" y="17"/>
                </a:cxn>
                <a:cxn ang="0">
                  <a:pos x="33" y="34"/>
                </a:cxn>
                <a:cxn ang="0">
                  <a:pos x="23" y="45"/>
                </a:cxn>
                <a:cxn ang="0">
                  <a:pos x="15" y="54"/>
                </a:cxn>
                <a:cxn ang="0">
                  <a:pos x="8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4" y="83"/>
                </a:cxn>
                <a:cxn ang="0">
                  <a:pos x="6" y="83"/>
                </a:cxn>
                <a:cxn ang="0">
                  <a:pos x="8" y="82"/>
                </a:cxn>
                <a:cxn ang="0">
                  <a:pos x="9" y="80"/>
                </a:cxn>
                <a:cxn ang="0">
                  <a:pos x="9" y="80"/>
                </a:cxn>
                <a:cxn ang="0">
                  <a:pos x="15" y="70"/>
                </a:cxn>
                <a:cxn ang="0">
                  <a:pos x="23" y="60"/>
                </a:cxn>
                <a:cxn ang="0">
                  <a:pos x="31" y="51"/>
                </a:cxn>
                <a:cxn ang="0">
                  <a:pos x="39" y="42"/>
                </a:cxn>
                <a:cxn ang="0">
                  <a:pos x="58" y="25"/>
                </a:cxn>
                <a:cxn ang="0">
                  <a:pos x="77" y="9"/>
                </a:cxn>
                <a:cxn ang="0">
                  <a:pos x="77" y="9"/>
                </a:cxn>
                <a:cxn ang="0">
                  <a:pos x="78" y="7"/>
                </a:cxn>
                <a:cxn ang="0">
                  <a:pos x="79" y="6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79" h="83">
                  <a:moveTo>
                    <a:pt x="72" y="1"/>
                  </a:moveTo>
                  <a:lnTo>
                    <a:pt x="72" y="1"/>
                  </a:lnTo>
                  <a:lnTo>
                    <a:pt x="51" y="17"/>
                  </a:lnTo>
                  <a:lnTo>
                    <a:pt x="33" y="34"/>
                  </a:lnTo>
                  <a:lnTo>
                    <a:pt x="23" y="45"/>
                  </a:lnTo>
                  <a:lnTo>
                    <a:pt x="15" y="54"/>
                  </a:lnTo>
                  <a:lnTo>
                    <a:pt x="8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2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70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8" y="7"/>
                  </a:lnTo>
                  <a:lnTo>
                    <a:pt x="79" y="6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1" name="Freeform 982">
              <a:extLst>
                <a:ext uri="{FF2B5EF4-FFF2-40B4-BE49-F238E27FC236}">
                  <a16:creationId xmlns:a16="http://schemas.microsoft.com/office/drawing/2014/main" id="{228F1718-3DF7-425D-9E32-325E183EB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2492376"/>
              <a:ext cx="60325" cy="6350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44" y="63"/>
                </a:cxn>
                <a:cxn ang="0">
                  <a:pos x="44" y="63"/>
                </a:cxn>
                <a:cxn ang="0">
                  <a:pos x="20" y="87"/>
                </a:cxn>
                <a:cxn ang="0">
                  <a:pos x="10" y="99"/>
                </a:cxn>
                <a:cxn ang="0">
                  <a:pos x="4" y="10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0" y="117"/>
                </a:cxn>
                <a:cxn ang="0">
                  <a:pos x="2" y="119"/>
                </a:cxn>
                <a:cxn ang="0">
                  <a:pos x="4" y="120"/>
                </a:cxn>
                <a:cxn ang="0">
                  <a:pos x="6" y="120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3" y="110"/>
                </a:cxn>
                <a:cxn ang="0">
                  <a:pos x="18" y="103"/>
                </a:cxn>
                <a:cxn ang="0">
                  <a:pos x="30" y="90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20">
                  <a:moveTo>
                    <a:pt x="106" y="1"/>
                  </a:moveTo>
                  <a:lnTo>
                    <a:pt x="106" y="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20" y="87"/>
                  </a:lnTo>
                  <a:lnTo>
                    <a:pt x="10" y="99"/>
                  </a:lnTo>
                  <a:lnTo>
                    <a:pt x="4" y="10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2" y="119"/>
                  </a:lnTo>
                  <a:lnTo>
                    <a:pt x="4" y="120"/>
                  </a:lnTo>
                  <a:lnTo>
                    <a:pt x="6" y="120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3" y="110"/>
                  </a:lnTo>
                  <a:lnTo>
                    <a:pt x="18" y="103"/>
                  </a:lnTo>
                  <a:lnTo>
                    <a:pt x="30" y="90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2" name="Freeform 983">
              <a:extLst>
                <a:ext uri="{FF2B5EF4-FFF2-40B4-BE49-F238E27FC236}">
                  <a16:creationId xmlns:a16="http://schemas.microsoft.com/office/drawing/2014/main" id="{98DE90FD-26DC-4051-B02D-4375BB18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1" y="2506663"/>
              <a:ext cx="88900" cy="85725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61" y="1"/>
                </a:cxn>
                <a:cxn ang="0">
                  <a:pos x="141" y="21"/>
                </a:cxn>
                <a:cxn ang="0">
                  <a:pos x="122" y="41"/>
                </a:cxn>
                <a:cxn ang="0">
                  <a:pos x="82" y="79"/>
                </a:cxn>
                <a:cxn ang="0">
                  <a:pos x="41" y="118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0"/>
                </a:cxn>
                <a:cxn ang="0">
                  <a:pos x="1" y="161"/>
                </a:cxn>
                <a:cxn ang="0">
                  <a:pos x="2" y="163"/>
                </a:cxn>
                <a:cxn ang="0">
                  <a:pos x="3" y="164"/>
                </a:cxn>
                <a:cxn ang="0">
                  <a:pos x="5" y="164"/>
                </a:cxn>
                <a:cxn ang="0">
                  <a:pos x="6" y="164"/>
                </a:cxn>
                <a:cxn ang="0">
                  <a:pos x="8" y="163"/>
                </a:cxn>
                <a:cxn ang="0">
                  <a:pos x="8" y="163"/>
                </a:cxn>
                <a:cxn ang="0">
                  <a:pos x="49" y="125"/>
                </a:cxn>
                <a:cxn ang="0">
                  <a:pos x="89" y="87"/>
                </a:cxn>
                <a:cxn ang="0">
                  <a:pos x="128" y="48"/>
                </a:cxn>
                <a:cxn ang="0">
                  <a:pos x="148" y="29"/>
                </a:cxn>
                <a:cxn ang="0">
                  <a:pos x="167" y="8"/>
                </a:cxn>
                <a:cxn ang="0">
                  <a:pos x="167" y="8"/>
                </a:cxn>
                <a:cxn ang="0">
                  <a:pos x="168" y="6"/>
                </a:cxn>
                <a:cxn ang="0">
                  <a:pos x="168" y="4"/>
                </a:cxn>
                <a:cxn ang="0">
                  <a:pos x="168" y="3"/>
                </a:cxn>
                <a:cxn ang="0">
                  <a:pos x="167" y="1"/>
                </a:cxn>
                <a:cxn ang="0">
                  <a:pos x="165" y="0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1"/>
                </a:cxn>
                <a:cxn ang="0">
                  <a:pos x="161" y="1"/>
                </a:cxn>
              </a:cxnLst>
              <a:rect l="0" t="0" r="r" b="b"/>
              <a:pathLst>
                <a:path w="168" h="164">
                  <a:moveTo>
                    <a:pt x="161" y="1"/>
                  </a:moveTo>
                  <a:lnTo>
                    <a:pt x="161" y="1"/>
                  </a:lnTo>
                  <a:lnTo>
                    <a:pt x="141" y="21"/>
                  </a:lnTo>
                  <a:lnTo>
                    <a:pt x="122" y="41"/>
                  </a:lnTo>
                  <a:lnTo>
                    <a:pt x="82" y="79"/>
                  </a:lnTo>
                  <a:lnTo>
                    <a:pt x="41" y="118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2" y="163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6" y="164"/>
                  </a:lnTo>
                  <a:lnTo>
                    <a:pt x="8" y="163"/>
                  </a:lnTo>
                  <a:lnTo>
                    <a:pt x="8" y="163"/>
                  </a:lnTo>
                  <a:lnTo>
                    <a:pt x="49" y="125"/>
                  </a:lnTo>
                  <a:lnTo>
                    <a:pt x="89" y="87"/>
                  </a:lnTo>
                  <a:lnTo>
                    <a:pt x="128" y="48"/>
                  </a:lnTo>
                  <a:lnTo>
                    <a:pt x="148" y="29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68" y="6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7" y="1"/>
                  </a:lnTo>
                  <a:lnTo>
                    <a:pt x="165" y="0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3" name="Freeform 984">
              <a:extLst>
                <a:ext uri="{FF2B5EF4-FFF2-40B4-BE49-F238E27FC236}">
                  <a16:creationId xmlns:a16="http://schemas.microsoft.com/office/drawing/2014/main" id="{F64CA1B2-1588-4F2A-AF14-87FA74B0C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438" y="2541588"/>
              <a:ext cx="88900" cy="87313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0" y="9"/>
                </a:cxn>
                <a:cxn ang="0">
                  <a:pos x="140" y="19"/>
                </a:cxn>
                <a:cxn ang="0">
                  <a:pos x="119" y="37"/>
                </a:cxn>
                <a:cxn ang="0">
                  <a:pos x="81" y="78"/>
                </a:cxn>
                <a:cxn ang="0">
                  <a:pos x="81" y="78"/>
                </a:cxn>
                <a:cxn ang="0">
                  <a:pos x="71" y="88"/>
                </a:cxn>
                <a:cxn ang="0">
                  <a:pos x="58" y="97"/>
                </a:cxn>
                <a:cxn ang="0">
                  <a:pos x="47" y="10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26" y="126"/>
                </a:cxn>
                <a:cxn ang="0">
                  <a:pos x="17" y="136"/>
                </a:cxn>
                <a:cxn ang="0">
                  <a:pos x="8" y="14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3"/>
                </a:cxn>
                <a:cxn ang="0">
                  <a:pos x="2" y="165"/>
                </a:cxn>
                <a:cxn ang="0">
                  <a:pos x="4" y="165"/>
                </a:cxn>
                <a:cxn ang="0">
                  <a:pos x="6" y="165"/>
                </a:cxn>
                <a:cxn ang="0">
                  <a:pos x="7" y="165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17" y="152"/>
                </a:cxn>
                <a:cxn ang="0">
                  <a:pos x="25" y="142"/>
                </a:cxn>
                <a:cxn ang="0">
                  <a:pos x="33" y="132"/>
                </a:cxn>
                <a:cxn ang="0">
                  <a:pos x="43" y="123"/>
                </a:cxn>
                <a:cxn ang="0">
                  <a:pos x="62" y="106"/>
                </a:cxn>
                <a:cxn ang="0">
                  <a:pos x="82" y="89"/>
                </a:cxn>
                <a:cxn ang="0">
                  <a:pos x="82" y="89"/>
                </a:cxn>
                <a:cxn ang="0">
                  <a:pos x="92" y="80"/>
                </a:cxn>
                <a:cxn ang="0">
                  <a:pos x="103" y="69"/>
                </a:cxn>
                <a:cxn ang="0">
                  <a:pos x="120" y="49"/>
                </a:cxn>
                <a:cxn ang="0">
                  <a:pos x="120" y="49"/>
                </a:cxn>
                <a:cxn ang="0">
                  <a:pos x="132" y="38"/>
                </a:cxn>
                <a:cxn ang="0">
                  <a:pos x="142" y="28"/>
                </a:cxn>
                <a:cxn ang="0">
                  <a:pos x="166" y="9"/>
                </a:cxn>
                <a:cxn ang="0">
                  <a:pos x="166" y="9"/>
                </a:cxn>
                <a:cxn ang="0">
                  <a:pos x="168" y="7"/>
                </a:cxn>
                <a:cxn ang="0">
                  <a:pos x="168" y="6"/>
                </a:cxn>
                <a:cxn ang="0">
                  <a:pos x="167" y="2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3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68" h="165">
                  <a:moveTo>
                    <a:pt x="162" y="1"/>
                  </a:moveTo>
                  <a:lnTo>
                    <a:pt x="162" y="1"/>
                  </a:lnTo>
                  <a:lnTo>
                    <a:pt x="150" y="9"/>
                  </a:lnTo>
                  <a:lnTo>
                    <a:pt x="140" y="19"/>
                  </a:lnTo>
                  <a:lnTo>
                    <a:pt x="119" y="37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71" y="88"/>
                  </a:lnTo>
                  <a:lnTo>
                    <a:pt x="58" y="97"/>
                  </a:lnTo>
                  <a:lnTo>
                    <a:pt x="47" y="10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26" y="126"/>
                  </a:lnTo>
                  <a:lnTo>
                    <a:pt x="17" y="136"/>
                  </a:lnTo>
                  <a:lnTo>
                    <a:pt x="8" y="14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7" y="165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17" y="152"/>
                  </a:lnTo>
                  <a:lnTo>
                    <a:pt x="25" y="142"/>
                  </a:lnTo>
                  <a:lnTo>
                    <a:pt x="33" y="132"/>
                  </a:lnTo>
                  <a:lnTo>
                    <a:pt x="43" y="123"/>
                  </a:lnTo>
                  <a:lnTo>
                    <a:pt x="62" y="106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92" y="80"/>
                  </a:lnTo>
                  <a:lnTo>
                    <a:pt x="103" y="69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2" y="38"/>
                  </a:lnTo>
                  <a:lnTo>
                    <a:pt x="142" y="2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8" y="7"/>
                  </a:lnTo>
                  <a:lnTo>
                    <a:pt x="168" y="6"/>
                  </a:lnTo>
                  <a:lnTo>
                    <a:pt x="167" y="2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4" name="Freeform 985">
              <a:extLst>
                <a:ext uri="{FF2B5EF4-FFF2-40B4-BE49-F238E27FC236}">
                  <a16:creationId xmlns:a16="http://schemas.microsoft.com/office/drawing/2014/main" id="{91DBA629-B0F4-4FEB-A6B9-B5BA168C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597151"/>
              <a:ext cx="71438" cy="68263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108" y="14"/>
                </a:cxn>
                <a:cxn ang="0">
                  <a:pos x="94" y="29"/>
                </a:cxn>
                <a:cxn ang="0">
                  <a:pos x="65" y="60"/>
                </a:cxn>
                <a:cxn ang="0">
                  <a:pos x="65" y="60"/>
                </a:cxn>
                <a:cxn ang="0">
                  <a:pos x="49" y="75"/>
                </a:cxn>
                <a:cxn ang="0">
                  <a:pos x="34" y="91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0" y="126"/>
                </a:cxn>
                <a:cxn ang="0">
                  <a:pos x="1" y="127"/>
                </a:cxn>
                <a:cxn ang="0">
                  <a:pos x="3" y="128"/>
                </a:cxn>
                <a:cxn ang="0">
                  <a:pos x="4" y="129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8" y="127"/>
                </a:cxn>
                <a:cxn ang="0">
                  <a:pos x="38" y="100"/>
                </a:cxn>
                <a:cxn ang="0">
                  <a:pos x="67" y="71"/>
                </a:cxn>
                <a:cxn ang="0">
                  <a:pos x="67" y="71"/>
                </a:cxn>
                <a:cxn ang="0">
                  <a:pos x="98" y="38"/>
                </a:cxn>
                <a:cxn ang="0">
                  <a:pos x="115" y="22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9">
                  <a:moveTo>
                    <a:pt x="125" y="1"/>
                  </a:moveTo>
                  <a:lnTo>
                    <a:pt x="125" y="1"/>
                  </a:lnTo>
                  <a:lnTo>
                    <a:pt x="108" y="14"/>
                  </a:lnTo>
                  <a:lnTo>
                    <a:pt x="94" y="29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49" y="75"/>
                  </a:lnTo>
                  <a:lnTo>
                    <a:pt x="34" y="9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1" y="127"/>
                  </a:lnTo>
                  <a:lnTo>
                    <a:pt x="3" y="128"/>
                  </a:lnTo>
                  <a:lnTo>
                    <a:pt x="4" y="129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38" y="100"/>
                  </a:lnTo>
                  <a:lnTo>
                    <a:pt x="67" y="71"/>
                  </a:lnTo>
                  <a:lnTo>
                    <a:pt x="67" y="71"/>
                  </a:lnTo>
                  <a:lnTo>
                    <a:pt x="98" y="38"/>
                  </a:lnTo>
                  <a:lnTo>
                    <a:pt x="115" y="22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5" name="Freeform 986">
              <a:extLst>
                <a:ext uri="{FF2B5EF4-FFF2-40B4-BE49-F238E27FC236}">
                  <a16:creationId xmlns:a16="http://schemas.microsoft.com/office/drawing/2014/main" id="{BCC6C1C5-4753-4B1A-9A5E-157A6BB8F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630488"/>
              <a:ext cx="71438" cy="66675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92" y="28"/>
                </a:cxn>
                <a:cxn ang="0">
                  <a:pos x="59" y="57"/>
                </a:cxn>
                <a:cxn ang="0">
                  <a:pos x="43" y="71"/>
                </a:cxn>
                <a:cxn ang="0">
                  <a:pos x="29" y="86"/>
                </a:cxn>
                <a:cxn ang="0">
                  <a:pos x="14" y="103"/>
                </a:cxn>
                <a:cxn ang="0">
                  <a:pos x="1" y="119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2"/>
                </a:cxn>
                <a:cxn ang="0">
                  <a:pos x="1" y="124"/>
                </a:cxn>
                <a:cxn ang="0">
                  <a:pos x="2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21" y="108"/>
                </a:cxn>
                <a:cxn ang="0">
                  <a:pos x="36" y="92"/>
                </a:cxn>
                <a:cxn ang="0">
                  <a:pos x="51" y="77"/>
                </a:cxn>
                <a:cxn ang="0">
                  <a:pos x="67" y="62"/>
                </a:cxn>
                <a:cxn ang="0">
                  <a:pos x="99" y="34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3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5">
                  <a:moveTo>
                    <a:pt x="125" y="1"/>
                  </a:moveTo>
                  <a:lnTo>
                    <a:pt x="125" y="1"/>
                  </a:lnTo>
                  <a:lnTo>
                    <a:pt x="92" y="28"/>
                  </a:lnTo>
                  <a:lnTo>
                    <a:pt x="59" y="57"/>
                  </a:lnTo>
                  <a:lnTo>
                    <a:pt x="43" y="71"/>
                  </a:lnTo>
                  <a:lnTo>
                    <a:pt x="29" y="86"/>
                  </a:lnTo>
                  <a:lnTo>
                    <a:pt x="14" y="103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21" y="108"/>
                  </a:lnTo>
                  <a:lnTo>
                    <a:pt x="36" y="92"/>
                  </a:lnTo>
                  <a:lnTo>
                    <a:pt x="51" y="77"/>
                  </a:lnTo>
                  <a:lnTo>
                    <a:pt x="67" y="62"/>
                  </a:lnTo>
                  <a:lnTo>
                    <a:pt x="99" y="3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6" name="Freeform 987">
              <a:extLst>
                <a:ext uri="{FF2B5EF4-FFF2-40B4-BE49-F238E27FC236}">
                  <a16:creationId xmlns:a16="http://schemas.microsoft.com/office/drawing/2014/main" id="{A08D8B0F-3E30-4530-BDBB-40A3A1BD7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2670176"/>
              <a:ext cx="55563" cy="55563"/>
            </a:xfrm>
            <a:custGeom>
              <a:avLst/>
              <a:gdLst/>
              <a:ahLst/>
              <a:cxnLst>
                <a:cxn ang="0">
                  <a:pos x="97" y="1"/>
                </a:cxn>
                <a:cxn ang="0">
                  <a:pos x="97" y="1"/>
                </a:cxn>
                <a:cxn ang="0">
                  <a:pos x="82" y="10"/>
                </a:cxn>
                <a:cxn ang="0">
                  <a:pos x="69" y="20"/>
                </a:cxn>
                <a:cxn ang="0">
                  <a:pos x="55" y="32"/>
                </a:cxn>
                <a:cxn ang="0">
                  <a:pos x="43" y="43"/>
                </a:cxn>
                <a:cxn ang="0">
                  <a:pos x="32" y="56"/>
                </a:cxn>
                <a:cxn ang="0">
                  <a:pos x="20" y="69"/>
                </a:cxn>
                <a:cxn ang="0">
                  <a:pos x="10" y="8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7" y="88"/>
                </a:cxn>
                <a:cxn ang="0">
                  <a:pos x="27" y="75"/>
                </a:cxn>
                <a:cxn ang="0">
                  <a:pos x="39" y="62"/>
                </a:cxn>
                <a:cxn ang="0">
                  <a:pos x="50" y="50"/>
                </a:cxn>
                <a:cxn ang="0">
                  <a:pos x="62" y="38"/>
                </a:cxn>
                <a:cxn ang="0">
                  <a:pos x="75" y="28"/>
                </a:cxn>
                <a:cxn ang="0">
                  <a:pos x="88" y="17"/>
                </a:cxn>
                <a:cxn ang="0">
                  <a:pos x="102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5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7" y="1"/>
                </a:cxn>
                <a:cxn ang="0">
                  <a:pos x="97" y="1"/>
                </a:cxn>
              </a:cxnLst>
              <a:rect l="0" t="0" r="r" b="b"/>
              <a:pathLst>
                <a:path w="104" h="104">
                  <a:moveTo>
                    <a:pt x="97" y="1"/>
                  </a:moveTo>
                  <a:lnTo>
                    <a:pt x="97" y="1"/>
                  </a:lnTo>
                  <a:lnTo>
                    <a:pt x="82" y="10"/>
                  </a:lnTo>
                  <a:lnTo>
                    <a:pt x="69" y="20"/>
                  </a:lnTo>
                  <a:lnTo>
                    <a:pt x="55" y="32"/>
                  </a:lnTo>
                  <a:lnTo>
                    <a:pt x="43" y="43"/>
                  </a:lnTo>
                  <a:lnTo>
                    <a:pt x="32" y="56"/>
                  </a:lnTo>
                  <a:lnTo>
                    <a:pt x="20" y="69"/>
                  </a:lnTo>
                  <a:lnTo>
                    <a:pt x="10" y="8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7" y="88"/>
                  </a:lnTo>
                  <a:lnTo>
                    <a:pt x="27" y="75"/>
                  </a:lnTo>
                  <a:lnTo>
                    <a:pt x="39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5" y="28"/>
                  </a:lnTo>
                  <a:lnTo>
                    <a:pt x="88" y="1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7" name="Freeform 988">
              <a:extLst>
                <a:ext uri="{FF2B5EF4-FFF2-40B4-BE49-F238E27FC236}">
                  <a16:creationId xmlns:a16="http://schemas.microsoft.com/office/drawing/2014/main" id="{6B30C63C-228A-4F00-BBA3-73471037B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226" y="2727326"/>
              <a:ext cx="26988" cy="46038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4"/>
                </a:cxn>
                <a:cxn ang="0">
                  <a:pos x="32" y="24"/>
                </a:cxn>
                <a:cxn ang="0">
                  <a:pos x="21" y="43"/>
                </a:cxn>
                <a:cxn ang="0">
                  <a:pos x="10" y="63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4" y="75"/>
                </a:cxn>
                <a:cxn ang="0">
                  <a:pos x="19" y="65"/>
                </a:cxn>
                <a:cxn ang="0">
                  <a:pos x="30" y="46"/>
                </a:cxn>
                <a:cxn ang="0">
                  <a:pos x="42" y="26"/>
                </a:cxn>
                <a:cxn ang="0">
                  <a:pos x="47" y="17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5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8">
                  <a:moveTo>
                    <a:pt x="42" y="3"/>
                  </a:moveTo>
                  <a:lnTo>
                    <a:pt x="42" y="3"/>
                  </a:lnTo>
                  <a:lnTo>
                    <a:pt x="37" y="14"/>
                  </a:lnTo>
                  <a:lnTo>
                    <a:pt x="32" y="24"/>
                  </a:lnTo>
                  <a:lnTo>
                    <a:pt x="21" y="43"/>
                  </a:lnTo>
                  <a:lnTo>
                    <a:pt x="10" y="63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4" y="75"/>
                  </a:lnTo>
                  <a:lnTo>
                    <a:pt x="19" y="65"/>
                  </a:lnTo>
                  <a:lnTo>
                    <a:pt x="30" y="46"/>
                  </a:lnTo>
                  <a:lnTo>
                    <a:pt x="42" y="26"/>
                  </a:lnTo>
                  <a:lnTo>
                    <a:pt x="47" y="1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8" name="Freeform 989">
              <a:extLst>
                <a:ext uri="{FF2B5EF4-FFF2-40B4-BE49-F238E27FC236}">
                  <a16:creationId xmlns:a16="http://schemas.microsoft.com/office/drawing/2014/main" id="{83D5B454-01EE-4444-AD71-2F8046537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8" y="2722563"/>
              <a:ext cx="44450" cy="61913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74" y="1"/>
                </a:cxn>
                <a:cxn ang="0">
                  <a:pos x="51" y="23"/>
                </a:cxn>
                <a:cxn ang="0">
                  <a:pos x="40" y="35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1" y="62"/>
                </a:cxn>
                <a:cxn ang="0">
                  <a:pos x="13" y="78"/>
                </a:cxn>
                <a:cxn ang="0">
                  <a:pos x="6" y="9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3" y="117"/>
                </a:cxn>
                <a:cxn ang="0">
                  <a:pos x="5" y="117"/>
                </a:cxn>
                <a:cxn ang="0">
                  <a:pos x="7" y="116"/>
                </a:cxn>
                <a:cxn ang="0">
                  <a:pos x="8" y="115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5" y="96"/>
                </a:cxn>
                <a:cxn ang="0">
                  <a:pos x="23" y="79"/>
                </a:cxn>
                <a:cxn ang="0">
                  <a:pos x="31" y="62"/>
                </a:cxn>
                <a:cxn ang="0">
                  <a:pos x="36" y="5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51" y="37"/>
                </a:cxn>
                <a:cxn ang="0">
                  <a:pos x="61" y="27"/>
                </a:cxn>
                <a:cxn ang="0">
                  <a:pos x="81" y="8"/>
                </a:cxn>
                <a:cxn ang="0">
                  <a:pos x="81" y="8"/>
                </a:cxn>
                <a:cxn ang="0">
                  <a:pos x="82" y="6"/>
                </a:cxn>
                <a:cxn ang="0">
                  <a:pos x="83" y="4"/>
                </a:cxn>
                <a:cxn ang="0">
                  <a:pos x="82" y="3"/>
                </a:cxn>
                <a:cxn ang="0">
                  <a:pos x="81" y="1"/>
                </a:cxn>
                <a:cxn ang="0">
                  <a:pos x="80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83" h="117">
                  <a:moveTo>
                    <a:pt x="74" y="1"/>
                  </a:moveTo>
                  <a:lnTo>
                    <a:pt x="74" y="1"/>
                  </a:lnTo>
                  <a:lnTo>
                    <a:pt x="51" y="23"/>
                  </a:lnTo>
                  <a:lnTo>
                    <a:pt x="40" y="35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1" y="62"/>
                  </a:lnTo>
                  <a:lnTo>
                    <a:pt x="13" y="78"/>
                  </a:lnTo>
                  <a:lnTo>
                    <a:pt x="6" y="9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3" y="117"/>
                  </a:lnTo>
                  <a:lnTo>
                    <a:pt x="5" y="117"/>
                  </a:lnTo>
                  <a:lnTo>
                    <a:pt x="7" y="116"/>
                  </a:lnTo>
                  <a:lnTo>
                    <a:pt x="8" y="115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5" y="96"/>
                  </a:lnTo>
                  <a:lnTo>
                    <a:pt x="23" y="79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51" y="37"/>
                  </a:lnTo>
                  <a:lnTo>
                    <a:pt x="61" y="27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9" name="Freeform 990">
              <a:extLst>
                <a:ext uri="{FF2B5EF4-FFF2-40B4-BE49-F238E27FC236}">
                  <a16:creationId xmlns:a16="http://schemas.microsoft.com/office/drawing/2014/main" id="{721182CD-E2E1-496C-803D-0FDEB0FD7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2727326"/>
              <a:ext cx="36513" cy="47625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57" y="9"/>
                </a:cxn>
                <a:cxn ang="0">
                  <a:pos x="52" y="15"/>
                </a:cxn>
                <a:cxn ang="0">
                  <a:pos x="42" y="26"/>
                </a:cxn>
                <a:cxn ang="0">
                  <a:pos x="32" y="37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16" y="59"/>
                </a:cxn>
                <a:cxn ang="0">
                  <a:pos x="12" y="66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" y="76"/>
                </a:cxn>
                <a:cxn ang="0">
                  <a:pos x="1" y="79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4" y="88"/>
                </a:cxn>
                <a:cxn ang="0">
                  <a:pos x="5" y="89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1" y="81"/>
                </a:cxn>
                <a:cxn ang="0">
                  <a:pos x="13" y="79"/>
                </a:cxn>
                <a:cxn ang="0">
                  <a:pos x="17" y="76"/>
                </a:cxn>
                <a:cxn ang="0">
                  <a:pos x="19" y="73"/>
                </a:cxn>
                <a:cxn ang="0">
                  <a:pos x="19" y="73"/>
                </a:cxn>
                <a:cxn ang="0">
                  <a:pos x="22" y="67"/>
                </a:cxn>
                <a:cxn ang="0">
                  <a:pos x="26" y="60"/>
                </a:cxn>
                <a:cxn ang="0">
                  <a:pos x="34" y="49"/>
                </a:cxn>
                <a:cxn ang="0">
                  <a:pos x="34" y="49"/>
                </a:cxn>
                <a:cxn ang="0">
                  <a:pos x="42" y="38"/>
                </a:cxn>
                <a:cxn ang="0">
                  <a:pos x="52" y="28"/>
                </a:cxn>
                <a:cxn ang="0">
                  <a:pos x="61" y="18"/>
                </a:cxn>
                <a:cxn ang="0">
                  <a:pos x="65" y="13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9" y="6"/>
                </a:cxn>
                <a:cxn ang="0">
                  <a:pos x="69" y="3"/>
                </a:cxn>
                <a:cxn ang="0">
                  <a:pos x="68" y="2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2" y="1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69" h="89">
                  <a:moveTo>
                    <a:pt x="61" y="2"/>
                  </a:moveTo>
                  <a:lnTo>
                    <a:pt x="61" y="2"/>
                  </a:lnTo>
                  <a:lnTo>
                    <a:pt x="57" y="9"/>
                  </a:lnTo>
                  <a:lnTo>
                    <a:pt x="52" y="15"/>
                  </a:lnTo>
                  <a:lnTo>
                    <a:pt x="42" y="26"/>
                  </a:lnTo>
                  <a:lnTo>
                    <a:pt x="32" y="3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16" y="59"/>
                  </a:lnTo>
                  <a:lnTo>
                    <a:pt x="12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1" y="81"/>
                  </a:lnTo>
                  <a:lnTo>
                    <a:pt x="13" y="79"/>
                  </a:lnTo>
                  <a:lnTo>
                    <a:pt x="17" y="76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2" y="67"/>
                  </a:lnTo>
                  <a:lnTo>
                    <a:pt x="26" y="60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65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0" name="Freeform 991">
              <a:extLst>
                <a:ext uri="{FF2B5EF4-FFF2-40B4-BE49-F238E27FC236}">
                  <a16:creationId xmlns:a16="http://schemas.microsoft.com/office/drawing/2014/main" id="{9353348E-3B0F-4107-B25B-34858E219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727326"/>
              <a:ext cx="28575" cy="49213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44" y="6"/>
                </a:cxn>
                <a:cxn ang="0">
                  <a:pos x="43" y="10"/>
                </a:cxn>
                <a:cxn ang="0">
                  <a:pos x="42" y="12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7" y="17"/>
                </a:cxn>
                <a:cxn ang="0">
                  <a:pos x="36" y="18"/>
                </a:cxn>
                <a:cxn ang="0">
                  <a:pos x="35" y="20"/>
                </a:cxn>
                <a:cxn ang="0">
                  <a:pos x="35" y="20"/>
                </a:cxn>
                <a:cxn ang="0">
                  <a:pos x="31" y="25"/>
                </a:cxn>
                <a:cxn ang="0">
                  <a:pos x="27" y="30"/>
                </a:cxn>
                <a:cxn ang="0">
                  <a:pos x="22" y="36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4" y="52"/>
                </a:cxn>
                <a:cxn ang="0">
                  <a:pos x="10" y="64"/>
                </a:cxn>
                <a:cxn ang="0">
                  <a:pos x="6" y="75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91"/>
                </a:cxn>
                <a:cxn ang="0">
                  <a:pos x="2" y="92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2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2" y="83"/>
                </a:cxn>
                <a:cxn ang="0">
                  <a:pos x="15" y="77"/>
                </a:cxn>
                <a:cxn ang="0">
                  <a:pos x="21" y="63"/>
                </a:cxn>
                <a:cxn ang="0">
                  <a:pos x="28" y="49"/>
                </a:cxn>
                <a:cxn ang="0">
                  <a:pos x="31" y="43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41" y="29"/>
                </a:cxn>
                <a:cxn ang="0">
                  <a:pos x="47" y="22"/>
                </a:cxn>
                <a:cxn ang="0">
                  <a:pos x="51" y="14"/>
                </a:cxn>
                <a:cxn ang="0">
                  <a:pos x="53" y="1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4" h="92">
                  <a:moveTo>
                    <a:pt x="44" y="6"/>
                  </a:moveTo>
                  <a:lnTo>
                    <a:pt x="44" y="6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2" y="36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4" y="52"/>
                  </a:lnTo>
                  <a:lnTo>
                    <a:pt x="10" y="64"/>
                  </a:lnTo>
                  <a:lnTo>
                    <a:pt x="6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5" y="77"/>
                  </a:lnTo>
                  <a:lnTo>
                    <a:pt x="21" y="63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1" y="29"/>
                  </a:lnTo>
                  <a:lnTo>
                    <a:pt x="47" y="22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1" name="Freeform 992">
              <a:extLst>
                <a:ext uri="{FF2B5EF4-FFF2-40B4-BE49-F238E27FC236}">
                  <a16:creationId xmlns:a16="http://schemas.microsoft.com/office/drawing/2014/main" id="{0F1F74AF-73FF-474A-A405-A5293613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1" y="2733676"/>
              <a:ext cx="26988" cy="3651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10"/>
                </a:cxn>
                <a:cxn ang="0">
                  <a:pos x="32" y="18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10" y="48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1"/>
                </a:cxn>
                <a:cxn ang="0">
                  <a:pos x="6" y="71"/>
                </a:cxn>
                <a:cxn ang="0">
                  <a:pos x="7" y="71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8" y="54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40" y="21"/>
                </a:cxn>
                <a:cxn ang="0">
                  <a:pos x="46" y="13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71">
                  <a:moveTo>
                    <a:pt x="41" y="2"/>
                  </a:moveTo>
                  <a:lnTo>
                    <a:pt x="41" y="2"/>
                  </a:lnTo>
                  <a:lnTo>
                    <a:pt x="37" y="10"/>
                  </a:lnTo>
                  <a:lnTo>
                    <a:pt x="32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0" y="48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8" y="54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40" y="21"/>
                  </a:lnTo>
                  <a:lnTo>
                    <a:pt x="46" y="1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2" name="Freeform 993">
              <a:extLst>
                <a:ext uri="{FF2B5EF4-FFF2-40B4-BE49-F238E27FC236}">
                  <a16:creationId xmlns:a16="http://schemas.microsoft.com/office/drawing/2014/main" id="{5B144077-D79C-46BC-8A2B-5FE39357B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2736851"/>
              <a:ext cx="30163" cy="42863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49" y="3"/>
                </a:cxn>
                <a:cxn ang="0">
                  <a:pos x="43" y="13"/>
                </a:cxn>
                <a:cxn ang="0">
                  <a:pos x="37" y="24"/>
                </a:cxn>
                <a:cxn ang="0">
                  <a:pos x="29" y="3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5" y="50"/>
                </a:cxn>
                <a:cxn ang="0">
                  <a:pos x="10" y="57"/>
                </a:cxn>
                <a:cxn ang="0">
                  <a:pos x="4" y="6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79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70"/>
                </a:cxn>
                <a:cxn ang="0">
                  <a:pos x="15" y="65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9" y="50"/>
                </a:cxn>
                <a:cxn ang="0">
                  <a:pos x="32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1" y="33"/>
                </a:cxn>
                <a:cxn ang="0">
                  <a:pos x="46" y="25"/>
                </a:cxn>
                <a:cxn ang="0">
                  <a:pos x="52" y="17"/>
                </a:cxn>
                <a:cxn ang="0">
                  <a:pos x="57" y="7"/>
                </a:cxn>
                <a:cxn ang="0">
                  <a:pos x="57" y="7"/>
                </a:cxn>
                <a:cxn ang="0">
                  <a:pos x="57" y="5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9" y="3"/>
                </a:cxn>
              </a:cxnLst>
              <a:rect l="0" t="0" r="r" b="b"/>
              <a:pathLst>
                <a:path w="57" h="80">
                  <a:moveTo>
                    <a:pt x="49" y="3"/>
                  </a:moveTo>
                  <a:lnTo>
                    <a:pt x="49" y="3"/>
                  </a:lnTo>
                  <a:lnTo>
                    <a:pt x="43" y="13"/>
                  </a:lnTo>
                  <a:lnTo>
                    <a:pt x="37" y="24"/>
                  </a:lnTo>
                  <a:lnTo>
                    <a:pt x="29" y="3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5" y="50"/>
                  </a:lnTo>
                  <a:lnTo>
                    <a:pt x="10" y="57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0"/>
                  </a:lnTo>
                  <a:lnTo>
                    <a:pt x="32" y="46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1" y="33"/>
                  </a:lnTo>
                  <a:lnTo>
                    <a:pt x="46" y="25"/>
                  </a:lnTo>
                  <a:lnTo>
                    <a:pt x="52" y="1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3" name="Freeform 994">
              <a:extLst>
                <a:ext uri="{FF2B5EF4-FFF2-40B4-BE49-F238E27FC236}">
                  <a16:creationId xmlns:a16="http://schemas.microsoft.com/office/drawing/2014/main" id="{56E7B787-B432-4F69-AB6B-B57725A86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2735263"/>
              <a:ext cx="22225" cy="3492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6"/>
                </a:cxn>
                <a:cxn ang="0">
                  <a:pos x="16" y="31"/>
                </a:cxn>
                <a:cxn ang="0">
                  <a:pos x="7" y="46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7" y="66"/>
                </a:cxn>
                <a:cxn ang="0">
                  <a:pos x="8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7" y="49"/>
                </a:cxn>
                <a:cxn ang="0">
                  <a:pos x="24" y="34"/>
                </a:cxn>
                <a:cxn ang="0">
                  <a:pos x="32" y="2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66">
                  <a:moveTo>
                    <a:pt x="33" y="2"/>
                  </a:moveTo>
                  <a:lnTo>
                    <a:pt x="33" y="2"/>
                  </a:lnTo>
                  <a:lnTo>
                    <a:pt x="24" y="16"/>
                  </a:lnTo>
                  <a:lnTo>
                    <a:pt x="16" y="31"/>
                  </a:lnTo>
                  <a:lnTo>
                    <a:pt x="7" y="46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7" y="49"/>
                  </a:lnTo>
                  <a:lnTo>
                    <a:pt x="24" y="34"/>
                  </a:lnTo>
                  <a:lnTo>
                    <a:pt x="32" y="2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4" name="Freeform 995">
              <a:extLst>
                <a:ext uri="{FF2B5EF4-FFF2-40B4-BE49-F238E27FC236}">
                  <a16:creationId xmlns:a16="http://schemas.microsoft.com/office/drawing/2014/main" id="{4D6C0E8B-45A7-4A43-BA11-ABD3A1271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2736851"/>
              <a:ext cx="25400" cy="428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6" y="13"/>
                </a:cxn>
                <a:cxn ang="0">
                  <a:pos x="31" y="22"/>
                </a:cxn>
                <a:cxn ang="0">
                  <a:pos x="22" y="39"/>
                </a:cxn>
                <a:cxn ang="0">
                  <a:pos x="11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5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0" y="60"/>
                </a:cxn>
                <a:cxn ang="0">
                  <a:pos x="30" y="43"/>
                </a:cxn>
                <a:cxn ang="0">
                  <a:pos x="41" y="25"/>
                </a:cxn>
                <a:cxn ang="0">
                  <a:pos x="44" y="16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1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80">
                  <a:moveTo>
                    <a:pt x="39" y="4"/>
                  </a:moveTo>
                  <a:lnTo>
                    <a:pt x="39" y="4"/>
                  </a:lnTo>
                  <a:lnTo>
                    <a:pt x="36" y="13"/>
                  </a:lnTo>
                  <a:lnTo>
                    <a:pt x="31" y="22"/>
                  </a:lnTo>
                  <a:lnTo>
                    <a:pt x="22" y="39"/>
                  </a:lnTo>
                  <a:lnTo>
                    <a:pt x="11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0" y="60"/>
                  </a:lnTo>
                  <a:lnTo>
                    <a:pt x="30" y="43"/>
                  </a:lnTo>
                  <a:lnTo>
                    <a:pt x="41" y="25"/>
                  </a:lnTo>
                  <a:lnTo>
                    <a:pt x="44" y="1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5" name="Freeform 996">
              <a:extLst>
                <a:ext uri="{FF2B5EF4-FFF2-40B4-BE49-F238E27FC236}">
                  <a16:creationId xmlns:a16="http://schemas.microsoft.com/office/drawing/2014/main" id="{16462C0F-B5F1-4135-9CF6-5A81FC64C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2738438"/>
              <a:ext cx="22225" cy="3810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0" y="10"/>
                </a:cxn>
                <a:cxn ang="0">
                  <a:pos x="26" y="18"/>
                </a:cxn>
                <a:cxn ang="0">
                  <a:pos x="14" y="32"/>
                </a:cxn>
                <a:cxn ang="0">
                  <a:pos x="10" y="40"/>
                </a:cxn>
                <a:cxn ang="0">
                  <a:pos x="5" y="48"/>
                </a:cxn>
                <a:cxn ang="0">
                  <a:pos x="2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1" y="58"/>
                </a:cxn>
                <a:cxn ang="0">
                  <a:pos x="14" y="51"/>
                </a:cxn>
                <a:cxn ang="0">
                  <a:pos x="18" y="44"/>
                </a:cxn>
                <a:cxn ang="0">
                  <a:pos x="23" y="36"/>
                </a:cxn>
                <a:cxn ang="0">
                  <a:pos x="34" y="22"/>
                </a:cxn>
                <a:cxn ang="0">
                  <a:pos x="39" y="15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3" h="71">
                  <a:moveTo>
                    <a:pt x="35" y="3"/>
                  </a:moveTo>
                  <a:lnTo>
                    <a:pt x="35" y="3"/>
                  </a:lnTo>
                  <a:lnTo>
                    <a:pt x="30" y="10"/>
                  </a:lnTo>
                  <a:lnTo>
                    <a:pt x="26" y="18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5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58"/>
                  </a:lnTo>
                  <a:lnTo>
                    <a:pt x="14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4" y="22"/>
                  </a:lnTo>
                  <a:lnTo>
                    <a:pt x="39" y="15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6" name="Freeform 997">
              <a:extLst>
                <a:ext uri="{FF2B5EF4-FFF2-40B4-BE49-F238E27FC236}">
                  <a16:creationId xmlns:a16="http://schemas.microsoft.com/office/drawing/2014/main" id="{0262BE53-BF3F-4D6E-83D3-3870DA826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2746376"/>
              <a:ext cx="25400" cy="30163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29" y="12"/>
                </a:cxn>
                <a:cxn ang="0">
                  <a:pos x="20" y="23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3" y="57"/>
                </a:cxn>
                <a:cxn ang="0">
                  <a:pos x="4" y="57"/>
                </a:cxn>
                <a:cxn ang="0">
                  <a:pos x="6" y="57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26" y="31"/>
                </a:cxn>
                <a:cxn ang="0">
                  <a:pos x="35" y="18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8" h="57">
                  <a:moveTo>
                    <a:pt x="39" y="1"/>
                  </a:moveTo>
                  <a:lnTo>
                    <a:pt x="39" y="1"/>
                  </a:lnTo>
                  <a:lnTo>
                    <a:pt x="29" y="12"/>
                  </a:lnTo>
                  <a:lnTo>
                    <a:pt x="20" y="2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57"/>
                  </a:lnTo>
                  <a:lnTo>
                    <a:pt x="4" y="57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26" y="31"/>
                  </a:lnTo>
                  <a:lnTo>
                    <a:pt x="35" y="18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7" name="Freeform 998">
              <a:extLst>
                <a:ext uri="{FF2B5EF4-FFF2-40B4-BE49-F238E27FC236}">
                  <a16:creationId xmlns:a16="http://schemas.microsoft.com/office/drawing/2014/main" id="{71264B70-6C59-4D09-B584-1A308B6E3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6" y="2536826"/>
              <a:ext cx="31750" cy="349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5"/>
                </a:cxn>
                <a:cxn ang="0">
                  <a:pos x="26" y="30"/>
                </a:cxn>
                <a:cxn ang="0">
                  <a:pos x="13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21" y="50"/>
                </a:cxn>
                <a:cxn ang="0">
                  <a:pos x="33" y="36"/>
                </a:cxn>
                <a:cxn ang="0">
                  <a:pos x="46" y="21"/>
                </a:cxn>
                <a:cxn ang="0">
                  <a:pos x="58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66">
                  <a:moveTo>
                    <a:pt x="52" y="1"/>
                  </a:moveTo>
                  <a:lnTo>
                    <a:pt x="52" y="1"/>
                  </a:lnTo>
                  <a:lnTo>
                    <a:pt x="38" y="15"/>
                  </a:lnTo>
                  <a:lnTo>
                    <a:pt x="26" y="30"/>
                  </a:lnTo>
                  <a:lnTo>
                    <a:pt x="13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1" y="50"/>
                  </a:lnTo>
                  <a:lnTo>
                    <a:pt x="33" y="36"/>
                  </a:lnTo>
                  <a:lnTo>
                    <a:pt x="46" y="21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8" name="Freeform 999">
              <a:extLst>
                <a:ext uri="{FF2B5EF4-FFF2-40B4-BE49-F238E27FC236}">
                  <a16:creationId xmlns:a16="http://schemas.microsoft.com/office/drawing/2014/main" id="{8BC1D907-3C67-435A-9B06-C3A42903D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2566988"/>
              <a:ext cx="34925" cy="49213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57" y="3"/>
                </a:cxn>
                <a:cxn ang="0">
                  <a:pos x="55" y="8"/>
                </a:cxn>
                <a:cxn ang="0">
                  <a:pos x="52" y="13"/>
                </a:cxn>
                <a:cxn ang="0">
                  <a:pos x="44" y="23"/>
                </a:cxn>
                <a:cxn ang="0">
                  <a:pos x="35" y="31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22" y="44"/>
                </a:cxn>
                <a:cxn ang="0">
                  <a:pos x="18" y="49"/>
                </a:cxn>
                <a:cxn ang="0">
                  <a:pos x="12" y="61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7" y="91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6" y="75"/>
                </a:cxn>
                <a:cxn ang="0">
                  <a:pos x="22" y="63"/>
                </a:cxn>
                <a:cxn ang="0">
                  <a:pos x="30" y="50"/>
                </a:cxn>
                <a:cxn ang="0">
                  <a:pos x="34" y="45"/>
                </a:cxn>
                <a:cxn ang="0">
                  <a:pos x="40" y="40"/>
                </a:cxn>
                <a:cxn ang="0">
                  <a:pos x="40" y="40"/>
                </a:cxn>
                <a:cxn ang="0">
                  <a:pos x="48" y="33"/>
                </a:cxn>
                <a:cxn ang="0">
                  <a:pos x="55" y="25"/>
                </a:cxn>
                <a:cxn ang="0">
                  <a:pos x="61" y="15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3"/>
                </a:cxn>
                <a:cxn ang="0">
                  <a:pos x="57" y="3"/>
                </a:cxn>
              </a:cxnLst>
              <a:rect l="0" t="0" r="r" b="b"/>
              <a:pathLst>
                <a:path w="66" h="91">
                  <a:moveTo>
                    <a:pt x="57" y="3"/>
                  </a:moveTo>
                  <a:lnTo>
                    <a:pt x="57" y="3"/>
                  </a:lnTo>
                  <a:lnTo>
                    <a:pt x="55" y="8"/>
                  </a:lnTo>
                  <a:lnTo>
                    <a:pt x="52" y="13"/>
                  </a:lnTo>
                  <a:lnTo>
                    <a:pt x="44" y="23"/>
                  </a:lnTo>
                  <a:lnTo>
                    <a:pt x="35" y="3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2" y="44"/>
                  </a:lnTo>
                  <a:lnTo>
                    <a:pt x="18" y="49"/>
                  </a:lnTo>
                  <a:lnTo>
                    <a:pt x="12" y="6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6" y="75"/>
                  </a:lnTo>
                  <a:lnTo>
                    <a:pt x="22" y="63"/>
                  </a:lnTo>
                  <a:lnTo>
                    <a:pt x="30" y="50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8" y="33"/>
                  </a:lnTo>
                  <a:lnTo>
                    <a:pt x="55" y="25"/>
                  </a:lnTo>
                  <a:lnTo>
                    <a:pt x="61" y="15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209" name="Freeform 1000">
              <a:extLst>
                <a:ext uri="{FF2B5EF4-FFF2-40B4-BE49-F238E27FC236}">
                  <a16:creationId xmlns:a16="http://schemas.microsoft.com/office/drawing/2014/main" id="{EA797DDA-9F5B-4054-8775-CE152FD78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6" y="2497138"/>
              <a:ext cx="34925" cy="55563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5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05">
                  <a:moveTo>
                    <a:pt x="58" y="2"/>
                  </a:moveTo>
                  <a:lnTo>
                    <a:pt x="58" y="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0" name="Freeform 1001">
              <a:extLst>
                <a:ext uri="{FF2B5EF4-FFF2-40B4-BE49-F238E27FC236}">
                  <a16:creationId xmlns:a16="http://schemas.microsoft.com/office/drawing/2014/main" id="{31264A99-8967-415D-9B5B-2EFA0524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9838"/>
              <a:ext cx="28575" cy="31750"/>
            </a:xfrm>
            <a:custGeom>
              <a:avLst/>
              <a:gdLst/>
              <a:ahLst/>
              <a:cxnLst>
                <a:cxn ang="0">
                  <a:pos x="46" y="1"/>
                </a:cxn>
                <a:cxn ang="0">
                  <a:pos x="46" y="1"/>
                </a:cxn>
                <a:cxn ang="0">
                  <a:pos x="22" y="26"/>
                </a:cxn>
                <a:cxn ang="0">
                  <a:pos x="11" y="39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5" y="60"/>
                </a:cxn>
                <a:cxn ang="0">
                  <a:pos x="8" y="59"/>
                </a:cxn>
                <a:cxn ang="0">
                  <a:pos x="9" y="58"/>
                </a:cxn>
                <a:cxn ang="0">
                  <a:pos x="9" y="58"/>
                </a:cxn>
                <a:cxn ang="0">
                  <a:pos x="19" y="44"/>
                </a:cxn>
                <a:cxn ang="0">
                  <a:pos x="29" y="3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6" y="1"/>
                </a:cxn>
              </a:cxnLst>
              <a:rect l="0" t="0" r="r" b="b"/>
              <a:pathLst>
                <a:path w="54" h="60">
                  <a:moveTo>
                    <a:pt x="46" y="1"/>
                  </a:moveTo>
                  <a:lnTo>
                    <a:pt x="46" y="1"/>
                  </a:lnTo>
                  <a:lnTo>
                    <a:pt x="22" y="26"/>
                  </a:lnTo>
                  <a:lnTo>
                    <a:pt x="11" y="3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19" y="44"/>
                  </a:lnTo>
                  <a:lnTo>
                    <a:pt x="29" y="3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1" name="Freeform 1002">
              <a:extLst>
                <a:ext uri="{FF2B5EF4-FFF2-40B4-BE49-F238E27FC236}">
                  <a16:creationId xmlns:a16="http://schemas.microsoft.com/office/drawing/2014/main" id="{12EA2DE1-C955-4179-A28B-52D4B603A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6" y="2520951"/>
              <a:ext cx="61913" cy="74613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9" y="1"/>
                </a:cxn>
                <a:cxn ang="0">
                  <a:pos x="101" y="7"/>
                </a:cxn>
                <a:cxn ang="0">
                  <a:pos x="93" y="14"/>
                </a:cxn>
                <a:cxn ang="0">
                  <a:pos x="78" y="30"/>
                </a:cxn>
                <a:cxn ang="0">
                  <a:pos x="65" y="46"/>
                </a:cxn>
                <a:cxn ang="0">
                  <a:pos x="51" y="64"/>
                </a:cxn>
                <a:cxn ang="0">
                  <a:pos x="26" y="99"/>
                </a:cxn>
                <a:cxn ang="0">
                  <a:pos x="14" y="117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2"/>
                </a:cxn>
                <a:cxn ang="0">
                  <a:pos x="3" y="143"/>
                </a:cxn>
                <a:cxn ang="0">
                  <a:pos x="5" y="143"/>
                </a:cxn>
                <a:cxn ang="0">
                  <a:pos x="6" y="143"/>
                </a:cxn>
                <a:cxn ang="0">
                  <a:pos x="8" y="141"/>
                </a:cxn>
                <a:cxn ang="0">
                  <a:pos x="8" y="141"/>
                </a:cxn>
                <a:cxn ang="0">
                  <a:pos x="20" y="124"/>
                </a:cxn>
                <a:cxn ang="0">
                  <a:pos x="33" y="106"/>
                </a:cxn>
                <a:cxn ang="0">
                  <a:pos x="58" y="71"/>
                </a:cxn>
                <a:cxn ang="0">
                  <a:pos x="70" y="55"/>
                </a:cxn>
                <a:cxn ang="0">
                  <a:pos x="83" y="38"/>
                </a:cxn>
                <a:cxn ang="0">
                  <a:pos x="98" y="22"/>
                </a:cxn>
                <a:cxn ang="0">
                  <a:pos x="106" y="15"/>
                </a:cxn>
                <a:cxn ang="0">
                  <a:pos x="115" y="9"/>
                </a:cxn>
                <a:cxn ang="0">
                  <a:pos x="115" y="9"/>
                </a:cxn>
                <a:cxn ang="0">
                  <a:pos x="116" y="7"/>
                </a:cxn>
                <a:cxn ang="0">
                  <a:pos x="117" y="5"/>
                </a:cxn>
                <a:cxn ang="0">
                  <a:pos x="116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09" y="1"/>
                </a:cxn>
                <a:cxn ang="0">
                  <a:pos x="109" y="1"/>
                </a:cxn>
              </a:cxnLst>
              <a:rect l="0" t="0" r="r" b="b"/>
              <a:pathLst>
                <a:path w="117" h="143">
                  <a:moveTo>
                    <a:pt x="109" y="1"/>
                  </a:moveTo>
                  <a:lnTo>
                    <a:pt x="109" y="1"/>
                  </a:lnTo>
                  <a:lnTo>
                    <a:pt x="101" y="7"/>
                  </a:lnTo>
                  <a:lnTo>
                    <a:pt x="93" y="14"/>
                  </a:lnTo>
                  <a:lnTo>
                    <a:pt x="78" y="30"/>
                  </a:lnTo>
                  <a:lnTo>
                    <a:pt x="65" y="46"/>
                  </a:lnTo>
                  <a:lnTo>
                    <a:pt x="51" y="64"/>
                  </a:lnTo>
                  <a:lnTo>
                    <a:pt x="26" y="99"/>
                  </a:lnTo>
                  <a:lnTo>
                    <a:pt x="14" y="117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3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20" y="124"/>
                  </a:lnTo>
                  <a:lnTo>
                    <a:pt x="33" y="106"/>
                  </a:lnTo>
                  <a:lnTo>
                    <a:pt x="58" y="71"/>
                  </a:lnTo>
                  <a:lnTo>
                    <a:pt x="70" y="55"/>
                  </a:lnTo>
                  <a:lnTo>
                    <a:pt x="83" y="38"/>
                  </a:lnTo>
                  <a:lnTo>
                    <a:pt x="98" y="22"/>
                  </a:lnTo>
                  <a:lnTo>
                    <a:pt x="106" y="1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6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9" y="1"/>
                  </a:lnTo>
                  <a:lnTo>
                    <a:pt x="10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2" name="Freeform 1003">
              <a:extLst>
                <a:ext uri="{FF2B5EF4-FFF2-40B4-BE49-F238E27FC236}">
                  <a16:creationId xmlns:a16="http://schemas.microsoft.com/office/drawing/2014/main" id="{04117332-3C87-4839-854D-49220092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235201"/>
              <a:ext cx="103188" cy="13652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1" y="12"/>
                </a:cxn>
                <a:cxn ang="0">
                  <a:pos x="156" y="26"/>
                </a:cxn>
                <a:cxn ang="0">
                  <a:pos x="143" y="39"/>
                </a:cxn>
                <a:cxn ang="0">
                  <a:pos x="129" y="54"/>
                </a:cxn>
                <a:cxn ang="0">
                  <a:pos x="117" y="68"/>
                </a:cxn>
                <a:cxn ang="0">
                  <a:pos x="104" y="84"/>
                </a:cxn>
                <a:cxn ang="0">
                  <a:pos x="81" y="115"/>
                </a:cxn>
                <a:cxn ang="0">
                  <a:pos x="60" y="148"/>
                </a:cxn>
                <a:cxn ang="0">
                  <a:pos x="39" y="181"/>
                </a:cxn>
                <a:cxn ang="0">
                  <a:pos x="1" y="249"/>
                </a:cxn>
                <a:cxn ang="0">
                  <a:pos x="1" y="249"/>
                </a:cxn>
                <a:cxn ang="0">
                  <a:pos x="0" y="251"/>
                </a:cxn>
                <a:cxn ang="0">
                  <a:pos x="1" y="253"/>
                </a:cxn>
                <a:cxn ang="0">
                  <a:pos x="1" y="255"/>
                </a:cxn>
                <a:cxn ang="0">
                  <a:pos x="3" y="256"/>
                </a:cxn>
                <a:cxn ang="0">
                  <a:pos x="4" y="257"/>
                </a:cxn>
                <a:cxn ang="0">
                  <a:pos x="6" y="257"/>
                </a:cxn>
                <a:cxn ang="0">
                  <a:pos x="8" y="256"/>
                </a:cxn>
                <a:cxn ang="0">
                  <a:pos x="9" y="254"/>
                </a:cxn>
                <a:cxn ang="0">
                  <a:pos x="9" y="254"/>
                </a:cxn>
                <a:cxn ang="0">
                  <a:pos x="46" y="187"/>
                </a:cxn>
                <a:cxn ang="0">
                  <a:pos x="67" y="154"/>
                </a:cxn>
                <a:cxn ang="0">
                  <a:pos x="88" y="122"/>
                </a:cxn>
                <a:cxn ang="0">
                  <a:pos x="110" y="90"/>
                </a:cxn>
                <a:cxn ang="0">
                  <a:pos x="123" y="75"/>
                </a:cxn>
                <a:cxn ang="0">
                  <a:pos x="135" y="61"/>
                </a:cxn>
                <a:cxn ang="0">
                  <a:pos x="148" y="46"/>
                </a:cxn>
                <a:cxn ang="0">
                  <a:pos x="162" y="33"/>
                </a:cxn>
                <a:cxn ang="0">
                  <a:pos x="176" y="20"/>
                </a:cxn>
                <a:cxn ang="0">
                  <a:pos x="191" y="8"/>
                </a:cxn>
                <a:cxn ang="0">
                  <a:pos x="191" y="8"/>
                </a:cxn>
                <a:cxn ang="0">
                  <a:pos x="192" y="7"/>
                </a:cxn>
                <a:cxn ang="0">
                  <a:pos x="193" y="5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3" h="257">
                  <a:moveTo>
                    <a:pt x="186" y="0"/>
                  </a:moveTo>
                  <a:lnTo>
                    <a:pt x="186" y="0"/>
                  </a:lnTo>
                  <a:lnTo>
                    <a:pt x="171" y="12"/>
                  </a:lnTo>
                  <a:lnTo>
                    <a:pt x="156" y="26"/>
                  </a:lnTo>
                  <a:lnTo>
                    <a:pt x="143" y="39"/>
                  </a:lnTo>
                  <a:lnTo>
                    <a:pt x="129" y="54"/>
                  </a:lnTo>
                  <a:lnTo>
                    <a:pt x="117" y="68"/>
                  </a:lnTo>
                  <a:lnTo>
                    <a:pt x="104" y="84"/>
                  </a:lnTo>
                  <a:lnTo>
                    <a:pt x="81" y="115"/>
                  </a:lnTo>
                  <a:lnTo>
                    <a:pt x="60" y="148"/>
                  </a:lnTo>
                  <a:lnTo>
                    <a:pt x="39" y="181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3" y="256"/>
                  </a:lnTo>
                  <a:lnTo>
                    <a:pt x="4" y="257"/>
                  </a:lnTo>
                  <a:lnTo>
                    <a:pt x="6" y="257"/>
                  </a:lnTo>
                  <a:lnTo>
                    <a:pt x="8" y="256"/>
                  </a:lnTo>
                  <a:lnTo>
                    <a:pt x="9" y="254"/>
                  </a:lnTo>
                  <a:lnTo>
                    <a:pt x="9" y="254"/>
                  </a:lnTo>
                  <a:lnTo>
                    <a:pt x="46" y="187"/>
                  </a:lnTo>
                  <a:lnTo>
                    <a:pt x="67" y="154"/>
                  </a:lnTo>
                  <a:lnTo>
                    <a:pt x="88" y="122"/>
                  </a:lnTo>
                  <a:lnTo>
                    <a:pt x="110" y="90"/>
                  </a:lnTo>
                  <a:lnTo>
                    <a:pt x="123" y="75"/>
                  </a:lnTo>
                  <a:lnTo>
                    <a:pt x="135" y="61"/>
                  </a:lnTo>
                  <a:lnTo>
                    <a:pt x="148" y="46"/>
                  </a:lnTo>
                  <a:lnTo>
                    <a:pt x="162" y="33"/>
                  </a:lnTo>
                  <a:lnTo>
                    <a:pt x="176" y="20"/>
                  </a:lnTo>
                  <a:lnTo>
                    <a:pt x="191" y="8"/>
                  </a:lnTo>
                  <a:lnTo>
                    <a:pt x="191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2" y="2"/>
                  </a:lnTo>
                  <a:lnTo>
                    <a:pt x="191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3" name="Freeform 1004">
              <a:extLst>
                <a:ext uri="{FF2B5EF4-FFF2-40B4-BE49-F238E27FC236}">
                  <a16:creationId xmlns:a16="http://schemas.microsoft.com/office/drawing/2014/main" id="{ADF573CD-C500-4BF4-8E58-A993B3FF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6" y="2282826"/>
              <a:ext cx="65088" cy="74613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109" y="9"/>
                </a:cxn>
                <a:cxn ang="0">
                  <a:pos x="102" y="16"/>
                </a:cxn>
                <a:cxn ang="0">
                  <a:pos x="89" y="31"/>
                </a:cxn>
                <a:cxn ang="0">
                  <a:pos x="74" y="44"/>
                </a:cxn>
                <a:cxn ang="0">
                  <a:pos x="67" y="52"/>
                </a:cxn>
                <a:cxn ang="0">
                  <a:pos x="61" y="59"/>
                </a:cxn>
                <a:cxn ang="0">
                  <a:pos x="61" y="59"/>
                </a:cxn>
                <a:cxn ang="0">
                  <a:pos x="1" y="133"/>
                </a:cxn>
                <a:cxn ang="0">
                  <a:pos x="1" y="133"/>
                </a:cxn>
                <a:cxn ang="0">
                  <a:pos x="0" y="136"/>
                </a:cxn>
                <a:cxn ang="0">
                  <a:pos x="0" y="138"/>
                </a:cxn>
                <a:cxn ang="0">
                  <a:pos x="3" y="141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67" y="66"/>
                </a:cxn>
                <a:cxn ang="0">
                  <a:pos x="67" y="66"/>
                </a:cxn>
                <a:cxn ang="0">
                  <a:pos x="74" y="58"/>
                </a:cxn>
                <a:cxn ang="0">
                  <a:pos x="81" y="51"/>
                </a:cxn>
                <a:cxn ang="0">
                  <a:pos x="96" y="36"/>
                </a:cxn>
                <a:cxn ang="0">
                  <a:pos x="110" y="23"/>
                </a:cxn>
                <a:cxn ang="0">
                  <a:pos x="118" y="14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5" y="5"/>
                </a:cxn>
                <a:cxn ang="0">
                  <a:pos x="124" y="3"/>
                </a:cxn>
                <a:cxn ang="0">
                  <a:pos x="124" y="2"/>
                </a:cxn>
                <a:cxn ang="0">
                  <a:pos x="122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2">
                  <a:moveTo>
                    <a:pt x="115" y="2"/>
                  </a:moveTo>
                  <a:lnTo>
                    <a:pt x="115" y="2"/>
                  </a:lnTo>
                  <a:lnTo>
                    <a:pt x="109" y="9"/>
                  </a:lnTo>
                  <a:lnTo>
                    <a:pt x="102" y="16"/>
                  </a:lnTo>
                  <a:lnTo>
                    <a:pt x="89" y="31"/>
                  </a:lnTo>
                  <a:lnTo>
                    <a:pt x="74" y="44"/>
                  </a:lnTo>
                  <a:lnTo>
                    <a:pt x="67" y="5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74" y="58"/>
                  </a:lnTo>
                  <a:lnTo>
                    <a:pt x="81" y="51"/>
                  </a:lnTo>
                  <a:lnTo>
                    <a:pt x="96" y="36"/>
                  </a:lnTo>
                  <a:lnTo>
                    <a:pt x="110" y="23"/>
                  </a:lnTo>
                  <a:lnTo>
                    <a:pt x="118" y="14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5" y="5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4" name="Freeform 1005">
              <a:extLst>
                <a:ext uri="{FF2B5EF4-FFF2-40B4-BE49-F238E27FC236}">
                  <a16:creationId xmlns:a16="http://schemas.microsoft.com/office/drawing/2014/main" id="{19992DB3-F92C-413B-B9E4-FBF056C1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63" y="2312988"/>
              <a:ext cx="49213" cy="65088"/>
            </a:xfrm>
            <a:custGeom>
              <a:avLst/>
              <a:gdLst/>
              <a:ahLst/>
              <a:cxnLst>
                <a:cxn ang="0">
                  <a:pos x="82" y="3"/>
                </a:cxn>
                <a:cxn ang="0">
                  <a:pos x="82" y="3"/>
                </a:cxn>
                <a:cxn ang="0">
                  <a:pos x="78" y="11"/>
                </a:cxn>
                <a:cxn ang="0">
                  <a:pos x="74" y="19"/>
                </a:cxn>
                <a:cxn ang="0">
                  <a:pos x="63" y="35"/>
                </a:cxn>
                <a:cxn ang="0">
                  <a:pos x="50" y="50"/>
                </a:cxn>
                <a:cxn ang="0">
                  <a:pos x="45" y="57"/>
                </a:cxn>
                <a:cxn ang="0">
                  <a:pos x="40" y="65"/>
                </a:cxn>
                <a:cxn ang="0">
                  <a:pos x="40" y="65"/>
                </a:cxn>
                <a:cxn ang="0">
                  <a:pos x="33" y="80"/>
                </a:cxn>
                <a:cxn ang="0">
                  <a:pos x="28" y="87"/>
                </a:cxn>
                <a:cxn ang="0">
                  <a:pos x="23" y="93"/>
                </a:cxn>
                <a:cxn ang="0">
                  <a:pos x="23" y="93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2" y="121"/>
                </a:cxn>
                <a:cxn ang="0">
                  <a:pos x="3" y="122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21"/>
                </a:cxn>
                <a:cxn ang="0">
                  <a:pos x="14" y="114"/>
                </a:cxn>
                <a:cxn ang="0">
                  <a:pos x="20" y="108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38" y="91"/>
                </a:cxn>
                <a:cxn ang="0">
                  <a:pos x="41" y="84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3" y="62"/>
                </a:cxn>
                <a:cxn ang="0">
                  <a:pos x="59" y="54"/>
                </a:cxn>
                <a:cxn ang="0">
                  <a:pos x="71" y="38"/>
                </a:cxn>
                <a:cxn ang="0">
                  <a:pos x="82" y="23"/>
                </a:cxn>
                <a:cxn ang="0">
                  <a:pos x="88" y="14"/>
                </a:cxn>
                <a:cxn ang="0">
                  <a:pos x="92" y="5"/>
                </a:cxn>
                <a:cxn ang="0">
                  <a:pos x="92" y="5"/>
                </a:cxn>
                <a:cxn ang="0">
                  <a:pos x="92" y="3"/>
                </a:cxn>
                <a:cxn ang="0">
                  <a:pos x="92" y="2"/>
                </a:cxn>
                <a:cxn ang="0">
                  <a:pos x="91" y="1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2" y="3"/>
                </a:cxn>
              </a:cxnLst>
              <a:rect l="0" t="0" r="r" b="b"/>
              <a:pathLst>
                <a:path w="92" h="123">
                  <a:moveTo>
                    <a:pt x="82" y="3"/>
                  </a:moveTo>
                  <a:lnTo>
                    <a:pt x="82" y="3"/>
                  </a:lnTo>
                  <a:lnTo>
                    <a:pt x="78" y="11"/>
                  </a:lnTo>
                  <a:lnTo>
                    <a:pt x="74" y="19"/>
                  </a:lnTo>
                  <a:lnTo>
                    <a:pt x="63" y="35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3" y="80"/>
                  </a:lnTo>
                  <a:lnTo>
                    <a:pt x="28" y="87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3" y="122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4" y="114"/>
                  </a:lnTo>
                  <a:lnTo>
                    <a:pt x="20" y="10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1" y="84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3" y="62"/>
                  </a:lnTo>
                  <a:lnTo>
                    <a:pt x="59" y="54"/>
                  </a:lnTo>
                  <a:lnTo>
                    <a:pt x="71" y="38"/>
                  </a:lnTo>
                  <a:lnTo>
                    <a:pt x="82" y="23"/>
                  </a:lnTo>
                  <a:lnTo>
                    <a:pt x="88" y="1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3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5" name="Freeform 1006">
              <a:extLst>
                <a:ext uri="{FF2B5EF4-FFF2-40B4-BE49-F238E27FC236}">
                  <a16:creationId xmlns:a16="http://schemas.microsoft.com/office/drawing/2014/main" id="{997887A2-B127-4E9E-B1B2-D030A1785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2316163"/>
              <a:ext cx="38100" cy="47625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64" y="4"/>
                </a:cxn>
                <a:cxn ang="0">
                  <a:pos x="63" y="10"/>
                </a:cxn>
                <a:cxn ang="0">
                  <a:pos x="60" y="16"/>
                </a:cxn>
                <a:cxn ang="0">
                  <a:pos x="55" y="22"/>
                </a:cxn>
                <a:cxn ang="0">
                  <a:pos x="51" y="27"/>
                </a:cxn>
                <a:cxn ang="0">
                  <a:pos x="42" y="37"/>
                </a:cxn>
                <a:cxn ang="0">
                  <a:pos x="33" y="47"/>
                </a:cxn>
                <a:cxn ang="0">
                  <a:pos x="33" y="47"/>
                </a:cxn>
                <a:cxn ang="0">
                  <a:pos x="16" y="6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9" y="76"/>
                </a:cxn>
                <a:cxn ang="0">
                  <a:pos x="30" y="63"/>
                </a:cxn>
                <a:cxn ang="0">
                  <a:pos x="52" y="39"/>
                </a:cxn>
                <a:cxn ang="0">
                  <a:pos x="52" y="39"/>
                </a:cxn>
                <a:cxn ang="0">
                  <a:pos x="60" y="32"/>
                </a:cxn>
                <a:cxn ang="0">
                  <a:pos x="66" y="24"/>
                </a:cxn>
                <a:cxn ang="0">
                  <a:pos x="71" y="14"/>
                </a:cxn>
                <a:cxn ang="0">
                  <a:pos x="72" y="9"/>
                </a:cxn>
                <a:cxn ang="0">
                  <a:pos x="73" y="4"/>
                </a:cxn>
                <a:cxn ang="0">
                  <a:pos x="73" y="4"/>
                </a:cxn>
                <a:cxn ang="0">
                  <a:pos x="73" y="2"/>
                </a:cxn>
                <a:cxn ang="0">
                  <a:pos x="72" y="1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4"/>
                </a:cxn>
              </a:cxnLst>
              <a:rect l="0" t="0" r="r" b="b"/>
              <a:pathLst>
                <a:path w="73" h="91">
                  <a:moveTo>
                    <a:pt x="64" y="4"/>
                  </a:moveTo>
                  <a:lnTo>
                    <a:pt x="64" y="4"/>
                  </a:lnTo>
                  <a:lnTo>
                    <a:pt x="63" y="10"/>
                  </a:lnTo>
                  <a:lnTo>
                    <a:pt x="60" y="16"/>
                  </a:lnTo>
                  <a:lnTo>
                    <a:pt x="55" y="22"/>
                  </a:lnTo>
                  <a:lnTo>
                    <a:pt x="51" y="27"/>
                  </a:lnTo>
                  <a:lnTo>
                    <a:pt x="42" y="3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16" y="6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2" y="89"/>
                  </a:lnTo>
                  <a:lnTo>
                    <a:pt x="3" y="91"/>
                  </a:lnTo>
                  <a:lnTo>
                    <a:pt x="6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9" y="76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60" y="32"/>
                  </a:lnTo>
                  <a:lnTo>
                    <a:pt x="66" y="24"/>
                  </a:lnTo>
                  <a:lnTo>
                    <a:pt x="71" y="14"/>
                  </a:lnTo>
                  <a:lnTo>
                    <a:pt x="72" y="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6" name="Freeform 1007">
              <a:extLst>
                <a:ext uri="{FF2B5EF4-FFF2-40B4-BE49-F238E27FC236}">
                  <a16:creationId xmlns:a16="http://schemas.microsoft.com/office/drawing/2014/main" id="{48639304-C2BD-4250-95F9-8B4E3DA02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888" y="2322513"/>
              <a:ext cx="25400" cy="34925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7"/>
                </a:cxn>
                <a:cxn ang="0">
                  <a:pos x="6" y="67"/>
                </a:cxn>
                <a:cxn ang="0">
                  <a:pos x="7" y="66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67">
                  <a:moveTo>
                    <a:pt x="38" y="2"/>
                  </a:moveTo>
                  <a:lnTo>
                    <a:pt x="38" y="2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7" name="Freeform 1008">
              <a:extLst>
                <a:ext uri="{FF2B5EF4-FFF2-40B4-BE49-F238E27FC236}">
                  <a16:creationId xmlns:a16="http://schemas.microsoft.com/office/drawing/2014/main" id="{47FD42E2-0C6C-4A07-96AE-95405887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1" y="2149476"/>
              <a:ext cx="746125" cy="649288"/>
            </a:xfrm>
            <a:custGeom>
              <a:avLst/>
              <a:gdLst/>
              <a:ahLst/>
              <a:cxnLst>
                <a:cxn ang="0">
                  <a:pos x="1140" y="1223"/>
                </a:cxn>
                <a:cxn ang="0">
                  <a:pos x="915" y="1215"/>
                </a:cxn>
                <a:cxn ang="0">
                  <a:pos x="541" y="1215"/>
                </a:cxn>
                <a:cxn ang="0">
                  <a:pos x="268" y="1224"/>
                </a:cxn>
                <a:cxn ang="0">
                  <a:pos x="95" y="1200"/>
                </a:cxn>
                <a:cxn ang="0">
                  <a:pos x="40" y="1159"/>
                </a:cxn>
                <a:cxn ang="0">
                  <a:pos x="16" y="1026"/>
                </a:cxn>
                <a:cxn ang="0">
                  <a:pos x="25" y="1009"/>
                </a:cxn>
                <a:cxn ang="0">
                  <a:pos x="19" y="875"/>
                </a:cxn>
                <a:cxn ang="0">
                  <a:pos x="9" y="625"/>
                </a:cxn>
                <a:cxn ang="0">
                  <a:pos x="6" y="418"/>
                </a:cxn>
                <a:cxn ang="0">
                  <a:pos x="7" y="289"/>
                </a:cxn>
                <a:cxn ang="0">
                  <a:pos x="52" y="230"/>
                </a:cxn>
                <a:cxn ang="0">
                  <a:pos x="151" y="213"/>
                </a:cxn>
                <a:cxn ang="0">
                  <a:pos x="235" y="218"/>
                </a:cxn>
                <a:cxn ang="0">
                  <a:pos x="289" y="31"/>
                </a:cxn>
                <a:cxn ang="0">
                  <a:pos x="307" y="12"/>
                </a:cxn>
                <a:cxn ang="0">
                  <a:pos x="441" y="1"/>
                </a:cxn>
                <a:cxn ang="0">
                  <a:pos x="695" y="15"/>
                </a:cxn>
                <a:cxn ang="0">
                  <a:pos x="756" y="83"/>
                </a:cxn>
                <a:cxn ang="0">
                  <a:pos x="793" y="203"/>
                </a:cxn>
                <a:cxn ang="0">
                  <a:pos x="1105" y="200"/>
                </a:cxn>
                <a:cxn ang="0">
                  <a:pos x="1230" y="198"/>
                </a:cxn>
                <a:cxn ang="0">
                  <a:pos x="1356" y="241"/>
                </a:cxn>
                <a:cxn ang="0">
                  <a:pos x="1396" y="318"/>
                </a:cxn>
                <a:cxn ang="0">
                  <a:pos x="1403" y="390"/>
                </a:cxn>
                <a:cxn ang="0">
                  <a:pos x="1406" y="426"/>
                </a:cxn>
                <a:cxn ang="0">
                  <a:pos x="1379" y="431"/>
                </a:cxn>
                <a:cxn ang="0">
                  <a:pos x="1365" y="363"/>
                </a:cxn>
                <a:cxn ang="0">
                  <a:pos x="1332" y="271"/>
                </a:cxn>
                <a:cxn ang="0">
                  <a:pos x="1211" y="232"/>
                </a:cxn>
                <a:cxn ang="0">
                  <a:pos x="1047" y="238"/>
                </a:cxn>
                <a:cxn ang="0">
                  <a:pos x="777" y="239"/>
                </a:cxn>
                <a:cxn ang="0">
                  <a:pos x="760" y="229"/>
                </a:cxn>
                <a:cxn ang="0">
                  <a:pos x="747" y="174"/>
                </a:cxn>
                <a:cxn ang="0">
                  <a:pos x="714" y="77"/>
                </a:cxn>
                <a:cxn ang="0">
                  <a:pos x="647" y="43"/>
                </a:cxn>
                <a:cxn ang="0">
                  <a:pos x="476" y="39"/>
                </a:cxn>
                <a:cxn ang="0">
                  <a:pos x="320" y="66"/>
                </a:cxn>
                <a:cxn ang="0">
                  <a:pos x="298" y="168"/>
                </a:cxn>
                <a:cxn ang="0">
                  <a:pos x="267" y="232"/>
                </a:cxn>
                <a:cxn ang="0">
                  <a:pos x="264" y="252"/>
                </a:cxn>
                <a:cxn ang="0">
                  <a:pos x="245" y="258"/>
                </a:cxn>
                <a:cxn ang="0">
                  <a:pos x="175" y="252"/>
                </a:cxn>
                <a:cxn ang="0">
                  <a:pos x="80" y="259"/>
                </a:cxn>
                <a:cxn ang="0">
                  <a:pos x="44" y="298"/>
                </a:cxn>
                <a:cxn ang="0">
                  <a:pos x="46" y="541"/>
                </a:cxn>
                <a:cxn ang="0">
                  <a:pos x="55" y="893"/>
                </a:cxn>
                <a:cxn ang="0">
                  <a:pos x="56" y="1019"/>
                </a:cxn>
                <a:cxn ang="0">
                  <a:pos x="58" y="1106"/>
                </a:cxn>
                <a:cxn ang="0">
                  <a:pos x="101" y="1162"/>
                </a:cxn>
                <a:cxn ang="0">
                  <a:pos x="279" y="1186"/>
                </a:cxn>
                <a:cxn ang="0">
                  <a:pos x="440" y="1189"/>
                </a:cxn>
                <a:cxn ang="0">
                  <a:pos x="599" y="1178"/>
                </a:cxn>
                <a:cxn ang="0">
                  <a:pos x="880" y="1179"/>
                </a:cxn>
                <a:cxn ang="0">
                  <a:pos x="1084" y="1180"/>
                </a:cxn>
                <a:cxn ang="0">
                  <a:pos x="1208" y="1188"/>
                </a:cxn>
                <a:cxn ang="0">
                  <a:pos x="1248" y="1188"/>
                </a:cxn>
                <a:cxn ang="0">
                  <a:pos x="1276" y="1173"/>
                </a:cxn>
                <a:cxn ang="0">
                  <a:pos x="1296" y="1192"/>
                </a:cxn>
                <a:cxn ang="0">
                  <a:pos x="1261" y="1223"/>
                </a:cxn>
              </a:cxnLst>
              <a:rect l="0" t="0" r="r" b="b"/>
              <a:pathLst>
                <a:path w="1409" h="1227">
                  <a:moveTo>
                    <a:pt x="1221" y="1227"/>
                  </a:moveTo>
                  <a:lnTo>
                    <a:pt x="1221" y="1227"/>
                  </a:lnTo>
                  <a:lnTo>
                    <a:pt x="1205" y="1226"/>
                  </a:lnTo>
                  <a:lnTo>
                    <a:pt x="1190" y="1226"/>
                  </a:lnTo>
                  <a:lnTo>
                    <a:pt x="1190" y="1226"/>
                  </a:lnTo>
                  <a:lnTo>
                    <a:pt x="1176" y="1225"/>
                  </a:lnTo>
                  <a:lnTo>
                    <a:pt x="1176" y="1225"/>
                  </a:lnTo>
                  <a:lnTo>
                    <a:pt x="1140" y="1223"/>
                  </a:lnTo>
                  <a:lnTo>
                    <a:pt x="1105" y="1221"/>
                  </a:lnTo>
                  <a:lnTo>
                    <a:pt x="1104" y="1221"/>
                  </a:lnTo>
                  <a:lnTo>
                    <a:pt x="1104" y="1221"/>
                  </a:lnTo>
                  <a:lnTo>
                    <a:pt x="1049" y="1218"/>
                  </a:lnTo>
                  <a:lnTo>
                    <a:pt x="1021" y="1217"/>
                  </a:lnTo>
                  <a:lnTo>
                    <a:pt x="993" y="1216"/>
                  </a:lnTo>
                  <a:lnTo>
                    <a:pt x="993" y="1216"/>
                  </a:lnTo>
                  <a:lnTo>
                    <a:pt x="915" y="1215"/>
                  </a:lnTo>
                  <a:lnTo>
                    <a:pt x="838" y="1214"/>
                  </a:lnTo>
                  <a:lnTo>
                    <a:pt x="838" y="1214"/>
                  </a:lnTo>
                  <a:lnTo>
                    <a:pt x="760" y="1213"/>
                  </a:lnTo>
                  <a:lnTo>
                    <a:pt x="681" y="1212"/>
                  </a:lnTo>
                  <a:lnTo>
                    <a:pt x="681" y="1212"/>
                  </a:lnTo>
                  <a:lnTo>
                    <a:pt x="608" y="1213"/>
                  </a:lnTo>
                  <a:lnTo>
                    <a:pt x="541" y="1215"/>
                  </a:lnTo>
                  <a:lnTo>
                    <a:pt x="541" y="1215"/>
                  </a:lnTo>
                  <a:lnTo>
                    <a:pt x="494" y="1218"/>
                  </a:lnTo>
                  <a:lnTo>
                    <a:pt x="489" y="1218"/>
                  </a:lnTo>
                  <a:lnTo>
                    <a:pt x="489" y="1218"/>
                  </a:lnTo>
                  <a:lnTo>
                    <a:pt x="399" y="1223"/>
                  </a:lnTo>
                  <a:lnTo>
                    <a:pt x="354" y="1224"/>
                  </a:lnTo>
                  <a:lnTo>
                    <a:pt x="309" y="1225"/>
                  </a:lnTo>
                  <a:lnTo>
                    <a:pt x="309" y="1225"/>
                  </a:lnTo>
                  <a:lnTo>
                    <a:pt x="268" y="1224"/>
                  </a:lnTo>
                  <a:lnTo>
                    <a:pt x="228" y="1223"/>
                  </a:lnTo>
                  <a:lnTo>
                    <a:pt x="191" y="1220"/>
                  </a:lnTo>
                  <a:lnTo>
                    <a:pt x="157" y="1215"/>
                  </a:lnTo>
                  <a:lnTo>
                    <a:pt x="157" y="1215"/>
                  </a:lnTo>
                  <a:lnTo>
                    <a:pt x="141" y="1213"/>
                  </a:lnTo>
                  <a:lnTo>
                    <a:pt x="126" y="1209"/>
                  </a:lnTo>
                  <a:lnTo>
                    <a:pt x="109" y="1205"/>
                  </a:lnTo>
                  <a:lnTo>
                    <a:pt x="95" y="1200"/>
                  </a:lnTo>
                  <a:lnTo>
                    <a:pt x="80" y="1194"/>
                  </a:lnTo>
                  <a:lnTo>
                    <a:pt x="67" y="1187"/>
                  </a:lnTo>
                  <a:lnTo>
                    <a:pt x="61" y="1183"/>
                  </a:lnTo>
                  <a:lnTo>
                    <a:pt x="55" y="1177"/>
                  </a:lnTo>
                  <a:lnTo>
                    <a:pt x="50" y="1172"/>
                  </a:lnTo>
                  <a:lnTo>
                    <a:pt x="45" y="1167"/>
                  </a:lnTo>
                  <a:lnTo>
                    <a:pt x="45" y="1167"/>
                  </a:lnTo>
                  <a:lnTo>
                    <a:pt x="40" y="1159"/>
                  </a:lnTo>
                  <a:lnTo>
                    <a:pt x="36" y="1150"/>
                  </a:lnTo>
                  <a:lnTo>
                    <a:pt x="27" y="1134"/>
                  </a:lnTo>
                  <a:lnTo>
                    <a:pt x="22" y="1117"/>
                  </a:lnTo>
                  <a:lnTo>
                    <a:pt x="19" y="1101"/>
                  </a:lnTo>
                  <a:lnTo>
                    <a:pt x="17" y="1083"/>
                  </a:lnTo>
                  <a:lnTo>
                    <a:pt x="16" y="1065"/>
                  </a:lnTo>
                  <a:lnTo>
                    <a:pt x="16" y="1029"/>
                  </a:lnTo>
                  <a:lnTo>
                    <a:pt x="16" y="1026"/>
                  </a:lnTo>
                  <a:lnTo>
                    <a:pt x="16" y="1026"/>
                  </a:lnTo>
                  <a:lnTo>
                    <a:pt x="17" y="1023"/>
                  </a:lnTo>
                  <a:lnTo>
                    <a:pt x="18" y="1019"/>
                  </a:lnTo>
                  <a:lnTo>
                    <a:pt x="20" y="1016"/>
                  </a:lnTo>
                  <a:lnTo>
                    <a:pt x="23" y="1013"/>
                  </a:lnTo>
                  <a:lnTo>
                    <a:pt x="24" y="1012"/>
                  </a:lnTo>
                  <a:lnTo>
                    <a:pt x="25" y="1009"/>
                  </a:lnTo>
                  <a:lnTo>
                    <a:pt x="25" y="1009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23" y="961"/>
                  </a:lnTo>
                  <a:lnTo>
                    <a:pt x="23" y="959"/>
                  </a:lnTo>
                  <a:lnTo>
                    <a:pt x="23" y="959"/>
                  </a:lnTo>
                  <a:lnTo>
                    <a:pt x="22" y="927"/>
                  </a:lnTo>
                  <a:lnTo>
                    <a:pt x="22" y="927"/>
                  </a:lnTo>
                  <a:lnTo>
                    <a:pt x="19" y="875"/>
                  </a:lnTo>
                  <a:lnTo>
                    <a:pt x="19" y="875"/>
                  </a:lnTo>
                  <a:lnTo>
                    <a:pt x="18" y="830"/>
                  </a:lnTo>
                  <a:lnTo>
                    <a:pt x="15" y="786"/>
                  </a:lnTo>
                  <a:lnTo>
                    <a:pt x="15" y="786"/>
                  </a:lnTo>
                  <a:lnTo>
                    <a:pt x="12" y="759"/>
                  </a:lnTo>
                  <a:lnTo>
                    <a:pt x="11" y="732"/>
                  </a:lnTo>
                  <a:lnTo>
                    <a:pt x="9" y="679"/>
                  </a:lnTo>
                  <a:lnTo>
                    <a:pt x="9" y="625"/>
                  </a:lnTo>
                  <a:lnTo>
                    <a:pt x="10" y="572"/>
                  </a:lnTo>
                  <a:lnTo>
                    <a:pt x="10" y="570"/>
                  </a:lnTo>
                  <a:lnTo>
                    <a:pt x="10" y="570"/>
                  </a:lnTo>
                  <a:lnTo>
                    <a:pt x="10" y="522"/>
                  </a:lnTo>
                  <a:lnTo>
                    <a:pt x="10" y="475"/>
                  </a:lnTo>
                  <a:lnTo>
                    <a:pt x="10" y="475"/>
                  </a:lnTo>
                  <a:lnTo>
                    <a:pt x="9" y="448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2" y="394"/>
                  </a:lnTo>
                  <a:lnTo>
                    <a:pt x="0" y="370"/>
                  </a:lnTo>
                  <a:lnTo>
                    <a:pt x="0" y="345"/>
                  </a:lnTo>
                  <a:lnTo>
                    <a:pt x="0" y="322"/>
                  </a:lnTo>
                  <a:lnTo>
                    <a:pt x="2" y="311"/>
                  </a:lnTo>
                  <a:lnTo>
                    <a:pt x="3" y="299"/>
                  </a:lnTo>
                  <a:lnTo>
                    <a:pt x="7" y="289"/>
                  </a:lnTo>
                  <a:lnTo>
                    <a:pt x="10" y="279"/>
                  </a:lnTo>
                  <a:lnTo>
                    <a:pt x="14" y="269"/>
                  </a:lnTo>
                  <a:lnTo>
                    <a:pt x="20" y="260"/>
                  </a:lnTo>
                  <a:lnTo>
                    <a:pt x="26" y="252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42" y="236"/>
                  </a:lnTo>
                  <a:lnTo>
                    <a:pt x="52" y="230"/>
                  </a:lnTo>
                  <a:lnTo>
                    <a:pt x="63" y="225"/>
                  </a:lnTo>
                  <a:lnTo>
                    <a:pt x="74" y="221"/>
                  </a:lnTo>
                  <a:lnTo>
                    <a:pt x="87" y="218"/>
                  </a:lnTo>
                  <a:lnTo>
                    <a:pt x="101" y="214"/>
                  </a:lnTo>
                  <a:lnTo>
                    <a:pt x="116" y="213"/>
                  </a:lnTo>
                  <a:lnTo>
                    <a:pt x="133" y="213"/>
                  </a:lnTo>
                  <a:lnTo>
                    <a:pt x="133" y="213"/>
                  </a:lnTo>
                  <a:lnTo>
                    <a:pt x="151" y="213"/>
                  </a:lnTo>
                  <a:lnTo>
                    <a:pt x="167" y="214"/>
                  </a:lnTo>
                  <a:lnTo>
                    <a:pt x="202" y="218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8" y="221"/>
                  </a:lnTo>
                  <a:lnTo>
                    <a:pt x="233" y="221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45" y="193"/>
                  </a:lnTo>
                  <a:lnTo>
                    <a:pt x="255" y="169"/>
                  </a:lnTo>
                  <a:lnTo>
                    <a:pt x="264" y="146"/>
                  </a:lnTo>
                  <a:lnTo>
                    <a:pt x="271" y="122"/>
                  </a:lnTo>
                  <a:lnTo>
                    <a:pt x="277" y="98"/>
                  </a:lnTo>
                  <a:lnTo>
                    <a:pt x="282" y="76"/>
                  </a:lnTo>
                  <a:lnTo>
                    <a:pt x="286" y="53"/>
                  </a:lnTo>
                  <a:lnTo>
                    <a:pt x="289" y="31"/>
                  </a:lnTo>
                  <a:lnTo>
                    <a:pt x="289" y="31"/>
                  </a:lnTo>
                  <a:lnTo>
                    <a:pt x="291" y="25"/>
                  </a:lnTo>
                  <a:lnTo>
                    <a:pt x="294" y="20"/>
                  </a:lnTo>
                  <a:lnTo>
                    <a:pt x="298" y="17"/>
                  </a:lnTo>
                  <a:lnTo>
                    <a:pt x="304" y="13"/>
                  </a:lnTo>
                  <a:lnTo>
                    <a:pt x="306" y="13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9"/>
                  </a:lnTo>
                  <a:lnTo>
                    <a:pt x="312" y="8"/>
                  </a:lnTo>
                  <a:lnTo>
                    <a:pt x="316" y="7"/>
                  </a:lnTo>
                  <a:lnTo>
                    <a:pt x="320" y="6"/>
                  </a:lnTo>
                  <a:lnTo>
                    <a:pt x="320" y="6"/>
                  </a:lnTo>
                  <a:lnTo>
                    <a:pt x="361" y="4"/>
                  </a:lnTo>
                  <a:lnTo>
                    <a:pt x="401" y="2"/>
                  </a:lnTo>
                  <a:lnTo>
                    <a:pt x="441" y="1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532" y="1"/>
                  </a:lnTo>
                  <a:lnTo>
                    <a:pt x="584" y="3"/>
                  </a:lnTo>
                  <a:lnTo>
                    <a:pt x="634" y="7"/>
                  </a:lnTo>
                  <a:lnTo>
                    <a:pt x="681" y="12"/>
                  </a:lnTo>
                  <a:lnTo>
                    <a:pt x="681" y="12"/>
                  </a:lnTo>
                  <a:lnTo>
                    <a:pt x="695" y="15"/>
                  </a:lnTo>
                  <a:lnTo>
                    <a:pt x="707" y="20"/>
                  </a:lnTo>
                  <a:lnTo>
                    <a:pt x="719" y="26"/>
                  </a:lnTo>
                  <a:lnTo>
                    <a:pt x="729" y="33"/>
                  </a:lnTo>
                  <a:lnTo>
                    <a:pt x="737" y="42"/>
                  </a:lnTo>
                  <a:lnTo>
                    <a:pt x="745" y="54"/>
                  </a:lnTo>
                  <a:lnTo>
                    <a:pt x="751" y="67"/>
                  </a:lnTo>
                  <a:lnTo>
                    <a:pt x="756" y="83"/>
                  </a:lnTo>
                  <a:lnTo>
                    <a:pt x="756" y="83"/>
                  </a:lnTo>
                  <a:lnTo>
                    <a:pt x="766" y="118"/>
                  </a:lnTo>
                  <a:lnTo>
                    <a:pt x="766" y="118"/>
                  </a:lnTo>
                  <a:lnTo>
                    <a:pt x="774" y="138"/>
                  </a:lnTo>
                  <a:lnTo>
                    <a:pt x="779" y="157"/>
                  </a:lnTo>
                  <a:lnTo>
                    <a:pt x="784" y="177"/>
                  </a:lnTo>
                  <a:lnTo>
                    <a:pt x="787" y="198"/>
                  </a:lnTo>
                  <a:lnTo>
                    <a:pt x="788" y="203"/>
                  </a:lnTo>
                  <a:lnTo>
                    <a:pt x="793" y="203"/>
                  </a:lnTo>
                  <a:lnTo>
                    <a:pt x="793" y="203"/>
                  </a:lnTo>
                  <a:lnTo>
                    <a:pt x="901" y="204"/>
                  </a:lnTo>
                  <a:lnTo>
                    <a:pt x="901" y="204"/>
                  </a:lnTo>
                  <a:lnTo>
                    <a:pt x="1026" y="204"/>
                  </a:lnTo>
                  <a:lnTo>
                    <a:pt x="1026" y="204"/>
                  </a:lnTo>
                  <a:lnTo>
                    <a:pt x="1046" y="204"/>
                  </a:lnTo>
                  <a:lnTo>
                    <a:pt x="1066" y="203"/>
                  </a:lnTo>
                  <a:lnTo>
                    <a:pt x="1105" y="200"/>
                  </a:lnTo>
                  <a:lnTo>
                    <a:pt x="1105" y="200"/>
                  </a:lnTo>
                  <a:lnTo>
                    <a:pt x="1144" y="197"/>
                  </a:lnTo>
                  <a:lnTo>
                    <a:pt x="1163" y="195"/>
                  </a:lnTo>
                  <a:lnTo>
                    <a:pt x="1182" y="195"/>
                  </a:lnTo>
                  <a:lnTo>
                    <a:pt x="1182" y="195"/>
                  </a:lnTo>
                  <a:lnTo>
                    <a:pt x="1207" y="196"/>
                  </a:lnTo>
                  <a:lnTo>
                    <a:pt x="1230" y="198"/>
                  </a:lnTo>
                  <a:lnTo>
                    <a:pt x="1230" y="198"/>
                  </a:lnTo>
                  <a:lnTo>
                    <a:pt x="1249" y="202"/>
                  </a:lnTo>
                  <a:lnTo>
                    <a:pt x="1271" y="206"/>
                  </a:lnTo>
                  <a:lnTo>
                    <a:pt x="1294" y="212"/>
                  </a:lnTo>
                  <a:lnTo>
                    <a:pt x="1317" y="221"/>
                  </a:lnTo>
                  <a:lnTo>
                    <a:pt x="1327" y="225"/>
                  </a:lnTo>
                  <a:lnTo>
                    <a:pt x="1337" y="230"/>
                  </a:lnTo>
                  <a:lnTo>
                    <a:pt x="1348" y="235"/>
                  </a:lnTo>
                  <a:lnTo>
                    <a:pt x="1356" y="241"/>
                  </a:lnTo>
                  <a:lnTo>
                    <a:pt x="1364" y="249"/>
                  </a:lnTo>
                  <a:lnTo>
                    <a:pt x="1372" y="256"/>
                  </a:lnTo>
                  <a:lnTo>
                    <a:pt x="1378" y="263"/>
                  </a:lnTo>
                  <a:lnTo>
                    <a:pt x="1383" y="273"/>
                  </a:lnTo>
                  <a:lnTo>
                    <a:pt x="1383" y="273"/>
                  </a:lnTo>
                  <a:lnTo>
                    <a:pt x="1388" y="287"/>
                  </a:lnTo>
                  <a:lnTo>
                    <a:pt x="1393" y="303"/>
                  </a:lnTo>
                  <a:lnTo>
                    <a:pt x="1396" y="318"/>
                  </a:lnTo>
                  <a:lnTo>
                    <a:pt x="1400" y="335"/>
                  </a:lnTo>
                  <a:lnTo>
                    <a:pt x="1401" y="345"/>
                  </a:lnTo>
                  <a:lnTo>
                    <a:pt x="1401" y="345"/>
                  </a:lnTo>
                  <a:lnTo>
                    <a:pt x="1402" y="356"/>
                  </a:lnTo>
                  <a:lnTo>
                    <a:pt x="1402" y="370"/>
                  </a:lnTo>
                  <a:lnTo>
                    <a:pt x="1402" y="370"/>
                  </a:lnTo>
                  <a:lnTo>
                    <a:pt x="1402" y="379"/>
                  </a:lnTo>
                  <a:lnTo>
                    <a:pt x="1403" y="390"/>
                  </a:lnTo>
                  <a:lnTo>
                    <a:pt x="1404" y="399"/>
                  </a:lnTo>
                  <a:lnTo>
                    <a:pt x="1407" y="408"/>
                  </a:lnTo>
                  <a:lnTo>
                    <a:pt x="1407" y="408"/>
                  </a:lnTo>
                  <a:lnTo>
                    <a:pt x="1409" y="412"/>
                  </a:lnTo>
                  <a:lnTo>
                    <a:pt x="1409" y="418"/>
                  </a:lnTo>
                  <a:lnTo>
                    <a:pt x="1408" y="422"/>
                  </a:lnTo>
                  <a:lnTo>
                    <a:pt x="1406" y="426"/>
                  </a:lnTo>
                  <a:lnTo>
                    <a:pt x="1406" y="426"/>
                  </a:lnTo>
                  <a:lnTo>
                    <a:pt x="1403" y="430"/>
                  </a:lnTo>
                  <a:lnTo>
                    <a:pt x="1399" y="433"/>
                  </a:lnTo>
                  <a:lnTo>
                    <a:pt x="1394" y="435"/>
                  </a:lnTo>
                  <a:lnTo>
                    <a:pt x="1389" y="436"/>
                  </a:lnTo>
                  <a:lnTo>
                    <a:pt x="1389" y="436"/>
                  </a:lnTo>
                  <a:lnTo>
                    <a:pt x="1385" y="435"/>
                  </a:lnTo>
                  <a:lnTo>
                    <a:pt x="1382" y="433"/>
                  </a:lnTo>
                  <a:lnTo>
                    <a:pt x="1379" y="431"/>
                  </a:lnTo>
                  <a:lnTo>
                    <a:pt x="1376" y="427"/>
                  </a:lnTo>
                  <a:lnTo>
                    <a:pt x="1376" y="427"/>
                  </a:lnTo>
                  <a:lnTo>
                    <a:pt x="1373" y="419"/>
                  </a:lnTo>
                  <a:lnTo>
                    <a:pt x="1371" y="411"/>
                  </a:lnTo>
                  <a:lnTo>
                    <a:pt x="1367" y="395"/>
                  </a:lnTo>
                  <a:lnTo>
                    <a:pt x="1365" y="378"/>
                  </a:lnTo>
                  <a:lnTo>
                    <a:pt x="1365" y="363"/>
                  </a:lnTo>
                  <a:lnTo>
                    <a:pt x="1365" y="363"/>
                  </a:lnTo>
                  <a:lnTo>
                    <a:pt x="1363" y="335"/>
                  </a:lnTo>
                  <a:lnTo>
                    <a:pt x="1361" y="321"/>
                  </a:lnTo>
                  <a:lnTo>
                    <a:pt x="1358" y="307"/>
                  </a:lnTo>
                  <a:lnTo>
                    <a:pt x="1358" y="307"/>
                  </a:lnTo>
                  <a:lnTo>
                    <a:pt x="1354" y="297"/>
                  </a:lnTo>
                  <a:lnTo>
                    <a:pt x="1348" y="288"/>
                  </a:lnTo>
                  <a:lnTo>
                    <a:pt x="1340" y="280"/>
                  </a:lnTo>
                  <a:lnTo>
                    <a:pt x="1332" y="271"/>
                  </a:lnTo>
                  <a:lnTo>
                    <a:pt x="1322" y="265"/>
                  </a:lnTo>
                  <a:lnTo>
                    <a:pt x="1311" y="258"/>
                  </a:lnTo>
                  <a:lnTo>
                    <a:pt x="1300" y="253"/>
                  </a:lnTo>
                  <a:lnTo>
                    <a:pt x="1288" y="248"/>
                  </a:lnTo>
                  <a:lnTo>
                    <a:pt x="1275" y="243"/>
                  </a:lnTo>
                  <a:lnTo>
                    <a:pt x="1263" y="240"/>
                  </a:lnTo>
                  <a:lnTo>
                    <a:pt x="1237" y="235"/>
                  </a:lnTo>
                  <a:lnTo>
                    <a:pt x="1211" y="232"/>
                  </a:lnTo>
                  <a:lnTo>
                    <a:pt x="1188" y="231"/>
                  </a:lnTo>
                  <a:lnTo>
                    <a:pt x="1188" y="231"/>
                  </a:lnTo>
                  <a:lnTo>
                    <a:pt x="1181" y="231"/>
                  </a:lnTo>
                  <a:lnTo>
                    <a:pt x="1181" y="231"/>
                  </a:lnTo>
                  <a:lnTo>
                    <a:pt x="1140" y="233"/>
                  </a:lnTo>
                  <a:lnTo>
                    <a:pt x="1101" y="235"/>
                  </a:lnTo>
                  <a:lnTo>
                    <a:pt x="1101" y="235"/>
                  </a:lnTo>
                  <a:lnTo>
                    <a:pt x="1047" y="238"/>
                  </a:lnTo>
                  <a:lnTo>
                    <a:pt x="1019" y="239"/>
                  </a:lnTo>
                  <a:lnTo>
                    <a:pt x="991" y="239"/>
                  </a:lnTo>
                  <a:lnTo>
                    <a:pt x="991" y="239"/>
                  </a:lnTo>
                  <a:lnTo>
                    <a:pt x="975" y="239"/>
                  </a:lnTo>
                  <a:lnTo>
                    <a:pt x="975" y="239"/>
                  </a:lnTo>
                  <a:lnTo>
                    <a:pt x="920" y="239"/>
                  </a:lnTo>
                  <a:lnTo>
                    <a:pt x="872" y="239"/>
                  </a:lnTo>
                  <a:lnTo>
                    <a:pt x="777" y="239"/>
                  </a:lnTo>
                  <a:lnTo>
                    <a:pt x="777" y="239"/>
                  </a:lnTo>
                  <a:lnTo>
                    <a:pt x="771" y="238"/>
                  </a:lnTo>
                  <a:lnTo>
                    <a:pt x="767" y="237"/>
                  </a:lnTo>
                  <a:lnTo>
                    <a:pt x="764" y="234"/>
                  </a:lnTo>
                  <a:lnTo>
                    <a:pt x="762" y="231"/>
                  </a:lnTo>
                  <a:lnTo>
                    <a:pt x="761" y="230"/>
                  </a:lnTo>
                  <a:lnTo>
                    <a:pt x="760" y="229"/>
                  </a:lnTo>
                  <a:lnTo>
                    <a:pt x="760" y="229"/>
                  </a:lnTo>
                  <a:lnTo>
                    <a:pt x="756" y="227"/>
                  </a:lnTo>
                  <a:lnTo>
                    <a:pt x="754" y="223"/>
                  </a:lnTo>
                  <a:lnTo>
                    <a:pt x="753" y="219"/>
                  </a:lnTo>
                  <a:lnTo>
                    <a:pt x="752" y="214"/>
                  </a:lnTo>
                  <a:lnTo>
                    <a:pt x="752" y="214"/>
                  </a:lnTo>
                  <a:lnTo>
                    <a:pt x="752" y="204"/>
                  </a:lnTo>
                  <a:lnTo>
                    <a:pt x="751" y="194"/>
                  </a:lnTo>
                  <a:lnTo>
                    <a:pt x="747" y="174"/>
                  </a:lnTo>
                  <a:lnTo>
                    <a:pt x="740" y="154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27" y="114"/>
                  </a:lnTo>
                  <a:lnTo>
                    <a:pt x="721" y="92"/>
                  </a:lnTo>
                  <a:lnTo>
                    <a:pt x="721" y="92"/>
                  </a:lnTo>
                  <a:lnTo>
                    <a:pt x="719" y="84"/>
                  </a:lnTo>
                  <a:lnTo>
                    <a:pt x="714" y="77"/>
                  </a:lnTo>
                  <a:lnTo>
                    <a:pt x="710" y="69"/>
                  </a:lnTo>
                  <a:lnTo>
                    <a:pt x="705" y="64"/>
                  </a:lnTo>
                  <a:lnTo>
                    <a:pt x="699" y="59"/>
                  </a:lnTo>
                  <a:lnTo>
                    <a:pt x="693" y="55"/>
                  </a:lnTo>
                  <a:lnTo>
                    <a:pt x="686" y="52"/>
                  </a:lnTo>
                  <a:lnTo>
                    <a:pt x="679" y="49"/>
                  </a:lnTo>
                  <a:lnTo>
                    <a:pt x="664" y="46"/>
                  </a:lnTo>
                  <a:lnTo>
                    <a:pt x="647" y="43"/>
                  </a:lnTo>
                  <a:lnTo>
                    <a:pt x="631" y="42"/>
                  </a:lnTo>
                  <a:lnTo>
                    <a:pt x="615" y="42"/>
                  </a:lnTo>
                  <a:lnTo>
                    <a:pt x="605" y="42"/>
                  </a:lnTo>
                  <a:lnTo>
                    <a:pt x="605" y="42"/>
                  </a:lnTo>
                  <a:lnTo>
                    <a:pt x="530" y="41"/>
                  </a:lnTo>
                  <a:lnTo>
                    <a:pt x="528" y="40"/>
                  </a:lnTo>
                  <a:lnTo>
                    <a:pt x="528" y="40"/>
                  </a:lnTo>
                  <a:lnTo>
                    <a:pt x="476" y="39"/>
                  </a:lnTo>
                  <a:lnTo>
                    <a:pt x="424" y="39"/>
                  </a:lnTo>
                  <a:lnTo>
                    <a:pt x="424" y="39"/>
                  </a:lnTo>
                  <a:lnTo>
                    <a:pt x="374" y="39"/>
                  </a:lnTo>
                  <a:lnTo>
                    <a:pt x="329" y="41"/>
                  </a:lnTo>
                  <a:lnTo>
                    <a:pt x="324" y="42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0" y="66"/>
                  </a:lnTo>
                  <a:lnTo>
                    <a:pt x="316" y="87"/>
                  </a:lnTo>
                  <a:lnTo>
                    <a:pt x="308" y="126"/>
                  </a:lnTo>
                  <a:lnTo>
                    <a:pt x="308" y="127"/>
                  </a:lnTo>
                  <a:lnTo>
                    <a:pt x="308" y="127"/>
                  </a:lnTo>
                  <a:lnTo>
                    <a:pt x="302" y="153"/>
                  </a:lnTo>
                  <a:lnTo>
                    <a:pt x="302" y="153"/>
                  </a:lnTo>
                  <a:lnTo>
                    <a:pt x="300" y="162"/>
                  </a:lnTo>
                  <a:lnTo>
                    <a:pt x="298" y="16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7" y="184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74" y="214"/>
                  </a:lnTo>
                  <a:lnTo>
                    <a:pt x="274" y="214"/>
                  </a:lnTo>
                  <a:lnTo>
                    <a:pt x="267" y="232"/>
                  </a:lnTo>
                  <a:lnTo>
                    <a:pt x="266" y="234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8" y="239"/>
                  </a:lnTo>
                  <a:lnTo>
                    <a:pt x="267" y="245"/>
                  </a:lnTo>
                  <a:lnTo>
                    <a:pt x="266" y="248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62" y="255"/>
                  </a:lnTo>
                  <a:lnTo>
                    <a:pt x="258" y="256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5" y="258"/>
                  </a:lnTo>
                  <a:lnTo>
                    <a:pt x="245" y="258"/>
                  </a:lnTo>
                  <a:lnTo>
                    <a:pt x="241" y="258"/>
                  </a:lnTo>
                  <a:lnTo>
                    <a:pt x="241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08" y="255"/>
                  </a:lnTo>
                  <a:lnTo>
                    <a:pt x="208" y="255"/>
                  </a:lnTo>
                  <a:lnTo>
                    <a:pt x="175" y="252"/>
                  </a:lnTo>
                  <a:lnTo>
                    <a:pt x="157" y="251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7" y="251"/>
                  </a:lnTo>
                  <a:lnTo>
                    <a:pt x="113" y="252"/>
                  </a:lnTo>
                  <a:lnTo>
                    <a:pt x="101" y="254"/>
                  </a:lnTo>
                  <a:lnTo>
                    <a:pt x="91" y="256"/>
                  </a:lnTo>
                  <a:lnTo>
                    <a:pt x="80" y="259"/>
                  </a:lnTo>
                  <a:lnTo>
                    <a:pt x="72" y="264"/>
                  </a:lnTo>
                  <a:lnTo>
                    <a:pt x="65" y="268"/>
                  </a:lnTo>
                  <a:lnTo>
                    <a:pt x="58" y="275"/>
                  </a:lnTo>
                  <a:lnTo>
                    <a:pt x="58" y="275"/>
                  </a:lnTo>
                  <a:lnTo>
                    <a:pt x="53" y="280"/>
                  </a:lnTo>
                  <a:lnTo>
                    <a:pt x="49" y="286"/>
                  </a:lnTo>
                  <a:lnTo>
                    <a:pt x="46" y="292"/>
                  </a:lnTo>
                  <a:lnTo>
                    <a:pt x="44" y="298"/>
                  </a:lnTo>
                  <a:lnTo>
                    <a:pt x="42" y="306"/>
                  </a:lnTo>
                  <a:lnTo>
                    <a:pt x="41" y="314"/>
                  </a:lnTo>
                  <a:lnTo>
                    <a:pt x="40" y="322"/>
                  </a:lnTo>
                  <a:lnTo>
                    <a:pt x="40" y="332"/>
                  </a:lnTo>
                  <a:lnTo>
                    <a:pt x="41" y="368"/>
                  </a:lnTo>
                  <a:lnTo>
                    <a:pt x="41" y="368"/>
                  </a:lnTo>
                  <a:lnTo>
                    <a:pt x="44" y="483"/>
                  </a:lnTo>
                  <a:lnTo>
                    <a:pt x="46" y="541"/>
                  </a:lnTo>
                  <a:lnTo>
                    <a:pt x="46" y="599"/>
                  </a:lnTo>
                  <a:lnTo>
                    <a:pt x="46" y="599"/>
                  </a:lnTo>
                  <a:lnTo>
                    <a:pt x="46" y="658"/>
                  </a:lnTo>
                  <a:lnTo>
                    <a:pt x="48" y="720"/>
                  </a:lnTo>
                  <a:lnTo>
                    <a:pt x="50" y="783"/>
                  </a:lnTo>
                  <a:lnTo>
                    <a:pt x="53" y="850"/>
                  </a:lnTo>
                  <a:lnTo>
                    <a:pt x="53" y="850"/>
                  </a:lnTo>
                  <a:lnTo>
                    <a:pt x="55" y="893"/>
                  </a:lnTo>
                  <a:lnTo>
                    <a:pt x="55" y="893"/>
                  </a:lnTo>
                  <a:lnTo>
                    <a:pt x="56" y="932"/>
                  </a:lnTo>
                  <a:lnTo>
                    <a:pt x="59" y="972"/>
                  </a:lnTo>
                  <a:lnTo>
                    <a:pt x="59" y="972"/>
                  </a:lnTo>
                  <a:lnTo>
                    <a:pt x="59" y="985"/>
                  </a:lnTo>
                  <a:lnTo>
                    <a:pt x="59" y="996"/>
                  </a:lnTo>
                  <a:lnTo>
                    <a:pt x="56" y="1019"/>
                  </a:lnTo>
                  <a:lnTo>
                    <a:pt x="56" y="1019"/>
                  </a:lnTo>
                  <a:lnTo>
                    <a:pt x="53" y="1035"/>
                  </a:lnTo>
                  <a:lnTo>
                    <a:pt x="52" y="1052"/>
                  </a:lnTo>
                  <a:lnTo>
                    <a:pt x="52" y="1052"/>
                  </a:lnTo>
                  <a:lnTo>
                    <a:pt x="52" y="1053"/>
                  </a:lnTo>
                  <a:lnTo>
                    <a:pt x="52" y="1053"/>
                  </a:lnTo>
                  <a:lnTo>
                    <a:pt x="53" y="1076"/>
                  </a:lnTo>
                  <a:lnTo>
                    <a:pt x="56" y="1097"/>
                  </a:lnTo>
                  <a:lnTo>
                    <a:pt x="58" y="1106"/>
                  </a:lnTo>
                  <a:lnTo>
                    <a:pt x="61" y="1115"/>
                  </a:lnTo>
                  <a:lnTo>
                    <a:pt x="65" y="1123"/>
                  </a:lnTo>
                  <a:lnTo>
                    <a:pt x="69" y="1132"/>
                  </a:lnTo>
                  <a:lnTo>
                    <a:pt x="73" y="1139"/>
                  </a:lnTo>
                  <a:lnTo>
                    <a:pt x="79" y="1145"/>
                  </a:lnTo>
                  <a:lnTo>
                    <a:pt x="85" y="1151"/>
                  </a:lnTo>
                  <a:lnTo>
                    <a:pt x="93" y="1157"/>
                  </a:lnTo>
                  <a:lnTo>
                    <a:pt x="101" y="1162"/>
                  </a:lnTo>
                  <a:lnTo>
                    <a:pt x="110" y="1166"/>
                  </a:lnTo>
                  <a:lnTo>
                    <a:pt x="122" y="1169"/>
                  </a:lnTo>
                  <a:lnTo>
                    <a:pt x="133" y="1171"/>
                  </a:lnTo>
                  <a:lnTo>
                    <a:pt x="133" y="1171"/>
                  </a:lnTo>
                  <a:lnTo>
                    <a:pt x="175" y="1178"/>
                  </a:lnTo>
                  <a:lnTo>
                    <a:pt x="211" y="1183"/>
                  </a:lnTo>
                  <a:lnTo>
                    <a:pt x="246" y="1186"/>
                  </a:lnTo>
                  <a:lnTo>
                    <a:pt x="279" y="1186"/>
                  </a:lnTo>
                  <a:lnTo>
                    <a:pt x="279" y="1186"/>
                  </a:lnTo>
                  <a:lnTo>
                    <a:pt x="311" y="1187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376" y="1189"/>
                  </a:lnTo>
                  <a:lnTo>
                    <a:pt x="409" y="1190"/>
                  </a:lnTo>
                  <a:lnTo>
                    <a:pt x="409" y="1190"/>
                  </a:lnTo>
                  <a:lnTo>
                    <a:pt x="440" y="1189"/>
                  </a:lnTo>
                  <a:lnTo>
                    <a:pt x="440" y="1189"/>
                  </a:lnTo>
                  <a:lnTo>
                    <a:pt x="472" y="1187"/>
                  </a:lnTo>
                  <a:lnTo>
                    <a:pt x="504" y="1184"/>
                  </a:lnTo>
                  <a:lnTo>
                    <a:pt x="504" y="1184"/>
                  </a:lnTo>
                  <a:lnTo>
                    <a:pt x="552" y="1180"/>
                  </a:lnTo>
                  <a:lnTo>
                    <a:pt x="576" y="1178"/>
                  </a:lnTo>
                  <a:lnTo>
                    <a:pt x="599" y="1178"/>
                  </a:lnTo>
                  <a:lnTo>
                    <a:pt x="599" y="1178"/>
                  </a:lnTo>
                  <a:lnTo>
                    <a:pt x="612" y="1178"/>
                  </a:lnTo>
                  <a:lnTo>
                    <a:pt x="612" y="1178"/>
                  </a:lnTo>
                  <a:lnTo>
                    <a:pt x="691" y="1179"/>
                  </a:lnTo>
                  <a:lnTo>
                    <a:pt x="784" y="1180"/>
                  </a:lnTo>
                  <a:lnTo>
                    <a:pt x="784" y="1180"/>
                  </a:lnTo>
                  <a:lnTo>
                    <a:pt x="873" y="1179"/>
                  </a:lnTo>
                  <a:lnTo>
                    <a:pt x="880" y="1179"/>
                  </a:lnTo>
                  <a:lnTo>
                    <a:pt x="880" y="1179"/>
                  </a:lnTo>
                  <a:lnTo>
                    <a:pt x="976" y="1179"/>
                  </a:lnTo>
                  <a:lnTo>
                    <a:pt x="976" y="1179"/>
                  </a:lnTo>
                  <a:lnTo>
                    <a:pt x="1009" y="1179"/>
                  </a:lnTo>
                  <a:lnTo>
                    <a:pt x="1011" y="1179"/>
                  </a:lnTo>
                  <a:lnTo>
                    <a:pt x="1011" y="1179"/>
                  </a:lnTo>
                  <a:lnTo>
                    <a:pt x="1041" y="1179"/>
                  </a:lnTo>
                  <a:lnTo>
                    <a:pt x="1041" y="1179"/>
                  </a:lnTo>
                  <a:lnTo>
                    <a:pt x="1084" y="1180"/>
                  </a:lnTo>
                  <a:lnTo>
                    <a:pt x="1107" y="1181"/>
                  </a:lnTo>
                  <a:lnTo>
                    <a:pt x="1130" y="1184"/>
                  </a:lnTo>
                  <a:lnTo>
                    <a:pt x="1130" y="1184"/>
                  </a:lnTo>
                  <a:lnTo>
                    <a:pt x="1159" y="1187"/>
                  </a:lnTo>
                  <a:lnTo>
                    <a:pt x="1174" y="1188"/>
                  </a:lnTo>
                  <a:lnTo>
                    <a:pt x="1189" y="1188"/>
                  </a:lnTo>
                  <a:lnTo>
                    <a:pt x="1189" y="1188"/>
                  </a:lnTo>
                  <a:lnTo>
                    <a:pt x="1208" y="1188"/>
                  </a:lnTo>
                  <a:lnTo>
                    <a:pt x="1208" y="1188"/>
                  </a:lnTo>
                  <a:lnTo>
                    <a:pt x="1210" y="1188"/>
                  </a:lnTo>
                  <a:lnTo>
                    <a:pt x="1210" y="1188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237" y="1189"/>
                  </a:lnTo>
                  <a:lnTo>
                    <a:pt x="1237" y="1189"/>
                  </a:lnTo>
                  <a:lnTo>
                    <a:pt x="1248" y="1188"/>
                  </a:lnTo>
                  <a:lnTo>
                    <a:pt x="1255" y="1187"/>
                  </a:lnTo>
                  <a:lnTo>
                    <a:pt x="1260" y="1185"/>
                  </a:lnTo>
                  <a:lnTo>
                    <a:pt x="1262" y="1183"/>
                  </a:lnTo>
                  <a:lnTo>
                    <a:pt x="1262" y="1183"/>
                  </a:lnTo>
                  <a:lnTo>
                    <a:pt x="1265" y="1178"/>
                  </a:lnTo>
                  <a:lnTo>
                    <a:pt x="1268" y="1176"/>
                  </a:lnTo>
                  <a:lnTo>
                    <a:pt x="1272" y="1174"/>
                  </a:lnTo>
                  <a:lnTo>
                    <a:pt x="1276" y="1173"/>
                  </a:lnTo>
                  <a:lnTo>
                    <a:pt x="1276" y="1173"/>
                  </a:lnTo>
                  <a:lnTo>
                    <a:pt x="1281" y="1174"/>
                  </a:lnTo>
                  <a:lnTo>
                    <a:pt x="1287" y="1176"/>
                  </a:lnTo>
                  <a:lnTo>
                    <a:pt x="1291" y="1179"/>
                  </a:lnTo>
                  <a:lnTo>
                    <a:pt x="1294" y="1184"/>
                  </a:lnTo>
                  <a:lnTo>
                    <a:pt x="1294" y="1184"/>
                  </a:lnTo>
                  <a:lnTo>
                    <a:pt x="1295" y="1188"/>
                  </a:lnTo>
                  <a:lnTo>
                    <a:pt x="1296" y="1192"/>
                  </a:lnTo>
                  <a:lnTo>
                    <a:pt x="1295" y="1196"/>
                  </a:lnTo>
                  <a:lnTo>
                    <a:pt x="1293" y="1200"/>
                  </a:lnTo>
                  <a:lnTo>
                    <a:pt x="1293" y="1200"/>
                  </a:lnTo>
                  <a:lnTo>
                    <a:pt x="1290" y="1204"/>
                  </a:lnTo>
                  <a:lnTo>
                    <a:pt x="1287" y="1208"/>
                  </a:lnTo>
                  <a:lnTo>
                    <a:pt x="1279" y="1215"/>
                  </a:lnTo>
                  <a:lnTo>
                    <a:pt x="1270" y="1219"/>
                  </a:lnTo>
                  <a:lnTo>
                    <a:pt x="1261" y="1223"/>
                  </a:lnTo>
                  <a:lnTo>
                    <a:pt x="1251" y="1225"/>
                  </a:lnTo>
                  <a:lnTo>
                    <a:pt x="1241" y="1226"/>
                  </a:lnTo>
                  <a:lnTo>
                    <a:pt x="1221" y="1227"/>
                  </a:lnTo>
                  <a:lnTo>
                    <a:pt x="1221" y="12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8" name="Freeform 1010">
              <a:extLst>
                <a:ext uri="{FF2B5EF4-FFF2-40B4-BE49-F238E27FC236}">
                  <a16:creationId xmlns:a16="http://schemas.microsoft.com/office/drawing/2014/main" id="{0C16BEA5-B8FB-484B-BA7C-05F4C77F1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2363788"/>
              <a:ext cx="822325" cy="422275"/>
            </a:xfrm>
            <a:custGeom>
              <a:avLst/>
              <a:gdLst/>
              <a:ahLst/>
              <a:cxnLst>
                <a:cxn ang="0">
                  <a:pos x="1224" y="794"/>
                </a:cxn>
                <a:cxn ang="0">
                  <a:pos x="1217" y="774"/>
                </a:cxn>
                <a:cxn ang="0">
                  <a:pos x="1226" y="760"/>
                </a:cxn>
                <a:cxn ang="0">
                  <a:pos x="1240" y="724"/>
                </a:cxn>
                <a:cxn ang="0">
                  <a:pos x="1256" y="649"/>
                </a:cxn>
                <a:cxn ang="0">
                  <a:pos x="1286" y="584"/>
                </a:cxn>
                <a:cxn ang="0">
                  <a:pos x="1313" y="525"/>
                </a:cxn>
                <a:cxn ang="0">
                  <a:pos x="1351" y="435"/>
                </a:cxn>
                <a:cxn ang="0">
                  <a:pos x="1404" y="353"/>
                </a:cxn>
                <a:cxn ang="0">
                  <a:pos x="1460" y="252"/>
                </a:cxn>
                <a:cxn ang="0">
                  <a:pos x="1509" y="131"/>
                </a:cxn>
                <a:cxn ang="0">
                  <a:pos x="1516" y="71"/>
                </a:cxn>
                <a:cxn ang="0">
                  <a:pos x="1506" y="49"/>
                </a:cxn>
                <a:cxn ang="0">
                  <a:pos x="1465" y="35"/>
                </a:cxn>
                <a:cxn ang="0">
                  <a:pos x="1425" y="37"/>
                </a:cxn>
                <a:cxn ang="0">
                  <a:pos x="781" y="47"/>
                </a:cxn>
                <a:cxn ang="0">
                  <a:pos x="307" y="65"/>
                </a:cxn>
                <a:cxn ang="0">
                  <a:pos x="295" y="101"/>
                </a:cxn>
                <a:cxn ang="0">
                  <a:pos x="257" y="189"/>
                </a:cxn>
                <a:cxn ang="0">
                  <a:pos x="245" y="243"/>
                </a:cxn>
                <a:cxn ang="0">
                  <a:pos x="228" y="311"/>
                </a:cxn>
                <a:cxn ang="0">
                  <a:pos x="196" y="371"/>
                </a:cxn>
                <a:cxn ang="0">
                  <a:pos x="150" y="466"/>
                </a:cxn>
                <a:cxn ang="0">
                  <a:pos x="135" y="518"/>
                </a:cxn>
                <a:cxn ang="0">
                  <a:pos x="104" y="613"/>
                </a:cxn>
                <a:cxn ang="0">
                  <a:pos x="74" y="660"/>
                </a:cxn>
                <a:cxn ang="0">
                  <a:pos x="52" y="709"/>
                </a:cxn>
                <a:cxn ang="0">
                  <a:pos x="36" y="756"/>
                </a:cxn>
                <a:cxn ang="0">
                  <a:pos x="32" y="773"/>
                </a:cxn>
                <a:cxn ang="0">
                  <a:pos x="17" y="780"/>
                </a:cxn>
                <a:cxn ang="0">
                  <a:pos x="4" y="774"/>
                </a:cxn>
                <a:cxn ang="0">
                  <a:pos x="0" y="762"/>
                </a:cxn>
                <a:cxn ang="0">
                  <a:pos x="13" y="713"/>
                </a:cxn>
                <a:cxn ang="0">
                  <a:pos x="42" y="646"/>
                </a:cxn>
                <a:cxn ang="0">
                  <a:pos x="79" y="583"/>
                </a:cxn>
                <a:cxn ang="0">
                  <a:pos x="98" y="520"/>
                </a:cxn>
                <a:cxn ang="0">
                  <a:pos x="128" y="431"/>
                </a:cxn>
                <a:cxn ang="0">
                  <a:pos x="164" y="359"/>
                </a:cxn>
                <a:cxn ang="0">
                  <a:pos x="198" y="289"/>
                </a:cxn>
                <a:cxn ang="0">
                  <a:pos x="212" y="219"/>
                </a:cxn>
                <a:cxn ang="0">
                  <a:pos x="237" y="133"/>
                </a:cxn>
                <a:cxn ang="0">
                  <a:pos x="265" y="77"/>
                </a:cxn>
                <a:cxn ang="0">
                  <a:pos x="276" y="43"/>
                </a:cxn>
                <a:cxn ang="0">
                  <a:pos x="303" y="24"/>
                </a:cxn>
                <a:cxn ang="0">
                  <a:pos x="375" y="18"/>
                </a:cxn>
                <a:cxn ang="0">
                  <a:pos x="411" y="13"/>
                </a:cxn>
                <a:cxn ang="0">
                  <a:pos x="479" y="13"/>
                </a:cxn>
                <a:cxn ang="0">
                  <a:pos x="668" y="15"/>
                </a:cxn>
                <a:cxn ang="0">
                  <a:pos x="1159" y="4"/>
                </a:cxn>
                <a:cxn ang="0">
                  <a:pos x="1375" y="1"/>
                </a:cxn>
                <a:cxn ang="0">
                  <a:pos x="1481" y="2"/>
                </a:cxn>
                <a:cxn ang="0">
                  <a:pos x="1535" y="17"/>
                </a:cxn>
                <a:cxn ang="0">
                  <a:pos x="1547" y="34"/>
                </a:cxn>
                <a:cxn ang="0">
                  <a:pos x="1550" y="109"/>
                </a:cxn>
                <a:cxn ang="0">
                  <a:pos x="1516" y="216"/>
                </a:cxn>
                <a:cxn ang="0">
                  <a:pos x="1472" y="303"/>
                </a:cxn>
                <a:cxn ang="0">
                  <a:pos x="1406" y="412"/>
                </a:cxn>
                <a:cxn ang="0">
                  <a:pos x="1362" y="503"/>
                </a:cxn>
                <a:cxn ang="0">
                  <a:pos x="1315" y="608"/>
                </a:cxn>
                <a:cxn ang="0">
                  <a:pos x="1277" y="715"/>
                </a:cxn>
                <a:cxn ang="0">
                  <a:pos x="1261" y="773"/>
                </a:cxn>
                <a:cxn ang="0">
                  <a:pos x="1244" y="796"/>
                </a:cxn>
              </a:cxnLst>
              <a:rect l="0" t="0" r="r" b="b"/>
              <a:pathLst>
                <a:path w="1553" h="798">
                  <a:moveTo>
                    <a:pt x="1235" y="798"/>
                  </a:moveTo>
                  <a:lnTo>
                    <a:pt x="1235" y="798"/>
                  </a:lnTo>
                  <a:lnTo>
                    <a:pt x="1229" y="797"/>
                  </a:lnTo>
                  <a:lnTo>
                    <a:pt x="1226" y="796"/>
                  </a:lnTo>
                  <a:lnTo>
                    <a:pt x="1224" y="794"/>
                  </a:lnTo>
                  <a:lnTo>
                    <a:pt x="1220" y="792"/>
                  </a:lnTo>
                  <a:lnTo>
                    <a:pt x="1219" y="789"/>
                  </a:lnTo>
                  <a:lnTo>
                    <a:pt x="1217" y="786"/>
                  </a:lnTo>
                  <a:lnTo>
                    <a:pt x="1217" y="781"/>
                  </a:lnTo>
                  <a:lnTo>
                    <a:pt x="1217" y="774"/>
                  </a:lnTo>
                  <a:lnTo>
                    <a:pt x="1217" y="774"/>
                  </a:lnTo>
                  <a:lnTo>
                    <a:pt x="1218" y="770"/>
                  </a:lnTo>
                  <a:lnTo>
                    <a:pt x="1219" y="766"/>
                  </a:lnTo>
                  <a:lnTo>
                    <a:pt x="1222" y="763"/>
                  </a:lnTo>
                  <a:lnTo>
                    <a:pt x="1226" y="760"/>
                  </a:lnTo>
                  <a:lnTo>
                    <a:pt x="1228" y="759"/>
                  </a:lnTo>
                  <a:lnTo>
                    <a:pt x="1229" y="757"/>
                  </a:lnTo>
                  <a:lnTo>
                    <a:pt x="1229" y="757"/>
                  </a:lnTo>
                  <a:lnTo>
                    <a:pt x="1235" y="741"/>
                  </a:lnTo>
                  <a:lnTo>
                    <a:pt x="1240" y="724"/>
                  </a:lnTo>
                  <a:lnTo>
                    <a:pt x="1244" y="705"/>
                  </a:lnTo>
                  <a:lnTo>
                    <a:pt x="1248" y="686"/>
                  </a:lnTo>
                  <a:lnTo>
                    <a:pt x="1248" y="686"/>
                  </a:lnTo>
                  <a:lnTo>
                    <a:pt x="1251" y="667"/>
                  </a:lnTo>
                  <a:lnTo>
                    <a:pt x="1256" y="649"/>
                  </a:lnTo>
                  <a:lnTo>
                    <a:pt x="1256" y="649"/>
                  </a:lnTo>
                  <a:lnTo>
                    <a:pt x="1262" y="632"/>
                  </a:lnTo>
                  <a:lnTo>
                    <a:pt x="1269" y="616"/>
                  </a:lnTo>
                  <a:lnTo>
                    <a:pt x="1277" y="599"/>
                  </a:lnTo>
                  <a:lnTo>
                    <a:pt x="1286" y="584"/>
                  </a:lnTo>
                  <a:lnTo>
                    <a:pt x="1286" y="584"/>
                  </a:lnTo>
                  <a:lnTo>
                    <a:pt x="1294" y="566"/>
                  </a:lnTo>
                  <a:lnTo>
                    <a:pt x="1302" y="549"/>
                  </a:lnTo>
                  <a:lnTo>
                    <a:pt x="1302" y="549"/>
                  </a:lnTo>
                  <a:lnTo>
                    <a:pt x="1313" y="525"/>
                  </a:lnTo>
                  <a:lnTo>
                    <a:pt x="1323" y="500"/>
                  </a:lnTo>
                  <a:lnTo>
                    <a:pt x="1323" y="500"/>
                  </a:lnTo>
                  <a:lnTo>
                    <a:pt x="1336" y="468"/>
                  </a:lnTo>
                  <a:lnTo>
                    <a:pt x="1351" y="435"/>
                  </a:lnTo>
                  <a:lnTo>
                    <a:pt x="1351" y="435"/>
                  </a:lnTo>
                  <a:lnTo>
                    <a:pt x="1359" y="421"/>
                  </a:lnTo>
                  <a:lnTo>
                    <a:pt x="1368" y="405"/>
                  </a:lnTo>
                  <a:lnTo>
                    <a:pt x="1387" y="377"/>
                  </a:lnTo>
                  <a:lnTo>
                    <a:pt x="1387" y="377"/>
                  </a:lnTo>
                  <a:lnTo>
                    <a:pt x="1404" y="353"/>
                  </a:lnTo>
                  <a:lnTo>
                    <a:pt x="1411" y="340"/>
                  </a:lnTo>
                  <a:lnTo>
                    <a:pt x="1419" y="328"/>
                  </a:lnTo>
                  <a:lnTo>
                    <a:pt x="1430" y="307"/>
                  </a:lnTo>
                  <a:lnTo>
                    <a:pt x="1430" y="307"/>
                  </a:lnTo>
                  <a:lnTo>
                    <a:pt x="1460" y="252"/>
                  </a:lnTo>
                  <a:lnTo>
                    <a:pt x="1474" y="222"/>
                  </a:lnTo>
                  <a:lnTo>
                    <a:pt x="1488" y="192"/>
                  </a:lnTo>
                  <a:lnTo>
                    <a:pt x="1499" y="162"/>
                  </a:lnTo>
                  <a:lnTo>
                    <a:pt x="1504" y="146"/>
                  </a:lnTo>
                  <a:lnTo>
                    <a:pt x="1509" y="131"/>
                  </a:lnTo>
                  <a:lnTo>
                    <a:pt x="1512" y="116"/>
                  </a:lnTo>
                  <a:lnTo>
                    <a:pt x="1514" y="101"/>
                  </a:lnTo>
                  <a:lnTo>
                    <a:pt x="1515" y="85"/>
                  </a:lnTo>
                  <a:lnTo>
                    <a:pt x="1516" y="71"/>
                  </a:lnTo>
                  <a:lnTo>
                    <a:pt x="1516" y="71"/>
                  </a:lnTo>
                  <a:lnTo>
                    <a:pt x="1515" y="65"/>
                  </a:lnTo>
                  <a:lnTo>
                    <a:pt x="1514" y="60"/>
                  </a:lnTo>
                  <a:lnTo>
                    <a:pt x="1512" y="56"/>
                  </a:lnTo>
                  <a:lnTo>
                    <a:pt x="1510" y="52"/>
                  </a:lnTo>
                  <a:lnTo>
                    <a:pt x="1506" y="49"/>
                  </a:lnTo>
                  <a:lnTo>
                    <a:pt x="1503" y="46"/>
                  </a:lnTo>
                  <a:lnTo>
                    <a:pt x="1495" y="42"/>
                  </a:lnTo>
                  <a:lnTo>
                    <a:pt x="1486" y="38"/>
                  </a:lnTo>
                  <a:lnTo>
                    <a:pt x="1475" y="36"/>
                  </a:lnTo>
                  <a:lnTo>
                    <a:pt x="1465" y="35"/>
                  </a:lnTo>
                  <a:lnTo>
                    <a:pt x="1456" y="35"/>
                  </a:lnTo>
                  <a:lnTo>
                    <a:pt x="1456" y="35"/>
                  </a:lnTo>
                  <a:lnTo>
                    <a:pt x="1439" y="36"/>
                  </a:lnTo>
                  <a:lnTo>
                    <a:pt x="1425" y="37"/>
                  </a:lnTo>
                  <a:lnTo>
                    <a:pt x="1425" y="37"/>
                  </a:lnTo>
                  <a:lnTo>
                    <a:pt x="1404" y="37"/>
                  </a:lnTo>
                  <a:lnTo>
                    <a:pt x="1272" y="37"/>
                  </a:lnTo>
                  <a:lnTo>
                    <a:pt x="1272" y="37"/>
                  </a:lnTo>
                  <a:lnTo>
                    <a:pt x="1092" y="41"/>
                  </a:lnTo>
                  <a:lnTo>
                    <a:pt x="781" y="47"/>
                  </a:lnTo>
                  <a:lnTo>
                    <a:pt x="314" y="57"/>
                  </a:lnTo>
                  <a:lnTo>
                    <a:pt x="309" y="57"/>
                  </a:lnTo>
                  <a:lnTo>
                    <a:pt x="308" y="61"/>
                  </a:lnTo>
                  <a:lnTo>
                    <a:pt x="308" y="61"/>
                  </a:lnTo>
                  <a:lnTo>
                    <a:pt x="307" y="65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83"/>
                  </a:lnTo>
                  <a:lnTo>
                    <a:pt x="295" y="101"/>
                  </a:lnTo>
                  <a:lnTo>
                    <a:pt x="280" y="134"/>
                  </a:lnTo>
                  <a:lnTo>
                    <a:pt x="280" y="134"/>
                  </a:lnTo>
                  <a:lnTo>
                    <a:pt x="272" y="151"/>
                  </a:lnTo>
                  <a:lnTo>
                    <a:pt x="264" y="170"/>
                  </a:lnTo>
                  <a:lnTo>
                    <a:pt x="257" y="189"/>
                  </a:lnTo>
                  <a:lnTo>
                    <a:pt x="251" y="207"/>
                  </a:lnTo>
                  <a:lnTo>
                    <a:pt x="251" y="207"/>
                  </a:lnTo>
                  <a:lnTo>
                    <a:pt x="248" y="225"/>
                  </a:lnTo>
                  <a:lnTo>
                    <a:pt x="245" y="243"/>
                  </a:lnTo>
                  <a:lnTo>
                    <a:pt x="245" y="243"/>
                  </a:lnTo>
                  <a:lnTo>
                    <a:pt x="241" y="272"/>
                  </a:lnTo>
                  <a:lnTo>
                    <a:pt x="238" y="285"/>
                  </a:lnTo>
                  <a:lnTo>
                    <a:pt x="234" y="299"/>
                  </a:lnTo>
                  <a:lnTo>
                    <a:pt x="234" y="299"/>
                  </a:lnTo>
                  <a:lnTo>
                    <a:pt x="228" y="311"/>
                  </a:lnTo>
                  <a:lnTo>
                    <a:pt x="222" y="322"/>
                  </a:lnTo>
                  <a:lnTo>
                    <a:pt x="210" y="345"/>
                  </a:lnTo>
                  <a:lnTo>
                    <a:pt x="210" y="345"/>
                  </a:lnTo>
                  <a:lnTo>
                    <a:pt x="196" y="371"/>
                  </a:lnTo>
                  <a:lnTo>
                    <a:pt x="196" y="371"/>
                  </a:lnTo>
                  <a:lnTo>
                    <a:pt x="182" y="400"/>
                  </a:lnTo>
                  <a:lnTo>
                    <a:pt x="182" y="400"/>
                  </a:lnTo>
                  <a:lnTo>
                    <a:pt x="171" y="422"/>
                  </a:lnTo>
                  <a:lnTo>
                    <a:pt x="159" y="444"/>
                  </a:lnTo>
                  <a:lnTo>
                    <a:pt x="150" y="466"/>
                  </a:lnTo>
                  <a:lnTo>
                    <a:pt x="146" y="477"/>
                  </a:lnTo>
                  <a:lnTo>
                    <a:pt x="143" y="487"/>
                  </a:lnTo>
                  <a:lnTo>
                    <a:pt x="143" y="487"/>
                  </a:lnTo>
                  <a:lnTo>
                    <a:pt x="135" y="518"/>
                  </a:lnTo>
                  <a:lnTo>
                    <a:pt x="135" y="518"/>
                  </a:lnTo>
                  <a:lnTo>
                    <a:pt x="126" y="553"/>
                  </a:lnTo>
                  <a:lnTo>
                    <a:pt x="116" y="588"/>
                  </a:lnTo>
                  <a:lnTo>
                    <a:pt x="116" y="588"/>
                  </a:lnTo>
                  <a:lnTo>
                    <a:pt x="110" y="600"/>
                  </a:lnTo>
                  <a:lnTo>
                    <a:pt x="104" y="613"/>
                  </a:lnTo>
                  <a:lnTo>
                    <a:pt x="97" y="625"/>
                  </a:lnTo>
                  <a:lnTo>
                    <a:pt x="89" y="637"/>
                  </a:lnTo>
                  <a:lnTo>
                    <a:pt x="89" y="637"/>
                  </a:lnTo>
                  <a:lnTo>
                    <a:pt x="81" y="648"/>
                  </a:lnTo>
                  <a:lnTo>
                    <a:pt x="74" y="660"/>
                  </a:lnTo>
                  <a:lnTo>
                    <a:pt x="68" y="673"/>
                  </a:lnTo>
                  <a:lnTo>
                    <a:pt x="62" y="686"/>
                  </a:lnTo>
                  <a:lnTo>
                    <a:pt x="62" y="686"/>
                  </a:lnTo>
                  <a:lnTo>
                    <a:pt x="58" y="697"/>
                  </a:lnTo>
                  <a:lnTo>
                    <a:pt x="52" y="709"/>
                  </a:lnTo>
                  <a:lnTo>
                    <a:pt x="52" y="709"/>
                  </a:lnTo>
                  <a:lnTo>
                    <a:pt x="47" y="723"/>
                  </a:lnTo>
                  <a:lnTo>
                    <a:pt x="41" y="736"/>
                  </a:lnTo>
                  <a:lnTo>
                    <a:pt x="38" y="750"/>
                  </a:lnTo>
                  <a:lnTo>
                    <a:pt x="36" y="756"/>
                  </a:lnTo>
                  <a:lnTo>
                    <a:pt x="36" y="762"/>
                  </a:lnTo>
                  <a:lnTo>
                    <a:pt x="36" y="762"/>
                  </a:lnTo>
                  <a:lnTo>
                    <a:pt x="35" y="766"/>
                  </a:lnTo>
                  <a:lnTo>
                    <a:pt x="34" y="770"/>
                  </a:lnTo>
                  <a:lnTo>
                    <a:pt x="32" y="773"/>
                  </a:lnTo>
                  <a:lnTo>
                    <a:pt x="30" y="775"/>
                  </a:lnTo>
                  <a:lnTo>
                    <a:pt x="26" y="777"/>
                  </a:lnTo>
                  <a:lnTo>
                    <a:pt x="23" y="779"/>
                  </a:lnTo>
                  <a:lnTo>
                    <a:pt x="17" y="780"/>
                  </a:lnTo>
                  <a:lnTo>
                    <a:pt x="17" y="780"/>
                  </a:lnTo>
                  <a:lnTo>
                    <a:pt x="13" y="780"/>
                  </a:lnTo>
                  <a:lnTo>
                    <a:pt x="10" y="779"/>
                  </a:lnTo>
                  <a:lnTo>
                    <a:pt x="7" y="776"/>
                  </a:lnTo>
                  <a:lnTo>
                    <a:pt x="4" y="774"/>
                  </a:lnTo>
                  <a:lnTo>
                    <a:pt x="4" y="774"/>
                  </a:lnTo>
                  <a:lnTo>
                    <a:pt x="2" y="772"/>
                  </a:lnTo>
                  <a:lnTo>
                    <a:pt x="1" y="769"/>
                  </a:lnTo>
                  <a:lnTo>
                    <a:pt x="0" y="766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1" y="750"/>
                  </a:lnTo>
                  <a:lnTo>
                    <a:pt x="4" y="737"/>
                  </a:lnTo>
                  <a:lnTo>
                    <a:pt x="8" y="726"/>
                  </a:lnTo>
                  <a:lnTo>
                    <a:pt x="13" y="713"/>
                  </a:lnTo>
                  <a:lnTo>
                    <a:pt x="13" y="713"/>
                  </a:lnTo>
                  <a:lnTo>
                    <a:pt x="18" y="703"/>
                  </a:lnTo>
                  <a:lnTo>
                    <a:pt x="22" y="690"/>
                  </a:lnTo>
                  <a:lnTo>
                    <a:pt x="22" y="690"/>
                  </a:lnTo>
                  <a:lnTo>
                    <a:pt x="32" y="668"/>
                  </a:lnTo>
                  <a:lnTo>
                    <a:pt x="42" y="646"/>
                  </a:lnTo>
                  <a:lnTo>
                    <a:pt x="54" y="624"/>
                  </a:lnTo>
                  <a:lnTo>
                    <a:pt x="69" y="602"/>
                  </a:lnTo>
                  <a:lnTo>
                    <a:pt x="69" y="602"/>
                  </a:lnTo>
                  <a:lnTo>
                    <a:pt x="74" y="593"/>
                  </a:lnTo>
                  <a:lnTo>
                    <a:pt x="79" y="583"/>
                  </a:lnTo>
                  <a:lnTo>
                    <a:pt x="83" y="573"/>
                  </a:lnTo>
                  <a:lnTo>
                    <a:pt x="87" y="563"/>
                  </a:lnTo>
                  <a:lnTo>
                    <a:pt x="93" y="541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4" y="492"/>
                  </a:lnTo>
                  <a:lnTo>
                    <a:pt x="104" y="492"/>
                  </a:lnTo>
                  <a:lnTo>
                    <a:pt x="110" y="472"/>
                  </a:lnTo>
                  <a:lnTo>
                    <a:pt x="119" y="451"/>
                  </a:lnTo>
                  <a:lnTo>
                    <a:pt x="128" y="431"/>
                  </a:lnTo>
                  <a:lnTo>
                    <a:pt x="137" y="412"/>
                  </a:lnTo>
                  <a:lnTo>
                    <a:pt x="143" y="401"/>
                  </a:lnTo>
                  <a:lnTo>
                    <a:pt x="143" y="401"/>
                  </a:lnTo>
                  <a:lnTo>
                    <a:pt x="153" y="381"/>
                  </a:lnTo>
                  <a:lnTo>
                    <a:pt x="164" y="359"/>
                  </a:lnTo>
                  <a:lnTo>
                    <a:pt x="164" y="359"/>
                  </a:lnTo>
                  <a:lnTo>
                    <a:pt x="183" y="325"/>
                  </a:lnTo>
                  <a:lnTo>
                    <a:pt x="191" y="307"/>
                  </a:lnTo>
                  <a:lnTo>
                    <a:pt x="198" y="289"/>
                  </a:lnTo>
                  <a:lnTo>
                    <a:pt x="198" y="289"/>
                  </a:lnTo>
                  <a:lnTo>
                    <a:pt x="202" y="277"/>
                  </a:lnTo>
                  <a:lnTo>
                    <a:pt x="205" y="264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12" y="219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22" y="176"/>
                  </a:lnTo>
                  <a:lnTo>
                    <a:pt x="230" y="155"/>
                  </a:lnTo>
                  <a:lnTo>
                    <a:pt x="237" y="133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53" y="99"/>
                  </a:lnTo>
                  <a:lnTo>
                    <a:pt x="253" y="99"/>
                  </a:lnTo>
                  <a:lnTo>
                    <a:pt x="265" y="77"/>
                  </a:lnTo>
                  <a:lnTo>
                    <a:pt x="269" y="65"/>
                  </a:lnTo>
                  <a:lnTo>
                    <a:pt x="273" y="54"/>
                  </a:lnTo>
                  <a:lnTo>
                    <a:pt x="273" y="54"/>
                  </a:lnTo>
                  <a:lnTo>
                    <a:pt x="274" y="48"/>
                  </a:lnTo>
                  <a:lnTo>
                    <a:pt x="276" y="43"/>
                  </a:lnTo>
                  <a:lnTo>
                    <a:pt x="278" y="38"/>
                  </a:lnTo>
                  <a:lnTo>
                    <a:pt x="282" y="34"/>
                  </a:lnTo>
                  <a:lnTo>
                    <a:pt x="287" y="31"/>
                  </a:lnTo>
                  <a:lnTo>
                    <a:pt x="292" y="28"/>
                  </a:lnTo>
                  <a:lnTo>
                    <a:pt x="303" y="24"/>
                  </a:lnTo>
                  <a:lnTo>
                    <a:pt x="316" y="22"/>
                  </a:lnTo>
                  <a:lnTo>
                    <a:pt x="329" y="20"/>
                  </a:lnTo>
                  <a:lnTo>
                    <a:pt x="356" y="19"/>
                  </a:lnTo>
                  <a:lnTo>
                    <a:pt x="356" y="19"/>
                  </a:lnTo>
                  <a:lnTo>
                    <a:pt x="375" y="18"/>
                  </a:lnTo>
                  <a:lnTo>
                    <a:pt x="382" y="18"/>
                  </a:lnTo>
                  <a:lnTo>
                    <a:pt x="389" y="16"/>
                  </a:lnTo>
                  <a:lnTo>
                    <a:pt x="389" y="16"/>
                  </a:lnTo>
                  <a:lnTo>
                    <a:pt x="400" y="14"/>
                  </a:lnTo>
                  <a:lnTo>
                    <a:pt x="411" y="13"/>
                  </a:lnTo>
                  <a:lnTo>
                    <a:pt x="423" y="12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59" y="12"/>
                  </a:lnTo>
                  <a:lnTo>
                    <a:pt x="479" y="13"/>
                  </a:lnTo>
                  <a:lnTo>
                    <a:pt x="479" y="13"/>
                  </a:lnTo>
                  <a:lnTo>
                    <a:pt x="500" y="14"/>
                  </a:lnTo>
                  <a:lnTo>
                    <a:pt x="519" y="15"/>
                  </a:lnTo>
                  <a:lnTo>
                    <a:pt x="668" y="15"/>
                  </a:lnTo>
                  <a:lnTo>
                    <a:pt x="668" y="15"/>
                  </a:lnTo>
                  <a:lnTo>
                    <a:pt x="751" y="14"/>
                  </a:lnTo>
                  <a:lnTo>
                    <a:pt x="833" y="13"/>
                  </a:lnTo>
                  <a:lnTo>
                    <a:pt x="997" y="8"/>
                  </a:lnTo>
                  <a:lnTo>
                    <a:pt x="997" y="8"/>
                  </a:lnTo>
                  <a:lnTo>
                    <a:pt x="1159" y="4"/>
                  </a:lnTo>
                  <a:lnTo>
                    <a:pt x="1241" y="2"/>
                  </a:lnTo>
                  <a:lnTo>
                    <a:pt x="1323" y="2"/>
                  </a:lnTo>
                  <a:lnTo>
                    <a:pt x="1323" y="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56" y="1"/>
                  </a:lnTo>
                  <a:lnTo>
                    <a:pt x="1481" y="2"/>
                  </a:lnTo>
                  <a:lnTo>
                    <a:pt x="1481" y="2"/>
                  </a:lnTo>
                  <a:lnTo>
                    <a:pt x="1496" y="3"/>
                  </a:lnTo>
                  <a:lnTo>
                    <a:pt x="1506" y="5"/>
                  </a:lnTo>
                  <a:lnTo>
                    <a:pt x="1517" y="7"/>
                  </a:lnTo>
                  <a:lnTo>
                    <a:pt x="1526" y="12"/>
                  </a:lnTo>
                  <a:lnTo>
                    <a:pt x="1535" y="17"/>
                  </a:lnTo>
                  <a:lnTo>
                    <a:pt x="1539" y="21"/>
                  </a:lnTo>
                  <a:lnTo>
                    <a:pt x="1542" y="25"/>
                  </a:lnTo>
                  <a:lnTo>
                    <a:pt x="1545" y="29"/>
                  </a:lnTo>
                  <a:lnTo>
                    <a:pt x="1547" y="34"/>
                  </a:lnTo>
                  <a:lnTo>
                    <a:pt x="1547" y="34"/>
                  </a:lnTo>
                  <a:lnTo>
                    <a:pt x="1550" y="49"/>
                  </a:lnTo>
                  <a:lnTo>
                    <a:pt x="1552" y="63"/>
                  </a:lnTo>
                  <a:lnTo>
                    <a:pt x="1553" y="78"/>
                  </a:lnTo>
                  <a:lnTo>
                    <a:pt x="1552" y="93"/>
                  </a:lnTo>
                  <a:lnTo>
                    <a:pt x="1550" y="109"/>
                  </a:lnTo>
                  <a:lnTo>
                    <a:pt x="1548" y="123"/>
                  </a:lnTo>
                  <a:lnTo>
                    <a:pt x="1544" y="139"/>
                  </a:lnTo>
                  <a:lnTo>
                    <a:pt x="1540" y="155"/>
                  </a:lnTo>
                  <a:lnTo>
                    <a:pt x="1528" y="186"/>
                  </a:lnTo>
                  <a:lnTo>
                    <a:pt x="1516" y="216"/>
                  </a:lnTo>
                  <a:lnTo>
                    <a:pt x="1502" y="244"/>
                  </a:lnTo>
                  <a:lnTo>
                    <a:pt x="1489" y="271"/>
                  </a:lnTo>
                  <a:lnTo>
                    <a:pt x="1486" y="277"/>
                  </a:lnTo>
                  <a:lnTo>
                    <a:pt x="1486" y="277"/>
                  </a:lnTo>
                  <a:lnTo>
                    <a:pt x="1472" y="303"/>
                  </a:lnTo>
                  <a:lnTo>
                    <a:pt x="1457" y="329"/>
                  </a:lnTo>
                  <a:lnTo>
                    <a:pt x="1427" y="378"/>
                  </a:lnTo>
                  <a:lnTo>
                    <a:pt x="1427" y="378"/>
                  </a:lnTo>
                  <a:lnTo>
                    <a:pt x="1406" y="412"/>
                  </a:lnTo>
                  <a:lnTo>
                    <a:pt x="1406" y="412"/>
                  </a:lnTo>
                  <a:lnTo>
                    <a:pt x="1393" y="433"/>
                  </a:lnTo>
                  <a:lnTo>
                    <a:pt x="1382" y="456"/>
                  </a:lnTo>
                  <a:lnTo>
                    <a:pt x="1372" y="479"/>
                  </a:lnTo>
                  <a:lnTo>
                    <a:pt x="1362" y="503"/>
                  </a:lnTo>
                  <a:lnTo>
                    <a:pt x="1362" y="503"/>
                  </a:lnTo>
                  <a:lnTo>
                    <a:pt x="1346" y="540"/>
                  </a:lnTo>
                  <a:lnTo>
                    <a:pt x="1346" y="540"/>
                  </a:lnTo>
                  <a:lnTo>
                    <a:pt x="1327" y="581"/>
                  </a:lnTo>
                  <a:lnTo>
                    <a:pt x="1327" y="581"/>
                  </a:lnTo>
                  <a:lnTo>
                    <a:pt x="1315" y="608"/>
                  </a:lnTo>
                  <a:lnTo>
                    <a:pt x="1302" y="633"/>
                  </a:lnTo>
                  <a:lnTo>
                    <a:pt x="1292" y="660"/>
                  </a:lnTo>
                  <a:lnTo>
                    <a:pt x="1284" y="689"/>
                  </a:lnTo>
                  <a:lnTo>
                    <a:pt x="1284" y="689"/>
                  </a:lnTo>
                  <a:lnTo>
                    <a:pt x="1277" y="715"/>
                  </a:lnTo>
                  <a:lnTo>
                    <a:pt x="1277" y="715"/>
                  </a:lnTo>
                  <a:lnTo>
                    <a:pt x="1272" y="735"/>
                  </a:lnTo>
                  <a:lnTo>
                    <a:pt x="1267" y="755"/>
                  </a:lnTo>
                  <a:lnTo>
                    <a:pt x="1264" y="765"/>
                  </a:lnTo>
                  <a:lnTo>
                    <a:pt x="1261" y="773"/>
                  </a:lnTo>
                  <a:lnTo>
                    <a:pt x="1256" y="783"/>
                  </a:lnTo>
                  <a:lnTo>
                    <a:pt x="1251" y="790"/>
                  </a:lnTo>
                  <a:lnTo>
                    <a:pt x="1251" y="790"/>
                  </a:lnTo>
                  <a:lnTo>
                    <a:pt x="1248" y="794"/>
                  </a:lnTo>
                  <a:lnTo>
                    <a:pt x="1244" y="796"/>
                  </a:lnTo>
                  <a:lnTo>
                    <a:pt x="1240" y="798"/>
                  </a:lnTo>
                  <a:lnTo>
                    <a:pt x="1235" y="798"/>
                  </a:lnTo>
                  <a:lnTo>
                    <a:pt x="1235" y="7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CE36DD09-889B-41D8-AAF6-9814361A9DCE}"/>
              </a:ext>
            </a:extLst>
          </p:cNvPr>
          <p:cNvGrpSpPr/>
          <p:nvPr/>
        </p:nvGrpSpPr>
        <p:grpSpPr>
          <a:xfrm>
            <a:off x="3417775" y="5447074"/>
            <a:ext cx="763693" cy="530363"/>
            <a:chOff x="4095751" y="2149476"/>
            <a:chExt cx="854074" cy="649288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20" name="Freeform 981">
              <a:extLst>
                <a:ext uri="{FF2B5EF4-FFF2-40B4-BE49-F238E27FC236}">
                  <a16:creationId xmlns:a16="http://schemas.microsoft.com/office/drawing/2014/main" id="{4CAAA483-2C49-4F3B-939E-BA0BE664E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1" y="2484438"/>
              <a:ext cx="41275" cy="42863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72" y="1"/>
                </a:cxn>
                <a:cxn ang="0">
                  <a:pos x="51" y="17"/>
                </a:cxn>
                <a:cxn ang="0">
                  <a:pos x="33" y="34"/>
                </a:cxn>
                <a:cxn ang="0">
                  <a:pos x="23" y="45"/>
                </a:cxn>
                <a:cxn ang="0">
                  <a:pos x="15" y="54"/>
                </a:cxn>
                <a:cxn ang="0">
                  <a:pos x="8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4" y="83"/>
                </a:cxn>
                <a:cxn ang="0">
                  <a:pos x="6" y="83"/>
                </a:cxn>
                <a:cxn ang="0">
                  <a:pos x="8" y="82"/>
                </a:cxn>
                <a:cxn ang="0">
                  <a:pos x="9" y="80"/>
                </a:cxn>
                <a:cxn ang="0">
                  <a:pos x="9" y="80"/>
                </a:cxn>
                <a:cxn ang="0">
                  <a:pos x="15" y="70"/>
                </a:cxn>
                <a:cxn ang="0">
                  <a:pos x="23" y="60"/>
                </a:cxn>
                <a:cxn ang="0">
                  <a:pos x="31" y="51"/>
                </a:cxn>
                <a:cxn ang="0">
                  <a:pos x="39" y="42"/>
                </a:cxn>
                <a:cxn ang="0">
                  <a:pos x="58" y="25"/>
                </a:cxn>
                <a:cxn ang="0">
                  <a:pos x="77" y="9"/>
                </a:cxn>
                <a:cxn ang="0">
                  <a:pos x="77" y="9"/>
                </a:cxn>
                <a:cxn ang="0">
                  <a:pos x="78" y="7"/>
                </a:cxn>
                <a:cxn ang="0">
                  <a:pos x="79" y="6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79" h="83">
                  <a:moveTo>
                    <a:pt x="72" y="1"/>
                  </a:moveTo>
                  <a:lnTo>
                    <a:pt x="72" y="1"/>
                  </a:lnTo>
                  <a:lnTo>
                    <a:pt x="51" y="17"/>
                  </a:lnTo>
                  <a:lnTo>
                    <a:pt x="33" y="34"/>
                  </a:lnTo>
                  <a:lnTo>
                    <a:pt x="23" y="45"/>
                  </a:lnTo>
                  <a:lnTo>
                    <a:pt x="15" y="54"/>
                  </a:lnTo>
                  <a:lnTo>
                    <a:pt x="8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2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70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8" y="7"/>
                  </a:lnTo>
                  <a:lnTo>
                    <a:pt x="79" y="6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1" name="Freeform 982">
              <a:extLst>
                <a:ext uri="{FF2B5EF4-FFF2-40B4-BE49-F238E27FC236}">
                  <a16:creationId xmlns:a16="http://schemas.microsoft.com/office/drawing/2014/main" id="{94D54F89-2631-4DBC-A68A-C618203C1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2492376"/>
              <a:ext cx="60325" cy="6350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44" y="63"/>
                </a:cxn>
                <a:cxn ang="0">
                  <a:pos x="44" y="63"/>
                </a:cxn>
                <a:cxn ang="0">
                  <a:pos x="20" y="87"/>
                </a:cxn>
                <a:cxn ang="0">
                  <a:pos x="10" y="99"/>
                </a:cxn>
                <a:cxn ang="0">
                  <a:pos x="4" y="10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0" y="117"/>
                </a:cxn>
                <a:cxn ang="0">
                  <a:pos x="2" y="119"/>
                </a:cxn>
                <a:cxn ang="0">
                  <a:pos x="4" y="120"/>
                </a:cxn>
                <a:cxn ang="0">
                  <a:pos x="6" y="120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3" y="110"/>
                </a:cxn>
                <a:cxn ang="0">
                  <a:pos x="18" y="103"/>
                </a:cxn>
                <a:cxn ang="0">
                  <a:pos x="30" y="90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20">
                  <a:moveTo>
                    <a:pt x="106" y="1"/>
                  </a:moveTo>
                  <a:lnTo>
                    <a:pt x="106" y="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20" y="87"/>
                  </a:lnTo>
                  <a:lnTo>
                    <a:pt x="10" y="99"/>
                  </a:lnTo>
                  <a:lnTo>
                    <a:pt x="4" y="10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2" y="119"/>
                  </a:lnTo>
                  <a:lnTo>
                    <a:pt x="4" y="120"/>
                  </a:lnTo>
                  <a:lnTo>
                    <a:pt x="6" y="120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3" y="110"/>
                  </a:lnTo>
                  <a:lnTo>
                    <a:pt x="18" y="103"/>
                  </a:lnTo>
                  <a:lnTo>
                    <a:pt x="30" y="90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983">
              <a:extLst>
                <a:ext uri="{FF2B5EF4-FFF2-40B4-BE49-F238E27FC236}">
                  <a16:creationId xmlns:a16="http://schemas.microsoft.com/office/drawing/2014/main" id="{903B66BC-BEB1-4202-A9F5-12E351BCD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1" y="2506663"/>
              <a:ext cx="88900" cy="85725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61" y="1"/>
                </a:cxn>
                <a:cxn ang="0">
                  <a:pos x="141" y="21"/>
                </a:cxn>
                <a:cxn ang="0">
                  <a:pos x="122" y="41"/>
                </a:cxn>
                <a:cxn ang="0">
                  <a:pos x="82" y="79"/>
                </a:cxn>
                <a:cxn ang="0">
                  <a:pos x="41" y="118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0"/>
                </a:cxn>
                <a:cxn ang="0">
                  <a:pos x="1" y="161"/>
                </a:cxn>
                <a:cxn ang="0">
                  <a:pos x="2" y="163"/>
                </a:cxn>
                <a:cxn ang="0">
                  <a:pos x="3" y="164"/>
                </a:cxn>
                <a:cxn ang="0">
                  <a:pos x="5" y="164"/>
                </a:cxn>
                <a:cxn ang="0">
                  <a:pos x="6" y="164"/>
                </a:cxn>
                <a:cxn ang="0">
                  <a:pos x="8" y="163"/>
                </a:cxn>
                <a:cxn ang="0">
                  <a:pos x="8" y="163"/>
                </a:cxn>
                <a:cxn ang="0">
                  <a:pos x="49" y="125"/>
                </a:cxn>
                <a:cxn ang="0">
                  <a:pos x="89" y="87"/>
                </a:cxn>
                <a:cxn ang="0">
                  <a:pos x="128" y="48"/>
                </a:cxn>
                <a:cxn ang="0">
                  <a:pos x="148" y="29"/>
                </a:cxn>
                <a:cxn ang="0">
                  <a:pos x="167" y="8"/>
                </a:cxn>
                <a:cxn ang="0">
                  <a:pos x="167" y="8"/>
                </a:cxn>
                <a:cxn ang="0">
                  <a:pos x="168" y="6"/>
                </a:cxn>
                <a:cxn ang="0">
                  <a:pos x="168" y="4"/>
                </a:cxn>
                <a:cxn ang="0">
                  <a:pos x="168" y="3"/>
                </a:cxn>
                <a:cxn ang="0">
                  <a:pos x="167" y="1"/>
                </a:cxn>
                <a:cxn ang="0">
                  <a:pos x="165" y="0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1"/>
                </a:cxn>
                <a:cxn ang="0">
                  <a:pos x="161" y="1"/>
                </a:cxn>
              </a:cxnLst>
              <a:rect l="0" t="0" r="r" b="b"/>
              <a:pathLst>
                <a:path w="168" h="164">
                  <a:moveTo>
                    <a:pt x="161" y="1"/>
                  </a:moveTo>
                  <a:lnTo>
                    <a:pt x="161" y="1"/>
                  </a:lnTo>
                  <a:lnTo>
                    <a:pt x="141" y="21"/>
                  </a:lnTo>
                  <a:lnTo>
                    <a:pt x="122" y="41"/>
                  </a:lnTo>
                  <a:lnTo>
                    <a:pt x="82" y="79"/>
                  </a:lnTo>
                  <a:lnTo>
                    <a:pt x="41" y="118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2" y="163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6" y="164"/>
                  </a:lnTo>
                  <a:lnTo>
                    <a:pt x="8" y="163"/>
                  </a:lnTo>
                  <a:lnTo>
                    <a:pt x="8" y="163"/>
                  </a:lnTo>
                  <a:lnTo>
                    <a:pt x="49" y="125"/>
                  </a:lnTo>
                  <a:lnTo>
                    <a:pt x="89" y="87"/>
                  </a:lnTo>
                  <a:lnTo>
                    <a:pt x="128" y="48"/>
                  </a:lnTo>
                  <a:lnTo>
                    <a:pt x="148" y="29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68" y="6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7" y="1"/>
                  </a:lnTo>
                  <a:lnTo>
                    <a:pt x="165" y="0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984">
              <a:extLst>
                <a:ext uri="{FF2B5EF4-FFF2-40B4-BE49-F238E27FC236}">
                  <a16:creationId xmlns:a16="http://schemas.microsoft.com/office/drawing/2014/main" id="{0C60B75E-4A66-4280-8B55-B4F1DD715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438" y="2541588"/>
              <a:ext cx="88900" cy="87313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0" y="9"/>
                </a:cxn>
                <a:cxn ang="0">
                  <a:pos x="140" y="19"/>
                </a:cxn>
                <a:cxn ang="0">
                  <a:pos x="119" y="37"/>
                </a:cxn>
                <a:cxn ang="0">
                  <a:pos x="81" y="78"/>
                </a:cxn>
                <a:cxn ang="0">
                  <a:pos x="81" y="78"/>
                </a:cxn>
                <a:cxn ang="0">
                  <a:pos x="71" y="88"/>
                </a:cxn>
                <a:cxn ang="0">
                  <a:pos x="58" y="97"/>
                </a:cxn>
                <a:cxn ang="0">
                  <a:pos x="47" y="10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26" y="126"/>
                </a:cxn>
                <a:cxn ang="0">
                  <a:pos x="17" y="136"/>
                </a:cxn>
                <a:cxn ang="0">
                  <a:pos x="8" y="14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3"/>
                </a:cxn>
                <a:cxn ang="0">
                  <a:pos x="2" y="165"/>
                </a:cxn>
                <a:cxn ang="0">
                  <a:pos x="4" y="165"/>
                </a:cxn>
                <a:cxn ang="0">
                  <a:pos x="6" y="165"/>
                </a:cxn>
                <a:cxn ang="0">
                  <a:pos x="7" y="165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17" y="152"/>
                </a:cxn>
                <a:cxn ang="0">
                  <a:pos x="25" y="142"/>
                </a:cxn>
                <a:cxn ang="0">
                  <a:pos x="33" y="132"/>
                </a:cxn>
                <a:cxn ang="0">
                  <a:pos x="43" y="123"/>
                </a:cxn>
                <a:cxn ang="0">
                  <a:pos x="62" y="106"/>
                </a:cxn>
                <a:cxn ang="0">
                  <a:pos x="82" y="89"/>
                </a:cxn>
                <a:cxn ang="0">
                  <a:pos x="82" y="89"/>
                </a:cxn>
                <a:cxn ang="0">
                  <a:pos x="92" y="80"/>
                </a:cxn>
                <a:cxn ang="0">
                  <a:pos x="103" y="69"/>
                </a:cxn>
                <a:cxn ang="0">
                  <a:pos x="120" y="49"/>
                </a:cxn>
                <a:cxn ang="0">
                  <a:pos x="120" y="49"/>
                </a:cxn>
                <a:cxn ang="0">
                  <a:pos x="132" y="38"/>
                </a:cxn>
                <a:cxn ang="0">
                  <a:pos x="142" y="28"/>
                </a:cxn>
                <a:cxn ang="0">
                  <a:pos x="166" y="9"/>
                </a:cxn>
                <a:cxn ang="0">
                  <a:pos x="166" y="9"/>
                </a:cxn>
                <a:cxn ang="0">
                  <a:pos x="168" y="7"/>
                </a:cxn>
                <a:cxn ang="0">
                  <a:pos x="168" y="6"/>
                </a:cxn>
                <a:cxn ang="0">
                  <a:pos x="167" y="2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3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68" h="165">
                  <a:moveTo>
                    <a:pt x="162" y="1"/>
                  </a:moveTo>
                  <a:lnTo>
                    <a:pt x="162" y="1"/>
                  </a:lnTo>
                  <a:lnTo>
                    <a:pt x="150" y="9"/>
                  </a:lnTo>
                  <a:lnTo>
                    <a:pt x="140" y="19"/>
                  </a:lnTo>
                  <a:lnTo>
                    <a:pt x="119" y="37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71" y="88"/>
                  </a:lnTo>
                  <a:lnTo>
                    <a:pt x="58" y="97"/>
                  </a:lnTo>
                  <a:lnTo>
                    <a:pt x="47" y="10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26" y="126"/>
                  </a:lnTo>
                  <a:lnTo>
                    <a:pt x="17" y="136"/>
                  </a:lnTo>
                  <a:lnTo>
                    <a:pt x="8" y="14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7" y="165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17" y="152"/>
                  </a:lnTo>
                  <a:lnTo>
                    <a:pt x="25" y="142"/>
                  </a:lnTo>
                  <a:lnTo>
                    <a:pt x="33" y="132"/>
                  </a:lnTo>
                  <a:lnTo>
                    <a:pt x="43" y="123"/>
                  </a:lnTo>
                  <a:lnTo>
                    <a:pt x="62" y="106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92" y="80"/>
                  </a:lnTo>
                  <a:lnTo>
                    <a:pt x="103" y="69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2" y="38"/>
                  </a:lnTo>
                  <a:lnTo>
                    <a:pt x="142" y="2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8" y="7"/>
                  </a:lnTo>
                  <a:lnTo>
                    <a:pt x="168" y="6"/>
                  </a:lnTo>
                  <a:lnTo>
                    <a:pt x="167" y="2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985">
              <a:extLst>
                <a:ext uri="{FF2B5EF4-FFF2-40B4-BE49-F238E27FC236}">
                  <a16:creationId xmlns:a16="http://schemas.microsoft.com/office/drawing/2014/main" id="{8762EF3D-5824-4660-AA0C-DCC8CFB29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597151"/>
              <a:ext cx="71438" cy="68263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108" y="14"/>
                </a:cxn>
                <a:cxn ang="0">
                  <a:pos x="94" y="29"/>
                </a:cxn>
                <a:cxn ang="0">
                  <a:pos x="65" y="60"/>
                </a:cxn>
                <a:cxn ang="0">
                  <a:pos x="65" y="60"/>
                </a:cxn>
                <a:cxn ang="0">
                  <a:pos x="49" y="75"/>
                </a:cxn>
                <a:cxn ang="0">
                  <a:pos x="34" y="91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0" y="126"/>
                </a:cxn>
                <a:cxn ang="0">
                  <a:pos x="1" y="127"/>
                </a:cxn>
                <a:cxn ang="0">
                  <a:pos x="3" y="128"/>
                </a:cxn>
                <a:cxn ang="0">
                  <a:pos x="4" y="129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8" y="127"/>
                </a:cxn>
                <a:cxn ang="0">
                  <a:pos x="38" y="100"/>
                </a:cxn>
                <a:cxn ang="0">
                  <a:pos x="67" y="71"/>
                </a:cxn>
                <a:cxn ang="0">
                  <a:pos x="67" y="71"/>
                </a:cxn>
                <a:cxn ang="0">
                  <a:pos x="98" y="38"/>
                </a:cxn>
                <a:cxn ang="0">
                  <a:pos x="115" y="22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9">
                  <a:moveTo>
                    <a:pt x="125" y="1"/>
                  </a:moveTo>
                  <a:lnTo>
                    <a:pt x="125" y="1"/>
                  </a:lnTo>
                  <a:lnTo>
                    <a:pt x="108" y="14"/>
                  </a:lnTo>
                  <a:lnTo>
                    <a:pt x="94" y="29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49" y="75"/>
                  </a:lnTo>
                  <a:lnTo>
                    <a:pt x="34" y="9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1" y="127"/>
                  </a:lnTo>
                  <a:lnTo>
                    <a:pt x="3" y="128"/>
                  </a:lnTo>
                  <a:lnTo>
                    <a:pt x="4" y="129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38" y="100"/>
                  </a:lnTo>
                  <a:lnTo>
                    <a:pt x="67" y="71"/>
                  </a:lnTo>
                  <a:lnTo>
                    <a:pt x="67" y="71"/>
                  </a:lnTo>
                  <a:lnTo>
                    <a:pt x="98" y="38"/>
                  </a:lnTo>
                  <a:lnTo>
                    <a:pt x="115" y="22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986">
              <a:extLst>
                <a:ext uri="{FF2B5EF4-FFF2-40B4-BE49-F238E27FC236}">
                  <a16:creationId xmlns:a16="http://schemas.microsoft.com/office/drawing/2014/main" id="{9BDA5E53-B340-4162-B942-863CF33AA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630488"/>
              <a:ext cx="71438" cy="66675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92" y="28"/>
                </a:cxn>
                <a:cxn ang="0">
                  <a:pos x="59" y="57"/>
                </a:cxn>
                <a:cxn ang="0">
                  <a:pos x="43" y="71"/>
                </a:cxn>
                <a:cxn ang="0">
                  <a:pos x="29" y="86"/>
                </a:cxn>
                <a:cxn ang="0">
                  <a:pos x="14" y="103"/>
                </a:cxn>
                <a:cxn ang="0">
                  <a:pos x="1" y="119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2"/>
                </a:cxn>
                <a:cxn ang="0">
                  <a:pos x="1" y="124"/>
                </a:cxn>
                <a:cxn ang="0">
                  <a:pos x="2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21" y="108"/>
                </a:cxn>
                <a:cxn ang="0">
                  <a:pos x="36" y="92"/>
                </a:cxn>
                <a:cxn ang="0">
                  <a:pos x="51" y="77"/>
                </a:cxn>
                <a:cxn ang="0">
                  <a:pos x="67" y="62"/>
                </a:cxn>
                <a:cxn ang="0">
                  <a:pos x="99" y="34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3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5">
                  <a:moveTo>
                    <a:pt x="125" y="1"/>
                  </a:moveTo>
                  <a:lnTo>
                    <a:pt x="125" y="1"/>
                  </a:lnTo>
                  <a:lnTo>
                    <a:pt x="92" y="28"/>
                  </a:lnTo>
                  <a:lnTo>
                    <a:pt x="59" y="57"/>
                  </a:lnTo>
                  <a:lnTo>
                    <a:pt x="43" y="71"/>
                  </a:lnTo>
                  <a:lnTo>
                    <a:pt x="29" y="86"/>
                  </a:lnTo>
                  <a:lnTo>
                    <a:pt x="14" y="103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21" y="108"/>
                  </a:lnTo>
                  <a:lnTo>
                    <a:pt x="36" y="92"/>
                  </a:lnTo>
                  <a:lnTo>
                    <a:pt x="51" y="77"/>
                  </a:lnTo>
                  <a:lnTo>
                    <a:pt x="67" y="62"/>
                  </a:lnTo>
                  <a:lnTo>
                    <a:pt x="99" y="3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6" name="Freeform 987">
              <a:extLst>
                <a:ext uri="{FF2B5EF4-FFF2-40B4-BE49-F238E27FC236}">
                  <a16:creationId xmlns:a16="http://schemas.microsoft.com/office/drawing/2014/main" id="{BE553869-033F-441C-ABC3-188962248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2670176"/>
              <a:ext cx="55563" cy="55563"/>
            </a:xfrm>
            <a:custGeom>
              <a:avLst/>
              <a:gdLst/>
              <a:ahLst/>
              <a:cxnLst>
                <a:cxn ang="0">
                  <a:pos x="97" y="1"/>
                </a:cxn>
                <a:cxn ang="0">
                  <a:pos x="97" y="1"/>
                </a:cxn>
                <a:cxn ang="0">
                  <a:pos x="82" y="10"/>
                </a:cxn>
                <a:cxn ang="0">
                  <a:pos x="69" y="20"/>
                </a:cxn>
                <a:cxn ang="0">
                  <a:pos x="55" y="32"/>
                </a:cxn>
                <a:cxn ang="0">
                  <a:pos x="43" y="43"/>
                </a:cxn>
                <a:cxn ang="0">
                  <a:pos x="32" y="56"/>
                </a:cxn>
                <a:cxn ang="0">
                  <a:pos x="20" y="69"/>
                </a:cxn>
                <a:cxn ang="0">
                  <a:pos x="10" y="8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7" y="88"/>
                </a:cxn>
                <a:cxn ang="0">
                  <a:pos x="27" y="75"/>
                </a:cxn>
                <a:cxn ang="0">
                  <a:pos x="39" y="62"/>
                </a:cxn>
                <a:cxn ang="0">
                  <a:pos x="50" y="50"/>
                </a:cxn>
                <a:cxn ang="0">
                  <a:pos x="62" y="38"/>
                </a:cxn>
                <a:cxn ang="0">
                  <a:pos x="75" y="28"/>
                </a:cxn>
                <a:cxn ang="0">
                  <a:pos x="88" y="17"/>
                </a:cxn>
                <a:cxn ang="0">
                  <a:pos x="102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5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7" y="1"/>
                </a:cxn>
                <a:cxn ang="0">
                  <a:pos x="97" y="1"/>
                </a:cxn>
              </a:cxnLst>
              <a:rect l="0" t="0" r="r" b="b"/>
              <a:pathLst>
                <a:path w="104" h="104">
                  <a:moveTo>
                    <a:pt x="97" y="1"/>
                  </a:moveTo>
                  <a:lnTo>
                    <a:pt x="97" y="1"/>
                  </a:lnTo>
                  <a:lnTo>
                    <a:pt x="82" y="10"/>
                  </a:lnTo>
                  <a:lnTo>
                    <a:pt x="69" y="20"/>
                  </a:lnTo>
                  <a:lnTo>
                    <a:pt x="55" y="32"/>
                  </a:lnTo>
                  <a:lnTo>
                    <a:pt x="43" y="43"/>
                  </a:lnTo>
                  <a:lnTo>
                    <a:pt x="32" y="56"/>
                  </a:lnTo>
                  <a:lnTo>
                    <a:pt x="20" y="69"/>
                  </a:lnTo>
                  <a:lnTo>
                    <a:pt x="10" y="8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7" y="88"/>
                  </a:lnTo>
                  <a:lnTo>
                    <a:pt x="27" y="75"/>
                  </a:lnTo>
                  <a:lnTo>
                    <a:pt x="39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5" y="28"/>
                  </a:lnTo>
                  <a:lnTo>
                    <a:pt x="88" y="1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7" name="Freeform 988">
              <a:extLst>
                <a:ext uri="{FF2B5EF4-FFF2-40B4-BE49-F238E27FC236}">
                  <a16:creationId xmlns:a16="http://schemas.microsoft.com/office/drawing/2014/main" id="{6483AF01-5A9A-427E-812E-58CEDF9C5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226" y="2727326"/>
              <a:ext cx="26988" cy="46038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4"/>
                </a:cxn>
                <a:cxn ang="0">
                  <a:pos x="32" y="24"/>
                </a:cxn>
                <a:cxn ang="0">
                  <a:pos x="21" y="43"/>
                </a:cxn>
                <a:cxn ang="0">
                  <a:pos x="10" y="63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4" y="75"/>
                </a:cxn>
                <a:cxn ang="0">
                  <a:pos x="19" y="65"/>
                </a:cxn>
                <a:cxn ang="0">
                  <a:pos x="30" y="46"/>
                </a:cxn>
                <a:cxn ang="0">
                  <a:pos x="42" y="26"/>
                </a:cxn>
                <a:cxn ang="0">
                  <a:pos x="47" y="17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5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8">
                  <a:moveTo>
                    <a:pt x="42" y="3"/>
                  </a:moveTo>
                  <a:lnTo>
                    <a:pt x="42" y="3"/>
                  </a:lnTo>
                  <a:lnTo>
                    <a:pt x="37" y="14"/>
                  </a:lnTo>
                  <a:lnTo>
                    <a:pt x="32" y="24"/>
                  </a:lnTo>
                  <a:lnTo>
                    <a:pt x="21" y="43"/>
                  </a:lnTo>
                  <a:lnTo>
                    <a:pt x="10" y="63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4" y="75"/>
                  </a:lnTo>
                  <a:lnTo>
                    <a:pt x="19" y="65"/>
                  </a:lnTo>
                  <a:lnTo>
                    <a:pt x="30" y="46"/>
                  </a:lnTo>
                  <a:lnTo>
                    <a:pt x="42" y="26"/>
                  </a:lnTo>
                  <a:lnTo>
                    <a:pt x="47" y="1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8" name="Freeform 989">
              <a:extLst>
                <a:ext uri="{FF2B5EF4-FFF2-40B4-BE49-F238E27FC236}">
                  <a16:creationId xmlns:a16="http://schemas.microsoft.com/office/drawing/2014/main" id="{1613BA92-3F9B-4EE6-AD80-F39B37302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8" y="2722563"/>
              <a:ext cx="44450" cy="61913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74" y="1"/>
                </a:cxn>
                <a:cxn ang="0">
                  <a:pos x="51" y="23"/>
                </a:cxn>
                <a:cxn ang="0">
                  <a:pos x="40" y="35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1" y="62"/>
                </a:cxn>
                <a:cxn ang="0">
                  <a:pos x="13" y="78"/>
                </a:cxn>
                <a:cxn ang="0">
                  <a:pos x="6" y="9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3" y="117"/>
                </a:cxn>
                <a:cxn ang="0">
                  <a:pos x="5" y="117"/>
                </a:cxn>
                <a:cxn ang="0">
                  <a:pos x="7" y="116"/>
                </a:cxn>
                <a:cxn ang="0">
                  <a:pos x="8" y="115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5" y="96"/>
                </a:cxn>
                <a:cxn ang="0">
                  <a:pos x="23" y="79"/>
                </a:cxn>
                <a:cxn ang="0">
                  <a:pos x="31" y="62"/>
                </a:cxn>
                <a:cxn ang="0">
                  <a:pos x="36" y="5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51" y="37"/>
                </a:cxn>
                <a:cxn ang="0">
                  <a:pos x="61" y="27"/>
                </a:cxn>
                <a:cxn ang="0">
                  <a:pos x="81" y="8"/>
                </a:cxn>
                <a:cxn ang="0">
                  <a:pos x="81" y="8"/>
                </a:cxn>
                <a:cxn ang="0">
                  <a:pos x="82" y="6"/>
                </a:cxn>
                <a:cxn ang="0">
                  <a:pos x="83" y="4"/>
                </a:cxn>
                <a:cxn ang="0">
                  <a:pos x="82" y="3"/>
                </a:cxn>
                <a:cxn ang="0">
                  <a:pos x="81" y="1"/>
                </a:cxn>
                <a:cxn ang="0">
                  <a:pos x="80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83" h="117">
                  <a:moveTo>
                    <a:pt x="74" y="1"/>
                  </a:moveTo>
                  <a:lnTo>
                    <a:pt x="74" y="1"/>
                  </a:lnTo>
                  <a:lnTo>
                    <a:pt x="51" y="23"/>
                  </a:lnTo>
                  <a:lnTo>
                    <a:pt x="40" y="35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1" y="62"/>
                  </a:lnTo>
                  <a:lnTo>
                    <a:pt x="13" y="78"/>
                  </a:lnTo>
                  <a:lnTo>
                    <a:pt x="6" y="9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3" y="117"/>
                  </a:lnTo>
                  <a:lnTo>
                    <a:pt x="5" y="117"/>
                  </a:lnTo>
                  <a:lnTo>
                    <a:pt x="7" y="116"/>
                  </a:lnTo>
                  <a:lnTo>
                    <a:pt x="8" y="115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5" y="96"/>
                  </a:lnTo>
                  <a:lnTo>
                    <a:pt x="23" y="79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51" y="37"/>
                  </a:lnTo>
                  <a:lnTo>
                    <a:pt x="61" y="27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9" name="Freeform 990">
              <a:extLst>
                <a:ext uri="{FF2B5EF4-FFF2-40B4-BE49-F238E27FC236}">
                  <a16:creationId xmlns:a16="http://schemas.microsoft.com/office/drawing/2014/main" id="{04249AC9-1E4B-4027-9074-8D9BA27A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2727326"/>
              <a:ext cx="36513" cy="47625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57" y="9"/>
                </a:cxn>
                <a:cxn ang="0">
                  <a:pos x="52" y="15"/>
                </a:cxn>
                <a:cxn ang="0">
                  <a:pos x="42" y="26"/>
                </a:cxn>
                <a:cxn ang="0">
                  <a:pos x="32" y="37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16" y="59"/>
                </a:cxn>
                <a:cxn ang="0">
                  <a:pos x="12" y="66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" y="76"/>
                </a:cxn>
                <a:cxn ang="0">
                  <a:pos x="1" y="79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4" y="88"/>
                </a:cxn>
                <a:cxn ang="0">
                  <a:pos x="5" y="89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1" y="81"/>
                </a:cxn>
                <a:cxn ang="0">
                  <a:pos x="13" y="79"/>
                </a:cxn>
                <a:cxn ang="0">
                  <a:pos x="17" y="76"/>
                </a:cxn>
                <a:cxn ang="0">
                  <a:pos x="19" y="73"/>
                </a:cxn>
                <a:cxn ang="0">
                  <a:pos x="19" y="73"/>
                </a:cxn>
                <a:cxn ang="0">
                  <a:pos x="22" y="67"/>
                </a:cxn>
                <a:cxn ang="0">
                  <a:pos x="26" y="60"/>
                </a:cxn>
                <a:cxn ang="0">
                  <a:pos x="34" y="49"/>
                </a:cxn>
                <a:cxn ang="0">
                  <a:pos x="34" y="49"/>
                </a:cxn>
                <a:cxn ang="0">
                  <a:pos x="42" y="38"/>
                </a:cxn>
                <a:cxn ang="0">
                  <a:pos x="52" y="28"/>
                </a:cxn>
                <a:cxn ang="0">
                  <a:pos x="61" y="18"/>
                </a:cxn>
                <a:cxn ang="0">
                  <a:pos x="65" y="13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9" y="6"/>
                </a:cxn>
                <a:cxn ang="0">
                  <a:pos x="69" y="3"/>
                </a:cxn>
                <a:cxn ang="0">
                  <a:pos x="68" y="2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2" y="1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69" h="89">
                  <a:moveTo>
                    <a:pt x="61" y="2"/>
                  </a:moveTo>
                  <a:lnTo>
                    <a:pt x="61" y="2"/>
                  </a:lnTo>
                  <a:lnTo>
                    <a:pt x="57" y="9"/>
                  </a:lnTo>
                  <a:lnTo>
                    <a:pt x="52" y="15"/>
                  </a:lnTo>
                  <a:lnTo>
                    <a:pt x="42" y="26"/>
                  </a:lnTo>
                  <a:lnTo>
                    <a:pt x="32" y="3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16" y="59"/>
                  </a:lnTo>
                  <a:lnTo>
                    <a:pt x="12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1" y="81"/>
                  </a:lnTo>
                  <a:lnTo>
                    <a:pt x="13" y="79"/>
                  </a:lnTo>
                  <a:lnTo>
                    <a:pt x="17" y="76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2" y="67"/>
                  </a:lnTo>
                  <a:lnTo>
                    <a:pt x="26" y="60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65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0" name="Freeform 991">
              <a:extLst>
                <a:ext uri="{FF2B5EF4-FFF2-40B4-BE49-F238E27FC236}">
                  <a16:creationId xmlns:a16="http://schemas.microsoft.com/office/drawing/2014/main" id="{5C214428-2B9D-4536-A2ED-939B89B09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727326"/>
              <a:ext cx="28575" cy="49213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44" y="6"/>
                </a:cxn>
                <a:cxn ang="0">
                  <a:pos x="43" y="10"/>
                </a:cxn>
                <a:cxn ang="0">
                  <a:pos x="42" y="12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7" y="17"/>
                </a:cxn>
                <a:cxn ang="0">
                  <a:pos x="36" y="18"/>
                </a:cxn>
                <a:cxn ang="0">
                  <a:pos x="35" y="20"/>
                </a:cxn>
                <a:cxn ang="0">
                  <a:pos x="35" y="20"/>
                </a:cxn>
                <a:cxn ang="0">
                  <a:pos x="31" y="25"/>
                </a:cxn>
                <a:cxn ang="0">
                  <a:pos x="27" y="30"/>
                </a:cxn>
                <a:cxn ang="0">
                  <a:pos x="22" y="36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4" y="52"/>
                </a:cxn>
                <a:cxn ang="0">
                  <a:pos x="10" y="64"/>
                </a:cxn>
                <a:cxn ang="0">
                  <a:pos x="6" y="75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91"/>
                </a:cxn>
                <a:cxn ang="0">
                  <a:pos x="2" y="92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2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2" y="83"/>
                </a:cxn>
                <a:cxn ang="0">
                  <a:pos x="15" y="77"/>
                </a:cxn>
                <a:cxn ang="0">
                  <a:pos x="21" y="63"/>
                </a:cxn>
                <a:cxn ang="0">
                  <a:pos x="28" y="49"/>
                </a:cxn>
                <a:cxn ang="0">
                  <a:pos x="31" y="43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41" y="29"/>
                </a:cxn>
                <a:cxn ang="0">
                  <a:pos x="47" y="22"/>
                </a:cxn>
                <a:cxn ang="0">
                  <a:pos x="51" y="14"/>
                </a:cxn>
                <a:cxn ang="0">
                  <a:pos x="53" y="1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4" h="92">
                  <a:moveTo>
                    <a:pt x="44" y="6"/>
                  </a:moveTo>
                  <a:lnTo>
                    <a:pt x="44" y="6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2" y="36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4" y="52"/>
                  </a:lnTo>
                  <a:lnTo>
                    <a:pt x="10" y="64"/>
                  </a:lnTo>
                  <a:lnTo>
                    <a:pt x="6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5" y="77"/>
                  </a:lnTo>
                  <a:lnTo>
                    <a:pt x="21" y="63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1" y="29"/>
                  </a:lnTo>
                  <a:lnTo>
                    <a:pt x="47" y="22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1" name="Freeform 992">
              <a:extLst>
                <a:ext uri="{FF2B5EF4-FFF2-40B4-BE49-F238E27FC236}">
                  <a16:creationId xmlns:a16="http://schemas.microsoft.com/office/drawing/2014/main" id="{9DD83452-808D-4E88-9C61-11C0F7852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1" y="2733676"/>
              <a:ext cx="26988" cy="3651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10"/>
                </a:cxn>
                <a:cxn ang="0">
                  <a:pos x="32" y="18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10" y="48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1"/>
                </a:cxn>
                <a:cxn ang="0">
                  <a:pos x="6" y="71"/>
                </a:cxn>
                <a:cxn ang="0">
                  <a:pos x="7" y="71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8" y="54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40" y="21"/>
                </a:cxn>
                <a:cxn ang="0">
                  <a:pos x="46" y="13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71">
                  <a:moveTo>
                    <a:pt x="41" y="2"/>
                  </a:moveTo>
                  <a:lnTo>
                    <a:pt x="41" y="2"/>
                  </a:lnTo>
                  <a:lnTo>
                    <a:pt x="37" y="10"/>
                  </a:lnTo>
                  <a:lnTo>
                    <a:pt x="32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0" y="48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8" y="54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40" y="21"/>
                  </a:lnTo>
                  <a:lnTo>
                    <a:pt x="46" y="1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2" name="Freeform 993">
              <a:extLst>
                <a:ext uri="{FF2B5EF4-FFF2-40B4-BE49-F238E27FC236}">
                  <a16:creationId xmlns:a16="http://schemas.microsoft.com/office/drawing/2014/main" id="{0DF05AA1-C1D0-4978-896E-8D0EAE7F1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2736851"/>
              <a:ext cx="30163" cy="42863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49" y="3"/>
                </a:cxn>
                <a:cxn ang="0">
                  <a:pos x="43" y="13"/>
                </a:cxn>
                <a:cxn ang="0">
                  <a:pos x="37" y="24"/>
                </a:cxn>
                <a:cxn ang="0">
                  <a:pos x="29" y="3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5" y="50"/>
                </a:cxn>
                <a:cxn ang="0">
                  <a:pos x="10" y="57"/>
                </a:cxn>
                <a:cxn ang="0">
                  <a:pos x="4" y="6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79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70"/>
                </a:cxn>
                <a:cxn ang="0">
                  <a:pos x="15" y="65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9" y="50"/>
                </a:cxn>
                <a:cxn ang="0">
                  <a:pos x="32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1" y="33"/>
                </a:cxn>
                <a:cxn ang="0">
                  <a:pos x="46" y="25"/>
                </a:cxn>
                <a:cxn ang="0">
                  <a:pos x="52" y="17"/>
                </a:cxn>
                <a:cxn ang="0">
                  <a:pos x="57" y="7"/>
                </a:cxn>
                <a:cxn ang="0">
                  <a:pos x="57" y="7"/>
                </a:cxn>
                <a:cxn ang="0">
                  <a:pos x="57" y="5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9" y="3"/>
                </a:cxn>
              </a:cxnLst>
              <a:rect l="0" t="0" r="r" b="b"/>
              <a:pathLst>
                <a:path w="57" h="80">
                  <a:moveTo>
                    <a:pt x="49" y="3"/>
                  </a:moveTo>
                  <a:lnTo>
                    <a:pt x="49" y="3"/>
                  </a:lnTo>
                  <a:lnTo>
                    <a:pt x="43" y="13"/>
                  </a:lnTo>
                  <a:lnTo>
                    <a:pt x="37" y="24"/>
                  </a:lnTo>
                  <a:lnTo>
                    <a:pt x="29" y="3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5" y="50"/>
                  </a:lnTo>
                  <a:lnTo>
                    <a:pt x="10" y="57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0"/>
                  </a:lnTo>
                  <a:lnTo>
                    <a:pt x="32" y="46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1" y="33"/>
                  </a:lnTo>
                  <a:lnTo>
                    <a:pt x="46" y="25"/>
                  </a:lnTo>
                  <a:lnTo>
                    <a:pt x="52" y="1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3" name="Freeform 994">
              <a:extLst>
                <a:ext uri="{FF2B5EF4-FFF2-40B4-BE49-F238E27FC236}">
                  <a16:creationId xmlns:a16="http://schemas.microsoft.com/office/drawing/2014/main" id="{DC2D5728-D65F-4518-834F-C220BE325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2735263"/>
              <a:ext cx="22225" cy="3492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6"/>
                </a:cxn>
                <a:cxn ang="0">
                  <a:pos x="16" y="31"/>
                </a:cxn>
                <a:cxn ang="0">
                  <a:pos x="7" y="46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7" y="66"/>
                </a:cxn>
                <a:cxn ang="0">
                  <a:pos x="8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7" y="49"/>
                </a:cxn>
                <a:cxn ang="0">
                  <a:pos x="24" y="34"/>
                </a:cxn>
                <a:cxn ang="0">
                  <a:pos x="32" y="2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66">
                  <a:moveTo>
                    <a:pt x="33" y="2"/>
                  </a:moveTo>
                  <a:lnTo>
                    <a:pt x="33" y="2"/>
                  </a:lnTo>
                  <a:lnTo>
                    <a:pt x="24" y="16"/>
                  </a:lnTo>
                  <a:lnTo>
                    <a:pt x="16" y="31"/>
                  </a:lnTo>
                  <a:lnTo>
                    <a:pt x="7" y="46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7" y="49"/>
                  </a:lnTo>
                  <a:lnTo>
                    <a:pt x="24" y="34"/>
                  </a:lnTo>
                  <a:lnTo>
                    <a:pt x="32" y="2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4" name="Freeform 995">
              <a:extLst>
                <a:ext uri="{FF2B5EF4-FFF2-40B4-BE49-F238E27FC236}">
                  <a16:creationId xmlns:a16="http://schemas.microsoft.com/office/drawing/2014/main" id="{1E6AAE6F-7D18-4227-A6D2-CF490883E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2736851"/>
              <a:ext cx="25400" cy="428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6" y="13"/>
                </a:cxn>
                <a:cxn ang="0">
                  <a:pos x="31" y="22"/>
                </a:cxn>
                <a:cxn ang="0">
                  <a:pos x="22" y="39"/>
                </a:cxn>
                <a:cxn ang="0">
                  <a:pos x="11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5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0" y="60"/>
                </a:cxn>
                <a:cxn ang="0">
                  <a:pos x="30" y="43"/>
                </a:cxn>
                <a:cxn ang="0">
                  <a:pos x="41" y="25"/>
                </a:cxn>
                <a:cxn ang="0">
                  <a:pos x="44" y="16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1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80">
                  <a:moveTo>
                    <a:pt x="39" y="4"/>
                  </a:moveTo>
                  <a:lnTo>
                    <a:pt x="39" y="4"/>
                  </a:lnTo>
                  <a:lnTo>
                    <a:pt x="36" y="13"/>
                  </a:lnTo>
                  <a:lnTo>
                    <a:pt x="31" y="22"/>
                  </a:lnTo>
                  <a:lnTo>
                    <a:pt x="22" y="39"/>
                  </a:lnTo>
                  <a:lnTo>
                    <a:pt x="11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0" y="60"/>
                  </a:lnTo>
                  <a:lnTo>
                    <a:pt x="30" y="43"/>
                  </a:lnTo>
                  <a:lnTo>
                    <a:pt x="41" y="25"/>
                  </a:lnTo>
                  <a:lnTo>
                    <a:pt x="44" y="1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5" name="Freeform 996">
              <a:extLst>
                <a:ext uri="{FF2B5EF4-FFF2-40B4-BE49-F238E27FC236}">
                  <a16:creationId xmlns:a16="http://schemas.microsoft.com/office/drawing/2014/main" id="{0D9D5BF9-1817-407E-A7E7-8FA007556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2738438"/>
              <a:ext cx="22225" cy="3810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0" y="10"/>
                </a:cxn>
                <a:cxn ang="0">
                  <a:pos x="26" y="18"/>
                </a:cxn>
                <a:cxn ang="0">
                  <a:pos x="14" y="32"/>
                </a:cxn>
                <a:cxn ang="0">
                  <a:pos x="10" y="40"/>
                </a:cxn>
                <a:cxn ang="0">
                  <a:pos x="5" y="48"/>
                </a:cxn>
                <a:cxn ang="0">
                  <a:pos x="2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1" y="58"/>
                </a:cxn>
                <a:cxn ang="0">
                  <a:pos x="14" y="51"/>
                </a:cxn>
                <a:cxn ang="0">
                  <a:pos x="18" y="44"/>
                </a:cxn>
                <a:cxn ang="0">
                  <a:pos x="23" y="36"/>
                </a:cxn>
                <a:cxn ang="0">
                  <a:pos x="34" y="22"/>
                </a:cxn>
                <a:cxn ang="0">
                  <a:pos x="39" y="15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3" h="71">
                  <a:moveTo>
                    <a:pt x="35" y="3"/>
                  </a:moveTo>
                  <a:lnTo>
                    <a:pt x="35" y="3"/>
                  </a:lnTo>
                  <a:lnTo>
                    <a:pt x="30" y="10"/>
                  </a:lnTo>
                  <a:lnTo>
                    <a:pt x="26" y="18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5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58"/>
                  </a:lnTo>
                  <a:lnTo>
                    <a:pt x="14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4" y="22"/>
                  </a:lnTo>
                  <a:lnTo>
                    <a:pt x="39" y="15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6" name="Freeform 997">
              <a:extLst>
                <a:ext uri="{FF2B5EF4-FFF2-40B4-BE49-F238E27FC236}">
                  <a16:creationId xmlns:a16="http://schemas.microsoft.com/office/drawing/2014/main" id="{2DE2CC49-CF2F-4146-8D33-D33280BF1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2746376"/>
              <a:ext cx="25400" cy="30163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29" y="12"/>
                </a:cxn>
                <a:cxn ang="0">
                  <a:pos x="20" y="23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3" y="57"/>
                </a:cxn>
                <a:cxn ang="0">
                  <a:pos x="4" y="57"/>
                </a:cxn>
                <a:cxn ang="0">
                  <a:pos x="6" y="57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26" y="31"/>
                </a:cxn>
                <a:cxn ang="0">
                  <a:pos x="35" y="18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8" h="57">
                  <a:moveTo>
                    <a:pt x="39" y="1"/>
                  </a:moveTo>
                  <a:lnTo>
                    <a:pt x="39" y="1"/>
                  </a:lnTo>
                  <a:lnTo>
                    <a:pt x="29" y="12"/>
                  </a:lnTo>
                  <a:lnTo>
                    <a:pt x="20" y="2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57"/>
                  </a:lnTo>
                  <a:lnTo>
                    <a:pt x="4" y="57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26" y="31"/>
                  </a:lnTo>
                  <a:lnTo>
                    <a:pt x="35" y="18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7" name="Freeform 998">
              <a:extLst>
                <a:ext uri="{FF2B5EF4-FFF2-40B4-BE49-F238E27FC236}">
                  <a16:creationId xmlns:a16="http://schemas.microsoft.com/office/drawing/2014/main" id="{3E0C03ED-1251-4B64-A077-9DBC12E3A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6" y="2536826"/>
              <a:ext cx="31750" cy="349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5"/>
                </a:cxn>
                <a:cxn ang="0">
                  <a:pos x="26" y="30"/>
                </a:cxn>
                <a:cxn ang="0">
                  <a:pos x="13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21" y="50"/>
                </a:cxn>
                <a:cxn ang="0">
                  <a:pos x="33" y="36"/>
                </a:cxn>
                <a:cxn ang="0">
                  <a:pos x="46" y="21"/>
                </a:cxn>
                <a:cxn ang="0">
                  <a:pos x="58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66">
                  <a:moveTo>
                    <a:pt x="52" y="1"/>
                  </a:moveTo>
                  <a:lnTo>
                    <a:pt x="52" y="1"/>
                  </a:lnTo>
                  <a:lnTo>
                    <a:pt x="38" y="15"/>
                  </a:lnTo>
                  <a:lnTo>
                    <a:pt x="26" y="30"/>
                  </a:lnTo>
                  <a:lnTo>
                    <a:pt x="13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1" y="50"/>
                  </a:lnTo>
                  <a:lnTo>
                    <a:pt x="33" y="36"/>
                  </a:lnTo>
                  <a:lnTo>
                    <a:pt x="46" y="21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8" name="Freeform 999">
              <a:extLst>
                <a:ext uri="{FF2B5EF4-FFF2-40B4-BE49-F238E27FC236}">
                  <a16:creationId xmlns:a16="http://schemas.microsoft.com/office/drawing/2014/main" id="{D342EF0C-C7FB-4D79-8031-21AFA1189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2566988"/>
              <a:ext cx="34925" cy="49213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57" y="3"/>
                </a:cxn>
                <a:cxn ang="0">
                  <a:pos x="55" y="8"/>
                </a:cxn>
                <a:cxn ang="0">
                  <a:pos x="52" y="13"/>
                </a:cxn>
                <a:cxn ang="0">
                  <a:pos x="44" y="23"/>
                </a:cxn>
                <a:cxn ang="0">
                  <a:pos x="35" y="31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22" y="44"/>
                </a:cxn>
                <a:cxn ang="0">
                  <a:pos x="18" y="49"/>
                </a:cxn>
                <a:cxn ang="0">
                  <a:pos x="12" y="61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7" y="91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6" y="75"/>
                </a:cxn>
                <a:cxn ang="0">
                  <a:pos x="22" y="63"/>
                </a:cxn>
                <a:cxn ang="0">
                  <a:pos x="30" y="50"/>
                </a:cxn>
                <a:cxn ang="0">
                  <a:pos x="34" y="45"/>
                </a:cxn>
                <a:cxn ang="0">
                  <a:pos x="40" y="40"/>
                </a:cxn>
                <a:cxn ang="0">
                  <a:pos x="40" y="40"/>
                </a:cxn>
                <a:cxn ang="0">
                  <a:pos x="48" y="33"/>
                </a:cxn>
                <a:cxn ang="0">
                  <a:pos x="55" y="25"/>
                </a:cxn>
                <a:cxn ang="0">
                  <a:pos x="61" y="15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3"/>
                </a:cxn>
                <a:cxn ang="0">
                  <a:pos x="57" y="3"/>
                </a:cxn>
              </a:cxnLst>
              <a:rect l="0" t="0" r="r" b="b"/>
              <a:pathLst>
                <a:path w="66" h="91">
                  <a:moveTo>
                    <a:pt x="57" y="3"/>
                  </a:moveTo>
                  <a:lnTo>
                    <a:pt x="57" y="3"/>
                  </a:lnTo>
                  <a:lnTo>
                    <a:pt x="55" y="8"/>
                  </a:lnTo>
                  <a:lnTo>
                    <a:pt x="52" y="13"/>
                  </a:lnTo>
                  <a:lnTo>
                    <a:pt x="44" y="23"/>
                  </a:lnTo>
                  <a:lnTo>
                    <a:pt x="35" y="3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2" y="44"/>
                  </a:lnTo>
                  <a:lnTo>
                    <a:pt x="18" y="49"/>
                  </a:lnTo>
                  <a:lnTo>
                    <a:pt x="12" y="6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6" y="75"/>
                  </a:lnTo>
                  <a:lnTo>
                    <a:pt x="22" y="63"/>
                  </a:lnTo>
                  <a:lnTo>
                    <a:pt x="30" y="50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8" y="33"/>
                  </a:lnTo>
                  <a:lnTo>
                    <a:pt x="55" y="25"/>
                  </a:lnTo>
                  <a:lnTo>
                    <a:pt x="61" y="15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239" name="Freeform 1000">
              <a:extLst>
                <a:ext uri="{FF2B5EF4-FFF2-40B4-BE49-F238E27FC236}">
                  <a16:creationId xmlns:a16="http://schemas.microsoft.com/office/drawing/2014/main" id="{5E210F93-5250-4E0B-AB74-66D916DD0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6" y="2497138"/>
              <a:ext cx="34925" cy="55563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5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05">
                  <a:moveTo>
                    <a:pt x="58" y="2"/>
                  </a:moveTo>
                  <a:lnTo>
                    <a:pt x="58" y="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0" name="Freeform 1001">
              <a:extLst>
                <a:ext uri="{FF2B5EF4-FFF2-40B4-BE49-F238E27FC236}">
                  <a16:creationId xmlns:a16="http://schemas.microsoft.com/office/drawing/2014/main" id="{F49B173D-A593-4FF4-A255-B576E7104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9838"/>
              <a:ext cx="28575" cy="31750"/>
            </a:xfrm>
            <a:custGeom>
              <a:avLst/>
              <a:gdLst/>
              <a:ahLst/>
              <a:cxnLst>
                <a:cxn ang="0">
                  <a:pos x="46" y="1"/>
                </a:cxn>
                <a:cxn ang="0">
                  <a:pos x="46" y="1"/>
                </a:cxn>
                <a:cxn ang="0">
                  <a:pos x="22" y="26"/>
                </a:cxn>
                <a:cxn ang="0">
                  <a:pos x="11" y="39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5" y="60"/>
                </a:cxn>
                <a:cxn ang="0">
                  <a:pos x="8" y="59"/>
                </a:cxn>
                <a:cxn ang="0">
                  <a:pos x="9" y="58"/>
                </a:cxn>
                <a:cxn ang="0">
                  <a:pos x="9" y="58"/>
                </a:cxn>
                <a:cxn ang="0">
                  <a:pos x="19" y="44"/>
                </a:cxn>
                <a:cxn ang="0">
                  <a:pos x="29" y="3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6" y="1"/>
                </a:cxn>
              </a:cxnLst>
              <a:rect l="0" t="0" r="r" b="b"/>
              <a:pathLst>
                <a:path w="54" h="60">
                  <a:moveTo>
                    <a:pt x="46" y="1"/>
                  </a:moveTo>
                  <a:lnTo>
                    <a:pt x="46" y="1"/>
                  </a:lnTo>
                  <a:lnTo>
                    <a:pt x="22" y="26"/>
                  </a:lnTo>
                  <a:lnTo>
                    <a:pt x="11" y="3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19" y="44"/>
                  </a:lnTo>
                  <a:lnTo>
                    <a:pt x="29" y="3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1" name="Freeform 1002">
              <a:extLst>
                <a:ext uri="{FF2B5EF4-FFF2-40B4-BE49-F238E27FC236}">
                  <a16:creationId xmlns:a16="http://schemas.microsoft.com/office/drawing/2014/main" id="{A6F6AB4B-9345-4793-9948-AAEA4789F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6" y="2520951"/>
              <a:ext cx="61913" cy="74613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9" y="1"/>
                </a:cxn>
                <a:cxn ang="0">
                  <a:pos x="101" y="7"/>
                </a:cxn>
                <a:cxn ang="0">
                  <a:pos x="93" y="14"/>
                </a:cxn>
                <a:cxn ang="0">
                  <a:pos x="78" y="30"/>
                </a:cxn>
                <a:cxn ang="0">
                  <a:pos x="65" y="46"/>
                </a:cxn>
                <a:cxn ang="0">
                  <a:pos x="51" y="64"/>
                </a:cxn>
                <a:cxn ang="0">
                  <a:pos x="26" y="99"/>
                </a:cxn>
                <a:cxn ang="0">
                  <a:pos x="14" y="117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2"/>
                </a:cxn>
                <a:cxn ang="0">
                  <a:pos x="3" y="143"/>
                </a:cxn>
                <a:cxn ang="0">
                  <a:pos x="5" y="143"/>
                </a:cxn>
                <a:cxn ang="0">
                  <a:pos x="6" y="143"/>
                </a:cxn>
                <a:cxn ang="0">
                  <a:pos x="8" y="141"/>
                </a:cxn>
                <a:cxn ang="0">
                  <a:pos x="8" y="141"/>
                </a:cxn>
                <a:cxn ang="0">
                  <a:pos x="20" y="124"/>
                </a:cxn>
                <a:cxn ang="0">
                  <a:pos x="33" y="106"/>
                </a:cxn>
                <a:cxn ang="0">
                  <a:pos x="58" y="71"/>
                </a:cxn>
                <a:cxn ang="0">
                  <a:pos x="70" y="55"/>
                </a:cxn>
                <a:cxn ang="0">
                  <a:pos x="83" y="38"/>
                </a:cxn>
                <a:cxn ang="0">
                  <a:pos x="98" y="22"/>
                </a:cxn>
                <a:cxn ang="0">
                  <a:pos x="106" y="15"/>
                </a:cxn>
                <a:cxn ang="0">
                  <a:pos x="115" y="9"/>
                </a:cxn>
                <a:cxn ang="0">
                  <a:pos x="115" y="9"/>
                </a:cxn>
                <a:cxn ang="0">
                  <a:pos x="116" y="7"/>
                </a:cxn>
                <a:cxn ang="0">
                  <a:pos x="117" y="5"/>
                </a:cxn>
                <a:cxn ang="0">
                  <a:pos x="116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09" y="1"/>
                </a:cxn>
                <a:cxn ang="0">
                  <a:pos x="109" y="1"/>
                </a:cxn>
              </a:cxnLst>
              <a:rect l="0" t="0" r="r" b="b"/>
              <a:pathLst>
                <a:path w="117" h="143">
                  <a:moveTo>
                    <a:pt x="109" y="1"/>
                  </a:moveTo>
                  <a:lnTo>
                    <a:pt x="109" y="1"/>
                  </a:lnTo>
                  <a:lnTo>
                    <a:pt x="101" y="7"/>
                  </a:lnTo>
                  <a:lnTo>
                    <a:pt x="93" y="14"/>
                  </a:lnTo>
                  <a:lnTo>
                    <a:pt x="78" y="30"/>
                  </a:lnTo>
                  <a:lnTo>
                    <a:pt x="65" y="46"/>
                  </a:lnTo>
                  <a:lnTo>
                    <a:pt x="51" y="64"/>
                  </a:lnTo>
                  <a:lnTo>
                    <a:pt x="26" y="99"/>
                  </a:lnTo>
                  <a:lnTo>
                    <a:pt x="14" y="117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3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20" y="124"/>
                  </a:lnTo>
                  <a:lnTo>
                    <a:pt x="33" y="106"/>
                  </a:lnTo>
                  <a:lnTo>
                    <a:pt x="58" y="71"/>
                  </a:lnTo>
                  <a:lnTo>
                    <a:pt x="70" y="55"/>
                  </a:lnTo>
                  <a:lnTo>
                    <a:pt x="83" y="38"/>
                  </a:lnTo>
                  <a:lnTo>
                    <a:pt x="98" y="22"/>
                  </a:lnTo>
                  <a:lnTo>
                    <a:pt x="106" y="1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6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9" y="1"/>
                  </a:lnTo>
                  <a:lnTo>
                    <a:pt x="10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2" name="Freeform 1003">
              <a:extLst>
                <a:ext uri="{FF2B5EF4-FFF2-40B4-BE49-F238E27FC236}">
                  <a16:creationId xmlns:a16="http://schemas.microsoft.com/office/drawing/2014/main" id="{F55D6AE4-DA8F-4D21-A32D-02BADE45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235201"/>
              <a:ext cx="103188" cy="13652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1" y="12"/>
                </a:cxn>
                <a:cxn ang="0">
                  <a:pos x="156" y="26"/>
                </a:cxn>
                <a:cxn ang="0">
                  <a:pos x="143" y="39"/>
                </a:cxn>
                <a:cxn ang="0">
                  <a:pos x="129" y="54"/>
                </a:cxn>
                <a:cxn ang="0">
                  <a:pos x="117" y="68"/>
                </a:cxn>
                <a:cxn ang="0">
                  <a:pos x="104" y="84"/>
                </a:cxn>
                <a:cxn ang="0">
                  <a:pos x="81" y="115"/>
                </a:cxn>
                <a:cxn ang="0">
                  <a:pos x="60" y="148"/>
                </a:cxn>
                <a:cxn ang="0">
                  <a:pos x="39" y="181"/>
                </a:cxn>
                <a:cxn ang="0">
                  <a:pos x="1" y="249"/>
                </a:cxn>
                <a:cxn ang="0">
                  <a:pos x="1" y="249"/>
                </a:cxn>
                <a:cxn ang="0">
                  <a:pos x="0" y="251"/>
                </a:cxn>
                <a:cxn ang="0">
                  <a:pos x="1" y="253"/>
                </a:cxn>
                <a:cxn ang="0">
                  <a:pos x="1" y="255"/>
                </a:cxn>
                <a:cxn ang="0">
                  <a:pos x="3" y="256"/>
                </a:cxn>
                <a:cxn ang="0">
                  <a:pos x="4" y="257"/>
                </a:cxn>
                <a:cxn ang="0">
                  <a:pos x="6" y="257"/>
                </a:cxn>
                <a:cxn ang="0">
                  <a:pos x="8" y="256"/>
                </a:cxn>
                <a:cxn ang="0">
                  <a:pos x="9" y="254"/>
                </a:cxn>
                <a:cxn ang="0">
                  <a:pos x="9" y="254"/>
                </a:cxn>
                <a:cxn ang="0">
                  <a:pos x="46" y="187"/>
                </a:cxn>
                <a:cxn ang="0">
                  <a:pos x="67" y="154"/>
                </a:cxn>
                <a:cxn ang="0">
                  <a:pos x="88" y="122"/>
                </a:cxn>
                <a:cxn ang="0">
                  <a:pos x="110" y="90"/>
                </a:cxn>
                <a:cxn ang="0">
                  <a:pos x="123" y="75"/>
                </a:cxn>
                <a:cxn ang="0">
                  <a:pos x="135" y="61"/>
                </a:cxn>
                <a:cxn ang="0">
                  <a:pos x="148" y="46"/>
                </a:cxn>
                <a:cxn ang="0">
                  <a:pos x="162" y="33"/>
                </a:cxn>
                <a:cxn ang="0">
                  <a:pos x="176" y="20"/>
                </a:cxn>
                <a:cxn ang="0">
                  <a:pos x="191" y="8"/>
                </a:cxn>
                <a:cxn ang="0">
                  <a:pos x="191" y="8"/>
                </a:cxn>
                <a:cxn ang="0">
                  <a:pos x="192" y="7"/>
                </a:cxn>
                <a:cxn ang="0">
                  <a:pos x="193" y="5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3" h="257">
                  <a:moveTo>
                    <a:pt x="186" y="0"/>
                  </a:moveTo>
                  <a:lnTo>
                    <a:pt x="186" y="0"/>
                  </a:lnTo>
                  <a:lnTo>
                    <a:pt x="171" y="12"/>
                  </a:lnTo>
                  <a:lnTo>
                    <a:pt x="156" y="26"/>
                  </a:lnTo>
                  <a:lnTo>
                    <a:pt x="143" y="39"/>
                  </a:lnTo>
                  <a:lnTo>
                    <a:pt x="129" y="54"/>
                  </a:lnTo>
                  <a:lnTo>
                    <a:pt x="117" y="68"/>
                  </a:lnTo>
                  <a:lnTo>
                    <a:pt x="104" y="84"/>
                  </a:lnTo>
                  <a:lnTo>
                    <a:pt x="81" y="115"/>
                  </a:lnTo>
                  <a:lnTo>
                    <a:pt x="60" y="148"/>
                  </a:lnTo>
                  <a:lnTo>
                    <a:pt x="39" y="181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3" y="256"/>
                  </a:lnTo>
                  <a:lnTo>
                    <a:pt x="4" y="257"/>
                  </a:lnTo>
                  <a:lnTo>
                    <a:pt x="6" y="257"/>
                  </a:lnTo>
                  <a:lnTo>
                    <a:pt x="8" y="256"/>
                  </a:lnTo>
                  <a:lnTo>
                    <a:pt x="9" y="254"/>
                  </a:lnTo>
                  <a:lnTo>
                    <a:pt x="9" y="254"/>
                  </a:lnTo>
                  <a:lnTo>
                    <a:pt x="46" y="187"/>
                  </a:lnTo>
                  <a:lnTo>
                    <a:pt x="67" y="154"/>
                  </a:lnTo>
                  <a:lnTo>
                    <a:pt x="88" y="122"/>
                  </a:lnTo>
                  <a:lnTo>
                    <a:pt x="110" y="90"/>
                  </a:lnTo>
                  <a:lnTo>
                    <a:pt x="123" y="75"/>
                  </a:lnTo>
                  <a:lnTo>
                    <a:pt x="135" y="61"/>
                  </a:lnTo>
                  <a:lnTo>
                    <a:pt x="148" y="46"/>
                  </a:lnTo>
                  <a:lnTo>
                    <a:pt x="162" y="33"/>
                  </a:lnTo>
                  <a:lnTo>
                    <a:pt x="176" y="20"/>
                  </a:lnTo>
                  <a:lnTo>
                    <a:pt x="191" y="8"/>
                  </a:lnTo>
                  <a:lnTo>
                    <a:pt x="191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2" y="2"/>
                  </a:lnTo>
                  <a:lnTo>
                    <a:pt x="191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3" name="Freeform 1004">
              <a:extLst>
                <a:ext uri="{FF2B5EF4-FFF2-40B4-BE49-F238E27FC236}">
                  <a16:creationId xmlns:a16="http://schemas.microsoft.com/office/drawing/2014/main" id="{60BB19D9-06A1-427A-A34C-C6FFAFC93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6" y="2282826"/>
              <a:ext cx="65088" cy="74613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109" y="9"/>
                </a:cxn>
                <a:cxn ang="0">
                  <a:pos x="102" y="16"/>
                </a:cxn>
                <a:cxn ang="0">
                  <a:pos x="89" y="31"/>
                </a:cxn>
                <a:cxn ang="0">
                  <a:pos x="74" y="44"/>
                </a:cxn>
                <a:cxn ang="0">
                  <a:pos x="67" y="52"/>
                </a:cxn>
                <a:cxn ang="0">
                  <a:pos x="61" y="59"/>
                </a:cxn>
                <a:cxn ang="0">
                  <a:pos x="61" y="59"/>
                </a:cxn>
                <a:cxn ang="0">
                  <a:pos x="1" y="133"/>
                </a:cxn>
                <a:cxn ang="0">
                  <a:pos x="1" y="133"/>
                </a:cxn>
                <a:cxn ang="0">
                  <a:pos x="0" y="136"/>
                </a:cxn>
                <a:cxn ang="0">
                  <a:pos x="0" y="138"/>
                </a:cxn>
                <a:cxn ang="0">
                  <a:pos x="3" y="141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67" y="66"/>
                </a:cxn>
                <a:cxn ang="0">
                  <a:pos x="67" y="66"/>
                </a:cxn>
                <a:cxn ang="0">
                  <a:pos x="74" y="58"/>
                </a:cxn>
                <a:cxn ang="0">
                  <a:pos x="81" y="51"/>
                </a:cxn>
                <a:cxn ang="0">
                  <a:pos x="96" y="36"/>
                </a:cxn>
                <a:cxn ang="0">
                  <a:pos x="110" y="23"/>
                </a:cxn>
                <a:cxn ang="0">
                  <a:pos x="118" y="14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5" y="5"/>
                </a:cxn>
                <a:cxn ang="0">
                  <a:pos x="124" y="3"/>
                </a:cxn>
                <a:cxn ang="0">
                  <a:pos x="124" y="2"/>
                </a:cxn>
                <a:cxn ang="0">
                  <a:pos x="122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2">
                  <a:moveTo>
                    <a:pt x="115" y="2"/>
                  </a:moveTo>
                  <a:lnTo>
                    <a:pt x="115" y="2"/>
                  </a:lnTo>
                  <a:lnTo>
                    <a:pt x="109" y="9"/>
                  </a:lnTo>
                  <a:lnTo>
                    <a:pt x="102" y="16"/>
                  </a:lnTo>
                  <a:lnTo>
                    <a:pt x="89" y="31"/>
                  </a:lnTo>
                  <a:lnTo>
                    <a:pt x="74" y="44"/>
                  </a:lnTo>
                  <a:lnTo>
                    <a:pt x="67" y="5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74" y="58"/>
                  </a:lnTo>
                  <a:lnTo>
                    <a:pt x="81" y="51"/>
                  </a:lnTo>
                  <a:lnTo>
                    <a:pt x="96" y="36"/>
                  </a:lnTo>
                  <a:lnTo>
                    <a:pt x="110" y="23"/>
                  </a:lnTo>
                  <a:lnTo>
                    <a:pt x="118" y="14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5" y="5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4" name="Freeform 1005">
              <a:extLst>
                <a:ext uri="{FF2B5EF4-FFF2-40B4-BE49-F238E27FC236}">
                  <a16:creationId xmlns:a16="http://schemas.microsoft.com/office/drawing/2014/main" id="{0C4DFC88-48B3-49B0-A2B2-61C3FC94E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63" y="2312988"/>
              <a:ext cx="49213" cy="65088"/>
            </a:xfrm>
            <a:custGeom>
              <a:avLst/>
              <a:gdLst/>
              <a:ahLst/>
              <a:cxnLst>
                <a:cxn ang="0">
                  <a:pos x="82" y="3"/>
                </a:cxn>
                <a:cxn ang="0">
                  <a:pos x="82" y="3"/>
                </a:cxn>
                <a:cxn ang="0">
                  <a:pos x="78" y="11"/>
                </a:cxn>
                <a:cxn ang="0">
                  <a:pos x="74" y="19"/>
                </a:cxn>
                <a:cxn ang="0">
                  <a:pos x="63" y="35"/>
                </a:cxn>
                <a:cxn ang="0">
                  <a:pos x="50" y="50"/>
                </a:cxn>
                <a:cxn ang="0">
                  <a:pos x="45" y="57"/>
                </a:cxn>
                <a:cxn ang="0">
                  <a:pos x="40" y="65"/>
                </a:cxn>
                <a:cxn ang="0">
                  <a:pos x="40" y="65"/>
                </a:cxn>
                <a:cxn ang="0">
                  <a:pos x="33" y="80"/>
                </a:cxn>
                <a:cxn ang="0">
                  <a:pos x="28" y="87"/>
                </a:cxn>
                <a:cxn ang="0">
                  <a:pos x="23" y="93"/>
                </a:cxn>
                <a:cxn ang="0">
                  <a:pos x="23" y="93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2" y="121"/>
                </a:cxn>
                <a:cxn ang="0">
                  <a:pos x="3" y="122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21"/>
                </a:cxn>
                <a:cxn ang="0">
                  <a:pos x="14" y="114"/>
                </a:cxn>
                <a:cxn ang="0">
                  <a:pos x="20" y="108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38" y="91"/>
                </a:cxn>
                <a:cxn ang="0">
                  <a:pos x="41" y="84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3" y="62"/>
                </a:cxn>
                <a:cxn ang="0">
                  <a:pos x="59" y="54"/>
                </a:cxn>
                <a:cxn ang="0">
                  <a:pos x="71" y="38"/>
                </a:cxn>
                <a:cxn ang="0">
                  <a:pos x="82" y="23"/>
                </a:cxn>
                <a:cxn ang="0">
                  <a:pos x="88" y="14"/>
                </a:cxn>
                <a:cxn ang="0">
                  <a:pos x="92" y="5"/>
                </a:cxn>
                <a:cxn ang="0">
                  <a:pos x="92" y="5"/>
                </a:cxn>
                <a:cxn ang="0">
                  <a:pos x="92" y="3"/>
                </a:cxn>
                <a:cxn ang="0">
                  <a:pos x="92" y="2"/>
                </a:cxn>
                <a:cxn ang="0">
                  <a:pos x="91" y="1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2" y="3"/>
                </a:cxn>
              </a:cxnLst>
              <a:rect l="0" t="0" r="r" b="b"/>
              <a:pathLst>
                <a:path w="92" h="123">
                  <a:moveTo>
                    <a:pt x="82" y="3"/>
                  </a:moveTo>
                  <a:lnTo>
                    <a:pt x="82" y="3"/>
                  </a:lnTo>
                  <a:lnTo>
                    <a:pt x="78" y="11"/>
                  </a:lnTo>
                  <a:lnTo>
                    <a:pt x="74" y="19"/>
                  </a:lnTo>
                  <a:lnTo>
                    <a:pt x="63" y="35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3" y="80"/>
                  </a:lnTo>
                  <a:lnTo>
                    <a:pt x="28" y="87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3" y="122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4" y="114"/>
                  </a:lnTo>
                  <a:lnTo>
                    <a:pt x="20" y="10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1" y="84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3" y="62"/>
                  </a:lnTo>
                  <a:lnTo>
                    <a:pt x="59" y="54"/>
                  </a:lnTo>
                  <a:lnTo>
                    <a:pt x="71" y="38"/>
                  </a:lnTo>
                  <a:lnTo>
                    <a:pt x="82" y="23"/>
                  </a:lnTo>
                  <a:lnTo>
                    <a:pt x="88" y="1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3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5" name="Freeform 1006">
              <a:extLst>
                <a:ext uri="{FF2B5EF4-FFF2-40B4-BE49-F238E27FC236}">
                  <a16:creationId xmlns:a16="http://schemas.microsoft.com/office/drawing/2014/main" id="{025CEF3D-AC34-4231-BBFF-D075783C1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2316163"/>
              <a:ext cx="38100" cy="47625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64" y="4"/>
                </a:cxn>
                <a:cxn ang="0">
                  <a:pos x="63" y="10"/>
                </a:cxn>
                <a:cxn ang="0">
                  <a:pos x="60" y="16"/>
                </a:cxn>
                <a:cxn ang="0">
                  <a:pos x="55" y="22"/>
                </a:cxn>
                <a:cxn ang="0">
                  <a:pos x="51" y="27"/>
                </a:cxn>
                <a:cxn ang="0">
                  <a:pos x="42" y="37"/>
                </a:cxn>
                <a:cxn ang="0">
                  <a:pos x="33" y="47"/>
                </a:cxn>
                <a:cxn ang="0">
                  <a:pos x="33" y="47"/>
                </a:cxn>
                <a:cxn ang="0">
                  <a:pos x="16" y="6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9" y="76"/>
                </a:cxn>
                <a:cxn ang="0">
                  <a:pos x="30" y="63"/>
                </a:cxn>
                <a:cxn ang="0">
                  <a:pos x="52" y="39"/>
                </a:cxn>
                <a:cxn ang="0">
                  <a:pos x="52" y="39"/>
                </a:cxn>
                <a:cxn ang="0">
                  <a:pos x="60" y="32"/>
                </a:cxn>
                <a:cxn ang="0">
                  <a:pos x="66" y="24"/>
                </a:cxn>
                <a:cxn ang="0">
                  <a:pos x="71" y="14"/>
                </a:cxn>
                <a:cxn ang="0">
                  <a:pos x="72" y="9"/>
                </a:cxn>
                <a:cxn ang="0">
                  <a:pos x="73" y="4"/>
                </a:cxn>
                <a:cxn ang="0">
                  <a:pos x="73" y="4"/>
                </a:cxn>
                <a:cxn ang="0">
                  <a:pos x="73" y="2"/>
                </a:cxn>
                <a:cxn ang="0">
                  <a:pos x="72" y="1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4"/>
                </a:cxn>
              </a:cxnLst>
              <a:rect l="0" t="0" r="r" b="b"/>
              <a:pathLst>
                <a:path w="73" h="91">
                  <a:moveTo>
                    <a:pt x="64" y="4"/>
                  </a:moveTo>
                  <a:lnTo>
                    <a:pt x="64" y="4"/>
                  </a:lnTo>
                  <a:lnTo>
                    <a:pt x="63" y="10"/>
                  </a:lnTo>
                  <a:lnTo>
                    <a:pt x="60" y="16"/>
                  </a:lnTo>
                  <a:lnTo>
                    <a:pt x="55" y="22"/>
                  </a:lnTo>
                  <a:lnTo>
                    <a:pt x="51" y="27"/>
                  </a:lnTo>
                  <a:lnTo>
                    <a:pt x="42" y="3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16" y="6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2" y="89"/>
                  </a:lnTo>
                  <a:lnTo>
                    <a:pt x="3" y="91"/>
                  </a:lnTo>
                  <a:lnTo>
                    <a:pt x="6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9" y="76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60" y="32"/>
                  </a:lnTo>
                  <a:lnTo>
                    <a:pt x="66" y="24"/>
                  </a:lnTo>
                  <a:lnTo>
                    <a:pt x="71" y="14"/>
                  </a:lnTo>
                  <a:lnTo>
                    <a:pt x="72" y="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6" name="Freeform 1007">
              <a:extLst>
                <a:ext uri="{FF2B5EF4-FFF2-40B4-BE49-F238E27FC236}">
                  <a16:creationId xmlns:a16="http://schemas.microsoft.com/office/drawing/2014/main" id="{17122BFA-1B09-432A-848F-82C46D056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888" y="2322513"/>
              <a:ext cx="25400" cy="34925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7"/>
                </a:cxn>
                <a:cxn ang="0">
                  <a:pos x="6" y="67"/>
                </a:cxn>
                <a:cxn ang="0">
                  <a:pos x="7" y="66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67">
                  <a:moveTo>
                    <a:pt x="38" y="2"/>
                  </a:moveTo>
                  <a:lnTo>
                    <a:pt x="38" y="2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7" name="Freeform 1008">
              <a:extLst>
                <a:ext uri="{FF2B5EF4-FFF2-40B4-BE49-F238E27FC236}">
                  <a16:creationId xmlns:a16="http://schemas.microsoft.com/office/drawing/2014/main" id="{969EBBDF-05F4-4448-B40E-70728DB50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1" y="2149476"/>
              <a:ext cx="746125" cy="649288"/>
            </a:xfrm>
            <a:custGeom>
              <a:avLst/>
              <a:gdLst/>
              <a:ahLst/>
              <a:cxnLst>
                <a:cxn ang="0">
                  <a:pos x="1140" y="1223"/>
                </a:cxn>
                <a:cxn ang="0">
                  <a:pos x="915" y="1215"/>
                </a:cxn>
                <a:cxn ang="0">
                  <a:pos x="541" y="1215"/>
                </a:cxn>
                <a:cxn ang="0">
                  <a:pos x="268" y="1224"/>
                </a:cxn>
                <a:cxn ang="0">
                  <a:pos x="95" y="1200"/>
                </a:cxn>
                <a:cxn ang="0">
                  <a:pos x="40" y="1159"/>
                </a:cxn>
                <a:cxn ang="0">
                  <a:pos x="16" y="1026"/>
                </a:cxn>
                <a:cxn ang="0">
                  <a:pos x="25" y="1009"/>
                </a:cxn>
                <a:cxn ang="0">
                  <a:pos x="19" y="875"/>
                </a:cxn>
                <a:cxn ang="0">
                  <a:pos x="9" y="625"/>
                </a:cxn>
                <a:cxn ang="0">
                  <a:pos x="6" y="418"/>
                </a:cxn>
                <a:cxn ang="0">
                  <a:pos x="7" y="289"/>
                </a:cxn>
                <a:cxn ang="0">
                  <a:pos x="52" y="230"/>
                </a:cxn>
                <a:cxn ang="0">
                  <a:pos x="151" y="213"/>
                </a:cxn>
                <a:cxn ang="0">
                  <a:pos x="235" y="218"/>
                </a:cxn>
                <a:cxn ang="0">
                  <a:pos x="289" y="31"/>
                </a:cxn>
                <a:cxn ang="0">
                  <a:pos x="307" y="12"/>
                </a:cxn>
                <a:cxn ang="0">
                  <a:pos x="441" y="1"/>
                </a:cxn>
                <a:cxn ang="0">
                  <a:pos x="695" y="15"/>
                </a:cxn>
                <a:cxn ang="0">
                  <a:pos x="756" y="83"/>
                </a:cxn>
                <a:cxn ang="0">
                  <a:pos x="793" y="203"/>
                </a:cxn>
                <a:cxn ang="0">
                  <a:pos x="1105" y="200"/>
                </a:cxn>
                <a:cxn ang="0">
                  <a:pos x="1230" y="198"/>
                </a:cxn>
                <a:cxn ang="0">
                  <a:pos x="1356" y="241"/>
                </a:cxn>
                <a:cxn ang="0">
                  <a:pos x="1396" y="318"/>
                </a:cxn>
                <a:cxn ang="0">
                  <a:pos x="1403" y="390"/>
                </a:cxn>
                <a:cxn ang="0">
                  <a:pos x="1406" y="426"/>
                </a:cxn>
                <a:cxn ang="0">
                  <a:pos x="1379" y="431"/>
                </a:cxn>
                <a:cxn ang="0">
                  <a:pos x="1365" y="363"/>
                </a:cxn>
                <a:cxn ang="0">
                  <a:pos x="1332" y="271"/>
                </a:cxn>
                <a:cxn ang="0">
                  <a:pos x="1211" y="232"/>
                </a:cxn>
                <a:cxn ang="0">
                  <a:pos x="1047" y="238"/>
                </a:cxn>
                <a:cxn ang="0">
                  <a:pos x="777" y="239"/>
                </a:cxn>
                <a:cxn ang="0">
                  <a:pos x="760" y="229"/>
                </a:cxn>
                <a:cxn ang="0">
                  <a:pos x="747" y="174"/>
                </a:cxn>
                <a:cxn ang="0">
                  <a:pos x="714" y="77"/>
                </a:cxn>
                <a:cxn ang="0">
                  <a:pos x="647" y="43"/>
                </a:cxn>
                <a:cxn ang="0">
                  <a:pos x="476" y="39"/>
                </a:cxn>
                <a:cxn ang="0">
                  <a:pos x="320" y="66"/>
                </a:cxn>
                <a:cxn ang="0">
                  <a:pos x="298" y="168"/>
                </a:cxn>
                <a:cxn ang="0">
                  <a:pos x="267" y="232"/>
                </a:cxn>
                <a:cxn ang="0">
                  <a:pos x="264" y="252"/>
                </a:cxn>
                <a:cxn ang="0">
                  <a:pos x="245" y="258"/>
                </a:cxn>
                <a:cxn ang="0">
                  <a:pos x="175" y="252"/>
                </a:cxn>
                <a:cxn ang="0">
                  <a:pos x="80" y="259"/>
                </a:cxn>
                <a:cxn ang="0">
                  <a:pos x="44" y="298"/>
                </a:cxn>
                <a:cxn ang="0">
                  <a:pos x="46" y="541"/>
                </a:cxn>
                <a:cxn ang="0">
                  <a:pos x="55" y="893"/>
                </a:cxn>
                <a:cxn ang="0">
                  <a:pos x="56" y="1019"/>
                </a:cxn>
                <a:cxn ang="0">
                  <a:pos x="58" y="1106"/>
                </a:cxn>
                <a:cxn ang="0">
                  <a:pos x="101" y="1162"/>
                </a:cxn>
                <a:cxn ang="0">
                  <a:pos x="279" y="1186"/>
                </a:cxn>
                <a:cxn ang="0">
                  <a:pos x="440" y="1189"/>
                </a:cxn>
                <a:cxn ang="0">
                  <a:pos x="599" y="1178"/>
                </a:cxn>
                <a:cxn ang="0">
                  <a:pos x="880" y="1179"/>
                </a:cxn>
                <a:cxn ang="0">
                  <a:pos x="1084" y="1180"/>
                </a:cxn>
                <a:cxn ang="0">
                  <a:pos x="1208" y="1188"/>
                </a:cxn>
                <a:cxn ang="0">
                  <a:pos x="1248" y="1188"/>
                </a:cxn>
                <a:cxn ang="0">
                  <a:pos x="1276" y="1173"/>
                </a:cxn>
                <a:cxn ang="0">
                  <a:pos x="1296" y="1192"/>
                </a:cxn>
                <a:cxn ang="0">
                  <a:pos x="1261" y="1223"/>
                </a:cxn>
              </a:cxnLst>
              <a:rect l="0" t="0" r="r" b="b"/>
              <a:pathLst>
                <a:path w="1409" h="1227">
                  <a:moveTo>
                    <a:pt x="1221" y="1227"/>
                  </a:moveTo>
                  <a:lnTo>
                    <a:pt x="1221" y="1227"/>
                  </a:lnTo>
                  <a:lnTo>
                    <a:pt x="1205" y="1226"/>
                  </a:lnTo>
                  <a:lnTo>
                    <a:pt x="1190" y="1226"/>
                  </a:lnTo>
                  <a:lnTo>
                    <a:pt x="1190" y="1226"/>
                  </a:lnTo>
                  <a:lnTo>
                    <a:pt x="1176" y="1225"/>
                  </a:lnTo>
                  <a:lnTo>
                    <a:pt x="1176" y="1225"/>
                  </a:lnTo>
                  <a:lnTo>
                    <a:pt x="1140" y="1223"/>
                  </a:lnTo>
                  <a:lnTo>
                    <a:pt x="1105" y="1221"/>
                  </a:lnTo>
                  <a:lnTo>
                    <a:pt x="1104" y="1221"/>
                  </a:lnTo>
                  <a:lnTo>
                    <a:pt x="1104" y="1221"/>
                  </a:lnTo>
                  <a:lnTo>
                    <a:pt x="1049" y="1218"/>
                  </a:lnTo>
                  <a:lnTo>
                    <a:pt x="1021" y="1217"/>
                  </a:lnTo>
                  <a:lnTo>
                    <a:pt x="993" y="1216"/>
                  </a:lnTo>
                  <a:lnTo>
                    <a:pt x="993" y="1216"/>
                  </a:lnTo>
                  <a:lnTo>
                    <a:pt x="915" y="1215"/>
                  </a:lnTo>
                  <a:lnTo>
                    <a:pt x="838" y="1214"/>
                  </a:lnTo>
                  <a:lnTo>
                    <a:pt x="838" y="1214"/>
                  </a:lnTo>
                  <a:lnTo>
                    <a:pt x="760" y="1213"/>
                  </a:lnTo>
                  <a:lnTo>
                    <a:pt x="681" y="1212"/>
                  </a:lnTo>
                  <a:lnTo>
                    <a:pt x="681" y="1212"/>
                  </a:lnTo>
                  <a:lnTo>
                    <a:pt x="608" y="1213"/>
                  </a:lnTo>
                  <a:lnTo>
                    <a:pt x="541" y="1215"/>
                  </a:lnTo>
                  <a:lnTo>
                    <a:pt x="541" y="1215"/>
                  </a:lnTo>
                  <a:lnTo>
                    <a:pt x="494" y="1218"/>
                  </a:lnTo>
                  <a:lnTo>
                    <a:pt x="489" y="1218"/>
                  </a:lnTo>
                  <a:lnTo>
                    <a:pt x="489" y="1218"/>
                  </a:lnTo>
                  <a:lnTo>
                    <a:pt x="399" y="1223"/>
                  </a:lnTo>
                  <a:lnTo>
                    <a:pt x="354" y="1224"/>
                  </a:lnTo>
                  <a:lnTo>
                    <a:pt x="309" y="1225"/>
                  </a:lnTo>
                  <a:lnTo>
                    <a:pt x="309" y="1225"/>
                  </a:lnTo>
                  <a:lnTo>
                    <a:pt x="268" y="1224"/>
                  </a:lnTo>
                  <a:lnTo>
                    <a:pt x="228" y="1223"/>
                  </a:lnTo>
                  <a:lnTo>
                    <a:pt x="191" y="1220"/>
                  </a:lnTo>
                  <a:lnTo>
                    <a:pt x="157" y="1215"/>
                  </a:lnTo>
                  <a:lnTo>
                    <a:pt x="157" y="1215"/>
                  </a:lnTo>
                  <a:lnTo>
                    <a:pt x="141" y="1213"/>
                  </a:lnTo>
                  <a:lnTo>
                    <a:pt x="126" y="1209"/>
                  </a:lnTo>
                  <a:lnTo>
                    <a:pt x="109" y="1205"/>
                  </a:lnTo>
                  <a:lnTo>
                    <a:pt x="95" y="1200"/>
                  </a:lnTo>
                  <a:lnTo>
                    <a:pt x="80" y="1194"/>
                  </a:lnTo>
                  <a:lnTo>
                    <a:pt x="67" y="1187"/>
                  </a:lnTo>
                  <a:lnTo>
                    <a:pt x="61" y="1183"/>
                  </a:lnTo>
                  <a:lnTo>
                    <a:pt x="55" y="1177"/>
                  </a:lnTo>
                  <a:lnTo>
                    <a:pt x="50" y="1172"/>
                  </a:lnTo>
                  <a:lnTo>
                    <a:pt x="45" y="1167"/>
                  </a:lnTo>
                  <a:lnTo>
                    <a:pt x="45" y="1167"/>
                  </a:lnTo>
                  <a:lnTo>
                    <a:pt x="40" y="1159"/>
                  </a:lnTo>
                  <a:lnTo>
                    <a:pt x="36" y="1150"/>
                  </a:lnTo>
                  <a:lnTo>
                    <a:pt x="27" y="1134"/>
                  </a:lnTo>
                  <a:lnTo>
                    <a:pt x="22" y="1117"/>
                  </a:lnTo>
                  <a:lnTo>
                    <a:pt x="19" y="1101"/>
                  </a:lnTo>
                  <a:lnTo>
                    <a:pt x="17" y="1083"/>
                  </a:lnTo>
                  <a:lnTo>
                    <a:pt x="16" y="1065"/>
                  </a:lnTo>
                  <a:lnTo>
                    <a:pt x="16" y="1029"/>
                  </a:lnTo>
                  <a:lnTo>
                    <a:pt x="16" y="1026"/>
                  </a:lnTo>
                  <a:lnTo>
                    <a:pt x="16" y="1026"/>
                  </a:lnTo>
                  <a:lnTo>
                    <a:pt x="17" y="1023"/>
                  </a:lnTo>
                  <a:lnTo>
                    <a:pt x="18" y="1019"/>
                  </a:lnTo>
                  <a:lnTo>
                    <a:pt x="20" y="1016"/>
                  </a:lnTo>
                  <a:lnTo>
                    <a:pt x="23" y="1013"/>
                  </a:lnTo>
                  <a:lnTo>
                    <a:pt x="24" y="1012"/>
                  </a:lnTo>
                  <a:lnTo>
                    <a:pt x="25" y="1009"/>
                  </a:lnTo>
                  <a:lnTo>
                    <a:pt x="25" y="1009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23" y="961"/>
                  </a:lnTo>
                  <a:lnTo>
                    <a:pt x="23" y="959"/>
                  </a:lnTo>
                  <a:lnTo>
                    <a:pt x="23" y="959"/>
                  </a:lnTo>
                  <a:lnTo>
                    <a:pt x="22" y="927"/>
                  </a:lnTo>
                  <a:lnTo>
                    <a:pt x="22" y="927"/>
                  </a:lnTo>
                  <a:lnTo>
                    <a:pt x="19" y="875"/>
                  </a:lnTo>
                  <a:lnTo>
                    <a:pt x="19" y="875"/>
                  </a:lnTo>
                  <a:lnTo>
                    <a:pt x="18" y="830"/>
                  </a:lnTo>
                  <a:lnTo>
                    <a:pt x="15" y="786"/>
                  </a:lnTo>
                  <a:lnTo>
                    <a:pt x="15" y="786"/>
                  </a:lnTo>
                  <a:lnTo>
                    <a:pt x="12" y="759"/>
                  </a:lnTo>
                  <a:lnTo>
                    <a:pt x="11" y="732"/>
                  </a:lnTo>
                  <a:lnTo>
                    <a:pt x="9" y="679"/>
                  </a:lnTo>
                  <a:lnTo>
                    <a:pt x="9" y="625"/>
                  </a:lnTo>
                  <a:lnTo>
                    <a:pt x="10" y="572"/>
                  </a:lnTo>
                  <a:lnTo>
                    <a:pt x="10" y="570"/>
                  </a:lnTo>
                  <a:lnTo>
                    <a:pt x="10" y="570"/>
                  </a:lnTo>
                  <a:lnTo>
                    <a:pt x="10" y="522"/>
                  </a:lnTo>
                  <a:lnTo>
                    <a:pt x="10" y="475"/>
                  </a:lnTo>
                  <a:lnTo>
                    <a:pt x="10" y="475"/>
                  </a:lnTo>
                  <a:lnTo>
                    <a:pt x="9" y="448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2" y="394"/>
                  </a:lnTo>
                  <a:lnTo>
                    <a:pt x="0" y="370"/>
                  </a:lnTo>
                  <a:lnTo>
                    <a:pt x="0" y="345"/>
                  </a:lnTo>
                  <a:lnTo>
                    <a:pt x="0" y="322"/>
                  </a:lnTo>
                  <a:lnTo>
                    <a:pt x="2" y="311"/>
                  </a:lnTo>
                  <a:lnTo>
                    <a:pt x="3" y="299"/>
                  </a:lnTo>
                  <a:lnTo>
                    <a:pt x="7" y="289"/>
                  </a:lnTo>
                  <a:lnTo>
                    <a:pt x="10" y="279"/>
                  </a:lnTo>
                  <a:lnTo>
                    <a:pt x="14" y="269"/>
                  </a:lnTo>
                  <a:lnTo>
                    <a:pt x="20" y="260"/>
                  </a:lnTo>
                  <a:lnTo>
                    <a:pt x="26" y="252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42" y="236"/>
                  </a:lnTo>
                  <a:lnTo>
                    <a:pt x="52" y="230"/>
                  </a:lnTo>
                  <a:lnTo>
                    <a:pt x="63" y="225"/>
                  </a:lnTo>
                  <a:lnTo>
                    <a:pt x="74" y="221"/>
                  </a:lnTo>
                  <a:lnTo>
                    <a:pt x="87" y="218"/>
                  </a:lnTo>
                  <a:lnTo>
                    <a:pt x="101" y="214"/>
                  </a:lnTo>
                  <a:lnTo>
                    <a:pt x="116" y="213"/>
                  </a:lnTo>
                  <a:lnTo>
                    <a:pt x="133" y="213"/>
                  </a:lnTo>
                  <a:lnTo>
                    <a:pt x="133" y="213"/>
                  </a:lnTo>
                  <a:lnTo>
                    <a:pt x="151" y="213"/>
                  </a:lnTo>
                  <a:lnTo>
                    <a:pt x="167" y="214"/>
                  </a:lnTo>
                  <a:lnTo>
                    <a:pt x="202" y="218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8" y="221"/>
                  </a:lnTo>
                  <a:lnTo>
                    <a:pt x="233" y="221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45" y="193"/>
                  </a:lnTo>
                  <a:lnTo>
                    <a:pt x="255" y="169"/>
                  </a:lnTo>
                  <a:lnTo>
                    <a:pt x="264" y="146"/>
                  </a:lnTo>
                  <a:lnTo>
                    <a:pt x="271" y="122"/>
                  </a:lnTo>
                  <a:lnTo>
                    <a:pt x="277" y="98"/>
                  </a:lnTo>
                  <a:lnTo>
                    <a:pt x="282" y="76"/>
                  </a:lnTo>
                  <a:lnTo>
                    <a:pt x="286" y="53"/>
                  </a:lnTo>
                  <a:lnTo>
                    <a:pt x="289" y="31"/>
                  </a:lnTo>
                  <a:lnTo>
                    <a:pt x="289" y="31"/>
                  </a:lnTo>
                  <a:lnTo>
                    <a:pt x="291" y="25"/>
                  </a:lnTo>
                  <a:lnTo>
                    <a:pt x="294" y="20"/>
                  </a:lnTo>
                  <a:lnTo>
                    <a:pt x="298" y="17"/>
                  </a:lnTo>
                  <a:lnTo>
                    <a:pt x="304" y="13"/>
                  </a:lnTo>
                  <a:lnTo>
                    <a:pt x="306" y="13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9"/>
                  </a:lnTo>
                  <a:lnTo>
                    <a:pt x="312" y="8"/>
                  </a:lnTo>
                  <a:lnTo>
                    <a:pt x="316" y="7"/>
                  </a:lnTo>
                  <a:lnTo>
                    <a:pt x="320" y="6"/>
                  </a:lnTo>
                  <a:lnTo>
                    <a:pt x="320" y="6"/>
                  </a:lnTo>
                  <a:lnTo>
                    <a:pt x="361" y="4"/>
                  </a:lnTo>
                  <a:lnTo>
                    <a:pt x="401" y="2"/>
                  </a:lnTo>
                  <a:lnTo>
                    <a:pt x="441" y="1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532" y="1"/>
                  </a:lnTo>
                  <a:lnTo>
                    <a:pt x="584" y="3"/>
                  </a:lnTo>
                  <a:lnTo>
                    <a:pt x="634" y="7"/>
                  </a:lnTo>
                  <a:lnTo>
                    <a:pt x="681" y="12"/>
                  </a:lnTo>
                  <a:lnTo>
                    <a:pt x="681" y="12"/>
                  </a:lnTo>
                  <a:lnTo>
                    <a:pt x="695" y="15"/>
                  </a:lnTo>
                  <a:lnTo>
                    <a:pt x="707" y="20"/>
                  </a:lnTo>
                  <a:lnTo>
                    <a:pt x="719" y="26"/>
                  </a:lnTo>
                  <a:lnTo>
                    <a:pt x="729" y="33"/>
                  </a:lnTo>
                  <a:lnTo>
                    <a:pt x="737" y="42"/>
                  </a:lnTo>
                  <a:lnTo>
                    <a:pt x="745" y="54"/>
                  </a:lnTo>
                  <a:lnTo>
                    <a:pt x="751" y="67"/>
                  </a:lnTo>
                  <a:lnTo>
                    <a:pt x="756" y="83"/>
                  </a:lnTo>
                  <a:lnTo>
                    <a:pt x="756" y="83"/>
                  </a:lnTo>
                  <a:lnTo>
                    <a:pt x="766" y="118"/>
                  </a:lnTo>
                  <a:lnTo>
                    <a:pt x="766" y="118"/>
                  </a:lnTo>
                  <a:lnTo>
                    <a:pt x="774" y="138"/>
                  </a:lnTo>
                  <a:lnTo>
                    <a:pt x="779" y="157"/>
                  </a:lnTo>
                  <a:lnTo>
                    <a:pt x="784" y="177"/>
                  </a:lnTo>
                  <a:lnTo>
                    <a:pt x="787" y="198"/>
                  </a:lnTo>
                  <a:lnTo>
                    <a:pt x="788" y="203"/>
                  </a:lnTo>
                  <a:lnTo>
                    <a:pt x="793" y="203"/>
                  </a:lnTo>
                  <a:lnTo>
                    <a:pt x="793" y="203"/>
                  </a:lnTo>
                  <a:lnTo>
                    <a:pt x="901" y="204"/>
                  </a:lnTo>
                  <a:lnTo>
                    <a:pt x="901" y="204"/>
                  </a:lnTo>
                  <a:lnTo>
                    <a:pt x="1026" y="204"/>
                  </a:lnTo>
                  <a:lnTo>
                    <a:pt x="1026" y="204"/>
                  </a:lnTo>
                  <a:lnTo>
                    <a:pt x="1046" y="204"/>
                  </a:lnTo>
                  <a:lnTo>
                    <a:pt x="1066" y="203"/>
                  </a:lnTo>
                  <a:lnTo>
                    <a:pt x="1105" y="200"/>
                  </a:lnTo>
                  <a:lnTo>
                    <a:pt x="1105" y="200"/>
                  </a:lnTo>
                  <a:lnTo>
                    <a:pt x="1144" y="197"/>
                  </a:lnTo>
                  <a:lnTo>
                    <a:pt x="1163" y="195"/>
                  </a:lnTo>
                  <a:lnTo>
                    <a:pt x="1182" y="195"/>
                  </a:lnTo>
                  <a:lnTo>
                    <a:pt x="1182" y="195"/>
                  </a:lnTo>
                  <a:lnTo>
                    <a:pt x="1207" y="196"/>
                  </a:lnTo>
                  <a:lnTo>
                    <a:pt x="1230" y="198"/>
                  </a:lnTo>
                  <a:lnTo>
                    <a:pt x="1230" y="198"/>
                  </a:lnTo>
                  <a:lnTo>
                    <a:pt x="1249" y="202"/>
                  </a:lnTo>
                  <a:lnTo>
                    <a:pt x="1271" y="206"/>
                  </a:lnTo>
                  <a:lnTo>
                    <a:pt x="1294" y="212"/>
                  </a:lnTo>
                  <a:lnTo>
                    <a:pt x="1317" y="221"/>
                  </a:lnTo>
                  <a:lnTo>
                    <a:pt x="1327" y="225"/>
                  </a:lnTo>
                  <a:lnTo>
                    <a:pt x="1337" y="230"/>
                  </a:lnTo>
                  <a:lnTo>
                    <a:pt x="1348" y="235"/>
                  </a:lnTo>
                  <a:lnTo>
                    <a:pt x="1356" y="241"/>
                  </a:lnTo>
                  <a:lnTo>
                    <a:pt x="1364" y="249"/>
                  </a:lnTo>
                  <a:lnTo>
                    <a:pt x="1372" y="256"/>
                  </a:lnTo>
                  <a:lnTo>
                    <a:pt x="1378" y="263"/>
                  </a:lnTo>
                  <a:lnTo>
                    <a:pt x="1383" y="273"/>
                  </a:lnTo>
                  <a:lnTo>
                    <a:pt x="1383" y="273"/>
                  </a:lnTo>
                  <a:lnTo>
                    <a:pt x="1388" y="287"/>
                  </a:lnTo>
                  <a:lnTo>
                    <a:pt x="1393" y="303"/>
                  </a:lnTo>
                  <a:lnTo>
                    <a:pt x="1396" y="318"/>
                  </a:lnTo>
                  <a:lnTo>
                    <a:pt x="1400" y="335"/>
                  </a:lnTo>
                  <a:lnTo>
                    <a:pt x="1401" y="345"/>
                  </a:lnTo>
                  <a:lnTo>
                    <a:pt x="1401" y="345"/>
                  </a:lnTo>
                  <a:lnTo>
                    <a:pt x="1402" y="356"/>
                  </a:lnTo>
                  <a:lnTo>
                    <a:pt x="1402" y="370"/>
                  </a:lnTo>
                  <a:lnTo>
                    <a:pt x="1402" y="370"/>
                  </a:lnTo>
                  <a:lnTo>
                    <a:pt x="1402" y="379"/>
                  </a:lnTo>
                  <a:lnTo>
                    <a:pt x="1403" y="390"/>
                  </a:lnTo>
                  <a:lnTo>
                    <a:pt x="1404" y="399"/>
                  </a:lnTo>
                  <a:lnTo>
                    <a:pt x="1407" y="408"/>
                  </a:lnTo>
                  <a:lnTo>
                    <a:pt x="1407" y="408"/>
                  </a:lnTo>
                  <a:lnTo>
                    <a:pt x="1409" y="412"/>
                  </a:lnTo>
                  <a:lnTo>
                    <a:pt x="1409" y="418"/>
                  </a:lnTo>
                  <a:lnTo>
                    <a:pt x="1408" y="422"/>
                  </a:lnTo>
                  <a:lnTo>
                    <a:pt x="1406" y="426"/>
                  </a:lnTo>
                  <a:lnTo>
                    <a:pt x="1406" y="426"/>
                  </a:lnTo>
                  <a:lnTo>
                    <a:pt x="1403" y="430"/>
                  </a:lnTo>
                  <a:lnTo>
                    <a:pt x="1399" y="433"/>
                  </a:lnTo>
                  <a:lnTo>
                    <a:pt x="1394" y="435"/>
                  </a:lnTo>
                  <a:lnTo>
                    <a:pt x="1389" y="436"/>
                  </a:lnTo>
                  <a:lnTo>
                    <a:pt x="1389" y="436"/>
                  </a:lnTo>
                  <a:lnTo>
                    <a:pt x="1385" y="435"/>
                  </a:lnTo>
                  <a:lnTo>
                    <a:pt x="1382" y="433"/>
                  </a:lnTo>
                  <a:lnTo>
                    <a:pt x="1379" y="431"/>
                  </a:lnTo>
                  <a:lnTo>
                    <a:pt x="1376" y="427"/>
                  </a:lnTo>
                  <a:lnTo>
                    <a:pt x="1376" y="427"/>
                  </a:lnTo>
                  <a:lnTo>
                    <a:pt x="1373" y="419"/>
                  </a:lnTo>
                  <a:lnTo>
                    <a:pt x="1371" y="411"/>
                  </a:lnTo>
                  <a:lnTo>
                    <a:pt x="1367" y="395"/>
                  </a:lnTo>
                  <a:lnTo>
                    <a:pt x="1365" y="378"/>
                  </a:lnTo>
                  <a:lnTo>
                    <a:pt x="1365" y="363"/>
                  </a:lnTo>
                  <a:lnTo>
                    <a:pt x="1365" y="363"/>
                  </a:lnTo>
                  <a:lnTo>
                    <a:pt x="1363" y="335"/>
                  </a:lnTo>
                  <a:lnTo>
                    <a:pt x="1361" y="321"/>
                  </a:lnTo>
                  <a:lnTo>
                    <a:pt x="1358" y="307"/>
                  </a:lnTo>
                  <a:lnTo>
                    <a:pt x="1358" y="307"/>
                  </a:lnTo>
                  <a:lnTo>
                    <a:pt x="1354" y="297"/>
                  </a:lnTo>
                  <a:lnTo>
                    <a:pt x="1348" y="288"/>
                  </a:lnTo>
                  <a:lnTo>
                    <a:pt x="1340" y="280"/>
                  </a:lnTo>
                  <a:lnTo>
                    <a:pt x="1332" y="271"/>
                  </a:lnTo>
                  <a:lnTo>
                    <a:pt x="1322" y="265"/>
                  </a:lnTo>
                  <a:lnTo>
                    <a:pt x="1311" y="258"/>
                  </a:lnTo>
                  <a:lnTo>
                    <a:pt x="1300" y="253"/>
                  </a:lnTo>
                  <a:lnTo>
                    <a:pt x="1288" y="248"/>
                  </a:lnTo>
                  <a:lnTo>
                    <a:pt x="1275" y="243"/>
                  </a:lnTo>
                  <a:lnTo>
                    <a:pt x="1263" y="240"/>
                  </a:lnTo>
                  <a:lnTo>
                    <a:pt x="1237" y="235"/>
                  </a:lnTo>
                  <a:lnTo>
                    <a:pt x="1211" y="232"/>
                  </a:lnTo>
                  <a:lnTo>
                    <a:pt x="1188" y="231"/>
                  </a:lnTo>
                  <a:lnTo>
                    <a:pt x="1188" y="231"/>
                  </a:lnTo>
                  <a:lnTo>
                    <a:pt x="1181" y="231"/>
                  </a:lnTo>
                  <a:lnTo>
                    <a:pt x="1181" y="231"/>
                  </a:lnTo>
                  <a:lnTo>
                    <a:pt x="1140" y="233"/>
                  </a:lnTo>
                  <a:lnTo>
                    <a:pt x="1101" y="235"/>
                  </a:lnTo>
                  <a:lnTo>
                    <a:pt x="1101" y="235"/>
                  </a:lnTo>
                  <a:lnTo>
                    <a:pt x="1047" y="238"/>
                  </a:lnTo>
                  <a:lnTo>
                    <a:pt x="1019" y="239"/>
                  </a:lnTo>
                  <a:lnTo>
                    <a:pt x="991" y="239"/>
                  </a:lnTo>
                  <a:lnTo>
                    <a:pt x="991" y="239"/>
                  </a:lnTo>
                  <a:lnTo>
                    <a:pt x="975" y="239"/>
                  </a:lnTo>
                  <a:lnTo>
                    <a:pt x="975" y="239"/>
                  </a:lnTo>
                  <a:lnTo>
                    <a:pt x="920" y="239"/>
                  </a:lnTo>
                  <a:lnTo>
                    <a:pt x="872" y="239"/>
                  </a:lnTo>
                  <a:lnTo>
                    <a:pt x="777" y="239"/>
                  </a:lnTo>
                  <a:lnTo>
                    <a:pt x="777" y="239"/>
                  </a:lnTo>
                  <a:lnTo>
                    <a:pt x="771" y="238"/>
                  </a:lnTo>
                  <a:lnTo>
                    <a:pt x="767" y="237"/>
                  </a:lnTo>
                  <a:lnTo>
                    <a:pt x="764" y="234"/>
                  </a:lnTo>
                  <a:lnTo>
                    <a:pt x="762" y="231"/>
                  </a:lnTo>
                  <a:lnTo>
                    <a:pt x="761" y="230"/>
                  </a:lnTo>
                  <a:lnTo>
                    <a:pt x="760" y="229"/>
                  </a:lnTo>
                  <a:lnTo>
                    <a:pt x="760" y="229"/>
                  </a:lnTo>
                  <a:lnTo>
                    <a:pt x="756" y="227"/>
                  </a:lnTo>
                  <a:lnTo>
                    <a:pt x="754" y="223"/>
                  </a:lnTo>
                  <a:lnTo>
                    <a:pt x="753" y="219"/>
                  </a:lnTo>
                  <a:lnTo>
                    <a:pt x="752" y="214"/>
                  </a:lnTo>
                  <a:lnTo>
                    <a:pt x="752" y="214"/>
                  </a:lnTo>
                  <a:lnTo>
                    <a:pt x="752" y="204"/>
                  </a:lnTo>
                  <a:lnTo>
                    <a:pt x="751" y="194"/>
                  </a:lnTo>
                  <a:lnTo>
                    <a:pt x="747" y="174"/>
                  </a:lnTo>
                  <a:lnTo>
                    <a:pt x="740" y="154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27" y="114"/>
                  </a:lnTo>
                  <a:lnTo>
                    <a:pt x="721" y="92"/>
                  </a:lnTo>
                  <a:lnTo>
                    <a:pt x="721" y="92"/>
                  </a:lnTo>
                  <a:lnTo>
                    <a:pt x="719" y="84"/>
                  </a:lnTo>
                  <a:lnTo>
                    <a:pt x="714" y="77"/>
                  </a:lnTo>
                  <a:lnTo>
                    <a:pt x="710" y="69"/>
                  </a:lnTo>
                  <a:lnTo>
                    <a:pt x="705" y="64"/>
                  </a:lnTo>
                  <a:lnTo>
                    <a:pt x="699" y="59"/>
                  </a:lnTo>
                  <a:lnTo>
                    <a:pt x="693" y="55"/>
                  </a:lnTo>
                  <a:lnTo>
                    <a:pt x="686" y="52"/>
                  </a:lnTo>
                  <a:lnTo>
                    <a:pt x="679" y="49"/>
                  </a:lnTo>
                  <a:lnTo>
                    <a:pt x="664" y="46"/>
                  </a:lnTo>
                  <a:lnTo>
                    <a:pt x="647" y="43"/>
                  </a:lnTo>
                  <a:lnTo>
                    <a:pt x="631" y="42"/>
                  </a:lnTo>
                  <a:lnTo>
                    <a:pt x="615" y="42"/>
                  </a:lnTo>
                  <a:lnTo>
                    <a:pt x="605" y="42"/>
                  </a:lnTo>
                  <a:lnTo>
                    <a:pt x="605" y="42"/>
                  </a:lnTo>
                  <a:lnTo>
                    <a:pt x="530" y="41"/>
                  </a:lnTo>
                  <a:lnTo>
                    <a:pt x="528" y="40"/>
                  </a:lnTo>
                  <a:lnTo>
                    <a:pt x="528" y="40"/>
                  </a:lnTo>
                  <a:lnTo>
                    <a:pt x="476" y="39"/>
                  </a:lnTo>
                  <a:lnTo>
                    <a:pt x="424" y="39"/>
                  </a:lnTo>
                  <a:lnTo>
                    <a:pt x="424" y="39"/>
                  </a:lnTo>
                  <a:lnTo>
                    <a:pt x="374" y="39"/>
                  </a:lnTo>
                  <a:lnTo>
                    <a:pt x="329" y="41"/>
                  </a:lnTo>
                  <a:lnTo>
                    <a:pt x="324" y="42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0" y="66"/>
                  </a:lnTo>
                  <a:lnTo>
                    <a:pt x="316" y="87"/>
                  </a:lnTo>
                  <a:lnTo>
                    <a:pt x="308" y="126"/>
                  </a:lnTo>
                  <a:lnTo>
                    <a:pt x="308" y="127"/>
                  </a:lnTo>
                  <a:lnTo>
                    <a:pt x="308" y="127"/>
                  </a:lnTo>
                  <a:lnTo>
                    <a:pt x="302" y="153"/>
                  </a:lnTo>
                  <a:lnTo>
                    <a:pt x="302" y="153"/>
                  </a:lnTo>
                  <a:lnTo>
                    <a:pt x="300" y="162"/>
                  </a:lnTo>
                  <a:lnTo>
                    <a:pt x="298" y="16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7" y="184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74" y="214"/>
                  </a:lnTo>
                  <a:lnTo>
                    <a:pt x="274" y="214"/>
                  </a:lnTo>
                  <a:lnTo>
                    <a:pt x="267" y="232"/>
                  </a:lnTo>
                  <a:lnTo>
                    <a:pt x="266" y="234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8" y="239"/>
                  </a:lnTo>
                  <a:lnTo>
                    <a:pt x="267" y="245"/>
                  </a:lnTo>
                  <a:lnTo>
                    <a:pt x="266" y="248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62" y="255"/>
                  </a:lnTo>
                  <a:lnTo>
                    <a:pt x="258" y="256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5" y="258"/>
                  </a:lnTo>
                  <a:lnTo>
                    <a:pt x="245" y="258"/>
                  </a:lnTo>
                  <a:lnTo>
                    <a:pt x="241" y="258"/>
                  </a:lnTo>
                  <a:lnTo>
                    <a:pt x="241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08" y="255"/>
                  </a:lnTo>
                  <a:lnTo>
                    <a:pt x="208" y="255"/>
                  </a:lnTo>
                  <a:lnTo>
                    <a:pt x="175" y="252"/>
                  </a:lnTo>
                  <a:lnTo>
                    <a:pt x="157" y="251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7" y="251"/>
                  </a:lnTo>
                  <a:lnTo>
                    <a:pt x="113" y="252"/>
                  </a:lnTo>
                  <a:lnTo>
                    <a:pt x="101" y="254"/>
                  </a:lnTo>
                  <a:lnTo>
                    <a:pt x="91" y="256"/>
                  </a:lnTo>
                  <a:lnTo>
                    <a:pt x="80" y="259"/>
                  </a:lnTo>
                  <a:lnTo>
                    <a:pt x="72" y="264"/>
                  </a:lnTo>
                  <a:lnTo>
                    <a:pt x="65" y="268"/>
                  </a:lnTo>
                  <a:lnTo>
                    <a:pt x="58" y="275"/>
                  </a:lnTo>
                  <a:lnTo>
                    <a:pt x="58" y="275"/>
                  </a:lnTo>
                  <a:lnTo>
                    <a:pt x="53" y="280"/>
                  </a:lnTo>
                  <a:lnTo>
                    <a:pt x="49" y="286"/>
                  </a:lnTo>
                  <a:lnTo>
                    <a:pt x="46" y="292"/>
                  </a:lnTo>
                  <a:lnTo>
                    <a:pt x="44" y="298"/>
                  </a:lnTo>
                  <a:lnTo>
                    <a:pt x="42" y="306"/>
                  </a:lnTo>
                  <a:lnTo>
                    <a:pt x="41" y="314"/>
                  </a:lnTo>
                  <a:lnTo>
                    <a:pt x="40" y="322"/>
                  </a:lnTo>
                  <a:lnTo>
                    <a:pt x="40" y="332"/>
                  </a:lnTo>
                  <a:lnTo>
                    <a:pt x="41" y="368"/>
                  </a:lnTo>
                  <a:lnTo>
                    <a:pt x="41" y="368"/>
                  </a:lnTo>
                  <a:lnTo>
                    <a:pt x="44" y="483"/>
                  </a:lnTo>
                  <a:lnTo>
                    <a:pt x="46" y="541"/>
                  </a:lnTo>
                  <a:lnTo>
                    <a:pt x="46" y="599"/>
                  </a:lnTo>
                  <a:lnTo>
                    <a:pt x="46" y="599"/>
                  </a:lnTo>
                  <a:lnTo>
                    <a:pt x="46" y="658"/>
                  </a:lnTo>
                  <a:lnTo>
                    <a:pt x="48" y="720"/>
                  </a:lnTo>
                  <a:lnTo>
                    <a:pt x="50" y="783"/>
                  </a:lnTo>
                  <a:lnTo>
                    <a:pt x="53" y="850"/>
                  </a:lnTo>
                  <a:lnTo>
                    <a:pt x="53" y="850"/>
                  </a:lnTo>
                  <a:lnTo>
                    <a:pt x="55" y="893"/>
                  </a:lnTo>
                  <a:lnTo>
                    <a:pt x="55" y="893"/>
                  </a:lnTo>
                  <a:lnTo>
                    <a:pt x="56" y="932"/>
                  </a:lnTo>
                  <a:lnTo>
                    <a:pt x="59" y="972"/>
                  </a:lnTo>
                  <a:lnTo>
                    <a:pt x="59" y="972"/>
                  </a:lnTo>
                  <a:lnTo>
                    <a:pt x="59" y="985"/>
                  </a:lnTo>
                  <a:lnTo>
                    <a:pt x="59" y="996"/>
                  </a:lnTo>
                  <a:lnTo>
                    <a:pt x="56" y="1019"/>
                  </a:lnTo>
                  <a:lnTo>
                    <a:pt x="56" y="1019"/>
                  </a:lnTo>
                  <a:lnTo>
                    <a:pt x="53" y="1035"/>
                  </a:lnTo>
                  <a:lnTo>
                    <a:pt x="52" y="1052"/>
                  </a:lnTo>
                  <a:lnTo>
                    <a:pt x="52" y="1052"/>
                  </a:lnTo>
                  <a:lnTo>
                    <a:pt x="52" y="1053"/>
                  </a:lnTo>
                  <a:lnTo>
                    <a:pt x="52" y="1053"/>
                  </a:lnTo>
                  <a:lnTo>
                    <a:pt x="53" y="1076"/>
                  </a:lnTo>
                  <a:lnTo>
                    <a:pt x="56" y="1097"/>
                  </a:lnTo>
                  <a:lnTo>
                    <a:pt x="58" y="1106"/>
                  </a:lnTo>
                  <a:lnTo>
                    <a:pt x="61" y="1115"/>
                  </a:lnTo>
                  <a:lnTo>
                    <a:pt x="65" y="1123"/>
                  </a:lnTo>
                  <a:lnTo>
                    <a:pt x="69" y="1132"/>
                  </a:lnTo>
                  <a:lnTo>
                    <a:pt x="73" y="1139"/>
                  </a:lnTo>
                  <a:lnTo>
                    <a:pt x="79" y="1145"/>
                  </a:lnTo>
                  <a:lnTo>
                    <a:pt x="85" y="1151"/>
                  </a:lnTo>
                  <a:lnTo>
                    <a:pt x="93" y="1157"/>
                  </a:lnTo>
                  <a:lnTo>
                    <a:pt x="101" y="1162"/>
                  </a:lnTo>
                  <a:lnTo>
                    <a:pt x="110" y="1166"/>
                  </a:lnTo>
                  <a:lnTo>
                    <a:pt x="122" y="1169"/>
                  </a:lnTo>
                  <a:lnTo>
                    <a:pt x="133" y="1171"/>
                  </a:lnTo>
                  <a:lnTo>
                    <a:pt x="133" y="1171"/>
                  </a:lnTo>
                  <a:lnTo>
                    <a:pt x="175" y="1178"/>
                  </a:lnTo>
                  <a:lnTo>
                    <a:pt x="211" y="1183"/>
                  </a:lnTo>
                  <a:lnTo>
                    <a:pt x="246" y="1186"/>
                  </a:lnTo>
                  <a:lnTo>
                    <a:pt x="279" y="1186"/>
                  </a:lnTo>
                  <a:lnTo>
                    <a:pt x="279" y="1186"/>
                  </a:lnTo>
                  <a:lnTo>
                    <a:pt x="311" y="1187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376" y="1189"/>
                  </a:lnTo>
                  <a:lnTo>
                    <a:pt x="409" y="1190"/>
                  </a:lnTo>
                  <a:lnTo>
                    <a:pt x="409" y="1190"/>
                  </a:lnTo>
                  <a:lnTo>
                    <a:pt x="440" y="1189"/>
                  </a:lnTo>
                  <a:lnTo>
                    <a:pt x="440" y="1189"/>
                  </a:lnTo>
                  <a:lnTo>
                    <a:pt x="472" y="1187"/>
                  </a:lnTo>
                  <a:lnTo>
                    <a:pt x="504" y="1184"/>
                  </a:lnTo>
                  <a:lnTo>
                    <a:pt x="504" y="1184"/>
                  </a:lnTo>
                  <a:lnTo>
                    <a:pt x="552" y="1180"/>
                  </a:lnTo>
                  <a:lnTo>
                    <a:pt x="576" y="1178"/>
                  </a:lnTo>
                  <a:lnTo>
                    <a:pt x="599" y="1178"/>
                  </a:lnTo>
                  <a:lnTo>
                    <a:pt x="599" y="1178"/>
                  </a:lnTo>
                  <a:lnTo>
                    <a:pt x="612" y="1178"/>
                  </a:lnTo>
                  <a:lnTo>
                    <a:pt x="612" y="1178"/>
                  </a:lnTo>
                  <a:lnTo>
                    <a:pt x="691" y="1179"/>
                  </a:lnTo>
                  <a:lnTo>
                    <a:pt x="784" y="1180"/>
                  </a:lnTo>
                  <a:lnTo>
                    <a:pt x="784" y="1180"/>
                  </a:lnTo>
                  <a:lnTo>
                    <a:pt x="873" y="1179"/>
                  </a:lnTo>
                  <a:lnTo>
                    <a:pt x="880" y="1179"/>
                  </a:lnTo>
                  <a:lnTo>
                    <a:pt x="880" y="1179"/>
                  </a:lnTo>
                  <a:lnTo>
                    <a:pt x="976" y="1179"/>
                  </a:lnTo>
                  <a:lnTo>
                    <a:pt x="976" y="1179"/>
                  </a:lnTo>
                  <a:lnTo>
                    <a:pt x="1009" y="1179"/>
                  </a:lnTo>
                  <a:lnTo>
                    <a:pt x="1011" y="1179"/>
                  </a:lnTo>
                  <a:lnTo>
                    <a:pt x="1011" y="1179"/>
                  </a:lnTo>
                  <a:lnTo>
                    <a:pt x="1041" y="1179"/>
                  </a:lnTo>
                  <a:lnTo>
                    <a:pt x="1041" y="1179"/>
                  </a:lnTo>
                  <a:lnTo>
                    <a:pt x="1084" y="1180"/>
                  </a:lnTo>
                  <a:lnTo>
                    <a:pt x="1107" y="1181"/>
                  </a:lnTo>
                  <a:lnTo>
                    <a:pt x="1130" y="1184"/>
                  </a:lnTo>
                  <a:lnTo>
                    <a:pt x="1130" y="1184"/>
                  </a:lnTo>
                  <a:lnTo>
                    <a:pt x="1159" y="1187"/>
                  </a:lnTo>
                  <a:lnTo>
                    <a:pt x="1174" y="1188"/>
                  </a:lnTo>
                  <a:lnTo>
                    <a:pt x="1189" y="1188"/>
                  </a:lnTo>
                  <a:lnTo>
                    <a:pt x="1189" y="1188"/>
                  </a:lnTo>
                  <a:lnTo>
                    <a:pt x="1208" y="1188"/>
                  </a:lnTo>
                  <a:lnTo>
                    <a:pt x="1208" y="1188"/>
                  </a:lnTo>
                  <a:lnTo>
                    <a:pt x="1210" y="1188"/>
                  </a:lnTo>
                  <a:lnTo>
                    <a:pt x="1210" y="1188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237" y="1189"/>
                  </a:lnTo>
                  <a:lnTo>
                    <a:pt x="1237" y="1189"/>
                  </a:lnTo>
                  <a:lnTo>
                    <a:pt x="1248" y="1188"/>
                  </a:lnTo>
                  <a:lnTo>
                    <a:pt x="1255" y="1187"/>
                  </a:lnTo>
                  <a:lnTo>
                    <a:pt x="1260" y="1185"/>
                  </a:lnTo>
                  <a:lnTo>
                    <a:pt x="1262" y="1183"/>
                  </a:lnTo>
                  <a:lnTo>
                    <a:pt x="1262" y="1183"/>
                  </a:lnTo>
                  <a:lnTo>
                    <a:pt x="1265" y="1178"/>
                  </a:lnTo>
                  <a:lnTo>
                    <a:pt x="1268" y="1176"/>
                  </a:lnTo>
                  <a:lnTo>
                    <a:pt x="1272" y="1174"/>
                  </a:lnTo>
                  <a:lnTo>
                    <a:pt x="1276" y="1173"/>
                  </a:lnTo>
                  <a:lnTo>
                    <a:pt x="1276" y="1173"/>
                  </a:lnTo>
                  <a:lnTo>
                    <a:pt x="1281" y="1174"/>
                  </a:lnTo>
                  <a:lnTo>
                    <a:pt x="1287" y="1176"/>
                  </a:lnTo>
                  <a:lnTo>
                    <a:pt x="1291" y="1179"/>
                  </a:lnTo>
                  <a:lnTo>
                    <a:pt x="1294" y="1184"/>
                  </a:lnTo>
                  <a:lnTo>
                    <a:pt x="1294" y="1184"/>
                  </a:lnTo>
                  <a:lnTo>
                    <a:pt x="1295" y="1188"/>
                  </a:lnTo>
                  <a:lnTo>
                    <a:pt x="1296" y="1192"/>
                  </a:lnTo>
                  <a:lnTo>
                    <a:pt x="1295" y="1196"/>
                  </a:lnTo>
                  <a:lnTo>
                    <a:pt x="1293" y="1200"/>
                  </a:lnTo>
                  <a:lnTo>
                    <a:pt x="1293" y="1200"/>
                  </a:lnTo>
                  <a:lnTo>
                    <a:pt x="1290" y="1204"/>
                  </a:lnTo>
                  <a:lnTo>
                    <a:pt x="1287" y="1208"/>
                  </a:lnTo>
                  <a:lnTo>
                    <a:pt x="1279" y="1215"/>
                  </a:lnTo>
                  <a:lnTo>
                    <a:pt x="1270" y="1219"/>
                  </a:lnTo>
                  <a:lnTo>
                    <a:pt x="1261" y="1223"/>
                  </a:lnTo>
                  <a:lnTo>
                    <a:pt x="1251" y="1225"/>
                  </a:lnTo>
                  <a:lnTo>
                    <a:pt x="1241" y="1226"/>
                  </a:lnTo>
                  <a:lnTo>
                    <a:pt x="1221" y="1227"/>
                  </a:lnTo>
                  <a:lnTo>
                    <a:pt x="1221" y="12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8" name="Freeform 1010">
              <a:extLst>
                <a:ext uri="{FF2B5EF4-FFF2-40B4-BE49-F238E27FC236}">
                  <a16:creationId xmlns:a16="http://schemas.microsoft.com/office/drawing/2014/main" id="{79E3B4F8-8F31-4028-B3A2-338024E8C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2363788"/>
              <a:ext cx="822325" cy="422275"/>
            </a:xfrm>
            <a:custGeom>
              <a:avLst/>
              <a:gdLst/>
              <a:ahLst/>
              <a:cxnLst>
                <a:cxn ang="0">
                  <a:pos x="1224" y="794"/>
                </a:cxn>
                <a:cxn ang="0">
                  <a:pos x="1217" y="774"/>
                </a:cxn>
                <a:cxn ang="0">
                  <a:pos x="1226" y="760"/>
                </a:cxn>
                <a:cxn ang="0">
                  <a:pos x="1240" y="724"/>
                </a:cxn>
                <a:cxn ang="0">
                  <a:pos x="1256" y="649"/>
                </a:cxn>
                <a:cxn ang="0">
                  <a:pos x="1286" y="584"/>
                </a:cxn>
                <a:cxn ang="0">
                  <a:pos x="1313" y="525"/>
                </a:cxn>
                <a:cxn ang="0">
                  <a:pos x="1351" y="435"/>
                </a:cxn>
                <a:cxn ang="0">
                  <a:pos x="1404" y="353"/>
                </a:cxn>
                <a:cxn ang="0">
                  <a:pos x="1460" y="252"/>
                </a:cxn>
                <a:cxn ang="0">
                  <a:pos x="1509" y="131"/>
                </a:cxn>
                <a:cxn ang="0">
                  <a:pos x="1516" y="71"/>
                </a:cxn>
                <a:cxn ang="0">
                  <a:pos x="1506" y="49"/>
                </a:cxn>
                <a:cxn ang="0">
                  <a:pos x="1465" y="35"/>
                </a:cxn>
                <a:cxn ang="0">
                  <a:pos x="1425" y="37"/>
                </a:cxn>
                <a:cxn ang="0">
                  <a:pos x="781" y="47"/>
                </a:cxn>
                <a:cxn ang="0">
                  <a:pos x="307" y="65"/>
                </a:cxn>
                <a:cxn ang="0">
                  <a:pos x="295" y="101"/>
                </a:cxn>
                <a:cxn ang="0">
                  <a:pos x="257" y="189"/>
                </a:cxn>
                <a:cxn ang="0">
                  <a:pos x="245" y="243"/>
                </a:cxn>
                <a:cxn ang="0">
                  <a:pos x="228" y="311"/>
                </a:cxn>
                <a:cxn ang="0">
                  <a:pos x="196" y="371"/>
                </a:cxn>
                <a:cxn ang="0">
                  <a:pos x="150" y="466"/>
                </a:cxn>
                <a:cxn ang="0">
                  <a:pos x="135" y="518"/>
                </a:cxn>
                <a:cxn ang="0">
                  <a:pos x="104" y="613"/>
                </a:cxn>
                <a:cxn ang="0">
                  <a:pos x="74" y="660"/>
                </a:cxn>
                <a:cxn ang="0">
                  <a:pos x="52" y="709"/>
                </a:cxn>
                <a:cxn ang="0">
                  <a:pos x="36" y="756"/>
                </a:cxn>
                <a:cxn ang="0">
                  <a:pos x="32" y="773"/>
                </a:cxn>
                <a:cxn ang="0">
                  <a:pos x="17" y="780"/>
                </a:cxn>
                <a:cxn ang="0">
                  <a:pos x="4" y="774"/>
                </a:cxn>
                <a:cxn ang="0">
                  <a:pos x="0" y="762"/>
                </a:cxn>
                <a:cxn ang="0">
                  <a:pos x="13" y="713"/>
                </a:cxn>
                <a:cxn ang="0">
                  <a:pos x="42" y="646"/>
                </a:cxn>
                <a:cxn ang="0">
                  <a:pos x="79" y="583"/>
                </a:cxn>
                <a:cxn ang="0">
                  <a:pos x="98" y="520"/>
                </a:cxn>
                <a:cxn ang="0">
                  <a:pos x="128" y="431"/>
                </a:cxn>
                <a:cxn ang="0">
                  <a:pos x="164" y="359"/>
                </a:cxn>
                <a:cxn ang="0">
                  <a:pos x="198" y="289"/>
                </a:cxn>
                <a:cxn ang="0">
                  <a:pos x="212" y="219"/>
                </a:cxn>
                <a:cxn ang="0">
                  <a:pos x="237" y="133"/>
                </a:cxn>
                <a:cxn ang="0">
                  <a:pos x="265" y="77"/>
                </a:cxn>
                <a:cxn ang="0">
                  <a:pos x="276" y="43"/>
                </a:cxn>
                <a:cxn ang="0">
                  <a:pos x="303" y="24"/>
                </a:cxn>
                <a:cxn ang="0">
                  <a:pos x="375" y="18"/>
                </a:cxn>
                <a:cxn ang="0">
                  <a:pos x="411" y="13"/>
                </a:cxn>
                <a:cxn ang="0">
                  <a:pos x="479" y="13"/>
                </a:cxn>
                <a:cxn ang="0">
                  <a:pos x="668" y="15"/>
                </a:cxn>
                <a:cxn ang="0">
                  <a:pos x="1159" y="4"/>
                </a:cxn>
                <a:cxn ang="0">
                  <a:pos x="1375" y="1"/>
                </a:cxn>
                <a:cxn ang="0">
                  <a:pos x="1481" y="2"/>
                </a:cxn>
                <a:cxn ang="0">
                  <a:pos x="1535" y="17"/>
                </a:cxn>
                <a:cxn ang="0">
                  <a:pos x="1547" y="34"/>
                </a:cxn>
                <a:cxn ang="0">
                  <a:pos x="1550" y="109"/>
                </a:cxn>
                <a:cxn ang="0">
                  <a:pos x="1516" y="216"/>
                </a:cxn>
                <a:cxn ang="0">
                  <a:pos x="1472" y="303"/>
                </a:cxn>
                <a:cxn ang="0">
                  <a:pos x="1406" y="412"/>
                </a:cxn>
                <a:cxn ang="0">
                  <a:pos x="1362" y="503"/>
                </a:cxn>
                <a:cxn ang="0">
                  <a:pos x="1315" y="608"/>
                </a:cxn>
                <a:cxn ang="0">
                  <a:pos x="1277" y="715"/>
                </a:cxn>
                <a:cxn ang="0">
                  <a:pos x="1261" y="773"/>
                </a:cxn>
                <a:cxn ang="0">
                  <a:pos x="1244" y="796"/>
                </a:cxn>
              </a:cxnLst>
              <a:rect l="0" t="0" r="r" b="b"/>
              <a:pathLst>
                <a:path w="1553" h="798">
                  <a:moveTo>
                    <a:pt x="1235" y="798"/>
                  </a:moveTo>
                  <a:lnTo>
                    <a:pt x="1235" y="798"/>
                  </a:lnTo>
                  <a:lnTo>
                    <a:pt x="1229" y="797"/>
                  </a:lnTo>
                  <a:lnTo>
                    <a:pt x="1226" y="796"/>
                  </a:lnTo>
                  <a:lnTo>
                    <a:pt x="1224" y="794"/>
                  </a:lnTo>
                  <a:lnTo>
                    <a:pt x="1220" y="792"/>
                  </a:lnTo>
                  <a:lnTo>
                    <a:pt x="1219" y="789"/>
                  </a:lnTo>
                  <a:lnTo>
                    <a:pt x="1217" y="786"/>
                  </a:lnTo>
                  <a:lnTo>
                    <a:pt x="1217" y="781"/>
                  </a:lnTo>
                  <a:lnTo>
                    <a:pt x="1217" y="774"/>
                  </a:lnTo>
                  <a:lnTo>
                    <a:pt x="1217" y="774"/>
                  </a:lnTo>
                  <a:lnTo>
                    <a:pt x="1218" y="770"/>
                  </a:lnTo>
                  <a:lnTo>
                    <a:pt x="1219" y="766"/>
                  </a:lnTo>
                  <a:lnTo>
                    <a:pt x="1222" y="763"/>
                  </a:lnTo>
                  <a:lnTo>
                    <a:pt x="1226" y="760"/>
                  </a:lnTo>
                  <a:lnTo>
                    <a:pt x="1228" y="759"/>
                  </a:lnTo>
                  <a:lnTo>
                    <a:pt x="1229" y="757"/>
                  </a:lnTo>
                  <a:lnTo>
                    <a:pt x="1229" y="757"/>
                  </a:lnTo>
                  <a:lnTo>
                    <a:pt x="1235" y="741"/>
                  </a:lnTo>
                  <a:lnTo>
                    <a:pt x="1240" y="724"/>
                  </a:lnTo>
                  <a:lnTo>
                    <a:pt x="1244" y="705"/>
                  </a:lnTo>
                  <a:lnTo>
                    <a:pt x="1248" y="686"/>
                  </a:lnTo>
                  <a:lnTo>
                    <a:pt x="1248" y="686"/>
                  </a:lnTo>
                  <a:lnTo>
                    <a:pt x="1251" y="667"/>
                  </a:lnTo>
                  <a:lnTo>
                    <a:pt x="1256" y="649"/>
                  </a:lnTo>
                  <a:lnTo>
                    <a:pt x="1256" y="649"/>
                  </a:lnTo>
                  <a:lnTo>
                    <a:pt x="1262" y="632"/>
                  </a:lnTo>
                  <a:lnTo>
                    <a:pt x="1269" y="616"/>
                  </a:lnTo>
                  <a:lnTo>
                    <a:pt x="1277" y="599"/>
                  </a:lnTo>
                  <a:lnTo>
                    <a:pt x="1286" y="584"/>
                  </a:lnTo>
                  <a:lnTo>
                    <a:pt x="1286" y="584"/>
                  </a:lnTo>
                  <a:lnTo>
                    <a:pt x="1294" y="566"/>
                  </a:lnTo>
                  <a:lnTo>
                    <a:pt x="1302" y="549"/>
                  </a:lnTo>
                  <a:lnTo>
                    <a:pt x="1302" y="549"/>
                  </a:lnTo>
                  <a:lnTo>
                    <a:pt x="1313" y="525"/>
                  </a:lnTo>
                  <a:lnTo>
                    <a:pt x="1323" y="500"/>
                  </a:lnTo>
                  <a:lnTo>
                    <a:pt x="1323" y="500"/>
                  </a:lnTo>
                  <a:lnTo>
                    <a:pt x="1336" y="468"/>
                  </a:lnTo>
                  <a:lnTo>
                    <a:pt x="1351" y="435"/>
                  </a:lnTo>
                  <a:lnTo>
                    <a:pt x="1351" y="435"/>
                  </a:lnTo>
                  <a:lnTo>
                    <a:pt x="1359" y="421"/>
                  </a:lnTo>
                  <a:lnTo>
                    <a:pt x="1368" y="405"/>
                  </a:lnTo>
                  <a:lnTo>
                    <a:pt x="1387" y="377"/>
                  </a:lnTo>
                  <a:lnTo>
                    <a:pt x="1387" y="377"/>
                  </a:lnTo>
                  <a:lnTo>
                    <a:pt x="1404" y="353"/>
                  </a:lnTo>
                  <a:lnTo>
                    <a:pt x="1411" y="340"/>
                  </a:lnTo>
                  <a:lnTo>
                    <a:pt x="1419" y="328"/>
                  </a:lnTo>
                  <a:lnTo>
                    <a:pt x="1430" y="307"/>
                  </a:lnTo>
                  <a:lnTo>
                    <a:pt x="1430" y="307"/>
                  </a:lnTo>
                  <a:lnTo>
                    <a:pt x="1460" y="252"/>
                  </a:lnTo>
                  <a:lnTo>
                    <a:pt x="1474" y="222"/>
                  </a:lnTo>
                  <a:lnTo>
                    <a:pt x="1488" y="192"/>
                  </a:lnTo>
                  <a:lnTo>
                    <a:pt x="1499" y="162"/>
                  </a:lnTo>
                  <a:lnTo>
                    <a:pt x="1504" y="146"/>
                  </a:lnTo>
                  <a:lnTo>
                    <a:pt x="1509" y="131"/>
                  </a:lnTo>
                  <a:lnTo>
                    <a:pt x="1512" y="116"/>
                  </a:lnTo>
                  <a:lnTo>
                    <a:pt x="1514" y="101"/>
                  </a:lnTo>
                  <a:lnTo>
                    <a:pt x="1515" y="85"/>
                  </a:lnTo>
                  <a:lnTo>
                    <a:pt x="1516" y="71"/>
                  </a:lnTo>
                  <a:lnTo>
                    <a:pt x="1516" y="71"/>
                  </a:lnTo>
                  <a:lnTo>
                    <a:pt x="1515" y="65"/>
                  </a:lnTo>
                  <a:lnTo>
                    <a:pt x="1514" y="60"/>
                  </a:lnTo>
                  <a:lnTo>
                    <a:pt x="1512" y="56"/>
                  </a:lnTo>
                  <a:lnTo>
                    <a:pt x="1510" y="52"/>
                  </a:lnTo>
                  <a:lnTo>
                    <a:pt x="1506" y="49"/>
                  </a:lnTo>
                  <a:lnTo>
                    <a:pt x="1503" y="46"/>
                  </a:lnTo>
                  <a:lnTo>
                    <a:pt x="1495" y="42"/>
                  </a:lnTo>
                  <a:lnTo>
                    <a:pt x="1486" y="38"/>
                  </a:lnTo>
                  <a:lnTo>
                    <a:pt x="1475" y="36"/>
                  </a:lnTo>
                  <a:lnTo>
                    <a:pt x="1465" y="35"/>
                  </a:lnTo>
                  <a:lnTo>
                    <a:pt x="1456" y="35"/>
                  </a:lnTo>
                  <a:lnTo>
                    <a:pt x="1456" y="35"/>
                  </a:lnTo>
                  <a:lnTo>
                    <a:pt x="1439" y="36"/>
                  </a:lnTo>
                  <a:lnTo>
                    <a:pt x="1425" y="37"/>
                  </a:lnTo>
                  <a:lnTo>
                    <a:pt x="1425" y="37"/>
                  </a:lnTo>
                  <a:lnTo>
                    <a:pt x="1404" y="37"/>
                  </a:lnTo>
                  <a:lnTo>
                    <a:pt x="1272" y="37"/>
                  </a:lnTo>
                  <a:lnTo>
                    <a:pt x="1272" y="37"/>
                  </a:lnTo>
                  <a:lnTo>
                    <a:pt x="1092" y="41"/>
                  </a:lnTo>
                  <a:lnTo>
                    <a:pt x="781" y="47"/>
                  </a:lnTo>
                  <a:lnTo>
                    <a:pt x="314" y="57"/>
                  </a:lnTo>
                  <a:lnTo>
                    <a:pt x="309" y="57"/>
                  </a:lnTo>
                  <a:lnTo>
                    <a:pt x="308" y="61"/>
                  </a:lnTo>
                  <a:lnTo>
                    <a:pt x="308" y="61"/>
                  </a:lnTo>
                  <a:lnTo>
                    <a:pt x="307" y="65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83"/>
                  </a:lnTo>
                  <a:lnTo>
                    <a:pt x="295" y="101"/>
                  </a:lnTo>
                  <a:lnTo>
                    <a:pt x="280" y="134"/>
                  </a:lnTo>
                  <a:lnTo>
                    <a:pt x="280" y="134"/>
                  </a:lnTo>
                  <a:lnTo>
                    <a:pt x="272" y="151"/>
                  </a:lnTo>
                  <a:lnTo>
                    <a:pt x="264" y="170"/>
                  </a:lnTo>
                  <a:lnTo>
                    <a:pt x="257" y="189"/>
                  </a:lnTo>
                  <a:lnTo>
                    <a:pt x="251" y="207"/>
                  </a:lnTo>
                  <a:lnTo>
                    <a:pt x="251" y="207"/>
                  </a:lnTo>
                  <a:lnTo>
                    <a:pt x="248" y="225"/>
                  </a:lnTo>
                  <a:lnTo>
                    <a:pt x="245" y="243"/>
                  </a:lnTo>
                  <a:lnTo>
                    <a:pt x="245" y="243"/>
                  </a:lnTo>
                  <a:lnTo>
                    <a:pt x="241" y="272"/>
                  </a:lnTo>
                  <a:lnTo>
                    <a:pt x="238" y="285"/>
                  </a:lnTo>
                  <a:lnTo>
                    <a:pt x="234" y="299"/>
                  </a:lnTo>
                  <a:lnTo>
                    <a:pt x="234" y="299"/>
                  </a:lnTo>
                  <a:lnTo>
                    <a:pt x="228" y="311"/>
                  </a:lnTo>
                  <a:lnTo>
                    <a:pt x="222" y="322"/>
                  </a:lnTo>
                  <a:lnTo>
                    <a:pt x="210" y="345"/>
                  </a:lnTo>
                  <a:lnTo>
                    <a:pt x="210" y="345"/>
                  </a:lnTo>
                  <a:lnTo>
                    <a:pt x="196" y="371"/>
                  </a:lnTo>
                  <a:lnTo>
                    <a:pt x="196" y="371"/>
                  </a:lnTo>
                  <a:lnTo>
                    <a:pt x="182" y="400"/>
                  </a:lnTo>
                  <a:lnTo>
                    <a:pt x="182" y="400"/>
                  </a:lnTo>
                  <a:lnTo>
                    <a:pt x="171" y="422"/>
                  </a:lnTo>
                  <a:lnTo>
                    <a:pt x="159" y="444"/>
                  </a:lnTo>
                  <a:lnTo>
                    <a:pt x="150" y="466"/>
                  </a:lnTo>
                  <a:lnTo>
                    <a:pt x="146" y="477"/>
                  </a:lnTo>
                  <a:lnTo>
                    <a:pt x="143" y="487"/>
                  </a:lnTo>
                  <a:lnTo>
                    <a:pt x="143" y="487"/>
                  </a:lnTo>
                  <a:lnTo>
                    <a:pt x="135" y="518"/>
                  </a:lnTo>
                  <a:lnTo>
                    <a:pt x="135" y="518"/>
                  </a:lnTo>
                  <a:lnTo>
                    <a:pt x="126" y="553"/>
                  </a:lnTo>
                  <a:lnTo>
                    <a:pt x="116" y="588"/>
                  </a:lnTo>
                  <a:lnTo>
                    <a:pt x="116" y="588"/>
                  </a:lnTo>
                  <a:lnTo>
                    <a:pt x="110" y="600"/>
                  </a:lnTo>
                  <a:lnTo>
                    <a:pt x="104" y="613"/>
                  </a:lnTo>
                  <a:lnTo>
                    <a:pt x="97" y="625"/>
                  </a:lnTo>
                  <a:lnTo>
                    <a:pt x="89" y="637"/>
                  </a:lnTo>
                  <a:lnTo>
                    <a:pt x="89" y="637"/>
                  </a:lnTo>
                  <a:lnTo>
                    <a:pt x="81" y="648"/>
                  </a:lnTo>
                  <a:lnTo>
                    <a:pt x="74" y="660"/>
                  </a:lnTo>
                  <a:lnTo>
                    <a:pt x="68" y="673"/>
                  </a:lnTo>
                  <a:lnTo>
                    <a:pt x="62" y="686"/>
                  </a:lnTo>
                  <a:lnTo>
                    <a:pt x="62" y="686"/>
                  </a:lnTo>
                  <a:lnTo>
                    <a:pt x="58" y="697"/>
                  </a:lnTo>
                  <a:lnTo>
                    <a:pt x="52" y="709"/>
                  </a:lnTo>
                  <a:lnTo>
                    <a:pt x="52" y="709"/>
                  </a:lnTo>
                  <a:lnTo>
                    <a:pt x="47" y="723"/>
                  </a:lnTo>
                  <a:lnTo>
                    <a:pt x="41" y="736"/>
                  </a:lnTo>
                  <a:lnTo>
                    <a:pt x="38" y="750"/>
                  </a:lnTo>
                  <a:lnTo>
                    <a:pt x="36" y="756"/>
                  </a:lnTo>
                  <a:lnTo>
                    <a:pt x="36" y="762"/>
                  </a:lnTo>
                  <a:lnTo>
                    <a:pt x="36" y="762"/>
                  </a:lnTo>
                  <a:lnTo>
                    <a:pt x="35" y="766"/>
                  </a:lnTo>
                  <a:lnTo>
                    <a:pt x="34" y="770"/>
                  </a:lnTo>
                  <a:lnTo>
                    <a:pt x="32" y="773"/>
                  </a:lnTo>
                  <a:lnTo>
                    <a:pt x="30" y="775"/>
                  </a:lnTo>
                  <a:lnTo>
                    <a:pt x="26" y="777"/>
                  </a:lnTo>
                  <a:lnTo>
                    <a:pt x="23" y="779"/>
                  </a:lnTo>
                  <a:lnTo>
                    <a:pt x="17" y="780"/>
                  </a:lnTo>
                  <a:lnTo>
                    <a:pt x="17" y="780"/>
                  </a:lnTo>
                  <a:lnTo>
                    <a:pt x="13" y="780"/>
                  </a:lnTo>
                  <a:lnTo>
                    <a:pt x="10" y="779"/>
                  </a:lnTo>
                  <a:lnTo>
                    <a:pt x="7" y="776"/>
                  </a:lnTo>
                  <a:lnTo>
                    <a:pt x="4" y="774"/>
                  </a:lnTo>
                  <a:lnTo>
                    <a:pt x="4" y="774"/>
                  </a:lnTo>
                  <a:lnTo>
                    <a:pt x="2" y="772"/>
                  </a:lnTo>
                  <a:lnTo>
                    <a:pt x="1" y="769"/>
                  </a:lnTo>
                  <a:lnTo>
                    <a:pt x="0" y="766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1" y="750"/>
                  </a:lnTo>
                  <a:lnTo>
                    <a:pt x="4" y="737"/>
                  </a:lnTo>
                  <a:lnTo>
                    <a:pt x="8" y="726"/>
                  </a:lnTo>
                  <a:lnTo>
                    <a:pt x="13" y="713"/>
                  </a:lnTo>
                  <a:lnTo>
                    <a:pt x="13" y="713"/>
                  </a:lnTo>
                  <a:lnTo>
                    <a:pt x="18" y="703"/>
                  </a:lnTo>
                  <a:lnTo>
                    <a:pt x="22" y="690"/>
                  </a:lnTo>
                  <a:lnTo>
                    <a:pt x="22" y="690"/>
                  </a:lnTo>
                  <a:lnTo>
                    <a:pt x="32" y="668"/>
                  </a:lnTo>
                  <a:lnTo>
                    <a:pt x="42" y="646"/>
                  </a:lnTo>
                  <a:lnTo>
                    <a:pt x="54" y="624"/>
                  </a:lnTo>
                  <a:lnTo>
                    <a:pt x="69" y="602"/>
                  </a:lnTo>
                  <a:lnTo>
                    <a:pt x="69" y="602"/>
                  </a:lnTo>
                  <a:lnTo>
                    <a:pt x="74" y="593"/>
                  </a:lnTo>
                  <a:lnTo>
                    <a:pt x="79" y="583"/>
                  </a:lnTo>
                  <a:lnTo>
                    <a:pt x="83" y="573"/>
                  </a:lnTo>
                  <a:lnTo>
                    <a:pt x="87" y="563"/>
                  </a:lnTo>
                  <a:lnTo>
                    <a:pt x="93" y="541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4" y="492"/>
                  </a:lnTo>
                  <a:lnTo>
                    <a:pt x="104" y="492"/>
                  </a:lnTo>
                  <a:lnTo>
                    <a:pt x="110" y="472"/>
                  </a:lnTo>
                  <a:lnTo>
                    <a:pt x="119" y="451"/>
                  </a:lnTo>
                  <a:lnTo>
                    <a:pt x="128" y="431"/>
                  </a:lnTo>
                  <a:lnTo>
                    <a:pt x="137" y="412"/>
                  </a:lnTo>
                  <a:lnTo>
                    <a:pt x="143" y="401"/>
                  </a:lnTo>
                  <a:lnTo>
                    <a:pt x="143" y="401"/>
                  </a:lnTo>
                  <a:lnTo>
                    <a:pt x="153" y="381"/>
                  </a:lnTo>
                  <a:lnTo>
                    <a:pt x="164" y="359"/>
                  </a:lnTo>
                  <a:lnTo>
                    <a:pt x="164" y="359"/>
                  </a:lnTo>
                  <a:lnTo>
                    <a:pt x="183" y="325"/>
                  </a:lnTo>
                  <a:lnTo>
                    <a:pt x="191" y="307"/>
                  </a:lnTo>
                  <a:lnTo>
                    <a:pt x="198" y="289"/>
                  </a:lnTo>
                  <a:lnTo>
                    <a:pt x="198" y="289"/>
                  </a:lnTo>
                  <a:lnTo>
                    <a:pt x="202" y="277"/>
                  </a:lnTo>
                  <a:lnTo>
                    <a:pt x="205" y="264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12" y="219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22" y="176"/>
                  </a:lnTo>
                  <a:lnTo>
                    <a:pt x="230" y="155"/>
                  </a:lnTo>
                  <a:lnTo>
                    <a:pt x="237" y="133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53" y="99"/>
                  </a:lnTo>
                  <a:lnTo>
                    <a:pt x="253" y="99"/>
                  </a:lnTo>
                  <a:lnTo>
                    <a:pt x="265" y="77"/>
                  </a:lnTo>
                  <a:lnTo>
                    <a:pt x="269" y="65"/>
                  </a:lnTo>
                  <a:lnTo>
                    <a:pt x="273" y="54"/>
                  </a:lnTo>
                  <a:lnTo>
                    <a:pt x="273" y="54"/>
                  </a:lnTo>
                  <a:lnTo>
                    <a:pt x="274" y="48"/>
                  </a:lnTo>
                  <a:lnTo>
                    <a:pt x="276" y="43"/>
                  </a:lnTo>
                  <a:lnTo>
                    <a:pt x="278" y="38"/>
                  </a:lnTo>
                  <a:lnTo>
                    <a:pt x="282" y="34"/>
                  </a:lnTo>
                  <a:lnTo>
                    <a:pt x="287" y="31"/>
                  </a:lnTo>
                  <a:lnTo>
                    <a:pt x="292" y="28"/>
                  </a:lnTo>
                  <a:lnTo>
                    <a:pt x="303" y="24"/>
                  </a:lnTo>
                  <a:lnTo>
                    <a:pt x="316" y="22"/>
                  </a:lnTo>
                  <a:lnTo>
                    <a:pt x="329" y="20"/>
                  </a:lnTo>
                  <a:lnTo>
                    <a:pt x="356" y="19"/>
                  </a:lnTo>
                  <a:lnTo>
                    <a:pt x="356" y="19"/>
                  </a:lnTo>
                  <a:lnTo>
                    <a:pt x="375" y="18"/>
                  </a:lnTo>
                  <a:lnTo>
                    <a:pt x="382" y="18"/>
                  </a:lnTo>
                  <a:lnTo>
                    <a:pt x="389" y="16"/>
                  </a:lnTo>
                  <a:lnTo>
                    <a:pt x="389" y="16"/>
                  </a:lnTo>
                  <a:lnTo>
                    <a:pt x="400" y="14"/>
                  </a:lnTo>
                  <a:lnTo>
                    <a:pt x="411" y="13"/>
                  </a:lnTo>
                  <a:lnTo>
                    <a:pt x="423" y="12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59" y="12"/>
                  </a:lnTo>
                  <a:lnTo>
                    <a:pt x="479" y="13"/>
                  </a:lnTo>
                  <a:lnTo>
                    <a:pt x="479" y="13"/>
                  </a:lnTo>
                  <a:lnTo>
                    <a:pt x="500" y="14"/>
                  </a:lnTo>
                  <a:lnTo>
                    <a:pt x="519" y="15"/>
                  </a:lnTo>
                  <a:lnTo>
                    <a:pt x="668" y="15"/>
                  </a:lnTo>
                  <a:lnTo>
                    <a:pt x="668" y="15"/>
                  </a:lnTo>
                  <a:lnTo>
                    <a:pt x="751" y="14"/>
                  </a:lnTo>
                  <a:lnTo>
                    <a:pt x="833" y="13"/>
                  </a:lnTo>
                  <a:lnTo>
                    <a:pt x="997" y="8"/>
                  </a:lnTo>
                  <a:lnTo>
                    <a:pt x="997" y="8"/>
                  </a:lnTo>
                  <a:lnTo>
                    <a:pt x="1159" y="4"/>
                  </a:lnTo>
                  <a:lnTo>
                    <a:pt x="1241" y="2"/>
                  </a:lnTo>
                  <a:lnTo>
                    <a:pt x="1323" y="2"/>
                  </a:lnTo>
                  <a:lnTo>
                    <a:pt x="1323" y="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56" y="1"/>
                  </a:lnTo>
                  <a:lnTo>
                    <a:pt x="1481" y="2"/>
                  </a:lnTo>
                  <a:lnTo>
                    <a:pt x="1481" y="2"/>
                  </a:lnTo>
                  <a:lnTo>
                    <a:pt x="1496" y="3"/>
                  </a:lnTo>
                  <a:lnTo>
                    <a:pt x="1506" y="5"/>
                  </a:lnTo>
                  <a:lnTo>
                    <a:pt x="1517" y="7"/>
                  </a:lnTo>
                  <a:lnTo>
                    <a:pt x="1526" y="12"/>
                  </a:lnTo>
                  <a:lnTo>
                    <a:pt x="1535" y="17"/>
                  </a:lnTo>
                  <a:lnTo>
                    <a:pt x="1539" y="21"/>
                  </a:lnTo>
                  <a:lnTo>
                    <a:pt x="1542" y="25"/>
                  </a:lnTo>
                  <a:lnTo>
                    <a:pt x="1545" y="29"/>
                  </a:lnTo>
                  <a:lnTo>
                    <a:pt x="1547" y="34"/>
                  </a:lnTo>
                  <a:lnTo>
                    <a:pt x="1547" y="34"/>
                  </a:lnTo>
                  <a:lnTo>
                    <a:pt x="1550" y="49"/>
                  </a:lnTo>
                  <a:lnTo>
                    <a:pt x="1552" y="63"/>
                  </a:lnTo>
                  <a:lnTo>
                    <a:pt x="1553" y="78"/>
                  </a:lnTo>
                  <a:lnTo>
                    <a:pt x="1552" y="93"/>
                  </a:lnTo>
                  <a:lnTo>
                    <a:pt x="1550" y="109"/>
                  </a:lnTo>
                  <a:lnTo>
                    <a:pt x="1548" y="123"/>
                  </a:lnTo>
                  <a:lnTo>
                    <a:pt x="1544" y="139"/>
                  </a:lnTo>
                  <a:lnTo>
                    <a:pt x="1540" y="155"/>
                  </a:lnTo>
                  <a:lnTo>
                    <a:pt x="1528" y="186"/>
                  </a:lnTo>
                  <a:lnTo>
                    <a:pt x="1516" y="216"/>
                  </a:lnTo>
                  <a:lnTo>
                    <a:pt x="1502" y="244"/>
                  </a:lnTo>
                  <a:lnTo>
                    <a:pt x="1489" y="271"/>
                  </a:lnTo>
                  <a:lnTo>
                    <a:pt x="1486" y="277"/>
                  </a:lnTo>
                  <a:lnTo>
                    <a:pt x="1486" y="277"/>
                  </a:lnTo>
                  <a:lnTo>
                    <a:pt x="1472" y="303"/>
                  </a:lnTo>
                  <a:lnTo>
                    <a:pt x="1457" y="329"/>
                  </a:lnTo>
                  <a:lnTo>
                    <a:pt x="1427" y="378"/>
                  </a:lnTo>
                  <a:lnTo>
                    <a:pt x="1427" y="378"/>
                  </a:lnTo>
                  <a:lnTo>
                    <a:pt x="1406" y="412"/>
                  </a:lnTo>
                  <a:lnTo>
                    <a:pt x="1406" y="412"/>
                  </a:lnTo>
                  <a:lnTo>
                    <a:pt x="1393" y="433"/>
                  </a:lnTo>
                  <a:lnTo>
                    <a:pt x="1382" y="456"/>
                  </a:lnTo>
                  <a:lnTo>
                    <a:pt x="1372" y="479"/>
                  </a:lnTo>
                  <a:lnTo>
                    <a:pt x="1362" y="503"/>
                  </a:lnTo>
                  <a:lnTo>
                    <a:pt x="1362" y="503"/>
                  </a:lnTo>
                  <a:lnTo>
                    <a:pt x="1346" y="540"/>
                  </a:lnTo>
                  <a:lnTo>
                    <a:pt x="1346" y="540"/>
                  </a:lnTo>
                  <a:lnTo>
                    <a:pt x="1327" y="581"/>
                  </a:lnTo>
                  <a:lnTo>
                    <a:pt x="1327" y="581"/>
                  </a:lnTo>
                  <a:lnTo>
                    <a:pt x="1315" y="608"/>
                  </a:lnTo>
                  <a:lnTo>
                    <a:pt x="1302" y="633"/>
                  </a:lnTo>
                  <a:lnTo>
                    <a:pt x="1292" y="660"/>
                  </a:lnTo>
                  <a:lnTo>
                    <a:pt x="1284" y="689"/>
                  </a:lnTo>
                  <a:lnTo>
                    <a:pt x="1284" y="689"/>
                  </a:lnTo>
                  <a:lnTo>
                    <a:pt x="1277" y="715"/>
                  </a:lnTo>
                  <a:lnTo>
                    <a:pt x="1277" y="715"/>
                  </a:lnTo>
                  <a:lnTo>
                    <a:pt x="1272" y="735"/>
                  </a:lnTo>
                  <a:lnTo>
                    <a:pt x="1267" y="755"/>
                  </a:lnTo>
                  <a:lnTo>
                    <a:pt x="1264" y="765"/>
                  </a:lnTo>
                  <a:lnTo>
                    <a:pt x="1261" y="773"/>
                  </a:lnTo>
                  <a:lnTo>
                    <a:pt x="1256" y="783"/>
                  </a:lnTo>
                  <a:lnTo>
                    <a:pt x="1251" y="790"/>
                  </a:lnTo>
                  <a:lnTo>
                    <a:pt x="1251" y="790"/>
                  </a:lnTo>
                  <a:lnTo>
                    <a:pt x="1248" y="794"/>
                  </a:lnTo>
                  <a:lnTo>
                    <a:pt x="1244" y="796"/>
                  </a:lnTo>
                  <a:lnTo>
                    <a:pt x="1240" y="798"/>
                  </a:lnTo>
                  <a:lnTo>
                    <a:pt x="1235" y="798"/>
                  </a:lnTo>
                  <a:lnTo>
                    <a:pt x="1235" y="7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74A79AD6-09A4-4BBD-92D2-8CEE7DF74912}"/>
              </a:ext>
            </a:extLst>
          </p:cNvPr>
          <p:cNvGrpSpPr/>
          <p:nvPr/>
        </p:nvGrpSpPr>
        <p:grpSpPr>
          <a:xfrm>
            <a:off x="3407838" y="4627540"/>
            <a:ext cx="763693" cy="530363"/>
            <a:chOff x="4095751" y="2149476"/>
            <a:chExt cx="854074" cy="649288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50" name="Freeform 981">
              <a:extLst>
                <a:ext uri="{FF2B5EF4-FFF2-40B4-BE49-F238E27FC236}">
                  <a16:creationId xmlns:a16="http://schemas.microsoft.com/office/drawing/2014/main" id="{AAC3A5FB-23E1-447C-B826-3481B9BC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1" y="2484438"/>
              <a:ext cx="41275" cy="42863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72" y="1"/>
                </a:cxn>
                <a:cxn ang="0">
                  <a:pos x="51" y="17"/>
                </a:cxn>
                <a:cxn ang="0">
                  <a:pos x="33" y="34"/>
                </a:cxn>
                <a:cxn ang="0">
                  <a:pos x="23" y="45"/>
                </a:cxn>
                <a:cxn ang="0">
                  <a:pos x="15" y="54"/>
                </a:cxn>
                <a:cxn ang="0">
                  <a:pos x="8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4" y="83"/>
                </a:cxn>
                <a:cxn ang="0">
                  <a:pos x="6" y="83"/>
                </a:cxn>
                <a:cxn ang="0">
                  <a:pos x="8" y="82"/>
                </a:cxn>
                <a:cxn ang="0">
                  <a:pos x="9" y="80"/>
                </a:cxn>
                <a:cxn ang="0">
                  <a:pos x="9" y="80"/>
                </a:cxn>
                <a:cxn ang="0">
                  <a:pos x="15" y="70"/>
                </a:cxn>
                <a:cxn ang="0">
                  <a:pos x="23" y="60"/>
                </a:cxn>
                <a:cxn ang="0">
                  <a:pos x="31" y="51"/>
                </a:cxn>
                <a:cxn ang="0">
                  <a:pos x="39" y="42"/>
                </a:cxn>
                <a:cxn ang="0">
                  <a:pos x="58" y="25"/>
                </a:cxn>
                <a:cxn ang="0">
                  <a:pos x="77" y="9"/>
                </a:cxn>
                <a:cxn ang="0">
                  <a:pos x="77" y="9"/>
                </a:cxn>
                <a:cxn ang="0">
                  <a:pos x="78" y="7"/>
                </a:cxn>
                <a:cxn ang="0">
                  <a:pos x="79" y="6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79" h="83">
                  <a:moveTo>
                    <a:pt x="72" y="1"/>
                  </a:moveTo>
                  <a:lnTo>
                    <a:pt x="72" y="1"/>
                  </a:lnTo>
                  <a:lnTo>
                    <a:pt x="51" y="17"/>
                  </a:lnTo>
                  <a:lnTo>
                    <a:pt x="33" y="34"/>
                  </a:lnTo>
                  <a:lnTo>
                    <a:pt x="23" y="45"/>
                  </a:lnTo>
                  <a:lnTo>
                    <a:pt x="15" y="54"/>
                  </a:lnTo>
                  <a:lnTo>
                    <a:pt x="8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2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70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8" y="7"/>
                  </a:lnTo>
                  <a:lnTo>
                    <a:pt x="79" y="6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1" name="Freeform 982">
              <a:extLst>
                <a:ext uri="{FF2B5EF4-FFF2-40B4-BE49-F238E27FC236}">
                  <a16:creationId xmlns:a16="http://schemas.microsoft.com/office/drawing/2014/main" id="{37C870A9-4CA9-401A-899C-C82912FC5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2492376"/>
              <a:ext cx="60325" cy="6350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44" y="63"/>
                </a:cxn>
                <a:cxn ang="0">
                  <a:pos x="44" y="63"/>
                </a:cxn>
                <a:cxn ang="0">
                  <a:pos x="20" y="87"/>
                </a:cxn>
                <a:cxn ang="0">
                  <a:pos x="10" y="99"/>
                </a:cxn>
                <a:cxn ang="0">
                  <a:pos x="4" y="10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0" y="117"/>
                </a:cxn>
                <a:cxn ang="0">
                  <a:pos x="2" y="119"/>
                </a:cxn>
                <a:cxn ang="0">
                  <a:pos x="4" y="120"/>
                </a:cxn>
                <a:cxn ang="0">
                  <a:pos x="6" y="120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3" y="110"/>
                </a:cxn>
                <a:cxn ang="0">
                  <a:pos x="18" y="103"/>
                </a:cxn>
                <a:cxn ang="0">
                  <a:pos x="30" y="90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20">
                  <a:moveTo>
                    <a:pt x="106" y="1"/>
                  </a:moveTo>
                  <a:lnTo>
                    <a:pt x="106" y="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20" y="87"/>
                  </a:lnTo>
                  <a:lnTo>
                    <a:pt x="10" y="99"/>
                  </a:lnTo>
                  <a:lnTo>
                    <a:pt x="4" y="10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2" y="119"/>
                  </a:lnTo>
                  <a:lnTo>
                    <a:pt x="4" y="120"/>
                  </a:lnTo>
                  <a:lnTo>
                    <a:pt x="6" y="120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3" y="110"/>
                  </a:lnTo>
                  <a:lnTo>
                    <a:pt x="18" y="103"/>
                  </a:lnTo>
                  <a:lnTo>
                    <a:pt x="30" y="90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2" name="Freeform 983">
              <a:extLst>
                <a:ext uri="{FF2B5EF4-FFF2-40B4-BE49-F238E27FC236}">
                  <a16:creationId xmlns:a16="http://schemas.microsoft.com/office/drawing/2014/main" id="{34FEC486-A51F-47C4-A80E-FE57ABFFB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1" y="2506663"/>
              <a:ext cx="88900" cy="85725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61" y="1"/>
                </a:cxn>
                <a:cxn ang="0">
                  <a:pos x="141" y="21"/>
                </a:cxn>
                <a:cxn ang="0">
                  <a:pos x="122" y="41"/>
                </a:cxn>
                <a:cxn ang="0">
                  <a:pos x="82" y="79"/>
                </a:cxn>
                <a:cxn ang="0">
                  <a:pos x="41" y="118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0"/>
                </a:cxn>
                <a:cxn ang="0">
                  <a:pos x="1" y="161"/>
                </a:cxn>
                <a:cxn ang="0">
                  <a:pos x="2" y="163"/>
                </a:cxn>
                <a:cxn ang="0">
                  <a:pos x="3" y="164"/>
                </a:cxn>
                <a:cxn ang="0">
                  <a:pos x="5" y="164"/>
                </a:cxn>
                <a:cxn ang="0">
                  <a:pos x="6" y="164"/>
                </a:cxn>
                <a:cxn ang="0">
                  <a:pos x="8" y="163"/>
                </a:cxn>
                <a:cxn ang="0">
                  <a:pos x="8" y="163"/>
                </a:cxn>
                <a:cxn ang="0">
                  <a:pos x="49" y="125"/>
                </a:cxn>
                <a:cxn ang="0">
                  <a:pos x="89" y="87"/>
                </a:cxn>
                <a:cxn ang="0">
                  <a:pos x="128" y="48"/>
                </a:cxn>
                <a:cxn ang="0">
                  <a:pos x="148" y="29"/>
                </a:cxn>
                <a:cxn ang="0">
                  <a:pos x="167" y="8"/>
                </a:cxn>
                <a:cxn ang="0">
                  <a:pos x="167" y="8"/>
                </a:cxn>
                <a:cxn ang="0">
                  <a:pos x="168" y="6"/>
                </a:cxn>
                <a:cxn ang="0">
                  <a:pos x="168" y="4"/>
                </a:cxn>
                <a:cxn ang="0">
                  <a:pos x="168" y="3"/>
                </a:cxn>
                <a:cxn ang="0">
                  <a:pos x="167" y="1"/>
                </a:cxn>
                <a:cxn ang="0">
                  <a:pos x="165" y="0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1"/>
                </a:cxn>
                <a:cxn ang="0">
                  <a:pos x="161" y="1"/>
                </a:cxn>
              </a:cxnLst>
              <a:rect l="0" t="0" r="r" b="b"/>
              <a:pathLst>
                <a:path w="168" h="164">
                  <a:moveTo>
                    <a:pt x="161" y="1"/>
                  </a:moveTo>
                  <a:lnTo>
                    <a:pt x="161" y="1"/>
                  </a:lnTo>
                  <a:lnTo>
                    <a:pt x="141" y="21"/>
                  </a:lnTo>
                  <a:lnTo>
                    <a:pt x="122" y="41"/>
                  </a:lnTo>
                  <a:lnTo>
                    <a:pt x="82" y="79"/>
                  </a:lnTo>
                  <a:lnTo>
                    <a:pt x="41" y="118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2" y="163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6" y="164"/>
                  </a:lnTo>
                  <a:lnTo>
                    <a:pt x="8" y="163"/>
                  </a:lnTo>
                  <a:lnTo>
                    <a:pt x="8" y="163"/>
                  </a:lnTo>
                  <a:lnTo>
                    <a:pt x="49" y="125"/>
                  </a:lnTo>
                  <a:lnTo>
                    <a:pt x="89" y="87"/>
                  </a:lnTo>
                  <a:lnTo>
                    <a:pt x="128" y="48"/>
                  </a:lnTo>
                  <a:lnTo>
                    <a:pt x="148" y="29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68" y="6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7" y="1"/>
                  </a:lnTo>
                  <a:lnTo>
                    <a:pt x="165" y="0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3" name="Freeform 984">
              <a:extLst>
                <a:ext uri="{FF2B5EF4-FFF2-40B4-BE49-F238E27FC236}">
                  <a16:creationId xmlns:a16="http://schemas.microsoft.com/office/drawing/2014/main" id="{2DC73D2F-B484-403F-9528-D2B24B178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438" y="2541588"/>
              <a:ext cx="88900" cy="87313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0" y="9"/>
                </a:cxn>
                <a:cxn ang="0">
                  <a:pos x="140" y="19"/>
                </a:cxn>
                <a:cxn ang="0">
                  <a:pos x="119" y="37"/>
                </a:cxn>
                <a:cxn ang="0">
                  <a:pos x="81" y="78"/>
                </a:cxn>
                <a:cxn ang="0">
                  <a:pos x="81" y="78"/>
                </a:cxn>
                <a:cxn ang="0">
                  <a:pos x="71" y="88"/>
                </a:cxn>
                <a:cxn ang="0">
                  <a:pos x="58" y="97"/>
                </a:cxn>
                <a:cxn ang="0">
                  <a:pos x="47" y="10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26" y="126"/>
                </a:cxn>
                <a:cxn ang="0">
                  <a:pos x="17" y="136"/>
                </a:cxn>
                <a:cxn ang="0">
                  <a:pos x="8" y="14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3"/>
                </a:cxn>
                <a:cxn ang="0">
                  <a:pos x="2" y="165"/>
                </a:cxn>
                <a:cxn ang="0">
                  <a:pos x="4" y="165"/>
                </a:cxn>
                <a:cxn ang="0">
                  <a:pos x="6" y="165"/>
                </a:cxn>
                <a:cxn ang="0">
                  <a:pos x="7" y="165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17" y="152"/>
                </a:cxn>
                <a:cxn ang="0">
                  <a:pos x="25" y="142"/>
                </a:cxn>
                <a:cxn ang="0">
                  <a:pos x="33" y="132"/>
                </a:cxn>
                <a:cxn ang="0">
                  <a:pos x="43" y="123"/>
                </a:cxn>
                <a:cxn ang="0">
                  <a:pos x="62" y="106"/>
                </a:cxn>
                <a:cxn ang="0">
                  <a:pos x="82" y="89"/>
                </a:cxn>
                <a:cxn ang="0">
                  <a:pos x="82" y="89"/>
                </a:cxn>
                <a:cxn ang="0">
                  <a:pos x="92" y="80"/>
                </a:cxn>
                <a:cxn ang="0">
                  <a:pos x="103" y="69"/>
                </a:cxn>
                <a:cxn ang="0">
                  <a:pos x="120" y="49"/>
                </a:cxn>
                <a:cxn ang="0">
                  <a:pos x="120" y="49"/>
                </a:cxn>
                <a:cxn ang="0">
                  <a:pos x="132" y="38"/>
                </a:cxn>
                <a:cxn ang="0">
                  <a:pos x="142" y="28"/>
                </a:cxn>
                <a:cxn ang="0">
                  <a:pos x="166" y="9"/>
                </a:cxn>
                <a:cxn ang="0">
                  <a:pos x="166" y="9"/>
                </a:cxn>
                <a:cxn ang="0">
                  <a:pos x="168" y="7"/>
                </a:cxn>
                <a:cxn ang="0">
                  <a:pos x="168" y="6"/>
                </a:cxn>
                <a:cxn ang="0">
                  <a:pos x="167" y="2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3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68" h="165">
                  <a:moveTo>
                    <a:pt x="162" y="1"/>
                  </a:moveTo>
                  <a:lnTo>
                    <a:pt x="162" y="1"/>
                  </a:lnTo>
                  <a:lnTo>
                    <a:pt x="150" y="9"/>
                  </a:lnTo>
                  <a:lnTo>
                    <a:pt x="140" y="19"/>
                  </a:lnTo>
                  <a:lnTo>
                    <a:pt x="119" y="37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71" y="88"/>
                  </a:lnTo>
                  <a:lnTo>
                    <a:pt x="58" y="97"/>
                  </a:lnTo>
                  <a:lnTo>
                    <a:pt x="47" y="10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26" y="126"/>
                  </a:lnTo>
                  <a:lnTo>
                    <a:pt x="17" y="136"/>
                  </a:lnTo>
                  <a:lnTo>
                    <a:pt x="8" y="14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7" y="165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17" y="152"/>
                  </a:lnTo>
                  <a:lnTo>
                    <a:pt x="25" y="142"/>
                  </a:lnTo>
                  <a:lnTo>
                    <a:pt x="33" y="132"/>
                  </a:lnTo>
                  <a:lnTo>
                    <a:pt x="43" y="123"/>
                  </a:lnTo>
                  <a:lnTo>
                    <a:pt x="62" y="106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92" y="80"/>
                  </a:lnTo>
                  <a:lnTo>
                    <a:pt x="103" y="69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2" y="38"/>
                  </a:lnTo>
                  <a:lnTo>
                    <a:pt x="142" y="2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8" y="7"/>
                  </a:lnTo>
                  <a:lnTo>
                    <a:pt x="168" y="6"/>
                  </a:lnTo>
                  <a:lnTo>
                    <a:pt x="167" y="2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4" name="Freeform 985">
              <a:extLst>
                <a:ext uri="{FF2B5EF4-FFF2-40B4-BE49-F238E27FC236}">
                  <a16:creationId xmlns:a16="http://schemas.microsoft.com/office/drawing/2014/main" id="{425C0C97-D90B-4568-969D-DAE944294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597151"/>
              <a:ext cx="71438" cy="68263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108" y="14"/>
                </a:cxn>
                <a:cxn ang="0">
                  <a:pos x="94" y="29"/>
                </a:cxn>
                <a:cxn ang="0">
                  <a:pos x="65" y="60"/>
                </a:cxn>
                <a:cxn ang="0">
                  <a:pos x="65" y="60"/>
                </a:cxn>
                <a:cxn ang="0">
                  <a:pos x="49" y="75"/>
                </a:cxn>
                <a:cxn ang="0">
                  <a:pos x="34" y="91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0" y="126"/>
                </a:cxn>
                <a:cxn ang="0">
                  <a:pos x="1" y="127"/>
                </a:cxn>
                <a:cxn ang="0">
                  <a:pos x="3" y="128"/>
                </a:cxn>
                <a:cxn ang="0">
                  <a:pos x="4" y="129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8" y="127"/>
                </a:cxn>
                <a:cxn ang="0">
                  <a:pos x="38" y="100"/>
                </a:cxn>
                <a:cxn ang="0">
                  <a:pos x="67" y="71"/>
                </a:cxn>
                <a:cxn ang="0">
                  <a:pos x="67" y="71"/>
                </a:cxn>
                <a:cxn ang="0">
                  <a:pos x="98" y="38"/>
                </a:cxn>
                <a:cxn ang="0">
                  <a:pos x="115" y="22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9">
                  <a:moveTo>
                    <a:pt x="125" y="1"/>
                  </a:moveTo>
                  <a:lnTo>
                    <a:pt x="125" y="1"/>
                  </a:lnTo>
                  <a:lnTo>
                    <a:pt x="108" y="14"/>
                  </a:lnTo>
                  <a:lnTo>
                    <a:pt x="94" y="29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49" y="75"/>
                  </a:lnTo>
                  <a:lnTo>
                    <a:pt x="34" y="9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1" y="127"/>
                  </a:lnTo>
                  <a:lnTo>
                    <a:pt x="3" y="128"/>
                  </a:lnTo>
                  <a:lnTo>
                    <a:pt x="4" y="129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38" y="100"/>
                  </a:lnTo>
                  <a:lnTo>
                    <a:pt x="67" y="71"/>
                  </a:lnTo>
                  <a:lnTo>
                    <a:pt x="67" y="71"/>
                  </a:lnTo>
                  <a:lnTo>
                    <a:pt x="98" y="38"/>
                  </a:lnTo>
                  <a:lnTo>
                    <a:pt x="115" y="22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5" name="Freeform 986">
              <a:extLst>
                <a:ext uri="{FF2B5EF4-FFF2-40B4-BE49-F238E27FC236}">
                  <a16:creationId xmlns:a16="http://schemas.microsoft.com/office/drawing/2014/main" id="{EA0F3225-984E-4C17-9C5D-8E0E4D809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630488"/>
              <a:ext cx="71438" cy="66675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92" y="28"/>
                </a:cxn>
                <a:cxn ang="0">
                  <a:pos x="59" y="57"/>
                </a:cxn>
                <a:cxn ang="0">
                  <a:pos x="43" y="71"/>
                </a:cxn>
                <a:cxn ang="0">
                  <a:pos x="29" y="86"/>
                </a:cxn>
                <a:cxn ang="0">
                  <a:pos x="14" y="103"/>
                </a:cxn>
                <a:cxn ang="0">
                  <a:pos x="1" y="119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2"/>
                </a:cxn>
                <a:cxn ang="0">
                  <a:pos x="1" y="124"/>
                </a:cxn>
                <a:cxn ang="0">
                  <a:pos x="2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21" y="108"/>
                </a:cxn>
                <a:cxn ang="0">
                  <a:pos x="36" y="92"/>
                </a:cxn>
                <a:cxn ang="0">
                  <a:pos x="51" y="77"/>
                </a:cxn>
                <a:cxn ang="0">
                  <a:pos x="67" y="62"/>
                </a:cxn>
                <a:cxn ang="0">
                  <a:pos x="99" y="34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3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5">
                  <a:moveTo>
                    <a:pt x="125" y="1"/>
                  </a:moveTo>
                  <a:lnTo>
                    <a:pt x="125" y="1"/>
                  </a:lnTo>
                  <a:lnTo>
                    <a:pt x="92" y="28"/>
                  </a:lnTo>
                  <a:lnTo>
                    <a:pt x="59" y="57"/>
                  </a:lnTo>
                  <a:lnTo>
                    <a:pt x="43" y="71"/>
                  </a:lnTo>
                  <a:lnTo>
                    <a:pt x="29" y="86"/>
                  </a:lnTo>
                  <a:lnTo>
                    <a:pt x="14" y="103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21" y="108"/>
                  </a:lnTo>
                  <a:lnTo>
                    <a:pt x="36" y="92"/>
                  </a:lnTo>
                  <a:lnTo>
                    <a:pt x="51" y="77"/>
                  </a:lnTo>
                  <a:lnTo>
                    <a:pt x="67" y="62"/>
                  </a:lnTo>
                  <a:lnTo>
                    <a:pt x="99" y="3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6" name="Freeform 987">
              <a:extLst>
                <a:ext uri="{FF2B5EF4-FFF2-40B4-BE49-F238E27FC236}">
                  <a16:creationId xmlns:a16="http://schemas.microsoft.com/office/drawing/2014/main" id="{06247B92-EDDC-4515-877A-70E363EC8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2670176"/>
              <a:ext cx="55563" cy="55563"/>
            </a:xfrm>
            <a:custGeom>
              <a:avLst/>
              <a:gdLst/>
              <a:ahLst/>
              <a:cxnLst>
                <a:cxn ang="0">
                  <a:pos x="97" y="1"/>
                </a:cxn>
                <a:cxn ang="0">
                  <a:pos x="97" y="1"/>
                </a:cxn>
                <a:cxn ang="0">
                  <a:pos x="82" y="10"/>
                </a:cxn>
                <a:cxn ang="0">
                  <a:pos x="69" y="20"/>
                </a:cxn>
                <a:cxn ang="0">
                  <a:pos x="55" y="32"/>
                </a:cxn>
                <a:cxn ang="0">
                  <a:pos x="43" y="43"/>
                </a:cxn>
                <a:cxn ang="0">
                  <a:pos x="32" y="56"/>
                </a:cxn>
                <a:cxn ang="0">
                  <a:pos x="20" y="69"/>
                </a:cxn>
                <a:cxn ang="0">
                  <a:pos x="10" y="8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7" y="88"/>
                </a:cxn>
                <a:cxn ang="0">
                  <a:pos x="27" y="75"/>
                </a:cxn>
                <a:cxn ang="0">
                  <a:pos x="39" y="62"/>
                </a:cxn>
                <a:cxn ang="0">
                  <a:pos x="50" y="50"/>
                </a:cxn>
                <a:cxn ang="0">
                  <a:pos x="62" y="38"/>
                </a:cxn>
                <a:cxn ang="0">
                  <a:pos x="75" y="28"/>
                </a:cxn>
                <a:cxn ang="0">
                  <a:pos x="88" y="17"/>
                </a:cxn>
                <a:cxn ang="0">
                  <a:pos x="102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5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7" y="1"/>
                </a:cxn>
                <a:cxn ang="0">
                  <a:pos x="97" y="1"/>
                </a:cxn>
              </a:cxnLst>
              <a:rect l="0" t="0" r="r" b="b"/>
              <a:pathLst>
                <a:path w="104" h="104">
                  <a:moveTo>
                    <a:pt x="97" y="1"/>
                  </a:moveTo>
                  <a:lnTo>
                    <a:pt x="97" y="1"/>
                  </a:lnTo>
                  <a:lnTo>
                    <a:pt x="82" y="10"/>
                  </a:lnTo>
                  <a:lnTo>
                    <a:pt x="69" y="20"/>
                  </a:lnTo>
                  <a:lnTo>
                    <a:pt x="55" y="32"/>
                  </a:lnTo>
                  <a:lnTo>
                    <a:pt x="43" y="43"/>
                  </a:lnTo>
                  <a:lnTo>
                    <a:pt x="32" y="56"/>
                  </a:lnTo>
                  <a:lnTo>
                    <a:pt x="20" y="69"/>
                  </a:lnTo>
                  <a:lnTo>
                    <a:pt x="10" y="8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7" y="88"/>
                  </a:lnTo>
                  <a:lnTo>
                    <a:pt x="27" y="75"/>
                  </a:lnTo>
                  <a:lnTo>
                    <a:pt x="39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5" y="28"/>
                  </a:lnTo>
                  <a:lnTo>
                    <a:pt x="88" y="1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7" name="Freeform 988">
              <a:extLst>
                <a:ext uri="{FF2B5EF4-FFF2-40B4-BE49-F238E27FC236}">
                  <a16:creationId xmlns:a16="http://schemas.microsoft.com/office/drawing/2014/main" id="{62A968B5-04C0-48D7-B68C-2BD65DDA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226" y="2727326"/>
              <a:ext cx="26988" cy="46038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4"/>
                </a:cxn>
                <a:cxn ang="0">
                  <a:pos x="32" y="24"/>
                </a:cxn>
                <a:cxn ang="0">
                  <a:pos x="21" y="43"/>
                </a:cxn>
                <a:cxn ang="0">
                  <a:pos x="10" y="63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4" y="75"/>
                </a:cxn>
                <a:cxn ang="0">
                  <a:pos x="19" y="65"/>
                </a:cxn>
                <a:cxn ang="0">
                  <a:pos x="30" y="46"/>
                </a:cxn>
                <a:cxn ang="0">
                  <a:pos x="42" y="26"/>
                </a:cxn>
                <a:cxn ang="0">
                  <a:pos x="47" y="17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5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8">
                  <a:moveTo>
                    <a:pt x="42" y="3"/>
                  </a:moveTo>
                  <a:lnTo>
                    <a:pt x="42" y="3"/>
                  </a:lnTo>
                  <a:lnTo>
                    <a:pt x="37" y="14"/>
                  </a:lnTo>
                  <a:lnTo>
                    <a:pt x="32" y="24"/>
                  </a:lnTo>
                  <a:lnTo>
                    <a:pt x="21" y="43"/>
                  </a:lnTo>
                  <a:lnTo>
                    <a:pt x="10" y="63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4" y="75"/>
                  </a:lnTo>
                  <a:lnTo>
                    <a:pt x="19" y="65"/>
                  </a:lnTo>
                  <a:lnTo>
                    <a:pt x="30" y="46"/>
                  </a:lnTo>
                  <a:lnTo>
                    <a:pt x="42" y="26"/>
                  </a:lnTo>
                  <a:lnTo>
                    <a:pt x="47" y="1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8" name="Freeform 989">
              <a:extLst>
                <a:ext uri="{FF2B5EF4-FFF2-40B4-BE49-F238E27FC236}">
                  <a16:creationId xmlns:a16="http://schemas.microsoft.com/office/drawing/2014/main" id="{853EA75D-6656-40F3-8B93-40999DD87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8" y="2722563"/>
              <a:ext cx="44450" cy="61913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74" y="1"/>
                </a:cxn>
                <a:cxn ang="0">
                  <a:pos x="51" y="23"/>
                </a:cxn>
                <a:cxn ang="0">
                  <a:pos x="40" y="35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1" y="62"/>
                </a:cxn>
                <a:cxn ang="0">
                  <a:pos x="13" y="78"/>
                </a:cxn>
                <a:cxn ang="0">
                  <a:pos x="6" y="9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3" y="117"/>
                </a:cxn>
                <a:cxn ang="0">
                  <a:pos x="5" y="117"/>
                </a:cxn>
                <a:cxn ang="0">
                  <a:pos x="7" y="116"/>
                </a:cxn>
                <a:cxn ang="0">
                  <a:pos x="8" y="115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5" y="96"/>
                </a:cxn>
                <a:cxn ang="0">
                  <a:pos x="23" y="79"/>
                </a:cxn>
                <a:cxn ang="0">
                  <a:pos x="31" y="62"/>
                </a:cxn>
                <a:cxn ang="0">
                  <a:pos x="36" y="5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51" y="37"/>
                </a:cxn>
                <a:cxn ang="0">
                  <a:pos x="61" y="27"/>
                </a:cxn>
                <a:cxn ang="0">
                  <a:pos x="81" y="8"/>
                </a:cxn>
                <a:cxn ang="0">
                  <a:pos x="81" y="8"/>
                </a:cxn>
                <a:cxn ang="0">
                  <a:pos x="82" y="6"/>
                </a:cxn>
                <a:cxn ang="0">
                  <a:pos x="83" y="4"/>
                </a:cxn>
                <a:cxn ang="0">
                  <a:pos x="82" y="3"/>
                </a:cxn>
                <a:cxn ang="0">
                  <a:pos x="81" y="1"/>
                </a:cxn>
                <a:cxn ang="0">
                  <a:pos x="80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83" h="117">
                  <a:moveTo>
                    <a:pt x="74" y="1"/>
                  </a:moveTo>
                  <a:lnTo>
                    <a:pt x="74" y="1"/>
                  </a:lnTo>
                  <a:lnTo>
                    <a:pt x="51" y="23"/>
                  </a:lnTo>
                  <a:lnTo>
                    <a:pt x="40" y="35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1" y="62"/>
                  </a:lnTo>
                  <a:lnTo>
                    <a:pt x="13" y="78"/>
                  </a:lnTo>
                  <a:lnTo>
                    <a:pt x="6" y="9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3" y="117"/>
                  </a:lnTo>
                  <a:lnTo>
                    <a:pt x="5" y="117"/>
                  </a:lnTo>
                  <a:lnTo>
                    <a:pt x="7" y="116"/>
                  </a:lnTo>
                  <a:lnTo>
                    <a:pt x="8" y="115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5" y="96"/>
                  </a:lnTo>
                  <a:lnTo>
                    <a:pt x="23" y="79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51" y="37"/>
                  </a:lnTo>
                  <a:lnTo>
                    <a:pt x="61" y="27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9" name="Freeform 990">
              <a:extLst>
                <a:ext uri="{FF2B5EF4-FFF2-40B4-BE49-F238E27FC236}">
                  <a16:creationId xmlns:a16="http://schemas.microsoft.com/office/drawing/2014/main" id="{8000B819-EAE8-402C-AEE5-CF54A7D9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2727326"/>
              <a:ext cx="36513" cy="47625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57" y="9"/>
                </a:cxn>
                <a:cxn ang="0">
                  <a:pos x="52" y="15"/>
                </a:cxn>
                <a:cxn ang="0">
                  <a:pos x="42" y="26"/>
                </a:cxn>
                <a:cxn ang="0">
                  <a:pos x="32" y="37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16" y="59"/>
                </a:cxn>
                <a:cxn ang="0">
                  <a:pos x="12" y="66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" y="76"/>
                </a:cxn>
                <a:cxn ang="0">
                  <a:pos x="1" y="79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4" y="88"/>
                </a:cxn>
                <a:cxn ang="0">
                  <a:pos x="5" y="89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1" y="81"/>
                </a:cxn>
                <a:cxn ang="0">
                  <a:pos x="13" y="79"/>
                </a:cxn>
                <a:cxn ang="0">
                  <a:pos x="17" y="76"/>
                </a:cxn>
                <a:cxn ang="0">
                  <a:pos x="19" y="73"/>
                </a:cxn>
                <a:cxn ang="0">
                  <a:pos x="19" y="73"/>
                </a:cxn>
                <a:cxn ang="0">
                  <a:pos x="22" y="67"/>
                </a:cxn>
                <a:cxn ang="0">
                  <a:pos x="26" y="60"/>
                </a:cxn>
                <a:cxn ang="0">
                  <a:pos x="34" y="49"/>
                </a:cxn>
                <a:cxn ang="0">
                  <a:pos x="34" y="49"/>
                </a:cxn>
                <a:cxn ang="0">
                  <a:pos x="42" y="38"/>
                </a:cxn>
                <a:cxn ang="0">
                  <a:pos x="52" y="28"/>
                </a:cxn>
                <a:cxn ang="0">
                  <a:pos x="61" y="18"/>
                </a:cxn>
                <a:cxn ang="0">
                  <a:pos x="65" y="13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9" y="6"/>
                </a:cxn>
                <a:cxn ang="0">
                  <a:pos x="69" y="3"/>
                </a:cxn>
                <a:cxn ang="0">
                  <a:pos x="68" y="2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2" y="1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69" h="89">
                  <a:moveTo>
                    <a:pt x="61" y="2"/>
                  </a:moveTo>
                  <a:lnTo>
                    <a:pt x="61" y="2"/>
                  </a:lnTo>
                  <a:lnTo>
                    <a:pt x="57" y="9"/>
                  </a:lnTo>
                  <a:lnTo>
                    <a:pt x="52" y="15"/>
                  </a:lnTo>
                  <a:lnTo>
                    <a:pt x="42" y="26"/>
                  </a:lnTo>
                  <a:lnTo>
                    <a:pt x="32" y="3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16" y="59"/>
                  </a:lnTo>
                  <a:lnTo>
                    <a:pt x="12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1" y="81"/>
                  </a:lnTo>
                  <a:lnTo>
                    <a:pt x="13" y="79"/>
                  </a:lnTo>
                  <a:lnTo>
                    <a:pt x="17" y="76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2" y="67"/>
                  </a:lnTo>
                  <a:lnTo>
                    <a:pt x="26" y="60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65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0" name="Freeform 991">
              <a:extLst>
                <a:ext uri="{FF2B5EF4-FFF2-40B4-BE49-F238E27FC236}">
                  <a16:creationId xmlns:a16="http://schemas.microsoft.com/office/drawing/2014/main" id="{243D6309-76A0-421B-AE07-E87A0BE6E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727326"/>
              <a:ext cx="28575" cy="49213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44" y="6"/>
                </a:cxn>
                <a:cxn ang="0">
                  <a:pos x="43" y="10"/>
                </a:cxn>
                <a:cxn ang="0">
                  <a:pos x="42" y="12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7" y="17"/>
                </a:cxn>
                <a:cxn ang="0">
                  <a:pos x="36" y="18"/>
                </a:cxn>
                <a:cxn ang="0">
                  <a:pos x="35" y="20"/>
                </a:cxn>
                <a:cxn ang="0">
                  <a:pos x="35" y="20"/>
                </a:cxn>
                <a:cxn ang="0">
                  <a:pos x="31" y="25"/>
                </a:cxn>
                <a:cxn ang="0">
                  <a:pos x="27" y="30"/>
                </a:cxn>
                <a:cxn ang="0">
                  <a:pos x="22" y="36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4" y="52"/>
                </a:cxn>
                <a:cxn ang="0">
                  <a:pos x="10" y="64"/>
                </a:cxn>
                <a:cxn ang="0">
                  <a:pos x="6" y="75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91"/>
                </a:cxn>
                <a:cxn ang="0">
                  <a:pos x="2" y="92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2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2" y="83"/>
                </a:cxn>
                <a:cxn ang="0">
                  <a:pos x="15" y="77"/>
                </a:cxn>
                <a:cxn ang="0">
                  <a:pos x="21" y="63"/>
                </a:cxn>
                <a:cxn ang="0">
                  <a:pos x="28" y="49"/>
                </a:cxn>
                <a:cxn ang="0">
                  <a:pos x="31" y="43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41" y="29"/>
                </a:cxn>
                <a:cxn ang="0">
                  <a:pos x="47" y="22"/>
                </a:cxn>
                <a:cxn ang="0">
                  <a:pos x="51" y="14"/>
                </a:cxn>
                <a:cxn ang="0">
                  <a:pos x="53" y="1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4" h="92">
                  <a:moveTo>
                    <a:pt x="44" y="6"/>
                  </a:moveTo>
                  <a:lnTo>
                    <a:pt x="44" y="6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2" y="36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4" y="52"/>
                  </a:lnTo>
                  <a:lnTo>
                    <a:pt x="10" y="64"/>
                  </a:lnTo>
                  <a:lnTo>
                    <a:pt x="6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5" y="77"/>
                  </a:lnTo>
                  <a:lnTo>
                    <a:pt x="21" y="63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1" y="29"/>
                  </a:lnTo>
                  <a:lnTo>
                    <a:pt x="47" y="22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1" name="Freeform 992">
              <a:extLst>
                <a:ext uri="{FF2B5EF4-FFF2-40B4-BE49-F238E27FC236}">
                  <a16:creationId xmlns:a16="http://schemas.microsoft.com/office/drawing/2014/main" id="{5D6AFA3D-D66A-4E62-BF27-62BA07D57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1" y="2733676"/>
              <a:ext cx="26988" cy="3651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10"/>
                </a:cxn>
                <a:cxn ang="0">
                  <a:pos x="32" y="18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10" y="48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1"/>
                </a:cxn>
                <a:cxn ang="0">
                  <a:pos x="6" y="71"/>
                </a:cxn>
                <a:cxn ang="0">
                  <a:pos x="7" y="71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8" y="54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40" y="21"/>
                </a:cxn>
                <a:cxn ang="0">
                  <a:pos x="46" y="13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71">
                  <a:moveTo>
                    <a:pt x="41" y="2"/>
                  </a:moveTo>
                  <a:lnTo>
                    <a:pt x="41" y="2"/>
                  </a:lnTo>
                  <a:lnTo>
                    <a:pt x="37" y="10"/>
                  </a:lnTo>
                  <a:lnTo>
                    <a:pt x="32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0" y="48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8" y="54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40" y="21"/>
                  </a:lnTo>
                  <a:lnTo>
                    <a:pt x="46" y="1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2" name="Freeform 993">
              <a:extLst>
                <a:ext uri="{FF2B5EF4-FFF2-40B4-BE49-F238E27FC236}">
                  <a16:creationId xmlns:a16="http://schemas.microsoft.com/office/drawing/2014/main" id="{E3A0F300-6E40-419C-BA5A-93CBC81C7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2736851"/>
              <a:ext cx="30163" cy="42863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49" y="3"/>
                </a:cxn>
                <a:cxn ang="0">
                  <a:pos x="43" y="13"/>
                </a:cxn>
                <a:cxn ang="0">
                  <a:pos x="37" y="24"/>
                </a:cxn>
                <a:cxn ang="0">
                  <a:pos x="29" y="3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5" y="50"/>
                </a:cxn>
                <a:cxn ang="0">
                  <a:pos x="10" y="57"/>
                </a:cxn>
                <a:cxn ang="0">
                  <a:pos x="4" y="6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79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70"/>
                </a:cxn>
                <a:cxn ang="0">
                  <a:pos x="15" y="65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9" y="50"/>
                </a:cxn>
                <a:cxn ang="0">
                  <a:pos x="32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1" y="33"/>
                </a:cxn>
                <a:cxn ang="0">
                  <a:pos x="46" y="25"/>
                </a:cxn>
                <a:cxn ang="0">
                  <a:pos x="52" y="17"/>
                </a:cxn>
                <a:cxn ang="0">
                  <a:pos x="57" y="7"/>
                </a:cxn>
                <a:cxn ang="0">
                  <a:pos x="57" y="7"/>
                </a:cxn>
                <a:cxn ang="0">
                  <a:pos x="57" y="5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9" y="3"/>
                </a:cxn>
              </a:cxnLst>
              <a:rect l="0" t="0" r="r" b="b"/>
              <a:pathLst>
                <a:path w="57" h="80">
                  <a:moveTo>
                    <a:pt x="49" y="3"/>
                  </a:moveTo>
                  <a:lnTo>
                    <a:pt x="49" y="3"/>
                  </a:lnTo>
                  <a:lnTo>
                    <a:pt x="43" y="13"/>
                  </a:lnTo>
                  <a:lnTo>
                    <a:pt x="37" y="24"/>
                  </a:lnTo>
                  <a:lnTo>
                    <a:pt x="29" y="3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5" y="50"/>
                  </a:lnTo>
                  <a:lnTo>
                    <a:pt x="10" y="57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0"/>
                  </a:lnTo>
                  <a:lnTo>
                    <a:pt x="32" y="46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1" y="33"/>
                  </a:lnTo>
                  <a:lnTo>
                    <a:pt x="46" y="25"/>
                  </a:lnTo>
                  <a:lnTo>
                    <a:pt x="52" y="1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3" name="Freeform 994">
              <a:extLst>
                <a:ext uri="{FF2B5EF4-FFF2-40B4-BE49-F238E27FC236}">
                  <a16:creationId xmlns:a16="http://schemas.microsoft.com/office/drawing/2014/main" id="{45259196-72B1-4158-B8AB-1EA77E4E7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2735263"/>
              <a:ext cx="22225" cy="3492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6"/>
                </a:cxn>
                <a:cxn ang="0">
                  <a:pos x="16" y="31"/>
                </a:cxn>
                <a:cxn ang="0">
                  <a:pos x="7" y="46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7" y="66"/>
                </a:cxn>
                <a:cxn ang="0">
                  <a:pos x="8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7" y="49"/>
                </a:cxn>
                <a:cxn ang="0">
                  <a:pos x="24" y="34"/>
                </a:cxn>
                <a:cxn ang="0">
                  <a:pos x="32" y="2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66">
                  <a:moveTo>
                    <a:pt x="33" y="2"/>
                  </a:moveTo>
                  <a:lnTo>
                    <a:pt x="33" y="2"/>
                  </a:lnTo>
                  <a:lnTo>
                    <a:pt x="24" y="16"/>
                  </a:lnTo>
                  <a:lnTo>
                    <a:pt x="16" y="31"/>
                  </a:lnTo>
                  <a:lnTo>
                    <a:pt x="7" y="46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7" y="49"/>
                  </a:lnTo>
                  <a:lnTo>
                    <a:pt x="24" y="34"/>
                  </a:lnTo>
                  <a:lnTo>
                    <a:pt x="32" y="2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4" name="Freeform 995">
              <a:extLst>
                <a:ext uri="{FF2B5EF4-FFF2-40B4-BE49-F238E27FC236}">
                  <a16:creationId xmlns:a16="http://schemas.microsoft.com/office/drawing/2014/main" id="{28A579FD-4AE6-457D-B1E1-23286134A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2736851"/>
              <a:ext cx="25400" cy="428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6" y="13"/>
                </a:cxn>
                <a:cxn ang="0">
                  <a:pos x="31" y="22"/>
                </a:cxn>
                <a:cxn ang="0">
                  <a:pos x="22" y="39"/>
                </a:cxn>
                <a:cxn ang="0">
                  <a:pos x="11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5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0" y="60"/>
                </a:cxn>
                <a:cxn ang="0">
                  <a:pos x="30" y="43"/>
                </a:cxn>
                <a:cxn ang="0">
                  <a:pos x="41" y="25"/>
                </a:cxn>
                <a:cxn ang="0">
                  <a:pos x="44" y="16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1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80">
                  <a:moveTo>
                    <a:pt x="39" y="4"/>
                  </a:moveTo>
                  <a:lnTo>
                    <a:pt x="39" y="4"/>
                  </a:lnTo>
                  <a:lnTo>
                    <a:pt x="36" y="13"/>
                  </a:lnTo>
                  <a:lnTo>
                    <a:pt x="31" y="22"/>
                  </a:lnTo>
                  <a:lnTo>
                    <a:pt x="22" y="39"/>
                  </a:lnTo>
                  <a:lnTo>
                    <a:pt x="11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0" y="60"/>
                  </a:lnTo>
                  <a:lnTo>
                    <a:pt x="30" y="43"/>
                  </a:lnTo>
                  <a:lnTo>
                    <a:pt x="41" y="25"/>
                  </a:lnTo>
                  <a:lnTo>
                    <a:pt x="44" y="1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5" name="Freeform 996">
              <a:extLst>
                <a:ext uri="{FF2B5EF4-FFF2-40B4-BE49-F238E27FC236}">
                  <a16:creationId xmlns:a16="http://schemas.microsoft.com/office/drawing/2014/main" id="{D0084395-CD06-48A7-A6C6-E31A028A7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2738438"/>
              <a:ext cx="22225" cy="3810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0" y="10"/>
                </a:cxn>
                <a:cxn ang="0">
                  <a:pos x="26" y="18"/>
                </a:cxn>
                <a:cxn ang="0">
                  <a:pos x="14" y="32"/>
                </a:cxn>
                <a:cxn ang="0">
                  <a:pos x="10" y="40"/>
                </a:cxn>
                <a:cxn ang="0">
                  <a:pos x="5" y="48"/>
                </a:cxn>
                <a:cxn ang="0">
                  <a:pos x="2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1" y="58"/>
                </a:cxn>
                <a:cxn ang="0">
                  <a:pos x="14" y="51"/>
                </a:cxn>
                <a:cxn ang="0">
                  <a:pos x="18" y="44"/>
                </a:cxn>
                <a:cxn ang="0">
                  <a:pos x="23" y="36"/>
                </a:cxn>
                <a:cxn ang="0">
                  <a:pos x="34" y="22"/>
                </a:cxn>
                <a:cxn ang="0">
                  <a:pos x="39" y="15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3" h="71">
                  <a:moveTo>
                    <a:pt x="35" y="3"/>
                  </a:moveTo>
                  <a:lnTo>
                    <a:pt x="35" y="3"/>
                  </a:lnTo>
                  <a:lnTo>
                    <a:pt x="30" y="10"/>
                  </a:lnTo>
                  <a:lnTo>
                    <a:pt x="26" y="18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5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58"/>
                  </a:lnTo>
                  <a:lnTo>
                    <a:pt x="14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4" y="22"/>
                  </a:lnTo>
                  <a:lnTo>
                    <a:pt x="39" y="15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6" name="Freeform 997">
              <a:extLst>
                <a:ext uri="{FF2B5EF4-FFF2-40B4-BE49-F238E27FC236}">
                  <a16:creationId xmlns:a16="http://schemas.microsoft.com/office/drawing/2014/main" id="{50FC4A45-508E-49DE-AD58-2662F9880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2746376"/>
              <a:ext cx="25400" cy="30163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29" y="12"/>
                </a:cxn>
                <a:cxn ang="0">
                  <a:pos x="20" y="23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3" y="57"/>
                </a:cxn>
                <a:cxn ang="0">
                  <a:pos x="4" y="57"/>
                </a:cxn>
                <a:cxn ang="0">
                  <a:pos x="6" y="57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26" y="31"/>
                </a:cxn>
                <a:cxn ang="0">
                  <a:pos x="35" y="18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8" h="57">
                  <a:moveTo>
                    <a:pt x="39" y="1"/>
                  </a:moveTo>
                  <a:lnTo>
                    <a:pt x="39" y="1"/>
                  </a:lnTo>
                  <a:lnTo>
                    <a:pt x="29" y="12"/>
                  </a:lnTo>
                  <a:lnTo>
                    <a:pt x="20" y="2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57"/>
                  </a:lnTo>
                  <a:lnTo>
                    <a:pt x="4" y="57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26" y="31"/>
                  </a:lnTo>
                  <a:lnTo>
                    <a:pt x="35" y="18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7" name="Freeform 998">
              <a:extLst>
                <a:ext uri="{FF2B5EF4-FFF2-40B4-BE49-F238E27FC236}">
                  <a16:creationId xmlns:a16="http://schemas.microsoft.com/office/drawing/2014/main" id="{25425CB7-30E3-4FF4-AA9E-8EABCB624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6" y="2536826"/>
              <a:ext cx="31750" cy="349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5"/>
                </a:cxn>
                <a:cxn ang="0">
                  <a:pos x="26" y="30"/>
                </a:cxn>
                <a:cxn ang="0">
                  <a:pos x="13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21" y="50"/>
                </a:cxn>
                <a:cxn ang="0">
                  <a:pos x="33" y="36"/>
                </a:cxn>
                <a:cxn ang="0">
                  <a:pos x="46" y="21"/>
                </a:cxn>
                <a:cxn ang="0">
                  <a:pos x="58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66">
                  <a:moveTo>
                    <a:pt x="52" y="1"/>
                  </a:moveTo>
                  <a:lnTo>
                    <a:pt x="52" y="1"/>
                  </a:lnTo>
                  <a:lnTo>
                    <a:pt x="38" y="15"/>
                  </a:lnTo>
                  <a:lnTo>
                    <a:pt x="26" y="30"/>
                  </a:lnTo>
                  <a:lnTo>
                    <a:pt x="13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1" y="50"/>
                  </a:lnTo>
                  <a:lnTo>
                    <a:pt x="33" y="36"/>
                  </a:lnTo>
                  <a:lnTo>
                    <a:pt x="46" y="21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8" name="Freeform 999">
              <a:extLst>
                <a:ext uri="{FF2B5EF4-FFF2-40B4-BE49-F238E27FC236}">
                  <a16:creationId xmlns:a16="http://schemas.microsoft.com/office/drawing/2014/main" id="{6876ADBE-76CD-4BC1-8A76-1287FFA4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2566988"/>
              <a:ext cx="34925" cy="49213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57" y="3"/>
                </a:cxn>
                <a:cxn ang="0">
                  <a:pos x="55" y="8"/>
                </a:cxn>
                <a:cxn ang="0">
                  <a:pos x="52" y="13"/>
                </a:cxn>
                <a:cxn ang="0">
                  <a:pos x="44" y="23"/>
                </a:cxn>
                <a:cxn ang="0">
                  <a:pos x="35" y="31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22" y="44"/>
                </a:cxn>
                <a:cxn ang="0">
                  <a:pos x="18" y="49"/>
                </a:cxn>
                <a:cxn ang="0">
                  <a:pos x="12" y="61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7" y="91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6" y="75"/>
                </a:cxn>
                <a:cxn ang="0">
                  <a:pos x="22" y="63"/>
                </a:cxn>
                <a:cxn ang="0">
                  <a:pos x="30" y="50"/>
                </a:cxn>
                <a:cxn ang="0">
                  <a:pos x="34" y="45"/>
                </a:cxn>
                <a:cxn ang="0">
                  <a:pos x="40" y="40"/>
                </a:cxn>
                <a:cxn ang="0">
                  <a:pos x="40" y="40"/>
                </a:cxn>
                <a:cxn ang="0">
                  <a:pos x="48" y="33"/>
                </a:cxn>
                <a:cxn ang="0">
                  <a:pos x="55" y="25"/>
                </a:cxn>
                <a:cxn ang="0">
                  <a:pos x="61" y="15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3"/>
                </a:cxn>
                <a:cxn ang="0">
                  <a:pos x="57" y="3"/>
                </a:cxn>
              </a:cxnLst>
              <a:rect l="0" t="0" r="r" b="b"/>
              <a:pathLst>
                <a:path w="66" h="91">
                  <a:moveTo>
                    <a:pt x="57" y="3"/>
                  </a:moveTo>
                  <a:lnTo>
                    <a:pt x="57" y="3"/>
                  </a:lnTo>
                  <a:lnTo>
                    <a:pt x="55" y="8"/>
                  </a:lnTo>
                  <a:lnTo>
                    <a:pt x="52" y="13"/>
                  </a:lnTo>
                  <a:lnTo>
                    <a:pt x="44" y="23"/>
                  </a:lnTo>
                  <a:lnTo>
                    <a:pt x="35" y="3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2" y="44"/>
                  </a:lnTo>
                  <a:lnTo>
                    <a:pt x="18" y="49"/>
                  </a:lnTo>
                  <a:lnTo>
                    <a:pt x="12" y="6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6" y="75"/>
                  </a:lnTo>
                  <a:lnTo>
                    <a:pt x="22" y="63"/>
                  </a:lnTo>
                  <a:lnTo>
                    <a:pt x="30" y="50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8" y="33"/>
                  </a:lnTo>
                  <a:lnTo>
                    <a:pt x="55" y="25"/>
                  </a:lnTo>
                  <a:lnTo>
                    <a:pt x="61" y="15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269" name="Freeform 1000">
              <a:extLst>
                <a:ext uri="{FF2B5EF4-FFF2-40B4-BE49-F238E27FC236}">
                  <a16:creationId xmlns:a16="http://schemas.microsoft.com/office/drawing/2014/main" id="{6D5659E2-6DDC-45F9-B5E7-966B9AB77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6" y="2497138"/>
              <a:ext cx="34925" cy="55563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5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05">
                  <a:moveTo>
                    <a:pt x="58" y="2"/>
                  </a:moveTo>
                  <a:lnTo>
                    <a:pt x="58" y="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0" name="Freeform 1001">
              <a:extLst>
                <a:ext uri="{FF2B5EF4-FFF2-40B4-BE49-F238E27FC236}">
                  <a16:creationId xmlns:a16="http://schemas.microsoft.com/office/drawing/2014/main" id="{6C7CB2C2-FF97-4880-B193-5F73DC2A8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9838"/>
              <a:ext cx="28575" cy="31750"/>
            </a:xfrm>
            <a:custGeom>
              <a:avLst/>
              <a:gdLst/>
              <a:ahLst/>
              <a:cxnLst>
                <a:cxn ang="0">
                  <a:pos x="46" y="1"/>
                </a:cxn>
                <a:cxn ang="0">
                  <a:pos x="46" y="1"/>
                </a:cxn>
                <a:cxn ang="0">
                  <a:pos x="22" y="26"/>
                </a:cxn>
                <a:cxn ang="0">
                  <a:pos x="11" y="39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5" y="60"/>
                </a:cxn>
                <a:cxn ang="0">
                  <a:pos x="8" y="59"/>
                </a:cxn>
                <a:cxn ang="0">
                  <a:pos x="9" y="58"/>
                </a:cxn>
                <a:cxn ang="0">
                  <a:pos x="9" y="58"/>
                </a:cxn>
                <a:cxn ang="0">
                  <a:pos x="19" y="44"/>
                </a:cxn>
                <a:cxn ang="0">
                  <a:pos x="29" y="3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6" y="1"/>
                </a:cxn>
              </a:cxnLst>
              <a:rect l="0" t="0" r="r" b="b"/>
              <a:pathLst>
                <a:path w="54" h="60">
                  <a:moveTo>
                    <a:pt x="46" y="1"/>
                  </a:moveTo>
                  <a:lnTo>
                    <a:pt x="46" y="1"/>
                  </a:lnTo>
                  <a:lnTo>
                    <a:pt x="22" y="26"/>
                  </a:lnTo>
                  <a:lnTo>
                    <a:pt x="11" y="3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19" y="44"/>
                  </a:lnTo>
                  <a:lnTo>
                    <a:pt x="29" y="3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1" name="Freeform 1002">
              <a:extLst>
                <a:ext uri="{FF2B5EF4-FFF2-40B4-BE49-F238E27FC236}">
                  <a16:creationId xmlns:a16="http://schemas.microsoft.com/office/drawing/2014/main" id="{C973ABB7-8557-4ED9-969C-3F26F5F9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6" y="2520951"/>
              <a:ext cx="61913" cy="74613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9" y="1"/>
                </a:cxn>
                <a:cxn ang="0">
                  <a:pos x="101" y="7"/>
                </a:cxn>
                <a:cxn ang="0">
                  <a:pos x="93" y="14"/>
                </a:cxn>
                <a:cxn ang="0">
                  <a:pos x="78" y="30"/>
                </a:cxn>
                <a:cxn ang="0">
                  <a:pos x="65" y="46"/>
                </a:cxn>
                <a:cxn ang="0">
                  <a:pos x="51" y="64"/>
                </a:cxn>
                <a:cxn ang="0">
                  <a:pos x="26" y="99"/>
                </a:cxn>
                <a:cxn ang="0">
                  <a:pos x="14" y="117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2"/>
                </a:cxn>
                <a:cxn ang="0">
                  <a:pos x="3" y="143"/>
                </a:cxn>
                <a:cxn ang="0">
                  <a:pos x="5" y="143"/>
                </a:cxn>
                <a:cxn ang="0">
                  <a:pos x="6" y="143"/>
                </a:cxn>
                <a:cxn ang="0">
                  <a:pos x="8" y="141"/>
                </a:cxn>
                <a:cxn ang="0">
                  <a:pos x="8" y="141"/>
                </a:cxn>
                <a:cxn ang="0">
                  <a:pos x="20" y="124"/>
                </a:cxn>
                <a:cxn ang="0">
                  <a:pos x="33" y="106"/>
                </a:cxn>
                <a:cxn ang="0">
                  <a:pos x="58" y="71"/>
                </a:cxn>
                <a:cxn ang="0">
                  <a:pos x="70" y="55"/>
                </a:cxn>
                <a:cxn ang="0">
                  <a:pos x="83" y="38"/>
                </a:cxn>
                <a:cxn ang="0">
                  <a:pos x="98" y="22"/>
                </a:cxn>
                <a:cxn ang="0">
                  <a:pos x="106" y="15"/>
                </a:cxn>
                <a:cxn ang="0">
                  <a:pos x="115" y="9"/>
                </a:cxn>
                <a:cxn ang="0">
                  <a:pos x="115" y="9"/>
                </a:cxn>
                <a:cxn ang="0">
                  <a:pos x="116" y="7"/>
                </a:cxn>
                <a:cxn ang="0">
                  <a:pos x="117" y="5"/>
                </a:cxn>
                <a:cxn ang="0">
                  <a:pos x="116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09" y="1"/>
                </a:cxn>
                <a:cxn ang="0">
                  <a:pos x="109" y="1"/>
                </a:cxn>
              </a:cxnLst>
              <a:rect l="0" t="0" r="r" b="b"/>
              <a:pathLst>
                <a:path w="117" h="143">
                  <a:moveTo>
                    <a:pt x="109" y="1"/>
                  </a:moveTo>
                  <a:lnTo>
                    <a:pt x="109" y="1"/>
                  </a:lnTo>
                  <a:lnTo>
                    <a:pt x="101" y="7"/>
                  </a:lnTo>
                  <a:lnTo>
                    <a:pt x="93" y="14"/>
                  </a:lnTo>
                  <a:lnTo>
                    <a:pt x="78" y="30"/>
                  </a:lnTo>
                  <a:lnTo>
                    <a:pt x="65" y="46"/>
                  </a:lnTo>
                  <a:lnTo>
                    <a:pt x="51" y="64"/>
                  </a:lnTo>
                  <a:lnTo>
                    <a:pt x="26" y="99"/>
                  </a:lnTo>
                  <a:lnTo>
                    <a:pt x="14" y="117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3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20" y="124"/>
                  </a:lnTo>
                  <a:lnTo>
                    <a:pt x="33" y="106"/>
                  </a:lnTo>
                  <a:lnTo>
                    <a:pt x="58" y="71"/>
                  </a:lnTo>
                  <a:lnTo>
                    <a:pt x="70" y="55"/>
                  </a:lnTo>
                  <a:lnTo>
                    <a:pt x="83" y="38"/>
                  </a:lnTo>
                  <a:lnTo>
                    <a:pt x="98" y="22"/>
                  </a:lnTo>
                  <a:lnTo>
                    <a:pt x="106" y="1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6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9" y="1"/>
                  </a:lnTo>
                  <a:lnTo>
                    <a:pt x="10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2" name="Freeform 1003">
              <a:extLst>
                <a:ext uri="{FF2B5EF4-FFF2-40B4-BE49-F238E27FC236}">
                  <a16:creationId xmlns:a16="http://schemas.microsoft.com/office/drawing/2014/main" id="{57B0FCDA-54E2-4D2E-9006-C3A581EEE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235201"/>
              <a:ext cx="103188" cy="13652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1" y="12"/>
                </a:cxn>
                <a:cxn ang="0">
                  <a:pos x="156" y="26"/>
                </a:cxn>
                <a:cxn ang="0">
                  <a:pos x="143" y="39"/>
                </a:cxn>
                <a:cxn ang="0">
                  <a:pos x="129" y="54"/>
                </a:cxn>
                <a:cxn ang="0">
                  <a:pos x="117" y="68"/>
                </a:cxn>
                <a:cxn ang="0">
                  <a:pos x="104" y="84"/>
                </a:cxn>
                <a:cxn ang="0">
                  <a:pos x="81" y="115"/>
                </a:cxn>
                <a:cxn ang="0">
                  <a:pos x="60" y="148"/>
                </a:cxn>
                <a:cxn ang="0">
                  <a:pos x="39" y="181"/>
                </a:cxn>
                <a:cxn ang="0">
                  <a:pos x="1" y="249"/>
                </a:cxn>
                <a:cxn ang="0">
                  <a:pos x="1" y="249"/>
                </a:cxn>
                <a:cxn ang="0">
                  <a:pos x="0" y="251"/>
                </a:cxn>
                <a:cxn ang="0">
                  <a:pos x="1" y="253"/>
                </a:cxn>
                <a:cxn ang="0">
                  <a:pos x="1" y="255"/>
                </a:cxn>
                <a:cxn ang="0">
                  <a:pos x="3" y="256"/>
                </a:cxn>
                <a:cxn ang="0">
                  <a:pos x="4" y="257"/>
                </a:cxn>
                <a:cxn ang="0">
                  <a:pos x="6" y="257"/>
                </a:cxn>
                <a:cxn ang="0">
                  <a:pos x="8" y="256"/>
                </a:cxn>
                <a:cxn ang="0">
                  <a:pos x="9" y="254"/>
                </a:cxn>
                <a:cxn ang="0">
                  <a:pos x="9" y="254"/>
                </a:cxn>
                <a:cxn ang="0">
                  <a:pos x="46" y="187"/>
                </a:cxn>
                <a:cxn ang="0">
                  <a:pos x="67" y="154"/>
                </a:cxn>
                <a:cxn ang="0">
                  <a:pos x="88" y="122"/>
                </a:cxn>
                <a:cxn ang="0">
                  <a:pos x="110" y="90"/>
                </a:cxn>
                <a:cxn ang="0">
                  <a:pos x="123" y="75"/>
                </a:cxn>
                <a:cxn ang="0">
                  <a:pos x="135" y="61"/>
                </a:cxn>
                <a:cxn ang="0">
                  <a:pos x="148" y="46"/>
                </a:cxn>
                <a:cxn ang="0">
                  <a:pos x="162" y="33"/>
                </a:cxn>
                <a:cxn ang="0">
                  <a:pos x="176" y="20"/>
                </a:cxn>
                <a:cxn ang="0">
                  <a:pos x="191" y="8"/>
                </a:cxn>
                <a:cxn ang="0">
                  <a:pos x="191" y="8"/>
                </a:cxn>
                <a:cxn ang="0">
                  <a:pos x="192" y="7"/>
                </a:cxn>
                <a:cxn ang="0">
                  <a:pos x="193" y="5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3" h="257">
                  <a:moveTo>
                    <a:pt x="186" y="0"/>
                  </a:moveTo>
                  <a:lnTo>
                    <a:pt x="186" y="0"/>
                  </a:lnTo>
                  <a:lnTo>
                    <a:pt x="171" y="12"/>
                  </a:lnTo>
                  <a:lnTo>
                    <a:pt x="156" y="26"/>
                  </a:lnTo>
                  <a:lnTo>
                    <a:pt x="143" y="39"/>
                  </a:lnTo>
                  <a:lnTo>
                    <a:pt x="129" y="54"/>
                  </a:lnTo>
                  <a:lnTo>
                    <a:pt x="117" y="68"/>
                  </a:lnTo>
                  <a:lnTo>
                    <a:pt x="104" y="84"/>
                  </a:lnTo>
                  <a:lnTo>
                    <a:pt x="81" y="115"/>
                  </a:lnTo>
                  <a:lnTo>
                    <a:pt x="60" y="148"/>
                  </a:lnTo>
                  <a:lnTo>
                    <a:pt x="39" y="181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3" y="256"/>
                  </a:lnTo>
                  <a:lnTo>
                    <a:pt x="4" y="257"/>
                  </a:lnTo>
                  <a:lnTo>
                    <a:pt x="6" y="257"/>
                  </a:lnTo>
                  <a:lnTo>
                    <a:pt x="8" y="256"/>
                  </a:lnTo>
                  <a:lnTo>
                    <a:pt x="9" y="254"/>
                  </a:lnTo>
                  <a:lnTo>
                    <a:pt x="9" y="254"/>
                  </a:lnTo>
                  <a:lnTo>
                    <a:pt x="46" y="187"/>
                  </a:lnTo>
                  <a:lnTo>
                    <a:pt x="67" y="154"/>
                  </a:lnTo>
                  <a:lnTo>
                    <a:pt x="88" y="122"/>
                  </a:lnTo>
                  <a:lnTo>
                    <a:pt x="110" y="90"/>
                  </a:lnTo>
                  <a:lnTo>
                    <a:pt x="123" y="75"/>
                  </a:lnTo>
                  <a:lnTo>
                    <a:pt x="135" y="61"/>
                  </a:lnTo>
                  <a:lnTo>
                    <a:pt x="148" y="46"/>
                  </a:lnTo>
                  <a:lnTo>
                    <a:pt x="162" y="33"/>
                  </a:lnTo>
                  <a:lnTo>
                    <a:pt x="176" y="20"/>
                  </a:lnTo>
                  <a:lnTo>
                    <a:pt x="191" y="8"/>
                  </a:lnTo>
                  <a:lnTo>
                    <a:pt x="191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2" y="2"/>
                  </a:lnTo>
                  <a:lnTo>
                    <a:pt x="191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3" name="Freeform 1004">
              <a:extLst>
                <a:ext uri="{FF2B5EF4-FFF2-40B4-BE49-F238E27FC236}">
                  <a16:creationId xmlns:a16="http://schemas.microsoft.com/office/drawing/2014/main" id="{A63269ED-93A6-4521-BC06-60DD8F3B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6" y="2282826"/>
              <a:ext cx="65088" cy="74613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109" y="9"/>
                </a:cxn>
                <a:cxn ang="0">
                  <a:pos x="102" y="16"/>
                </a:cxn>
                <a:cxn ang="0">
                  <a:pos x="89" y="31"/>
                </a:cxn>
                <a:cxn ang="0">
                  <a:pos x="74" y="44"/>
                </a:cxn>
                <a:cxn ang="0">
                  <a:pos x="67" y="52"/>
                </a:cxn>
                <a:cxn ang="0">
                  <a:pos x="61" y="59"/>
                </a:cxn>
                <a:cxn ang="0">
                  <a:pos x="61" y="59"/>
                </a:cxn>
                <a:cxn ang="0">
                  <a:pos x="1" y="133"/>
                </a:cxn>
                <a:cxn ang="0">
                  <a:pos x="1" y="133"/>
                </a:cxn>
                <a:cxn ang="0">
                  <a:pos x="0" y="136"/>
                </a:cxn>
                <a:cxn ang="0">
                  <a:pos x="0" y="138"/>
                </a:cxn>
                <a:cxn ang="0">
                  <a:pos x="3" y="141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67" y="66"/>
                </a:cxn>
                <a:cxn ang="0">
                  <a:pos x="67" y="66"/>
                </a:cxn>
                <a:cxn ang="0">
                  <a:pos x="74" y="58"/>
                </a:cxn>
                <a:cxn ang="0">
                  <a:pos x="81" y="51"/>
                </a:cxn>
                <a:cxn ang="0">
                  <a:pos x="96" y="36"/>
                </a:cxn>
                <a:cxn ang="0">
                  <a:pos x="110" y="23"/>
                </a:cxn>
                <a:cxn ang="0">
                  <a:pos x="118" y="14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5" y="5"/>
                </a:cxn>
                <a:cxn ang="0">
                  <a:pos x="124" y="3"/>
                </a:cxn>
                <a:cxn ang="0">
                  <a:pos x="124" y="2"/>
                </a:cxn>
                <a:cxn ang="0">
                  <a:pos x="122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2">
                  <a:moveTo>
                    <a:pt x="115" y="2"/>
                  </a:moveTo>
                  <a:lnTo>
                    <a:pt x="115" y="2"/>
                  </a:lnTo>
                  <a:lnTo>
                    <a:pt x="109" y="9"/>
                  </a:lnTo>
                  <a:lnTo>
                    <a:pt x="102" y="16"/>
                  </a:lnTo>
                  <a:lnTo>
                    <a:pt x="89" y="31"/>
                  </a:lnTo>
                  <a:lnTo>
                    <a:pt x="74" y="44"/>
                  </a:lnTo>
                  <a:lnTo>
                    <a:pt x="67" y="5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74" y="58"/>
                  </a:lnTo>
                  <a:lnTo>
                    <a:pt x="81" y="51"/>
                  </a:lnTo>
                  <a:lnTo>
                    <a:pt x="96" y="36"/>
                  </a:lnTo>
                  <a:lnTo>
                    <a:pt x="110" y="23"/>
                  </a:lnTo>
                  <a:lnTo>
                    <a:pt x="118" y="14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5" y="5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4" name="Freeform 1005">
              <a:extLst>
                <a:ext uri="{FF2B5EF4-FFF2-40B4-BE49-F238E27FC236}">
                  <a16:creationId xmlns:a16="http://schemas.microsoft.com/office/drawing/2014/main" id="{42C9EFD8-799D-4057-828A-E82C6A669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63" y="2312988"/>
              <a:ext cx="49213" cy="65088"/>
            </a:xfrm>
            <a:custGeom>
              <a:avLst/>
              <a:gdLst/>
              <a:ahLst/>
              <a:cxnLst>
                <a:cxn ang="0">
                  <a:pos x="82" y="3"/>
                </a:cxn>
                <a:cxn ang="0">
                  <a:pos x="82" y="3"/>
                </a:cxn>
                <a:cxn ang="0">
                  <a:pos x="78" y="11"/>
                </a:cxn>
                <a:cxn ang="0">
                  <a:pos x="74" y="19"/>
                </a:cxn>
                <a:cxn ang="0">
                  <a:pos x="63" y="35"/>
                </a:cxn>
                <a:cxn ang="0">
                  <a:pos x="50" y="50"/>
                </a:cxn>
                <a:cxn ang="0">
                  <a:pos x="45" y="57"/>
                </a:cxn>
                <a:cxn ang="0">
                  <a:pos x="40" y="65"/>
                </a:cxn>
                <a:cxn ang="0">
                  <a:pos x="40" y="65"/>
                </a:cxn>
                <a:cxn ang="0">
                  <a:pos x="33" y="80"/>
                </a:cxn>
                <a:cxn ang="0">
                  <a:pos x="28" y="87"/>
                </a:cxn>
                <a:cxn ang="0">
                  <a:pos x="23" y="93"/>
                </a:cxn>
                <a:cxn ang="0">
                  <a:pos x="23" y="93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2" y="121"/>
                </a:cxn>
                <a:cxn ang="0">
                  <a:pos x="3" y="122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21"/>
                </a:cxn>
                <a:cxn ang="0">
                  <a:pos x="14" y="114"/>
                </a:cxn>
                <a:cxn ang="0">
                  <a:pos x="20" y="108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38" y="91"/>
                </a:cxn>
                <a:cxn ang="0">
                  <a:pos x="41" y="84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3" y="62"/>
                </a:cxn>
                <a:cxn ang="0">
                  <a:pos x="59" y="54"/>
                </a:cxn>
                <a:cxn ang="0">
                  <a:pos x="71" y="38"/>
                </a:cxn>
                <a:cxn ang="0">
                  <a:pos x="82" y="23"/>
                </a:cxn>
                <a:cxn ang="0">
                  <a:pos x="88" y="14"/>
                </a:cxn>
                <a:cxn ang="0">
                  <a:pos x="92" y="5"/>
                </a:cxn>
                <a:cxn ang="0">
                  <a:pos x="92" y="5"/>
                </a:cxn>
                <a:cxn ang="0">
                  <a:pos x="92" y="3"/>
                </a:cxn>
                <a:cxn ang="0">
                  <a:pos x="92" y="2"/>
                </a:cxn>
                <a:cxn ang="0">
                  <a:pos x="91" y="1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2" y="3"/>
                </a:cxn>
              </a:cxnLst>
              <a:rect l="0" t="0" r="r" b="b"/>
              <a:pathLst>
                <a:path w="92" h="123">
                  <a:moveTo>
                    <a:pt x="82" y="3"/>
                  </a:moveTo>
                  <a:lnTo>
                    <a:pt x="82" y="3"/>
                  </a:lnTo>
                  <a:lnTo>
                    <a:pt x="78" y="11"/>
                  </a:lnTo>
                  <a:lnTo>
                    <a:pt x="74" y="19"/>
                  </a:lnTo>
                  <a:lnTo>
                    <a:pt x="63" y="35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3" y="80"/>
                  </a:lnTo>
                  <a:lnTo>
                    <a:pt x="28" y="87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3" y="122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4" y="114"/>
                  </a:lnTo>
                  <a:lnTo>
                    <a:pt x="20" y="10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1" y="84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3" y="62"/>
                  </a:lnTo>
                  <a:lnTo>
                    <a:pt x="59" y="54"/>
                  </a:lnTo>
                  <a:lnTo>
                    <a:pt x="71" y="38"/>
                  </a:lnTo>
                  <a:lnTo>
                    <a:pt x="82" y="23"/>
                  </a:lnTo>
                  <a:lnTo>
                    <a:pt x="88" y="1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3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5" name="Freeform 1006">
              <a:extLst>
                <a:ext uri="{FF2B5EF4-FFF2-40B4-BE49-F238E27FC236}">
                  <a16:creationId xmlns:a16="http://schemas.microsoft.com/office/drawing/2014/main" id="{749B72B4-2B82-401F-9237-73DD35984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2316163"/>
              <a:ext cx="38100" cy="47625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64" y="4"/>
                </a:cxn>
                <a:cxn ang="0">
                  <a:pos x="63" y="10"/>
                </a:cxn>
                <a:cxn ang="0">
                  <a:pos x="60" y="16"/>
                </a:cxn>
                <a:cxn ang="0">
                  <a:pos x="55" y="22"/>
                </a:cxn>
                <a:cxn ang="0">
                  <a:pos x="51" y="27"/>
                </a:cxn>
                <a:cxn ang="0">
                  <a:pos x="42" y="37"/>
                </a:cxn>
                <a:cxn ang="0">
                  <a:pos x="33" y="47"/>
                </a:cxn>
                <a:cxn ang="0">
                  <a:pos x="33" y="47"/>
                </a:cxn>
                <a:cxn ang="0">
                  <a:pos x="16" y="6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9" y="76"/>
                </a:cxn>
                <a:cxn ang="0">
                  <a:pos x="30" y="63"/>
                </a:cxn>
                <a:cxn ang="0">
                  <a:pos x="52" y="39"/>
                </a:cxn>
                <a:cxn ang="0">
                  <a:pos x="52" y="39"/>
                </a:cxn>
                <a:cxn ang="0">
                  <a:pos x="60" y="32"/>
                </a:cxn>
                <a:cxn ang="0">
                  <a:pos x="66" y="24"/>
                </a:cxn>
                <a:cxn ang="0">
                  <a:pos x="71" y="14"/>
                </a:cxn>
                <a:cxn ang="0">
                  <a:pos x="72" y="9"/>
                </a:cxn>
                <a:cxn ang="0">
                  <a:pos x="73" y="4"/>
                </a:cxn>
                <a:cxn ang="0">
                  <a:pos x="73" y="4"/>
                </a:cxn>
                <a:cxn ang="0">
                  <a:pos x="73" y="2"/>
                </a:cxn>
                <a:cxn ang="0">
                  <a:pos x="72" y="1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4"/>
                </a:cxn>
              </a:cxnLst>
              <a:rect l="0" t="0" r="r" b="b"/>
              <a:pathLst>
                <a:path w="73" h="91">
                  <a:moveTo>
                    <a:pt x="64" y="4"/>
                  </a:moveTo>
                  <a:lnTo>
                    <a:pt x="64" y="4"/>
                  </a:lnTo>
                  <a:lnTo>
                    <a:pt x="63" y="10"/>
                  </a:lnTo>
                  <a:lnTo>
                    <a:pt x="60" y="16"/>
                  </a:lnTo>
                  <a:lnTo>
                    <a:pt x="55" y="22"/>
                  </a:lnTo>
                  <a:lnTo>
                    <a:pt x="51" y="27"/>
                  </a:lnTo>
                  <a:lnTo>
                    <a:pt x="42" y="3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16" y="6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2" y="89"/>
                  </a:lnTo>
                  <a:lnTo>
                    <a:pt x="3" y="91"/>
                  </a:lnTo>
                  <a:lnTo>
                    <a:pt x="6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9" y="76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60" y="32"/>
                  </a:lnTo>
                  <a:lnTo>
                    <a:pt x="66" y="24"/>
                  </a:lnTo>
                  <a:lnTo>
                    <a:pt x="71" y="14"/>
                  </a:lnTo>
                  <a:lnTo>
                    <a:pt x="72" y="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6" name="Freeform 1007">
              <a:extLst>
                <a:ext uri="{FF2B5EF4-FFF2-40B4-BE49-F238E27FC236}">
                  <a16:creationId xmlns:a16="http://schemas.microsoft.com/office/drawing/2014/main" id="{BDC0A645-A8EA-4E5C-9612-DF0314CBD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888" y="2322513"/>
              <a:ext cx="25400" cy="34925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7"/>
                </a:cxn>
                <a:cxn ang="0">
                  <a:pos x="6" y="67"/>
                </a:cxn>
                <a:cxn ang="0">
                  <a:pos x="7" y="66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67">
                  <a:moveTo>
                    <a:pt x="38" y="2"/>
                  </a:moveTo>
                  <a:lnTo>
                    <a:pt x="38" y="2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7" name="Freeform 1008">
              <a:extLst>
                <a:ext uri="{FF2B5EF4-FFF2-40B4-BE49-F238E27FC236}">
                  <a16:creationId xmlns:a16="http://schemas.microsoft.com/office/drawing/2014/main" id="{96D13E29-9EEA-4637-9991-3646008A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1" y="2149476"/>
              <a:ext cx="746125" cy="649288"/>
            </a:xfrm>
            <a:custGeom>
              <a:avLst/>
              <a:gdLst/>
              <a:ahLst/>
              <a:cxnLst>
                <a:cxn ang="0">
                  <a:pos x="1140" y="1223"/>
                </a:cxn>
                <a:cxn ang="0">
                  <a:pos x="915" y="1215"/>
                </a:cxn>
                <a:cxn ang="0">
                  <a:pos x="541" y="1215"/>
                </a:cxn>
                <a:cxn ang="0">
                  <a:pos x="268" y="1224"/>
                </a:cxn>
                <a:cxn ang="0">
                  <a:pos x="95" y="1200"/>
                </a:cxn>
                <a:cxn ang="0">
                  <a:pos x="40" y="1159"/>
                </a:cxn>
                <a:cxn ang="0">
                  <a:pos x="16" y="1026"/>
                </a:cxn>
                <a:cxn ang="0">
                  <a:pos x="25" y="1009"/>
                </a:cxn>
                <a:cxn ang="0">
                  <a:pos x="19" y="875"/>
                </a:cxn>
                <a:cxn ang="0">
                  <a:pos x="9" y="625"/>
                </a:cxn>
                <a:cxn ang="0">
                  <a:pos x="6" y="418"/>
                </a:cxn>
                <a:cxn ang="0">
                  <a:pos x="7" y="289"/>
                </a:cxn>
                <a:cxn ang="0">
                  <a:pos x="52" y="230"/>
                </a:cxn>
                <a:cxn ang="0">
                  <a:pos x="151" y="213"/>
                </a:cxn>
                <a:cxn ang="0">
                  <a:pos x="235" y="218"/>
                </a:cxn>
                <a:cxn ang="0">
                  <a:pos x="289" y="31"/>
                </a:cxn>
                <a:cxn ang="0">
                  <a:pos x="307" y="12"/>
                </a:cxn>
                <a:cxn ang="0">
                  <a:pos x="441" y="1"/>
                </a:cxn>
                <a:cxn ang="0">
                  <a:pos x="695" y="15"/>
                </a:cxn>
                <a:cxn ang="0">
                  <a:pos x="756" y="83"/>
                </a:cxn>
                <a:cxn ang="0">
                  <a:pos x="793" y="203"/>
                </a:cxn>
                <a:cxn ang="0">
                  <a:pos x="1105" y="200"/>
                </a:cxn>
                <a:cxn ang="0">
                  <a:pos x="1230" y="198"/>
                </a:cxn>
                <a:cxn ang="0">
                  <a:pos x="1356" y="241"/>
                </a:cxn>
                <a:cxn ang="0">
                  <a:pos x="1396" y="318"/>
                </a:cxn>
                <a:cxn ang="0">
                  <a:pos x="1403" y="390"/>
                </a:cxn>
                <a:cxn ang="0">
                  <a:pos x="1406" y="426"/>
                </a:cxn>
                <a:cxn ang="0">
                  <a:pos x="1379" y="431"/>
                </a:cxn>
                <a:cxn ang="0">
                  <a:pos x="1365" y="363"/>
                </a:cxn>
                <a:cxn ang="0">
                  <a:pos x="1332" y="271"/>
                </a:cxn>
                <a:cxn ang="0">
                  <a:pos x="1211" y="232"/>
                </a:cxn>
                <a:cxn ang="0">
                  <a:pos x="1047" y="238"/>
                </a:cxn>
                <a:cxn ang="0">
                  <a:pos x="777" y="239"/>
                </a:cxn>
                <a:cxn ang="0">
                  <a:pos x="760" y="229"/>
                </a:cxn>
                <a:cxn ang="0">
                  <a:pos x="747" y="174"/>
                </a:cxn>
                <a:cxn ang="0">
                  <a:pos x="714" y="77"/>
                </a:cxn>
                <a:cxn ang="0">
                  <a:pos x="647" y="43"/>
                </a:cxn>
                <a:cxn ang="0">
                  <a:pos x="476" y="39"/>
                </a:cxn>
                <a:cxn ang="0">
                  <a:pos x="320" y="66"/>
                </a:cxn>
                <a:cxn ang="0">
                  <a:pos x="298" y="168"/>
                </a:cxn>
                <a:cxn ang="0">
                  <a:pos x="267" y="232"/>
                </a:cxn>
                <a:cxn ang="0">
                  <a:pos x="264" y="252"/>
                </a:cxn>
                <a:cxn ang="0">
                  <a:pos x="245" y="258"/>
                </a:cxn>
                <a:cxn ang="0">
                  <a:pos x="175" y="252"/>
                </a:cxn>
                <a:cxn ang="0">
                  <a:pos x="80" y="259"/>
                </a:cxn>
                <a:cxn ang="0">
                  <a:pos x="44" y="298"/>
                </a:cxn>
                <a:cxn ang="0">
                  <a:pos x="46" y="541"/>
                </a:cxn>
                <a:cxn ang="0">
                  <a:pos x="55" y="893"/>
                </a:cxn>
                <a:cxn ang="0">
                  <a:pos x="56" y="1019"/>
                </a:cxn>
                <a:cxn ang="0">
                  <a:pos x="58" y="1106"/>
                </a:cxn>
                <a:cxn ang="0">
                  <a:pos x="101" y="1162"/>
                </a:cxn>
                <a:cxn ang="0">
                  <a:pos x="279" y="1186"/>
                </a:cxn>
                <a:cxn ang="0">
                  <a:pos x="440" y="1189"/>
                </a:cxn>
                <a:cxn ang="0">
                  <a:pos x="599" y="1178"/>
                </a:cxn>
                <a:cxn ang="0">
                  <a:pos x="880" y="1179"/>
                </a:cxn>
                <a:cxn ang="0">
                  <a:pos x="1084" y="1180"/>
                </a:cxn>
                <a:cxn ang="0">
                  <a:pos x="1208" y="1188"/>
                </a:cxn>
                <a:cxn ang="0">
                  <a:pos x="1248" y="1188"/>
                </a:cxn>
                <a:cxn ang="0">
                  <a:pos x="1276" y="1173"/>
                </a:cxn>
                <a:cxn ang="0">
                  <a:pos x="1296" y="1192"/>
                </a:cxn>
                <a:cxn ang="0">
                  <a:pos x="1261" y="1223"/>
                </a:cxn>
              </a:cxnLst>
              <a:rect l="0" t="0" r="r" b="b"/>
              <a:pathLst>
                <a:path w="1409" h="1227">
                  <a:moveTo>
                    <a:pt x="1221" y="1227"/>
                  </a:moveTo>
                  <a:lnTo>
                    <a:pt x="1221" y="1227"/>
                  </a:lnTo>
                  <a:lnTo>
                    <a:pt x="1205" y="1226"/>
                  </a:lnTo>
                  <a:lnTo>
                    <a:pt x="1190" y="1226"/>
                  </a:lnTo>
                  <a:lnTo>
                    <a:pt x="1190" y="1226"/>
                  </a:lnTo>
                  <a:lnTo>
                    <a:pt x="1176" y="1225"/>
                  </a:lnTo>
                  <a:lnTo>
                    <a:pt x="1176" y="1225"/>
                  </a:lnTo>
                  <a:lnTo>
                    <a:pt x="1140" y="1223"/>
                  </a:lnTo>
                  <a:lnTo>
                    <a:pt x="1105" y="1221"/>
                  </a:lnTo>
                  <a:lnTo>
                    <a:pt x="1104" y="1221"/>
                  </a:lnTo>
                  <a:lnTo>
                    <a:pt x="1104" y="1221"/>
                  </a:lnTo>
                  <a:lnTo>
                    <a:pt x="1049" y="1218"/>
                  </a:lnTo>
                  <a:lnTo>
                    <a:pt x="1021" y="1217"/>
                  </a:lnTo>
                  <a:lnTo>
                    <a:pt x="993" y="1216"/>
                  </a:lnTo>
                  <a:lnTo>
                    <a:pt x="993" y="1216"/>
                  </a:lnTo>
                  <a:lnTo>
                    <a:pt x="915" y="1215"/>
                  </a:lnTo>
                  <a:lnTo>
                    <a:pt x="838" y="1214"/>
                  </a:lnTo>
                  <a:lnTo>
                    <a:pt x="838" y="1214"/>
                  </a:lnTo>
                  <a:lnTo>
                    <a:pt x="760" y="1213"/>
                  </a:lnTo>
                  <a:lnTo>
                    <a:pt x="681" y="1212"/>
                  </a:lnTo>
                  <a:lnTo>
                    <a:pt x="681" y="1212"/>
                  </a:lnTo>
                  <a:lnTo>
                    <a:pt x="608" y="1213"/>
                  </a:lnTo>
                  <a:lnTo>
                    <a:pt x="541" y="1215"/>
                  </a:lnTo>
                  <a:lnTo>
                    <a:pt x="541" y="1215"/>
                  </a:lnTo>
                  <a:lnTo>
                    <a:pt x="494" y="1218"/>
                  </a:lnTo>
                  <a:lnTo>
                    <a:pt x="489" y="1218"/>
                  </a:lnTo>
                  <a:lnTo>
                    <a:pt x="489" y="1218"/>
                  </a:lnTo>
                  <a:lnTo>
                    <a:pt x="399" y="1223"/>
                  </a:lnTo>
                  <a:lnTo>
                    <a:pt x="354" y="1224"/>
                  </a:lnTo>
                  <a:lnTo>
                    <a:pt x="309" y="1225"/>
                  </a:lnTo>
                  <a:lnTo>
                    <a:pt x="309" y="1225"/>
                  </a:lnTo>
                  <a:lnTo>
                    <a:pt x="268" y="1224"/>
                  </a:lnTo>
                  <a:lnTo>
                    <a:pt x="228" y="1223"/>
                  </a:lnTo>
                  <a:lnTo>
                    <a:pt x="191" y="1220"/>
                  </a:lnTo>
                  <a:lnTo>
                    <a:pt x="157" y="1215"/>
                  </a:lnTo>
                  <a:lnTo>
                    <a:pt x="157" y="1215"/>
                  </a:lnTo>
                  <a:lnTo>
                    <a:pt x="141" y="1213"/>
                  </a:lnTo>
                  <a:lnTo>
                    <a:pt x="126" y="1209"/>
                  </a:lnTo>
                  <a:lnTo>
                    <a:pt x="109" y="1205"/>
                  </a:lnTo>
                  <a:lnTo>
                    <a:pt x="95" y="1200"/>
                  </a:lnTo>
                  <a:lnTo>
                    <a:pt x="80" y="1194"/>
                  </a:lnTo>
                  <a:lnTo>
                    <a:pt x="67" y="1187"/>
                  </a:lnTo>
                  <a:lnTo>
                    <a:pt x="61" y="1183"/>
                  </a:lnTo>
                  <a:lnTo>
                    <a:pt x="55" y="1177"/>
                  </a:lnTo>
                  <a:lnTo>
                    <a:pt x="50" y="1172"/>
                  </a:lnTo>
                  <a:lnTo>
                    <a:pt x="45" y="1167"/>
                  </a:lnTo>
                  <a:lnTo>
                    <a:pt x="45" y="1167"/>
                  </a:lnTo>
                  <a:lnTo>
                    <a:pt x="40" y="1159"/>
                  </a:lnTo>
                  <a:lnTo>
                    <a:pt x="36" y="1150"/>
                  </a:lnTo>
                  <a:lnTo>
                    <a:pt x="27" y="1134"/>
                  </a:lnTo>
                  <a:lnTo>
                    <a:pt x="22" y="1117"/>
                  </a:lnTo>
                  <a:lnTo>
                    <a:pt x="19" y="1101"/>
                  </a:lnTo>
                  <a:lnTo>
                    <a:pt x="17" y="1083"/>
                  </a:lnTo>
                  <a:lnTo>
                    <a:pt x="16" y="1065"/>
                  </a:lnTo>
                  <a:lnTo>
                    <a:pt x="16" y="1029"/>
                  </a:lnTo>
                  <a:lnTo>
                    <a:pt x="16" y="1026"/>
                  </a:lnTo>
                  <a:lnTo>
                    <a:pt x="16" y="1026"/>
                  </a:lnTo>
                  <a:lnTo>
                    <a:pt x="17" y="1023"/>
                  </a:lnTo>
                  <a:lnTo>
                    <a:pt x="18" y="1019"/>
                  </a:lnTo>
                  <a:lnTo>
                    <a:pt x="20" y="1016"/>
                  </a:lnTo>
                  <a:lnTo>
                    <a:pt x="23" y="1013"/>
                  </a:lnTo>
                  <a:lnTo>
                    <a:pt x="24" y="1012"/>
                  </a:lnTo>
                  <a:lnTo>
                    <a:pt x="25" y="1009"/>
                  </a:lnTo>
                  <a:lnTo>
                    <a:pt x="25" y="1009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23" y="961"/>
                  </a:lnTo>
                  <a:lnTo>
                    <a:pt x="23" y="959"/>
                  </a:lnTo>
                  <a:lnTo>
                    <a:pt x="23" y="959"/>
                  </a:lnTo>
                  <a:lnTo>
                    <a:pt x="22" y="927"/>
                  </a:lnTo>
                  <a:lnTo>
                    <a:pt x="22" y="927"/>
                  </a:lnTo>
                  <a:lnTo>
                    <a:pt x="19" y="875"/>
                  </a:lnTo>
                  <a:lnTo>
                    <a:pt x="19" y="875"/>
                  </a:lnTo>
                  <a:lnTo>
                    <a:pt x="18" y="830"/>
                  </a:lnTo>
                  <a:lnTo>
                    <a:pt x="15" y="786"/>
                  </a:lnTo>
                  <a:lnTo>
                    <a:pt x="15" y="786"/>
                  </a:lnTo>
                  <a:lnTo>
                    <a:pt x="12" y="759"/>
                  </a:lnTo>
                  <a:lnTo>
                    <a:pt x="11" y="732"/>
                  </a:lnTo>
                  <a:lnTo>
                    <a:pt x="9" y="679"/>
                  </a:lnTo>
                  <a:lnTo>
                    <a:pt x="9" y="625"/>
                  </a:lnTo>
                  <a:lnTo>
                    <a:pt x="10" y="572"/>
                  </a:lnTo>
                  <a:lnTo>
                    <a:pt x="10" y="570"/>
                  </a:lnTo>
                  <a:lnTo>
                    <a:pt x="10" y="570"/>
                  </a:lnTo>
                  <a:lnTo>
                    <a:pt x="10" y="522"/>
                  </a:lnTo>
                  <a:lnTo>
                    <a:pt x="10" y="475"/>
                  </a:lnTo>
                  <a:lnTo>
                    <a:pt x="10" y="475"/>
                  </a:lnTo>
                  <a:lnTo>
                    <a:pt x="9" y="448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2" y="394"/>
                  </a:lnTo>
                  <a:lnTo>
                    <a:pt x="0" y="370"/>
                  </a:lnTo>
                  <a:lnTo>
                    <a:pt x="0" y="345"/>
                  </a:lnTo>
                  <a:lnTo>
                    <a:pt x="0" y="322"/>
                  </a:lnTo>
                  <a:lnTo>
                    <a:pt x="2" y="311"/>
                  </a:lnTo>
                  <a:lnTo>
                    <a:pt x="3" y="299"/>
                  </a:lnTo>
                  <a:lnTo>
                    <a:pt x="7" y="289"/>
                  </a:lnTo>
                  <a:lnTo>
                    <a:pt x="10" y="279"/>
                  </a:lnTo>
                  <a:lnTo>
                    <a:pt x="14" y="269"/>
                  </a:lnTo>
                  <a:lnTo>
                    <a:pt x="20" y="260"/>
                  </a:lnTo>
                  <a:lnTo>
                    <a:pt x="26" y="252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42" y="236"/>
                  </a:lnTo>
                  <a:lnTo>
                    <a:pt x="52" y="230"/>
                  </a:lnTo>
                  <a:lnTo>
                    <a:pt x="63" y="225"/>
                  </a:lnTo>
                  <a:lnTo>
                    <a:pt x="74" y="221"/>
                  </a:lnTo>
                  <a:lnTo>
                    <a:pt x="87" y="218"/>
                  </a:lnTo>
                  <a:lnTo>
                    <a:pt x="101" y="214"/>
                  </a:lnTo>
                  <a:lnTo>
                    <a:pt x="116" y="213"/>
                  </a:lnTo>
                  <a:lnTo>
                    <a:pt x="133" y="213"/>
                  </a:lnTo>
                  <a:lnTo>
                    <a:pt x="133" y="213"/>
                  </a:lnTo>
                  <a:lnTo>
                    <a:pt x="151" y="213"/>
                  </a:lnTo>
                  <a:lnTo>
                    <a:pt x="167" y="214"/>
                  </a:lnTo>
                  <a:lnTo>
                    <a:pt x="202" y="218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8" y="221"/>
                  </a:lnTo>
                  <a:lnTo>
                    <a:pt x="233" y="221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45" y="193"/>
                  </a:lnTo>
                  <a:lnTo>
                    <a:pt x="255" y="169"/>
                  </a:lnTo>
                  <a:lnTo>
                    <a:pt x="264" y="146"/>
                  </a:lnTo>
                  <a:lnTo>
                    <a:pt x="271" y="122"/>
                  </a:lnTo>
                  <a:lnTo>
                    <a:pt x="277" y="98"/>
                  </a:lnTo>
                  <a:lnTo>
                    <a:pt x="282" y="76"/>
                  </a:lnTo>
                  <a:lnTo>
                    <a:pt x="286" y="53"/>
                  </a:lnTo>
                  <a:lnTo>
                    <a:pt x="289" y="31"/>
                  </a:lnTo>
                  <a:lnTo>
                    <a:pt x="289" y="31"/>
                  </a:lnTo>
                  <a:lnTo>
                    <a:pt x="291" y="25"/>
                  </a:lnTo>
                  <a:lnTo>
                    <a:pt x="294" y="20"/>
                  </a:lnTo>
                  <a:lnTo>
                    <a:pt x="298" y="17"/>
                  </a:lnTo>
                  <a:lnTo>
                    <a:pt x="304" y="13"/>
                  </a:lnTo>
                  <a:lnTo>
                    <a:pt x="306" y="13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9"/>
                  </a:lnTo>
                  <a:lnTo>
                    <a:pt x="312" y="8"/>
                  </a:lnTo>
                  <a:lnTo>
                    <a:pt x="316" y="7"/>
                  </a:lnTo>
                  <a:lnTo>
                    <a:pt x="320" y="6"/>
                  </a:lnTo>
                  <a:lnTo>
                    <a:pt x="320" y="6"/>
                  </a:lnTo>
                  <a:lnTo>
                    <a:pt x="361" y="4"/>
                  </a:lnTo>
                  <a:lnTo>
                    <a:pt x="401" y="2"/>
                  </a:lnTo>
                  <a:lnTo>
                    <a:pt x="441" y="1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532" y="1"/>
                  </a:lnTo>
                  <a:lnTo>
                    <a:pt x="584" y="3"/>
                  </a:lnTo>
                  <a:lnTo>
                    <a:pt x="634" y="7"/>
                  </a:lnTo>
                  <a:lnTo>
                    <a:pt x="681" y="12"/>
                  </a:lnTo>
                  <a:lnTo>
                    <a:pt x="681" y="12"/>
                  </a:lnTo>
                  <a:lnTo>
                    <a:pt x="695" y="15"/>
                  </a:lnTo>
                  <a:lnTo>
                    <a:pt x="707" y="20"/>
                  </a:lnTo>
                  <a:lnTo>
                    <a:pt x="719" y="26"/>
                  </a:lnTo>
                  <a:lnTo>
                    <a:pt x="729" y="33"/>
                  </a:lnTo>
                  <a:lnTo>
                    <a:pt x="737" y="42"/>
                  </a:lnTo>
                  <a:lnTo>
                    <a:pt x="745" y="54"/>
                  </a:lnTo>
                  <a:lnTo>
                    <a:pt x="751" y="67"/>
                  </a:lnTo>
                  <a:lnTo>
                    <a:pt x="756" y="83"/>
                  </a:lnTo>
                  <a:lnTo>
                    <a:pt x="756" y="83"/>
                  </a:lnTo>
                  <a:lnTo>
                    <a:pt x="766" y="118"/>
                  </a:lnTo>
                  <a:lnTo>
                    <a:pt x="766" y="118"/>
                  </a:lnTo>
                  <a:lnTo>
                    <a:pt x="774" y="138"/>
                  </a:lnTo>
                  <a:lnTo>
                    <a:pt x="779" y="157"/>
                  </a:lnTo>
                  <a:lnTo>
                    <a:pt x="784" y="177"/>
                  </a:lnTo>
                  <a:lnTo>
                    <a:pt x="787" y="198"/>
                  </a:lnTo>
                  <a:lnTo>
                    <a:pt x="788" y="203"/>
                  </a:lnTo>
                  <a:lnTo>
                    <a:pt x="793" y="203"/>
                  </a:lnTo>
                  <a:lnTo>
                    <a:pt x="793" y="203"/>
                  </a:lnTo>
                  <a:lnTo>
                    <a:pt x="901" y="204"/>
                  </a:lnTo>
                  <a:lnTo>
                    <a:pt x="901" y="204"/>
                  </a:lnTo>
                  <a:lnTo>
                    <a:pt x="1026" y="204"/>
                  </a:lnTo>
                  <a:lnTo>
                    <a:pt x="1026" y="204"/>
                  </a:lnTo>
                  <a:lnTo>
                    <a:pt x="1046" y="204"/>
                  </a:lnTo>
                  <a:lnTo>
                    <a:pt x="1066" y="203"/>
                  </a:lnTo>
                  <a:lnTo>
                    <a:pt x="1105" y="200"/>
                  </a:lnTo>
                  <a:lnTo>
                    <a:pt x="1105" y="200"/>
                  </a:lnTo>
                  <a:lnTo>
                    <a:pt x="1144" y="197"/>
                  </a:lnTo>
                  <a:lnTo>
                    <a:pt x="1163" y="195"/>
                  </a:lnTo>
                  <a:lnTo>
                    <a:pt x="1182" y="195"/>
                  </a:lnTo>
                  <a:lnTo>
                    <a:pt x="1182" y="195"/>
                  </a:lnTo>
                  <a:lnTo>
                    <a:pt x="1207" y="196"/>
                  </a:lnTo>
                  <a:lnTo>
                    <a:pt x="1230" y="198"/>
                  </a:lnTo>
                  <a:lnTo>
                    <a:pt x="1230" y="198"/>
                  </a:lnTo>
                  <a:lnTo>
                    <a:pt x="1249" y="202"/>
                  </a:lnTo>
                  <a:lnTo>
                    <a:pt x="1271" y="206"/>
                  </a:lnTo>
                  <a:lnTo>
                    <a:pt x="1294" y="212"/>
                  </a:lnTo>
                  <a:lnTo>
                    <a:pt x="1317" y="221"/>
                  </a:lnTo>
                  <a:lnTo>
                    <a:pt x="1327" y="225"/>
                  </a:lnTo>
                  <a:lnTo>
                    <a:pt x="1337" y="230"/>
                  </a:lnTo>
                  <a:lnTo>
                    <a:pt x="1348" y="235"/>
                  </a:lnTo>
                  <a:lnTo>
                    <a:pt x="1356" y="241"/>
                  </a:lnTo>
                  <a:lnTo>
                    <a:pt x="1364" y="249"/>
                  </a:lnTo>
                  <a:lnTo>
                    <a:pt x="1372" y="256"/>
                  </a:lnTo>
                  <a:lnTo>
                    <a:pt x="1378" y="263"/>
                  </a:lnTo>
                  <a:lnTo>
                    <a:pt x="1383" y="273"/>
                  </a:lnTo>
                  <a:lnTo>
                    <a:pt x="1383" y="273"/>
                  </a:lnTo>
                  <a:lnTo>
                    <a:pt x="1388" y="287"/>
                  </a:lnTo>
                  <a:lnTo>
                    <a:pt x="1393" y="303"/>
                  </a:lnTo>
                  <a:lnTo>
                    <a:pt x="1396" y="318"/>
                  </a:lnTo>
                  <a:lnTo>
                    <a:pt x="1400" y="335"/>
                  </a:lnTo>
                  <a:lnTo>
                    <a:pt x="1401" y="345"/>
                  </a:lnTo>
                  <a:lnTo>
                    <a:pt x="1401" y="345"/>
                  </a:lnTo>
                  <a:lnTo>
                    <a:pt x="1402" y="356"/>
                  </a:lnTo>
                  <a:lnTo>
                    <a:pt x="1402" y="370"/>
                  </a:lnTo>
                  <a:lnTo>
                    <a:pt x="1402" y="370"/>
                  </a:lnTo>
                  <a:lnTo>
                    <a:pt x="1402" y="379"/>
                  </a:lnTo>
                  <a:lnTo>
                    <a:pt x="1403" y="390"/>
                  </a:lnTo>
                  <a:lnTo>
                    <a:pt x="1404" y="399"/>
                  </a:lnTo>
                  <a:lnTo>
                    <a:pt x="1407" y="408"/>
                  </a:lnTo>
                  <a:lnTo>
                    <a:pt x="1407" y="408"/>
                  </a:lnTo>
                  <a:lnTo>
                    <a:pt x="1409" y="412"/>
                  </a:lnTo>
                  <a:lnTo>
                    <a:pt x="1409" y="418"/>
                  </a:lnTo>
                  <a:lnTo>
                    <a:pt x="1408" y="422"/>
                  </a:lnTo>
                  <a:lnTo>
                    <a:pt x="1406" y="426"/>
                  </a:lnTo>
                  <a:lnTo>
                    <a:pt x="1406" y="426"/>
                  </a:lnTo>
                  <a:lnTo>
                    <a:pt x="1403" y="430"/>
                  </a:lnTo>
                  <a:lnTo>
                    <a:pt x="1399" y="433"/>
                  </a:lnTo>
                  <a:lnTo>
                    <a:pt x="1394" y="435"/>
                  </a:lnTo>
                  <a:lnTo>
                    <a:pt x="1389" y="436"/>
                  </a:lnTo>
                  <a:lnTo>
                    <a:pt x="1389" y="436"/>
                  </a:lnTo>
                  <a:lnTo>
                    <a:pt x="1385" y="435"/>
                  </a:lnTo>
                  <a:lnTo>
                    <a:pt x="1382" y="433"/>
                  </a:lnTo>
                  <a:lnTo>
                    <a:pt x="1379" y="431"/>
                  </a:lnTo>
                  <a:lnTo>
                    <a:pt x="1376" y="427"/>
                  </a:lnTo>
                  <a:lnTo>
                    <a:pt x="1376" y="427"/>
                  </a:lnTo>
                  <a:lnTo>
                    <a:pt x="1373" y="419"/>
                  </a:lnTo>
                  <a:lnTo>
                    <a:pt x="1371" y="411"/>
                  </a:lnTo>
                  <a:lnTo>
                    <a:pt x="1367" y="395"/>
                  </a:lnTo>
                  <a:lnTo>
                    <a:pt x="1365" y="378"/>
                  </a:lnTo>
                  <a:lnTo>
                    <a:pt x="1365" y="363"/>
                  </a:lnTo>
                  <a:lnTo>
                    <a:pt x="1365" y="363"/>
                  </a:lnTo>
                  <a:lnTo>
                    <a:pt x="1363" y="335"/>
                  </a:lnTo>
                  <a:lnTo>
                    <a:pt x="1361" y="321"/>
                  </a:lnTo>
                  <a:lnTo>
                    <a:pt x="1358" y="307"/>
                  </a:lnTo>
                  <a:lnTo>
                    <a:pt x="1358" y="307"/>
                  </a:lnTo>
                  <a:lnTo>
                    <a:pt x="1354" y="297"/>
                  </a:lnTo>
                  <a:lnTo>
                    <a:pt x="1348" y="288"/>
                  </a:lnTo>
                  <a:lnTo>
                    <a:pt x="1340" y="280"/>
                  </a:lnTo>
                  <a:lnTo>
                    <a:pt x="1332" y="271"/>
                  </a:lnTo>
                  <a:lnTo>
                    <a:pt x="1322" y="265"/>
                  </a:lnTo>
                  <a:lnTo>
                    <a:pt x="1311" y="258"/>
                  </a:lnTo>
                  <a:lnTo>
                    <a:pt x="1300" y="253"/>
                  </a:lnTo>
                  <a:lnTo>
                    <a:pt x="1288" y="248"/>
                  </a:lnTo>
                  <a:lnTo>
                    <a:pt x="1275" y="243"/>
                  </a:lnTo>
                  <a:lnTo>
                    <a:pt x="1263" y="240"/>
                  </a:lnTo>
                  <a:lnTo>
                    <a:pt x="1237" y="235"/>
                  </a:lnTo>
                  <a:lnTo>
                    <a:pt x="1211" y="232"/>
                  </a:lnTo>
                  <a:lnTo>
                    <a:pt x="1188" y="231"/>
                  </a:lnTo>
                  <a:lnTo>
                    <a:pt x="1188" y="231"/>
                  </a:lnTo>
                  <a:lnTo>
                    <a:pt x="1181" y="231"/>
                  </a:lnTo>
                  <a:lnTo>
                    <a:pt x="1181" y="231"/>
                  </a:lnTo>
                  <a:lnTo>
                    <a:pt x="1140" y="233"/>
                  </a:lnTo>
                  <a:lnTo>
                    <a:pt x="1101" y="235"/>
                  </a:lnTo>
                  <a:lnTo>
                    <a:pt x="1101" y="235"/>
                  </a:lnTo>
                  <a:lnTo>
                    <a:pt x="1047" y="238"/>
                  </a:lnTo>
                  <a:lnTo>
                    <a:pt x="1019" y="239"/>
                  </a:lnTo>
                  <a:lnTo>
                    <a:pt x="991" y="239"/>
                  </a:lnTo>
                  <a:lnTo>
                    <a:pt x="991" y="239"/>
                  </a:lnTo>
                  <a:lnTo>
                    <a:pt x="975" y="239"/>
                  </a:lnTo>
                  <a:lnTo>
                    <a:pt x="975" y="239"/>
                  </a:lnTo>
                  <a:lnTo>
                    <a:pt x="920" y="239"/>
                  </a:lnTo>
                  <a:lnTo>
                    <a:pt x="872" y="239"/>
                  </a:lnTo>
                  <a:lnTo>
                    <a:pt x="777" y="239"/>
                  </a:lnTo>
                  <a:lnTo>
                    <a:pt x="777" y="239"/>
                  </a:lnTo>
                  <a:lnTo>
                    <a:pt x="771" y="238"/>
                  </a:lnTo>
                  <a:lnTo>
                    <a:pt x="767" y="237"/>
                  </a:lnTo>
                  <a:lnTo>
                    <a:pt x="764" y="234"/>
                  </a:lnTo>
                  <a:lnTo>
                    <a:pt x="762" y="231"/>
                  </a:lnTo>
                  <a:lnTo>
                    <a:pt x="761" y="230"/>
                  </a:lnTo>
                  <a:lnTo>
                    <a:pt x="760" y="229"/>
                  </a:lnTo>
                  <a:lnTo>
                    <a:pt x="760" y="229"/>
                  </a:lnTo>
                  <a:lnTo>
                    <a:pt x="756" y="227"/>
                  </a:lnTo>
                  <a:lnTo>
                    <a:pt x="754" y="223"/>
                  </a:lnTo>
                  <a:lnTo>
                    <a:pt x="753" y="219"/>
                  </a:lnTo>
                  <a:lnTo>
                    <a:pt x="752" y="214"/>
                  </a:lnTo>
                  <a:lnTo>
                    <a:pt x="752" y="214"/>
                  </a:lnTo>
                  <a:lnTo>
                    <a:pt x="752" y="204"/>
                  </a:lnTo>
                  <a:lnTo>
                    <a:pt x="751" y="194"/>
                  </a:lnTo>
                  <a:lnTo>
                    <a:pt x="747" y="174"/>
                  </a:lnTo>
                  <a:lnTo>
                    <a:pt x="740" y="154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27" y="114"/>
                  </a:lnTo>
                  <a:lnTo>
                    <a:pt x="721" y="92"/>
                  </a:lnTo>
                  <a:lnTo>
                    <a:pt x="721" y="92"/>
                  </a:lnTo>
                  <a:lnTo>
                    <a:pt x="719" y="84"/>
                  </a:lnTo>
                  <a:lnTo>
                    <a:pt x="714" y="77"/>
                  </a:lnTo>
                  <a:lnTo>
                    <a:pt x="710" y="69"/>
                  </a:lnTo>
                  <a:lnTo>
                    <a:pt x="705" y="64"/>
                  </a:lnTo>
                  <a:lnTo>
                    <a:pt x="699" y="59"/>
                  </a:lnTo>
                  <a:lnTo>
                    <a:pt x="693" y="55"/>
                  </a:lnTo>
                  <a:lnTo>
                    <a:pt x="686" y="52"/>
                  </a:lnTo>
                  <a:lnTo>
                    <a:pt x="679" y="49"/>
                  </a:lnTo>
                  <a:lnTo>
                    <a:pt x="664" y="46"/>
                  </a:lnTo>
                  <a:lnTo>
                    <a:pt x="647" y="43"/>
                  </a:lnTo>
                  <a:lnTo>
                    <a:pt x="631" y="42"/>
                  </a:lnTo>
                  <a:lnTo>
                    <a:pt x="615" y="42"/>
                  </a:lnTo>
                  <a:lnTo>
                    <a:pt x="605" y="42"/>
                  </a:lnTo>
                  <a:lnTo>
                    <a:pt x="605" y="42"/>
                  </a:lnTo>
                  <a:lnTo>
                    <a:pt x="530" y="41"/>
                  </a:lnTo>
                  <a:lnTo>
                    <a:pt x="528" y="40"/>
                  </a:lnTo>
                  <a:lnTo>
                    <a:pt x="528" y="40"/>
                  </a:lnTo>
                  <a:lnTo>
                    <a:pt x="476" y="39"/>
                  </a:lnTo>
                  <a:lnTo>
                    <a:pt x="424" y="39"/>
                  </a:lnTo>
                  <a:lnTo>
                    <a:pt x="424" y="39"/>
                  </a:lnTo>
                  <a:lnTo>
                    <a:pt x="374" y="39"/>
                  </a:lnTo>
                  <a:lnTo>
                    <a:pt x="329" y="41"/>
                  </a:lnTo>
                  <a:lnTo>
                    <a:pt x="324" y="42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0" y="66"/>
                  </a:lnTo>
                  <a:lnTo>
                    <a:pt x="316" y="87"/>
                  </a:lnTo>
                  <a:lnTo>
                    <a:pt x="308" y="126"/>
                  </a:lnTo>
                  <a:lnTo>
                    <a:pt x="308" y="127"/>
                  </a:lnTo>
                  <a:lnTo>
                    <a:pt x="308" y="127"/>
                  </a:lnTo>
                  <a:lnTo>
                    <a:pt x="302" y="153"/>
                  </a:lnTo>
                  <a:lnTo>
                    <a:pt x="302" y="153"/>
                  </a:lnTo>
                  <a:lnTo>
                    <a:pt x="300" y="162"/>
                  </a:lnTo>
                  <a:lnTo>
                    <a:pt x="298" y="16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7" y="184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74" y="214"/>
                  </a:lnTo>
                  <a:lnTo>
                    <a:pt x="274" y="214"/>
                  </a:lnTo>
                  <a:lnTo>
                    <a:pt x="267" y="232"/>
                  </a:lnTo>
                  <a:lnTo>
                    <a:pt x="266" y="234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8" y="239"/>
                  </a:lnTo>
                  <a:lnTo>
                    <a:pt x="267" y="245"/>
                  </a:lnTo>
                  <a:lnTo>
                    <a:pt x="266" y="248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62" y="255"/>
                  </a:lnTo>
                  <a:lnTo>
                    <a:pt x="258" y="256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5" y="258"/>
                  </a:lnTo>
                  <a:lnTo>
                    <a:pt x="245" y="258"/>
                  </a:lnTo>
                  <a:lnTo>
                    <a:pt x="241" y="258"/>
                  </a:lnTo>
                  <a:lnTo>
                    <a:pt x="241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08" y="255"/>
                  </a:lnTo>
                  <a:lnTo>
                    <a:pt x="208" y="255"/>
                  </a:lnTo>
                  <a:lnTo>
                    <a:pt x="175" y="252"/>
                  </a:lnTo>
                  <a:lnTo>
                    <a:pt x="157" y="251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7" y="251"/>
                  </a:lnTo>
                  <a:lnTo>
                    <a:pt x="113" y="252"/>
                  </a:lnTo>
                  <a:lnTo>
                    <a:pt x="101" y="254"/>
                  </a:lnTo>
                  <a:lnTo>
                    <a:pt x="91" y="256"/>
                  </a:lnTo>
                  <a:lnTo>
                    <a:pt x="80" y="259"/>
                  </a:lnTo>
                  <a:lnTo>
                    <a:pt x="72" y="264"/>
                  </a:lnTo>
                  <a:lnTo>
                    <a:pt x="65" y="268"/>
                  </a:lnTo>
                  <a:lnTo>
                    <a:pt x="58" y="275"/>
                  </a:lnTo>
                  <a:lnTo>
                    <a:pt x="58" y="275"/>
                  </a:lnTo>
                  <a:lnTo>
                    <a:pt x="53" y="280"/>
                  </a:lnTo>
                  <a:lnTo>
                    <a:pt x="49" y="286"/>
                  </a:lnTo>
                  <a:lnTo>
                    <a:pt x="46" y="292"/>
                  </a:lnTo>
                  <a:lnTo>
                    <a:pt x="44" y="298"/>
                  </a:lnTo>
                  <a:lnTo>
                    <a:pt x="42" y="306"/>
                  </a:lnTo>
                  <a:lnTo>
                    <a:pt x="41" y="314"/>
                  </a:lnTo>
                  <a:lnTo>
                    <a:pt x="40" y="322"/>
                  </a:lnTo>
                  <a:lnTo>
                    <a:pt x="40" y="332"/>
                  </a:lnTo>
                  <a:lnTo>
                    <a:pt x="41" y="368"/>
                  </a:lnTo>
                  <a:lnTo>
                    <a:pt x="41" y="368"/>
                  </a:lnTo>
                  <a:lnTo>
                    <a:pt x="44" y="483"/>
                  </a:lnTo>
                  <a:lnTo>
                    <a:pt x="46" y="541"/>
                  </a:lnTo>
                  <a:lnTo>
                    <a:pt x="46" y="599"/>
                  </a:lnTo>
                  <a:lnTo>
                    <a:pt x="46" y="599"/>
                  </a:lnTo>
                  <a:lnTo>
                    <a:pt x="46" y="658"/>
                  </a:lnTo>
                  <a:lnTo>
                    <a:pt x="48" y="720"/>
                  </a:lnTo>
                  <a:lnTo>
                    <a:pt x="50" y="783"/>
                  </a:lnTo>
                  <a:lnTo>
                    <a:pt x="53" y="850"/>
                  </a:lnTo>
                  <a:lnTo>
                    <a:pt x="53" y="850"/>
                  </a:lnTo>
                  <a:lnTo>
                    <a:pt x="55" y="893"/>
                  </a:lnTo>
                  <a:lnTo>
                    <a:pt x="55" y="893"/>
                  </a:lnTo>
                  <a:lnTo>
                    <a:pt x="56" y="932"/>
                  </a:lnTo>
                  <a:lnTo>
                    <a:pt x="59" y="972"/>
                  </a:lnTo>
                  <a:lnTo>
                    <a:pt x="59" y="972"/>
                  </a:lnTo>
                  <a:lnTo>
                    <a:pt x="59" y="985"/>
                  </a:lnTo>
                  <a:lnTo>
                    <a:pt x="59" y="996"/>
                  </a:lnTo>
                  <a:lnTo>
                    <a:pt x="56" y="1019"/>
                  </a:lnTo>
                  <a:lnTo>
                    <a:pt x="56" y="1019"/>
                  </a:lnTo>
                  <a:lnTo>
                    <a:pt x="53" y="1035"/>
                  </a:lnTo>
                  <a:lnTo>
                    <a:pt x="52" y="1052"/>
                  </a:lnTo>
                  <a:lnTo>
                    <a:pt x="52" y="1052"/>
                  </a:lnTo>
                  <a:lnTo>
                    <a:pt x="52" y="1053"/>
                  </a:lnTo>
                  <a:lnTo>
                    <a:pt x="52" y="1053"/>
                  </a:lnTo>
                  <a:lnTo>
                    <a:pt x="53" y="1076"/>
                  </a:lnTo>
                  <a:lnTo>
                    <a:pt x="56" y="1097"/>
                  </a:lnTo>
                  <a:lnTo>
                    <a:pt x="58" y="1106"/>
                  </a:lnTo>
                  <a:lnTo>
                    <a:pt x="61" y="1115"/>
                  </a:lnTo>
                  <a:lnTo>
                    <a:pt x="65" y="1123"/>
                  </a:lnTo>
                  <a:lnTo>
                    <a:pt x="69" y="1132"/>
                  </a:lnTo>
                  <a:lnTo>
                    <a:pt x="73" y="1139"/>
                  </a:lnTo>
                  <a:lnTo>
                    <a:pt x="79" y="1145"/>
                  </a:lnTo>
                  <a:lnTo>
                    <a:pt x="85" y="1151"/>
                  </a:lnTo>
                  <a:lnTo>
                    <a:pt x="93" y="1157"/>
                  </a:lnTo>
                  <a:lnTo>
                    <a:pt x="101" y="1162"/>
                  </a:lnTo>
                  <a:lnTo>
                    <a:pt x="110" y="1166"/>
                  </a:lnTo>
                  <a:lnTo>
                    <a:pt x="122" y="1169"/>
                  </a:lnTo>
                  <a:lnTo>
                    <a:pt x="133" y="1171"/>
                  </a:lnTo>
                  <a:lnTo>
                    <a:pt x="133" y="1171"/>
                  </a:lnTo>
                  <a:lnTo>
                    <a:pt x="175" y="1178"/>
                  </a:lnTo>
                  <a:lnTo>
                    <a:pt x="211" y="1183"/>
                  </a:lnTo>
                  <a:lnTo>
                    <a:pt x="246" y="1186"/>
                  </a:lnTo>
                  <a:lnTo>
                    <a:pt x="279" y="1186"/>
                  </a:lnTo>
                  <a:lnTo>
                    <a:pt x="279" y="1186"/>
                  </a:lnTo>
                  <a:lnTo>
                    <a:pt x="311" y="1187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376" y="1189"/>
                  </a:lnTo>
                  <a:lnTo>
                    <a:pt x="409" y="1190"/>
                  </a:lnTo>
                  <a:lnTo>
                    <a:pt x="409" y="1190"/>
                  </a:lnTo>
                  <a:lnTo>
                    <a:pt x="440" y="1189"/>
                  </a:lnTo>
                  <a:lnTo>
                    <a:pt x="440" y="1189"/>
                  </a:lnTo>
                  <a:lnTo>
                    <a:pt x="472" y="1187"/>
                  </a:lnTo>
                  <a:lnTo>
                    <a:pt x="504" y="1184"/>
                  </a:lnTo>
                  <a:lnTo>
                    <a:pt x="504" y="1184"/>
                  </a:lnTo>
                  <a:lnTo>
                    <a:pt x="552" y="1180"/>
                  </a:lnTo>
                  <a:lnTo>
                    <a:pt x="576" y="1178"/>
                  </a:lnTo>
                  <a:lnTo>
                    <a:pt x="599" y="1178"/>
                  </a:lnTo>
                  <a:lnTo>
                    <a:pt x="599" y="1178"/>
                  </a:lnTo>
                  <a:lnTo>
                    <a:pt x="612" y="1178"/>
                  </a:lnTo>
                  <a:lnTo>
                    <a:pt x="612" y="1178"/>
                  </a:lnTo>
                  <a:lnTo>
                    <a:pt x="691" y="1179"/>
                  </a:lnTo>
                  <a:lnTo>
                    <a:pt x="784" y="1180"/>
                  </a:lnTo>
                  <a:lnTo>
                    <a:pt x="784" y="1180"/>
                  </a:lnTo>
                  <a:lnTo>
                    <a:pt x="873" y="1179"/>
                  </a:lnTo>
                  <a:lnTo>
                    <a:pt x="880" y="1179"/>
                  </a:lnTo>
                  <a:lnTo>
                    <a:pt x="880" y="1179"/>
                  </a:lnTo>
                  <a:lnTo>
                    <a:pt x="976" y="1179"/>
                  </a:lnTo>
                  <a:lnTo>
                    <a:pt x="976" y="1179"/>
                  </a:lnTo>
                  <a:lnTo>
                    <a:pt x="1009" y="1179"/>
                  </a:lnTo>
                  <a:lnTo>
                    <a:pt x="1011" y="1179"/>
                  </a:lnTo>
                  <a:lnTo>
                    <a:pt x="1011" y="1179"/>
                  </a:lnTo>
                  <a:lnTo>
                    <a:pt x="1041" y="1179"/>
                  </a:lnTo>
                  <a:lnTo>
                    <a:pt x="1041" y="1179"/>
                  </a:lnTo>
                  <a:lnTo>
                    <a:pt x="1084" y="1180"/>
                  </a:lnTo>
                  <a:lnTo>
                    <a:pt x="1107" y="1181"/>
                  </a:lnTo>
                  <a:lnTo>
                    <a:pt x="1130" y="1184"/>
                  </a:lnTo>
                  <a:lnTo>
                    <a:pt x="1130" y="1184"/>
                  </a:lnTo>
                  <a:lnTo>
                    <a:pt x="1159" y="1187"/>
                  </a:lnTo>
                  <a:lnTo>
                    <a:pt x="1174" y="1188"/>
                  </a:lnTo>
                  <a:lnTo>
                    <a:pt x="1189" y="1188"/>
                  </a:lnTo>
                  <a:lnTo>
                    <a:pt x="1189" y="1188"/>
                  </a:lnTo>
                  <a:lnTo>
                    <a:pt x="1208" y="1188"/>
                  </a:lnTo>
                  <a:lnTo>
                    <a:pt x="1208" y="1188"/>
                  </a:lnTo>
                  <a:lnTo>
                    <a:pt x="1210" y="1188"/>
                  </a:lnTo>
                  <a:lnTo>
                    <a:pt x="1210" y="1188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237" y="1189"/>
                  </a:lnTo>
                  <a:lnTo>
                    <a:pt x="1237" y="1189"/>
                  </a:lnTo>
                  <a:lnTo>
                    <a:pt x="1248" y="1188"/>
                  </a:lnTo>
                  <a:lnTo>
                    <a:pt x="1255" y="1187"/>
                  </a:lnTo>
                  <a:lnTo>
                    <a:pt x="1260" y="1185"/>
                  </a:lnTo>
                  <a:lnTo>
                    <a:pt x="1262" y="1183"/>
                  </a:lnTo>
                  <a:lnTo>
                    <a:pt x="1262" y="1183"/>
                  </a:lnTo>
                  <a:lnTo>
                    <a:pt x="1265" y="1178"/>
                  </a:lnTo>
                  <a:lnTo>
                    <a:pt x="1268" y="1176"/>
                  </a:lnTo>
                  <a:lnTo>
                    <a:pt x="1272" y="1174"/>
                  </a:lnTo>
                  <a:lnTo>
                    <a:pt x="1276" y="1173"/>
                  </a:lnTo>
                  <a:lnTo>
                    <a:pt x="1276" y="1173"/>
                  </a:lnTo>
                  <a:lnTo>
                    <a:pt x="1281" y="1174"/>
                  </a:lnTo>
                  <a:lnTo>
                    <a:pt x="1287" y="1176"/>
                  </a:lnTo>
                  <a:lnTo>
                    <a:pt x="1291" y="1179"/>
                  </a:lnTo>
                  <a:lnTo>
                    <a:pt x="1294" y="1184"/>
                  </a:lnTo>
                  <a:lnTo>
                    <a:pt x="1294" y="1184"/>
                  </a:lnTo>
                  <a:lnTo>
                    <a:pt x="1295" y="1188"/>
                  </a:lnTo>
                  <a:lnTo>
                    <a:pt x="1296" y="1192"/>
                  </a:lnTo>
                  <a:lnTo>
                    <a:pt x="1295" y="1196"/>
                  </a:lnTo>
                  <a:lnTo>
                    <a:pt x="1293" y="1200"/>
                  </a:lnTo>
                  <a:lnTo>
                    <a:pt x="1293" y="1200"/>
                  </a:lnTo>
                  <a:lnTo>
                    <a:pt x="1290" y="1204"/>
                  </a:lnTo>
                  <a:lnTo>
                    <a:pt x="1287" y="1208"/>
                  </a:lnTo>
                  <a:lnTo>
                    <a:pt x="1279" y="1215"/>
                  </a:lnTo>
                  <a:lnTo>
                    <a:pt x="1270" y="1219"/>
                  </a:lnTo>
                  <a:lnTo>
                    <a:pt x="1261" y="1223"/>
                  </a:lnTo>
                  <a:lnTo>
                    <a:pt x="1251" y="1225"/>
                  </a:lnTo>
                  <a:lnTo>
                    <a:pt x="1241" y="1226"/>
                  </a:lnTo>
                  <a:lnTo>
                    <a:pt x="1221" y="1227"/>
                  </a:lnTo>
                  <a:lnTo>
                    <a:pt x="1221" y="12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8" name="Freeform 1010">
              <a:extLst>
                <a:ext uri="{FF2B5EF4-FFF2-40B4-BE49-F238E27FC236}">
                  <a16:creationId xmlns:a16="http://schemas.microsoft.com/office/drawing/2014/main" id="{105E2F2B-7711-4A73-A61F-345C13388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2363788"/>
              <a:ext cx="822325" cy="422275"/>
            </a:xfrm>
            <a:custGeom>
              <a:avLst/>
              <a:gdLst/>
              <a:ahLst/>
              <a:cxnLst>
                <a:cxn ang="0">
                  <a:pos x="1224" y="794"/>
                </a:cxn>
                <a:cxn ang="0">
                  <a:pos x="1217" y="774"/>
                </a:cxn>
                <a:cxn ang="0">
                  <a:pos x="1226" y="760"/>
                </a:cxn>
                <a:cxn ang="0">
                  <a:pos x="1240" y="724"/>
                </a:cxn>
                <a:cxn ang="0">
                  <a:pos x="1256" y="649"/>
                </a:cxn>
                <a:cxn ang="0">
                  <a:pos x="1286" y="584"/>
                </a:cxn>
                <a:cxn ang="0">
                  <a:pos x="1313" y="525"/>
                </a:cxn>
                <a:cxn ang="0">
                  <a:pos x="1351" y="435"/>
                </a:cxn>
                <a:cxn ang="0">
                  <a:pos x="1404" y="353"/>
                </a:cxn>
                <a:cxn ang="0">
                  <a:pos x="1460" y="252"/>
                </a:cxn>
                <a:cxn ang="0">
                  <a:pos x="1509" y="131"/>
                </a:cxn>
                <a:cxn ang="0">
                  <a:pos x="1516" y="71"/>
                </a:cxn>
                <a:cxn ang="0">
                  <a:pos x="1506" y="49"/>
                </a:cxn>
                <a:cxn ang="0">
                  <a:pos x="1465" y="35"/>
                </a:cxn>
                <a:cxn ang="0">
                  <a:pos x="1425" y="37"/>
                </a:cxn>
                <a:cxn ang="0">
                  <a:pos x="781" y="47"/>
                </a:cxn>
                <a:cxn ang="0">
                  <a:pos x="307" y="65"/>
                </a:cxn>
                <a:cxn ang="0">
                  <a:pos x="295" y="101"/>
                </a:cxn>
                <a:cxn ang="0">
                  <a:pos x="257" y="189"/>
                </a:cxn>
                <a:cxn ang="0">
                  <a:pos x="245" y="243"/>
                </a:cxn>
                <a:cxn ang="0">
                  <a:pos x="228" y="311"/>
                </a:cxn>
                <a:cxn ang="0">
                  <a:pos x="196" y="371"/>
                </a:cxn>
                <a:cxn ang="0">
                  <a:pos x="150" y="466"/>
                </a:cxn>
                <a:cxn ang="0">
                  <a:pos x="135" y="518"/>
                </a:cxn>
                <a:cxn ang="0">
                  <a:pos x="104" y="613"/>
                </a:cxn>
                <a:cxn ang="0">
                  <a:pos x="74" y="660"/>
                </a:cxn>
                <a:cxn ang="0">
                  <a:pos x="52" y="709"/>
                </a:cxn>
                <a:cxn ang="0">
                  <a:pos x="36" y="756"/>
                </a:cxn>
                <a:cxn ang="0">
                  <a:pos x="32" y="773"/>
                </a:cxn>
                <a:cxn ang="0">
                  <a:pos x="17" y="780"/>
                </a:cxn>
                <a:cxn ang="0">
                  <a:pos x="4" y="774"/>
                </a:cxn>
                <a:cxn ang="0">
                  <a:pos x="0" y="762"/>
                </a:cxn>
                <a:cxn ang="0">
                  <a:pos x="13" y="713"/>
                </a:cxn>
                <a:cxn ang="0">
                  <a:pos x="42" y="646"/>
                </a:cxn>
                <a:cxn ang="0">
                  <a:pos x="79" y="583"/>
                </a:cxn>
                <a:cxn ang="0">
                  <a:pos x="98" y="520"/>
                </a:cxn>
                <a:cxn ang="0">
                  <a:pos x="128" y="431"/>
                </a:cxn>
                <a:cxn ang="0">
                  <a:pos x="164" y="359"/>
                </a:cxn>
                <a:cxn ang="0">
                  <a:pos x="198" y="289"/>
                </a:cxn>
                <a:cxn ang="0">
                  <a:pos x="212" y="219"/>
                </a:cxn>
                <a:cxn ang="0">
                  <a:pos x="237" y="133"/>
                </a:cxn>
                <a:cxn ang="0">
                  <a:pos x="265" y="77"/>
                </a:cxn>
                <a:cxn ang="0">
                  <a:pos x="276" y="43"/>
                </a:cxn>
                <a:cxn ang="0">
                  <a:pos x="303" y="24"/>
                </a:cxn>
                <a:cxn ang="0">
                  <a:pos x="375" y="18"/>
                </a:cxn>
                <a:cxn ang="0">
                  <a:pos x="411" y="13"/>
                </a:cxn>
                <a:cxn ang="0">
                  <a:pos x="479" y="13"/>
                </a:cxn>
                <a:cxn ang="0">
                  <a:pos x="668" y="15"/>
                </a:cxn>
                <a:cxn ang="0">
                  <a:pos x="1159" y="4"/>
                </a:cxn>
                <a:cxn ang="0">
                  <a:pos x="1375" y="1"/>
                </a:cxn>
                <a:cxn ang="0">
                  <a:pos x="1481" y="2"/>
                </a:cxn>
                <a:cxn ang="0">
                  <a:pos x="1535" y="17"/>
                </a:cxn>
                <a:cxn ang="0">
                  <a:pos x="1547" y="34"/>
                </a:cxn>
                <a:cxn ang="0">
                  <a:pos x="1550" y="109"/>
                </a:cxn>
                <a:cxn ang="0">
                  <a:pos x="1516" y="216"/>
                </a:cxn>
                <a:cxn ang="0">
                  <a:pos x="1472" y="303"/>
                </a:cxn>
                <a:cxn ang="0">
                  <a:pos x="1406" y="412"/>
                </a:cxn>
                <a:cxn ang="0">
                  <a:pos x="1362" y="503"/>
                </a:cxn>
                <a:cxn ang="0">
                  <a:pos x="1315" y="608"/>
                </a:cxn>
                <a:cxn ang="0">
                  <a:pos x="1277" y="715"/>
                </a:cxn>
                <a:cxn ang="0">
                  <a:pos x="1261" y="773"/>
                </a:cxn>
                <a:cxn ang="0">
                  <a:pos x="1244" y="796"/>
                </a:cxn>
              </a:cxnLst>
              <a:rect l="0" t="0" r="r" b="b"/>
              <a:pathLst>
                <a:path w="1553" h="798">
                  <a:moveTo>
                    <a:pt x="1235" y="798"/>
                  </a:moveTo>
                  <a:lnTo>
                    <a:pt x="1235" y="798"/>
                  </a:lnTo>
                  <a:lnTo>
                    <a:pt x="1229" y="797"/>
                  </a:lnTo>
                  <a:lnTo>
                    <a:pt x="1226" y="796"/>
                  </a:lnTo>
                  <a:lnTo>
                    <a:pt x="1224" y="794"/>
                  </a:lnTo>
                  <a:lnTo>
                    <a:pt x="1220" y="792"/>
                  </a:lnTo>
                  <a:lnTo>
                    <a:pt x="1219" y="789"/>
                  </a:lnTo>
                  <a:lnTo>
                    <a:pt x="1217" y="786"/>
                  </a:lnTo>
                  <a:lnTo>
                    <a:pt x="1217" y="781"/>
                  </a:lnTo>
                  <a:lnTo>
                    <a:pt x="1217" y="774"/>
                  </a:lnTo>
                  <a:lnTo>
                    <a:pt x="1217" y="774"/>
                  </a:lnTo>
                  <a:lnTo>
                    <a:pt x="1218" y="770"/>
                  </a:lnTo>
                  <a:lnTo>
                    <a:pt x="1219" y="766"/>
                  </a:lnTo>
                  <a:lnTo>
                    <a:pt x="1222" y="763"/>
                  </a:lnTo>
                  <a:lnTo>
                    <a:pt x="1226" y="760"/>
                  </a:lnTo>
                  <a:lnTo>
                    <a:pt x="1228" y="759"/>
                  </a:lnTo>
                  <a:lnTo>
                    <a:pt x="1229" y="757"/>
                  </a:lnTo>
                  <a:lnTo>
                    <a:pt x="1229" y="757"/>
                  </a:lnTo>
                  <a:lnTo>
                    <a:pt x="1235" y="741"/>
                  </a:lnTo>
                  <a:lnTo>
                    <a:pt x="1240" y="724"/>
                  </a:lnTo>
                  <a:lnTo>
                    <a:pt x="1244" y="705"/>
                  </a:lnTo>
                  <a:lnTo>
                    <a:pt x="1248" y="686"/>
                  </a:lnTo>
                  <a:lnTo>
                    <a:pt x="1248" y="686"/>
                  </a:lnTo>
                  <a:lnTo>
                    <a:pt x="1251" y="667"/>
                  </a:lnTo>
                  <a:lnTo>
                    <a:pt x="1256" y="649"/>
                  </a:lnTo>
                  <a:lnTo>
                    <a:pt x="1256" y="649"/>
                  </a:lnTo>
                  <a:lnTo>
                    <a:pt x="1262" y="632"/>
                  </a:lnTo>
                  <a:lnTo>
                    <a:pt x="1269" y="616"/>
                  </a:lnTo>
                  <a:lnTo>
                    <a:pt x="1277" y="599"/>
                  </a:lnTo>
                  <a:lnTo>
                    <a:pt x="1286" y="584"/>
                  </a:lnTo>
                  <a:lnTo>
                    <a:pt x="1286" y="584"/>
                  </a:lnTo>
                  <a:lnTo>
                    <a:pt x="1294" y="566"/>
                  </a:lnTo>
                  <a:lnTo>
                    <a:pt x="1302" y="549"/>
                  </a:lnTo>
                  <a:lnTo>
                    <a:pt x="1302" y="549"/>
                  </a:lnTo>
                  <a:lnTo>
                    <a:pt x="1313" y="525"/>
                  </a:lnTo>
                  <a:lnTo>
                    <a:pt x="1323" y="500"/>
                  </a:lnTo>
                  <a:lnTo>
                    <a:pt x="1323" y="500"/>
                  </a:lnTo>
                  <a:lnTo>
                    <a:pt x="1336" y="468"/>
                  </a:lnTo>
                  <a:lnTo>
                    <a:pt x="1351" y="435"/>
                  </a:lnTo>
                  <a:lnTo>
                    <a:pt x="1351" y="435"/>
                  </a:lnTo>
                  <a:lnTo>
                    <a:pt x="1359" y="421"/>
                  </a:lnTo>
                  <a:lnTo>
                    <a:pt x="1368" y="405"/>
                  </a:lnTo>
                  <a:lnTo>
                    <a:pt x="1387" y="377"/>
                  </a:lnTo>
                  <a:lnTo>
                    <a:pt x="1387" y="377"/>
                  </a:lnTo>
                  <a:lnTo>
                    <a:pt x="1404" y="353"/>
                  </a:lnTo>
                  <a:lnTo>
                    <a:pt x="1411" y="340"/>
                  </a:lnTo>
                  <a:lnTo>
                    <a:pt x="1419" y="328"/>
                  </a:lnTo>
                  <a:lnTo>
                    <a:pt x="1430" y="307"/>
                  </a:lnTo>
                  <a:lnTo>
                    <a:pt x="1430" y="307"/>
                  </a:lnTo>
                  <a:lnTo>
                    <a:pt x="1460" y="252"/>
                  </a:lnTo>
                  <a:lnTo>
                    <a:pt x="1474" y="222"/>
                  </a:lnTo>
                  <a:lnTo>
                    <a:pt x="1488" y="192"/>
                  </a:lnTo>
                  <a:lnTo>
                    <a:pt x="1499" y="162"/>
                  </a:lnTo>
                  <a:lnTo>
                    <a:pt x="1504" y="146"/>
                  </a:lnTo>
                  <a:lnTo>
                    <a:pt x="1509" y="131"/>
                  </a:lnTo>
                  <a:lnTo>
                    <a:pt x="1512" y="116"/>
                  </a:lnTo>
                  <a:lnTo>
                    <a:pt x="1514" y="101"/>
                  </a:lnTo>
                  <a:lnTo>
                    <a:pt x="1515" y="85"/>
                  </a:lnTo>
                  <a:lnTo>
                    <a:pt x="1516" y="71"/>
                  </a:lnTo>
                  <a:lnTo>
                    <a:pt x="1516" y="71"/>
                  </a:lnTo>
                  <a:lnTo>
                    <a:pt x="1515" y="65"/>
                  </a:lnTo>
                  <a:lnTo>
                    <a:pt x="1514" y="60"/>
                  </a:lnTo>
                  <a:lnTo>
                    <a:pt x="1512" y="56"/>
                  </a:lnTo>
                  <a:lnTo>
                    <a:pt x="1510" y="52"/>
                  </a:lnTo>
                  <a:lnTo>
                    <a:pt x="1506" y="49"/>
                  </a:lnTo>
                  <a:lnTo>
                    <a:pt x="1503" y="46"/>
                  </a:lnTo>
                  <a:lnTo>
                    <a:pt x="1495" y="42"/>
                  </a:lnTo>
                  <a:lnTo>
                    <a:pt x="1486" y="38"/>
                  </a:lnTo>
                  <a:lnTo>
                    <a:pt x="1475" y="36"/>
                  </a:lnTo>
                  <a:lnTo>
                    <a:pt x="1465" y="35"/>
                  </a:lnTo>
                  <a:lnTo>
                    <a:pt x="1456" y="35"/>
                  </a:lnTo>
                  <a:lnTo>
                    <a:pt x="1456" y="35"/>
                  </a:lnTo>
                  <a:lnTo>
                    <a:pt x="1439" y="36"/>
                  </a:lnTo>
                  <a:lnTo>
                    <a:pt x="1425" y="37"/>
                  </a:lnTo>
                  <a:lnTo>
                    <a:pt x="1425" y="37"/>
                  </a:lnTo>
                  <a:lnTo>
                    <a:pt x="1404" y="37"/>
                  </a:lnTo>
                  <a:lnTo>
                    <a:pt x="1272" y="37"/>
                  </a:lnTo>
                  <a:lnTo>
                    <a:pt x="1272" y="37"/>
                  </a:lnTo>
                  <a:lnTo>
                    <a:pt x="1092" y="41"/>
                  </a:lnTo>
                  <a:lnTo>
                    <a:pt x="781" y="47"/>
                  </a:lnTo>
                  <a:lnTo>
                    <a:pt x="314" y="57"/>
                  </a:lnTo>
                  <a:lnTo>
                    <a:pt x="309" y="57"/>
                  </a:lnTo>
                  <a:lnTo>
                    <a:pt x="308" y="61"/>
                  </a:lnTo>
                  <a:lnTo>
                    <a:pt x="308" y="61"/>
                  </a:lnTo>
                  <a:lnTo>
                    <a:pt x="307" y="65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83"/>
                  </a:lnTo>
                  <a:lnTo>
                    <a:pt x="295" y="101"/>
                  </a:lnTo>
                  <a:lnTo>
                    <a:pt x="280" y="134"/>
                  </a:lnTo>
                  <a:lnTo>
                    <a:pt x="280" y="134"/>
                  </a:lnTo>
                  <a:lnTo>
                    <a:pt x="272" y="151"/>
                  </a:lnTo>
                  <a:lnTo>
                    <a:pt x="264" y="170"/>
                  </a:lnTo>
                  <a:lnTo>
                    <a:pt x="257" y="189"/>
                  </a:lnTo>
                  <a:lnTo>
                    <a:pt x="251" y="207"/>
                  </a:lnTo>
                  <a:lnTo>
                    <a:pt x="251" y="207"/>
                  </a:lnTo>
                  <a:lnTo>
                    <a:pt x="248" y="225"/>
                  </a:lnTo>
                  <a:lnTo>
                    <a:pt x="245" y="243"/>
                  </a:lnTo>
                  <a:lnTo>
                    <a:pt x="245" y="243"/>
                  </a:lnTo>
                  <a:lnTo>
                    <a:pt x="241" y="272"/>
                  </a:lnTo>
                  <a:lnTo>
                    <a:pt x="238" y="285"/>
                  </a:lnTo>
                  <a:lnTo>
                    <a:pt x="234" y="299"/>
                  </a:lnTo>
                  <a:lnTo>
                    <a:pt x="234" y="299"/>
                  </a:lnTo>
                  <a:lnTo>
                    <a:pt x="228" y="311"/>
                  </a:lnTo>
                  <a:lnTo>
                    <a:pt x="222" y="322"/>
                  </a:lnTo>
                  <a:lnTo>
                    <a:pt x="210" y="345"/>
                  </a:lnTo>
                  <a:lnTo>
                    <a:pt x="210" y="345"/>
                  </a:lnTo>
                  <a:lnTo>
                    <a:pt x="196" y="371"/>
                  </a:lnTo>
                  <a:lnTo>
                    <a:pt x="196" y="371"/>
                  </a:lnTo>
                  <a:lnTo>
                    <a:pt x="182" y="400"/>
                  </a:lnTo>
                  <a:lnTo>
                    <a:pt x="182" y="400"/>
                  </a:lnTo>
                  <a:lnTo>
                    <a:pt x="171" y="422"/>
                  </a:lnTo>
                  <a:lnTo>
                    <a:pt x="159" y="444"/>
                  </a:lnTo>
                  <a:lnTo>
                    <a:pt x="150" y="466"/>
                  </a:lnTo>
                  <a:lnTo>
                    <a:pt x="146" y="477"/>
                  </a:lnTo>
                  <a:lnTo>
                    <a:pt x="143" y="487"/>
                  </a:lnTo>
                  <a:lnTo>
                    <a:pt x="143" y="487"/>
                  </a:lnTo>
                  <a:lnTo>
                    <a:pt x="135" y="518"/>
                  </a:lnTo>
                  <a:lnTo>
                    <a:pt x="135" y="518"/>
                  </a:lnTo>
                  <a:lnTo>
                    <a:pt x="126" y="553"/>
                  </a:lnTo>
                  <a:lnTo>
                    <a:pt x="116" y="588"/>
                  </a:lnTo>
                  <a:lnTo>
                    <a:pt x="116" y="588"/>
                  </a:lnTo>
                  <a:lnTo>
                    <a:pt x="110" y="600"/>
                  </a:lnTo>
                  <a:lnTo>
                    <a:pt x="104" y="613"/>
                  </a:lnTo>
                  <a:lnTo>
                    <a:pt x="97" y="625"/>
                  </a:lnTo>
                  <a:lnTo>
                    <a:pt x="89" y="637"/>
                  </a:lnTo>
                  <a:lnTo>
                    <a:pt x="89" y="637"/>
                  </a:lnTo>
                  <a:lnTo>
                    <a:pt x="81" y="648"/>
                  </a:lnTo>
                  <a:lnTo>
                    <a:pt x="74" y="660"/>
                  </a:lnTo>
                  <a:lnTo>
                    <a:pt x="68" y="673"/>
                  </a:lnTo>
                  <a:lnTo>
                    <a:pt x="62" y="686"/>
                  </a:lnTo>
                  <a:lnTo>
                    <a:pt x="62" y="686"/>
                  </a:lnTo>
                  <a:lnTo>
                    <a:pt x="58" y="697"/>
                  </a:lnTo>
                  <a:lnTo>
                    <a:pt x="52" y="709"/>
                  </a:lnTo>
                  <a:lnTo>
                    <a:pt x="52" y="709"/>
                  </a:lnTo>
                  <a:lnTo>
                    <a:pt x="47" y="723"/>
                  </a:lnTo>
                  <a:lnTo>
                    <a:pt x="41" y="736"/>
                  </a:lnTo>
                  <a:lnTo>
                    <a:pt x="38" y="750"/>
                  </a:lnTo>
                  <a:lnTo>
                    <a:pt x="36" y="756"/>
                  </a:lnTo>
                  <a:lnTo>
                    <a:pt x="36" y="762"/>
                  </a:lnTo>
                  <a:lnTo>
                    <a:pt x="36" y="762"/>
                  </a:lnTo>
                  <a:lnTo>
                    <a:pt x="35" y="766"/>
                  </a:lnTo>
                  <a:lnTo>
                    <a:pt x="34" y="770"/>
                  </a:lnTo>
                  <a:lnTo>
                    <a:pt x="32" y="773"/>
                  </a:lnTo>
                  <a:lnTo>
                    <a:pt x="30" y="775"/>
                  </a:lnTo>
                  <a:lnTo>
                    <a:pt x="26" y="777"/>
                  </a:lnTo>
                  <a:lnTo>
                    <a:pt x="23" y="779"/>
                  </a:lnTo>
                  <a:lnTo>
                    <a:pt x="17" y="780"/>
                  </a:lnTo>
                  <a:lnTo>
                    <a:pt x="17" y="780"/>
                  </a:lnTo>
                  <a:lnTo>
                    <a:pt x="13" y="780"/>
                  </a:lnTo>
                  <a:lnTo>
                    <a:pt x="10" y="779"/>
                  </a:lnTo>
                  <a:lnTo>
                    <a:pt x="7" y="776"/>
                  </a:lnTo>
                  <a:lnTo>
                    <a:pt x="4" y="774"/>
                  </a:lnTo>
                  <a:lnTo>
                    <a:pt x="4" y="774"/>
                  </a:lnTo>
                  <a:lnTo>
                    <a:pt x="2" y="772"/>
                  </a:lnTo>
                  <a:lnTo>
                    <a:pt x="1" y="769"/>
                  </a:lnTo>
                  <a:lnTo>
                    <a:pt x="0" y="766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1" y="750"/>
                  </a:lnTo>
                  <a:lnTo>
                    <a:pt x="4" y="737"/>
                  </a:lnTo>
                  <a:lnTo>
                    <a:pt x="8" y="726"/>
                  </a:lnTo>
                  <a:lnTo>
                    <a:pt x="13" y="713"/>
                  </a:lnTo>
                  <a:lnTo>
                    <a:pt x="13" y="713"/>
                  </a:lnTo>
                  <a:lnTo>
                    <a:pt x="18" y="703"/>
                  </a:lnTo>
                  <a:lnTo>
                    <a:pt x="22" y="690"/>
                  </a:lnTo>
                  <a:lnTo>
                    <a:pt x="22" y="690"/>
                  </a:lnTo>
                  <a:lnTo>
                    <a:pt x="32" y="668"/>
                  </a:lnTo>
                  <a:lnTo>
                    <a:pt x="42" y="646"/>
                  </a:lnTo>
                  <a:lnTo>
                    <a:pt x="54" y="624"/>
                  </a:lnTo>
                  <a:lnTo>
                    <a:pt x="69" y="602"/>
                  </a:lnTo>
                  <a:lnTo>
                    <a:pt x="69" y="602"/>
                  </a:lnTo>
                  <a:lnTo>
                    <a:pt x="74" y="593"/>
                  </a:lnTo>
                  <a:lnTo>
                    <a:pt x="79" y="583"/>
                  </a:lnTo>
                  <a:lnTo>
                    <a:pt x="83" y="573"/>
                  </a:lnTo>
                  <a:lnTo>
                    <a:pt x="87" y="563"/>
                  </a:lnTo>
                  <a:lnTo>
                    <a:pt x="93" y="541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4" y="492"/>
                  </a:lnTo>
                  <a:lnTo>
                    <a:pt x="104" y="492"/>
                  </a:lnTo>
                  <a:lnTo>
                    <a:pt x="110" y="472"/>
                  </a:lnTo>
                  <a:lnTo>
                    <a:pt x="119" y="451"/>
                  </a:lnTo>
                  <a:lnTo>
                    <a:pt x="128" y="431"/>
                  </a:lnTo>
                  <a:lnTo>
                    <a:pt x="137" y="412"/>
                  </a:lnTo>
                  <a:lnTo>
                    <a:pt x="143" y="401"/>
                  </a:lnTo>
                  <a:lnTo>
                    <a:pt x="143" y="401"/>
                  </a:lnTo>
                  <a:lnTo>
                    <a:pt x="153" y="381"/>
                  </a:lnTo>
                  <a:lnTo>
                    <a:pt x="164" y="359"/>
                  </a:lnTo>
                  <a:lnTo>
                    <a:pt x="164" y="359"/>
                  </a:lnTo>
                  <a:lnTo>
                    <a:pt x="183" y="325"/>
                  </a:lnTo>
                  <a:lnTo>
                    <a:pt x="191" y="307"/>
                  </a:lnTo>
                  <a:lnTo>
                    <a:pt x="198" y="289"/>
                  </a:lnTo>
                  <a:lnTo>
                    <a:pt x="198" y="289"/>
                  </a:lnTo>
                  <a:lnTo>
                    <a:pt x="202" y="277"/>
                  </a:lnTo>
                  <a:lnTo>
                    <a:pt x="205" y="264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12" y="219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22" y="176"/>
                  </a:lnTo>
                  <a:lnTo>
                    <a:pt x="230" y="155"/>
                  </a:lnTo>
                  <a:lnTo>
                    <a:pt x="237" y="133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53" y="99"/>
                  </a:lnTo>
                  <a:lnTo>
                    <a:pt x="253" y="99"/>
                  </a:lnTo>
                  <a:lnTo>
                    <a:pt x="265" y="77"/>
                  </a:lnTo>
                  <a:lnTo>
                    <a:pt x="269" y="65"/>
                  </a:lnTo>
                  <a:lnTo>
                    <a:pt x="273" y="54"/>
                  </a:lnTo>
                  <a:lnTo>
                    <a:pt x="273" y="54"/>
                  </a:lnTo>
                  <a:lnTo>
                    <a:pt x="274" y="48"/>
                  </a:lnTo>
                  <a:lnTo>
                    <a:pt x="276" y="43"/>
                  </a:lnTo>
                  <a:lnTo>
                    <a:pt x="278" y="38"/>
                  </a:lnTo>
                  <a:lnTo>
                    <a:pt x="282" y="34"/>
                  </a:lnTo>
                  <a:lnTo>
                    <a:pt x="287" y="31"/>
                  </a:lnTo>
                  <a:lnTo>
                    <a:pt x="292" y="28"/>
                  </a:lnTo>
                  <a:lnTo>
                    <a:pt x="303" y="24"/>
                  </a:lnTo>
                  <a:lnTo>
                    <a:pt x="316" y="22"/>
                  </a:lnTo>
                  <a:lnTo>
                    <a:pt x="329" y="20"/>
                  </a:lnTo>
                  <a:lnTo>
                    <a:pt x="356" y="19"/>
                  </a:lnTo>
                  <a:lnTo>
                    <a:pt x="356" y="19"/>
                  </a:lnTo>
                  <a:lnTo>
                    <a:pt x="375" y="18"/>
                  </a:lnTo>
                  <a:lnTo>
                    <a:pt x="382" y="18"/>
                  </a:lnTo>
                  <a:lnTo>
                    <a:pt x="389" y="16"/>
                  </a:lnTo>
                  <a:lnTo>
                    <a:pt x="389" y="16"/>
                  </a:lnTo>
                  <a:lnTo>
                    <a:pt x="400" y="14"/>
                  </a:lnTo>
                  <a:lnTo>
                    <a:pt x="411" y="13"/>
                  </a:lnTo>
                  <a:lnTo>
                    <a:pt x="423" y="12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59" y="12"/>
                  </a:lnTo>
                  <a:lnTo>
                    <a:pt x="479" y="13"/>
                  </a:lnTo>
                  <a:lnTo>
                    <a:pt x="479" y="13"/>
                  </a:lnTo>
                  <a:lnTo>
                    <a:pt x="500" y="14"/>
                  </a:lnTo>
                  <a:lnTo>
                    <a:pt x="519" y="15"/>
                  </a:lnTo>
                  <a:lnTo>
                    <a:pt x="668" y="15"/>
                  </a:lnTo>
                  <a:lnTo>
                    <a:pt x="668" y="15"/>
                  </a:lnTo>
                  <a:lnTo>
                    <a:pt x="751" y="14"/>
                  </a:lnTo>
                  <a:lnTo>
                    <a:pt x="833" y="13"/>
                  </a:lnTo>
                  <a:lnTo>
                    <a:pt x="997" y="8"/>
                  </a:lnTo>
                  <a:lnTo>
                    <a:pt x="997" y="8"/>
                  </a:lnTo>
                  <a:lnTo>
                    <a:pt x="1159" y="4"/>
                  </a:lnTo>
                  <a:lnTo>
                    <a:pt x="1241" y="2"/>
                  </a:lnTo>
                  <a:lnTo>
                    <a:pt x="1323" y="2"/>
                  </a:lnTo>
                  <a:lnTo>
                    <a:pt x="1323" y="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56" y="1"/>
                  </a:lnTo>
                  <a:lnTo>
                    <a:pt x="1481" y="2"/>
                  </a:lnTo>
                  <a:lnTo>
                    <a:pt x="1481" y="2"/>
                  </a:lnTo>
                  <a:lnTo>
                    <a:pt x="1496" y="3"/>
                  </a:lnTo>
                  <a:lnTo>
                    <a:pt x="1506" y="5"/>
                  </a:lnTo>
                  <a:lnTo>
                    <a:pt x="1517" y="7"/>
                  </a:lnTo>
                  <a:lnTo>
                    <a:pt x="1526" y="12"/>
                  </a:lnTo>
                  <a:lnTo>
                    <a:pt x="1535" y="17"/>
                  </a:lnTo>
                  <a:lnTo>
                    <a:pt x="1539" y="21"/>
                  </a:lnTo>
                  <a:lnTo>
                    <a:pt x="1542" y="25"/>
                  </a:lnTo>
                  <a:lnTo>
                    <a:pt x="1545" y="29"/>
                  </a:lnTo>
                  <a:lnTo>
                    <a:pt x="1547" y="34"/>
                  </a:lnTo>
                  <a:lnTo>
                    <a:pt x="1547" y="34"/>
                  </a:lnTo>
                  <a:lnTo>
                    <a:pt x="1550" y="49"/>
                  </a:lnTo>
                  <a:lnTo>
                    <a:pt x="1552" y="63"/>
                  </a:lnTo>
                  <a:lnTo>
                    <a:pt x="1553" y="78"/>
                  </a:lnTo>
                  <a:lnTo>
                    <a:pt x="1552" y="93"/>
                  </a:lnTo>
                  <a:lnTo>
                    <a:pt x="1550" y="109"/>
                  </a:lnTo>
                  <a:lnTo>
                    <a:pt x="1548" y="123"/>
                  </a:lnTo>
                  <a:lnTo>
                    <a:pt x="1544" y="139"/>
                  </a:lnTo>
                  <a:lnTo>
                    <a:pt x="1540" y="155"/>
                  </a:lnTo>
                  <a:lnTo>
                    <a:pt x="1528" y="186"/>
                  </a:lnTo>
                  <a:lnTo>
                    <a:pt x="1516" y="216"/>
                  </a:lnTo>
                  <a:lnTo>
                    <a:pt x="1502" y="244"/>
                  </a:lnTo>
                  <a:lnTo>
                    <a:pt x="1489" y="271"/>
                  </a:lnTo>
                  <a:lnTo>
                    <a:pt x="1486" y="277"/>
                  </a:lnTo>
                  <a:lnTo>
                    <a:pt x="1486" y="277"/>
                  </a:lnTo>
                  <a:lnTo>
                    <a:pt x="1472" y="303"/>
                  </a:lnTo>
                  <a:lnTo>
                    <a:pt x="1457" y="329"/>
                  </a:lnTo>
                  <a:lnTo>
                    <a:pt x="1427" y="378"/>
                  </a:lnTo>
                  <a:lnTo>
                    <a:pt x="1427" y="378"/>
                  </a:lnTo>
                  <a:lnTo>
                    <a:pt x="1406" y="412"/>
                  </a:lnTo>
                  <a:lnTo>
                    <a:pt x="1406" y="412"/>
                  </a:lnTo>
                  <a:lnTo>
                    <a:pt x="1393" y="433"/>
                  </a:lnTo>
                  <a:lnTo>
                    <a:pt x="1382" y="456"/>
                  </a:lnTo>
                  <a:lnTo>
                    <a:pt x="1372" y="479"/>
                  </a:lnTo>
                  <a:lnTo>
                    <a:pt x="1362" y="503"/>
                  </a:lnTo>
                  <a:lnTo>
                    <a:pt x="1362" y="503"/>
                  </a:lnTo>
                  <a:lnTo>
                    <a:pt x="1346" y="540"/>
                  </a:lnTo>
                  <a:lnTo>
                    <a:pt x="1346" y="540"/>
                  </a:lnTo>
                  <a:lnTo>
                    <a:pt x="1327" y="581"/>
                  </a:lnTo>
                  <a:lnTo>
                    <a:pt x="1327" y="581"/>
                  </a:lnTo>
                  <a:lnTo>
                    <a:pt x="1315" y="608"/>
                  </a:lnTo>
                  <a:lnTo>
                    <a:pt x="1302" y="633"/>
                  </a:lnTo>
                  <a:lnTo>
                    <a:pt x="1292" y="660"/>
                  </a:lnTo>
                  <a:lnTo>
                    <a:pt x="1284" y="689"/>
                  </a:lnTo>
                  <a:lnTo>
                    <a:pt x="1284" y="689"/>
                  </a:lnTo>
                  <a:lnTo>
                    <a:pt x="1277" y="715"/>
                  </a:lnTo>
                  <a:lnTo>
                    <a:pt x="1277" y="715"/>
                  </a:lnTo>
                  <a:lnTo>
                    <a:pt x="1272" y="735"/>
                  </a:lnTo>
                  <a:lnTo>
                    <a:pt x="1267" y="755"/>
                  </a:lnTo>
                  <a:lnTo>
                    <a:pt x="1264" y="765"/>
                  </a:lnTo>
                  <a:lnTo>
                    <a:pt x="1261" y="773"/>
                  </a:lnTo>
                  <a:lnTo>
                    <a:pt x="1256" y="783"/>
                  </a:lnTo>
                  <a:lnTo>
                    <a:pt x="1251" y="790"/>
                  </a:lnTo>
                  <a:lnTo>
                    <a:pt x="1251" y="790"/>
                  </a:lnTo>
                  <a:lnTo>
                    <a:pt x="1248" y="794"/>
                  </a:lnTo>
                  <a:lnTo>
                    <a:pt x="1244" y="796"/>
                  </a:lnTo>
                  <a:lnTo>
                    <a:pt x="1240" y="798"/>
                  </a:lnTo>
                  <a:lnTo>
                    <a:pt x="1235" y="798"/>
                  </a:lnTo>
                  <a:lnTo>
                    <a:pt x="1235" y="7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3C30DE0D-0AC1-46C5-A577-819E5393F410}"/>
              </a:ext>
            </a:extLst>
          </p:cNvPr>
          <p:cNvGrpSpPr/>
          <p:nvPr/>
        </p:nvGrpSpPr>
        <p:grpSpPr>
          <a:xfrm>
            <a:off x="3417775" y="3815788"/>
            <a:ext cx="763693" cy="530363"/>
            <a:chOff x="4095751" y="2149476"/>
            <a:chExt cx="854074" cy="649288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80" name="Freeform 981">
              <a:extLst>
                <a:ext uri="{FF2B5EF4-FFF2-40B4-BE49-F238E27FC236}">
                  <a16:creationId xmlns:a16="http://schemas.microsoft.com/office/drawing/2014/main" id="{71FADAC5-227A-4810-8DDE-002339DF1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1" y="2484438"/>
              <a:ext cx="41275" cy="42863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72" y="1"/>
                </a:cxn>
                <a:cxn ang="0">
                  <a:pos x="51" y="17"/>
                </a:cxn>
                <a:cxn ang="0">
                  <a:pos x="33" y="34"/>
                </a:cxn>
                <a:cxn ang="0">
                  <a:pos x="23" y="45"/>
                </a:cxn>
                <a:cxn ang="0">
                  <a:pos x="15" y="54"/>
                </a:cxn>
                <a:cxn ang="0">
                  <a:pos x="8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4" y="83"/>
                </a:cxn>
                <a:cxn ang="0">
                  <a:pos x="6" y="83"/>
                </a:cxn>
                <a:cxn ang="0">
                  <a:pos x="8" y="82"/>
                </a:cxn>
                <a:cxn ang="0">
                  <a:pos x="9" y="80"/>
                </a:cxn>
                <a:cxn ang="0">
                  <a:pos x="9" y="80"/>
                </a:cxn>
                <a:cxn ang="0">
                  <a:pos x="15" y="70"/>
                </a:cxn>
                <a:cxn ang="0">
                  <a:pos x="23" y="60"/>
                </a:cxn>
                <a:cxn ang="0">
                  <a:pos x="31" y="51"/>
                </a:cxn>
                <a:cxn ang="0">
                  <a:pos x="39" y="42"/>
                </a:cxn>
                <a:cxn ang="0">
                  <a:pos x="58" y="25"/>
                </a:cxn>
                <a:cxn ang="0">
                  <a:pos x="77" y="9"/>
                </a:cxn>
                <a:cxn ang="0">
                  <a:pos x="77" y="9"/>
                </a:cxn>
                <a:cxn ang="0">
                  <a:pos x="78" y="7"/>
                </a:cxn>
                <a:cxn ang="0">
                  <a:pos x="79" y="6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79" h="83">
                  <a:moveTo>
                    <a:pt x="72" y="1"/>
                  </a:moveTo>
                  <a:lnTo>
                    <a:pt x="72" y="1"/>
                  </a:lnTo>
                  <a:lnTo>
                    <a:pt x="51" y="17"/>
                  </a:lnTo>
                  <a:lnTo>
                    <a:pt x="33" y="34"/>
                  </a:lnTo>
                  <a:lnTo>
                    <a:pt x="23" y="45"/>
                  </a:lnTo>
                  <a:lnTo>
                    <a:pt x="15" y="54"/>
                  </a:lnTo>
                  <a:lnTo>
                    <a:pt x="8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2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70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8" y="7"/>
                  </a:lnTo>
                  <a:lnTo>
                    <a:pt x="79" y="6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1" name="Freeform 982">
              <a:extLst>
                <a:ext uri="{FF2B5EF4-FFF2-40B4-BE49-F238E27FC236}">
                  <a16:creationId xmlns:a16="http://schemas.microsoft.com/office/drawing/2014/main" id="{4A50DE55-788C-4437-992D-6E6D2B5F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2492376"/>
              <a:ext cx="60325" cy="6350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44" y="63"/>
                </a:cxn>
                <a:cxn ang="0">
                  <a:pos x="44" y="63"/>
                </a:cxn>
                <a:cxn ang="0">
                  <a:pos x="20" y="87"/>
                </a:cxn>
                <a:cxn ang="0">
                  <a:pos x="10" y="99"/>
                </a:cxn>
                <a:cxn ang="0">
                  <a:pos x="4" y="10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0" y="117"/>
                </a:cxn>
                <a:cxn ang="0">
                  <a:pos x="2" y="119"/>
                </a:cxn>
                <a:cxn ang="0">
                  <a:pos x="4" y="120"/>
                </a:cxn>
                <a:cxn ang="0">
                  <a:pos x="6" y="120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3" y="110"/>
                </a:cxn>
                <a:cxn ang="0">
                  <a:pos x="18" y="103"/>
                </a:cxn>
                <a:cxn ang="0">
                  <a:pos x="30" y="90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20">
                  <a:moveTo>
                    <a:pt x="106" y="1"/>
                  </a:moveTo>
                  <a:lnTo>
                    <a:pt x="106" y="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20" y="87"/>
                  </a:lnTo>
                  <a:lnTo>
                    <a:pt x="10" y="99"/>
                  </a:lnTo>
                  <a:lnTo>
                    <a:pt x="4" y="10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2" y="119"/>
                  </a:lnTo>
                  <a:lnTo>
                    <a:pt x="4" y="120"/>
                  </a:lnTo>
                  <a:lnTo>
                    <a:pt x="6" y="120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3" y="110"/>
                  </a:lnTo>
                  <a:lnTo>
                    <a:pt x="18" y="103"/>
                  </a:lnTo>
                  <a:lnTo>
                    <a:pt x="30" y="90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2" name="Freeform 983">
              <a:extLst>
                <a:ext uri="{FF2B5EF4-FFF2-40B4-BE49-F238E27FC236}">
                  <a16:creationId xmlns:a16="http://schemas.microsoft.com/office/drawing/2014/main" id="{35C4E731-0C78-4B62-BDB0-254F630B7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1" y="2506663"/>
              <a:ext cx="88900" cy="85725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61" y="1"/>
                </a:cxn>
                <a:cxn ang="0">
                  <a:pos x="141" y="21"/>
                </a:cxn>
                <a:cxn ang="0">
                  <a:pos x="122" y="41"/>
                </a:cxn>
                <a:cxn ang="0">
                  <a:pos x="82" y="79"/>
                </a:cxn>
                <a:cxn ang="0">
                  <a:pos x="41" y="118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0"/>
                </a:cxn>
                <a:cxn ang="0">
                  <a:pos x="1" y="161"/>
                </a:cxn>
                <a:cxn ang="0">
                  <a:pos x="2" y="163"/>
                </a:cxn>
                <a:cxn ang="0">
                  <a:pos x="3" y="164"/>
                </a:cxn>
                <a:cxn ang="0">
                  <a:pos x="5" y="164"/>
                </a:cxn>
                <a:cxn ang="0">
                  <a:pos x="6" y="164"/>
                </a:cxn>
                <a:cxn ang="0">
                  <a:pos x="8" y="163"/>
                </a:cxn>
                <a:cxn ang="0">
                  <a:pos x="8" y="163"/>
                </a:cxn>
                <a:cxn ang="0">
                  <a:pos x="49" y="125"/>
                </a:cxn>
                <a:cxn ang="0">
                  <a:pos x="89" y="87"/>
                </a:cxn>
                <a:cxn ang="0">
                  <a:pos x="128" y="48"/>
                </a:cxn>
                <a:cxn ang="0">
                  <a:pos x="148" y="29"/>
                </a:cxn>
                <a:cxn ang="0">
                  <a:pos x="167" y="8"/>
                </a:cxn>
                <a:cxn ang="0">
                  <a:pos x="167" y="8"/>
                </a:cxn>
                <a:cxn ang="0">
                  <a:pos x="168" y="6"/>
                </a:cxn>
                <a:cxn ang="0">
                  <a:pos x="168" y="4"/>
                </a:cxn>
                <a:cxn ang="0">
                  <a:pos x="168" y="3"/>
                </a:cxn>
                <a:cxn ang="0">
                  <a:pos x="167" y="1"/>
                </a:cxn>
                <a:cxn ang="0">
                  <a:pos x="165" y="0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1"/>
                </a:cxn>
                <a:cxn ang="0">
                  <a:pos x="161" y="1"/>
                </a:cxn>
              </a:cxnLst>
              <a:rect l="0" t="0" r="r" b="b"/>
              <a:pathLst>
                <a:path w="168" h="164">
                  <a:moveTo>
                    <a:pt x="161" y="1"/>
                  </a:moveTo>
                  <a:lnTo>
                    <a:pt x="161" y="1"/>
                  </a:lnTo>
                  <a:lnTo>
                    <a:pt x="141" y="21"/>
                  </a:lnTo>
                  <a:lnTo>
                    <a:pt x="122" y="41"/>
                  </a:lnTo>
                  <a:lnTo>
                    <a:pt x="82" y="79"/>
                  </a:lnTo>
                  <a:lnTo>
                    <a:pt x="41" y="118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2" y="163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6" y="164"/>
                  </a:lnTo>
                  <a:lnTo>
                    <a:pt x="8" y="163"/>
                  </a:lnTo>
                  <a:lnTo>
                    <a:pt x="8" y="163"/>
                  </a:lnTo>
                  <a:lnTo>
                    <a:pt x="49" y="125"/>
                  </a:lnTo>
                  <a:lnTo>
                    <a:pt x="89" y="87"/>
                  </a:lnTo>
                  <a:lnTo>
                    <a:pt x="128" y="48"/>
                  </a:lnTo>
                  <a:lnTo>
                    <a:pt x="148" y="29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68" y="6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7" y="1"/>
                  </a:lnTo>
                  <a:lnTo>
                    <a:pt x="165" y="0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3" name="Freeform 984">
              <a:extLst>
                <a:ext uri="{FF2B5EF4-FFF2-40B4-BE49-F238E27FC236}">
                  <a16:creationId xmlns:a16="http://schemas.microsoft.com/office/drawing/2014/main" id="{999DADBD-666C-4640-94E3-D4AB213E3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438" y="2541588"/>
              <a:ext cx="88900" cy="87313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0" y="9"/>
                </a:cxn>
                <a:cxn ang="0">
                  <a:pos x="140" y="19"/>
                </a:cxn>
                <a:cxn ang="0">
                  <a:pos x="119" y="37"/>
                </a:cxn>
                <a:cxn ang="0">
                  <a:pos x="81" y="78"/>
                </a:cxn>
                <a:cxn ang="0">
                  <a:pos x="81" y="78"/>
                </a:cxn>
                <a:cxn ang="0">
                  <a:pos x="71" y="88"/>
                </a:cxn>
                <a:cxn ang="0">
                  <a:pos x="58" y="97"/>
                </a:cxn>
                <a:cxn ang="0">
                  <a:pos x="47" y="10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26" y="126"/>
                </a:cxn>
                <a:cxn ang="0">
                  <a:pos x="17" y="136"/>
                </a:cxn>
                <a:cxn ang="0">
                  <a:pos x="8" y="14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3"/>
                </a:cxn>
                <a:cxn ang="0">
                  <a:pos x="2" y="165"/>
                </a:cxn>
                <a:cxn ang="0">
                  <a:pos x="4" y="165"/>
                </a:cxn>
                <a:cxn ang="0">
                  <a:pos x="6" y="165"/>
                </a:cxn>
                <a:cxn ang="0">
                  <a:pos x="7" y="165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17" y="152"/>
                </a:cxn>
                <a:cxn ang="0">
                  <a:pos x="25" y="142"/>
                </a:cxn>
                <a:cxn ang="0">
                  <a:pos x="33" y="132"/>
                </a:cxn>
                <a:cxn ang="0">
                  <a:pos x="43" y="123"/>
                </a:cxn>
                <a:cxn ang="0">
                  <a:pos x="62" y="106"/>
                </a:cxn>
                <a:cxn ang="0">
                  <a:pos x="82" y="89"/>
                </a:cxn>
                <a:cxn ang="0">
                  <a:pos x="82" y="89"/>
                </a:cxn>
                <a:cxn ang="0">
                  <a:pos x="92" y="80"/>
                </a:cxn>
                <a:cxn ang="0">
                  <a:pos x="103" y="69"/>
                </a:cxn>
                <a:cxn ang="0">
                  <a:pos x="120" y="49"/>
                </a:cxn>
                <a:cxn ang="0">
                  <a:pos x="120" y="49"/>
                </a:cxn>
                <a:cxn ang="0">
                  <a:pos x="132" y="38"/>
                </a:cxn>
                <a:cxn ang="0">
                  <a:pos x="142" y="28"/>
                </a:cxn>
                <a:cxn ang="0">
                  <a:pos x="166" y="9"/>
                </a:cxn>
                <a:cxn ang="0">
                  <a:pos x="166" y="9"/>
                </a:cxn>
                <a:cxn ang="0">
                  <a:pos x="168" y="7"/>
                </a:cxn>
                <a:cxn ang="0">
                  <a:pos x="168" y="6"/>
                </a:cxn>
                <a:cxn ang="0">
                  <a:pos x="167" y="2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3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68" h="165">
                  <a:moveTo>
                    <a:pt x="162" y="1"/>
                  </a:moveTo>
                  <a:lnTo>
                    <a:pt x="162" y="1"/>
                  </a:lnTo>
                  <a:lnTo>
                    <a:pt x="150" y="9"/>
                  </a:lnTo>
                  <a:lnTo>
                    <a:pt x="140" y="19"/>
                  </a:lnTo>
                  <a:lnTo>
                    <a:pt x="119" y="37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71" y="88"/>
                  </a:lnTo>
                  <a:lnTo>
                    <a:pt x="58" y="97"/>
                  </a:lnTo>
                  <a:lnTo>
                    <a:pt x="47" y="10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26" y="126"/>
                  </a:lnTo>
                  <a:lnTo>
                    <a:pt x="17" y="136"/>
                  </a:lnTo>
                  <a:lnTo>
                    <a:pt x="8" y="14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7" y="165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17" y="152"/>
                  </a:lnTo>
                  <a:lnTo>
                    <a:pt x="25" y="142"/>
                  </a:lnTo>
                  <a:lnTo>
                    <a:pt x="33" y="132"/>
                  </a:lnTo>
                  <a:lnTo>
                    <a:pt x="43" y="123"/>
                  </a:lnTo>
                  <a:lnTo>
                    <a:pt x="62" y="106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92" y="80"/>
                  </a:lnTo>
                  <a:lnTo>
                    <a:pt x="103" y="69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2" y="38"/>
                  </a:lnTo>
                  <a:lnTo>
                    <a:pt x="142" y="2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8" y="7"/>
                  </a:lnTo>
                  <a:lnTo>
                    <a:pt x="168" y="6"/>
                  </a:lnTo>
                  <a:lnTo>
                    <a:pt x="167" y="2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4" name="Freeform 985">
              <a:extLst>
                <a:ext uri="{FF2B5EF4-FFF2-40B4-BE49-F238E27FC236}">
                  <a16:creationId xmlns:a16="http://schemas.microsoft.com/office/drawing/2014/main" id="{DC6030DF-C8BD-4F8D-9F0F-4B514E2D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597151"/>
              <a:ext cx="71438" cy="68263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108" y="14"/>
                </a:cxn>
                <a:cxn ang="0">
                  <a:pos x="94" y="29"/>
                </a:cxn>
                <a:cxn ang="0">
                  <a:pos x="65" y="60"/>
                </a:cxn>
                <a:cxn ang="0">
                  <a:pos x="65" y="60"/>
                </a:cxn>
                <a:cxn ang="0">
                  <a:pos x="49" y="75"/>
                </a:cxn>
                <a:cxn ang="0">
                  <a:pos x="34" y="91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0" y="126"/>
                </a:cxn>
                <a:cxn ang="0">
                  <a:pos x="1" y="127"/>
                </a:cxn>
                <a:cxn ang="0">
                  <a:pos x="3" y="128"/>
                </a:cxn>
                <a:cxn ang="0">
                  <a:pos x="4" y="129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8" y="127"/>
                </a:cxn>
                <a:cxn ang="0">
                  <a:pos x="38" y="100"/>
                </a:cxn>
                <a:cxn ang="0">
                  <a:pos x="67" y="71"/>
                </a:cxn>
                <a:cxn ang="0">
                  <a:pos x="67" y="71"/>
                </a:cxn>
                <a:cxn ang="0">
                  <a:pos x="98" y="38"/>
                </a:cxn>
                <a:cxn ang="0">
                  <a:pos x="115" y="22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9">
                  <a:moveTo>
                    <a:pt x="125" y="1"/>
                  </a:moveTo>
                  <a:lnTo>
                    <a:pt x="125" y="1"/>
                  </a:lnTo>
                  <a:lnTo>
                    <a:pt x="108" y="14"/>
                  </a:lnTo>
                  <a:lnTo>
                    <a:pt x="94" y="29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49" y="75"/>
                  </a:lnTo>
                  <a:lnTo>
                    <a:pt x="34" y="9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1" y="127"/>
                  </a:lnTo>
                  <a:lnTo>
                    <a:pt x="3" y="128"/>
                  </a:lnTo>
                  <a:lnTo>
                    <a:pt x="4" y="129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38" y="100"/>
                  </a:lnTo>
                  <a:lnTo>
                    <a:pt x="67" y="71"/>
                  </a:lnTo>
                  <a:lnTo>
                    <a:pt x="67" y="71"/>
                  </a:lnTo>
                  <a:lnTo>
                    <a:pt x="98" y="38"/>
                  </a:lnTo>
                  <a:lnTo>
                    <a:pt x="115" y="22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5" name="Freeform 986">
              <a:extLst>
                <a:ext uri="{FF2B5EF4-FFF2-40B4-BE49-F238E27FC236}">
                  <a16:creationId xmlns:a16="http://schemas.microsoft.com/office/drawing/2014/main" id="{CF87FD91-6430-48DE-B324-E5F7E74F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2630488"/>
              <a:ext cx="71438" cy="66675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92" y="28"/>
                </a:cxn>
                <a:cxn ang="0">
                  <a:pos x="59" y="57"/>
                </a:cxn>
                <a:cxn ang="0">
                  <a:pos x="43" y="71"/>
                </a:cxn>
                <a:cxn ang="0">
                  <a:pos x="29" y="86"/>
                </a:cxn>
                <a:cxn ang="0">
                  <a:pos x="14" y="103"/>
                </a:cxn>
                <a:cxn ang="0">
                  <a:pos x="1" y="119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2"/>
                </a:cxn>
                <a:cxn ang="0">
                  <a:pos x="1" y="124"/>
                </a:cxn>
                <a:cxn ang="0">
                  <a:pos x="2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21" y="108"/>
                </a:cxn>
                <a:cxn ang="0">
                  <a:pos x="36" y="92"/>
                </a:cxn>
                <a:cxn ang="0">
                  <a:pos x="51" y="77"/>
                </a:cxn>
                <a:cxn ang="0">
                  <a:pos x="67" y="62"/>
                </a:cxn>
                <a:cxn ang="0">
                  <a:pos x="99" y="34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3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5">
                  <a:moveTo>
                    <a:pt x="125" y="1"/>
                  </a:moveTo>
                  <a:lnTo>
                    <a:pt x="125" y="1"/>
                  </a:lnTo>
                  <a:lnTo>
                    <a:pt x="92" y="28"/>
                  </a:lnTo>
                  <a:lnTo>
                    <a:pt x="59" y="57"/>
                  </a:lnTo>
                  <a:lnTo>
                    <a:pt x="43" y="71"/>
                  </a:lnTo>
                  <a:lnTo>
                    <a:pt x="29" y="86"/>
                  </a:lnTo>
                  <a:lnTo>
                    <a:pt x="14" y="103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21" y="108"/>
                  </a:lnTo>
                  <a:lnTo>
                    <a:pt x="36" y="92"/>
                  </a:lnTo>
                  <a:lnTo>
                    <a:pt x="51" y="77"/>
                  </a:lnTo>
                  <a:lnTo>
                    <a:pt x="67" y="62"/>
                  </a:lnTo>
                  <a:lnTo>
                    <a:pt x="99" y="3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6" name="Freeform 987">
              <a:extLst>
                <a:ext uri="{FF2B5EF4-FFF2-40B4-BE49-F238E27FC236}">
                  <a16:creationId xmlns:a16="http://schemas.microsoft.com/office/drawing/2014/main" id="{423518DE-4044-48DA-AA71-AA62F94A5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2670176"/>
              <a:ext cx="55563" cy="55563"/>
            </a:xfrm>
            <a:custGeom>
              <a:avLst/>
              <a:gdLst/>
              <a:ahLst/>
              <a:cxnLst>
                <a:cxn ang="0">
                  <a:pos x="97" y="1"/>
                </a:cxn>
                <a:cxn ang="0">
                  <a:pos x="97" y="1"/>
                </a:cxn>
                <a:cxn ang="0">
                  <a:pos x="82" y="10"/>
                </a:cxn>
                <a:cxn ang="0">
                  <a:pos x="69" y="20"/>
                </a:cxn>
                <a:cxn ang="0">
                  <a:pos x="55" y="32"/>
                </a:cxn>
                <a:cxn ang="0">
                  <a:pos x="43" y="43"/>
                </a:cxn>
                <a:cxn ang="0">
                  <a:pos x="32" y="56"/>
                </a:cxn>
                <a:cxn ang="0">
                  <a:pos x="20" y="69"/>
                </a:cxn>
                <a:cxn ang="0">
                  <a:pos x="10" y="8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7" y="88"/>
                </a:cxn>
                <a:cxn ang="0">
                  <a:pos x="27" y="75"/>
                </a:cxn>
                <a:cxn ang="0">
                  <a:pos x="39" y="62"/>
                </a:cxn>
                <a:cxn ang="0">
                  <a:pos x="50" y="50"/>
                </a:cxn>
                <a:cxn ang="0">
                  <a:pos x="62" y="38"/>
                </a:cxn>
                <a:cxn ang="0">
                  <a:pos x="75" y="28"/>
                </a:cxn>
                <a:cxn ang="0">
                  <a:pos x="88" y="17"/>
                </a:cxn>
                <a:cxn ang="0">
                  <a:pos x="102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5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7" y="1"/>
                </a:cxn>
                <a:cxn ang="0">
                  <a:pos x="97" y="1"/>
                </a:cxn>
              </a:cxnLst>
              <a:rect l="0" t="0" r="r" b="b"/>
              <a:pathLst>
                <a:path w="104" h="104">
                  <a:moveTo>
                    <a:pt x="97" y="1"/>
                  </a:moveTo>
                  <a:lnTo>
                    <a:pt x="97" y="1"/>
                  </a:lnTo>
                  <a:lnTo>
                    <a:pt x="82" y="10"/>
                  </a:lnTo>
                  <a:lnTo>
                    <a:pt x="69" y="20"/>
                  </a:lnTo>
                  <a:lnTo>
                    <a:pt x="55" y="32"/>
                  </a:lnTo>
                  <a:lnTo>
                    <a:pt x="43" y="43"/>
                  </a:lnTo>
                  <a:lnTo>
                    <a:pt x="32" y="56"/>
                  </a:lnTo>
                  <a:lnTo>
                    <a:pt x="20" y="69"/>
                  </a:lnTo>
                  <a:lnTo>
                    <a:pt x="10" y="8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7" y="88"/>
                  </a:lnTo>
                  <a:lnTo>
                    <a:pt x="27" y="75"/>
                  </a:lnTo>
                  <a:lnTo>
                    <a:pt x="39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5" y="28"/>
                  </a:lnTo>
                  <a:lnTo>
                    <a:pt x="88" y="1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7" name="Freeform 988">
              <a:extLst>
                <a:ext uri="{FF2B5EF4-FFF2-40B4-BE49-F238E27FC236}">
                  <a16:creationId xmlns:a16="http://schemas.microsoft.com/office/drawing/2014/main" id="{A478F5BF-4F56-4533-808D-53CEBDDB1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226" y="2727326"/>
              <a:ext cx="26988" cy="46038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4"/>
                </a:cxn>
                <a:cxn ang="0">
                  <a:pos x="32" y="24"/>
                </a:cxn>
                <a:cxn ang="0">
                  <a:pos x="21" y="43"/>
                </a:cxn>
                <a:cxn ang="0">
                  <a:pos x="10" y="63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4" y="75"/>
                </a:cxn>
                <a:cxn ang="0">
                  <a:pos x="19" y="65"/>
                </a:cxn>
                <a:cxn ang="0">
                  <a:pos x="30" y="46"/>
                </a:cxn>
                <a:cxn ang="0">
                  <a:pos x="42" y="26"/>
                </a:cxn>
                <a:cxn ang="0">
                  <a:pos x="47" y="17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5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8">
                  <a:moveTo>
                    <a:pt x="42" y="3"/>
                  </a:moveTo>
                  <a:lnTo>
                    <a:pt x="42" y="3"/>
                  </a:lnTo>
                  <a:lnTo>
                    <a:pt x="37" y="14"/>
                  </a:lnTo>
                  <a:lnTo>
                    <a:pt x="32" y="24"/>
                  </a:lnTo>
                  <a:lnTo>
                    <a:pt x="21" y="43"/>
                  </a:lnTo>
                  <a:lnTo>
                    <a:pt x="10" y="63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4" y="75"/>
                  </a:lnTo>
                  <a:lnTo>
                    <a:pt x="19" y="65"/>
                  </a:lnTo>
                  <a:lnTo>
                    <a:pt x="30" y="46"/>
                  </a:lnTo>
                  <a:lnTo>
                    <a:pt x="42" y="26"/>
                  </a:lnTo>
                  <a:lnTo>
                    <a:pt x="47" y="1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8" name="Freeform 989">
              <a:extLst>
                <a:ext uri="{FF2B5EF4-FFF2-40B4-BE49-F238E27FC236}">
                  <a16:creationId xmlns:a16="http://schemas.microsoft.com/office/drawing/2014/main" id="{D4EF7DA9-2506-4246-8A05-87C987485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8" y="2722563"/>
              <a:ext cx="44450" cy="61913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74" y="1"/>
                </a:cxn>
                <a:cxn ang="0">
                  <a:pos x="51" y="23"/>
                </a:cxn>
                <a:cxn ang="0">
                  <a:pos x="40" y="35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1" y="62"/>
                </a:cxn>
                <a:cxn ang="0">
                  <a:pos x="13" y="78"/>
                </a:cxn>
                <a:cxn ang="0">
                  <a:pos x="6" y="9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3" y="117"/>
                </a:cxn>
                <a:cxn ang="0">
                  <a:pos x="5" y="117"/>
                </a:cxn>
                <a:cxn ang="0">
                  <a:pos x="7" y="116"/>
                </a:cxn>
                <a:cxn ang="0">
                  <a:pos x="8" y="115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5" y="96"/>
                </a:cxn>
                <a:cxn ang="0">
                  <a:pos x="23" y="79"/>
                </a:cxn>
                <a:cxn ang="0">
                  <a:pos x="31" y="62"/>
                </a:cxn>
                <a:cxn ang="0">
                  <a:pos x="36" y="5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51" y="37"/>
                </a:cxn>
                <a:cxn ang="0">
                  <a:pos x="61" y="27"/>
                </a:cxn>
                <a:cxn ang="0">
                  <a:pos x="81" y="8"/>
                </a:cxn>
                <a:cxn ang="0">
                  <a:pos x="81" y="8"/>
                </a:cxn>
                <a:cxn ang="0">
                  <a:pos x="82" y="6"/>
                </a:cxn>
                <a:cxn ang="0">
                  <a:pos x="83" y="4"/>
                </a:cxn>
                <a:cxn ang="0">
                  <a:pos x="82" y="3"/>
                </a:cxn>
                <a:cxn ang="0">
                  <a:pos x="81" y="1"/>
                </a:cxn>
                <a:cxn ang="0">
                  <a:pos x="80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83" h="117">
                  <a:moveTo>
                    <a:pt x="74" y="1"/>
                  </a:moveTo>
                  <a:lnTo>
                    <a:pt x="74" y="1"/>
                  </a:lnTo>
                  <a:lnTo>
                    <a:pt x="51" y="23"/>
                  </a:lnTo>
                  <a:lnTo>
                    <a:pt x="40" y="35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1" y="62"/>
                  </a:lnTo>
                  <a:lnTo>
                    <a:pt x="13" y="78"/>
                  </a:lnTo>
                  <a:lnTo>
                    <a:pt x="6" y="9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3" y="117"/>
                  </a:lnTo>
                  <a:lnTo>
                    <a:pt x="5" y="117"/>
                  </a:lnTo>
                  <a:lnTo>
                    <a:pt x="7" y="116"/>
                  </a:lnTo>
                  <a:lnTo>
                    <a:pt x="8" y="115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5" y="96"/>
                  </a:lnTo>
                  <a:lnTo>
                    <a:pt x="23" y="79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51" y="37"/>
                  </a:lnTo>
                  <a:lnTo>
                    <a:pt x="61" y="27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9" name="Freeform 990">
              <a:extLst>
                <a:ext uri="{FF2B5EF4-FFF2-40B4-BE49-F238E27FC236}">
                  <a16:creationId xmlns:a16="http://schemas.microsoft.com/office/drawing/2014/main" id="{661C7880-380A-4EA9-ADF7-5D050A3F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2727326"/>
              <a:ext cx="36513" cy="47625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57" y="9"/>
                </a:cxn>
                <a:cxn ang="0">
                  <a:pos x="52" y="15"/>
                </a:cxn>
                <a:cxn ang="0">
                  <a:pos x="42" y="26"/>
                </a:cxn>
                <a:cxn ang="0">
                  <a:pos x="32" y="37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16" y="59"/>
                </a:cxn>
                <a:cxn ang="0">
                  <a:pos x="12" y="66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" y="76"/>
                </a:cxn>
                <a:cxn ang="0">
                  <a:pos x="1" y="79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4" y="88"/>
                </a:cxn>
                <a:cxn ang="0">
                  <a:pos x="5" y="89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1" y="81"/>
                </a:cxn>
                <a:cxn ang="0">
                  <a:pos x="13" y="79"/>
                </a:cxn>
                <a:cxn ang="0">
                  <a:pos x="17" y="76"/>
                </a:cxn>
                <a:cxn ang="0">
                  <a:pos x="19" y="73"/>
                </a:cxn>
                <a:cxn ang="0">
                  <a:pos x="19" y="73"/>
                </a:cxn>
                <a:cxn ang="0">
                  <a:pos x="22" y="67"/>
                </a:cxn>
                <a:cxn ang="0">
                  <a:pos x="26" y="60"/>
                </a:cxn>
                <a:cxn ang="0">
                  <a:pos x="34" y="49"/>
                </a:cxn>
                <a:cxn ang="0">
                  <a:pos x="34" y="49"/>
                </a:cxn>
                <a:cxn ang="0">
                  <a:pos x="42" y="38"/>
                </a:cxn>
                <a:cxn ang="0">
                  <a:pos x="52" y="28"/>
                </a:cxn>
                <a:cxn ang="0">
                  <a:pos x="61" y="18"/>
                </a:cxn>
                <a:cxn ang="0">
                  <a:pos x="65" y="13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9" y="6"/>
                </a:cxn>
                <a:cxn ang="0">
                  <a:pos x="69" y="3"/>
                </a:cxn>
                <a:cxn ang="0">
                  <a:pos x="68" y="2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2" y="1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69" h="89">
                  <a:moveTo>
                    <a:pt x="61" y="2"/>
                  </a:moveTo>
                  <a:lnTo>
                    <a:pt x="61" y="2"/>
                  </a:lnTo>
                  <a:lnTo>
                    <a:pt x="57" y="9"/>
                  </a:lnTo>
                  <a:lnTo>
                    <a:pt x="52" y="15"/>
                  </a:lnTo>
                  <a:lnTo>
                    <a:pt x="42" y="26"/>
                  </a:lnTo>
                  <a:lnTo>
                    <a:pt x="32" y="3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16" y="59"/>
                  </a:lnTo>
                  <a:lnTo>
                    <a:pt x="12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1" y="81"/>
                  </a:lnTo>
                  <a:lnTo>
                    <a:pt x="13" y="79"/>
                  </a:lnTo>
                  <a:lnTo>
                    <a:pt x="17" y="76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2" y="67"/>
                  </a:lnTo>
                  <a:lnTo>
                    <a:pt x="26" y="60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65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0" name="Freeform 991">
              <a:extLst>
                <a:ext uri="{FF2B5EF4-FFF2-40B4-BE49-F238E27FC236}">
                  <a16:creationId xmlns:a16="http://schemas.microsoft.com/office/drawing/2014/main" id="{BB65CA09-E179-406D-A86F-5DAA4BCC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727326"/>
              <a:ext cx="28575" cy="49213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44" y="6"/>
                </a:cxn>
                <a:cxn ang="0">
                  <a:pos x="43" y="10"/>
                </a:cxn>
                <a:cxn ang="0">
                  <a:pos x="42" y="12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7" y="17"/>
                </a:cxn>
                <a:cxn ang="0">
                  <a:pos x="36" y="18"/>
                </a:cxn>
                <a:cxn ang="0">
                  <a:pos x="35" y="20"/>
                </a:cxn>
                <a:cxn ang="0">
                  <a:pos x="35" y="20"/>
                </a:cxn>
                <a:cxn ang="0">
                  <a:pos x="31" y="25"/>
                </a:cxn>
                <a:cxn ang="0">
                  <a:pos x="27" y="30"/>
                </a:cxn>
                <a:cxn ang="0">
                  <a:pos x="22" y="36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4" y="52"/>
                </a:cxn>
                <a:cxn ang="0">
                  <a:pos x="10" y="64"/>
                </a:cxn>
                <a:cxn ang="0">
                  <a:pos x="6" y="75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91"/>
                </a:cxn>
                <a:cxn ang="0">
                  <a:pos x="2" y="92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2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2" y="83"/>
                </a:cxn>
                <a:cxn ang="0">
                  <a:pos x="15" y="77"/>
                </a:cxn>
                <a:cxn ang="0">
                  <a:pos x="21" y="63"/>
                </a:cxn>
                <a:cxn ang="0">
                  <a:pos x="28" y="49"/>
                </a:cxn>
                <a:cxn ang="0">
                  <a:pos x="31" y="43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41" y="29"/>
                </a:cxn>
                <a:cxn ang="0">
                  <a:pos x="47" y="22"/>
                </a:cxn>
                <a:cxn ang="0">
                  <a:pos x="51" y="14"/>
                </a:cxn>
                <a:cxn ang="0">
                  <a:pos x="53" y="1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4" h="92">
                  <a:moveTo>
                    <a:pt x="44" y="6"/>
                  </a:moveTo>
                  <a:lnTo>
                    <a:pt x="44" y="6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2" y="36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4" y="52"/>
                  </a:lnTo>
                  <a:lnTo>
                    <a:pt x="10" y="64"/>
                  </a:lnTo>
                  <a:lnTo>
                    <a:pt x="6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5" y="77"/>
                  </a:lnTo>
                  <a:lnTo>
                    <a:pt x="21" y="63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1" y="29"/>
                  </a:lnTo>
                  <a:lnTo>
                    <a:pt x="47" y="22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1" name="Freeform 992">
              <a:extLst>
                <a:ext uri="{FF2B5EF4-FFF2-40B4-BE49-F238E27FC236}">
                  <a16:creationId xmlns:a16="http://schemas.microsoft.com/office/drawing/2014/main" id="{45010531-F42E-4EBE-B2B9-167FFA1FA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1" y="2733676"/>
              <a:ext cx="26988" cy="3651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10"/>
                </a:cxn>
                <a:cxn ang="0">
                  <a:pos x="32" y="18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10" y="48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1"/>
                </a:cxn>
                <a:cxn ang="0">
                  <a:pos x="6" y="71"/>
                </a:cxn>
                <a:cxn ang="0">
                  <a:pos x="7" y="71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8" y="54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40" y="21"/>
                </a:cxn>
                <a:cxn ang="0">
                  <a:pos x="46" y="13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71">
                  <a:moveTo>
                    <a:pt x="41" y="2"/>
                  </a:moveTo>
                  <a:lnTo>
                    <a:pt x="41" y="2"/>
                  </a:lnTo>
                  <a:lnTo>
                    <a:pt x="37" y="10"/>
                  </a:lnTo>
                  <a:lnTo>
                    <a:pt x="32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0" y="48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8" y="54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40" y="21"/>
                  </a:lnTo>
                  <a:lnTo>
                    <a:pt x="46" y="1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2" name="Freeform 993">
              <a:extLst>
                <a:ext uri="{FF2B5EF4-FFF2-40B4-BE49-F238E27FC236}">
                  <a16:creationId xmlns:a16="http://schemas.microsoft.com/office/drawing/2014/main" id="{CD2B4614-4CB4-4555-9189-BAAD29FC7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2736851"/>
              <a:ext cx="30163" cy="42863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49" y="3"/>
                </a:cxn>
                <a:cxn ang="0">
                  <a:pos x="43" y="13"/>
                </a:cxn>
                <a:cxn ang="0">
                  <a:pos x="37" y="24"/>
                </a:cxn>
                <a:cxn ang="0">
                  <a:pos x="29" y="3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5" y="50"/>
                </a:cxn>
                <a:cxn ang="0">
                  <a:pos x="10" y="57"/>
                </a:cxn>
                <a:cxn ang="0">
                  <a:pos x="4" y="6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79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70"/>
                </a:cxn>
                <a:cxn ang="0">
                  <a:pos x="15" y="65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9" y="50"/>
                </a:cxn>
                <a:cxn ang="0">
                  <a:pos x="32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1" y="33"/>
                </a:cxn>
                <a:cxn ang="0">
                  <a:pos x="46" y="25"/>
                </a:cxn>
                <a:cxn ang="0">
                  <a:pos x="52" y="17"/>
                </a:cxn>
                <a:cxn ang="0">
                  <a:pos x="57" y="7"/>
                </a:cxn>
                <a:cxn ang="0">
                  <a:pos x="57" y="7"/>
                </a:cxn>
                <a:cxn ang="0">
                  <a:pos x="57" y="5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9" y="3"/>
                </a:cxn>
              </a:cxnLst>
              <a:rect l="0" t="0" r="r" b="b"/>
              <a:pathLst>
                <a:path w="57" h="80">
                  <a:moveTo>
                    <a:pt x="49" y="3"/>
                  </a:moveTo>
                  <a:lnTo>
                    <a:pt x="49" y="3"/>
                  </a:lnTo>
                  <a:lnTo>
                    <a:pt x="43" y="13"/>
                  </a:lnTo>
                  <a:lnTo>
                    <a:pt x="37" y="24"/>
                  </a:lnTo>
                  <a:lnTo>
                    <a:pt x="29" y="3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5" y="50"/>
                  </a:lnTo>
                  <a:lnTo>
                    <a:pt x="10" y="57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0"/>
                  </a:lnTo>
                  <a:lnTo>
                    <a:pt x="32" y="46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1" y="33"/>
                  </a:lnTo>
                  <a:lnTo>
                    <a:pt x="46" y="25"/>
                  </a:lnTo>
                  <a:lnTo>
                    <a:pt x="52" y="1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3" name="Freeform 994">
              <a:extLst>
                <a:ext uri="{FF2B5EF4-FFF2-40B4-BE49-F238E27FC236}">
                  <a16:creationId xmlns:a16="http://schemas.microsoft.com/office/drawing/2014/main" id="{9E06F23C-37DA-4A6B-8BBE-C25F8CBF1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2735263"/>
              <a:ext cx="22225" cy="3492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6"/>
                </a:cxn>
                <a:cxn ang="0">
                  <a:pos x="16" y="31"/>
                </a:cxn>
                <a:cxn ang="0">
                  <a:pos x="7" y="46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7" y="66"/>
                </a:cxn>
                <a:cxn ang="0">
                  <a:pos x="8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7" y="49"/>
                </a:cxn>
                <a:cxn ang="0">
                  <a:pos x="24" y="34"/>
                </a:cxn>
                <a:cxn ang="0">
                  <a:pos x="32" y="2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66">
                  <a:moveTo>
                    <a:pt x="33" y="2"/>
                  </a:moveTo>
                  <a:lnTo>
                    <a:pt x="33" y="2"/>
                  </a:lnTo>
                  <a:lnTo>
                    <a:pt x="24" y="16"/>
                  </a:lnTo>
                  <a:lnTo>
                    <a:pt x="16" y="31"/>
                  </a:lnTo>
                  <a:lnTo>
                    <a:pt x="7" y="46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7" y="49"/>
                  </a:lnTo>
                  <a:lnTo>
                    <a:pt x="24" y="34"/>
                  </a:lnTo>
                  <a:lnTo>
                    <a:pt x="32" y="2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4" name="Freeform 995">
              <a:extLst>
                <a:ext uri="{FF2B5EF4-FFF2-40B4-BE49-F238E27FC236}">
                  <a16:creationId xmlns:a16="http://schemas.microsoft.com/office/drawing/2014/main" id="{473F7AAA-5CF5-4880-885C-53D148D84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2736851"/>
              <a:ext cx="25400" cy="428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6" y="13"/>
                </a:cxn>
                <a:cxn ang="0">
                  <a:pos x="31" y="22"/>
                </a:cxn>
                <a:cxn ang="0">
                  <a:pos x="22" y="39"/>
                </a:cxn>
                <a:cxn ang="0">
                  <a:pos x="11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5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0" y="60"/>
                </a:cxn>
                <a:cxn ang="0">
                  <a:pos x="30" y="43"/>
                </a:cxn>
                <a:cxn ang="0">
                  <a:pos x="41" y="25"/>
                </a:cxn>
                <a:cxn ang="0">
                  <a:pos x="44" y="16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1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80">
                  <a:moveTo>
                    <a:pt x="39" y="4"/>
                  </a:moveTo>
                  <a:lnTo>
                    <a:pt x="39" y="4"/>
                  </a:lnTo>
                  <a:lnTo>
                    <a:pt x="36" y="13"/>
                  </a:lnTo>
                  <a:lnTo>
                    <a:pt x="31" y="22"/>
                  </a:lnTo>
                  <a:lnTo>
                    <a:pt x="22" y="39"/>
                  </a:lnTo>
                  <a:lnTo>
                    <a:pt x="11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0" y="60"/>
                  </a:lnTo>
                  <a:lnTo>
                    <a:pt x="30" y="43"/>
                  </a:lnTo>
                  <a:lnTo>
                    <a:pt x="41" y="25"/>
                  </a:lnTo>
                  <a:lnTo>
                    <a:pt x="44" y="1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5" name="Freeform 996">
              <a:extLst>
                <a:ext uri="{FF2B5EF4-FFF2-40B4-BE49-F238E27FC236}">
                  <a16:creationId xmlns:a16="http://schemas.microsoft.com/office/drawing/2014/main" id="{C74941FB-5F2D-49F8-AFB8-0534A592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2738438"/>
              <a:ext cx="22225" cy="3810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0" y="10"/>
                </a:cxn>
                <a:cxn ang="0">
                  <a:pos x="26" y="18"/>
                </a:cxn>
                <a:cxn ang="0">
                  <a:pos x="14" y="32"/>
                </a:cxn>
                <a:cxn ang="0">
                  <a:pos x="10" y="40"/>
                </a:cxn>
                <a:cxn ang="0">
                  <a:pos x="5" y="48"/>
                </a:cxn>
                <a:cxn ang="0">
                  <a:pos x="2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1" y="58"/>
                </a:cxn>
                <a:cxn ang="0">
                  <a:pos x="14" y="51"/>
                </a:cxn>
                <a:cxn ang="0">
                  <a:pos x="18" y="44"/>
                </a:cxn>
                <a:cxn ang="0">
                  <a:pos x="23" y="36"/>
                </a:cxn>
                <a:cxn ang="0">
                  <a:pos x="34" y="22"/>
                </a:cxn>
                <a:cxn ang="0">
                  <a:pos x="39" y="15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3" h="71">
                  <a:moveTo>
                    <a:pt x="35" y="3"/>
                  </a:moveTo>
                  <a:lnTo>
                    <a:pt x="35" y="3"/>
                  </a:lnTo>
                  <a:lnTo>
                    <a:pt x="30" y="10"/>
                  </a:lnTo>
                  <a:lnTo>
                    <a:pt x="26" y="18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5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58"/>
                  </a:lnTo>
                  <a:lnTo>
                    <a:pt x="14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4" y="22"/>
                  </a:lnTo>
                  <a:lnTo>
                    <a:pt x="39" y="15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6" name="Freeform 997">
              <a:extLst>
                <a:ext uri="{FF2B5EF4-FFF2-40B4-BE49-F238E27FC236}">
                  <a16:creationId xmlns:a16="http://schemas.microsoft.com/office/drawing/2014/main" id="{D14113D8-88A7-4D76-A477-0A5FE658E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2746376"/>
              <a:ext cx="25400" cy="30163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29" y="12"/>
                </a:cxn>
                <a:cxn ang="0">
                  <a:pos x="20" y="23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3" y="57"/>
                </a:cxn>
                <a:cxn ang="0">
                  <a:pos x="4" y="57"/>
                </a:cxn>
                <a:cxn ang="0">
                  <a:pos x="6" y="57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26" y="31"/>
                </a:cxn>
                <a:cxn ang="0">
                  <a:pos x="35" y="18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8" h="57">
                  <a:moveTo>
                    <a:pt x="39" y="1"/>
                  </a:moveTo>
                  <a:lnTo>
                    <a:pt x="39" y="1"/>
                  </a:lnTo>
                  <a:lnTo>
                    <a:pt x="29" y="12"/>
                  </a:lnTo>
                  <a:lnTo>
                    <a:pt x="20" y="2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57"/>
                  </a:lnTo>
                  <a:lnTo>
                    <a:pt x="4" y="57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26" y="31"/>
                  </a:lnTo>
                  <a:lnTo>
                    <a:pt x="35" y="18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7" name="Freeform 998">
              <a:extLst>
                <a:ext uri="{FF2B5EF4-FFF2-40B4-BE49-F238E27FC236}">
                  <a16:creationId xmlns:a16="http://schemas.microsoft.com/office/drawing/2014/main" id="{B919ED0A-5C4D-4EC8-B193-5648DF91C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6" y="2536826"/>
              <a:ext cx="31750" cy="349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5"/>
                </a:cxn>
                <a:cxn ang="0">
                  <a:pos x="26" y="30"/>
                </a:cxn>
                <a:cxn ang="0">
                  <a:pos x="13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21" y="50"/>
                </a:cxn>
                <a:cxn ang="0">
                  <a:pos x="33" y="36"/>
                </a:cxn>
                <a:cxn ang="0">
                  <a:pos x="46" y="21"/>
                </a:cxn>
                <a:cxn ang="0">
                  <a:pos x="58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66">
                  <a:moveTo>
                    <a:pt x="52" y="1"/>
                  </a:moveTo>
                  <a:lnTo>
                    <a:pt x="52" y="1"/>
                  </a:lnTo>
                  <a:lnTo>
                    <a:pt x="38" y="15"/>
                  </a:lnTo>
                  <a:lnTo>
                    <a:pt x="26" y="30"/>
                  </a:lnTo>
                  <a:lnTo>
                    <a:pt x="13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1" y="50"/>
                  </a:lnTo>
                  <a:lnTo>
                    <a:pt x="33" y="36"/>
                  </a:lnTo>
                  <a:lnTo>
                    <a:pt x="46" y="21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8" name="Freeform 999">
              <a:extLst>
                <a:ext uri="{FF2B5EF4-FFF2-40B4-BE49-F238E27FC236}">
                  <a16:creationId xmlns:a16="http://schemas.microsoft.com/office/drawing/2014/main" id="{E6050746-C786-4B25-96FD-C4FF67768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2566988"/>
              <a:ext cx="34925" cy="49213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57" y="3"/>
                </a:cxn>
                <a:cxn ang="0">
                  <a:pos x="55" y="8"/>
                </a:cxn>
                <a:cxn ang="0">
                  <a:pos x="52" y="13"/>
                </a:cxn>
                <a:cxn ang="0">
                  <a:pos x="44" y="23"/>
                </a:cxn>
                <a:cxn ang="0">
                  <a:pos x="35" y="31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22" y="44"/>
                </a:cxn>
                <a:cxn ang="0">
                  <a:pos x="18" y="49"/>
                </a:cxn>
                <a:cxn ang="0">
                  <a:pos x="12" y="61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7" y="91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6" y="75"/>
                </a:cxn>
                <a:cxn ang="0">
                  <a:pos x="22" y="63"/>
                </a:cxn>
                <a:cxn ang="0">
                  <a:pos x="30" y="50"/>
                </a:cxn>
                <a:cxn ang="0">
                  <a:pos x="34" y="45"/>
                </a:cxn>
                <a:cxn ang="0">
                  <a:pos x="40" y="40"/>
                </a:cxn>
                <a:cxn ang="0">
                  <a:pos x="40" y="40"/>
                </a:cxn>
                <a:cxn ang="0">
                  <a:pos x="48" y="33"/>
                </a:cxn>
                <a:cxn ang="0">
                  <a:pos x="55" y="25"/>
                </a:cxn>
                <a:cxn ang="0">
                  <a:pos x="61" y="15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3"/>
                </a:cxn>
                <a:cxn ang="0">
                  <a:pos x="57" y="3"/>
                </a:cxn>
              </a:cxnLst>
              <a:rect l="0" t="0" r="r" b="b"/>
              <a:pathLst>
                <a:path w="66" h="91">
                  <a:moveTo>
                    <a:pt x="57" y="3"/>
                  </a:moveTo>
                  <a:lnTo>
                    <a:pt x="57" y="3"/>
                  </a:lnTo>
                  <a:lnTo>
                    <a:pt x="55" y="8"/>
                  </a:lnTo>
                  <a:lnTo>
                    <a:pt x="52" y="13"/>
                  </a:lnTo>
                  <a:lnTo>
                    <a:pt x="44" y="23"/>
                  </a:lnTo>
                  <a:lnTo>
                    <a:pt x="35" y="3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2" y="44"/>
                  </a:lnTo>
                  <a:lnTo>
                    <a:pt x="18" y="49"/>
                  </a:lnTo>
                  <a:lnTo>
                    <a:pt x="12" y="6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6" y="75"/>
                  </a:lnTo>
                  <a:lnTo>
                    <a:pt x="22" y="63"/>
                  </a:lnTo>
                  <a:lnTo>
                    <a:pt x="30" y="50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8" y="33"/>
                  </a:lnTo>
                  <a:lnTo>
                    <a:pt x="55" y="25"/>
                  </a:lnTo>
                  <a:lnTo>
                    <a:pt x="61" y="15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299" name="Freeform 1000">
              <a:extLst>
                <a:ext uri="{FF2B5EF4-FFF2-40B4-BE49-F238E27FC236}">
                  <a16:creationId xmlns:a16="http://schemas.microsoft.com/office/drawing/2014/main" id="{019C4028-8334-49D7-8F95-F4985C7B8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6" y="2497138"/>
              <a:ext cx="34925" cy="55563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5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05">
                  <a:moveTo>
                    <a:pt x="58" y="2"/>
                  </a:moveTo>
                  <a:lnTo>
                    <a:pt x="58" y="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0" name="Freeform 1001">
              <a:extLst>
                <a:ext uri="{FF2B5EF4-FFF2-40B4-BE49-F238E27FC236}">
                  <a16:creationId xmlns:a16="http://schemas.microsoft.com/office/drawing/2014/main" id="{EFC62735-7420-4001-ACDE-4AE4141A6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9838"/>
              <a:ext cx="28575" cy="31750"/>
            </a:xfrm>
            <a:custGeom>
              <a:avLst/>
              <a:gdLst/>
              <a:ahLst/>
              <a:cxnLst>
                <a:cxn ang="0">
                  <a:pos x="46" y="1"/>
                </a:cxn>
                <a:cxn ang="0">
                  <a:pos x="46" y="1"/>
                </a:cxn>
                <a:cxn ang="0">
                  <a:pos x="22" y="26"/>
                </a:cxn>
                <a:cxn ang="0">
                  <a:pos x="11" y="39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5" y="60"/>
                </a:cxn>
                <a:cxn ang="0">
                  <a:pos x="8" y="59"/>
                </a:cxn>
                <a:cxn ang="0">
                  <a:pos x="9" y="58"/>
                </a:cxn>
                <a:cxn ang="0">
                  <a:pos x="9" y="58"/>
                </a:cxn>
                <a:cxn ang="0">
                  <a:pos x="19" y="44"/>
                </a:cxn>
                <a:cxn ang="0">
                  <a:pos x="29" y="3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6" y="1"/>
                </a:cxn>
              </a:cxnLst>
              <a:rect l="0" t="0" r="r" b="b"/>
              <a:pathLst>
                <a:path w="54" h="60">
                  <a:moveTo>
                    <a:pt x="46" y="1"/>
                  </a:moveTo>
                  <a:lnTo>
                    <a:pt x="46" y="1"/>
                  </a:lnTo>
                  <a:lnTo>
                    <a:pt x="22" y="26"/>
                  </a:lnTo>
                  <a:lnTo>
                    <a:pt x="11" y="3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19" y="44"/>
                  </a:lnTo>
                  <a:lnTo>
                    <a:pt x="29" y="3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1" name="Freeform 1002">
              <a:extLst>
                <a:ext uri="{FF2B5EF4-FFF2-40B4-BE49-F238E27FC236}">
                  <a16:creationId xmlns:a16="http://schemas.microsoft.com/office/drawing/2014/main" id="{1407C57D-97FE-4F64-99A8-872AC942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6" y="2520951"/>
              <a:ext cx="61913" cy="74613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9" y="1"/>
                </a:cxn>
                <a:cxn ang="0">
                  <a:pos x="101" y="7"/>
                </a:cxn>
                <a:cxn ang="0">
                  <a:pos x="93" y="14"/>
                </a:cxn>
                <a:cxn ang="0">
                  <a:pos x="78" y="30"/>
                </a:cxn>
                <a:cxn ang="0">
                  <a:pos x="65" y="46"/>
                </a:cxn>
                <a:cxn ang="0">
                  <a:pos x="51" y="64"/>
                </a:cxn>
                <a:cxn ang="0">
                  <a:pos x="26" y="99"/>
                </a:cxn>
                <a:cxn ang="0">
                  <a:pos x="14" y="117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2"/>
                </a:cxn>
                <a:cxn ang="0">
                  <a:pos x="3" y="143"/>
                </a:cxn>
                <a:cxn ang="0">
                  <a:pos x="5" y="143"/>
                </a:cxn>
                <a:cxn ang="0">
                  <a:pos x="6" y="143"/>
                </a:cxn>
                <a:cxn ang="0">
                  <a:pos x="8" y="141"/>
                </a:cxn>
                <a:cxn ang="0">
                  <a:pos x="8" y="141"/>
                </a:cxn>
                <a:cxn ang="0">
                  <a:pos x="20" y="124"/>
                </a:cxn>
                <a:cxn ang="0">
                  <a:pos x="33" y="106"/>
                </a:cxn>
                <a:cxn ang="0">
                  <a:pos x="58" y="71"/>
                </a:cxn>
                <a:cxn ang="0">
                  <a:pos x="70" y="55"/>
                </a:cxn>
                <a:cxn ang="0">
                  <a:pos x="83" y="38"/>
                </a:cxn>
                <a:cxn ang="0">
                  <a:pos x="98" y="22"/>
                </a:cxn>
                <a:cxn ang="0">
                  <a:pos x="106" y="15"/>
                </a:cxn>
                <a:cxn ang="0">
                  <a:pos x="115" y="9"/>
                </a:cxn>
                <a:cxn ang="0">
                  <a:pos x="115" y="9"/>
                </a:cxn>
                <a:cxn ang="0">
                  <a:pos x="116" y="7"/>
                </a:cxn>
                <a:cxn ang="0">
                  <a:pos x="117" y="5"/>
                </a:cxn>
                <a:cxn ang="0">
                  <a:pos x="116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09" y="1"/>
                </a:cxn>
                <a:cxn ang="0">
                  <a:pos x="109" y="1"/>
                </a:cxn>
              </a:cxnLst>
              <a:rect l="0" t="0" r="r" b="b"/>
              <a:pathLst>
                <a:path w="117" h="143">
                  <a:moveTo>
                    <a:pt x="109" y="1"/>
                  </a:moveTo>
                  <a:lnTo>
                    <a:pt x="109" y="1"/>
                  </a:lnTo>
                  <a:lnTo>
                    <a:pt x="101" y="7"/>
                  </a:lnTo>
                  <a:lnTo>
                    <a:pt x="93" y="14"/>
                  </a:lnTo>
                  <a:lnTo>
                    <a:pt x="78" y="30"/>
                  </a:lnTo>
                  <a:lnTo>
                    <a:pt x="65" y="46"/>
                  </a:lnTo>
                  <a:lnTo>
                    <a:pt x="51" y="64"/>
                  </a:lnTo>
                  <a:lnTo>
                    <a:pt x="26" y="99"/>
                  </a:lnTo>
                  <a:lnTo>
                    <a:pt x="14" y="117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3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20" y="124"/>
                  </a:lnTo>
                  <a:lnTo>
                    <a:pt x="33" y="106"/>
                  </a:lnTo>
                  <a:lnTo>
                    <a:pt x="58" y="71"/>
                  </a:lnTo>
                  <a:lnTo>
                    <a:pt x="70" y="55"/>
                  </a:lnTo>
                  <a:lnTo>
                    <a:pt x="83" y="38"/>
                  </a:lnTo>
                  <a:lnTo>
                    <a:pt x="98" y="22"/>
                  </a:lnTo>
                  <a:lnTo>
                    <a:pt x="106" y="1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6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9" y="1"/>
                  </a:lnTo>
                  <a:lnTo>
                    <a:pt x="10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2" name="Freeform 1003">
              <a:extLst>
                <a:ext uri="{FF2B5EF4-FFF2-40B4-BE49-F238E27FC236}">
                  <a16:creationId xmlns:a16="http://schemas.microsoft.com/office/drawing/2014/main" id="{DFA15CD0-7903-4378-AFA2-5F90ED355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235201"/>
              <a:ext cx="103188" cy="13652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1" y="12"/>
                </a:cxn>
                <a:cxn ang="0">
                  <a:pos x="156" y="26"/>
                </a:cxn>
                <a:cxn ang="0">
                  <a:pos x="143" y="39"/>
                </a:cxn>
                <a:cxn ang="0">
                  <a:pos x="129" y="54"/>
                </a:cxn>
                <a:cxn ang="0">
                  <a:pos x="117" y="68"/>
                </a:cxn>
                <a:cxn ang="0">
                  <a:pos x="104" y="84"/>
                </a:cxn>
                <a:cxn ang="0">
                  <a:pos x="81" y="115"/>
                </a:cxn>
                <a:cxn ang="0">
                  <a:pos x="60" y="148"/>
                </a:cxn>
                <a:cxn ang="0">
                  <a:pos x="39" y="181"/>
                </a:cxn>
                <a:cxn ang="0">
                  <a:pos x="1" y="249"/>
                </a:cxn>
                <a:cxn ang="0">
                  <a:pos x="1" y="249"/>
                </a:cxn>
                <a:cxn ang="0">
                  <a:pos x="0" y="251"/>
                </a:cxn>
                <a:cxn ang="0">
                  <a:pos x="1" y="253"/>
                </a:cxn>
                <a:cxn ang="0">
                  <a:pos x="1" y="255"/>
                </a:cxn>
                <a:cxn ang="0">
                  <a:pos x="3" y="256"/>
                </a:cxn>
                <a:cxn ang="0">
                  <a:pos x="4" y="257"/>
                </a:cxn>
                <a:cxn ang="0">
                  <a:pos x="6" y="257"/>
                </a:cxn>
                <a:cxn ang="0">
                  <a:pos x="8" y="256"/>
                </a:cxn>
                <a:cxn ang="0">
                  <a:pos x="9" y="254"/>
                </a:cxn>
                <a:cxn ang="0">
                  <a:pos x="9" y="254"/>
                </a:cxn>
                <a:cxn ang="0">
                  <a:pos x="46" y="187"/>
                </a:cxn>
                <a:cxn ang="0">
                  <a:pos x="67" y="154"/>
                </a:cxn>
                <a:cxn ang="0">
                  <a:pos x="88" y="122"/>
                </a:cxn>
                <a:cxn ang="0">
                  <a:pos x="110" y="90"/>
                </a:cxn>
                <a:cxn ang="0">
                  <a:pos x="123" y="75"/>
                </a:cxn>
                <a:cxn ang="0">
                  <a:pos x="135" y="61"/>
                </a:cxn>
                <a:cxn ang="0">
                  <a:pos x="148" y="46"/>
                </a:cxn>
                <a:cxn ang="0">
                  <a:pos x="162" y="33"/>
                </a:cxn>
                <a:cxn ang="0">
                  <a:pos x="176" y="20"/>
                </a:cxn>
                <a:cxn ang="0">
                  <a:pos x="191" y="8"/>
                </a:cxn>
                <a:cxn ang="0">
                  <a:pos x="191" y="8"/>
                </a:cxn>
                <a:cxn ang="0">
                  <a:pos x="192" y="7"/>
                </a:cxn>
                <a:cxn ang="0">
                  <a:pos x="193" y="5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3" h="257">
                  <a:moveTo>
                    <a:pt x="186" y="0"/>
                  </a:moveTo>
                  <a:lnTo>
                    <a:pt x="186" y="0"/>
                  </a:lnTo>
                  <a:lnTo>
                    <a:pt x="171" y="12"/>
                  </a:lnTo>
                  <a:lnTo>
                    <a:pt x="156" y="26"/>
                  </a:lnTo>
                  <a:lnTo>
                    <a:pt x="143" y="39"/>
                  </a:lnTo>
                  <a:lnTo>
                    <a:pt x="129" y="54"/>
                  </a:lnTo>
                  <a:lnTo>
                    <a:pt x="117" y="68"/>
                  </a:lnTo>
                  <a:lnTo>
                    <a:pt x="104" y="84"/>
                  </a:lnTo>
                  <a:lnTo>
                    <a:pt x="81" y="115"/>
                  </a:lnTo>
                  <a:lnTo>
                    <a:pt x="60" y="148"/>
                  </a:lnTo>
                  <a:lnTo>
                    <a:pt x="39" y="181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3" y="256"/>
                  </a:lnTo>
                  <a:lnTo>
                    <a:pt x="4" y="257"/>
                  </a:lnTo>
                  <a:lnTo>
                    <a:pt x="6" y="257"/>
                  </a:lnTo>
                  <a:lnTo>
                    <a:pt x="8" y="256"/>
                  </a:lnTo>
                  <a:lnTo>
                    <a:pt x="9" y="254"/>
                  </a:lnTo>
                  <a:lnTo>
                    <a:pt x="9" y="254"/>
                  </a:lnTo>
                  <a:lnTo>
                    <a:pt x="46" y="187"/>
                  </a:lnTo>
                  <a:lnTo>
                    <a:pt x="67" y="154"/>
                  </a:lnTo>
                  <a:lnTo>
                    <a:pt x="88" y="122"/>
                  </a:lnTo>
                  <a:lnTo>
                    <a:pt x="110" y="90"/>
                  </a:lnTo>
                  <a:lnTo>
                    <a:pt x="123" y="75"/>
                  </a:lnTo>
                  <a:lnTo>
                    <a:pt x="135" y="61"/>
                  </a:lnTo>
                  <a:lnTo>
                    <a:pt x="148" y="46"/>
                  </a:lnTo>
                  <a:lnTo>
                    <a:pt x="162" y="33"/>
                  </a:lnTo>
                  <a:lnTo>
                    <a:pt x="176" y="20"/>
                  </a:lnTo>
                  <a:lnTo>
                    <a:pt x="191" y="8"/>
                  </a:lnTo>
                  <a:lnTo>
                    <a:pt x="191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2" y="2"/>
                  </a:lnTo>
                  <a:lnTo>
                    <a:pt x="191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3" name="Freeform 1004">
              <a:extLst>
                <a:ext uri="{FF2B5EF4-FFF2-40B4-BE49-F238E27FC236}">
                  <a16:creationId xmlns:a16="http://schemas.microsoft.com/office/drawing/2014/main" id="{6AB8E006-95A4-409E-9DC8-4ECAAF4C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6" y="2282826"/>
              <a:ext cx="65088" cy="74613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109" y="9"/>
                </a:cxn>
                <a:cxn ang="0">
                  <a:pos x="102" y="16"/>
                </a:cxn>
                <a:cxn ang="0">
                  <a:pos x="89" y="31"/>
                </a:cxn>
                <a:cxn ang="0">
                  <a:pos x="74" y="44"/>
                </a:cxn>
                <a:cxn ang="0">
                  <a:pos x="67" y="52"/>
                </a:cxn>
                <a:cxn ang="0">
                  <a:pos x="61" y="59"/>
                </a:cxn>
                <a:cxn ang="0">
                  <a:pos x="61" y="59"/>
                </a:cxn>
                <a:cxn ang="0">
                  <a:pos x="1" y="133"/>
                </a:cxn>
                <a:cxn ang="0">
                  <a:pos x="1" y="133"/>
                </a:cxn>
                <a:cxn ang="0">
                  <a:pos x="0" y="136"/>
                </a:cxn>
                <a:cxn ang="0">
                  <a:pos x="0" y="138"/>
                </a:cxn>
                <a:cxn ang="0">
                  <a:pos x="3" y="141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67" y="66"/>
                </a:cxn>
                <a:cxn ang="0">
                  <a:pos x="67" y="66"/>
                </a:cxn>
                <a:cxn ang="0">
                  <a:pos x="74" y="58"/>
                </a:cxn>
                <a:cxn ang="0">
                  <a:pos x="81" y="51"/>
                </a:cxn>
                <a:cxn ang="0">
                  <a:pos x="96" y="36"/>
                </a:cxn>
                <a:cxn ang="0">
                  <a:pos x="110" y="23"/>
                </a:cxn>
                <a:cxn ang="0">
                  <a:pos x="118" y="14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5" y="5"/>
                </a:cxn>
                <a:cxn ang="0">
                  <a:pos x="124" y="3"/>
                </a:cxn>
                <a:cxn ang="0">
                  <a:pos x="124" y="2"/>
                </a:cxn>
                <a:cxn ang="0">
                  <a:pos x="122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2">
                  <a:moveTo>
                    <a:pt x="115" y="2"/>
                  </a:moveTo>
                  <a:lnTo>
                    <a:pt x="115" y="2"/>
                  </a:lnTo>
                  <a:lnTo>
                    <a:pt x="109" y="9"/>
                  </a:lnTo>
                  <a:lnTo>
                    <a:pt x="102" y="16"/>
                  </a:lnTo>
                  <a:lnTo>
                    <a:pt x="89" y="31"/>
                  </a:lnTo>
                  <a:lnTo>
                    <a:pt x="74" y="44"/>
                  </a:lnTo>
                  <a:lnTo>
                    <a:pt x="67" y="5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74" y="58"/>
                  </a:lnTo>
                  <a:lnTo>
                    <a:pt x="81" y="51"/>
                  </a:lnTo>
                  <a:lnTo>
                    <a:pt x="96" y="36"/>
                  </a:lnTo>
                  <a:lnTo>
                    <a:pt x="110" y="23"/>
                  </a:lnTo>
                  <a:lnTo>
                    <a:pt x="118" y="14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5" y="5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4" name="Freeform 1005">
              <a:extLst>
                <a:ext uri="{FF2B5EF4-FFF2-40B4-BE49-F238E27FC236}">
                  <a16:creationId xmlns:a16="http://schemas.microsoft.com/office/drawing/2014/main" id="{14658471-022F-46EA-AD4A-2100C0D9E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63" y="2312988"/>
              <a:ext cx="49213" cy="65088"/>
            </a:xfrm>
            <a:custGeom>
              <a:avLst/>
              <a:gdLst/>
              <a:ahLst/>
              <a:cxnLst>
                <a:cxn ang="0">
                  <a:pos x="82" y="3"/>
                </a:cxn>
                <a:cxn ang="0">
                  <a:pos x="82" y="3"/>
                </a:cxn>
                <a:cxn ang="0">
                  <a:pos x="78" y="11"/>
                </a:cxn>
                <a:cxn ang="0">
                  <a:pos x="74" y="19"/>
                </a:cxn>
                <a:cxn ang="0">
                  <a:pos x="63" y="35"/>
                </a:cxn>
                <a:cxn ang="0">
                  <a:pos x="50" y="50"/>
                </a:cxn>
                <a:cxn ang="0">
                  <a:pos x="45" y="57"/>
                </a:cxn>
                <a:cxn ang="0">
                  <a:pos x="40" y="65"/>
                </a:cxn>
                <a:cxn ang="0">
                  <a:pos x="40" y="65"/>
                </a:cxn>
                <a:cxn ang="0">
                  <a:pos x="33" y="80"/>
                </a:cxn>
                <a:cxn ang="0">
                  <a:pos x="28" y="87"/>
                </a:cxn>
                <a:cxn ang="0">
                  <a:pos x="23" y="93"/>
                </a:cxn>
                <a:cxn ang="0">
                  <a:pos x="23" y="93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2" y="121"/>
                </a:cxn>
                <a:cxn ang="0">
                  <a:pos x="3" y="122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21"/>
                </a:cxn>
                <a:cxn ang="0">
                  <a:pos x="14" y="114"/>
                </a:cxn>
                <a:cxn ang="0">
                  <a:pos x="20" y="108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38" y="91"/>
                </a:cxn>
                <a:cxn ang="0">
                  <a:pos x="41" y="84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3" y="62"/>
                </a:cxn>
                <a:cxn ang="0">
                  <a:pos x="59" y="54"/>
                </a:cxn>
                <a:cxn ang="0">
                  <a:pos x="71" y="38"/>
                </a:cxn>
                <a:cxn ang="0">
                  <a:pos x="82" y="23"/>
                </a:cxn>
                <a:cxn ang="0">
                  <a:pos x="88" y="14"/>
                </a:cxn>
                <a:cxn ang="0">
                  <a:pos x="92" y="5"/>
                </a:cxn>
                <a:cxn ang="0">
                  <a:pos x="92" y="5"/>
                </a:cxn>
                <a:cxn ang="0">
                  <a:pos x="92" y="3"/>
                </a:cxn>
                <a:cxn ang="0">
                  <a:pos x="92" y="2"/>
                </a:cxn>
                <a:cxn ang="0">
                  <a:pos x="91" y="1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2" y="3"/>
                </a:cxn>
              </a:cxnLst>
              <a:rect l="0" t="0" r="r" b="b"/>
              <a:pathLst>
                <a:path w="92" h="123">
                  <a:moveTo>
                    <a:pt x="82" y="3"/>
                  </a:moveTo>
                  <a:lnTo>
                    <a:pt x="82" y="3"/>
                  </a:lnTo>
                  <a:lnTo>
                    <a:pt x="78" y="11"/>
                  </a:lnTo>
                  <a:lnTo>
                    <a:pt x="74" y="19"/>
                  </a:lnTo>
                  <a:lnTo>
                    <a:pt x="63" y="35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3" y="80"/>
                  </a:lnTo>
                  <a:lnTo>
                    <a:pt x="28" y="87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3" y="122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4" y="114"/>
                  </a:lnTo>
                  <a:lnTo>
                    <a:pt x="20" y="10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1" y="84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3" y="62"/>
                  </a:lnTo>
                  <a:lnTo>
                    <a:pt x="59" y="54"/>
                  </a:lnTo>
                  <a:lnTo>
                    <a:pt x="71" y="38"/>
                  </a:lnTo>
                  <a:lnTo>
                    <a:pt x="82" y="23"/>
                  </a:lnTo>
                  <a:lnTo>
                    <a:pt x="88" y="1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3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5" name="Freeform 1006">
              <a:extLst>
                <a:ext uri="{FF2B5EF4-FFF2-40B4-BE49-F238E27FC236}">
                  <a16:creationId xmlns:a16="http://schemas.microsoft.com/office/drawing/2014/main" id="{7ABAEB49-2B9F-48EC-95D8-0243EFCD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2316163"/>
              <a:ext cx="38100" cy="47625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64" y="4"/>
                </a:cxn>
                <a:cxn ang="0">
                  <a:pos x="63" y="10"/>
                </a:cxn>
                <a:cxn ang="0">
                  <a:pos x="60" y="16"/>
                </a:cxn>
                <a:cxn ang="0">
                  <a:pos x="55" y="22"/>
                </a:cxn>
                <a:cxn ang="0">
                  <a:pos x="51" y="27"/>
                </a:cxn>
                <a:cxn ang="0">
                  <a:pos x="42" y="37"/>
                </a:cxn>
                <a:cxn ang="0">
                  <a:pos x="33" y="47"/>
                </a:cxn>
                <a:cxn ang="0">
                  <a:pos x="33" y="47"/>
                </a:cxn>
                <a:cxn ang="0">
                  <a:pos x="16" y="6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9" y="76"/>
                </a:cxn>
                <a:cxn ang="0">
                  <a:pos x="30" y="63"/>
                </a:cxn>
                <a:cxn ang="0">
                  <a:pos x="52" y="39"/>
                </a:cxn>
                <a:cxn ang="0">
                  <a:pos x="52" y="39"/>
                </a:cxn>
                <a:cxn ang="0">
                  <a:pos x="60" y="32"/>
                </a:cxn>
                <a:cxn ang="0">
                  <a:pos x="66" y="24"/>
                </a:cxn>
                <a:cxn ang="0">
                  <a:pos x="71" y="14"/>
                </a:cxn>
                <a:cxn ang="0">
                  <a:pos x="72" y="9"/>
                </a:cxn>
                <a:cxn ang="0">
                  <a:pos x="73" y="4"/>
                </a:cxn>
                <a:cxn ang="0">
                  <a:pos x="73" y="4"/>
                </a:cxn>
                <a:cxn ang="0">
                  <a:pos x="73" y="2"/>
                </a:cxn>
                <a:cxn ang="0">
                  <a:pos x="72" y="1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4"/>
                </a:cxn>
              </a:cxnLst>
              <a:rect l="0" t="0" r="r" b="b"/>
              <a:pathLst>
                <a:path w="73" h="91">
                  <a:moveTo>
                    <a:pt x="64" y="4"/>
                  </a:moveTo>
                  <a:lnTo>
                    <a:pt x="64" y="4"/>
                  </a:lnTo>
                  <a:lnTo>
                    <a:pt x="63" y="10"/>
                  </a:lnTo>
                  <a:lnTo>
                    <a:pt x="60" y="16"/>
                  </a:lnTo>
                  <a:lnTo>
                    <a:pt x="55" y="22"/>
                  </a:lnTo>
                  <a:lnTo>
                    <a:pt x="51" y="27"/>
                  </a:lnTo>
                  <a:lnTo>
                    <a:pt x="42" y="3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16" y="6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2" y="89"/>
                  </a:lnTo>
                  <a:lnTo>
                    <a:pt x="3" y="91"/>
                  </a:lnTo>
                  <a:lnTo>
                    <a:pt x="6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9" y="76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60" y="32"/>
                  </a:lnTo>
                  <a:lnTo>
                    <a:pt x="66" y="24"/>
                  </a:lnTo>
                  <a:lnTo>
                    <a:pt x="71" y="14"/>
                  </a:lnTo>
                  <a:lnTo>
                    <a:pt x="72" y="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6" name="Freeform 1007">
              <a:extLst>
                <a:ext uri="{FF2B5EF4-FFF2-40B4-BE49-F238E27FC236}">
                  <a16:creationId xmlns:a16="http://schemas.microsoft.com/office/drawing/2014/main" id="{337534AA-8E9E-40A0-9AF8-81C9E4178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888" y="2322513"/>
              <a:ext cx="25400" cy="34925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7"/>
                </a:cxn>
                <a:cxn ang="0">
                  <a:pos x="6" y="67"/>
                </a:cxn>
                <a:cxn ang="0">
                  <a:pos x="7" y="66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67">
                  <a:moveTo>
                    <a:pt x="38" y="2"/>
                  </a:moveTo>
                  <a:lnTo>
                    <a:pt x="38" y="2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7" name="Freeform 1008">
              <a:extLst>
                <a:ext uri="{FF2B5EF4-FFF2-40B4-BE49-F238E27FC236}">
                  <a16:creationId xmlns:a16="http://schemas.microsoft.com/office/drawing/2014/main" id="{834B0BCE-DFC6-4267-B775-DC7DA8050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1" y="2149476"/>
              <a:ext cx="746125" cy="649288"/>
            </a:xfrm>
            <a:custGeom>
              <a:avLst/>
              <a:gdLst/>
              <a:ahLst/>
              <a:cxnLst>
                <a:cxn ang="0">
                  <a:pos x="1140" y="1223"/>
                </a:cxn>
                <a:cxn ang="0">
                  <a:pos x="915" y="1215"/>
                </a:cxn>
                <a:cxn ang="0">
                  <a:pos x="541" y="1215"/>
                </a:cxn>
                <a:cxn ang="0">
                  <a:pos x="268" y="1224"/>
                </a:cxn>
                <a:cxn ang="0">
                  <a:pos x="95" y="1200"/>
                </a:cxn>
                <a:cxn ang="0">
                  <a:pos x="40" y="1159"/>
                </a:cxn>
                <a:cxn ang="0">
                  <a:pos x="16" y="1026"/>
                </a:cxn>
                <a:cxn ang="0">
                  <a:pos x="25" y="1009"/>
                </a:cxn>
                <a:cxn ang="0">
                  <a:pos x="19" y="875"/>
                </a:cxn>
                <a:cxn ang="0">
                  <a:pos x="9" y="625"/>
                </a:cxn>
                <a:cxn ang="0">
                  <a:pos x="6" y="418"/>
                </a:cxn>
                <a:cxn ang="0">
                  <a:pos x="7" y="289"/>
                </a:cxn>
                <a:cxn ang="0">
                  <a:pos x="52" y="230"/>
                </a:cxn>
                <a:cxn ang="0">
                  <a:pos x="151" y="213"/>
                </a:cxn>
                <a:cxn ang="0">
                  <a:pos x="235" y="218"/>
                </a:cxn>
                <a:cxn ang="0">
                  <a:pos x="289" y="31"/>
                </a:cxn>
                <a:cxn ang="0">
                  <a:pos x="307" y="12"/>
                </a:cxn>
                <a:cxn ang="0">
                  <a:pos x="441" y="1"/>
                </a:cxn>
                <a:cxn ang="0">
                  <a:pos x="695" y="15"/>
                </a:cxn>
                <a:cxn ang="0">
                  <a:pos x="756" y="83"/>
                </a:cxn>
                <a:cxn ang="0">
                  <a:pos x="793" y="203"/>
                </a:cxn>
                <a:cxn ang="0">
                  <a:pos x="1105" y="200"/>
                </a:cxn>
                <a:cxn ang="0">
                  <a:pos x="1230" y="198"/>
                </a:cxn>
                <a:cxn ang="0">
                  <a:pos x="1356" y="241"/>
                </a:cxn>
                <a:cxn ang="0">
                  <a:pos x="1396" y="318"/>
                </a:cxn>
                <a:cxn ang="0">
                  <a:pos x="1403" y="390"/>
                </a:cxn>
                <a:cxn ang="0">
                  <a:pos x="1406" y="426"/>
                </a:cxn>
                <a:cxn ang="0">
                  <a:pos x="1379" y="431"/>
                </a:cxn>
                <a:cxn ang="0">
                  <a:pos x="1365" y="363"/>
                </a:cxn>
                <a:cxn ang="0">
                  <a:pos x="1332" y="271"/>
                </a:cxn>
                <a:cxn ang="0">
                  <a:pos x="1211" y="232"/>
                </a:cxn>
                <a:cxn ang="0">
                  <a:pos x="1047" y="238"/>
                </a:cxn>
                <a:cxn ang="0">
                  <a:pos x="777" y="239"/>
                </a:cxn>
                <a:cxn ang="0">
                  <a:pos x="760" y="229"/>
                </a:cxn>
                <a:cxn ang="0">
                  <a:pos x="747" y="174"/>
                </a:cxn>
                <a:cxn ang="0">
                  <a:pos x="714" y="77"/>
                </a:cxn>
                <a:cxn ang="0">
                  <a:pos x="647" y="43"/>
                </a:cxn>
                <a:cxn ang="0">
                  <a:pos x="476" y="39"/>
                </a:cxn>
                <a:cxn ang="0">
                  <a:pos x="320" y="66"/>
                </a:cxn>
                <a:cxn ang="0">
                  <a:pos x="298" y="168"/>
                </a:cxn>
                <a:cxn ang="0">
                  <a:pos x="267" y="232"/>
                </a:cxn>
                <a:cxn ang="0">
                  <a:pos x="264" y="252"/>
                </a:cxn>
                <a:cxn ang="0">
                  <a:pos x="245" y="258"/>
                </a:cxn>
                <a:cxn ang="0">
                  <a:pos x="175" y="252"/>
                </a:cxn>
                <a:cxn ang="0">
                  <a:pos x="80" y="259"/>
                </a:cxn>
                <a:cxn ang="0">
                  <a:pos x="44" y="298"/>
                </a:cxn>
                <a:cxn ang="0">
                  <a:pos x="46" y="541"/>
                </a:cxn>
                <a:cxn ang="0">
                  <a:pos x="55" y="893"/>
                </a:cxn>
                <a:cxn ang="0">
                  <a:pos x="56" y="1019"/>
                </a:cxn>
                <a:cxn ang="0">
                  <a:pos x="58" y="1106"/>
                </a:cxn>
                <a:cxn ang="0">
                  <a:pos x="101" y="1162"/>
                </a:cxn>
                <a:cxn ang="0">
                  <a:pos x="279" y="1186"/>
                </a:cxn>
                <a:cxn ang="0">
                  <a:pos x="440" y="1189"/>
                </a:cxn>
                <a:cxn ang="0">
                  <a:pos x="599" y="1178"/>
                </a:cxn>
                <a:cxn ang="0">
                  <a:pos x="880" y="1179"/>
                </a:cxn>
                <a:cxn ang="0">
                  <a:pos x="1084" y="1180"/>
                </a:cxn>
                <a:cxn ang="0">
                  <a:pos x="1208" y="1188"/>
                </a:cxn>
                <a:cxn ang="0">
                  <a:pos x="1248" y="1188"/>
                </a:cxn>
                <a:cxn ang="0">
                  <a:pos x="1276" y="1173"/>
                </a:cxn>
                <a:cxn ang="0">
                  <a:pos x="1296" y="1192"/>
                </a:cxn>
                <a:cxn ang="0">
                  <a:pos x="1261" y="1223"/>
                </a:cxn>
              </a:cxnLst>
              <a:rect l="0" t="0" r="r" b="b"/>
              <a:pathLst>
                <a:path w="1409" h="1227">
                  <a:moveTo>
                    <a:pt x="1221" y="1227"/>
                  </a:moveTo>
                  <a:lnTo>
                    <a:pt x="1221" y="1227"/>
                  </a:lnTo>
                  <a:lnTo>
                    <a:pt x="1205" y="1226"/>
                  </a:lnTo>
                  <a:lnTo>
                    <a:pt x="1190" y="1226"/>
                  </a:lnTo>
                  <a:lnTo>
                    <a:pt x="1190" y="1226"/>
                  </a:lnTo>
                  <a:lnTo>
                    <a:pt x="1176" y="1225"/>
                  </a:lnTo>
                  <a:lnTo>
                    <a:pt x="1176" y="1225"/>
                  </a:lnTo>
                  <a:lnTo>
                    <a:pt x="1140" y="1223"/>
                  </a:lnTo>
                  <a:lnTo>
                    <a:pt x="1105" y="1221"/>
                  </a:lnTo>
                  <a:lnTo>
                    <a:pt x="1104" y="1221"/>
                  </a:lnTo>
                  <a:lnTo>
                    <a:pt x="1104" y="1221"/>
                  </a:lnTo>
                  <a:lnTo>
                    <a:pt x="1049" y="1218"/>
                  </a:lnTo>
                  <a:lnTo>
                    <a:pt x="1021" y="1217"/>
                  </a:lnTo>
                  <a:lnTo>
                    <a:pt x="993" y="1216"/>
                  </a:lnTo>
                  <a:lnTo>
                    <a:pt x="993" y="1216"/>
                  </a:lnTo>
                  <a:lnTo>
                    <a:pt x="915" y="1215"/>
                  </a:lnTo>
                  <a:lnTo>
                    <a:pt x="838" y="1214"/>
                  </a:lnTo>
                  <a:lnTo>
                    <a:pt x="838" y="1214"/>
                  </a:lnTo>
                  <a:lnTo>
                    <a:pt x="760" y="1213"/>
                  </a:lnTo>
                  <a:lnTo>
                    <a:pt x="681" y="1212"/>
                  </a:lnTo>
                  <a:lnTo>
                    <a:pt x="681" y="1212"/>
                  </a:lnTo>
                  <a:lnTo>
                    <a:pt x="608" y="1213"/>
                  </a:lnTo>
                  <a:lnTo>
                    <a:pt x="541" y="1215"/>
                  </a:lnTo>
                  <a:lnTo>
                    <a:pt x="541" y="1215"/>
                  </a:lnTo>
                  <a:lnTo>
                    <a:pt x="494" y="1218"/>
                  </a:lnTo>
                  <a:lnTo>
                    <a:pt x="489" y="1218"/>
                  </a:lnTo>
                  <a:lnTo>
                    <a:pt x="489" y="1218"/>
                  </a:lnTo>
                  <a:lnTo>
                    <a:pt x="399" y="1223"/>
                  </a:lnTo>
                  <a:lnTo>
                    <a:pt x="354" y="1224"/>
                  </a:lnTo>
                  <a:lnTo>
                    <a:pt x="309" y="1225"/>
                  </a:lnTo>
                  <a:lnTo>
                    <a:pt x="309" y="1225"/>
                  </a:lnTo>
                  <a:lnTo>
                    <a:pt x="268" y="1224"/>
                  </a:lnTo>
                  <a:lnTo>
                    <a:pt x="228" y="1223"/>
                  </a:lnTo>
                  <a:lnTo>
                    <a:pt x="191" y="1220"/>
                  </a:lnTo>
                  <a:lnTo>
                    <a:pt x="157" y="1215"/>
                  </a:lnTo>
                  <a:lnTo>
                    <a:pt x="157" y="1215"/>
                  </a:lnTo>
                  <a:lnTo>
                    <a:pt x="141" y="1213"/>
                  </a:lnTo>
                  <a:lnTo>
                    <a:pt x="126" y="1209"/>
                  </a:lnTo>
                  <a:lnTo>
                    <a:pt x="109" y="1205"/>
                  </a:lnTo>
                  <a:lnTo>
                    <a:pt x="95" y="1200"/>
                  </a:lnTo>
                  <a:lnTo>
                    <a:pt x="80" y="1194"/>
                  </a:lnTo>
                  <a:lnTo>
                    <a:pt x="67" y="1187"/>
                  </a:lnTo>
                  <a:lnTo>
                    <a:pt x="61" y="1183"/>
                  </a:lnTo>
                  <a:lnTo>
                    <a:pt x="55" y="1177"/>
                  </a:lnTo>
                  <a:lnTo>
                    <a:pt x="50" y="1172"/>
                  </a:lnTo>
                  <a:lnTo>
                    <a:pt x="45" y="1167"/>
                  </a:lnTo>
                  <a:lnTo>
                    <a:pt x="45" y="1167"/>
                  </a:lnTo>
                  <a:lnTo>
                    <a:pt x="40" y="1159"/>
                  </a:lnTo>
                  <a:lnTo>
                    <a:pt x="36" y="1150"/>
                  </a:lnTo>
                  <a:lnTo>
                    <a:pt x="27" y="1134"/>
                  </a:lnTo>
                  <a:lnTo>
                    <a:pt x="22" y="1117"/>
                  </a:lnTo>
                  <a:lnTo>
                    <a:pt x="19" y="1101"/>
                  </a:lnTo>
                  <a:lnTo>
                    <a:pt x="17" y="1083"/>
                  </a:lnTo>
                  <a:lnTo>
                    <a:pt x="16" y="1065"/>
                  </a:lnTo>
                  <a:lnTo>
                    <a:pt x="16" y="1029"/>
                  </a:lnTo>
                  <a:lnTo>
                    <a:pt x="16" y="1026"/>
                  </a:lnTo>
                  <a:lnTo>
                    <a:pt x="16" y="1026"/>
                  </a:lnTo>
                  <a:lnTo>
                    <a:pt x="17" y="1023"/>
                  </a:lnTo>
                  <a:lnTo>
                    <a:pt x="18" y="1019"/>
                  </a:lnTo>
                  <a:lnTo>
                    <a:pt x="20" y="1016"/>
                  </a:lnTo>
                  <a:lnTo>
                    <a:pt x="23" y="1013"/>
                  </a:lnTo>
                  <a:lnTo>
                    <a:pt x="24" y="1012"/>
                  </a:lnTo>
                  <a:lnTo>
                    <a:pt x="25" y="1009"/>
                  </a:lnTo>
                  <a:lnTo>
                    <a:pt x="25" y="1009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23" y="961"/>
                  </a:lnTo>
                  <a:lnTo>
                    <a:pt x="23" y="959"/>
                  </a:lnTo>
                  <a:lnTo>
                    <a:pt x="23" y="959"/>
                  </a:lnTo>
                  <a:lnTo>
                    <a:pt x="22" y="927"/>
                  </a:lnTo>
                  <a:lnTo>
                    <a:pt x="22" y="927"/>
                  </a:lnTo>
                  <a:lnTo>
                    <a:pt x="19" y="875"/>
                  </a:lnTo>
                  <a:lnTo>
                    <a:pt x="19" y="875"/>
                  </a:lnTo>
                  <a:lnTo>
                    <a:pt x="18" y="830"/>
                  </a:lnTo>
                  <a:lnTo>
                    <a:pt x="15" y="786"/>
                  </a:lnTo>
                  <a:lnTo>
                    <a:pt x="15" y="786"/>
                  </a:lnTo>
                  <a:lnTo>
                    <a:pt x="12" y="759"/>
                  </a:lnTo>
                  <a:lnTo>
                    <a:pt x="11" y="732"/>
                  </a:lnTo>
                  <a:lnTo>
                    <a:pt x="9" y="679"/>
                  </a:lnTo>
                  <a:lnTo>
                    <a:pt x="9" y="625"/>
                  </a:lnTo>
                  <a:lnTo>
                    <a:pt x="10" y="572"/>
                  </a:lnTo>
                  <a:lnTo>
                    <a:pt x="10" y="570"/>
                  </a:lnTo>
                  <a:lnTo>
                    <a:pt x="10" y="570"/>
                  </a:lnTo>
                  <a:lnTo>
                    <a:pt x="10" y="522"/>
                  </a:lnTo>
                  <a:lnTo>
                    <a:pt x="10" y="475"/>
                  </a:lnTo>
                  <a:lnTo>
                    <a:pt x="10" y="475"/>
                  </a:lnTo>
                  <a:lnTo>
                    <a:pt x="9" y="448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2" y="394"/>
                  </a:lnTo>
                  <a:lnTo>
                    <a:pt x="0" y="370"/>
                  </a:lnTo>
                  <a:lnTo>
                    <a:pt x="0" y="345"/>
                  </a:lnTo>
                  <a:lnTo>
                    <a:pt x="0" y="322"/>
                  </a:lnTo>
                  <a:lnTo>
                    <a:pt x="2" y="311"/>
                  </a:lnTo>
                  <a:lnTo>
                    <a:pt x="3" y="299"/>
                  </a:lnTo>
                  <a:lnTo>
                    <a:pt x="7" y="289"/>
                  </a:lnTo>
                  <a:lnTo>
                    <a:pt x="10" y="279"/>
                  </a:lnTo>
                  <a:lnTo>
                    <a:pt x="14" y="269"/>
                  </a:lnTo>
                  <a:lnTo>
                    <a:pt x="20" y="260"/>
                  </a:lnTo>
                  <a:lnTo>
                    <a:pt x="26" y="252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42" y="236"/>
                  </a:lnTo>
                  <a:lnTo>
                    <a:pt x="52" y="230"/>
                  </a:lnTo>
                  <a:lnTo>
                    <a:pt x="63" y="225"/>
                  </a:lnTo>
                  <a:lnTo>
                    <a:pt x="74" y="221"/>
                  </a:lnTo>
                  <a:lnTo>
                    <a:pt x="87" y="218"/>
                  </a:lnTo>
                  <a:lnTo>
                    <a:pt x="101" y="214"/>
                  </a:lnTo>
                  <a:lnTo>
                    <a:pt x="116" y="213"/>
                  </a:lnTo>
                  <a:lnTo>
                    <a:pt x="133" y="213"/>
                  </a:lnTo>
                  <a:lnTo>
                    <a:pt x="133" y="213"/>
                  </a:lnTo>
                  <a:lnTo>
                    <a:pt x="151" y="213"/>
                  </a:lnTo>
                  <a:lnTo>
                    <a:pt x="167" y="214"/>
                  </a:lnTo>
                  <a:lnTo>
                    <a:pt x="202" y="218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8" y="221"/>
                  </a:lnTo>
                  <a:lnTo>
                    <a:pt x="233" y="221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45" y="193"/>
                  </a:lnTo>
                  <a:lnTo>
                    <a:pt x="255" y="169"/>
                  </a:lnTo>
                  <a:lnTo>
                    <a:pt x="264" y="146"/>
                  </a:lnTo>
                  <a:lnTo>
                    <a:pt x="271" y="122"/>
                  </a:lnTo>
                  <a:lnTo>
                    <a:pt x="277" y="98"/>
                  </a:lnTo>
                  <a:lnTo>
                    <a:pt x="282" y="76"/>
                  </a:lnTo>
                  <a:lnTo>
                    <a:pt x="286" y="53"/>
                  </a:lnTo>
                  <a:lnTo>
                    <a:pt x="289" y="31"/>
                  </a:lnTo>
                  <a:lnTo>
                    <a:pt x="289" y="31"/>
                  </a:lnTo>
                  <a:lnTo>
                    <a:pt x="291" y="25"/>
                  </a:lnTo>
                  <a:lnTo>
                    <a:pt x="294" y="20"/>
                  </a:lnTo>
                  <a:lnTo>
                    <a:pt x="298" y="17"/>
                  </a:lnTo>
                  <a:lnTo>
                    <a:pt x="304" y="13"/>
                  </a:lnTo>
                  <a:lnTo>
                    <a:pt x="306" y="13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9"/>
                  </a:lnTo>
                  <a:lnTo>
                    <a:pt x="312" y="8"/>
                  </a:lnTo>
                  <a:lnTo>
                    <a:pt x="316" y="7"/>
                  </a:lnTo>
                  <a:lnTo>
                    <a:pt x="320" y="6"/>
                  </a:lnTo>
                  <a:lnTo>
                    <a:pt x="320" y="6"/>
                  </a:lnTo>
                  <a:lnTo>
                    <a:pt x="361" y="4"/>
                  </a:lnTo>
                  <a:lnTo>
                    <a:pt x="401" y="2"/>
                  </a:lnTo>
                  <a:lnTo>
                    <a:pt x="441" y="1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532" y="1"/>
                  </a:lnTo>
                  <a:lnTo>
                    <a:pt x="584" y="3"/>
                  </a:lnTo>
                  <a:lnTo>
                    <a:pt x="634" y="7"/>
                  </a:lnTo>
                  <a:lnTo>
                    <a:pt x="681" y="12"/>
                  </a:lnTo>
                  <a:lnTo>
                    <a:pt x="681" y="12"/>
                  </a:lnTo>
                  <a:lnTo>
                    <a:pt x="695" y="15"/>
                  </a:lnTo>
                  <a:lnTo>
                    <a:pt x="707" y="20"/>
                  </a:lnTo>
                  <a:lnTo>
                    <a:pt x="719" y="26"/>
                  </a:lnTo>
                  <a:lnTo>
                    <a:pt x="729" y="33"/>
                  </a:lnTo>
                  <a:lnTo>
                    <a:pt x="737" y="42"/>
                  </a:lnTo>
                  <a:lnTo>
                    <a:pt x="745" y="54"/>
                  </a:lnTo>
                  <a:lnTo>
                    <a:pt x="751" y="67"/>
                  </a:lnTo>
                  <a:lnTo>
                    <a:pt x="756" y="83"/>
                  </a:lnTo>
                  <a:lnTo>
                    <a:pt x="756" y="83"/>
                  </a:lnTo>
                  <a:lnTo>
                    <a:pt x="766" y="118"/>
                  </a:lnTo>
                  <a:lnTo>
                    <a:pt x="766" y="118"/>
                  </a:lnTo>
                  <a:lnTo>
                    <a:pt x="774" y="138"/>
                  </a:lnTo>
                  <a:lnTo>
                    <a:pt x="779" y="157"/>
                  </a:lnTo>
                  <a:lnTo>
                    <a:pt x="784" y="177"/>
                  </a:lnTo>
                  <a:lnTo>
                    <a:pt x="787" y="198"/>
                  </a:lnTo>
                  <a:lnTo>
                    <a:pt x="788" y="203"/>
                  </a:lnTo>
                  <a:lnTo>
                    <a:pt x="793" y="203"/>
                  </a:lnTo>
                  <a:lnTo>
                    <a:pt x="793" y="203"/>
                  </a:lnTo>
                  <a:lnTo>
                    <a:pt x="901" y="204"/>
                  </a:lnTo>
                  <a:lnTo>
                    <a:pt x="901" y="204"/>
                  </a:lnTo>
                  <a:lnTo>
                    <a:pt x="1026" y="204"/>
                  </a:lnTo>
                  <a:lnTo>
                    <a:pt x="1026" y="204"/>
                  </a:lnTo>
                  <a:lnTo>
                    <a:pt x="1046" y="204"/>
                  </a:lnTo>
                  <a:lnTo>
                    <a:pt x="1066" y="203"/>
                  </a:lnTo>
                  <a:lnTo>
                    <a:pt x="1105" y="200"/>
                  </a:lnTo>
                  <a:lnTo>
                    <a:pt x="1105" y="200"/>
                  </a:lnTo>
                  <a:lnTo>
                    <a:pt x="1144" y="197"/>
                  </a:lnTo>
                  <a:lnTo>
                    <a:pt x="1163" y="195"/>
                  </a:lnTo>
                  <a:lnTo>
                    <a:pt x="1182" y="195"/>
                  </a:lnTo>
                  <a:lnTo>
                    <a:pt x="1182" y="195"/>
                  </a:lnTo>
                  <a:lnTo>
                    <a:pt x="1207" y="196"/>
                  </a:lnTo>
                  <a:lnTo>
                    <a:pt x="1230" y="198"/>
                  </a:lnTo>
                  <a:lnTo>
                    <a:pt x="1230" y="198"/>
                  </a:lnTo>
                  <a:lnTo>
                    <a:pt x="1249" y="202"/>
                  </a:lnTo>
                  <a:lnTo>
                    <a:pt x="1271" y="206"/>
                  </a:lnTo>
                  <a:lnTo>
                    <a:pt x="1294" y="212"/>
                  </a:lnTo>
                  <a:lnTo>
                    <a:pt x="1317" y="221"/>
                  </a:lnTo>
                  <a:lnTo>
                    <a:pt x="1327" y="225"/>
                  </a:lnTo>
                  <a:lnTo>
                    <a:pt x="1337" y="230"/>
                  </a:lnTo>
                  <a:lnTo>
                    <a:pt x="1348" y="235"/>
                  </a:lnTo>
                  <a:lnTo>
                    <a:pt x="1356" y="241"/>
                  </a:lnTo>
                  <a:lnTo>
                    <a:pt x="1364" y="249"/>
                  </a:lnTo>
                  <a:lnTo>
                    <a:pt x="1372" y="256"/>
                  </a:lnTo>
                  <a:lnTo>
                    <a:pt x="1378" y="263"/>
                  </a:lnTo>
                  <a:lnTo>
                    <a:pt x="1383" y="273"/>
                  </a:lnTo>
                  <a:lnTo>
                    <a:pt x="1383" y="273"/>
                  </a:lnTo>
                  <a:lnTo>
                    <a:pt x="1388" y="287"/>
                  </a:lnTo>
                  <a:lnTo>
                    <a:pt x="1393" y="303"/>
                  </a:lnTo>
                  <a:lnTo>
                    <a:pt x="1396" y="318"/>
                  </a:lnTo>
                  <a:lnTo>
                    <a:pt x="1400" y="335"/>
                  </a:lnTo>
                  <a:lnTo>
                    <a:pt x="1401" y="345"/>
                  </a:lnTo>
                  <a:lnTo>
                    <a:pt x="1401" y="345"/>
                  </a:lnTo>
                  <a:lnTo>
                    <a:pt x="1402" y="356"/>
                  </a:lnTo>
                  <a:lnTo>
                    <a:pt x="1402" y="370"/>
                  </a:lnTo>
                  <a:lnTo>
                    <a:pt x="1402" y="370"/>
                  </a:lnTo>
                  <a:lnTo>
                    <a:pt x="1402" y="379"/>
                  </a:lnTo>
                  <a:lnTo>
                    <a:pt x="1403" y="390"/>
                  </a:lnTo>
                  <a:lnTo>
                    <a:pt x="1404" y="399"/>
                  </a:lnTo>
                  <a:lnTo>
                    <a:pt x="1407" y="408"/>
                  </a:lnTo>
                  <a:lnTo>
                    <a:pt x="1407" y="408"/>
                  </a:lnTo>
                  <a:lnTo>
                    <a:pt x="1409" y="412"/>
                  </a:lnTo>
                  <a:lnTo>
                    <a:pt x="1409" y="418"/>
                  </a:lnTo>
                  <a:lnTo>
                    <a:pt x="1408" y="422"/>
                  </a:lnTo>
                  <a:lnTo>
                    <a:pt x="1406" y="426"/>
                  </a:lnTo>
                  <a:lnTo>
                    <a:pt x="1406" y="426"/>
                  </a:lnTo>
                  <a:lnTo>
                    <a:pt x="1403" y="430"/>
                  </a:lnTo>
                  <a:lnTo>
                    <a:pt x="1399" y="433"/>
                  </a:lnTo>
                  <a:lnTo>
                    <a:pt x="1394" y="435"/>
                  </a:lnTo>
                  <a:lnTo>
                    <a:pt x="1389" y="436"/>
                  </a:lnTo>
                  <a:lnTo>
                    <a:pt x="1389" y="436"/>
                  </a:lnTo>
                  <a:lnTo>
                    <a:pt x="1385" y="435"/>
                  </a:lnTo>
                  <a:lnTo>
                    <a:pt x="1382" y="433"/>
                  </a:lnTo>
                  <a:lnTo>
                    <a:pt x="1379" y="431"/>
                  </a:lnTo>
                  <a:lnTo>
                    <a:pt x="1376" y="427"/>
                  </a:lnTo>
                  <a:lnTo>
                    <a:pt x="1376" y="427"/>
                  </a:lnTo>
                  <a:lnTo>
                    <a:pt x="1373" y="419"/>
                  </a:lnTo>
                  <a:lnTo>
                    <a:pt x="1371" y="411"/>
                  </a:lnTo>
                  <a:lnTo>
                    <a:pt x="1367" y="395"/>
                  </a:lnTo>
                  <a:lnTo>
                    <a:pt x="1365" y="378"/>
                  </a:lnTo>
                  <a:lnTo>
                    <a:pt x="1365" y="363"/>
                  </a:lnTo>
                  <a:lnTo>
                    <a:pt x="1365" y="363"/>
                  </a:lnTo>
                  <a:lnTo>
                    <a:pt x="1363" y="335"/>
                  </a:lnTo>
                  <a:lnTo>
                    <a:pt x="1361" y="321"/>
                  </a:lnTo>
                  <a:lnTo>
                    <a:pt x="1358" y="307"/>
                  </a:lnTo>
                  <a:lnTo>
                    <a:pt x="1358" y="307"/>
                  </a:lnTo>
                  <a:lnTo>
                    <a:pt x="1354" y="297"/>
                  </a:lnTo>
                  <a:lnTo>
                    <a:pt x="1348" y="288"/>
                  </a:lnTo>
                  <a:lnTo>
                    <a:pt x="1340" y="280"/>
                  </a:lnTo>
                  <a:lnTo>
                    <a:pt x="1332" y="271"/>
                  </a:lnTo>
                  <a:lnTo>
                    <a:pt x="1322" y="265"/>
                  </a:lnTo>
                  <a:lnTo>
                    <a:pt x="1311" y="258"/>
                  </a:lnTo>
                  <a:lnTo>
                    <a:pt x="1300" y="253"/>
                  </a:lnTo>
                  <a:lnTo>
                    <a:pt x="1288" y="248"/>
                  </a:lnTo>
                  <a:lnTo>
                    <a:pt x="1275" y="243"/>
                  </a:lnTo>
                  <a:lnTo>
                    <a:pt x="1263" y="240"/>
                  </a:lnTo>
                  <a:lnTo>
                    <a:pt x="1237" y="235"/>
                  </a:lnTo>
                  <a:lnTo>
                    <a:pt x="1211" y="232"/>
                  </a:lnTo>
                  <a:lnTo>
                    <a:pt x="1188" y="231"/>
                  </a:lnTo>
                  <a:lnTo>
                    <a:pt x="1188" y="231"/>
                  </a:lnTo>
                  <a:lnTo>
                    <a:pt x="1181" y="231"/>
                  </a:lnTo>
                  <a:lnTo>
                    <a:pt x="1181" y="231"/>
                  </a:lnTo>
                  <a:lnTo>
                    <a:pt x="1140" y="233"/>
                  </a:lnTo>
                  <a:lnTo>
                    <a:pt x="1101" y="235"/>
                  </a:lnTo>
                  <a:lnTo>
                    <a:pt x="1101" y="235"/>
                  </a:lnTo>
                  <a:lnTo>
                    <a:pt x="1047" y="238"/>
                  </a:lnTo>
                  <a:lnTo>
                    <a:pt x="1019" y="239"/>
                  </a:lnTo>
                  <a:lnTo>
                    <a:pt x="991" y="239"/>
                  </a:lnTo>
                  <a:lnTo>
                    <a:pt x="991" y="239"/>
                  </a:lnTo>
                  <a:lnTo>
                    <a:pt x="975" y="239"/>
                  </a:lnTo>
                  <a:lnTo>
                    <a:pt x="975" y="239"/>
                  </a:lnTo>
                  <a:lnTo>
                    <a:pt x="920" y="239"/>
                  </a:lnTo>
                  <a:lnTo>
                    <a:pt x="872" y="239"/>
                  </a:lnTo>
                  <a:lnTo>
                    <a:pt x="777" y="239"/>
                  </a:lnTo>
                  <a:lnTo>
                    <a:pt x="777" y="239"/>
                  </a:lnTo>
                  <a:lnTo>
                    <a:pt x="771" y="238"/>
                  </a:lnTo>
                  <a:lnTo>
                    <a:pt x="767" y="237"/>
                  </a:lnTo>
                  <a:lnTo>
                    <a:pt x="764" y="234"/>
                  </a:lnTo>
                  <a:lnTo>
                    <a:pt x="762" y="231"/>
                  </a:lnTo>
                  <a:lnTo>
                    <a:pt x="761" y="230"/>
                  </a:lnTo>
                  <a:lnTo>
                    <a:pt x="760" y="229"/>
                  </a:lnTo>
                  <a:lnTo>
                    <a:pt x="760" y="229"/>
                  </a:lnTo>
                  <a:lnTo>
                    <a:pt x="756" y="227"/>
                  </a:lnTo>
                  <a:lnTo>
                    <a:pt x="754" y="223"/>
                  </a:lnTo>
                  <a:lnTo>
                    <a:pt x="753" y="219"/>
                  </a:lnTo>
                  <a:lnTo>
                    <a:pt x="752" y="214"/>
                  </a:lnTo>
                  <a:lnTo>
                    <a:pt x="752" y="214"/>
                  </a:lnTo>
                  <a:lnTo>
                    <a:pt x="752" y="204"/>
                  </a:lnTo>
                  <a:lnTo>
                    <a:pt x="751" y="194"/>
                  </a:lnTo>
                  <a:lnTo>
                    <a:pt x="747" y="174"/>
                  </a:lnTo>
                  <a:lnTo>
                    <a:pt x="740" y="154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27" y="114"/>
                  </a:lnTo>
                  <a:lnTo>
                    <a:pt x="721" y="92"/>
                  </a:lnTo>
                  <a:lnTo>
                    <a:pt x="721" y="92"/>
                  </a:lnTo>
                  <a:lnTo>
                    <a:pt x="719" y="84"/>
                  </a:lnTo>
                  <a:lnTo>
                    <a:pt x="714" y="77"/>
                  </a:lnTo>
                  <a:lnTo>
                    <a:pt x="710" y="69"/>
                  </a:lnTo>
                  <a:lnTo>
                    <a:pt x="705" y="64"/>
                  </a:lnTo>
                  <a:lnTo>
                    <a:pt x="699" y="59"/>
                  </a:lnTo>
                  <a:lnTo>
                    <a:pt x="693" y="55"/>
                  </a:lnTo>
                  <a:lnTo>
                    <a:pt x="686" y="52"/>
                  </a:lnTo>
                  <a:lnTo>
                    <a:pt x="679" y="49"/>
                  </a:lnTo>
                  <a:lnTo>
                    <a:pt x="664" y="46"/>
                  </a:lnTo>
                  <a:lnTo>
                    <a:pt x="647" y="43"/>
                  </a:lnTo>
                  <a:lnTo>
                    <a:pt x="631" y="42"/>
                  </a:lnTo>
                  <a:lnTo>
                    <a:pt x="615" y="42"/>
                  </a:lnTo>
                  <a:lnTo>
                    <a:pt x="605" y="42"/>
                  </a:lnTo>
                  <a:lnTo>
                    <a:pt x="605" y="42"/>
                  </a:lnTo>
                  <a:lnTo>
                    <a:pt x="530" y="41"/>
                  </a:lnTo>
                  <a:lnTo>
                    <a:pt x="528" y="40"/>
                  </a:lnTo>
                  <a:lnTo>
                    <a:pt x="528" y="40"/>
                  </a:lnTo>
                  <a:lnTo>
                    <a:pt x="476" y="39"/>
                  </a:lnTo>
                  <a:lnTo>
                    <a:pt x="424" y="39"/>
                  </a:lnTo>
                  <a:lnTo>
                    <a:pt x="424" y="39"/>
                  </a:lnTo>
                  <a:lnTo>
                    <a:pt x="374" y="39"/>
                  </a:lnTo>
                  <a:lnTo>
                    <a:pt x="329" y="41"/>
                  </a:lnTo>
                  <a:lnTo>
                    <a:pt x="324" y="42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0" y="66"/>
                  </a:lnTo>
                  <a:lnTo>
                    <a:pt x="316" y="87"/>
                  </a:lnTo>
                  <a:lnTo>
                    <a:pt x="308" y="126"/>
                  </a:lnTo>
                  <a:lnTo>
                    <a:pt x="308" y="127"/>
                  </a:lnTo>
                  <a:lnTo>
                    <a:pt x="308" y="127"/>
                  </a:lnTo>
                  <a:lnTo>
                    <a:pt x="302" y="153"/>
                  </a:lnTo>
                  <a:lnTo>
                    <a:pt x="302" y="153"/>
                  </a:lnTo>
                  <a:lnTo>
                    <a:pt x="300" y="162"/>
                  </a:lnTo>
                  <a:lnTo>
                    <a:pt x="298" y="16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7" y="184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74" y="214"/>
                  </a:lnTo>
                  <a:lnTo>
                    <a:pt x="274" y="214"/>
                  </a:lnTo>
                  <a:lnTo>
                    <a:pt x="267" y="232"/>
                  </a:lnTo>
                  <a:lnTo>
                    <a:pt x="266" y="234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8" y="239"/>
                  </a:lnTo>
                  <a:lnTo>
                    <a:pt x="267" y="245"/>
                  </a:lnTo>
                  <a:lnTo>
                    <a:pt x="266" y="248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62" y="255"/>
                  </a:lnTo>
                  <a:lnTo>
                    <a:pt x="258" y="256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5" y="258"/>
                  </a:lnTo>
                  <a:lnTo>
                    <a:pt x="245" y="258"/>
                  </a:lnTo>
                  <a:lnTo>
                    <a:pt x="241" y="258"/>
                  </a:lnTo>
                  <a:lnTo>
                    <a:pt x="241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08" y="255"/>
                  </a:lnTo>
                  <a:lnTo>
                    <a:pt x="208" y="255"/>
                  </a:lnTo>
                  <a:lnTo>
                    <a:pt x="175" y="252"/>
                  </a:lnTo>
                  <a:lnTo>
                    <a:pt x="157" y="251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7" y="251"/>
                  </a:lnTo>
                  <a:lnTo>
                    <a:pt x="113" y="252"/>
                  </a:lnTo>
                  <a:lnTo>
                    <a:pt x="101" y="254"/>
                  </a:lnTo>
                  <a:lnTo>
                    <a:pt x="91" y="256"/>
                  </a:lnTo>
                  <a:lnTo>
                    <a:pt x="80" y="259"/>
                  </a:lnTo>
                  <a:lnTo>
                    <a:pt x="72" y="264"/>
                  </a:lnTo>
                  <a:lnTo>
                    <a:pt x="65" y="268"/>
                  </a:lnTo>
                  <a:lnTo>
                    <a:pt x="58" y="275"/>
                  </a:lnTo>
                  <a:lnTo>
                    <a:pt x="58" y="275"/>
                  </a:lnTo>
                  <a:lnTo>
                    <a:pt x="53" y="280"/>
                  </a:lnTo>
                  <a:lnTo>
                    <a:pt x="49" y="286"/>
                  </a:lnTo>
                  <a:lnTo>
                    <a:pt x="46" y="292"/>
                  </a:lnTo>
                  <a:lnTo>
                    <a:pt x="44" y="298"/>
                  </a:lnTo>
                  <a:lnTo>
                    <a:pt x="42" y="306"/>
                  </a:lnTo>
                  <a:lnTo>
                    <a:pt x="41" y="314"/>
                  </a:lnTo>
                  <a:lnTo>
                    <a:pt x="40" y="322"/>
                  </a:lnTo>
                  <a:lnTo>
                    <a:pt x="40" y="332"/>
                  </a:lnTo>
                  <a:lnTo>
                    <a:pt x="41" y="368"/>
                  </a:lnTo>
                  <a:lnTo>
                    <a:pt x="41" y="368"/>
                  </a:lnTo>
                  <a:lnTo>
                    <a:pt x="44" y="483"/>
                  </a:lnTo>
                  <a:lnTo>
                    <a:pt x="46" y="541"/>
                  </a:lnTo>
                  <a:lnTo>
                    <a:pt x="46" y="599"/>
                  </a:lnTo>
                  <a:lnTo>
                    <a:pt x="46" y="599"/>
                  </a:lnTo>
                  <a:lnTo>
                    <a:pt x="46" y="658"/>
                  </a:lnTo>
                  <a:lnTo>
                    <a:pt x="48" y="720"/>
                  </a:lnTo>
                  <a:lnTo>
                    <a:pt x="50" y="783"/>
                  </a:lnTo>
                  <a:lnTo>
                    <a:pt x="53" y="850"/>
                  </a:lnTo>
                  <a:lnTo>
                    <a:pt x="53" y="850"/>
                  </a:lnTo>
                  <a:lnTo>
                    <a:pt x="55" y="893"/>
                  </a:lnTo>
                  <a:lnTo>
                    <a:pt x="55" y="893"/>
                  </a:lnTo>
                  <a:lnTo>
                    <a:pt x="56" y="932"/>
                  </a:lnTo>
                  <a:lnTo>
                    <a:pt x="59" y="972"/>
                  </a:lnTo>
                  <a:lnTo>
                    <a:pt x="59" y="972"/>
                  </a:lnTo>
                  <a:lnTo>
                    <a:pt x="59" y="985"/>
                  </a:lnTo>
                  <a:lnTo>
                    <a:pt x="59" y="996"/>
                  </a:lnTo>
                  <a:lnTo>
                    <a:pt x="56" y="1019"/>
                  </a:lnTo>
                  <a:lnTo>
                    <a:pt x="56" y="1019"/>
                  </a:lnTo>
                  <a:lnTo>
                    <a:pt x="53" y="1035"/>
                  </a:lnTo>
                  <a:lnTo>
                    <a:pt x="52" y="1052"/>
                  </a:lnTo>
                  <a:lnTo>
                    <a:pt x="52" y="1052"/>
                  </a:lnTo>
                  <a:lnTo>
                    <a:pt x="52" y="1053"/>
                  </a:lnTo>
                  <a:lnTo>
                    <a:pt x="52" y="1053"/>
                  </a:lnTo>
                  <a:lnTo>
                    <a:pt x="53" y="1076"/>
                  </a:lnTo>
                  <a:lnTo>
                    <a:pt x="56" y="1097"/>
                  </a:lnTo>
                  <a:lnTo>
                    <a:pt x="58" y="1106"/>
                  </a:lnTo>
                  <a:lnTo>
                    <a:pt x="61" y="1115"/>
                  </a:lnTo>
                  <a:lnTo>
                    <a:pt x="65" y="1123"/>
                  </a:lnTo>
                  <a:lnTo>
                    <a:pt x="69" y="1132"/>
                  </a:lnTo>
                  <a:lnTo>
                    <a:pt x="73" y="1139"/>
                  </a:lnTo>
                  <a:lnTo>
                    <a:pt x="79" y="1145"/>
                  </a:lnTo>
                  <a:lnTo>
                    <a:pt x="85" y="1151"/>
                  </a:lnTo>
                  <a:lnTo>
                    <a:pt x="93" y="1157"/>
                  </a:lnTo>
                  <a:lnTo>
                    <a:pt x="101" y="1162"/>
                  </a:lnTo>
                  <a:lnTo>
                    <a:pt x="110" y="1166"/>
                  </a:lnTo>
                  <a:lnTo>
                    <a:pt x="122" y="1169"/>
                  </a:lnTo>
                  <a:lnTo>
                    <a:pt x="133" y="1171"/>
                  </a:lnTo>
                  <a:lnTo>
                    <a:pt x="133" y="1171"/>
                  </a:lnTo>
                  <a:lnTo>
                    <a:pt x="175" y="1178"/>
                  </a:lnTo>
                  <a:lnTo>
                    <a:pt x="211" y="1183"/>
                  </a:lnTo>
                  <a:lnTo>
                    <a:pt x="246" y="1186"/>
                  </a:lnTo>
                  <a:lnTo>
                    <a:pt x="279" y="1186"/>
                  </a:lnTo>
                  <a:lnTo>
                    <a:pt x="279" y="1186"/>
                  </a:lnTo>
                  <a:lnTo>
                    <a:pt x="311" y="1187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376" y="1189"/>
                  </a:lnTo>
                  <a:lnTo>
                    <a:pt x="409" y="1190"/>
                  </a:lnTo>
                  <a:lnTo>
                    <a:pt x="409" y="1190"/>
                  </a:lnTo>
                  <a:lnTo>
                    <a:pt x="440" y="1189"/>
                  </a:lnTo>
                  <a:lnTo>
                    <a:pt x="440" y="1189"/>
                  </a:lnTo>
                  <a:lnTo>
                    <a:pt x="472" y="1187"/>
                  </a:lnTo>
                  <a:lnTo>
                    <a:pt x="504" y="1184"/>
                  </a:lnTo>
                  <a:lnTo>
                    <a:pt x="504" y="1184"/>
                  </a:lnTo>
                  <a:lnTo>
                    <a:pt x="552" y="1180"/>
                  </a:lnTo>
                  <a:lnTo>
                    <a:pt x="576" y="1178"/>
                  </a:lnTo>
                  <a:lnTo>
                    <a:pt x="599" y="1178"/>
                  </a:lnTo>
                  <a:lnTo>
                    <a:pt x="599" y="1178"/>
                  </a:lnTo>
                  <a:lnTo>
                    <a:pt x="612" y="1178"/>
                  </a:lnTo>
                  <a:lnTo>
                    <a:pt x="612" y="1178"/>
                  </a:lnTo>
                  <a:lnTo>
                    <a:pt x="691" y="1179"/>
                  </a:lnTo>
                  <a:lnTo>
                    <a:pt x="784" y="1180"/>
                  </a:lnTo>
                  <a:lnTo>
                    <a:pt x="784" y="1180"/>
                  </a:lnTo>
                  <a:lnTo>
                    <a:pt x="873" y="1179"/>
                  </a:lnTo>
                  <a:lnTo>
                    <a:pt x="880" y="1179"/>
                  </a:lnTo>
                  <a:lnTo>
                    <a:pt x="880" y="1179"/>
                  </a:lnTo>
                  <a:lnTo>
                    <a:pt x="976" y="1179"/>
                  </a:lnTo>
                  <a:lnTo>
                    <a:pt x="976" y="1179"/>
                  </a:lnTo>
                  <a:lnTo>
                    <a:pt x="1009" y="1179"/>
                  </a:lnTo>
                  <a:lnTo>
                    <a:pt x="1011" y="1179"/>
                  </a:lnTo>
                  <a:lnTo>
                    <a:pt x="1011" y="1179"/>
                  </a:lnTo>
                  <a:lnTo>
                    <a:pt x="1041" y="1179"/>
                  </a:lnTo>
                  <a:lnTo>
                    <a:pt x="1041" y="1179"/>
                  </a:lnTo>
                  <a:lnTo>
                    <a:pt x="1084" y="1180"/>
                  </a:lnTo>
                  <a:lnTo>
                    <a:pt x="1107" y="1181"/>
                  </a:lnTo>
                  <a:lnTo>
                    <a:pt x="1130" y="1184"/>
                  </a:lnTo>
                  <a:lnTo>
                    <a:pt x="1130" y="1184"/>
                  </a:lnTo>
                  <a:lnTo>
                    <a:pt x="1159" y="1187"/>
                  </a:lnTo>
                  <a:lnTo>
                    <a:pt x="1174" y="1188"/>
                  </a:lnTo>
                  <a:lnTo>
                    <a:pt x="1189" y="1188"/>
                  </a:lnTo>
                  <a:lnTo>
                    <a:pt x="1189" y="1188"/>
                  </a:lnTo>
                  <a:lnTo>
                    <a:pt x="1208" y="1188"/>
                  </a:lnTo>
                  <a:lnTo>
                    <a:pt x="1208" y="1188"/>
                  </a:lnTo>
                  <a:lnTo>
                    <a:pt x="1210" y="1188"/>
                  </a:lnTo>
                  <a:lnTo>
                    <a:pt x="1210" y="1188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237" y="1189"/>
                  </a:lnTo>
                  <a:lnTo>
                    <a:pt x="1237" y="1189"/>
                  </a:lnTo>
                  <a:lnTo>
                    <a:pt x="1248" y="1188"/>
                  </a:lnTo>
                  <a:lnTo>
                    <a:pt x="1255" y="1187"/>
                  </a:lnTo>
                  <a:lnTo>
                    <a:pt x="1260" y="1185"/>
                  </a:lnTo>
                  <a:lnTo>
                    <a:pt x="1262" y="1183"/>
                  </a:lnTo>
                  <a:lnTo>
                    <a:pt x="1262" y="1183"/>
                  </a:lnTo>
                  <a:lnTo>
                    <a:pt x="1265" y="1178"/>
                  </a:lnTo>
                  <a:lnTo>
                    <a:pt x="1268" y="1176"/>
                  </a:lnTo>
                  <a:lnTo>
                    <a:pt x="1272" y="1174"/>
                  </a:lnTo>
                  <a:lnTo>
                    <a:pt x="1276" y="1173"/>
                  </a:lnTo>
                  <a:lnTo>
                    <a:pt x="1276" y="1173"/>
                  </a:lnTo>
                  <a:lnTo>
                    <a:pt x="1281" y="1174"/>
                  </a:lnTo>
                  <a:lnTo>
                    <a:pt x="1287" y="1176"/>
                  </a:lnTo>
                  <a:lnTo>
                    <a:pt x="1291" y="1179"/>
                  </a:lnTo>
                  <a:lnTo>
                    <a:pt x="1294" y="1184"/>
                  </a:lnTo>
                  <a:lnTo>
                    <a:pt x="1294" y="1184"/>
                  </a:lnTo>
                  <a:lnTo>
                    <a:pt x="1295" y="1188"/>
                  </a:lnTo>
                  <a:lnTo>
                    <a:pt x="1296" y="1192"/>
                  </a:lnTo>
                  <a:lnTo>
                    <a:pt x="1295" y="1196"/>
                  </a:lnTo>
                  <a:lnTo>
                    <a:pt x="1293" y="1200"/>
                  </a:lnTo>
                  <a:lnTo>
                    <a:pt x="1293" y="1200"/>
                  </a:lnTo>
                  <a:lnTo>
                    <a:pt x="1290" y="1204"/>
                  </a:lnTo>
                  <a:lnTo>
                    <a:pt x="1287" y="1208"/>
                  </a:lnTo>
                  <a:lnTo>
                    <a:pt x="1279" y="1215"/>
                  </a:lnTo>
                  <a:lnTo>
                    <a:pt x="1270" y="1219"/>
                  </a:lnTo>
                  <a:lnTo>
                    <a:pt x="1261" y="1223"/>
                  </a:lnTo>
                  <a:lnTo>
                    <a:pt x="1251" y="1225"/>
                  </a:lnTo>
                  <a:lnTo>
                    <a:pt x="1241" y="1226"/>
                  </a:lnTo>
                  <a:lnTo>
                    <a:pt x="1221" y="1227"/>
                  </a:lnTo>
                  <a:lnTo>
                    <a:pt x="1221" y="12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8" name="Freeform 1010">
              <a:extLst>
                <a:ext uri="{FF2B5EF4-FFF2-40B4-BE49-F238E27FC236}">
                  <a16:creationId xmlns:a16="http://schemas.microsoft.com/office/drawing/2014/main" id="{71FD2635-7F78-491D-8E07-6BA74CB01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2363788"/>
              <a:ext cx="822325" cy="422275"/>
            </a:xfrm>
            <a:custGeom>
              <a:avLst/>
              <a:gdLst/>
              <a:ahLst/>
              <a:cxnLst>
                <a:cxn ang="0">
                  <a:pos x="1224" y="794"/>
                </a:cxn>
                <a:cxn ang="0">
                  <a:pos x="1217" y="774"/>
                </a:cxn>
                <a:cxn ang="0">
                  <a:pos x="1226" y="760"/>
                </a:cxn>
                <a:cxn ang="0">
                  <a:pos x="1240" y="724"/>
                </a:cxn>
                <a:cxn ang="0">
                  <a:pos x="1256" y="649"/>
                </a:cxn>
                <a:cxn ang="0">
                  <a:pos x="1286" y="584"/>
                </a:cxn>
                <a:cxn ang="0">
                  <a:pos x="1313" y="525"/>
                </a:cxn>
                <a:cxn ang="0">
                  <a:pos x="1351" y="435"/>
                </a:cxn>
                <a:cxn ang="0">
                  <a:pos x="1404" y="353"/>
                </a:cxn>
                <a:cxn ang="0">
                  <a:pos x="1460" y="252"/>
                </a:cxn>
                <a:cxn ang="0">
                  <a:pos x="1509" y="131"/>
                </a:cxn>
                <a:cxn ang="0">
                  <a:pos x="1516" y="71"/>
                </a:cxn>
                <a:cxn ang="0">
                  <a:pos x="1506" y="49"/>
                </a:cxn>
                <a:cxn ang="0">
                  <a:pos x="1465" y="35"/>
                </a:cxn>
                <a:cxn ang="0">
                  <a:pos x="1425" y="37"/>
                </a:cxn>
                <a:cxn ang="0">
                  <a:pos x="781" y="47"/>
                </a:cxn>
                <a:cxn ang="0">
                  <a:pos x="307" y="65"/>
                </a:cxn>
                <a:cxn ang="0">
                  <a:pos x="295" y="101"/>
                </a:cxn>
                <a:cxn ang="0">
                  <a:pos x="257" y="189"/>
                </a:cxn>
                <a:cxn ang="0">
                  <a:pos x="245" y="243"/>
                </a:cxn>
                <a:cxn ang="0">
                  <a:pos x="228" y="311"/>
                </a:cxn>
                <a:cxn ang="0">
                  <a:pos x="196" y="371"/>
                </a:cxn>
                <a:cxn ang="0">
                  <a:pos x="150" y="466"/>
                </a:cxn>
                <a:cxn ang="0">
                  <a:pos x="135" y="518"/>
                </a:cxn>
                <a:cxn ang="0">
                  <a:pos x="104" y="613"/>
                </a:cxn>
                <a:cxn ang="0">
                  <a:pos x="74" y="660"/>
                </a:cxn>
                <a:cxn ang="0">
                  <a:pos x="52" y="709"/>
                </a:cxn>
                <a:cxn ang="0">
                  <a:pos x="36" y="756"/>
                </a:cxn>
                <a:cxn ang="0">
                  <a:pos x="32" y="773"/>
                </a:cxn>
                <a:cxn ang="0">
                  <a:pos x="17" y="780"/>
                </a:cxn>
                <a:cxn ang="0">
                  <a:pos x="4" y="774"/>
                </a:cxn>
                <a:cxn ang="0">
                  <a:pos x="0" y="762"/>
                </a:cxn>
                <a:cxn ang="0">
                  <a:pos x="13" y="713"/>
                </a:cxn>
                <a:cxn ang="0">
                  <a:pos x="42" y="646"/>
                </a:cxn>
                <a:cxn ang="0">
                  <a:pos x="79" y="583"/>
                </a:cxn>
                <a:cxn ang="0">
                  <a:pos x="98" y="520"/>
                </a:cxn>
                <a:cxn ang="0">
                  <a:pos x="128" y="431"/>
                </a:cxn>
                <a:cxn ang="0">
                  <a:pos x="164" y="359"/>
                </a:cxn>
                <a:cxn ang="0">
                  <a:pos x="198" y="289"/>
                </a:cxn>
                <a:cxn ang="0">
                  <a:pos x="212" y="219"/>
                </a:cxn>
                <a:cxn ang="0">
                  <a:pos x="237" y="133"/>
                </a:cxn>
                <a:cxn ang="0">
                  <a:pos x="265" y="77"/>
                </a:cxn>
                <a:cxn ang="0">
                  <a:pos x="276" y="43"/>
                </a:cxn>
                <a:cxn ang="0">
                  <a:pos x="303" y="24"/>
                </a:cxn>
                <a:cxn ang="0">
                  <a:pos x="375" y="18"/>
                </a:cxn>
                <a:cxn ang="0">
                  <a:pos x="411" y="13"/>
                </a:cxn>
                <a:cxn ang="0">
                  <a:pos x="479" y="13"/>
                </a:cxn>
                <a:cxn ang="0">
                  <a:pos x="668" y="15"/>
                </a:cxn>
                <a:cxn ang="0">
                  <a:pos x="1159" y="4"/>
                </a:cxn>
                <a:cxn ang="0">
                  <a:pos x="1375" y="1"/>
                </a:cxn>
                <a:cxn ang="0">
                  <a:pos x="1481" y="2"/>
                </a:cxn>
                <a:cxn ang="0">
                  <a:pos x="1535" y="17"/>
                </a:cxn>
                <a:cxn ang="0">
                  <a:pos x="1547" y="34"/>
                </a:cxn>
                <a:cxn ang="0">
                  <a:pos x="1550" y="109"/>
                </a:cxn>
                <a:cxn ang="0">
                  <a:pos x="1516" y="216"/>
                </a:cxn>
                <a:cxn ang="0">
                  <a:pos x="1472" y="303"/>
                </a:cxn>
                <a:cxn ang="0">
                  <a:pos x="1406" y="412"/>
                </a:cxn>
                <a:cxn ang="0">
                  <a:pos x="1362" y="503"/>
                </a:cxn>
                <a:cxn ang="0">
                  <a:pos x="1315" y="608"/>
                </a:cxn>
                <a:cxn ang="0">
                  <a:pos x="1277" y="715"/>
                </a:cxn>
                <a:cxn ang="0">
                  <a:pos x="1261" y="773"/>
                </a:cxn>
                <a:cxn ang="0">
                  <a:pos x="1244" y="796"/>
                </a:cxn>
              </a:cxnLst>
              <a:rect l="0" t="0" r="r" b="b"/>
              <a:pathLst>
                <a:path w="1553" h="798">
                  <a:moveTo>
                    <a:pt x="1235" y="798"/>
                  </a:moveTo>
                  <a:lnTo>
                    <a:pt x="1235" y="798"/>
                  </a:lnTo>
                  <a:lnTo>
                    <a:pt x="1229" y="797"/>
                  </a:lnTo>
                  <a:lnTo>
                    <a:pt x="1226" y="796"/>
                  </a:lnTo>
                  <a:lnTo>
                    <a:pt x="1224" y="794"/>
                  </a:lnTo>
                  <a:lnTo>
                    <a:pt x="1220" y="792"/>
                  </a:lnTo>
                  <a:lnTo>
                    <a:pt x="1219" y="789"/>
                  </a:lnTo>
                  <a:lnTo>
                    <a:pt x="1217" y="786"/>
                  </a:lnTo>
                  <a:lnTo>
                    <a:pt x="1217" y="781"/>
                  </a:lnTo>
                  <a:lnTo>
                    <a:pt x="1217" y="774"/>
                  </a:lnTo>
                  <a:lnTo>
                    <a:pt x="1217" y="774"/>
                  </a:lnTo>
                  <a:lnTo>
                    <a:pt x="1218" y="770"/>
                  </a:lnTo>
                  <a:lnTo>
                    <a:pt x="1219" y="766"/>
                  </a:lnTo>
                  <a:lnTo>
                    <a:pt x="1222" y="763"/>
                  </a:lnTo>
                  <a:lnTo>
                    <a:pt x="1226" y="760"/>
                  </a:lnTo>
                  <a:lnTo>
                    <a:pt x="1228" y="759"/>
                  </a:lnTo>
                  <a:lnTo>
                    <a:pt x="1229" y="757"/>
                  </a:lnTo>
                  <a:lnTo>
                    <a:pt x="1229" y="757"/>
                  </a:lnTo>
                  <a:lnTo>
                    <a:pt x="1235" y="741"/>
                  </a:lnTo>
                  <a:lnTo>
                    <a:pt x="1240" y="724"/>
                  </a:lnTo>
                  <a:lnTo>
                    <a:pt x="1244" y="705"/>
                  </a:lnTo>
                  <a:lnTo>
                    <a:pt x="1248" y="686"/>
                  </a:lnTo>
                  <a:lnTo>
                    <a:pt x="1248" y="686"/>
                  </a:lnTo>
                  <a:lnTo>
                    <a:pt x="1251" y="667"/>
                  </a:lnTo>
                  <a:lnTo>
                    <a:pt x="1256" y="649"/>
                  </a:lnTo>
                  <a:lnTo>
                    <a:pt x="1256" y="649"/>
                  </a:lnTo>
                  <a:lnTo>
                    <a:pt x="1262" y="632"/>
                  </a:lnTo>
                  <a:lnTo>
                    <a:pt x="1269" y="616"/>
                  </a:lnTo>
                  <a:lnTo>
                    <a:pt x="1277" y="599"/>
                  </a:lnTo>
                  <a:lnTo>
                    <a:pt x="1286" y="584"/>
                  </a:lnTo>
                  <a:lnTo>
                    <a:pt x="1286" y="584"/>
                  </a:lnTo>
                  <a:lnTo>
                    <a:pt x="1294" y="566"/>
                  </a:lnTo>
                  <a:lnTo>
                    <a:pt x="1302" y="549"/>
                  </a:lnTo>
                  <a:lnTo>
                    <a:pt x="1302" y="549"/>
                  </a:lnTo>
                  <a:lnTo>
                    <a:pt x="1313" y="525"/>
                  </a:lnTo>
                  <a:lnTo>
                    <a:pt x="1323" y="500"/>
                  </a:lnTo>
                  <a:lnTo>
                    <a:pt x="1323" y="500"/>
                  </a:lnTo>
                  <a:lnTo>
                    <a:pt x="1336" y="468"/>
                  </a:lnTo>
                  <a:lnTo>
                    <a:pt x="1351" y="435"/>
                  </a:lnTo>
                  <a:lnTo>
                    <a:pt x="1351" y="435"/>
                  </a:lnTo>
                  <a:lnTo>
                    <a:pt x="1359" y="421"/>
                  </a:lnTo>
                  <a:lnTo>
                    <a:pt x="1368" y="405"/>
                  </a:lnTo>
                  <a:lnTo>
                    <a:pt x="1387" y="377"/>
                  </a:lnTo>
                  <a:lnTo>
                    <a:pt x="1387" y="377"/>
                  </a:lnTo>
                  <a:lnTo>
                    <a:pt x="1404" y="353"/>
                  </a:lnTo>
                  <a:lnTo>
                    <a:pt x="1411" y="340"/>
                  </a:lnTo>
                  <a:lnTo>
                    <a:pt x="1419" y="328"/>
                  </a:lnTo>
                  <a:lnTo>
                    <a:pt x="1430" y="307"/>
                  </a:lnTo>
                  <a:lnTo>
                    <a:pt x="1430" y="307"/>
                  </a:lnTo>
                  <a:lnTo>
                    <a:pt x="1460" y="252"/>
                  </a:lnTo>
                  <a:lnTo>
                    <a:pt x="1474" y="222"/>
                  </a:lnTo>
                  <a:lnTo>
                    <a:pt x="1488" y="192"/>
                  </a:lnTo>
                  <a:lnTo>
                    <a:pt x="1499" y="162"/>
                  </a:lnTo>
                  <a:lnTo>
                    <a:pt x="1504" y="146"/>
                  </a:lnTo>
                  <a:lnTo>
                    <a:pt x="1509" y="131"/>
                  </a:lnTo>
                  <a:lnTo>
                    <a:pt x="1512" y="116"/>
                  </a:lnTo>
                  <a:lnTo>
                    <a:pt x="1514" y="101"/>
                  </a:lnTo>
                  <a:lnTo>
                    <a:pt x="1515" y="85"/>
                  </a:lnTo>
                  <a:lnTo>
                    <a:pt x="1516" y="71"/>
                  </a:lnTo>
                  <a:lnTo>
                    <a:pt x="1516" y="71"/>
                  </a:lnTo>
                  <a:lnTo>
                    <a:pt x="1515" y="65"/>
                  </a:lnTo>
                  <a:lnTo>
                    <a:pt x="1514" y="60"/>
                  </a:lnTo>
                  <a:lnTo>
                    <a:pt x="1512" y="56"/>
                  </a:lnTo>
                  <a:lnTo>
                    <a:pt x="1510" y="52"/>
                  </a:lnTo>
                  <a:lnTo>
                    <a:pt x="1506" y="49"/>
                  </a:lnTo>
                  <a:lnTo>
                    <a:pt x="1503" y="46"/>
                  </a:lnTo>
                  <a:lnTo>
                    <a:pt x="1495" y="42"/>
                  </a:lnTo>
                  <a:lnTo>
                    <a:pt x="1486" y="38"/>
                  </a:lnTo>
                  <a:lnTo>
                    <a:pt x="1475" y="36"/>
                  </a:lnTo>
                  <a:lnTo>
                    <a:pt x="1465" y="35"/>
                  </a:lnTo>
                  <a:lnTo>
                    <a:pt x="1456" y="35"/>
                  </a:lnTo>
                  <a:lnTo>
                    <a:pt x="1456" y="35"/>
                  </a:lnTo>
                  <a:lnTo>
                    <a:pt x="1439" y="36"/>
                  </a:lnTo>
                  <a:lnTo>
                    <a:pt x="1425" y="37"/>
                  </a:lnTo>
                  <a:lnTo>
                    <a:pt x="1425" y="37"/>
                  </a:lnTo>
                  <a:lnTo>
                    <a:pt x="1404" y="37"/>
                  </a:lnTo>
                  <a:lnTo>
                    <a:pt x="1272" y="37"/>
                  </a:lnTo>
                  <a:lnTo>
                    <a:pt x="1272" y="37"/>
                  </a:lnTo>
                  <a:lnTo>
                    <a:pt x="1092" y="41"/>
                  </a:lnTo>
                  <a:lnTo>
                    <a:pt x="781" y="47"/>
                  </a:lnTo>
                  <a:lnTo>
                    <a:pt x="314" y="57"/>
                  </a:lnTo>
                  <a:lnTo>
                    <a:pt x="309" y="57"/>
                  </a:lnTo>
                  <a:lnTo>
                    <a:pt x="308" y="61"/>
                  </a:lnTo>
                  <a:lnTo>
                    <a:pt x="308" y="61"/>
                  </a:lnTo>
                  <a:lnTo>
                    <a:pt x="307" y="65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83"/>
                  </a:lnTo>
                  <a:lnTo>
                    <a:pt x="295" y="101"/>
                  </a:lnTo>
                  <a:lnTo>
                    <a:pt x="280" y="134"/>
                  </a:lnTo>
                  <a:lnTo>
                    <a:pt x="280" y="134"/>
                  </a:lnTo>
                  <a:lnTo>
                    <a:pt x="272" y="151"/>
                  </a:lnTo>
                  <a:lnTo>
                    <a:pt x="264" y="170"/>
                  </a:lnTo>
                  <a:lnTo>
                    <a:pt x="257" y="189"/>
                  </a:lnTo>
                  <a:lnTo>
                    <a:pt x="251" y="207"/>
                  </a:lnTo>
                  <a:lnTo>
                    <a:pt x="251" y="207"/>
                  </a:lnTo>
                  <a:lnTo>
                    <a:pt x="248" y="225"/>
                  </a:lnTo>
                  <a:lnTo>
                    <a:pt x="245" y="243"/>
                  </a:lnTo>
                  <a:lnTo>
                    <a:pt x="245" y="243"/>
                  </a:lnTo>
                  <a:lnTo>
                    <a:pt x="241" y="272"/>
                  </a:lnTo>
                  <a:lnTo>
                    <a:pt x="238" y="285"/>
                  </a:lnTo>
                  <a:lnTo>
                    <a:pt x="234" y="299"/>
                  </a:lnTo>
                  <a:lnTo>
                    <a:pt x="234" y="299"/>
                  </a:lnTo>
                  <a:lnTo>
                    <a:pt x="228" y="311"/>
                  </a:lnTo>
                  <a:lnTo>
                    <a:pt x="222" y="322"/>
                  </a:lnTo>
                  <a:lnTo>
                    <a:pt x="210" y="345"/>
                  </a:lnTo>
                  <a:lnTo>
                    <a:pt x="210" y="345"/>
                  </a:lnTo>
                  <a:lnTo>
                    <a:pt x="196" y="371"/>
                  </a:lnTo>
                  <a:lnTo>
                    <a:pt x="196" y="371"/>
                  </a:lnTo>
                  <a:lnTo>
                    <a:pt x="182" y="400"/>
                  </a:lnTo>
                  <a:lnTo>
                    <a:pt x="182" y="400"/>
                  </a:lnTo>
                  <a:lnTo>
                    <a:pt x="171" y="422"/>
                  </a:lnTo>
                  <a:lnTo>
                    <a:pt x="159" y="444"/>
                  </a:lnTo>
                  <a:lnTo>
                    <a:pt x="150" y="466"/>
                  </a:lnTo>
                  <a:lnTo>
                    <a:pt x="146" y="477"/>
                  </a:lnTo>
                  <a:lnTo>
                    <a:pt x="143" y="487"/>
                  </a:lnTo>
                  <a:lnTo>
                    <a:pt x="143" y="487"/>
                  </a:lnTo>
                  <a:lnTo>
                    <a:pt x="135" y="518"/>
                  </a:lnTo>
                  <a:lnTo>
                    <a:pt x="135" y="518"/>
                  </a:lnTo>
                  <a:lnTo>
                    <a:pt x="126" y="553"/>
                  </a:lnTo>
                  <a:lnTo>
                    <a:pt x="116" y="588"/>
                  </a:lnTo>
                  <a:lnTo>
                    <a:pt x="116" y="588"/>
                  </a:lnTo>
                  <a:lnTo>
                    <a:pt x="110" y="600"/>
                  </a:lnTo>
                  <a:lnTo>
                    <a:pt x="104" y="613"/>
                  </a:lnTo>
                  <a:lnTo>
                    <a:pt x="97" y="625"/>
                  </a:lnTo>
                  <a:lnTo>
                    <a:pt x="89" y="637"/>
                  </a:lnTo>
                  <a:lnTo>
                    <a:pt x="89" y="637"/>
                  </a:lnTo>
                  <a:lnTo>
                    <a:pt x="81" y="648"/>
                  </a:lnTo>
                  <a:lnTo>
                    <a:pt x="74" y="660"/>
                  </a:lnTo>
                  <a:lnTo>
                    <a:pt x="68" y="673"/>
                  </a:lnTo>
                  <a:lnTo>
                    <a:pt x="62" y="686"/>
                  </a:lnTo>
                  <a:lnTo>
                    <a:pt x="62" y="686"/>
                  </a:lnTo>
                  <a:lnTo>
                    <a:pt x="58" y="697"/>
                  </a:lnTo>
                  <a:lnTo>
                    <a:pt x="52" y="709"/>
                  </a:lnTo>
                  <a:lnTo>
                    <a:pt x="52" y="709"/>
                  </a:lnTo>
                  <a:lnTo>
                    <a:pt x="47" y="723"/>
                  </a:lnTo>
                  <a:lnTo>
                    <a:pt x="41" y="736"/>
                  </a:lnTo>
                  <a:lnTo>
                    <a:pt x="38" y="750"/>
                  </a:lnTo>
                  <a:lnTo>
                    <a:pt x="36" y="756"/>
                  </a:lnTo>
                  <a:lnTo>
                    <a:pt x="36" y="762"/>
                  </a:lnTo>
                  <a:lnTo>
                    <a:pt x="36" y="762"/>
                  </a:lnTo>
                  <a:lnTo>
                    <a:pt x="35" y="766"/>
                  </a:lnTo>
                  <a:lnTo>
                    <a:pt x="34" y="770"/>
                  </a:lnTo>
                  <a:lnTo>
                    <a:pt x="32" y="773"/>
                  </a:lnTo>
                  <a:lnTo>
                    <a:pt x="30" y="775"/>
                  </a:lnTo>
                  <a:lnTo>
                    <a:pt x="26" y="777"/>
                  </a:lnTo>
                  <a:lnTo>
                    <a:pt x="23" y="779"/>
                  </a:lnTo>
                  <a:lnTo>
                    <a:pt x="17" y="780"/>
                  </a:lnTo>
                  <a:lnTo>
                    <a:pt x="17" y="780"/>
                  </a:lnTo>
                  <a:lnTo>
                    <a:pt x="13" y="780"/>
                  </a:lnTo>
                  <a:lnTo>
                    <a:pt x="10" y="779"/>
                  </a:lnTo>
                  <a:lnTo>
                    <a:pt x="7" y="776"/>
                  </a:lnTo>
                  <a:lnTo>
                    <a:pt x="4" y="774"/>
                  </a:lnTo>
                  <a:lnTo>
                    <a:pt x="4" y="774"/>
                  </a:lnTo>
                  <a:lnTo>
                    <a:pt x="2" y="772"/>
                  </a:lnTo>
                  <a:lnTo>
                    <a:pt x="1" y="769"/>
                  </a:lnTo>
                  <a:lnTo>
                    <a:pt x="0" y="766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1" y="750"/>
                  </a:lnTo>
                  <a:lnTo>
                    <a:pt x="4" y="737"/>
                  </a:lnTo>
                  <a:lnTo>
                    <a:pt x="8" y="726"/>
                  </a:lnTo>
                  <a:lnTo>
                    <a:pt x="13" y="713"/>
                  </a:lnTo>
                  <a:lnTo>
                    <a:pt x="13" y="713"/>
                  </a:lnTo>
                  <a:lnTo>
                    <a:pt x="18" y="703"/>
                  </a:lnTo>
                  <a:lnTo>
                    <a:pt x="22" y="690"/>
                  </a:lnTo>
                  <a:lnTo>
                    <a:pt x="22" y="690"/>
                  </a:lnTo>
                  <a:lnTo>
                    <a:pt x="32" y="668"/>
                  </a:lnTo>
                  <a:lnTo>
                    <a:pt x="42" y="646"/>
                  </a:lnTo>
                  <a:lnTo>
                    <a:pt x="54" y="624"/>
                  </a:lnTo>
                  <a:lnTo>
                    <a:pt x="69" y="602"/>
                  </a:lnTo>
                  <a:lnTo>
                    <a:pt x="69" y="602"/>
                  </a:lnTo>
                  <a:lnTo>
                    <a:pt x="74" y="593"/>
                  </a:lnTo>
                  <a:lnTo>
                    <a:pt x="79" y="583"/>
                  </a:lnTo>
                  <a:lnTo>
                    <a:pt x="83" y="573"/>
                  </a:lnTo>
                  <a:lnTo>
                    <a:pt x="87" y="563"/>
                  </a:lnTo>
                  <a:lnTo>
                    <a:pt x="93" y="541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4" y="492"/>
                  </a:lnTo>
                  <a:lnTo>
                    <a:pt x="104" y="492"/>
                  </a:lnTo>
                  <a:lnTo>
                    <a:pt x="110" y="472"/>
                  </a:lnTo>
                  <a:lnTo>
                    <a:pt x="119" y="451"/>
                  </a:lnTo>
                  <a:lnTo>
                    <a:pt x="128" y="431"/>
                  </a:lnTo>
                  <a:lnTo>
                    <a:pt x="137" y="412"/>
                  </a:lnTo>
                  <a:lnTo>
                    <a:pt x="143" y="401"/>
                  </a:lnTo>
                  <a:lnTo>
                    <a:pt x="143" y="401"/>
                  </a:lnTo>
                  <a:lnTo>
                    <a:pt x="153" y="381"/>
                  </a:lnTo>
                  <a:lnTo>
                    <a:pt x="164" y="359"/>
                  </a:lnTo>
                  <a:lnTo>
                    <a:pt x="164" y="359"/>
                  </a:lnTo>
                  <a:lnTo>
                    <a:pt x="183" y="325"/>
                  </a:lnTo>
                  <a:lnTo>
                    <a:pt x="191" y="307"/>
                  </a:lnTo>
                  <a:lnTo>
                    <a:pt x="198" y="289"/>
                  </a:lnTo>
                  <a:lnTo>
                    <a:pt x="198" y="289"/>
                  </a:lnTo>
                  <a:lnTo>
                    <a:pt x="202" y="277"/>
                  </a:lnTo>
                  <a:lnTo>
                    <a:pt x="205" y="264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12" y="219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22" y="176"/>
                  </a:lnTo>
                  <a:lnTo>
                    <a:pt x="230" y="155"/>
                  </a:lnTo>
                  <a:lnTo>
                    <a:pt x="237" y="133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53" y="99"/>
                  </a:lnTo>
                  <a:lnTo>
                    <a:pt x="253" y="99"/>
                  </a:lnTo>
                  <a:lnTo>
                    <a:pt x="265" y="77"/>
                  </a:lnTo>
                  <a:lnTo>
                    <a:pt x="269" y="65"/>
                  </a:lnTo>
                  <a:lnTo>
                    <a:pt x="273" y="54"/>
                  </a:lnTo>
                  <a:lnTo>
                    <a:pt x="273" y="54"/>
                  </a:lnTo>
                  <a:lnTo>
                    <a:pt x="274" y="48"/>
                  </a:lnTo>
                  <a:lnTo>
                    <a:pt x="276" y="43"/>
                  </a:lnTo>
                  <a:lnTo>
                    <a:pt x="278" y="38"/>
                  </a:lnTo>
                  <a:lnTo>
                    <a:pt x="282" y="34"/>
                  </a:lnTo>
                  <a:lnTo>
                    <a:pt x="287" y="31"/>
                  </a:lnTo>
                  <a:lnTo>
                    <a:pt x="292" y="28"/>
                  </a:lnTo>
                  <a:lnTo>
                    <a:pt x="303" y="24"/>
                  </a:lnTo>
                  <a:lnTo>
                    <a:pt x="316" y="22"/>
                  </a:lnTo>
                  <a:lnTo>
                    <a:pt x="329" y="20"/>
                  </a:lnTo>
                  <a:lnTo>
                    <a:pt x="356" y="19"/>
                  </a:lnTo>
                  <a:lnTo>
                    <a:pt x="356" y="19"/>
                  </a:lnTo>
                  <a:lnTo>
                    <a:pt x="375" y="18"/>
                  </a:lnTo>
                  <a:lnTo>
                    <a:pt x="382" y="18"/>
                  </a:lnTo>
                  <a:lnTo>
                    <a:pt x="389" y="16"/>
                  </a:lnTo>
                  <a:lnTo>
                    <a:pt x="389" y="16"/>
                  </a:lnTo>
                  <a:lnTo>
                    <a:pt x="400" y="14"/>
                  </a:lnTo>
                  <a:lnTo>
                    <a:pt x="411" y="13"/>
                  </a:lnTo>
                  <a:lnTo>
                    <a:pt x="423" y="12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59" y="12"/>
                  </a:lnTo>
                  <a:lnTo>
                    <a:pt x="479" y="13"/>
                  </a:lnTo>
                  <a:lnTo>
                    <a:pt x="479" y="13"/>
                  </a:lnTo>
                  <a:lnTo>
                    <a:pt x="500" y="14"/>
                  </a:lnTo>
                  <a:lnTo>
                    <a:pt x="519" y="15"/>
                  </a:lnTo>
                  <a:lnTo>
                    <a:pt x="668" y="15"/>
                  </a:lnTo>
                  <a:lnTo>
                    <a:pt x="668" y="15"/>
                  </a:lnTo>
                  <a:lnTo>
                    <a:pt x="751" y="14"/>
                  </a:lnTo>
                  <a:lnTo>
                    <a:pt x="833" y="13"/>
                  </a:lnTo>
                  <a:lnTo>
                    <a:pt x="997" y="8"/>
                  </a:lnTo>
                  <a:lnTo>
                    <a:pt x="997" y="8"/>
                  </a:lnTo>
                  <a:lnTo>
                    <a:pt x="1159" y="4"/>
                  </a:lnTo>
                  <a:lnTo>
                    <a:pt x="1241" y="2"/>
                  </a:lnTo>
                  <a:lnTo>
                    <a:pt x="1323" y="2"/>
                  </a:lnTo>
                  <a:lnTo>
                    <a:pt x="1323" y="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56" y="1"/>
                  </a:lnTo>
                  <a:lnTo>
                    <a:pt x="1481" y="2"/>
                  </a:lnTo>
                  <a:lnTo>
                    <a:pt x="1481" y="2"/>
                  </a:lnTo>
                  <a:lnTo>
                    <a:pt x="1496" y="3"/>
                  </a:lnTo>
                  <a:lnTo>
                    <a:pt x="1506" y="5"/>
                  </a:lnTo>
                  <a:lnTo>
                    <a:pt x="1517" y="7"/>
                  </a:lnTo>
                  <a:lnTo>
                    <a:pt x="1526" y="12"/>
                  </a:lnTo>
                  <a:lnTo>
                    <a:pt x="1535" y="17"/>
                  </a:lnTo>
                  <a:lnTo>
                    <a:pt x="1539" y="21"/>
                  </a:lnTo>
                  <a:lnTo>
                    <a:pt x="1542" y="25"/>
                  </a:lnTo>
                  <a:lnTo>
                    <a:pt x="1545" y="29"/>
                  </a:lnTo>
                  <a:lnTo>
                    <a:pt x="1547" y="34"/>
                  </a:lnTo>
                  <a:lnTo>
                    <a:pt x="1547" y="34"/>
                  </a:lnTo>
                  <a:lnTo>
                    <a:pt x="1550" y="49"/>
                  </a:lnTo>
                  <a:lnTo>
                    <a:pt x="1552" y="63"/>
                  </a:lnTo>
                  <a:lnTo>
                    <a:pt x="1553" y="78"/>
                  </a:lnTo>
                  <a:lnTo>
                    <a:pt x="1552" y="93"/>
                  </a:lnTo>
                  <a:lnTo>
                    <a:pt x="1550" y="109"/>
                  </a:lnTo>
                  <a:lnTo>
                    <a:pt x="1548" y="123"/>
                  </a:lnTo>
                  <a:lnTo>
                    <a:pt x="1544" y="139"/>
                  </a:lnTo>
                  <a:lnTo>
                    <a:pt x="1540" y="155"/>
                  </a:lnTo>
                  <a:lnTo>
                    <a:pt x="1528" y="186"/>
                  </a:lnTo>
                  <a:lnTo>
                    <a:pt x="1516" y="216"/>
                  </a:lnTo>
                  <a:lnTo>
                    <a:pt x="1502" y="244"/>
                  </a:lnTo>
                  <a:lnTo>
                    <a:pt x="1489" y="271"/>
                  </a:lnTo>
                  <a:lnTo>
                    <a:pt x="1486" y="277"/>
                  </a:lnTo>
                  <a:lnTo>
                    <a:pt x="1486" y="277"/>
                  </a:lnTo>
                  <a:lnTo>
                    <a:pt x="1472" y="303"/>
                  </a:lnTo>
                  <a:lnTo>
                    <a:pt x="1457" y="329"/>
                  </a:lnTo>
                  <a:lnTo>
                    <a:pt x="1427" y="378"/>
                  </a:lnTo>
                  <a:lnTo>
                    <a:pt x="1427" y="378"/>
                  </a:lnTo>
                  <a:lnTo>
                    <a:pt x="1406" y="412"/>
                  </a:lnTo>
                  <a:lnTo>
                    <a:pt x="1406" y="412"/>
                  </a:lnTo>
                  <a:lnTo>
                    <a:pt x="1393" y="433"/>
                  </a:lnTo>
                  <a:lnTo>
                    <a:pt x="1382" y="456"/>
                  </a:lnTo>
                  <a:lnTo>
                    <a:pt x="1372" y="479"/>
                  </a:lnTo>
                  <a:lnTo>
                    <a:pt x="1362" y="503"/>
                  </a:lnTo>
                  <a:lnTo>
                    <a:pt x="1362" y="503"/>
                  </a:lnTo>
                  <a:lnTo>
                    <a:pt x="1346" y="540"/>
                  </a:lnTo>
                  <a:lnTo>
                    <a:pt x="1346" y="540"/>
                  </a:lnTo>
                  <a:lnTo>
                    <a:pt x="1327" y="581"/>
                  </a:lnTo>
                  <a:lnTo>
                    <a:pt x="1327" y="581"/>
                  </a:lnTo>
                  <a:lnTo>
                    <a:pt x="1315" y="608"/>
                  </a:lnTo>
                  <a:lnTo>
                    <a:pt x="1302" y="633"/>
                  </a:lnTo>
                  <a:lnTo>
                    <a:pt x="1292" y="660"/>
                  </a:lnTo>
                  <a:lnTo>
                    <a:pt x="1284" y="689"/>
                  </a:lnTo>
                  <a:lnTo>
                    <a:pt x="1284" y="689"/>
                  </a:lnTo>
                  <a:lnTo>
                    <a:pt x="1277" y="715"/>
                  </a:lnTo>
                  <a:lnTo>
                    <a:pt x="1277" y="715"/>
                  </a:lnTo>
                  <a:lnTo>
                    <a:pt x="1272" y="735"/>
                  </a:lnTo>
                  <a:lnTo>
                    <a:pt x="1267" y="755"/>
                  </a:lnTo>
                  <a:lnTo>
                    <a:pt x="1264" y="765"/>
                  </a:lnTo>
                  <a:lnTo>
                    <a:pt x="1261" y="773"/>
                  </a:lnTo>
                  <a:lnTo>
                    <a:pt x="1256" y="783"/>
                  </a:lnTo>
                  <a:lnTo>
                    <a:pt x="1251" y="790"/>
                  </a:lnTo>
                  <a:lnTo>
                    <a:pt x="1251" y="790"/>
                  </a:lnTo>
                  <a:lnTo>
                    <a:pt x="1248" y="794"/>
                  </a:lnTo>
                  <a:lnTo>
                    <a:pt x="1244" y="796"/>
                  </a:lnTo>
                  <a:lnTo>
                    <a:pt x="1240" y="798"/>
                  </a:lnTo>
                  <a:lnTo>
                    <a:pt x="1235" y="798"/>
                  </a:lnTo>
                  <a:lnTo>
                    <a:pt x="1235" y="7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09" name="任意多边形 40">
            <a:extLst>
              <a:ext uri="{FF2B5EF4-FFF2-40B4-BE49-F238E27FC236}">
                <a16:creationId xmlns:a16="http://schemas.microsoft.com/office/drawing/2014/main" id="{A5A5AA29-3409-476F-A93A-8A6B5E24EFDA}"/>
              </a:ext>
            </a:extLst>
          </p:cNvPr>
          <p:cNvSpPr/>
          <p:nvPr/>
        </p:nvSpPr>
        <p:spPr>
          <a:xfrm>
            <a:off x="3243051" y="4816392"/>
            <a:ext cx="4679661" cy="476978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任意多边形 40">
            <a:extLst>
              <a:ext uri="{FF2B5EF4-FFF2-40B4-BE49-F238E27FC236}">
                <a16:creationId xmlns:a16="http://schemas.microsoft.com/office/drawing/2014/main" id="{188BB8F7-284A-4382-8527-18512E9CD477}"/>
              </a:ext>
            </a:extLst>
          </p:cNvPr>
          <p:cNvSpPr/>
          <p:nvPr/>
        </p:nvSpPr>
        <p:spPr>
          <a:xfrm>
            <a:off x="2617364" y="1317681"/>
            <a:ext cx="8099721" cy="476978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任意多边形 40">
            <a:extLst>
              <a:ext uri="{FF2B5EF4-FFF2-40B4-BE49-F238E27FC236}">
                <a16:creationId xmlns:a16="http://schemas.microsoft.com/office/drawing/2014/main" id="{C15B918E-D99F-4C26-879F-AAC854E15251}"/>
              </a:ext>
            </a:extLst>
          </p:cNvPr>
          <p:cNvSpPr/>
          <p:nvPr/>
        </p:nvSpPr>
        <p:spPr>
          <a:xfrm>
            <a:off x="3201037" y="4020780"/>
            <a:ext cx="4679661" cy="476978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任意多边形 40">
            <a:extLst>
              <a:ext uri="{FF2B5EF4-FFF2-40B4-BE49-F238E27FC236}">
                <a16:creationId xmlns:a16="http://schemas.microsoft.com/office/drawing/2014/main" id="{5A8B8E29-5B87-49B0-8407-58D8AB69BB4B}"/>
              </a:ext>
            </a:extLst>
          </p:cNvPr>
          <p:cNvSpPr/>
          <p:nvPr/>
        </p:nvSpPr>
        <p:spPr>
          <a:xfrm>
            <a:off x="3243051" y="3235014"/>
            <a:ext cx="4595632" cy="476978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3" name="任意多边形 40">
            <a:extLst>
              <a:ext uri="{FF2B5EF4-FFF2-40B4-BE49-F238E27FC236}">
                <a16:creationId xmlns:a16="http://schemas.microsoft.com/office/drawing/2014/main" id="{1C45EAC6-D2CB-4B0B-B1B1-38C1329EE420}"/>
              </a:ext>
            </a:extLst>
          </p:cNvPr>
          <p:cNvSpPr/>
          <p:nvPr/>
        </p:nvSpPr>
        <p:spPr>
          <a:xfrm>
            <a:off x="3215465" y="5640342"/>
            <a:ext cx="4665233" cy="476978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Freeform 34">
            <a:extLst>
              <a:ext uri="{FF2B5EF4-FFF2-40B4-BE49-F238E27FC236}">
                <a16:creationId xmlns:a16="http://schemas.microsoft.com/office/drawing/2014/main" id="{CAB2B412-1CCC-487D-A501-A0EC3BAA0C0F}"/>
              </a:ext>
            </a:extLst>
          </p:cNvPr>
          <p:cNvSpPr>
            <a:spLocks noEditPoints="1"/>
          </p:cNvSpPr>
          <p:nvPr/>
        </p:nvSpPr>
        <p:spPr bwMode="auto">
          <a:xfrm>
            <a:off x="7828144" y="5674679"/>
            <a:ext cx="813743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315" name="Freeform 34">
            <a:extLst>
              <a:ext uri="{FF2B5EF4-FFF2-40B4-BE49-F238E27FC236}">
                <a16:creationId xmlns:a16="http://schemas.microsoft.com/office/drawing/2014/main" id="{3EA2D332-F24F-4C1F-B8B7-64A52BD886A8}"/>
              </a:ext>
            </a:extLst>
          </p:cNvPr>
          <p:cNvSpPr>
            <a:spLocks noEditPoints="1"/>
          </p:cNvSpPr>
          <p:nvPr/>
        </p:nvSpPr>
        <p:spPr bwMode="auto">
          <a:xfrm>
            <a:off x="7880285" y="4838015"/>
            <a:ext cx="813743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316" name="Freeform 34">
            <a:extLst>
              <a:ext uri="{FF2B5EF4-FFF2-40B4-BE49-F238E27FC236}">
                <a16:creationId xmlns:a16="http://schemas.microsoft.com/office/drawing/2014/main" id="{ABD7E0D2-4413-4814-B62D-4A3BE34B8E39}"/>
              </a:ext>
            </a:extLst>
          </p:cNvPr>
          <p:cNvSpPr>
            <a:spLocks noEditPoints="1"/>
          </p:cNvSpPr>
          <p:nvPr/>
        </p:nvSpPr>
        <p:spPr bwMode="auto">
          <a:xfrm>
            <a:off x="7838683" y="4024199"/>
            <a:ext cx="813743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317" name="Freeform 34">
            <a:extLst>
              <a:ext uri="{FF2B5EF4-FFF2-40B4-BE49-F238E27FC236}">
                <a16:creationId xmlns:a16="http://schemas.microsoft.com/office/drawing/2014/main" id="{15B99F83-4D94-4C69-A2C2-70FF6F01FEC7}"/>
              </a:ext>
            </a:extLst>
          </p:cNvPr>
          <p:cNvSpPr>
            <a:spLocks noEditPoints="1"/>
          </p:cNvSpPr>
          <p:nvPr/>
        </p:nvSpPr>
        <p:spPr bwMode="auto">
          <a:xfrm>
            <a:off x="7845780" y="3279536"/>
            <a:ext cx="813743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Freeform 34">
            <a:extLst>
              <a:ext uri="{FF2B5EF4-FFF2-40B4-BE49-F238E27FC236}">
                <a16:creationId xmlns:a16="http://schemas.microsoft.com/office/drawing/2014/main" id="{EFCBCE55-9A9A-44B6-976B-D3E05778EB34}"/>
              </a:ext>
            </a:extLst>
          </p:cNvPr>
          <p:cNvSpPr>
            <a:spLocks noEditPoints="1"/>
          </p:cNvSpPr>
          <p:nvPr/>
        </p:nvSpPr>
        <p:spPr bwMode="auto">
          <a:xfrm>
            <a:off x="7825170" y="2427490"/>
            <a:ext cx="813743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BDC69F-472B-41D3-BB68-8078BC7E939B}"/>
              </a:ext>
            </a:extLst>
          </p:cNvPr>
          <p:cNvSpPr txBox="1"/>
          <p:nvPr/>
        </p:nvSpPr>
        <p:spPr>
          <a:xfrm>
            <a:off x="4260581" y="2385627"/>
            <a:ext cx="346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方正静蕾简体" panose="02000000000000000000" pitchFamily="2" charset="-122"/>
              </a:rPr>
              <a:t>汇报人：赵欣</a:t>
            </a: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3B093140-E814-47EB-88F3-FDC9DB06B17B}"/>
              </a:ext>
            </a:extLst>
          </p:cNvPr>
          <p:cNvSpPr txBox="1"/>
          <p:nvPr/>
        </p:nvSpPr>
        <p:spPr>
          <a:xfrm>
            <a:off x="4270195" y="3255222"/>
            <a:ext cx="346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方正静蕾简体" panose="02000000000000000000" pitchFamily="2" charset="-122"/>
              </a:rPr>
              <a:t>学号：</a:t>
            </a:r>
            <a:r>
              <a:rPr lang="en-US" altLang="zh-CN" sz="2000" b="1" dirty="0">
                <a:ea typeface="方正静蕾简体" panose="02000000000000000000" pitchFamily="2" charset="-122"/>
              </a:rPr>
              <a:t>20151104778</a:t>
            </a:r>
            <a:endParaRPr lang="zh-CN" altLang="en-US" sz="2000" b="1" dirty="0">
              <a:ea typeface="方正静蕾简体" panose="02000000000000000000" pitchFamily="2" charset="-122"/>
            </a:endParaRPr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D7A62A53-1C1A-47DA-BDA7-EB2DC8049451}"/>
              </a:ext>
            </a:extLst>
          </p:cNvPr>
          <p:cNvSpPr txBox="1"/>
          <p:nvPr/>
        </p:nvSpPr>
        <p:spPr>
          <a:xfrm>
            <a:off x="4287876" y="4027424"/>
            <a:ext cx="346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方正静蕾简体" panose="02000000000000000000" pitchFamily="2" charset="-122"/>
              </a:rPr>
              <a:t>院系：网络技术学院</a:t>
            </a: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F93865B8-1D15-4131-A2D4-09D48C15FE0F}"/>
              </a:ext>
            </a:extLst>
          </p:cNvPr>
          <p:cNvSpPr txBox="1"/>
          <p:nvPr/>
        </p:nvSpPr>
        <p:spPr>
          <a:xfrm>
            <a:off x="4287875" y="4784687"/>
            <a:ext cx="346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方正静蕾简体" panose="02000000000000000000" pitchFamily="2" charset="-122"/>
              </a:rPr>
              <a:t>专业：计算机科学与技术</a:t>
            </a: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E280DB1A-39DA-4642-9D5C-8D5172EAFDF1}"/>
              </a:ext>
            </a:extLst>
          </p:cNvPr>
          <p:cNvSpPr txBox="1"/>
          <p:nvPr/>
        </p:nvSpPr>
        <p:spPr>
          <a:xfrm>
            <a:off x="4261270" y="5632368"/>
            <a:ext cx="346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方正静蕾简体" panose="02000000000000000000" pitchFamily="2" charset="-122"/>
              </a:rPr>
              <a:t>指导教师：李红霞</a:t>
            </a:r>
          </a:p>
        </p:txBody>
      </p:sp>
    </p:spTree>
    <p:extLst>
      <p:ext uri="{BB962C8B-B14F-4D97-AF65-F5344CB8AC3E}">
        <p14:creationId xmlns:p14="http://schemas.microsoft.com/office/powerpoint/2010/main" val="1194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4" grpId="0"/>
      <p:bldP spid="319" grpId="0"/>
      <p:bldP spid="320" grpId="0"/>
      <p:bldP spid="321" grpId="0"/>
      <p:bldP spid="3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/>
          <p:cNvSpPr>
            <a:spLocks noEditPoints="1"/>
          </p:cNvSpPr>
          <p:nvPr/>
        </p:nvSpPr>
        <p:spPr bwMode="auto">
          <a:xfrm>
            <a:off x="4763270" y="4081423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718858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5306" y="4001987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课题背景及意义</a:t>
            </a:r>
          </a:p>
        </p:txBody>
      </p:sp>
      <p:sp>
        <p:nvSpPr>
          <p:cNvPr id="5" name="Freeform 34"/>
          <p:cNvSpPr>
            <a:spLocks noEditPoints="1"/>
          </p:cNvSpPr>
          <p:nvPr/>
        </p:nvSpPr>
        <p:spPr bwMode="auto">
          <a:xfrm>
            <a:off x="10886644" y="2662788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842232" y="284496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78681" y="2583352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开发工具介绍</a:t>
            </a:r>
          </a:p>
        </p:txBody>
      </p:sp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75655" y="4081423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31243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67691" y="4001987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5.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计划进度安排</a:t>
            </a:r>
          </a:p>
        </p:txBody>
      </p:sp>
      <p:sp>
        <p:nvSpPr>
          <p:cNvPr id="11" name="Freeform 34"/>
          <p:cNvSpPr>
            <a:spLocks noEditPoints="1"/>
          </p:cNvSpPr>
          <p:nvPr/>
        </p:nvSpPr>
        <p:spPr bwMode="auto">
          <a:xfrm>
            <a:off x="10867879" y="5563915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823467" y="574608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59915" y="5484479"/>
            <a:ext cx="344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6.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课题最终提供结果</a:t>
            </a:r>
          </a:p>
        </p:txBody>
      </p:sp>
      <p:sp>
        <p:nvSpPr>
          <p:cNvPr id="15" name="Freeform 197"/>
          <p:cNvSpPr>
            <a:spLocks noEditPoints="1"/>
          </p:cNvSpPr>
          <p:nvPr/>
        </p:nvSpPr>
        <p:spPr bwMode="auto">
          <a:xfrm>
            <a:off x="616940" y="411376"/>
            <a:ext cx="4400695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19075" y="1444132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54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>
                <a:solidFill>
                  <a:srgbClr val="254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rgbClr val="254E6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 flipV="1">
            <a:off x="6749033" y="2068278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0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0" name="Group 4"/>
          <p:cNvGrpSpPr>
            <a:grpSpLocks noChangeAspect="1"/>
          </p:cNvGrpSpPr>
          <p:nvPr/>
        </p:nvGrpSpPr>
        <p:grpSpPr bwMode="auto">
          <a:xfrm flipV="1">
            <a:off x="6762043" y="3493042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32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 flipV="1">
            <a:off x="616940" y="3492019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44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5" name="Group 4"/>
          <p:cNvGrpSpPr>
            <a:grpSpLocks noChangeAspect="1"/>
          </p:cNvGrpSpPr>
          <p:nvPr/>
        </p:nvGrpSpPr>
        <p:grpSpPr bwMode="auto">
          <a:xfrm flipV="1">
            <a:off x="6762044" y="4984510"/>
            <a:ext cx="732153" cy="755559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56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4">
            <a:extLst>
              <a:ext uri="{FF2B5EF4-FFF2-40B4-BE49-F238E27FC236}">
                <a16:creationId xmlns:a16="http://schemas.microsoft.com/office/drawing/2014/main" id="{65244F7C-607A-4704-B2C7-3CAE106DE5B0}"/>
              </a:ext>
            </a:extLst>
          </p:cNvPr>
          <p:cNvSpPr>
            <a:spLocks noEditPoints="1"/>
          </p:cNvSpPr>
          <p:nvPr/>
        </p:nvSpPr>
        <p:spPr bwMode="auto">
          <a:xfrm>
            <a:off x="10965586" y="1155926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任意多边形 2">
            <a:extLst>
              <a:ext uri="{FF2B5EF4-FFF2-40B4-BE49-F238E27FC236}">
                <a16:creationId xmlns:a16="http://schemas.microsoft.com/office/drawing/2014/main" id="{441C805B-7570-4CF5-A7D9-D3DE57D44C6D}"/>
              </a:ext>
            </a:extLst>
          </p:cNvPr>
          <p:cNvSpPr/>
          <p:nvPr/>
        </p:nvSpPr>
        <p:spPr>
          <a:xfrm>
            <a:off x="6921174" y="1338100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7649362-8792-4277-9C49-DBCDF0EB2FA3}"/>
              </a:ext>
            </a:extLst>
          </p:cNvPr>
          <p:cNvSpPr txBox="1"/>
          <p:nvPr/>
        </p:nvSpPr>
        <p:spPr>
          <a:xfrm>
            <a:off x="7457622" y="1076490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功能及模块划分</a:t>
            </a:r>
          </a:p>
        </p:txBody>
      </p:sp>
      <p:grpSp>
        <p:nvGrpSpPr>
          <p:cNvPr id="95" name="Group 4">
            <a:extLst>
              <a:ext uri="{FF2B5EF4-FFF2-40B4-BE49-F238E27FC236}">
                <a16:creationId xmlns:a16="http://schemas.microsoft.com/office/drawing/2014/main" id="{303B21DE-D609-417F-B5B2-3B16AC270FFD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6819256" y="566522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EF9DA183-EFE6-4C69-B88D-71DA10799523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A0C68B7-BD5B-4BFA-ABC2-184E8D19D3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A733FC5A-8E6D-4D08-BA5E-CF58CB5668E2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B7F2FD60-DB72-4073-AB49-CEE8B1454414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D5E388B5-6F75-4580-98B7-A7D7DBEBF9CC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7C02028F-2D89-4C13-819A-E1F5E6F8330E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C26576DC-B768-484D-B2A5-7833FDEF7E2D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B3D31411-3CBB-4C60-A2B0-B39425051F5E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3932605-7261-4259-A9F4-B71614B0370F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05" name="Freeform 34">
            <a:extLst>
              <a:ext uri="{FF2B5EF4-FFF2-40B4-BE49-F238E27FC236}">
                <a16:creationId xmlns:a16="http://schemas.microsoft.com/office/drawing/2014/main" id="{B2500A76-790D-48F0-B22C-759F636CFD27}"/>
              </a:ext>
            </a:extLst>
          </p:cNvPr>
          <p:cNvSpPr>
            <a:spLocks noEditPoints="1"/>
          </p:cNvSpPr>
          <p:nvPr/>
        </p:nvSpPr>
        <p:spPr bwMode="auto">
          <a:xfrm>
            <a:off x="4662445" y="5525618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任意多边形 2">
            <a:extLst>
              <a:ext uri="{FF2B5EF4-FFF2-40B4-BE49-F238E27FC236}">
                <a16:creationId xmlns:a16="http://schemas.microsoft.com/office/drawing/2014/main" id="{AC6EAE38-A932-4050-AAE4-E3E4305BB299}"/>
              </a:ext>
            </a:extLst>
          </p:cNvPr>
          <p:cNvSpPr/>
          <p:nvPr/>
        </p:nvSpPr>
        <p:spPr>
          <a:xfrm>
            <a:off x="618033" y="570779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EAB5B22-85D2-4007-A869-1FD5B6006CF7}"/>
              </a:ext>
            </a:extLst>
          </p:cNvPr>
          <p:cNvSpPr txBox="1"/>
          <p:nvPr/>
        </p:nvSpPr>
        <p:spPr>
          <a:xfrm>
            <a:off x="1154481" y="5446182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系统可行性分析</a:t>
            </a:r>
          </a:p>
        </p:txBody>
      </p:sp>
      <p:grpSp>
        <p:nvGrpSpPr>
          <p:cNvPr id="108" name="Group 4">
            <a:extLst>
              <a:ext uri="{FF2B5EF4-FFF2-40B4-BE49-F238E27FC236}">
                <a16:creationId xmlns:a16="http://schemas.microsoft.com/office/drawing/2014/main" id="{516A92FD-CB93-4086-8A45-B34A59EF3035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516115" y="4936214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7B5F4BA8-CC47-4C92-A1F1-16DEB5A8CB1C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4924EE10-8CA1-40A8-B516-49063839E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8BB35FA4-614A-481C-9191-1796E692BB20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49E155EF-BC67-4EFE-8373-2A21B2443E62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DBDD1EAF-8939-4AE0-8DB2-3097370CE0AE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4BB2986A-86E2-4DC0-BF1C-A24950C8C46E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ABBA8692-989D-4421-8A16-49D97EBAA516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EE6604E3-2791-42DD-8157-012BD9A05656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30611061-F531-4000-BB5C-5031B47DB085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04544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0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0" presetClass="entr" presetSubtype="0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 animBg="1"/>
      <p:bldP spid="16" grpId="0"/>
      <p:bldP spid="92" grpId="0" animBg="1"/>
      <p:bldP spid="93" grpId="0" animBg="1"/>
      <p:bldP spid="94" grpId="0"/>
      <p:bldP spid="105" grpId="0" animBg="1"/>
      <p:bldP spid="106" grpId="0" animBg="1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401256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课题背景及意义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557586" y="3008646"/>
            <a:ext cx="20285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600" dirty="0">
              <a:solidFill>
                <a:srgbClr val="254E6B"/>
              </a:solidFill>
              <a:latin typeface="Arial Black" panose="020B0A04020102020204" pitchFamily="34" charset="0"/>
              <a:ea typeface="迷你简卡通" pitchFamily="65" charset="-122"/>
              <a:cs typeface="Aharoni" panose="02010803020104030203" pitchFamily="2" charset="-79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1E517C-7733-4917-AA59-755D928329F6}"/>
              </a:ext>
            </a:extLst>
          </p:cNvPr>
          <p:cNvSpPr txBox="1"/>
          <p:nvPr/>
        </p:nvSpPr>
        <p:spPr>
          <a:xfrm>
            <a:off x="1230965" y="1865626"/>
            <a:ext cx="9730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方正静蕾简体" panose="02000000000000000000" pitchFamily="2" charset="-122"/>
              </a:rPr>
              <a:t>          </a:t>
            </a:r>
            <a:r>
              <a:rPr lang="zh-CN" altLang="zh-CN" sz="2800" dirty="0">
                <a:ea typeface="方正静蕾简体" panose="02000000000000000000" pitchFamily="2" charset="-122"/>
              </a:rPr>
              <a:t>中国目前正在以前所未有的规模在进行国际化的进程，酒店行业也在进行深刻的变革，如何与国际接轨，不断提高酒店的竞争力，提高酒店的品牌形象，是酒店行业普遍关注的课题。随着酒店信息化管理的进一步深入开展，越来越多的新技术被应用于酒店</a:t>
            </a:r>
            <a:r>
              <a:rPr lang="zh-CN" altLang="en-US" sz="2800" dirty="0">
                <a:ea typeface="方正静蕾简体" panose="02000000000000000000" pitchFamily="2" charset="-122"/>
              </a:rPr>
              <a:t>客房</a:t>
            </a:r>
            <a:r>
              <a:rPr lang="zh-CN" altLang="zh-CN" sz="2800" dirty="0">
                <a:ea typeface="方正静蕾简体" panose="02000000000000000000" pitchFamily="2" charset="-122"/>
              </a:rPr>
              <a:t>信息管理系统中。如何让人们的需求得到满足？</a:t>
            </a:r>
            <a:r>
              <a:rPr lang="zh-CN" altLang="en-US" sz="2800" dirty="0">
                <a:ea typeface="方正静蕾简体" panose="02000000000000000000" pitchFamily="2" charset="-122"/>
              </a:rPr>
              <a:t>自助快捷酒店房间管理系统</a:t>
            </a:r>
            <a:r>
              <a:rPr lang="zh-CN" altLang="zh-CN" sz="2800" dirty="0">
                <a:ea typeface="方正静蕾简体" panose="02000000000000000000" pitchFamily="2" charset="-122"/>
              </a:rPr>
              <a:t>应运而生。</a:t>
            </a:r>
            <a:r>
              <a:rPr lang="zh-CN" altLang="en-US" sz="2800" dirty="0">
                <a:ea typeface="方正静蕾简体" panose="02000000000000000000" pitchFamily="2" charset="-122"/>
              </a:rPr>
              <a:t>酒店房间管理</a:t>
            </a:r>
            <a:r>
              <a:rPr lang="zh-CN" altLang="zh-CN" sz="2800" dirty="0">
                <a:ea typeface="方正静蕾简体" panose="02000000000000000000" pitchFamily="2" charset="-122"/>
              </a:rPr>
              <a:t>无疑是酒店管理中非常重要的环节。</a:t>
            </a:r>
          </a:p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585B854-7A50-46B7-84A4-E9AE68D06174}"/>
              </a:ext>
            </a:extLst>
          </p:cNvPr>
          <p:cNvGrpSpPr/>
          <p:nvPr/>
        </p:nvGrpSpPr>
        <p:grpSpPr>
          <a:xfrm>
            <a:off x="418318" y="1417162"/>
            <a:ext cx="1431925" cy="1168401"/>
            <a:chOff x="6183313" y="1962150"/>
            <a:chExt cx="1431925" cy="1168401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0BB8EE0-0D4C-4741-923A-B88CBB0D64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510A34-EC55-4961-B556-8BE8B5023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546B09B-A0CB-494F-824C-ADEA32EF3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40BBDBB-BA51-4906-80AB-85DB59A9E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DFD2370-EC0E-4A8D-9B9F-03472471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4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系统可行性分析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538862" y="2988843"/>
            <a:ext cx="1311381" cy="1418197"/>
            <a:chOff x="3173" y="1433"/>
            <a:chExt cx="1596" cy="1726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151100" y="1446642"/>
            <a:ext cx="1476989" cy="1597295"/>
            <a:chOff x="3173" y="1433"/>
            <a:chExt cx="1596" cy="1726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1628089" y="1734754"/>
            <a:ext cx="1673245" cy="1809537"/>
            <a:chOff x="3173" y="1433"/>
            <a:chExt cx="1596" cy="1726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882183" y="3544289"/>
            <a:ext cx="1029107" cy="1112930"/>
            <a:chOff x="3173" y="1433"/>
            <a:chExt cx="1596" cy="1726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2DAE32B-260B-47AE-9703-306339D7C868}"/>
              </a:ext>
            </a:extLst>
          </p:cNvPr>
          <p:cNvSpPr txBox="1"/>
          <p:nvPr/>
        </p:nvSpPr>
        <p:spPr>
          <a:xfrm>
            <a:off x="3785937" y="2044032"/>
            <a:ext cx="72189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方正静蕾简体" panose="02000000000000000000" pitchFamily="2" charset="-122"/>
              </a:rPr>
              <a:t>       考虑到系统和数据的安全性，本系统采用</a:t>
            </a:r>
            <a:r>
              <a:rPr lang="en-US" altLang="zh-CN" sz="2800" dirty="0">
                <a:ea typeface="方正静蕾简体" panose="02000000000000000000" pitchFamily="2" charset="-122"/>
              </a:rPr>
              <a:t>C++</a:t>
            </a:r>
            <a:r>
              <a:rPr lang="zh-CN" altLang="en-US" sz="2800" dirty="0">
                <a:ea typeface="方正静蕾简体" panose="02000000000000000000" pitchFamily="2" charset="-122"/>
              </a:rPr>
              <a:t>作为主要编程语言，并使用</a:t>
            </a:r>
            <a:r>
              <a:rPr lang="en-US" altLang="zh-CN" sz="2800" dirty="0" err="1">
                <a:ea typeface="方正静蕾简体" panose="02000000000000000000" pitchFamily="2" charset="-122"/>
              </a:rPr>
              <a:t>SQLlite</a:t>
            </a:r>
            <a:r>
              <a:rPr lang="zh-CN" altLang="en-US" sz="2800" dirty="0">
                <a:ea typeface="方正静蕾简体" panose="02000000000000000000" pitchFamily="2" charset="-122"/>
              </a:rPr>
              <a:t>数据库来存储系统用到的数据。使用基于</a:t>
            </a:r>
            <a:r>
              <a:rPr lang="en-US" altLang="zh-CN" sz="2800" dirty="0">
                <a:ea typeface="方正静蕾简体" panose="02000000000000000000" pitchFamily="2" charset="-122"/>
              </a:rPr>
              <a:t>QT</a:t>
            </a:r>
            <a:r>
              <a:rPr lang="zh-CN" altLang="en-US" sz="2800" dirty="0">
                <a:ea typeface="方正静蕾简体" panose="02000000000000000000" pitchFamily="2" charset="-122"/>
              </a:rPr>
              <a:t>的</a:t>
            </a:r>
            <a:r>
              <a:rPr lang="en-US" altLang="zh-CN" sz="2800" dirty="0">
                <a:ea typeface="方正静蕾简体" panose="02000000000000000000" pitchFamily="2" charset="-122"/>
              </a:rPr>
              <a:t>C++</a:t>
            </a:r>
            <a:r>
              <a:rPr lang="zh-CN" altLang="en-US" sz="2800" dirty="0">
                <a:ea typeface="方正静蕾简体" panose="02000000000000000000" pitchFamily="2" charset="-122"/>
              </a:rPr>
              <a:t>语言结合</a:t>
            </a:r>
            <a:r>
              <a:rPr lang="en-US" altLang="zh-CN" sz="2800" dirty="0" err="1">
                <a:ea typeface="方正静蕾简体" panose="02000000000000000000" pitchFamily="2" charset="-122"/>
              </a:rPr>
              <a:t>Sqllite</a:t>
            </a:r>
            <a:r>
              <a:rPr lang="zh-CN" altLang="en-US" sz="2800" dirty="0">
                <a:ea typeface="方正静蕾简体" panose="02000000000000000000" pitchFamily="2" charset="-122"/>
              </a:rPr>
              <a:t>不光能提高安全性，还使得本系统是跨平台的，不管是</a:t>
            </a:r>
            <a:r>
              <a:rPr lang="en-US" altLang="zh-CN" sz="2800" dirty="0">
                <a:ea typeface="方正静蕾简体" panose="02000000000000000000" pitchFamily="2" charset="-122"/>
              </a:rPr>
              <a:t>Linux </a:t>
            </a:r>
            <a:r>
              <a:rPr lang="zh-CN" altLang="en-US" sz="2800" dirty="0">
                <a:ea typeface="方正静蕾简体" panose="02000000000000000000" pitchFamily="2" charset="-122"/>
              </a:rPr>
              <a:t>或者 </a:t>
            </a:r>
            <a:r>
              <a:rPr lang="en-US" altLang="zh-CN" sz="2800" dirty="0">
                <a:ea typeface="方正静蕾简体" panose="02000000000000000000" pitchFamily="2" charset="-122"/>
              </a:rPr>
              <a:t>Windows Server </a:t>
            </a:r>
            <a:r>
              <a:rPr lang="zh-CN" altLang="en-US" sz="2800" dirty="0">
                <a:ea typeface="方正静蕾简体" panose="02000000000000000000" pitchFamily="2" charset="-122"/>
              </a:rPr>
              <a:t>都可以使用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6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功能及模块划分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 rot="1587071">
            <a:off x="148201" y="1619215"/>
            <a:ext cx="2924639" cy="1809064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476FF8-EDD9-484A-AC60-EE72FCD17514}"/>
              </a:ext>
            </a:extLst>
          </p:cNvPr>
          <p:cNvSpPr txBox="1"/>
          <p:nvPr/>
        </p:nvSpPr>
        <p:spPr>
          <a:xfrm>
            <a:off x="2850006" y="1887406"/>
            <a:ext cx="86787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方正静蕾简体" panose="02000000000000000000" pitchFamily="2" charset="-122"/>
              </a:rPr>
              <a:t>         </a:t>
            </a:r>
            <a:r>
              <a:rPr lang="zh-CN" altLang="zh-CN" sz="2800" dirty="0">
                <a:ea typeface="方正静蕾简体" panose="02000000000000000000" pitchFamily="2" charset="-122"/>
              </a:rPr>
              <a:t>论文的主要目标是通过需求分析将系统主要功能进行挖掘和完善，结合现阶段较为成熟的</a:t>
            </a:r>
            <a:r>
              <a:rPr lang="en-US" altLang="zh-CN" sz="2800" dirty="0">
                <a:ea typeface="方正静蕾简体" panose="02000000000000000000" pitchFamily="2" charset="-122"/>
              </a:rPr>
              <a:t>QT</a:t>
            </a:r>
            <a:r>
              <a:rPr lang="zh-CN" altLang="zh-CN" sz="2800" dirty="0">
                <a:ea typeface="方正静蕾简体" panose="02000000000000000000" pitchFamily="2" charset="-122"/>
              </a:rPr>
              <a:t>技术框架和</a:t>
            </a:r>
            <a:r>
              <a:rPr lang="en-US" altLang="zh-CN" sz="2800" dirty="0">
                <a:ea typeface="方正静蕾简体" panose="02000000000000000000" pitchFamily="2" charset="-122"/>
              </a:rPr>
              <a:t>C++</a:t>
            </a:r>
            <a:r>
              <a:rPr lang="zh-CN" altLang="zh-CN" sz="2800" dirty="0">
                <a:ea typeface="方正静蕾简体" panose="02000000000000000000" pitchFamily="2" charset="-122"/>
              </a:rPr>
              <a:t>编程语言知识打造成一个完整的</a:t>
            </a:r>
            <a:r>
              <a:rPr lang="en-US" altLang="zh-CN" sz="2800" dirty="0">
                <a:ea typeface="方正静蕾简体" panose="02000000000000000000" pitchFamily="2" charset="-122"/>
              </a:rPr>
              <a:t>C\S</a:t>
            </a:r>
            <a:r>
              <a:rPr lang="zh-CN" altLang="zh-CN" sz="2800" dirty="0">
                <a:ea typeface="方正静蕾简体" panose="02000000000000000000" pitchFamily="2" charset="-122"/>
              </a:rPr>
              <a:t>结构系统。</a:t>
            </a:r>
          </a:p>
          <a:p>
            <a:r>
              <a:rPr lang="zh-CN" altLang="zh-CN" sz="2800" dirty="0">
                <a:ea typeface="方正静蕾简体" panose="02000000000000000000" pitchFamily="2" charset="-122"/>
              </a:rPr>
              <a:t>系统功能主要如下：</a:t>
            </a:r>
          </a:p>
          <a:p>
            <a:r>
              <a:rPr lang="zh-CN" altLang="en-US" sz="2800" dirty="0">
                <a:ea typeface="方正静蕾简体" panose="02000000000000000000" pitchFamily="2" charset="-122"/>
              </a:rPr>
              <a:t>（</a:t>
            </a:r>
            <a:r>
              <a:rPr lang="en-US" altLang="zh-CN" sz="2800" dirty="0">
                <a:ea typeface="方正静蕾简体" panose="02000000000000000000" pitchFamily="2" charset="-122"/>
              </a:rPr>
              <a:t>1</a:t>
            </a:r>
            <a:r>
              <a:rPr lang="zh-CN" altLang="en-US" sz="2800" dirty="0">
                <a:ea typeface="方正静蕾简体" panose="02000000000000000000" pitchFamily="2" charset="-122"/>
              </a:rPr>
              <a:t>）房间信息管理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r>
              <a:rPr lang="zh-CN" altLang="en-US" sz="2800" dirty="0">
                <a:ea typeface="方正静蕾简体" panose="02000000000000000000" pitchFamily="2" charset="-122"/>
              </a:rPr>
              <a:t>（</a:t>
            </a:r>
            <a:r>
              <a:rPr lang="en-US" altLang="zh-CN" sz="2800" dirty="0">
                <a:ea typeface="方正静蕾简体" panose="02000000000000000000" pitchFamily="2" charset="-122"/>
              </a:rPr>
              <a:t>2</a:t>
            </a:r>
            <a:r>
              <a:rPr lang="zh-CN" altLang="en-US" sz="2800" dirty="0">
                <a:ea typeface="方正静蕾简体" panose="02000000000000000000" pitchFamily="2" charset="-122"/>
              </a:rPr>
              <a:t>）客户入住信息登记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r>
              <a:rPr lang="zh-CN" altLang="en-US" sz="2800" dirty="0">
                <a:ea typeface="方正静蕾简体" panose="02000000000000000000" pitchFamily="2" charset="-122"/>
              </a:rPr>
              <a:t>（</a:t>
            </a:r>
            <a:r>
              <a:rPr lang="en-US" altLang="zh-CN" sz="2800" dirty="0">
                <a:ea typeface="方正静蕾简体" panose="02000000000000000000" pitchFamily="2" charset="-122"/>
              </a:rPr>
              <a:t>3</a:t>
            </a:r>
            <a:r>
              <a:rPr lang="zh-CN" altLang="en-US" sz="2800" dirty="0">
                <a:ea typeface="方正静蕾简体" panose="02000000000000000000" pitchFamily="2" charset="-122"/>
              </a:rPr>
              <a:t>）微信扫码登记客户资料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r>
              <a:rPr lang="zh-CN" altLang="en-US" sz="2800" dirty="0">
                <a:ea typeface="方正静蕾简体" panose="02000000000000000000" pitchFamily="2" charset="-122"/>
              </a:rPr>
              <a:t>（</a:t>
            </a:r>
            <a:r>
              <a:rPr lang="en-US" altLang="zh-CN" sz="2800" dirty="0">
                <a:ea typeface="方正静蕾简体" panose="02000000000000000000" pitchFamily="2" charset="-122"/>
              </a:rPr>
              <a:t>4</a:t>
            </a:r>
            <a:r>
              <a:rPr lang="zh-CN" altLang="en-US" sz="2800" dirty="0">
                <a:ea typeface="方正静蕾简体" panose="02000000000000000000" pitchFamily="2" charset="-122"/>
              </a:rPr>
              <a:t>）微信付款功能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r>
              <a:rPr lang="zh-CN" altLang="en-US" sz="2800" dirty="0">
                <a:ea typeface="方正静蕾简体" panose="02000000000000000000" pitchFamily="2" charset="-122"/>
              </a:rPr>
              <a:t>（</a:t>
            </a:r>
            <a:r>
              <a:rPr lang="en-US" altLang="zh-CN" sz="2800" dirty="0">
                <a:ea typeface="方正静蕾简体" panose="02000000000000000000" pitchFamily="2" charset="-122"/>
              </a:rPr>
              <a:t>5</a:t>
            </a:r>
            <a:r>
              <a:rPr lang="zh-CN" altLang="en-US" sz="2800" dirty="0">
                <a:ea typeface="方正静蕾简体" panose="02000000000000000000" pitchFamily="2" charset="-122"/>
              </a:rPr>
              <a:t>）房间信息查询（根据房间状态和时间进行查询）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r>
              <a:rPr lang="zh-CN" altLang="en-US" sz="2800" dirty="0">
                <a:ea typeface="方正静蕾简体" panose="02000000000000000000" pitchFamily="2" charset="-122"/>
              </a:rPr>
              <a:t>（</a:t>
            </a:r>
            <a:r>
              <a:rPr lang="en-US" altLang="zh-CN" sz="2800" dirty="0">
                <a:ea typeface="方正静蕾简体" panose="02000000000000000000" pitchFamily="2" charset="-122"/>
              </a:rPr>
              <a:t>6</a:t>
            </a:r>
            <a:r>
              <a:rPr lang="zh-CN" altLang="en-US" sz="2800" dirty="0">
                <a:ea typeface="方正静蕾简体" panose="02000000000000000000" pitchFamily="2" charset="-122"/>
              </a:rPr>
              <a:t>）客户身份识别功能（审核客户入住信息）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3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开发工具介绍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-43664" y="1580815"/>
            <a:ext cx="2901512" cy="2458902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DC56CE-1CA0-48A6-96DD-275329782780}"/>
              </a:ext>
            </a:extLst>
          </p:cNvPr>
          <p:cNvSpPr txBox="1"/>
          <p:nvPr/>
        </p:nvSpPr>
        <p:spPr>
          <a:xfrm>
            <a:off x="2909667" y="2000580"/>
            <a:ext cx="893309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方正静蕾简体" panose="02000000000000000000" pitchFamily="2" charset="-122"/>
              </a:rPr>
              <a:t>         </a:t>
            </a:r>
            <a:r>
              <a:rPr lang="zh-CN" altLang="zh-CN" sz="2800" dirty="0">
                <a:ea typeface="方正静蕾简体" panose="02000000000000000000" pitchFamily="2" charset="-122"/>
              </a:rPr>
              <a:t>基于</a:t>
            </a:r>
            <a:r>
              <a:rPr lang="en-US" altLang="zh-CN" sz="2800" dirty="0">
                <a:ea typeface="方正静蕾简体" panose="02000000000000000000" pitchFamily="2" charset="-122"/>
              </a:rPr>
              <a:t>QT</a:t>
            </a:r>
            <a:r>
              <a:rPr lang="zh-CN" altLang="zh-CN" sz="2800" dirty="0">
                <a:ea typeface="方正静蕾简体" panose="02000000000000000000" pitchFamily="2" charset="-122"/>
              </a:rPr>
              <a:t>技术的自助快捷酒店房间管理系统通过对房间的管理，完成酒店客房的客户信息登记，统计客户入住时间，进出时间等功能。</a:t>
            </a:r>
          </a:p>
          <a:p>
            <a:r>
              <a:rPr lang="zh-CN" altLang="zh-CN" sz="2800" dirty="0">
                <a:ea typeface="方正静蕾简体" panose="02000000000000000000" pitchFamily="2" charset="-122"/>
              </a:rPr>
              <a:t>使用技术如下：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1</a:t>
            </a:r>
            <a:r>
              <a:rPr lang="zh-CN" altLang="zh-CN" sz="2800" dirty="0">
                <a:ea typeface="方正静蕾简体" panose="02000000000000000000" pitchFamily="2" charset="-122"/>
              </a:rPr>
              <a:t>、系统架构采用基于</a:t>
            </a:r>
            <a:r>
              <a:rPr lang="en-US" altLang="zh-CN" sz="2800" dirty="0">
                <a:ea typeface="方正静蕾简体" panose="02000000000000000000" pitchFamily="2" charset="-122"/>
              </a:rPr>
              <a:t>C++</a:t>
            </a:r>
            <a:r>
              <a:rPr lang="zh-CN" altLang="zh-CN" sz="2800" dirty="0">
                <a:ea typeface="方正静蕾简体" panose="02000000000000000000" pitchFamily="2" charset="-122"/>
              </a:rPr>
              <a:t>语言的</a:t>
            </a:r>
            <a:r>
              <a:rPr lang="en-US" altLang="zh-CN" sz="2800" dirty="0">
                <a:ea typeface="方正静蕾简体" panose="02000000000000000000" pitchFamily="2" charset="-122"/>
              </a:rPr>
              <a:t>QT</a:t>
            </a:r>
            <a:r>
              <a:rPr lang="zh-CN" altLang="zh-CN" sz="2800" dirty="0">
                <a:ea typeface="方正静蕾简体" panose="02000000000000000000" pitchFamily="2" charset="-122"/>
              </a:rPr>
              <a:t>平台架构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2</a:t>
            </a:r>
            <a:r>
              <a:rPr lang="zh-CN" altLang="zh-CN" sz="2800" dirty="0">
                <a:ea typeface="方正静蕾简体" panose="02000000000000000000" pitchFamily="2" charset="-122"/>
              </a:rPr>
              <a:t>、数据库使用轻量级的</a:t>
            </a:r>
            <a:r>
              <a:rPr lang="en-US" altLang="zh-CN" sz="2800" dirty="0" err="1">
                <a:ea typeface="方正静蕾简体" panose="02000000000000000000" pitchFamily="2" charset="-122"/>
              </a:rPr>
              <a:t>SQLLite</a:t>
            </a:r>
            <a:r>
              <a:rPr lang="zh-CN" altLang="zh-CN" sz="2800" dirty="0">
                <a:ea typeface="方正静蕾简体" panose="02000000000000000000" pitchFamily="2" charset="-122"/>
              </a:rPr>
              <a:t>数据库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3</a:t>
            </a:r>
            <a:r>
              <a:rPr lang="zh-CN" altLang="zh-CN" sz="2800" dirty="0">
                <a:ea typeface="方正静蕾简体" panose="02000000000000000000" pitchFamily="2" charset="-122"/>
              </a:rPr>
              <a:t>、图片处理选用</a:t>
            </a:r>
            <a:r>
              <a:rPr lang="en-US" altLang="zh-CN" sz="2800" dirty="0">
                <a:ea typeface="方正静蕾简体" panose="02000000000000000000" pitchFamily="2" charset="-122"/>
              </a:rPr>
              <a:t>Photoshop</a:t>
            </a:r>
            <a:r>
              <a:rPr lang="zh-CN" altLang="zh-CN" sz="2800" dirty="0">
                <a:ea typeface="方正静蕾简体" panose="02000000000000000000" pitchFamily="2" charset="-122"/>
              </a:rPr>
              <a:t>工具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4</a:t>
            </a:r>
            <a:r>
              <a:rPr lang="zh-CN" altLang="zh-CN" sz="2800" dirty="0">
                <a:ea typeface="方正静蕾简体" panose="02000000000000000000" pitchFamily="2" charset="-122"/>
              </a:rPr>
              <a:t>、开发平台基于</a:t>
            </a:r>
            <a:r>
              <a:rPr lang="en-US" altLang="zh-CN" sz="2800" dirty="0">
                <a:ea typeface="方正静蕾简体" panose="02000000000000000000" pitchFamily="2" charset="-122"/>
              </a:rPr>
              <a:t>Windows</a:t>
            </a:r>
            <a:r>
              <a:rPr lang="zh-CN" altLang="zh-CN" sz="2800" dirty="0">
                <a:ea typeface="方正静蕾简体" panose="02000000000000000000" pitchFamily="2" charset="-122"/>
              </a:rPr>
              <a:t>平台进行开发设计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5</a:t>
            </a:r>
            <a:r>
              <a:rPr lang="zh-CN" altLang="zh-CN" sz="2800" dirty="0">
                <a:ea typeface="方正静蕾简体" panose="02000000000000000000" pitchFamily="2" charset="-122"/>
              </a:rPr>
              <a:t>、系统采用微软提供的一些窗体和</a:t>
            </a:r>
            <a:r>
              <a:rPr lang="en-US" altLang="zh-CN" sz="2800" dirty="0" err="1">
                <a:ea typeface="方正静蕾简体" panose="02000000000000000000" pitchFamily="2" charset="-122"/>
              </a:rPr>
              <a:t>Api</a:t>
            </a:r>
            <a:r>
              <a:rPr lang="zh-CN" altLang="zh-CN" sz="2800" dirty="0">
                <a:ea typeface="方正静蕾简体" panose="02000000000000000000" pitchFamily="2" charset="-122"/>
              </a:rPr>
              <a:t>插件，以灵活应对业务需求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0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计划进度安排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flipH="1">
            <a:off x="9642699" y="2756900"/>
            <a:ext cx="1140764" cy="2174633"/>
            <a:chOff x="7313614" y="5424488"/>
            <a:chExt cx="363538" cy="641350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19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1259375" y="3874731"/>
            <a:ext cx="8505371" cy="638728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rgbClr val="254E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166262" y="3682901"/>
            <a:ext cx="615743" cy="585108"/>
            <a:chOff x="2166261" y="3682901"/>
            <a:chExt cx="615743" cy="585108"/>
          </a:xfrm>
        </p:grpSpPr>
        <p:sp>
          <p:nvSpPr>
            <p:cNvPr id="51" name="椭圆 50"/>
            <p:cNvSpPr/>
            <p:nvPr/>
          </p:nvSpPr>
          <p:spPr>
            <a:xfrm>
              <a:off x="2166261" y="3682901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189986" y="3768247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01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791862" y="4141646"/>
            <a:ext cx="626185" cy="585108"/>
            <a:chOff x="3791861" y="4141646"/>
            <a:chExt cx="626185" cy="585108"/>
          </a:xfrm>
        </p:grpSpPr>
        <p:sp>
          <p:nvSpPr>
            <p:cNvPr id="54" name="椭圆 53"/>
            <p:cNvSpPr/>
            <p:nvPr/>
          </p:nvSpPr>
          <p:spPr>
            <a:xfrm>
              <a:off x="3791861" y="4141646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826028" y="4236568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02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437286" y="3569563"/>
            <a:ext cx="622653" cy="585108"/>
            <a:chOff x="5437285" y="3569562"/>
            <a:chExt cx="622653" cy="585108"/>
          </a:xfrm>
        </p:grpSpPr>
        <p:sp>
          <p:nvSpPr>
            <p:cNvPr id="57" name="椭圆 56"/>
            <p:cNvSpPr/>
            <p:nvPr/>
          </p:nvSpPr>
          <p:spPr>
            <a:xfrm>
              <a:off x="5437285" y="3569562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467920" y="3682901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03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227986" y="4192443"/>
            <a:ext cx="633095" cy="585108"/>
            <a:chOff x="7227985" y="4192442"/>
            <a:chExt cx="633095" cy="585108"/>
          </a:xfrm>
        </p:grpSpPr>
        <p:sp>
          <p:nvSpPr>
            <p:cNvPr id="60" name="椭圆 59"/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269062" y="4291779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04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982035" y="2388971"/>
            <a:ext cx="2950419" cy="118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254E6B"/>
                </a:solidFill>
              </a:rPr>
              <a:t>2018.09.01-2018.09.15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收集相关资料，确定毕业设计。查询酒店管理方面的和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技术和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编程技术相关资料。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2570740" y="5078251"/>
            <a:ext cx="3027351" cy="148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254E6B"/>
                </a:solidFill>
              </a:rPr>
              <a:t>2018.09.16-2018.09.30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撰写开题报告，完成毕业设计开题。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熟悉选题特点和相关技术的实现过程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4288720" y="1779707"/>
            <a:ext cx="2950419" cy="197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254E6B"/>
                </a:solidFill>
              </a:rPr>
              <a:t>2018.10.01-2018.11.20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设计系统的具体实现，编写各个功能模块，设计系统调试和修改。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编程技术和编程工具，了解二维码扫描技术的实现细节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6006864" y="5108939"/>
            <a:ext cx="3027351" cy="116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254E6B"/>
                </a:solidFill>
              </a:rPr>
              <a:t>2018.11.21-2018.12.10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完善各功能设计，撰写修改系统明书。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F42AE63-2F2D-437D-854B-0B745F693D11}"/>
              </a:ext>
            </a:extLst>
          </p:cNvPr>
          <p:cNvGrpSpPr/>
          <p:nvPr/>
        </p:nvGrpSpPr>
        <p:grpSpPr>
          <a:xfrm>
            <a:off x="8679376" y="3541704"/>
            <a:ext cx="633095" cy="585108"/>
            <a:chOff x="7227985" y="4192442"/>
            <a:chExt cx="633095" cy="58510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9BFF56E-777C-4F96-8306-081313C4BE6A}"/>
                </a:ext>
              </a:extLst>
            </p:cNvPr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F9A4838-248A-40DB-B212-FA6AFC299984}"/>
                </a:ext>
              </a:extLst>
            </p:cNvPr>
            <p:cNvSpPr txBox="1"/>
            <p:nvPr/>
          </p:nvSpPr>
          <p:spPr>
            <a:xfrm>
              <a:off x="7269062" y="4291779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05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9EEDE938-B2F0-4A36-9348-9F06A8682420}"/>
              </a:ext>
            </a:extLst>
          </p:cNvPr>
          <p:cNvSpPr txBox="1"/>
          <p:nvPr/>
        </p:nvSpPr>
        <p:spPr>
          <a:xfrm>
            <a:off x="7496721" y="2183579"/>
            <a:ext cx="29504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254E6B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2018.12.11-2019.02.17</a:t>
            </a: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设计定稿带引并交指导教师评阅，做论文答辩准备</a:t>
            </a:r>
          </a:p>
        </p:txBody>
      </p:sp>
    </p:spTree>
    <p:extLst>
      <p:ext uri="{BB962C8B-B14F-4D97-AF65-F5344CB8AC3E}">
        <p14:creationId xmlns:p14="http://schemas.microsoft.com/office/powerpoint/2010/main" val="1836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2" grpId="0"/>
      <p:bldP spid="63" grpId="0"/>
      <p:bldP spid="64" grpId="0"/>
      <p:bldP spid="65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课题最终提供的结果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483904" y="2478309"/>
            <a:ext cx="2700381" cy="3841198"/>
            <a:chOff x="1289955" y="1628061"/>
            <a:chExt cx="3941631" cy="5174701"/>
          </a:xfrm>
        </p:grpSpPr>
        <p:sp>
          <p:nvSpPr>
            <p:cNvPr id="19" name="Shape 209"/>
            <p:cNvSpPr/>
            <p:nvPr/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0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1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8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9" name="任意多边形 28"/>
          <p:cNvSpPr/>
          <p:nvPr/>
        </p:nvSpPr>
        <p:spPr>
          <a:xfrm>
            <a:off x="6973576" y="2066722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31"/>
          <p:cNvSpPr/>
          <p:nvPr/>
        </p:nvSpPr>
        <p:spPr>
          <a:xfrm>
            <a:off x="5764705" y="1658297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6990427" y="3192221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81556" y="2783796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二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6990427" y="4390794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1"/>
          <p:cNvSpPr/>
          <p:nvPr/>
        </p:nvSpPr>
        <p:spPr>
          <a:xfrm>
            <a:off x="5781556" y="3982369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三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6990427" y="5455522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1"/>
          <p:cNvSpPr/>
          <p:nvPr/>
        </p:nvSpPr>
        <p:spPr>
          <a:xfrm>
            <a:off x="5781556" y="5047097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四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828855" y="1635443"/>
            <a:ext cx="45857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系统程序代码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845706" y="2760942"/>
            <a:ext cx="45857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毕业设计开题报告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845706" y="3959515"/>
            <a:ext cx="45857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毕业设计论文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845706" y="5024243"/>
            <a:ext cx="45857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毕业设计附录代码</a:t>
            </a:r>
          </a:p>
        </p:txBody>
      </p:sp>
      <p:sp>
        <p:nvSpPr>
          <p:cNvPr id="41" name="任意多边形 28">
            <a:extLst>
              <a:ext uri="{FF2B5EF4-FFF2-40B4-BE49-F238E27FC236}">
                <a16:creationId xmlns:a16="http://schemas.microsoft.com/office/drawing/2014/main" id="{34070A77-25B4-4995-826D-C54C15ACE9D5}"/>
              </a:ext>
            </a:extLst>
          </p:cNvPr>
          <p:cNvSpPr/>
          <p:nvPr/>
        </p:nvSpPr>
        <p:spPr>
          <a:xfrm>
            <a:off x="6973576" y="643386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31">
            <a:extLst>
              <a:ext uri="{FF2B5EF4-FFF2-40B4-BE49-F238E27FC236}">
                <a16:creationId xmlns:a16="http://schemas.microsoft.com/office/drawing/2014/main" id="{559F8328-EEAE-4CFD-96AF-3DE0529D04F4}"/>
              </a:ext>
            </a:extLst>
          </p:cNvPr>
          <p:cNvSpPr/>
          <p:nvPr/>
        </p:nvSpPr>
        <p:spPr>
          <a:xfrm>
            <a:off x="5764705" y="6025441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五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866D243-130E-417A-9D89-1AC3C245BD09}"/>
              </a:ext>
            </a:extLst>
          </p:cNvPr>
          <p:cNvSpPr txBox="1"/>
          <p:nvPr/>
        </p:nvSpPr>
        <p:spPr>
          <a:xfrm>
            <a:off x="6845706" y="6004692"/>
            <a:ext cx="3074618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文献综述</a:t>
            </a:r>
          </a:p>
        </p:txBody>
      </p:sp>
    </p:spTree>
    <p:extLst>
      <p:ext uri="{BB962C8B-B14F-4D97-AF65-F5344CB8AC3E}">
        <p14:creationId xmlns:p14="http://schemas.microsoft.com/office/powerpoint/2010/main" val="323716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3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 animBg="1"/>
      <p:bldP spid="42" grpId="0" animBg="1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灯泡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780</Words>
  <Application>Microsoft Office PowerPoint</Application>
  <PresentationFormat>宽屏</PresentationFormat>
  <Paragraphs>85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创艺简细圆</vt:lpstr>
      <vt:lpstr>方正静蕾简体</vt:lpstr>
      <vt:lpstr>华文隶书</vt:lpstr>
      <vt:lpstr>迷你简卡通</vt:lpstr>
      <vt:lpstr>时尚中黑简体</vt:lpstr>
      <vt:lpstr>宋体</vt:lpstr>
      <vt:lpstr>微软雅黑</vt:lpstr>
      <vt:lpstr>Aharoni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手绘灯泡</dc:title>
  <dc:creator>第一PPT模板网-WWW.1PPT.COM</dc:creator>
  <cp:keywords>第一PPT模板网-WWW.1PPT.COM</cp:keywords>
  <cp:lastModifiedBy>赵 欣</cp:lastModifiedBy>
  <cp:revision>59</cp:revision>
  <dcterms:created xsi:type="dcterms:W3CDTF">2017-04-05T16:21:43Z</dcterms:created>
  <dcterms:modified xsi:type="dcterms:W3CDTF">2018-10-17T04:45:31Z</dcterms:modified>
</cp:coreProperties>
</file>