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8" r:id="rId2"/>
    <p:sldId id="261" r:id="rId3"/>
    <p:sldId id="260" r:id="rId4"/>
    <p:sldId id="263" r:id="rId5"/>
    <p:sldId id="284" r:id="rId6"/>
    <p:sldId id="264" r:id="rId7"/>
    <p:sldId id="286" r:id="rId8"/>
    <p:sldId id="272" r:id="rId9"/>
    <p:sldId id="274" r:id="rId10"/>
    <p:sldId id="278" r:id="rId11"/>
    <p:sldId id="283" r:id="rId12"/>
  </p:sldIdLst>
  <p:sldSz cx="12192000" cy="6858000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4E6B"/>
    <a:srgbClr val="234964"/>
    <a:srgbClr val="F6F6F6"/>
    <a:srgbClr val="EBEBEB"/>
    <a:srgbClr val="FAFAFA"/>
    <a:srgbClr val="234864"/>
    <a:srgbClr val="FBFBFB"/>
    <a:srgbClr val="FCFCFC"/>
    <a:srgbClr val="F9F9F9"/>
    <a:srgbClr val="EFEF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2" autoAdjust="0"/>
    <p:restoredTop sz="94660"/>
  </p:normalViewPr>
  <p:slideViewPr>
    <p:cSldViewPr snapToGrid="0">
      <p:cViewPr varScale="1">
        <p:scale>
          <a:sx n="97" d="100"/>
          <a:sy n="97" d="100"/>
        </p:scale>
        <p:origin x="108" y="8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1" d="100"/>
        <a:sy n="91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E9220C-1BC2-4002-8F3A-0592245D17C2}" type="datetimeFigureOut">
              <a:rPr lang="zh-CN" altLang="en-US" smtClean="0"/>
              <a:t>2018/11/2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5341A5-0E52-4EB8-ABD8-9E2E6B4245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8200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AD2FE5-5C16-4F62-9D00-CB83B7A2207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42368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AD2FE5-5C16-4F62-9D00-CB83B7A2207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79571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AD2FE5-5C16-4F62-9D00-CB83B7A2207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94306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AD2FE5-5C16-4F62-9D00-CB83B7A2207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03074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AD2FE5-5C16-4F62-9D00-CB83B7A2207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32816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AD2FE5-5C16-4F62-9D00-CB83B7A2207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16244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AD2FE5-5C16-4F62-9D00-CB83B7A2207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93867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AD2FE5-5C16-4F62-9D00-CB83B7A2207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62915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AD2FE5-5C16-4F62-9D00-CB83B7A2207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05656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AD2FE5-5C16-4F62-9D00-CB83B7A2207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71723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AD2FE5-5C16-4F62-9D00-CB83B7A2207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5010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8F054-2505-4724-BCBA-28284C948A42}" type="datetimeFigureOut">
              <a:rPr lang="zh-CN" altLang="en-US" smtClean="0"/>
              <a:t>2018/11/2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29B18-D882-42D8-8EA9-27C066D62F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4832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8F054-2505-4724-BCBA-28284C948A42}" type="datetimeFigureOut">
              <a:rPr lang="zh-CN" altLang="en-US" smtClean="0"/>
              <a:t>2018/11/2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29B18-D882-42D8-8EA9-27C066D62F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6177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8F054-2505-4724-BCBA-28284C948A42}" type="datetimeFigureOut">
              <a:rPr lang="zh-CN" altLang="en-US" smtClean="0"/>
              <a:t>2018/11/2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29B18-D882-42D8-8EA9-27C066D62F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35714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2176735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8F054-2505-4724-BCBA-28284C948A42}" type="datetimeFigureOut">
              <a:rPr lang="zh-CN" altLang="en-US" smtClean="0"/>
              <a:t>2018/11/2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29B18-D882-42D8-8EA9-27C066D62F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8483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8F054-2505-4724-BCBA-28284C948A42}" type="datetimeFigureOut">
              <a:rPr lang="zh-CN" altLang="en-US" smtClean="0"/>
              <a:t>2018/11/2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29B18-D882-42D8-8EA9-27C066D62F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5723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8F054-2505-4724-BCBA-28284C948A42}" type="datetimeFigureOut">
              <a:rPr lang="zh-CN" altLang="en-US" smtClean="0"/>
              <a:t>2018/11/2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29B18-D882-42D8-8EA9-27C066D62F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8361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8F054-2505-4724-BCBA-28284C948A42}" type="datetimeFigureOut">
              <a:rPr lang="zh-CN" altLang="en-US" smtClean="0"/>
              <a:t>2018/11/2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29B18-D882-42D8-8EA9-27C066D62F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665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8F054-2505-4724-BCBA-28284C948A42}" type="datetimeFigureOut">
              <a:rPr lang="zh-CN" altLang="en-US" smtClean="0"/>
              <a:t>2018/11/2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29B18-D882-42D8-8EA9-27C066D62F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056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8F054-2505-4724-BCBA-28284C948A42}" type="datetimeFigureOut">
              <a:rPr lang="zh-CN" altLang="en-US" smtClean="0"/>
              <a:t>2018/11/2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29B18-D882-42D8-8EA9-27C066D62F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6216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8F054-2505-4724-BCBA-28284C948A42}" type="datetimeFigureOut">
              <a:rPr lang="zh-CN" altLang="en-US" smtClean="0"/>
              <a:t>2018/11/2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29B18-D882-42D8-8EA9-27C066D62F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627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8F054-2505-4724-BCBA-28284C948A42}" type="datetimeFigureOut">
              <a:rPr lang="zh-CN" altLang="en-US" smtClean="0"/>
              <a:t>2018/11/2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29B18-D882-42D8-8EA9-27C066D62F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3649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38F054-2505-4724-BCBA-28284C948A42}" type="datetimeFigureOut">
              <a:rPr lang="zh-CN" altLang="en-US" smtClean="0"/>
              <a:t>2018/11/2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A29B18-D882-42D8-8EA9-27C066D62F2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 descr="e7d195523061f1c0deeec63e560781cfd59afb0ea006f2a87ABB68BF51EA6619813959095094C18C62A12F549504892A4AAA8C1554C6663626E05CA27F281A14E6983772AFC3FB97135759321DEA3D704CB8FFD9D2544D200E821295B99E642BC8CC99085D9A4B047AF625EB62EA6216920310930D1B740A2E5A7C00F2829CCCFC2A56DAB046A1D786FBC3CD77441D8E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FDFDFD"/>
              </a:gs>
              <a:gs pos="100000">
                <a:srgbClr val="E6E6E6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3219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组合 55"/>
          <p:cNvGrpSpPr/>
          <p:nvPr/>
        </p:nvGrpSpPr>
        <p:grpSpPr>
          <a:xfrm>
            <a:off x="3460547" y="-965916"/>
            <a:ext cx="1940852" cy="5302880"/>
            <a:chOff x="1444624" y="0"/>
            <a:chExt cx="1589087" cy="4341774"/>
          </a:xfr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1"/>
          </a:gradFill>
        </p:grpSpPr>
        <p:cxnSp>
          <p:nvCxnSpPr>
            <p:cNvPr id="20" name="直接连接符 19"/>
            <p:cNvCxnSpPr/>
            <p:nvPr/>
          </p:nvCxnSpPr>
          <p:spPr>
            <a:xfrm>
              <a:off x="2239167" y="0"/>
              <a:ext cx="0" cy="2724068"/>
            </a:xfrm>
            <a:prstGeom prst="line">
              <a:avLst/>
            </a:prstGeom>
            <a:grpFill/>
            <a:ln w="28575">
              <a:solidFill>
                <a:srgbClr val="254E6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4"/>
            <p:cNvGrpSpPr>
              <a:grpSpLocks noChangeAspect="1"/>
            </p:cNvGrpSpPr>
            <p:nvPr/>
          </p:nvGrpSpPr>
          <p:grpSpPr bwMode="auto">
            <a:xfrm>
              <a:off x="1444624" y="2701886"/>
              <a:ext cx="1589087" cy="1639888"/>
              <a:chOff x="1308" y="1009"/>
              <a:chExt cx="1001" cy="1033"/>
            </a:xfrm>
            <a:grpFill/>
          </p:grpSpPr>
          <p:sp>
            <p:nvSpPr>
              <p:cNvPr id="24" name="Freeform 5"/>
              <p:cNvSpPr/>
              <p:nvPr/>
            </p:nvSpPr>
            <p:spPr bwMode="auto">
              <a:xfrm>
                <a:off x="1533" y="1009"/>
                <a:ext cx="571" cy="830"/>
              </a:xfrm>
              <a:custGeom>
                <a:avLst/>
                <a:gdLst>
                  <a:gd name="T0" fmla="*/ 404 w 439"/>
                  <a:gd name="T1" fmla="*/ 298 h 638"/>
                  <a:gd name="T2" fmla="*/ 321 w 439"/>
                  <a:gd name="T3" fmla="*/ 223 h 638"/>
                  <a:gd name="T4" fmla="*/ 321 w 439"/>
                  <a:gd name="T5" fmla="*/ 50 h 638"/>
                  <a:gd name="T6" fmla="*/ 318 w 439"/>
                  <a:gd name="T7" fmla="*/ 41 h 638"/>
                  <a:gd name="T8" fmla="*/ 221 w 439"/>
                  <a:gd name="T9" fmla="*/ 0 h 638"/>
                  <a:gd name="T10" fmla="*/ 118 w 439"/>
                  <a:gd name="T11" fmla="*/ 40 h 638"/>
                  <a:gd name="T12" fmla="*/ 114 w 439"/>
                  <a:gd name="T13" fmla="*/ 50 h 638"/>
                  <a:gd name="T14" fmla="*/ 114 w 439"/>
                  <a:gd name="T15" fmla="*/ 225 h 638"/>
                  <a:gd name="T16" fmla="*/ 34 w 439"/>
                  <a:gd name="T17" fmla="*/ 300 h 638"/>
                  <a:gd name="T18" fmla="*/ 0 w 439"/>
                  <a:gd name="T19" fmla="*/ 418 h 638"/>
                  <a:gd name="T20" fmla="*/ 220 w 439"/>
                  <a:gd name="T21" fmla="*/ 638 h 638"/>
                  <a:gd name="T22" fmla="*/ 439 w 439"/>
                  <a:gd name="T23" fmla="*/ 418 h 638"/>
                  <a:gd name="T24" fmla="*/ 404 w 439"/>
                  <a:gd name="T25" fmla="*/ 298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39" h="638">
                    <a:moveTo>
                      <a:pt x="404" y="298"/>
                    </a:moveTo>
                    <a:cubicBezTo>
                      <a:pt x="383" y="267"/>
                      <a:pt x="355" y="241"/>
                      <a:pt x="321" y="223"/>
                    </a:cubicBezTo>
                    <a:cubicBezTo>
                      <a:pt x="321" y="222"/>
                      <a:pt x="321" y="50"/>
                      <a:pt x="321" y="50"/>
                    </a:cubicBezTo>
                    <a:cubicBezTo>
                      <a:pt x="321" y="47"/>
                      <a:pt x="320" y="44"/>
                      <a:pt x="318" y="41"/>
                    </a:cubicBezTo>
                    <a:cubicBezTo>
                      <a:pt x="316" y="39"/>
                      <a:pt x="282" y="0"/>
                      <a:pt x="221" y="0"/>
                    </a:cubicBezTo>
                    <a:cubicBezTo>
                      <a:pt x="162" y="0"/>
                      <a:pt x="120" y="38"/>
                      <a:pt x="118" y="40"/>
                    </a:cubicBezTo>
                    <a:cubicBezTo>
                      <a:pt x="116" y="43"/>
                      <a:pt x="114" y="46"/>
                      <a:pt x="114" y="50"/>
                    </a:cubicBezTo>
                    <a:cubicBezTo>
                      <a:pt x="114" y="50"/>
                      <a:pt x="114" y="223"/>
                      <a:pt x="114" y="225"/>
                    </a:cubicBezTo>
                    <a:cubicBezTo>
                      <a:pt x="81" y="243"/>
                      <a:pt x="54" y="269"/>
                      <a:pt x="34" y="300"/>
                    </a:cubicBezTo>
                    <a:cubicBezTo>
                      <a:pt x="11" y="335"/>
                      <a:pt x="0" y="376"/>
                      <a:pt x="0" y="418"/>
                    </a:cubicBezTo>
                    <a:cubicBezTo>
                      <a:pt x="0" y="539"/>
                      <a:pt x="98" y="638"/>
                      <a:pt x="220" y="638"/>
                    </a:cubicBezTo>
                    <a:cubicBezTo>
                      <a:pt x="341" y="638"/>
                      <a:pt x="439" y="539"/>
                      <a:pt x="439" y="418"/>
                    </a:cubicBezTo>
                    <a:cubicBezTo>
                      <a:pt x="439" y="375"/>
                      <a:pt x="427" y="334"/>
                      <a:pt x="404" y="298"/>
                    </a:cubicBezTo>
                    <a:close/>
                  </a:path>
                </a:pathLst>
              </a:custGeom>
              <a:solidFill>
                <a:srgbClr val="FBFB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25" name="Freeform 6"/>
              <p:cNvSpPr>
                <a:spLocks noEditPoints="1"/>
              </p:cNvSpPr>
              <p:nvPr/>
            </p:nvSpPr>
            <p:spPr bwMode="auto">
              <a:xfrm>
                <a:off x="1526" y="1009"/>
                <a:ext cx="573" cy="830"/>
              </a:xfrm>
              <a:custGeom>
                <a:avLst/>
                <a:gdLst>
                  <a:gd name="T0" fmla="*/ 440 w 440"/>
                  <a:gd name="T1" fmla="*/ 418 h 638"/>
                  <a:gd name="T2" fmla="*/ 322 w 440"/>
                  <a:gd name="T3" fmla="*/ 223 h 638"/>
                  <a:gd name="T4" fmla="*/ 319 w 440"/>
                  <a:gd name="T5" fmla="*/ 41 h 638"/>
                  <a:gd name="T6" fmla="*/ 119 w 440"/>
                  <a:gd name="T7" fmla="*/ 40 h 638"/>
                  <a:gd name="T8" fmla="*/ 114 w 440"/>
                  <a:gd name="T9" fmla="*/ 225 h 638"/>
                  <a:gd name="T10" fmla="*/ 0 w 440"/>
                  <a:gd name="T11" fmla="*/ 418 h 638"/>
                  <a:gd name="T12" fmla="*/ 143 w 440"/>
                  <a:gd name="T13" fmla="*/ 75 h 638"/>
                  <a:gd name="T14" fmla="*/ 294 w 440"/>
                  <a:gd name="T15" fmla="*/ 134 h 638"/>
                  <a:gd name="T16" fmla="*/ 143 w 440"/>
                  <a:gd name="T17" fmla="*/ 75 h 638"/>
                  <a:gd name="T18" fmla="*/ 294 w 440"/>
                  <a:gd name="T19" fmla="*/ 162 h 638"/>
                  <a:gd name="T20" fmla="*/ 294 w 440"/>
                  <a:gd name="T21" fmla="*/ 189 h 638"/>
                  <a:gd name="T22" fmla="*/ 143 w 440"/>
                  <a:gd name="T23" fmla="*/ 134 h 638"/>
                  <a:gd name="T24" fmla="*/ 213 w 440"/>
                  <a:gd name="T25" fmla="*/ 411 h 638"/>
                  <a:gd name="T26" fmla="*/ 184 w 440"/>
                  <a:gd name="T27" fmla="*/ 400 h 638"/>
                  <a:gd name="T28" fmla="*/ 196 w 440"/>
                  <a:gd name="T29" fmla="*/ 200 h 638"/>
                  <a:gd name="T30" fmla="*/ 230 w 440"/>
                  <a:gd name="T31" fmla="*/ 228 h 638"/>
                  <a:gd name="T32" fmla="*/ 218 w 440"/>
                  <a:gd name="T33" fmla="*/ 408 h 638"/>
                  <a:gd name="T34" fmla="*/ 213 w 440"/>
                  <a:gd name="T35" fmla="*/ 459 h 638"/>
                  <a:gd name="T36" fmla="*/ 213 w 440"/>
                  <a:gd name="T37" fmla="*/ 435 h 638"/>
                  <a:gd name="T38" fmla="*/ 136 w 440"/>
                  <a:gd name="T39" fmla="*/ 245 h 638"/>
                  <a:gd name="T40" fmla="*/ 143 w 440"/>
                  <a:gd name="T41" fmla="*/ 191 h 638"/>
                  <a:gd name="T42" fmla="*/ 183 w 440"/>
                  <a:gd name="T43" fmla="*/ 228 h 638"/>
                  <a:gd name="T44" fmla="*/ 146 w 440"/>
                  <a:gd name="T45" fmla="*/ 411 h 638"/>
                  <a:gd name="T46" fmla="*/ 139 w 440"/>
                  <a:gd name="T47" fmla="*/ 470 h 638"/>
                  <a:gd name="T48" fmla="*/ 181 w 440"/>
                  <a:gd name="T49" fmla="*/ 421 h 638"/>
                  <a:gd name="T50" fmla="*/ 188 w 440"/>
                  <a:gd name="T51" fmla="*/ 450 h 638"/>
                  <a:gd name="T52" fmla="*/ 237 w 440"/>
                  <a:gd name="T53" fmla="*/ 450 h 638"/>
                  <a:gd name="T54" fmla="*/ 245 w 440"/>
                  <a:gd name="T55" fmla="*/ 421 h 638"/>
                  <a:gd name="T56" fmla="*/ 286 w 440"/>
                  <a:gd name="T57" fmla="*/ 470 h 638"/>
                  <a:gd name="T58" fmla="*/ 279 w 440"/>
                  <a:gd name="T59" fmla="*/ 411 h 638"/>
                  <a:gd name="T60" fmla="*/ 243 w 440"/>
                  <a:gd name="T61" fmla="*/ 228 h 638"/>
                  <a:gd name="T62" fmla="*/ 294 w 440"/>
                  <a:gd name="T63" fmla="*/ 217 h 638"/>
                  <a:gd name="T64" fmla="*/ 302 w 440"/>
                  <a:gd name="T65" fmla="*/ 244 h 638"/>
                  <a:gd name="T66" fmla="*/ 220 w 440"/>
                  <a:gd name="T67" fmla="*/ 610 h 638"/>
                  <a:gd name="T68" fmla="*/ 136 w 440"/>
                  <a:gd name="T69" fmla="*/ 245 h 638"/>
                  <a:gd name="T70" fmla="*/ 160 w 440"/>
                  <a:gd name="T71" fmla="*/ 443 h 638"/>
                  <a:gd name="T72" fmla="*/ 143 w 440"/>
                  <a:gd name="T73" fmla="*/ 447 h 638"/>
                  <a:gd name="T74" fmla="*/ 168 w 440"/>
                  <a:gd name="T75" fmla="*/ 422 h 638"/>
                  <a:gd name="T76" fmla="*/ 273 w 440"/>
                  <a:gd name="T77" fmla="*/ 429 h 638"/>
                  <a:gd name="T78" fmla="*/ 280 w 440"/>
                  <a:gd name="T79" fmla="*/ 452 h 638"/>
                  <a:gd name="T80" fmla="*/ 258 w 440"/>
                  <a:gd name="T81" fmla="*/ 422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40" h="638">
                    <a:moveTo>
                      <a:pt x="220" y="638"/>
                    </a:moveTo>
                    <a:cubicBezTo>
                      <a:pt x="342" y="638"/>
                      <a:pt x="440" y="539"/>
                      <a:pt x="440" y="418"/>
                    </a:cubicBezTo>
                    <a:cubicBezTo>
                      <a:pt x="440" y="375"/>
                      <a:pt x="428" y="334"/>
                      <a:pt x="405" y="298"/>
                    </a:cubicBezTo>
                    <a:cubicBezTo>
                      <a:pt x="384" y="267"/>
                      <a:pt x="356" y="241"/>
                      <a:pt x="322" y="223"/>
                    </a:cubicBezTo>
                    <a:cubicBezTo>
                      <a:pt x="322" y="222"/>
                      <a:pt x="322" y="50"/>
                      <a:pt x="322" y="50"/>
                    </a:cubicBezTo>
                    <a:cubicBezTo>
                      <a:pt x="322" y="47"/>
                      <a:pt x="321" y="44"/>
                      <a:pt x="319" y="41"/>
                    </a:cubicBezTo>
                    <a:cubicBezTo>
                      <a:pt x="317" y="39"/>
                      <a:pt x="283" y="0"/>
                      <a:pt x="222" y="0"/>
                    </a:cubicBezTo>
                    <a:cubicBezTo>
                      <a:pt x="162" y="0"/>
                      <a:pt x="121" y="38"/>
                      <a:pt x="119" y="40"/>
                    </a:cubicBezTo>
                    <a:cubicBezTo>
                      <a:pt x="117" y="43"/>
                      <a:pt x="115" y="46"/>
                      <a:pt x="115" y="50"/>
                    </a:cubicBezTo>
                    <a:cubicBezTo>
                      <a:pt x="115" y="50"/>
                      <a:pt x="115" y="223"/>
                      <a:pt x="114" y="225"/>
                    </a:cubicBezTo>
                    <a:cubicBezTo>
                      <a:pt x="82" y="243"/>
                      <a:pt x="55" y="269"/>
                      <a:pt x="35" y="300"/>
                    </a:cubicBezTo>
                    <a:cubicBezTo>
                      <a:pt x="12" y="335"/>
                      <a:pt x="0" y="376"/>
                      <a:pt x="0" y="418"/>
                    </a:cubicBezTo>
                    <a:cubicBezTo>
                      <a:pt x="0" y="539"/>
                      <a:pt x="99" y="638"/>
                      <a:pt x="220" y="638"/>
                    </a:cubicBezTo>
                    <a:close/>
                    <a:moveTo>
                      <a:pt x="143" y="75"/>
                    </a:moveTo>
                    <a:cubicBezTo>
                      <a:pt x="294" y="102"/>
                      <a:pt x="294" y="102"/>
                      <a:pt x="294" y="102"/>
                    </a:cubicBezTo>
                    <a:cubicBezTo>
                      <a:pt x="294" y="134"/>
                      <a:pt x="294" y="134"/>
                      <a:pt x="294" y="134"/>
                    </a:cubicBezTo>
                    <a:cubicBezTo>
                      <a:pt x="143" y="106"/>
                      <a:pt x="143" y="106"/>
                      <a:pt x="143" y="106"/>
                    </a:cubicBezTo>
                    <a:lnTo>
                      <a:pt x="143" y="75"/>
                    </a:lnTo>
                    <a:close/>
                    <a:moveTo>
                      <a:pt x="143" y="134"/>
                    </a:moveTo>
                    <a:cubicBezTo>
                      <a:pt x="294" y="162"/>
                      <a:pt x="294" y="162"/>
                      <a:pt x="294" y="162"/>
                    </a:cubicBezTo>
                    <a:cubicBezTo>
                      <a:pt x="294" y="180"/>
                      <a:pt x="294" y="180"/>
                      <a:pt x="294" y="180"/>
                    </a:cubicBezTo>
                    <a:cubicBezTo>
                      <a:pt x="294" y="189"/>
                      <a:pt x="294" y="189"/>
                      <a:pt x="294" y="189"/>
                    </a:cubicBezTo>
                    <a:cubicBezTo>
                      <a:pt x="143" y="163"/>
                      <a:pt x="143" y="163"/>
                      <a:pt x="143" y="163"/>
                    </a:cubicBezTo>
                    <a:lnTo>
                      <a:pt x="143" y="134"/>
                    </a:lnTo>
                    <a:close/>
                    <a:moveTo>
                      <a:pt x="218" y="408"/>
                    </a:moveTo>
                    <a:cubicBezTo>
                      <a:pt x="216" y="409"/>
                      <a:pt x="214" y="410"/>
                      <a:pt x="213" y="411"/>
                    </a:cubicBezTo>
                    <a:cubicBezTo>
                      <a:pt x="211" y="410"/>
                      <a:pt x="209" y="409"/>
                      <a:pt x="207" y="408"/>
                    </a:cubicBezTo>
                    <a:cubicBezTo>
                      <a:pt x="201" y="404"/>
                      <a:pt x="193" y="402"/>
                      <a:pt x="184" y="400"/>
                    </a:cubicBezTo>
                    <a:cubicBezTo>
                      <a:pt x="191" y="354"/>
                      <a:pt x="194" y="273"/>
                      <a:pt x="195" y="228"/>
                    </a:cubicBezTo>
                    <a:cubicBezTo>
                      <a:pt x="195" y="215"/>
                      <a:pt x="196" y="205"/>
                      <a:pt x="196" y="200"/>
                    </a:cubicBezTo>
                    <a:cubicBezTo>
                      <a:pt x="230" y="206"/>
                      <a:pt x="230" y="206"/>
                      <a:pt x="230" y="206"/>
                    </a:cubicBezTo>
                    <a:cubicBezTo>
                      <a:pt x="230" y="211"/>
                      <a:pt x="230" y="219"/>
                      <a:pt x="230" y="228"/>
                    </a:cubicBezTo>
                    <a:cubicBezTo>
                      <a:pt x="231" y="273"/>
                      <a:pt x="234" y="354"/>
                      <a:pt x="241" y="400"/>
                    </a:cubicBezTo>
                    <a:cubicBezTo>
                      <a:pt x="233" y="402"/>
                      <a:pt x="225" y="404"/>
                      <a:pt x="218" y="408"/>
                    </a:cubicBezTo>
                    <a:close/>
                    <a:moveTo>
                      <a:pt x="225" y="448"/>
                    </a:moveTo>
                    <a:cubicBezTo>
                      <a:pt x="224" y="452"/>
                      <a:pt x="218" y="459"/>
                      <a:pt x="213" y="459"/>
                    </a:cubicBezTo>
                    <a:cubicBezTo>
                      <a:pt x="208" y="459"/>
                      <a:pt x="201" y="452"/>
                      <a:pt x="201" y="448"/>
                    </a:cubicBezTo>
                    <a:cubicBezTo>
                      <a:pt x="201" y="445"/>
                      <a:pt x="204" y="439"/>
                      <a:pt x="213" y="435"/>
                    </a:cubicBezTo>
                    <a:cubicBezTo>
                      <a:pt x="221" y="439"/>
                      <a:pt x="225" y="445"/>
                      <a:pt x="225" y="448"/>
                    </a:cubicBezTo>
                    <a:close/>
                    <a:moveTo>
                      <a:pt x="136" y="245"/>
                    </a:moveTo>
                    <a:cubicBezTo>
                      <a:pt x="144" y="242"/>
                      <a:pt x="144" y="242"/>
                      <a:pt x="144" y="242"/>
                    </a:cubicBezTo>
                    <a:cubicBezTo>
                      <a:pt x="143" y="191"/>
                      <a:pt x="143" y="191"/>
                      <a:pt x="143" y="191"/>
                    </a:cubicBezTo>
                    <a:cubicBezTo>
                      <a:pt x="183" y="198"/>
                      <a:pt x="183" y="198"/>
                      <a:pt x="183" y="198"/>
                    </a:cubicBezTo>
                    <a:cubicBezTo>
                      <a:pt x="183" y="205"/>
                      <a:pt x="183" y="215"/>
                      <a:pt x="183" y="228"/>
                    </a:cubicBezTo>
                    <a:cubicBezTo>
                      <a:pt x="181" y="278"/>
                      <a:pt x="178" y="360"/>
                      <a:pt x="172" y="400"/>
                    </a:cubicBezTo>
                    <a:cubicBezTo>
                      <a:pt x="162" y="401"/>
                      <a:pt x="153" y="404"/>
                      <a:pt x="146" y="411"/>
                    </a:cubicBezTo>
                    <a:cubicBezTo>
                      <a:pt x="138" y="418"/>
                      <a:pt x="133" y="429"/>
                      <a:pt x="131" y="441"/>
                    </a:cubicBezTo>
                    <a:cubicBezTo>
                      <a:pt x="129" y="453"/>
                      <a:pt x="132" y="464"/>
                      <a:pt x="139" y="470"/>
                    </a:cubicBezTo>
                    <a:cubicBezTo>
                      <a:pt x="146" y="477"/>
                      <a:pt x="158" y="477"/>
                      <a:pt x="170" y="457"/>
                    </a:cubicBezTo>
                    <a:cubicBezTo>
                      <a:pt x="174" y="449"/>
                      <a:pt x="178" y="436"/>
                      <a:pt x="181" y="421"/>
                    </a:cubicBezTo>
                    <a:cubicBezTo>
                      <a:pt x="186" y="421"/>
                      <a:pt x="192" y="423"/>
                      <a:pt x="197" y="425"/>
                    </a:cubicBezTo>
                    <a:cubicBezTo>
                      <a:pt x="189" y="434"/>
                      <a:pt x="188" y="444"/>
                      <a:pt x="188" y="450"/>
                    </a:cubicBezTo>
                    <a:cubicBezTo>
                      <a:pt x="189" y="464"/>
                      <a:pt x="200" y="480"/>
                      <a:pt x="213" y="480"/>
                    </a:cubicBezTo>
                    <a:cubicBezTo>
                      <a:pt x="225" y="480"/>
                      <a:pt x="236" y="464"/>
                      <a:pt x="237" y="450"/>
                    </a:cubicBezTo>
                    <a:cubicBezTo>
                      <a:pt x="237" y="444"/>
                      <a:pt x="236" y="434"/>
                      <a:pt x="229" y="425"/>
                    </a:cubicBezTo>
                    <a:cubicBezTo>
                      <a:pt x="234" y="423"/>
                      <a:pt x="239" y="421"/>
                      <a:pt x="245" y="421"/>
                    </a:cubicBezTo>
                    <a:cubicBezTo>
                      <a:pt x="248" y="436"/>
                      <a:pt x="251" y="449"/>
                      <a:pt x="256" y="457"/>
                    </a:cubicBezTo>
                    <a:cubicBezTo>
                      <a:pt x="267" y="477"/>
                      <a:pt x="279" y="477"/>
                      <a:pt x="286" y="470"/>
                    </a:cubicBezTo>
                    <a:cubicBezTo>
                      <a:pt x="293" y="464"/>
                      <a:pt x="296" y="453"/>
                      <a:pt x="294" y="441"/>
                    </a:cubicBezTo>
                    <a:cubicBezTo>
                      <a:pt x="292" y="429"/>
                      <a:pt x="287" y="418"/>
                      <a:pt x="279" y="411"/>
                    </a:cubicBezTo>
                    <a:cubicBezTo>
                      <a:pt x="272" y="404"/>
                      <a:pt x="263" y="401"/>
                      <a:pt x="254" y="400"/>
                    </a:cubicBezTo>
                    <a:cubicBezTo>
                      <a:pt x="247" y="360"/>
                      <a:pt x="244" y="278"/>
                      <a:pt x="243" y="228"/>
                    </a:cubicBezTo>
                    <a:cubicBezTo>
                      <a:pt x="243" y="220"/>
                      <a:pt x="242" y="214"/>
                      <a:pt x="242" y="208"/>
                    </a:cubicBezTo>
                    <a:cubicBezTo>
                      <a:pt x="294" y="217"/>
                      <a:pt x="294" y="217"/>
                      <a:pt x="294" y="217"/>
                    </a:cubicBezTo>
                    <a:cubicBezTo>
                      <a:pt x="294" y="240"/>
                      <a:pt x="294" y="240"/>
                      <a:pt x="294" y="240"/>
                    </a:cubicBezTo>
                    <a:cubicBezTo>
                      <a:pt x="302" y="244"/>
                      <a:pt x="302" y="244"/>
                      <a:pt x="302" y="244"/>
                    </a:cubicBezTo>
                    <a:cubicBezTo>
                      <a:pt x="369" y="275"/>
                      <a:pt x="413" y="344"/>
                      <a:pt x="413" y="418"/>
                    </a:cubicBezTo>
                    <a:cubicBezTo>
                      <a:pt x="413" y="524"/>
                      <a:pt x="326" y="610"/>
                      <a:pt x="220" y="610"/>
                    </a:cubicBezTo>
                    <a:cubicBezTo>
                      <a:pt x="114" y="610"/>
                      <a:pt x="28" y="524"/>
                      <a:pt x="28" y="418"/>
                    </a:cubicBezTo>
                    <a:cubicBezTo>
                      <a:pt x="28" y="344"/>
                      <a:pt x="70" y="278"/>
                      <a:pt x="136" y="245"/>
                    </a:cubicBezTo>
                    <a:close/>
                    <a:moveTo>
                      <a:pt x="168" y="422"/>
                    </a:moveTo>
                    <a:cubicBezTo>
                      <a:pt x="165" y="431"/>
                      <a:pt x="163" y="438"/>
                      <a:pt x="160" y="443"/>
                    </a:cubicBezTo>
                    <a:cubicBezTo>
                      <a:pt x="154" y="454"/>
                      <a:pt x="148" y="455"/>
                      <a:pt x="145" y="452"/>
                    </a:cubicBezTo>
                    <a:cubicBezTo>
                      <a:pt x="144" y="451"/>
                      <a:pt x="143" y="449"/>
                      <a:pt x="143" y="447"/>
                    </a:cubicBezTo>
                    <a:cubicBezTo>
                      <a:pt x="144" y="439"/>
                      <a:pt x="147" y="434"/>
                      <a:pt x="152" y="429"/>
                    </a:cubicBezTo>
                    <a:cubicBezTo>
                      <a:pt x="156" y="425"/>
                      <a:pt x="162" y="423"/>
                      <a:pt x="168" y="422"/>
                    </a:cubicBezTo>
                    <a:close/>
                    <a:moveTo>
                      <a:pt x="258" y="422"/>
                    </a:moveTo>
                    <a:cubicBezTo>
                      <a:pt x="264" y="423"/>
                      <a:pt x="269" y="425"/>
                      <a:pt x="273" y="429"/>
                    </a:cubicBezTo>
                    <a:cubicBezTo>
                      <a:pt x="278" y="434"/>
                      <a:pt x="281" y="439"/>
                      <a:pt x="282" y="447"/>
                    </a:cubicBezTo>
                    <a:cubicBezTo>
                      <a:pt x="283" y="449"/>
                      <a:pt x="282" y="451"/>
                      <a:pt x="280" y="452"/>
                    </a:cubicBezTo>
                    <a:cubicBezTo>
                      <a:pt x="277" y="455"/>
                      <a:pt x="271" y="454"/>
                      <a:pt x="265" y="443"/>
                    </a:cubicBezTo>
                    <a:cubicBezTo>
                      <a:pt x="262" y="438"/>
                      <a:pt x="260" y="431"/>
                      <a:pt x="258" y="4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26" name="Freeform 7"/>
              <p:cNvSpPr/>
              <p:nvPr/>
            </p:nvSpPr>
            <p:spPr bwMode="auto">
              <a:xfrm>
                <a:off x="2145" y="1578"/>
                <a:ext cx="164" cy="42"/>
              </a:xfrm>
              <a:custGeom>
                <a:avLst/>
                <a:gdLst>
                  <a:gd name="T0" fmla="*/ 0 w 126"/>
                  <a:gd name="T1" fmla="*/ 16 h 33"/>
                  <a:gd name="T2" fmla="*/ 17 w 126"/>
                  <a:gd name="T3" fmla="*/ 33 h 33"/>
                  <a:gd name="T4" fmla="*/ 109 w 126"/>
                  <a:gd name="T5" fmla="*/ 33 h 33"/>
                  <a:gd name="T6" fmla="*/ 126 w 126"/>
                  <a:gd name="T7" fmla="*/ 16 h 33"/>
                  <a:gd name="T8" fmla="*/ 109 w 126"/>
                  <a:gd name="T9" fmla="*/ 0 h 33"/>
                  <a:gd name="T10" fmla="*/ 17 w 126"/>
                  <a:gd name="T11" fmla="*/ 0 h 33"/>
                  <a:gd name="T12" fmla="*/ 0 w 126"/>
                  <a:gd name="T13" fmla="*/ 16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6" h="33">
                    <a:moveTo>
                      <a:pt x="0" y="16"/>
                    </a:moveTo>
                    <a:cubicBezTo>
                      <a:pt x="0" y="25"/>
                      <a:pt x="7" y="33"/>
                      <a:pt x="17" y="33"/>
                    </a:cubicBezTo>
                    <a:cubicBezTo>
                      <a:pt x="109" y="33"/>
                      <a:pt x="109" y="33"/>
                      <a:pt x="109" y="33"/>
                    </a:cubicBezTo>
                    <a:cubicBezTo>
                      <a:pt x="118" y="33"/>
                      <a:pt x="126" y="25"/>
                      <a:pt x="126" y="16"/>
                    </a:cubicBezTo>
                    <a:cubicBezTo>
                      <a:pt x="126" y="7"/>
                      <a:pt x="118" y="0"/>
                      <a:pt x="109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0"/>
                      <a:pt x="0" y="7"/>
                      <a:pt x="0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27" name="Freeform 8"/>
              <p:cNvSpPr/>
              <p:nvPr/>
            </p:nvSpPr>
            <p:spPr bwMode="auto">
              <a:xfrm>
                <a:off x="1763" y="1882"/>
                <a:ext cx="44" cy="160"/>
              </a:xfrm>
              <a:custGeom>
                <a:avLst/>
                <a:gdLst>
                  <a:gd name="T0" fmla="*/ 17 w 34"/>
                  <a:gd name="T1" fmla="*/ 0 h 123"/>
                  <a:gd name="T2" fmla="*/ 0 w 34"/>
                  <a:gd name="T3" fmla="*/ 16 h 123"/>
                  <a:gd name="T4" fmla="*/ 0 w 34"/>
                  <a:gd name="T5" fmla="*/ 106 h 123"/>
                  <a:gd name="T6" fmla="*/ 17 w 34"/>
                  <a:gd name="T7" fmla="*/ 123 h 123"/>
                  <a:gd name="T8" fmla="*/ 34 w 34"/>
                  <a:gd name="T9" fmla="*/ 106 h 123"/>
                  <a:gd name="T10" fmla="*/ 34 w 34"/>
                  <a:gd name="T11" fmla="*/ 16 h 123"/>
                  <a:gd name="T12" fmla="*/ 17 w 34"/>
                  <a:gd name="T13" fmla="*/ 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23">
                    <a:moveTo>
                      <a:pt x="17" y="0"/>
                    </a:moveTo>
                    <a:cubicBezTo>
                      <a:pt x="7" y="0"/>
                      <a:pt x="0" y="7"/>
                      <a:pt x="0" y="16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115"/>
                      <a:pt x="7" y="123"/>
                      <a:pt x="17" y="123"/>
                    </a:cubicBezTo>
                    <a:cubicBezTo>
                      <a:pt x="26" y="123"/>
                      <a:pt x="34" y="115"/>
                      <a:pt x="34" y="10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7"/>
                      <a:pt x="26" y="0"/>
                      <a:pt x="1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28" name="Freeform 9"/>
              <p:cNvSpPr/>
              <p:nvPr/>
            </p:nvSpPr>
            <p:spPr bwMode="auto">
              <a:xfrm>
                <a:off x="1308" y="1557"/>
                <a:ext cx="165" cy="44"/>
              </a:xfrm>
              <a:custGeom>
                <a:avLst/>
                <a:gdLst>
                  <a:gd name="T0" fmla="*/ 17 w 127"/>
                  <a:gd name="T1" fmla="*/ 34 h 34"/>
                  <a:gd name="T2" fmla="*/ 110 w 127"/>
                  <a:gd name="T3" fmla="*/ 34 h 34"/>
                  <a:gd name="T4" fmla="*/ 127 w 127"/>
                  <a:gd name="T5" fmla="*/ 17 h 34"/>
                  <a:gd name="T6" fmla="*/ 110 w 127"/>
                  <a:gd name="T7" fmla="*/ 0 h 34"/>
                  <a:gd name="T8" fmla="*/ 17 w 127"/>
                  <a:gd name="T9" fmla="*/ 0 h 34"/>
                  <a:gd name="T10" fmla="*/ 0 w 127"/>
                  <a:gd name="T11" fmla="*/ 17 h 34"/>
                  <a:gd name="T12" fmla="*/ 17 w 127"/>
                  <a:gd name="T13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7" h="34">
                    <a:moveTo>
                      <a:pt x="17" y="34"/>
                    </a:moveTo>
                    <a:cubicBezTo>
                      <a:pt x="110" y="34"/>
                      <a:pt x="110" y="34"/>
                      <a:pt x="110" y="34"/>
                    </a:cubicBezTo>
                    <a:cubicBezTo>
                      <a:pt x="119" y="34"/>
                      <a:pt x="127" y="26"/>
                      <a:pt x="127" y="17"/>
                    </a:cubicBezTo>
                    <a:cubicBezTo>
                      <a:pt x="127" y="8"/>
                      <a:pt x="119" y="0"/>
                      <a:pt x="110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8" y="0"/>
                      <a:pt x="0" y="8"/>
                      <a:pt x="0" y="17"/>
                    </a:cubicBezTo>
                    <a:cubicBezTo>
                      <a:pt x="0" y="26"/>
                      <a:pt x="8" y="34"/>
                      <a:pt x="17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29" name="Freeform 10"/>
              <p:cNvSpPr/>
              <p:nvPr/>
            </p:nvSpPr>
            <p:spPr bwMode="auto">
              <a:xfrm>
                <a:off x="1403" y="1231"/>
                <a:ext cx="145" cy="117"/>
              </a:xfrm>
              <a:custGeom>
                <a:avLst/>
                <a:gdLst>
                  <a:gd name="T0" fmla="*/ 9 w 112"/>
                  <a:gd name="T1" fmla="*/ 30 h 90"/>
                  <a:gd name="T2" fmla="*/ 83 w 112"/>
                  <a:gd name="T3" fmla="*/ 84 h 90"/>
                  <a:gd name="T4" fmla="*/ 107 w 112"/>
                  <a:gd name="T5" fmla="*/ 81 h 90"/>
                  <a:gd name="T6" fmla="*/ 103 w 112"/>
                  <a:gd name="T7" fmla="*/ 58 h 90"/>
                  <a:gd name="T8" fmla="*/ 30 w 112"/>
                  <a:gd name="T9" fmla="*/ 3 h 90"/>
                  <a:gd name="T10" fmla="*/ 20 w 112"/>
                  <a:gd name="T11" fmla="*/ 0 h 90"/>
                  <a:gd name="T12" fmla="*/ 6 w 112"/>
                  <a:gd name="T13" fmla="*/ 7 h 90"/>
                  <a:gd name="T14" fmla="*/ 9 w 112"/>
                  <a:gd name="T15" fmla="*/ 3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2" h="90">
                    <a:moveTo>
                      <a:pt x="9" y="30"/>
                    </a:moveTo>
                    <a:cubicBezTo>
                      <a:pt x="83" y="84"/>
                      <a:pt x="83" y="84"/>
                      <a:pt x="83" y="84"/>
                    </a:cubicBezTo>
                    <a:cubicBezTo>
                      <a:pt x="90" y="90"/>
                      <a:pt x="101" y="88"/>
                      <a:pt x="107" y="81"/>
                    </a:cubicBezTo>
                    <a:cubicBezTo>
                      <a:pt x="112" y="74"/>
                      <a:pt x="111" y="63"/>
                      <a:pt x="103" y="58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27" y="1"/>
                      <a:pt x="23" y="0"/>
                      <a:pt x="20" y="0"/>
                    </a:cubicBezTo>
                    <a:cubicBezTo>
                      <a:pt x="14" y="0"/>
                      <a:pt x="9" y="2"/>
                      <a:pt x="6" y="7"/>
                    </a:cubicBezTo>
                    <a:cubicBezTo>
                      <a:pt x="0" y="14"/>
                      <a:pt x="2" y="24"/>
                      <a:pt x="9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30" name="Freeform 11"/>
              <p:cNvSpPr/>
              <p:nvPr/>
            </p:nvSpPr>
            <p:spPr bwMode="auto">
              <a:xfrm>
                <a:off x="2073" y="1231"/>
                <a:ext cx="145" cy="117"/>
              </a:xfrm>
              <a:custGeom>
                <a:avLst/>
                <a:gdLst>
                  <a:gd name="T0" fmla="*/ 29 w 112"/>
                  <a:gd name="T1" fmla="*/ 84 h 90"/>
                  <a:gd name="T2" fmla="*/ 103 w 112"/>
                  <a:gd name="T3" fmla="*/ 30 h 90"/>
                  <a:gd name="T4" fmla="*/ 106 w 112"/>
                  <a:gd name="T5" fmla="*/ 7 h 90"/>
                  <a:gd name="T6" fmla="*/ 92 w 112"/>
                  <a:gd name="T7" fmla="*/ 0 h 90"/>
                  <a:gd name="T8" fmla="*/ 82 w 112"/>
                  <a:gd name="T9" fmla="*/ 3 h 90"/>
                  <a:gd name="T10" fmla="*/ 9 w 112"/>
                  <a:gd name="T11" fmla="*/ 58 h 90"/>
                  <a:gd name="T12" fmla="*/ 5 w 112"/>
                  <a:gd name="T13" fmla="*/ 81 h 90"/>
                  <a:gd name="T14" fmla="*/ 29 w 112"/>
                  <a:gd name="T15" fmla="*/ 84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2" h="90">
                    <a:moveTo>
                      <a:pt x="29" y="84"/>
                    </a:moveTo>
                    <a:cubicBezTo>
                      <a:pt x="103" y="30"/>
                      <a:pt x="103" y="30"/>
                      <a:pt x="103" y="30"/>
                    </a:cubicBezTo>
                    <a:cubicBezTo>
                      <a:pt x="110" y="24"/>
                      <a:pt x="112" y="14"/>
                      <a:pt x="106" y="7"/>
                    </a:cubicBezTo>
                    <a:cubicBezTo>
                      <a:pt x="103" y="2"/>
                      <a:pt x="98" y="0"/>
                      <a:pt x="92" y="0"/>
                    </a:cubicBezTo>
                    <a:cubicBezTo>
                      <a:pt x="89" y="0"/>
                      <a:pt x="85" y="1"/>
                      <a:pt x="82" y="3"/>
                    </a:cubicBezTo>
                    <a:cubicBezTo>
                      <a:pt x="9" y="58"/>
                      <a:pt x="9" y="58"/>
                      <a:pt x="9" y="58"/>
                    </a:cubicBezTo>
                    <a:cubicBezTo>
                      <a:pt x="1" y="63"/>
                      <a:pt x="0" y="74"/>
                      <a:pt x="5" y="81"/>
                    </a:cubicBezTo>
                    <a:cubicBezTo>
                      <a:pt x="11" y="88"/>
                      <a:pt x="22" y="90"/>
                      <a:pt x="29" y="8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31" name="Freeform 12"/>
              <p:cNvSpPr/>
              <p:nvPr/>
            </p:nvSpPr>
            <p:spPr bwMode="auto">
              <a:xfrm>
                <a:off x="1431" y="1813"/>
                <a:ext cx="134" cy="128"/>
              </a:xfrm>
              <a:custGeom>
                <a:avLst/>
                <a:gdLst>
                  <a:gd name="T0" fmla="*/ 84 w 103"/>
                  <a:gd name="T1" fmla="*/ 0 h 98"/>
                  <a:gd name="T2" fmla="*/ 72 w 103"/>
                  <a:gd name="T3" fmla="*/ 4 h 98"/>
                  <a:gd name="T4" fmla="*/ 7 w 103"/>
                  <a:gd name="T5" fmla="*/ 68 h 98"/>
                  <a:gd name="T6" fmla="*/ 7 w 103"/>
                  <a:gd name="T7" fmla="*/ 91 h 98"/>
                  <a:gd name="T8" fmla="*/ 31 w 103"/>
                  <a:gd name="T9" fmla="*/ 91 h 98"/>
                  <a:gd name="T10" fmla="*/ 96 w 103"/>
                  <a:gd name="T11" fmla="*/ 28 h 98"/>
                  <a:gd name="T12" fmla="*/ 96 w 103"/>
                  <a:gd name="T13" fmla="*/ 4 h 98"/>
                  <a:gd name="T14" fmla="*/ 84 w 103"/>
                  <a:gd name="T15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3" h="98">
                    <a:moveTo>
                      <a:pt x="84" y="0"/>
                    </a:moveTo>
                    <a:cubicBezTo>
                      <a:pt x="80" y="0"/>
                      <a:pt x="75" y="1"/>
                      <a:pt x="72" y="4"/>
                    </a:cubicBezTo>
                    <a:cubicBezTo>
                      <a:pt x="7" y="68"/>
                      <a:pt x="7" y="68"/>
                      <a:pt x="7" y="68"/>
                    </a:cubicBezTo>
                    <a:cubicBezTo>
                      <a:pt x="0" y="74"/>
                      <a:pt x="0" y="85"/>
                      <a:pt x="7" y="91"/>
                    </a:cubicBezTo>
                    <a:cubicBezTo>
                      <a:pt x="13" y="98"/>
                      <a:pt x="24" y="98"/>
                      <a:pt x="31" y="91"/>
                    </a:cubicBezTo>
                    <a:cubicBezTo>
                      <a:pt x="96" y="28"/>
                      <a:pt x="96" y="28"/>
                      <a:pt x="96" y="28"/>
                    </a:cubicBezTo>
                    <a:cubicBezTo>
                      <a:pt x="103" y="21"/>
                      <a:pt x="103" y="11"/>
                      <a:pt x="96" y="4"/>
                    </a:cubicBezTo>
                    <a:cubicBezTo>
                      <a:pt x="93" y="1"/>
                      <a:pt x="88" y="0"/>
                      <a:pt x="8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32" name="Freeform 13"/>
              <p:cNvSpPr/>
              <p:nvPr/>
            </p:nvSpPr>
            <p:spPr bwMode="auto">
              <a:xfrm>
                <a:off x="2043" y="1813"/>
                <a:ext cx="132" cy="128"/>
              </a:xfrm>
              <a:custGeom>
                <a:avLst/>
                <a:gdLst>
                  <a:gd name="T0" fmla="*/ 31 w 102"/>
                  <a:gd name="T1" fmla="*/ 4 h 98"/>
                  <a:gd name="T2" fmla="*/ 19 w 102"/>
                  <a:gd name="T3" fmla="*/ 0 h 98"/>
                  <a:gd name="T4" fmla="*/ 7 w 102"/>
                  <a:gd name="T5" fmla="*/ 4 h 98"/>
                  <a:gd name="T6" fmla="*/ 7 w 102"/>
                  <a:gd name="T7" fmla="*/ 28 h 98"/>
                  <a:gd name="T8" fmla="*/ 72 w 102"/>
                  <a:gd name="T9" fmla="*/ 91 h 98"/>
                  <a:gd name="T10" fmla="*/ 96 w 102"/>
                  <a:gd name="T11" fmla="*/ 91 h 98"/>
                  <a:gd name="T12" fmla="*/ 96 w 102"/>
                  <a:gd name="T13" fmla="*/ 68 h 98"/>
                  <a:gd name="T14" fmla="*/ 31 w 102"/>
                  <a:gd name="T15" fmla="*/ 4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2" h="98">
                    <a:moveTo>
                      <a:pt x="31" y="4"/>
                    </a:moveTo>
                    <a:cubicBezTo>
                      <a:pt x="27" y="1"/>
                      <a:pt x="23" y="0"/>
                      <a:pt x="19" y="0"/>
                    </a:cubicBezTo>
                    <a:cubicBezTo>
                      <a:pt x="14" y="0"/>
                      <a:pt x="10" y="1"/>
                      <a:pt x="7" y="4"/>
                    </a:cubicBezTo>
                    <a:cubicBezTo>
                      <a:pt x="0" y="11"/>
                      <a:pt x="0" y="21"/>
                      <a:pt x="7" y="28"/>
                    </a:cubicBezTo>
                    <a:cubicBezTo>
                      <a:pt x="72" y="91"/>
                      <a:pt x="72" y="91"/>
                      <a:pt x="72" y="91"/>
                    </a:cubicBezTo>
                    <a:cubicBezTo>
                      <a:pt x="78" y="98"/>
                      <a:pt x="89" y="98"/>
                      <a:pt x="96" y="91"/>
                    </a:cubicBezTo>
                    <a:cubicBezTo>
                      <a:pt x="102" y="85"/>
                      <a:pt x="102" y="74"/>
                      <a:pt x="96" y="68"/>
                    </a:cubicBezTo>
                    <a:lnTo>
                      <a:pt x="31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</p:grpSp>
      </p:grpSp>
      <p:grpSp>
        <p:nvGrpSpPr>
          <p:cNvPr id="55" name="组合 54"/>
          <p:cNvGrpSpPr/>
          <p:nvPr/>
        </p:nvGrpSpPr>
        <p:grpSpPr>
          <a:xfrm>
            <a:off x="5479774" y="-964489"/>
            <a:ext cx="1940852" cy="4226982"/>
            <a:chOff x="3116261" y="0"/>
            <a:chExt cx="1589087" cy="3460874"/>
          </a:xfr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1"/>
          </a:gradFill>
        </p:grpSpPr>
        <p:grpSp>
          <p:nvGrpSpPr>
            <p:cNvPr id="3" name="Group 4"/>
            <p:cNvGrpSpPr>
              <a:grpSpLocks noChangeAspect="1"/>
            </p:cNvGrpSpPr>
            <p:nvPr/>
          </p:nvGrpSpPr>
          <p:grpSpPr bwMode="auto">
            <a:xfrm>
              <a:off x="3116261" y="1820986"/>
              <a:ext cx="1589087" cy="1639888"/>
              <a:chOff x="1308" y="1009"/>
              <a:chExt cx="1001" cy="1033"/>
            </a:xfrm>
            <a:grpFill/>
          </p:grpSpPr>
          <p:sp>
            <p:nvSpPr>
              <p:cNvPr id="6" name="Freeform 5"/>
              <p:cNvSpPr/>
              <p:nvPr/>
            </p:nvSpPr>
            <p:spPr bwMode="auto">
              <a:xfrm>
                <a:off x="1533" y="1009"/>
                <a:ext cx="571" cy="830"/>
              </a:xfrm>
              <a:custGeom>
                <a:avLst/>
                <a:gdLst>
                  <a:gd name="T0" fmla="*/ 404 w 439"/>
                  <a:gd name="T1" fmla="*/ 298 h 638"/>
                  <a:gd name="T2" fmla="*/ 321 w 439"/>
                  <a:gd name="T3" fmla="*/ 223 h 638"/>
                  <a:gd name="T4" fmla="*/ 321 w 439"/>
                  <a:gd name="T5" fmla="*/ 50 h 638"/>
                  <a:gd name="T6" fmla="*/ 318 w 439"/>
                  <a:gd name="T7" fmla="*/ 41 h 638"/>
                  <a:gd name="T8" fmla="*/ 221 w 439"/>
                  <a:gd name="T9" fmla="*/ 0 h 638"/>
                  <a:gd name="T10" fmla="*/ 118 w 439"/>
                  <a:gd name="T11" fmla="*/ 40 h 638"/>
                  <a:gd name="T12" fmla="*/ 114 w 439"/>
                  <a:gd name="T13" fmla="*/ 50 h 638"/>
                  <a:gd name="T14" fmla="*/ 114 w 439"/>
                  <a:gd name="T15" fmla="*/ 225 h 638"/>
                  <a:gd name="T16" fmla="*/ 34 w 439"/>
                  <a:gd name="T17" fmla="*/ 300 h 638"/>
                  <a:gd name="T18" fmla="*/ 0 w 439"/>
                  <a:gd name="T19" fmla="*/ 418 h 638"/>
                  <a:gd name="T20" fmla="*/ 220 w 439"/>
                  <a:gd name="T21" fmla="*/ 638 h 638"/>
                  <a:gd name="T22" fmla="*/ 439 w 439"/>
                  <a:gd name="T23" fmla="*/ 418 h 638"/>
                  <a:gd name="T24" fmla="*/ 404 w 439"/>
                  <a:gd name="T25" fmla="*/ 298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39" h="638">
                    <a:moveTo>
                      <a:pt x="404" y="298"/>
                    </a:moveTo>
                    <a:cubicBezTo>
                      <a:pt x="383" y="267"/>
                      <a:pt x="355" y="241"/>
                      <a:pt x="321" y="223"/>
                    </a:cubicBezTo>
                    <a:cubicBezTo>
                      <a:pt x="321" y="222"/>
                      <a:pt x="321" y="50"/>
                      <a:pt x="321" y="50"/>
                    </a:cubicBezTo>
                    <a:cubicBezTo>
                      <a:pt x="321" y="47"/>
                      <a:pt x="320" y="44"/>
                      <a:pt x="318" y="41"/>
                    </a:cubicBezTo>
                    <a:cubicBezTo>
                      <a:pt x="316" y="39"/>
                      <a:pt x="282" y="0"/>
                      <a:pt x="221" y="0"/>
                    </a:cubicBezTo>
                    <a:cubicBezTo>
                      <a:pt x="162" y="0"/>
                      <a:pt x="120" y="38"/>
                      <a:pt x="118" y="40"/>
                    </a:cubicBezTo>
                    <a:cubicBezTo>
                      <a:pt x="116" y="43"/>
                      <a:pt x="114" y="46"/>
                      <a:pt x="114" y="50"/>
                    </a:cubicBezTo>
                    <a:cubicBezTo>
                      <a:pt x="114" y="50"/>
                      <a:pt x="114" y="223"/>
                      <a:pt x="114" y="225"/>
                    </a:cubicBezTo>
                    <a:cubicBezTo>
                      <a:pt x="81" y="243"/>
                      <a:pt x="54" y="269"/>
                      <a:pt x="34" y="300"/>
                    </a:cubicBezTo>
                    <a:cubicBezTo>
                      <a:pt x="11" y="335"/>
                      <a:pt x="0" y="376"/>
                      <a:pt x="0" y="418"/>
                    </a:cubicBezTo>
                    <a:cubicBezTo>
                      <a:pt x="0" y="539"/>
                      <a:pt x="98" y="638"/>
                      <a:pt x="220" y="638"/>
                    </a:cubicBezTo>
                    <a:cubicBezTo>
                      <a:pt x="341" y="638"/>
                      <a:pt x="439" y="539"/>
                      <a:pt x="439" y="418"/>
                    </a:cubicBezTo>
                    <a:cubicBezTo>
                      <a:pt x="439" y="375"/>
                      <a:pt x="427" y="334"/>
                      <a:pt x="404" y="298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7" name="Freeform 6"/>
              <p:cNvSpPr>
                <a:spLocks noEditPoints="1"/>
              </p:cNvSpPr>
              <p:nvPr/>
            </p:nvSpPr>
            <p:spPr bwMode="auto">
              <a:xfrm>
                <a:off x="1526" y="1009"/>
                <a:ext cx="573" cy="830"/>
              </a:xfrm>
              <a:custGeom>
                <a:avLst/>
                <a:gdLst>
                  <a:gd name="T0" fmla="*/ 440 w 440"/>
                  <a:gd name="T1" fmla="*/ 418 h 638"/>
                  <a:gd name="T2" fmla="*/ 322 w 440"/>
                  <a:gd name="T3" fmla="*/ 223 h 638"/>
                  <a:gd name="T4" fmla="*/ 319 w 440"/>
                  <a:gd name="T5" fmla="*/ 41 h 638"/>
                  <a:gd name="T6" fmla="*/ 119 w 440"/>
                  <a:gd name="T7" fmla="*/ 40 h 638"/>
                  <a:gd name="T8" fmla="*/ 114 w 440"/>
                  <a:gd name="T9" fmla="*/ 225 h 638"/>
                  <a:gd name="T10" fmla="*/ 0 w 440"/>
                  <a:gd name="T11" fmla="*/ 418 h 638"/>
                  <a:gd name="T12" fmla="*/ 143 w 440"/>
                  <a:gd name="T13" fmla="*/ 75 h 638"/>
                  <a:gd name="T14" fmla="*/ 294 w 440"/>
                  <a:gd name="T15" fmla="*/ 134 h 638"/>
                  <a:gd name="T16" fmla="*/ 143 w 440"/>
                  <a:gd name="T17" fmla="*/ 75 h 638"/>
                  <a:gd name="T18" fmla="*/ 294 w 440"/>
                  <a:gd name="T19" fmla="*/ 162 h 638"/>
                  <a:gd name="T20" fmla="*/ 294 w 440"/>
                  <a:gd name="T21" fmla="*/ 189 h 638"/>
                  <a:gd name="T22" fmla="*/ 143 w 440"/>
                  <a:gd name="T23" fmla="*/ 134 h 638"/>
                  <a:gd name="T24" fmla="*/ 213 w 440"/>
                  <a:gd name="T25" fmla="*/ 411 h 638"/>
                  <a:gd name="T26" fmla="*/ 184 w 440"/>
                  <a:gd name="T27" fmla="*/ 400 h 638"/>
                  <a:gd name="T28" fmla="*/ 196 w 440"/>
                  <a:gd name="T29" fmla="*/ 200 h 638"/>
                  <a:gd name="T30" fmla="*/ 230 w 440"/>
                  <a:gd name="T31" fmla="*/ 228 h 638"/>
                  <a:gd name="T32" fmla="*/ 218 w 440"/>
                  <a:gd name="T33" fmla="*/ 408 h 638"/>
                  <a:gd name="T34" fmla="*/ 213 w 440"/>
                  <a:gd name="T35" fmla="*/ 459 h 638"/>
                  <a:gd name="T36" fmla="*/ 213 w 440"/>
                  <a:gd name="T37" fmla="*/ 435 h 638"/>
                  <a:gd name="T38" fmla="*/ 136 w 440"/>
                  <a:gd name="T39" fmla="*/ 245 h 638"/>
                  <a:gd name="T40" fmla="*/ 143 w 440"/>
                  <a:gd name="T41" fmla="*/ 191 h 638"/>
                  <a:gd name="T42" fmla="*/ 183 w 440"/>
                  <a:gd name="T43" fmla="*/ 228 h 638"/>
                  <a:gd name="T44" fmla="*/ 146 w 440"/>
                  <a:gd name="T45" fmla="*/ 411 h 638"/>
                  <a:gd name="T46" fmla="*/ 139 w 440"/>
                  <a:gd name="T47" fmla="*/ 470 h 638"/>
                  <a:gd name="T48" fmla="*/ 181 w 440"/>
                  <a:gd name="T49" fmla="*/ 421 h 638"/>
                  <a:gd name="T50" fmla="*/ 188 w 440"/>
                  <a:gd name="T51" fmla="*/ 450 h 638"/>
                  <a:gd name="T52" fmla="*/ 237 w 440"/>
                  <a:gd name="T53" fmla="*/ 450 h 638"/>
                  <a:gd name="T54" fmla="*/ 245 w 440"/>
                  <a:gd name="T55" fmla="*/ 421 h 638"/>
                  <a:gd name="T56" fmla="*/ 286 w 440"/>
                  <a:gd name="T57" fmla="*/ 470 h 638"/>
                  <a:gd name="T58" fmla="*/ 279 w 440"/>
                  <a:gd name="T59" fmla="*/ 411 h 638"/>
                  <a:gd name="T60" fmla="*/ 243 w 440"/>
                  <a:gd name="T61" fmla="*/ 228 h 638"/>
                  <a:gd name="T62" fmla="*/ 294 w 440"/>
                  <a:gd name="T63" fmla="*/ 217 h 638"/>
                  <a:gd name="T64" fmla="*/ 302 w 440"/>
                  <a:gd name="T65" fmla="*/ 244 h 638"/>
                  <a:gd name="T66" fmla="*/ 220 w 440"/>
                  <a:gd name="T67" fmla="*/ 610 h 638"/>
                  <a:gd name="T68" fmla="*/ 136 w 440"/>
                  <a:gd name="T69" fmla="*/ 245 h 638"/>
                  <a:gd name="T70" fmla="*/ 160 w 440"/>
                  <a:gd name="T71" fmla="*/ 443 h 638"/>
                  <a:gd name="T72" fmla="*/ 143 w 440"/>
                  <a:gd name="T73" fmla="*/ 447 h 638"/>
                  <a:gd name="T74" fmla="*/ 168 w 440"/>
                  <a:gd name="T75" fmla="*/ 422 h 638"/>
                  <a:gd name="T76" fmla="*/ 273 w 440"/>
                  <a:gd name="T77" fmla="*/ 429 h 638"/>
                  <a:gd name="T78" fmla="*/ 280 w 440"/>
                  <a:gd name="T79" fmla="*/ 452 h 638"/>
                  <a:gd name="T80" fmla="*/ 258 w 440"/>
                  <a:gd name="T81" fmla="*/ 422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40" h="638">
                    <a:moveTo>
                      <a:pt x="220" y="638"/>
                    </a:moveTo>
                    <a:cubicBezTo>
                      <a:pt x="342" y="638"/>
                      <a:pt x="440" y="539"/>
                      <a:pt x="440" y="418"/>
                    </a:cubicBezTo>
                    <a:cubicBezTo>
                      <a:pt x="440" y="375"/>
                      <a:pt x="428" y="334"/>
                      <a:pt x="405" y="298"/>
                    </a:cubicBezTo>
                    <a:cubicBezTo>
                      <a:pt x="384" y="267"/>
                      <a:pt x="356" y="241"/>
                      <a:pt x="322" y="223"/>
                    </a:cubicBezTo>
                    <a:cubicBezTo>
                      <a:pt x="322" y="222"/>
                      <a:pt x="322" y="50"/>
                      <a:pt x="322" y="50"/>
                    </a:cubicBezTo>
                    <a:cubicBezTo>
                      <a:pt x="322" y="47"/>
                      <a:pt x="321" y="44"/>
                      <a:pt x="319" y="41"/>
                    </a:cubicBezTo>
                    <a:cubicBezTo>
                      <a:pt x="317" y="39"/>
                      <a:pt x="283" y="0"/>
                      <a:pt x="222" y="0"/>
                    </a:cubicBezTo>
                    <a:cubicBezTo>
                      <a:pt x="162" y="0"/>
                      <a:pt x="121" y="38"/>
                      <a:pt x="119" y="40"/>
                    </a:cubicBezTo>
                    <a:cubicBezTo>
                      <a:pt x="117" y="43"/>
                      <a:pt x="115" y="46"/>
                      <a:pt x="115" y="50"/>
                    </a:cubicBezTo>
                    <a:cubicBezTo>
                      <a:pt x="115" y="50"/>
                      <a:pt x="115" y="223"/>
                      <a:pt x="114" y="225"/>
                    </a:cubicBezTo>
                    <a:cubicBezTo>
                      <a:pt x="82" y="243"/>
                      <a:pt x="55" y="269"/>
                      <a:pt x="35" y="300"/>
                    </a:cubicBezTo>
                    <a:cubicBezTo>
                      <a:pt x="12" y="335"/>
                      <a:pt x="0" y="376"/>
                      <a:pt x="0" y="418"/>
                    </a:cubicBezTo>
                    <a:cubicBezTo>
                      <a:pt x="0" y="539"/>
                      <a:pt x="99" y="638"/>
                      <a:pt x="220" y="638"/>
                    </a:cubicBezTo>
                    <a:close/>
                    <a:moveTo>
                      <a:pt x="143" y="75"/>
                    </a:moveTo>
                    <a:cubicBezTo>
                      <a:pt x="294" y="102"/>
                      <a:pt x="294" y="102"/>
                      <a:pt x="294" y="102"/>
                    </a:cubicBezTo>
                    <a:cubicBezTo>
                      <a:pt x="294" y="134"/>
                      <a:pt x="294" y="134"/>
                      <a:pt x="294" y="134"/>
                    </a:cubicBezTo>
                    <a:cubicBezTo>
                      <a:pt x="143" y="106"/>
                      <a:pt x="143" y="106"/>
                      <a:pt x="143" y="106"/>
                    </a:cubicBezTo>
                    <a:lnTo>
                      <a:pt x="143" y="75"/>
                    </a:lnTo>
                    <a:close/>
                    <a:moveTo>
                      <a:pt x="143" y="134"/>
                    </a:moveTo>
                    <a:cubicBezTo>
                      <a:pt x="294" y="162"/>
                      <a:pt x="294" y="162"/>
                      <a:pt x="294" y="162"/>
                    </a:cubicBezTo>
                    <a:cubicBezTo>
                      <a:pt x="294" y="180"/>
                      <a:pt x="294" y="180"/>
                      <a:pt x="294" y="180"/>
                    </a:cubicBezTo>
                    <a:cubicBezTo>
                      <a:pt x="294" y="189"/>
                      <a:pt x="294" y="189"/>
                      <a:pt x="294" y="189"/>
                    </a:cubicBezTo>
                    <a:cubicBezTo>
                      <a:pt x="143" y="163"/>
                      <a:pt x="143" y="163"/>
                      <a:pt x="143" y="163"/>
                    </a:cubicBezTo>
                    <a:lnTo>
                      <a:pt x="143" y="134"/>
                    </a:lnTo>
                    <a:close/>
                    <a:moveTo>
                      <a:pt x="218" y="408"/>
                    </a:moveTo>
                    <a:cubicBezTo>
                      <a:pt x="216" y="409"/>
                      <a:pt x="214" y="410"/>
                      <a:pt x="213" y="411"/>
                    </a:cubicBezTo>
                    <a:cubicBezTo>
                      <a:pt x="211" y="410"/>
                      <a:pt x="209" y="409"/>
                      <a:pt x="207" y="408"/>
                    </a:cubicBezTo>
                    <a:cubicBezTo>
                      <a:pt x="201" y="404"/>
                      <a:pt x="193" y="402"/>
                      <a:pt x="184" y="400"/>
                    </a:cubicBezTo>
                    <a:cubicBezTo>
                      <a:pt x="191" y="354"/>
                      <a:pt x="194" y="273"/>
                      <a:pt x="195" y="228"/>
                    </a:cubicBezTo>
                    <a:cubicBezTo>
                      <a:pt x="195" y="215"/>
                      <a:pt x="196" y="205"/>
                      <a:pt x="196" y="200"/>
                    </a:cubicBezTo>
                    <a:cubicBezTo>
                      <a:pt x="230" y="206"/>
                      <a:pt x="230" y="206"/>
                      <a:pt x="230" y="206"/>
                    </a:cubicBezTo>
                    <a:cubicBezTo>
                      <a:pt x="230" y="211"/>
                      <a:pt x="230" y="219"/>
                      <a:pt x="230" y="228"/>
                    </a:cubicBezTo>
                    <a:cubicBezTo>
                      <a:pt x="231" y="273"/>
                      <a:pt x="234" y="354"/>
                      <a:pt x="241" y="400"/>
                    </a:cubicBezTo>
                    <a:cubicBezTo>
                      <a:pt x="233" y="402"/>
                      <a:pt x="225" y="404"/>
                      <a:pt x="218" y="408"/>
                    </a:cubicBezTo>
                    <a:close/>
                    <a:moveTo>
                      <a:pt x="225" y="448"/>
                    </a:moveTo>
                    <a:cubicBezTo>
                      <a:pt x="224" y="452"/>
                      <a:pt x="218" y="459"/>
                      <a:pt x="213" y="459"/>
                    </a:cubicBezTo>
                    <a:cubicBezTo>
                      <a:pt x="208" y="459"/>
                      <a:pt x="201" y="452"/>
                      <a:pt x="201" y="448"/>
                    </a:cubicBezTo>
                    <a:cubicBezTo>
                      <a:pt x="201" y="445"/>
                      <a:pt x="204" y="439"/>
                      <a:pt x="213" y="435"/>
                    </a:cubicBezTo>
                    <a:cubicBezTo>
                      <a:pt x="221" y="439"/>
                      <a:pt x="225" y="445"/>
                      <a:pt x="225" y="448"/>
                    </a:cubicBezTo>
                    <a:close/>
                    <a:moveTo>
                      <a:pt x="136" y="245"/>
                    </a:moveTo>
                    <a:cubicBezTo>
                      <a:pt x="144" y="242"/>
                      <a:pt x="144" y="242"/>
                      <a:pt x="144" y="242"/>
                    </a:cubicBezTo>
                    <a:cubicBezTo>
                      <a:pt x="143" y="191"/>
                      <a:pt x="143" y="191"/>
                      <a:pt x="143" y="191"/>
                    </a:cubicBezTo>
                    <a:cubicBezTo>
                      <a:pt x="183" y="198"/>
                      <a:pt x="183" y="198"/>
                      <a:pt x="183" y="198"/>
                    </a:cubicBezTo>
                    <a:cubicBezTo>
                      <a:pt x="183" y="205"/>
                      <a:pt x="183" y="215"/>
                      <a:pt x="183" y="228"/>
                    </a:cubicBezTo>
                    <a:cubicBezTo>
                      <a:pt x="181" y="278"/>
                      <a:pt x="178" y="360"/>
                      <a:pt x="172" y="400"/>
                    </a:cubicBezTo>
                    <a:cubicBezTo>
                      <a:pt x="162" y="401"/>
                      <a:pt x="153" y="404"/>
                      <a:pt x="146" y="411"/>
                    </a:cubicBezTo>
                    <a:cubicBezTo>
                      <a:pt x="138" y="418"/>
                      <a:pt x="133" y="429"/>
                      <a:pt x="131" y="441"/>
                    </a:cubicBezTo>
                    <a:cubicBezTo>
                      <a:pt x="129" y="453"/>
                      <a:pt x="132" y="464"/>
                      <a:pt x="139" y="470"/>
                    </a:cubicBezTo>
                    <a:cubicBezTo>
                      <a:pt x="146" y="477"/>
                      <a:pt x="158" y="477"/>
                      <a:pt x="170" y="457"/>
                    </a:cubicBezTo>
                    <a:cubicBezTo>
                      <a:pt x="174" y="449"/>
                      <a:pt x="178" y="436"/>
                      <a:pt x="181" y="421"/>
                    </a:cubicBezTo>
                    <a:cubicBezTo>
                      <a:pt x="186" y="421"/>
                      <a:pt x="192" y="423"/>
                      <a:pt x="197" y="425"/>
                    </a:cubicBezTo>
                    <a:cubicBezTo>
                      <a:pt x="189" y="434"/>
                      <a:pt x="188" y="444"/>
                      <a:pt x="188" y="450"/>
                    </a:cubicBezTo>
                    <a:cubicBezTo>
                      <a:pt x="189" y="464"/>
                      <a:pt x="200" y="480"/>
                      <a:pt x="213" y="480"/>
                    </a:cubicBezTo>
                    <a:cubicBezTo>
                      <a:pt x="225" y="480"/>
                      <a:pt x="236" y="464"/>
                      <a:pt x="237" y="450"/>
                    </a:cubicBezTo>
                    <a:cubicBezTo>
                      <a:pt x="237" y="444"/>
                      <a:pt x="236" y="434"/>
                      <a:pt x="229" y="425"/>
                    </a:cubicBezTo>
                    <a:cubicBezTo>
                      <a:pt x="234" y="423"/>
                      <a:pt x="239" y="421"/>
                      <a:pt x="245" y="421"/>
                    </a:cubicBezTo>
                    <a:cubicBezTo>
                      <a:pt x="248" y="436"/>
                      <a:pt x="251" y="449"/>
                      <a:pt x="256" y="457"/>
                    </a:cubicBezTo>
                    <a:cubicBezTo>
                      <a:pt x="267" y="477"/>
                      <a:pt x="279" y="477"/>
                      <a:pt x="286" y="470"/>
                    </a:cubicBezTo>
                    <a:cubicBezTo>
                      <a:pt x="293" y="464"/>
                      <a:pt x="296" y="453"/>
                      <a:pt x="294" y="441"/>
                    </a:cubicBezTo>
                    <a:cubicBezTo>
                      <a:pt x="292" y="429"/>
                      <a:pt x="287" y="418"/>
                      <a:pt x="279" y="411"/>
                    </a:cubicBezTo>
                    <a:cubicBezTo>
                      <a:pt x="272" y="404"/>
                      <a:pt x="263" y="401"/>
                      <a:pt x="254" y="400"/>
                    </a:cubicBezTo>
                    <a:cubicBezTo>
                      <a:pt x="247" y="360"/>
                      <a:pt x="244" y="278"/>
                      <a:pt x="243" y="228"/>
                    </a:cubicBezTo>
                    <a:cubicBezTo>
                      <a:pt x="243" y="220"/>
                      <a:pt x="242" y="214"/>
                      <a:pt x="242" y="208"/>
                    </a:cubicBezTo>
                    <a:cubicBezTo>
                      <a:pt x="294" y="217"/>
                      <a:pt x="294" y="217"/>
                      <a:pt x="294" y="217"/>
                    </a:cubicBezTo>
                    <a:cubicBezTo>
                      <a:pt x="294" y="240"/>
                      <a:pt x="294" y="240"/>
                      <a:pt x="294" y="240"/>
                    </a:cubicBezTo>
                    <a:cubicBezTo>
                      <a:pt x="302" y="244"/>
                      <a:pt x="302" y="244"/>
                      <a:pt x="302" y="244"/>
                    </a:cubicBezTo>
                    <a:cubicBezTo>
                      <a:pt x="369" y="275"/>
                      <a:pt x="413" y="344"/>
                      <a:pt x="413" y="418"/>
                    </a:cubicBezTo>
                    <a:cubicBezTo>
                      <a:pt x="413" y="524"/>
                      <a:pt x="326" y="610"/>
                      <a:pt x="220" y="610"/>
                    </a:cubicBezTo>
                    <a:cubicBezTo>
                      <a:pt x="114" y="610"/>
                      <a:pt x="28" y="524"/>
                      <a:pt x="28" y="418"/>
                    </a:cubicBezTo>
                    <a:cubicBezTo>
                      <a:pt x="28" y="344"/>
                      <a:pt x="70" y="278"/>
                      <a:pt x="136" y="245"/>
                    </a:cubicBezTo>
                    <a:close/>
                    <a:moveTo>
                      <a:pt x="168" y="422"/>
                    </a:moveTo>
                    <a:cubicBezTo>
                      <a:pt x="165" y="431"/>
                      <a:pt x="163" y="438"/>
                      <a:pt x="160" y="443"/>
                    </a:cubicBezTo>
                    <a:cubicBezTo>
                      <a:pt x="154" y="454"/>
                      <a:pt x="148" y="455"/>
                      <a:pt x="145" y="452"/>
                    </a:cubicBezTo>
                    <a:cubicBezTo>
                      <a:pt x="144" y="451"/>
                      <a:pt x="143" y="449"/>
                      <a:pt x="143" y="447"/>
                    </a:cubicBezTo>
                    <a:cubicBezTo>
                      <a:pt x="144" y="439"/>
                      <a:pt x="147" y="434"/>
                      <a:pt x="152" y="429"/>
                    </a:cubicBezTo>
                    <a:cubicBezTo>
                      <a:pt x="156" y="425"/>
                      <a:pt x="162" y="423"/>
                      <a:pt x="168" y="422"/>
                    </a:cubicBezTo>
                    <a:close/>
                    <a:moveTo>
                      <a:pt x="258" y="422"/>
                    </a:moveTo>
                    <a:cubicBezTo>
                      <a:pt x="264" y="423"/>
                      <a:pt x="269" y="425"/>
                      <a:pt x="273" y="429"/>
                    </a:cubicBezTo>
                    <a:cubicBezTo>
                      <a:pt x="278" y="434"/>
                      <a:pt x="281" y="439"/>
                      <a:pt x="282" y="447"/>
                    </a:cubicBezTo>
                    <a:cubicBezTo>
                      <a:pt x="283" y="449"/>
                      <a:pt x="282" y="451"/>
                      <a:pt x="280" y="452"/>
                    </a:cubicBezTo>
                    <a:cubicBezTo>
                      <a:pt x="277" y="455"/>
                      <a:pt x="271" y="454"/>
                      <a:pt x="265" y="443"/>
                    </a:cubicBezTo>
                    <a:cubicBezTo>
                      <a:pt x="262" y="438"/>
                      <a:pt x="260" y="431"/>
                      <a:pt x="258" y="4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8" name="Freeform 7"/>
              <p:cNvSpPr/>
              <p:nvPr/>
            </p:nvSpPr>
            <p:spPr bwMode="auto">
              <a:xfrm>
                <a:off x="2145" y="1578"/>
                <a:ext cx="164" cy="42"/>
              </a:xfrm>
              <a:custGeom>
                <a:avLst/>
                <a:gdLst>
                  <a:gd name="T0" fmla="*/ 0 w 126"/>
                  <a:gd name="T1" fmla="*/ 16 h 33"/>
                  <a:gd name="T2" fmla="*/ 17 w 126"/>
                  <a:gd name="T3" fmla="*/ 33 h 33"/>
                  <a:gd name="T4" fmla="*/ 109 w 126"/>
                  <a:gd name="T5" fmla="*/ 33 h 33"/>
                  <a:gd name="T6" fmla="*/ 126 w 126"/>
                  <a:gd name="T7" fmla="*/ 16 h 33"/>
                  <a:gd name="T8" fmla="*/ 109 w 126"/>
                  <a:gd name="T9" fmla="*/ 0 h 33"/>
                  <a:gd name="T10" fmla="*/ 17 w 126"/>
                  <a:gd name="T11" fmla="*/ 0 h 33"/>
                  <a:gd name="T12" fmla="*/ 0 w 126"/>
                  <a:gd name="T13" fmla="*/ 16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6" h="33">
                    <a:moveTo>
                      <a:pt x="0" y="16"/>
                    </a:moveTo>
                    <a:cubicBezTo>
                      <a:pt x="0" y="25"/>
                      <a:pt x="7" y="33"/>
                      <a:pt x="17" y="33"/>
                    </a:cubicBezTo>
                    <a:cubicBezTo>
                      <a:pt x="109" y="33"/>
                      <a:pt x="109" y="33"/>
                      <a:pt x="109" y="33"/>
                    </a:cubicBezTo>
                    <a:cubicBezTo>
                      <a:pt x="118" y="33"/>
                      <a:pt x="126" y="25"/>
                      <a:pt x="126" y="16"/>
                    </a:cubicBezTo>
                    <a:cubicBezTo>
                      <a:pt x="126" y="7"/>
                      <a:pt x="118" y="0"/>
                      <a:pt x="109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0"/>
                      <a:pt x="0" y="7"/>
                      <a:pt x="0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9" name="Freeform 8"/>
              <p:cNvSpPr/>
              <p:nvPr/>
            </p:nvSpPr>
            <p:spPr bwMode="auto">
              <a:xfrm>
                <a:off x="1763" y="1882"/>
                <a:ext cx="44" cy="160"/>
              </a:xfrm>
              <a:custGeom>
                <a:avLst/>
                <a:gdLst>
                  <a:gd name="T0" fmla="*/ 17 w 34"/>
                  <a:gd name="T1" fmla="*/ 0 h 123"/>
                  <a:gd name="T2" fmla="*/ 0 w 34"/>
                  <a:gd name="T3" fmla="*/ 16 h 123"/>
                  <a:gd name="T4" fmla="*/ 0 w 34"/>
                  <a:gd name="T5" fmla="*/ 106 h 123"/>
                  <a:gd name="T6" fmla="*/ 17 w 34"/>
                  <a:gd name="T7" fmla="*/ 123 h 123"/>
                  <a:gd name="T8" fmla="*/ 34 w 34"/>
                  <a:gd name="T9" fmla="*/ 106 h 123"/>
                  <a:gd name="T10" fmla="*/ 34 w 34"/>
                  <a:gd name="T11" fmla="*/ 16 h 123"/>
                  <a:gd name="T12" fmla="*/ 17 w 34"/>
                  <a:gd name="T13" fmla="*/ 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23">
                    <a:moveTo>
                      <a:pt x="17" y="0"/>
                    </a:moveTo>
                    <a:cubicBezTo>
                      <a:pt x="7" y="0"/>
                      <a:pt x="0" y="7"/>
                      <a:pt x="0" y="16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115"/>
                      <a:pt x="7" y="123"/>
                      <a:pt x="17" y="123"/>
                    </a:cubicBezTo>
                    <a:cubicBezTo>
                      <a:pt x="26" y="123"/>
                      <a:pt x="34" y="115"/>
                      <a:pt x="34" y="10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7"/>
                      <a:pt x="26" y="0"/>
                      <a:pt x="1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" name="Freeform 9"/>
              <p:cNvSpPr/>
              <p:nvPr/>
            </p:nvSpPr>
            <p:spPr bwMode="auto">
              <a:xfrm>
                <a:off x="1308" y="1557"/>
                <a:ext cx="165" cy="44"/>
              </a:xfrm>
              <a:custGeom>
                <a:avLst/>
                <a:gdLst>
                  <a:gd name="T0" fmla="*/ 17 w 127"/>
                  <a:gd name="T1" fmla="*/ 34 h 34"/>
                  <a:gd name="T2" fmla="*/ 110 w 127"/>
                  <a:gd name="T3" fmla="*/ 34 h 34"/>
                  <a:gd name="T4" fmla="*/ 127 w 127"/>
                  <a:gd name="T5" fmla="*/ 17 h 34"/>
                  <a:gd name="T6" fmla="*/ 110 w 127"/>
                  <a:gd name="T7" fmla="*/ 0 h 34"/>
                  <a:gd name="T8" fmla="*/ 17 w 127"/>
                  <a:gd name="T9" fmla="*/ 0 h 34"/>
                  <a:gd name="T10" fmla="*/ 0 w 127"/>
                  <a:gd name="T11" fmla="*/ 17 h 34"/>
                  <a:gd name="T12" fmla="*/ 17 w 127"/>
                  <a:gd name="T13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7" h="34">
                    <a:moveTo>
                      <a:pt x="17" y="34"/>
                    </a:moveTo>
                    <a:cubicBezTo>
                      <a:pt x="110" y="34"/>
                      <a:pt x="110" y="34"/>
                      <a:pt x="110" y="34"/>
                    </a:cubicBezTo>
                    <a:cubicBezTo>
                      <a:pt x="119" y="34"/>
                      <a:pt x="127" y="26"/>
                      <a:pt x="127" y="17"/>
                    </a:cubicBezTo>
                    <a:cubicBezTo>
                      <a:pt x="127" y="8"/>
                      <a:pt x="119" y="0"/>
                      <a:pt x="110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8" y="0"/>
                      <a:pt x="0" y="8"/>
                      <a:pt x="0" y="17"/>
                    </a:cubicBezTo>
                    <a:cubicBezTo>
                      <a:pt x="0" y="26"/>
                      <a:pt x="8" y="34"/>
                      <a:pt x="17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4" name="Freeform 10"/>
              <p:cNvSpPr/>
              <p:nvPr/>
            </p:nvSpPr>
            <p:spPr bwMode="auto">
              <a:xfrm>
                <a:off x="1403" y="1231"/>
                <a:ext cx="145" cy="117"/>
              </a:xfrm>
              <a:custGeom>
                <a:avLst/>
                <a:gdLst>
                  <a:gd name="T0" fmla="*/ 9 w 112"/>
                  <a:gd name="T1" fmla="*/ 30 h 90"/>
                  <a:gd name="T2" fmla="*/ 83 w 112"/>
                  <a:gd name="T3" fmla="*/ 84 h 90"/>
                  <a:gd name="T4" fmla="*/ 107 w 112"/>
                  <a:gd name="T5" fmla="*/ 81 h 90"/>
                  <a:gd name="T6" fmla="*/ 103 w 112"/>
                  <a:gd name="T7" fmla="*/ 58 h 90"/>
                  <a:gd name="T8" fmla="*/ 30 w 112"/>
                  <a:gd name="T9" fmla="*/ 3 h 90"/>
                  <a:gd name="T10" fmla="*/ 20 w 112"/>
                  <a:gd name="T11" fmla="*/ 0 h 90"/>
                  <a:gd name="T12" fmla="*/ 6 w 112"/>
                  <a:gd name="T13" fmla="*/ 7 h 90"/>
                  <a:gd name="T14" fmla="*/ 9 w 112"/>
                  <a:gd name="T15" fmla="*/ 3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2" h="90">
                    <a:moveTo>
                      <a:pt x="9" y="30"/>
                    </a:moveTo>
                    <a:cubicBezTo>
                      <a:pt x="83" y="84"/>
                      <a:pt x="83" y="84"/>
                      <a:pt x="83" y="84"/>
                    </a:cubicBezTo>
                    <a:cubicBezTo>
                      <a:pt x="90" y="90"/>
                      <a:pt x="101" y="88"/>
                      <a:pt x="107" y="81"/>
                    </a:cubicBezTo>
                    <a:cubicBezTo>
                      <a:pt x="112" y="74"/>
                      <a:pt x="111" y="63"/>
                      <a:pt x="103" y="58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27" y="1"/>
                      <a:pt x="23" y="0"/>
                      <a:pt x="20" y="0"/>
                    </a:cubicBezTo>
                    <a:cubicBezTo>
                      <a:pt x="14" y="0"/>
                      <a:pt x="9" y="2"/>
                      <a:pt x="6" y="7"/>
                    </a:cubicBezTo>
                    <a:cubicBezTo>
                      <a:pt x="0" y="14"/>
                      <a:pt x="2" y="24"/>
                      <a:pt x="9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5" name="Freeform 11"/>
              <p:cNvSpPr/>
              <p:nvPr/>
            </p:nvSpPr>
            <p:spPr bwMode="auto">
              <a:xfrm>
                <a:off x="2073" y="1231"/>
                <a:ext cx="145" cy="117"/>
              </a:xfrm>
              <a:custGeom>
                <a:avLst/>
                <a:gdLst>
                  <a:gd name="T0" fmla="*/ 29 w 112"/>
                  <a:gd name="T1" fmla="*/ 84 h 90"/>
                  <a:gd name="T2" fmla="*/ 103 w 112"/>
                  <a:gd name="T3" fmla="*/ 30 h 90"/>
                  <a:gd name="T4" fmla="*/ 106 w 112"/>
                  <a:gd name="T5" fmla="*/ 7 h 90"/>
                  <a:gd name="T6" fmla="*/ 92 w 112"/>
                  <a:gd name="T7" fmla="*/ 0 h 90"/>
                  <a:gd name="T8" fmla="*/ 82 w 112"/>
                  <a:gd name="T9" fmla="*/ 3 h 90"/>
                  <a:gd name="T10" fmla="*/ 9 w 112"/>
                  <a:gd name="T11" fmla="*/ 58 h 90"/>
                  <a:gd name="T12" fmla="*/ 5 w 112"/>
                  <a:gd name="T13" fmla="*/ 81 h 90"/>
                  <a:gd name="T14" fmla="*/ 29 w 112"/>
                  <a:gd name="T15" fmla="*/ 84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2" h="90">
                    <a:moveTo>
                      <a:pt x="29" y="84"/>
                    </a:moveTo>
                    <a:cubicBezTo>
                      <a:pt x="103" y="30"/>
                      <a:pt x="103" y="30"/>
                      <a:pt x="103" y="30"/>
                    </a:cubicBezTo>
                    <a:cubicBezTo>
                      <a:pt x="110" y="24"/>
                      <a:pt x="112" y="14"/>
                      <a:pt x="106" y="7"/>
                    </a:cubicBezTo>
                    <a:cubicBezTo>
                      <a:pt x="103" y="2"/>
                      <a:pt x="98" y="0"/>
                      <a:pt x="92" y="0"/>
                    </a:cubicBezTo>
                    <a:cubicBezTo>
                      <a:pt x="89" y="0"/>
                      <a:pt x="85" y="1"/>
                      <a:pt x="82" y="3"/>
                    </a:cubicBezTo>
                    <a:cubicBezTo>
                      <a:pt x="9" y="58"/>
                      <a:pt x="9" y="58"/>
                      <a:pt x="9" y="58"/>
                    </a:cubicBezTo>
                    <a:cubicBezTo>
                      <a:pt x="1" y="63"/>
                      <a:pt x="0" y="74"/>
                      <a:pt x="5" y="81"/>
                    </a:cubicBezTo>
                    <a:cubicBezTo>
                      <a:pt x="11" y="88"/>
                      <a:pt x="22" y="90"/>
                      <a:pt x="29" y="8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6" name="Freeform 12"/>
              <p:cNvSpPr/>
              <p:nvPr/>
            </p:nvSpPr>
            <p:spPr bwMode="auto">
              <a:xfrm>
                <a:off x="1431" y="1813"/>
                <a:ext cx="134" cy="128"/>
              </a:xfrm>
              <a:custGeom>
                <a:avLst/>
                <a:gdLst>
                  <a:gd name="T0" fmla="*/ 84 w 103"/>
                  <a:gd name="T1" fmla="*/ 0 h 98"/>
                  <a:gd name="T2" fmla="*/ 72 w 103"/>
                  <a:gd name="T3" fmla="*/ 4 h 98"/>
                  <a:gd name="T4" fmla="*/ 7 w 103"/>
                  <a:gd name="T5" fmla="*/ 68 h 98"/>
                  <a:gd name="T6" fmla="*/ 7 w 103"/>
                  <a:gd name="T7" fmla="*/ 91 h 98"/>
                  <a:gd name="T8" fmla="*/ 31 w 103"/>
                  <a:gd name="T9" fmla="*/ 91 h 98"/>
                  <a:gd name="T10" fmla="*/ 96 w 103"/>
                  <a:gd name="T11" fmla="*/ 28 h 98"/>
                  <a:gd name="T12" fmla="*/ 96 w 103"/>
                  <a:gd name="T13" fmla="*/ 4 h 98"/>
                  <a:gd name="T14" fmla="*/ 84 w 103"/>
                  <a:gd name="T15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3" h="98">
                    <a:moveTo>
                      <a:pt x="84" y="0"/>
                    </a:moveTo>
                    <a:cubicBezTo>
                      <a:pt x="80" y="0"/>
                      <a:pt x="75" y="1"/>
                      <a:pt x="72" y="4"/>
                    </a:cubicBezTo>
                    <a:cubicBezTo>
                      <a:pt x="7" y="68"/>
                      <a:pt x="7" y="68"/>
                      <a:pt x="7" y="68"/>
                    </a:cubicBezTo>
                    <a:cubicBezTo>
                      <a:pt x="0" y="74"/>
                      <a:pt x="0" y="85"/>
                      <a:pt x="7" y="91"/>
                    </a:cubicBezTo>
                    <a:cubicBezTo>
                      <a:pt x="13" y="98"/>
                      <a:pt x="24" y="98"/>
                      <a:pt x="31" y="91"/>
                    </a:cubicBezTo>
                    <a:cubicBezTo>
                      <a:pt x="96" y="28"/>
                      <a:pt x="96" y="28"/>
                      <a:pt x="96" y="28"/>
                    </a:cubicBezTo>
                    <a:cubicBezTo>
                      <a:pt x="103" y="21"/>
                      <a:pt x="103" y="11"/>
                      <a:pt x="96" y="4"/>
                    </a:cubicBezTo>
                    <a:cubicBezTo>
                      <a:pt x="93" y="1"/>
                      <a:pt x="88" y="0"/>
                      <a:pt x="8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7" name="Freeform 13"/>
              <p:cNvSpPr/>
              <p:nvPr/>
            </p:nvSpPr>
            <p:spPr bwMode="auto">
              <a:xfrm>
                <a:off x="2043" y="1813"/>
                <a:ext cx="132" cy="128"/>
              </a:xfrm>
              <a:custGeom>
                <a:avLst/>
                <a:gdLst>
                  <a:gd name="T0" fmla="*/ 31 w 102"/>
                  <a:gd name="T1" fmla="*/ 4 h 98"/>
                  <a:gd name="T2" fmla="*/ 19 w 102"/>
                  <a:gd name="T3" fmla="*/ 0 h 98"/>
                  <a:gd name="T4" fmla="*/ 7 w 102"/>
                  <a:gd name="T5" fmla="*/ 4 h 98"/>
                  <a:gd name="T6" fmla="*/ 7 w 102"/>
                  <a:gd name="T7" fmla="*/ 28 h 98"/>
                  <a:gd name="T8" fmla="*/ 72 w 102"/>
                  <a:gd name="T9" fmla="*/ 91 h 98"/>
                  <a:gd name="T10" fmla="*/ 96 w 102"/>
                  <a:gd name="T11" fmla="*/ 91 h 98"/>
                  <a:gd name="T12" fmla="*/ 96 w 102"/>
                  <a:gd name="T13" fmla="*/ 68 h 98"/>
                  <a:gd name="T14" fmla="*/ 31 w 102"/>
                  <a:gd name="T15" fmla="*/ 4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2" h="98">
                    <a:moveTo>
                      <a:pt x="31" y="4"/>
                    </a:moveTo>
                    <a:cubicBezTo>
                      <a:pt x="27" y="1"/>
                      <a:pt x="23" y="0"/>
                      <a:pt x="19" y="0"/>
                    </a:cubicBezTo>
                    <a:cubicBezTo>
                      <a:pt x="14" y="0"/>
                      <a:pt x="10" y="1"/>
                      <a:pt x="7" y="4"/>
                    </a:cubicBezTo>
                    <a:cubicBezTo>
                      <a:pt x="0" y="11"/>
                      <a:pt x="0" y="21"/>
                      <a:pt x="7" y="28"/>
                    </a:cubicBezTo>
                    <a:cubicBezTo>
                      <a:pt x="72" y="91"/>
                      <a:pt x="72" y="91"/>
                      <a:pt x="72" y="91"/>
                    </a:cubicBezTo>
                    <a:cubicBezTo>
                      <a:pt x="78" y="98"/>
                      <a:pt x="89" y="98"/>
                      <a:pt x="96" y="91"/>
                    </a:cubicBezTo>
                    <a:cubicBezTo>
                      <a:pt x="102" y="85"/>
                      <a:pt x="102" y="74"/>
                      <a:pt x="96" y="68"/>
                    </a:cubicBezTo>
                    <a:lnTo>
                      <a:pt x="31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</p:grpSp>
        <p:cxnSp>
          <p:nvCxnSpPr>
            <p:cNvPr id="35" name="直接连接符 34"/>
            <p:cNvCxnSpPr>
              <a:endCxn id="6" idx="4"/>
            </p:cNvCxnSpPr>
            <p:nvPr/>
          </p:nvCxnSpPr>
          <p:spPr>
            <a:xfrm>
              <a:off x="3920019" y="0"/>
              <a:ext cx="9757" cy="1820986"/>
            </a:xfrm>
            <a:prstGeom prst="line">
              <a:avLst/>
            </a:prstGeom>
            <a:grpFill/>
            <a:ln w="28575">
              <a:solidFill>
                <a:srgbClr val="254E6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组合 56"/>
          <p:cNvGrpSpPr/>
          <p:nvPr/>
        </p:nvGrpSpPr>
        <p:grpSpPr>
          <a:xfrm>
            <a:off x="1761991" y="-965915"/>
            <a:ext cx="1940852" cy="3689839"/>
            <a:chOff x="8730" y="0"/>
            <a:chExt cx="1589087" cy="3021084"/>
          </a:xfr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1"/>
          </a:gradFill>
        </p:grpSpPr>
        <p:cxnSp>
          <p:nvCxnSpPr>
            <p:cNvPr id="37" name="直接连接符 36"/>
            <p:cNvCxnSpPr/>
            <p:nvPr/>
          </p:nvCxnSpPr>
          <p:spPr>
            <a:xfrm>
              <a:off x="803273" y="0"/>
              <a:ext cx="0" cy="1381196"/>
            </a:xfrm>
            <a:prstGeom prst="line">
              <a:avLst/>
            </a:prstGeom>
            <a:grpFill/>
            <a:ln w="28575">
              <a:solidFill>
                <a:srgbClr val="254E6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" name="Group 4"/>
            <p:cNvGrpSpPr>
              <a:grpSpLocks noChangeAspect="1"/>
            </p:cNvGrpSpPr>
            <p:nvPr/>
          </p:nvGrpSpPr>
          <p:grpSpPr bwMode="auto">
            <a:xfrm>
              <a:off x="8730" y="1381196"/>
              <a:ext cx="1589087" cy="1639888"/>
              <a:chOff x="1308" y="1009"/>
              <a:chExt cx="1001" cy="1033"/>
            </a:xfrm>
            <a:grpFill/>
          </p:grpSpPr>
          <p:sp>
            <p:nvSpPr>
              <p:cNvPr id="39" name="Freeform 5"/>
              <p:cNvSpPr/>
              <p:nvPr/>
            </p:nvSpPr>
            <p:spPr bwMode="auto">
              <a:xfrm>
                <a:off x="1533" y="1009"/>
                <a:ext cx="571" cy="830"/>
              </a:xfrm>
              <a:custGeom>
                <a:avLst/>
                <a:gdLst>
                  <a:gd name="T0" fmla="*/ 404 w 439"/>
                  <a:gd name="T1" fmla="*/ 298 h 638"/>
                  <a:gd name="T2" fmla="*/ 321 w 439"/>
                  <a:gd name="T3" fmla="*/ 223 h 638"/>
                  <a:gd name="T4" fmla="*/ 321 w 439"/>
                  <a:gd name="T5" fmla="*/ 50 h 638"/>
                  <a:gd name="T6" fmla="*/ 318 w 439"/>
                  <a:gd name="T7" fmla="*/ 41 h 638"/>
                  <a:gd name="T8" fmla="*/ 221 w 439"/>
                  <a:gd name="T9" fmla="*/ 0 h 638"/>
                  <a:gd name="T10" fmla="*/ 118 w 439"/>
                  <a:gd name="T11" fmla="*/ 40 h 638"/>
                  <a:gd name="T12" fmla="*/ 114 w 439"/>
                  <a:gd name="T13" fmla="*/ 50 h 638"/>
                  <a:gd name="T14" fmla="*/ 114 w 439"/>
                  <a:gd name="T15" fmla="*/ 225 h 638"/>
                  <a:gd name="T16" fmla="*/ 34 w 439"/>
                  <a:gd name="T17" fmla="*/ 300 h 638"/>
                  <a:gd name="T18" fmla="*/ 0 w 439"/>
                  <a:gd name="T19" fmla="*/ 418 h 638"/>
                  <a:gd name="T20" fmla="*/ 220 w 439"/>
                  <a:gd name="T21" fmla="*/ 638 h 638"/>
                  <a:gd name="T22" fmla="*/ 439 w 439"/>
                  <a:gd name="T23" fmla="*/ 418 h 638"/>
                  <a:gd name="T24" fmla="*/ 404 w 439"/>
                  <a:gd name="T25" fmla="*/ 298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39" h="638">
                    <a:moveTo>
                      <a:pt x="404" y="298"/>
                    </a:moveTo>
                    <a:cubicBezTo>
                      <a:pt x="383" y="267"/>
                      <a:pt x="355" y="241"/>
                      <a:pt x="321" y="223"/>
                    </a:cubicBezTo>
                    <a:cubicBezTo>
                      <a:pt x="321" y="222"/>
                      <a:pt x="321" y="50"/>
                      <a:pt x="321" y="50"/>
                    </a:cubicBezTo>
                    <a:cubicBezTo>
                      <a:pt x="321" y="47"/>
                      <a:pt x="320" y="44"/>
                      <a:pt x="318" y="41"/>
                    </a:cubicBezTo>
                    <a:cubicBezTo>
                      <a:pt x="316" y="39"/>
                      <a:pt x="282" y="0"/>
                      <a:pt x="221" y="0"/>
                    </a:cubicBezTo>
                    <a:cubicBezTo>
                      <a:pt x="162" y="0"/>
                      <a:pt x="120" y="38"/>
                      <a:pt x="118" y="40"/>
                    </a:cubicBezTo>
                    <a:cubicBezTo>
                      <a:pt x="116" y="43"/>
                      <a:pt x="114" y="46"/>
                      <a:pt x="114" y="50"/>
                    </a:cubicBezTo>
                    <a:cubicBezTo>
                      <a:pt x="114" y="50"/>
                      <a:pt x="114" y="223"/>
                      <a:pt x="114" y="225"/>
                    </a:cubicBezTo>
                    <a:cubicBezTo>
                      <a:pt x="81" y="243"/>
                      <a:pt x="54" y="269"/>
                      <a:pt x="34" y="300"/>
                    </a:cubicBezTo>
                    <a:cubicBezTo>
                      <a:pt x="11" y="335"/>
                      <a:pt x="0" y="376"/>
                      <a:pt x="0" y="418"/>
                    </a:cubicBezTo>
                    <a:cubicBezTo>
                      <a:pt x="0" y="539"/>
                      <a:pt x="98" y="638"/>
                      <a:pt x="220" y="638"/>
                    </a:cubicBezTo>
                    <a:cubicBezTo>
                      <a:pt x="341" y="638"/>
                      <a:pt x="439" y="539"/>
                      <a:pt x="439" y="418"/>
                    </a:cubicBezTo>
                    <a:cubicBezTo>
                      <a:pt x="439" y="375"/>
                      <a:pt x="427" y="334"/>
                      <a:pt x="404" y="298"/>
                    </a:cubicBezTo>
                    <a:close/>
                  </a:path>
                </a:pathLst>
              </a:custGeom>
              <a:solidFill>
                <a:srgbClr val="FBFB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40" name="Freeform 6"/>
              <p:cNvSpPr>
                <a:spLocks noEditPoints="1"/>
              </p:cNvSpPr>
              <p:nvPr/>
            </p:nvSpPr>
            <p:spPr bwMode="auto">
              <a:xfrm>
                <a:off x="1526" y="1009"/>
                <a:ext cx="573" cy="830"/>
              </a:xfrm>
              <a:custGeom>
                <a:avLst/>
                <a:gdLst>
                  <a:gd name="T0" fmla="*/ 440 w 440"/>
                  <a:gd name="T1" fmla="*/ 418 h 638"/>
                  <a:gd name="T2" fmla="*/ 322 w 440"/>
                  <a:gd name="T3" fmla="*/ 223 h 638"/>
                  <a:gd name="T4" fmla="*/ 319 w 440"/>
                  <a:gd name="T5" fmla="*/ 41 h 638"/>
                  <a:gd name="T6" fmla="*/ 119 w 440"/>
                  <a:gd name="T7" fmla="*/ 40 h 638"/>
                  <a:gd name="T8" fmla="*/ 114 w 440"/>
                  <a:gd name="T9" fmla="*/ 225 h 638"/>
                  <a:gd name="T10" fmla="*/ 0 w 440"/>
                  <a:gd name="T11" fmla="*/ 418 h 638"/>
                  <a:gd name="T12" fmla="*/ 143 w 440"/>
                  <a:gd name="T13" fmla="*/ 75 h 638"/>
                  <a:gd name="T14" fmla="*/ 294 w 440"/>
                  <a:gd name="T15" fmla="*/ 134 h 638"/>
                  <a:gd name="T16" fmla="*/ 143 w 440"/>
                  <a:gd name="T17" fmla="*/ 75 h 638"/>
                  <a:gd name="T18" fmla="*/ 294 w 440"/>
                  <a:gd name="T19" fmla="*/ 162 h 638"/>
                  <a:gd name="T20" fmla="*/ 294 w 440"/>
                  <a:gd name="T21" fmla="*/ 189 h 638"/>
                  <a:gd name="T22" fmla="*/ 143 w 440"/>
                  <a:gd name="T23" fmla="*/ 134 h 638"/>
                  <a:gd name="T24" fmla="*/ 213 w 440"/>
                  <a:gd name="T25" fmla="*/ 411 h 638"/>
                  <a:gd name="T26" fmla="*/ 184 w 440"/>
                  <a:gd name="T27" fmla="*/ 400 h 638"/>
                  <a:gd name="T28" fmla="*/ 196 w 440"/>
                  <a:gd name="T29" fmla="*/ 200 h 638"/>
                  <a:gd name="T30" fmla="*/ 230 w 440"/>
                  <a:gd name="T31" fmla="*/ 228 h 638"/>
                  <a:gd name="T32" fmla="*/ 218 w 440"/>
                  <a:gd name="T33" fmla="*/ 408 h 638"/>
                  <a:gd name="T34" fmla="*/ 213 w 440"/>
                  <a:gd name="T35" fmla="*/ 459 h 638"/>
                  <a:gd name="T36" fmla="*/ 213 w 440"/>
                  <a:gd name="T37" fmla="*/ 435 h 638"/>
                  <a:gd name="T38" fmla="*/ 136 w 440"/>
                  <a:gd name="T39" fmla="*/ 245 h 638"/>
                  <a:gd name="T40" fmla="*/ 143 w 440"/>
                  <a:gd name="T41" fmla="*/ 191 h 638"/>
                  <a:gd name="T42" fmla="*/ 183 w 440"/>
                  <a:gd name="T43" fmla="*/ 228 h 638"/>
                  <a:gd name="T44" fmla="*/ 146 w 440"/>
                  <a:gd name="T45" fmla="*/ 411 h 638"/>
                  <a:gd name="T46" fmla="*/ 139 w 440"/>
                  <a:gd name="T47" fmla="*/ 470 h 638"/>
                  <a:gd name="T48" fmla="*/ 181 w 440"/>
                  <a:gd name="T49" fmla="*/ 421 h 638"/>
                  <a:gd name="T50" fmla="*/ 188 w 440"/>
                  <a:gd name="T51" fmla="*/ 450 h 638"/>
                  <a:gd name="T52" fmla="*/ 237 w 440"/>
                  <a:gd name="T53" fmla="*/ 450 h 638"/>
                  <a:gd name="T54" fmla="*/ 245 w 440"/>
                  <a:gd name="T55" fmla="*/ 421 h 638"/>
                  <a:gd name="T56" fmla="*/ 286 w 440"/>
                  <a:gd name="T57" fmla="*/ 470 h 638"/>
                  <a:gd name="T58" fmla="*/ 279 w 440"/>
                  <a:gd name="T59" fmla="*/ 411 h 638"/>
                  <a:gd name="T60" fmla="*/ 243 w 440"/>
                  <a:gd name="T61" fmla="*/ 228 h 638"/>
                  <a:gd name="T62" fmla="*/ 294 w 440"/>
                  <a:gd name="T63" fmla="*/ 217 h 638"/>
                  <a:gd name="T64" fmla="*/ 302 w 440"/>
                  <a:gd name="T65" fmla="*/ 244 h 638"/>
                  <a:gd name="T66" fmla="*/ 220 w 440"/>
                  <a:gd name="T67" fmla="*/ 610 h 638"/>
                  <a:gd name="T68" fmla="*/ 136 w 440"/>
                  <a:gd name="T69" fmla="*/ 245 h 638"/>
                  <a:gd name="T70" fmla="*/ 160 w 440"/>
                  <a:gd name="T71" fmla="*/ 443 h 638"/>
                  <a:gd name="T72" fmla="*/ 143 w 440"/>
                  <a:gd name="T73" fmla="*/ 447 h 638"/>
                  <a:gd name="T74" fmla="*/ 168 w 440"/>
                  <a:gd name="T75" fmla="*/ 422 h 638"/>
                  <a:gd name="T76" fmla="*/ 273 w 440"/>
                  <a:gd name="T77" fmla="*/ 429 h 638"/>
                  <a:gd name="T78" fmla="*/ 280 w 440"/>
                  <a:gd name="T79" fmla="*/ 452 h 638"/>
                  <a:gd name="T80" fmla="*/ 258 w 440"/>
                  <a:gd name="T81" fmla="*/ 422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40" h="638">
                    <a:moveTo>
                      <a:pt x="220" y="638"/>
                    </a:moveTo>
                    <a:cubicBezTo>
                      <a:pt x="342" y="638"/>
                      <a:pt x="440" y="539"/>
                      <a:pt x="440" y="418"/>
                    </a:cubicBezTo>
                    <a:cubicBezTo>
                      <a:pt x="440" y="375"/>
                      <a:pt x="428" y="334"/>
                      <a:pt x="405" y="298"/>
                    </a:cubicBezTo>
                    <a:cubicBezTo>
                      <a:pt x="384" y="267"/>
                      <a:pt x="356" y="241"/>
                      <a:pt x="322" y="223"/>
                    </a:cubicBezTo>
                    <a:cubicBezTo>
                      <a:pt x="322" y="222"/>
                      <a:pt x="322" y="50"/>
                      <a:pt x="322" y="50"/>
                    </a:cubicBezTo>
                    <a:cubicBezTo>
                      <a:pt x="322" y="47"/>
                      <a:pt x="321" y="44"/>
                      <a:pt x="319" y="41"/>
                    </a:cubicBezTo>
                    <a:cubicBezTo>
                      <a:pt x="317" y="39"/>
                      <a:pt x="283" y="0"/>
                      <a:pt x="222" y="0"/>
                    </a:cubicBezTo>
                    <a:cubicBezTo>
                      <a:pt x="162" y="0"/>
                      <a:pt x="121" y="38"/>
                      <a:pt x="119" y="40"/>
                    </a:cubicBezTo>
                    <a:cubicBezTo>
                      <a:pt x="117" y="43"/>
                      <a:pt x="115" y="46"/>
                      <a:pt x="115" y="50"/>
                    </a:cubicBezTo>
                    <a:cubicBezTo>
                      <a:pt x="115" y="50"/>
                      <a:pt x="115" y="223"/>
                      <a:pt x="114" y="225"/>
                    </a:cubicBezTo>
                    <a:cubicBezTo>
                      <a:pt x="82" y="243"/>
                      <a:pt x="55" y="269"/>
                      <a:pt x="35" y="300"/>
                    </a:cubicBezTo>
                    <a:cubicBezTo>
                      <a:pt x="12" y="335"/>
                      <a:pt x="0" y="376"/>
                      <a:pt x="0" y="418"/>
                    </a:cubicBezTo>
                    <a:cubicBezTo>
                      <a:pt x="0" y="539"/>
                      <a:pt x="99" y="638"/>
                      <a:pt x="220" y="638"/>
                    </a:cubicBezTo>
                    <a:close/>
                    <a:moveTo>
                      <a:pt x="143" y="75"/>
                    </a:moveTo>
                    <a:cubicBezTo>
                      <a:pt x="294" y="102"/>
                      <a:pt x="294" y="102"/>
                      <a:pt x="294" y="102"/>
                    </a:cubicBezTo>
                    <a:cubicBezTo>
                      <a:pt x="294" y="134"/>
                      <a:pt x="294" y="134"/>
                      <a:pt x="294" y="134"/>
                    </a:cubicBezTo>
                    <a:cubicBezTo>
                      <a:pt x="143" y="106"/>
                      <a:pt x="143" y="106"/>
                      <a:pt x="143" y="106"/>
                    </a:cubicBezTo>
                    <a:lnTo>
                      <a:pt x="143" y="75"/>
                    </a:lnTo>
                    <a:close/>
                    <a:moveTo>
                      <a:pt x="143" y="134"/>
                    </a:moveTo>
                    <a:cubicBezTo>
                      <a:pt x="294" y="162"/>
                      <a:pt x="294" y="162"/>
                      <a:pt x="294" y="162"/>
                    </a:cubicBezTo>
                    <a:cubicBezTo>
                      <a:pt x="294" y="180"/>
                      <a:pt x="294" y="180"/>
                      <a:pt x="294" y="180"/>
                    </a:cubicBezTo>
                    <a:cubicBezTo>
                      <a:pt x="294" y="189"/>
                      <a:pt x="294" y="189"/>
                      <a:pt x="294" y="189"/>
                    </a:cubicBezTo>
                    <a:cubicBezTo>
                      <a:pt x="143" y="163"/>
                      <a:pt x="143" y="163"/>
                      <a:pt x="143" y="163"/>
                    </a:cubicBezTo>
                    <a:lnTo>
                      <a:pt x="143" y="134"/>
                    </a:lnTo>
                    <a:close/>
                    <a:moveTo>
                      <a:pt x="218" y="408"/>
                    </a:moveTo>
                    <a:cubicBezTo>
                      <a:pt x="216" y="409"/>
                      <a:pt x="214" y="410"/>
                      <a:pt x="213" y="411"/>
                    </a:cubicBezTo>
                    <a:cubicBezTo>
                      <a:pt x="211" y="410"/>
                      <a:pt x="209" y="409"/>
                      <a:pt x="207" y="408"/>
                    </a:cubicBezTo>
                    <a:cubicBezTo>
                      <a:pt x="201" y="404"/>
                      <a:pt x="193" y="402"/>
                      <a:pt x="184" y="400"/>
                    </a:cubicBezTo>
                    <a:cubicBezTo>
                      <a:pt x="191" y="354"/>
                      <a:pt x="194" y="273"/>
                      <a:pt x="195" y="228"/>
                    </a:cubicBezTo>
                    <a:cubicBezTo>
                      <a:pt x="195" y="215"/>
                      <a:pt x="196" y="205"/>
                      <a:pt x="196" y="200"/>
                    </a:cubicBezTo>
                    <a:cubicBezTo>
                      <a:pt x="230" y="206"/>
                      <a:pt x="230" y="206"/>
                      <a:pt x="230" y="206"/>
                    </a:cubicBezTo>
                    <a:cubicBezTo>
                      <a:pt x="230" y="211"/>
                      <a:pt x="230" y="219"/>
                      <a:pt x="230" y="228"/>
                    </a:cubicBezTo>
                    <a:cubicBezTo>
                      <a:pt x="231" y="273"/>
                      <a:pt x="234" y="354"/>
                      <a:pt x="241" y="400"/>
                    </a:cubicBezTo>
                    <a:cubicBezTo>
                      <a:pt x="233" y="402"/>
                      <a:pt x="225" y="404"/>
                      <a:pt x="218" y="408"/>
                    </a:cubicBezTo>
                    <a:close/>
                    <a:moveTo>
                      <a:pt x="225" y="448"/>
                    </a:moveTo>
                    <a:cubicBezTo>
                      <a:pt x="224" y="452"/>
                      <a:pt x="218" y="459"/>
                      <a:pt x="213" y="459"/>
                    </a:cubicBezTo>
                    <a:cubicBezTo>
                      <a:pt x="208" y="459"/>
                      <a:pt x="201" y="452"/>
                      <a:pt x="201" y="448"/>
                    </a:cubicBezTo>
                    <a:cubicBezTo>
                      <a:pt x="201" y="445"/>
                      <a:pt x="204" y="439"/>
                      <a:pt x="213" y="435"/>
                    </a:cubicBezTo>
                    <a:cubicBezTo>
                      <a:pt x="221" y="439"/>
                      <a:pt x="225" y="445"/>
                      <a:pt x="225" y="448"/>
                    </a:cubicBezTo>
                    <a:close/>
                    <a:moveTo>
                      <a:pt x="136" y="245"/>
                    </a:moveTo>
                    <a:cubicBezTo>
                      <a:pt x="144" y="242"/>
                      <a:pt x="144" y="242"/>
                      <a:pt x="144" y="242"/>
                    </a:cubicBezTo>
                    <a:cubicBezTo>
                      <a:pt x="143" y="191"/>
                      <a:pt x="143" y="191"/>
                      <a:pt x="143" y="191"/>
                    </a:cubicBezTo>
                    <a:cubicBezTo>
                      <a:pt x="183" y="198"/>
                      <a:pt x="183" y="198"/>
                      <a:pt x="183" y="198"/>
                    </a:cubicBezTo>
                    <a:cubicBezTo>
                      <a:pt x="183" y="205"/>
                      <a:pt x="183" y="215"/>
                      <a:pt x="183" y="228"/>
                    </a:cubicBezTo>
                    <a:cubicBezTo>
                      <a:pt x="181" y="278"/>
                      <a:pt x="178" y="360"/>
                      <a:pt x="172" y="400"/>
                    </a:cubicBezTo>
                    <a:cubicBezTo>
                      <a:pt x="162" y="401"/>
                      <a:pt x="153" y="404"/>
                      <a:pt x="146" y="411"/>
                    </a:cubicBezTo>
                    <a:cubicBezTo>
                      <a:pt x="138" y="418"/>
                      <a:pt x="133" y="429"/>
                      <a:pt x="131" y="441"/>
                    </a:cubicBezTo>
                    <a:cubicBezTo>
                      <a:pt x="129" y="453"/>
                      <a:pt x="132" y="464"/>
                      <a:pt x="139" y="470"/>
                    </a:cubicBezTo>
                    <a:cubicBezTo>
                      <a:pt x="146" y="477"/>
                      <a:pt x="158" y="477"/>
                      <a:pt x="170" y="457"/>
                    </a:cubicBezTo>
                    <a:cubicBezTo>
                      <a:pt x="174" y="449"/>
                      <a:pt x="178" y="436"/>
                      <a:pt x="181" y="421"/>
                    </a:cubicBezTo>
                    <a:cubicBezTo>
                      <a:pt x="186" y="421"/>
                      <a:pt x="192" y="423"/>
                      <a:pt x="197" y="425"/>
                    </a:cubicBezTo>
                    <a:cubicBezTo>
                      <a:pt x="189" y="434"/>
                      <a:pt x="188" y="444"/>
                      <a:pt x="188" y="450"/>
                    </a:cubicBezTo>
                    <a:cubicBezTo>
                      <a:pt x="189" y="464"/>
                      <a:pt x="200" y="480"/>
                      <a:pt x="213" y="480"/>
                    </a:cubicBezTo>
                    <a:cubicBezTo>
                      <a:pt x="225" y="480"/>
                      <a:pt x="236" y="464"/>
                      <a:pt x="237" y="450"/>
                    </a:cubicBezTo>
                    <a:cubicBezTo>
                      <a:pt x="237" y="444"/>
                      <a:pt x="236" y="434"/>
                      <a:pt x="229" y="425"/>
                    </a:cubicBezTo>
                    <a:cubicBezTo>
                      <a:pt x="234" y="423"/>
                      <a:pt x="239" y="421"/>
                      <a:pt x="245" y="421"/>
                    </a:cubicBezTo>
                    <a:cubicBezTo>
                      <a:pt x="248" y="436"/>
                      <a:pt x="251" y="449"/>
                      <a:pt x="256" y="457"/>
                    </a:cubicBezTo>
                    <a:cubicBezTo>
                      <a:pt x="267" y="477"/>
                      <a:pt x="279" y="477"/>
                      <a:pt x="286" y="470"/>
                    </a:cubicBezTo>
                    <a:cubicBezTo>
                      <a:pt x="293" y="464"/>
                      <a:pt x="296" y="453"/>
                      <a:pt x="294" y="441"/>
                    </a:cubicBezTo>
                    <a:cubicBezTo>
                      <a:pt x="292" y="429"/>
                      <a:pt x="287" y="418"/>
                      <a:pt x="279" y="411"/>
                    </a:cubicBezTo>
                    <a:cubicBezTo>
                      <a:pt x="272" y="404"/>
                      <a:pt x="263" y="401"/>
                      <a:pt x="254" y="400"/>
                    </a:cubicBezTo>
                    <a:cubicBezTo>
                      <a:pt x="247" y="360"/>
                      <a:pt x="244" y="278"/>
                      <a:pt x="243" y="228"/>
                    </a:cubicBezTo>
                    <a:cubicBezTo>
                      <a:pt x="243" y="220"/>
                      <a:pt x="242" y="214"/>
                      <a:pt x="242" y="208"/>
                    </a:cubicBezTo>
                    <a:cubicBezTo>
                      <a:pt x="294" y="217"/>
                      <a:pt x="294" y="217"/>
                      <a:pt x="294" y="217"/>
                    </a:cubicBezTo>
                    <a:cubicBezTo>
                      <a:pt x="294" y="240"/>
                      <a:pt x="294" y="240"/>
                      <a:pt x="294" y="240"/>
                    </a:cubicBezTo>
                    <a:cubicBezTo>
                      <a:pt x="302" y="244"/>
                      <a:pt x="302" y="244"/>
                      <a:pt x="302" y="244"/>
                    </a:cubicBezTo>
                    <a:cubicBezTo>
                      <a:pt x="369" y="275"/>
                      <a:pt x="413" y="344"/>
                      <a:pt x="413" y="418"/>
                    </a:cubicBezTo>
                    <a:cubicBezTo>
                      <a:pt x="413" y="524"/>
                      <a:pt x="326" y="610"/>
                      <a:pt x="220" y="610"/>
                    </a:cubicBezTo>
                    <a:cubicBezTo>
                      <a:pt x="114" y="610"/>
                      <a:pt x="28" y="524"/>
                      <a:pt x="28" y="418"/>
                    </a:cubicBezTo>
                    <a:cubicBezTo>
                      <a:pt x="28" y="344"/>
                      <a:pt x="70" y="278"/>
                      <a:pt x="136" y="245"/>
                    </a:cubicBezTo>
                    <a:close/>
                    <a:moveTo>
                      <a:pt x="168" y="422"/>
                    </a:moveTo>
                    <a:cubicBezTo>
                      <a:pt x="165" y="431"/>
                      <a:pt x="163" y="438"/>
                      <a:pt x="160" y="443"/>
                    </a:cubicBezTo>
                    <a:cubicBezTo>
                      <a:pt x="154" y="454"/>
                      <a:pt x="148" y="455"/>
                      <a:pt x="145" y="452"/>
                    </a:cubicBezTo>
                    <a:cubicBezTo>
                      <a:pt x="144" y="451"/>
                      <a:pt x="143" y="449"/>
                      <a:pt x="143" y="447"/>
                    </a:cubicBezTo>
                    <a:cubicBezTo>
                      <a:pt x="144" y="439"/>
                      <a:pt x="147" y="434"/>
                      <a:pt x="152" y="429"/>
                    </a:cubicBezTo>
                    <a:cubicBezTo>
                      <a:pt x="156" y="425"/>
                      <a:pt x="162" y="423"/>
                      <a:pt x="168" y="422"/>
                    </a:cubicBezTo>
                    <a:close/>
                    <a:moveTo>
                      <a:pt x="258" y="422"/>
                    </a:moveTo>
                    <a:cubicBezTo>
                      <a:pt x="264" y="423"/>
                      <a:pt x="269" y="425"/>
                      <a:pt x="273" y="429"/>
                    </a:cubicBezTo>
                    <a:cubicBezTo>
                      <a:pt x="278" y="434"/>
                      <a:pt x="281" y="439"/>
                      <a:pt x="282" y="447"/>
                    </a:cubicBezTo>
                    <a:cubicBezTo>
                      <a:pt x="283" y="449"/>
                      <a:pt x="282" y="451"/>
                      <a:pt x="280" y="452"/>
                    </a:cubicBezTo>
                    <a:cubicBezTo>
                      <a:pt x="277" y="455"/>
                      <a:pt x="271" y="454"/>
                      <a:pt x="265" y="443"/>
                    </a:cubicBezTo>
                    <a:cubicBezTo>
                      <a:pt x="262" y="438"/>
                      <a:pt x="260" y="431"/>
                      <a:pt x="258" y="4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41" name="Freeform 7"/>
              <p:cNvSpPr/>
              <p:nvPr/>
            </p:nvSpPr>
            <p:spPr bwMode="auto">
              <a:xfrm>
                <a:off x="2145" y="1578"/>
                <a:ext cx="164" cy="42"/>
              </a:xfrm>
              <a:custGeom>
                <a:avLst/>
                <a:gdLst>
                  <a:gd name="T0" fmla="*/ 0 w 126"/>
                  <a:gd name="T1" fmla="*/ 16 h 33"/>
                  <a:gd name="T2" fmla="*/ 17 w 126"/>
                  <a:gd name="T3" fmla="*/ 33 h 33"/>
                  <a:gd name="T4" fmla="*/ 109 w 126"/>
                  <a:gd name="T5" fmla="*/ 33 h 33"/>
                  <a:gd name="T6" fmla="*/ 126 w 126"/>
                  <a:gd name="T7" fmla="*/ 16 h 33"/>
                  <a:gd name="T8" fmla="*/ 109 w 126"/>
                  <a:gd name="T9" fmla="*/ 0 h 33"/>
                  <a:gd name="T10" fmla="*/ 17 w 126"/>
                  <a:gd name="T11" fmla="*/ 0 h 33"/>
                  <a:gd name="T12" fmla="*/ 0 w 126"/>
                  <a:gd name="T13" fmla="*/ 16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6" h="33">
                    <a:moveTo>
                      <a:pt x="0" y="16"/>
                    </a:moveTo>
                    <a:cubicBezTo>
                      <a:pt x="0" y="25"/>
                      <a:pt x="7" y="33"/>
                      <a:pt x="17" y="33"/>
                    </a:cubicBezTo>
                    <a:cubicBezTo>
                      <a:pt x="109" y="33"/>
                      <a:pt x="109" y="33"/>
                      <a:pt x="109" y="33"/>
                    </a:cubicBezTo>
                    <a:cubicBezTo>
                      <a:pt x="118" y="33"/>
                      <a:pt x="126" y="25"/>
                      <a:pt x="126" y="16"/>
                    </a:cubicBezTo>
                    <a:cubicBezTo>
                      <a:pt x="126" y="7"/>
                      <a:pt x="118" y="0"/>
                      <a:pt x="109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0"/>
                      <a:pt x="0" y="7"/>
                      <a:pt x="0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42" name="Freeform 8"/>
              <p:cNvSpPr/>
              <p:nvPr/>
            </p:nvSpPr>
            <p:spPr bwMode="auto">
              <a:xfrm>
                <a:off x="1763" y="1882"/>
                <a:ext cx="44" cy="160"/>
              </a:xfrm>
              <a:custGeom>
                <a:avLst/>
                <a:gdLst>
                  <a:gd name="T0" fmla="*/ 17 w 34"/>
                  <a:gd name="T1" fmla="*/ 0 h 123"/>
                  <a:gd name="T2" fmla="*/ 0 w 34"/>
                  <a:gd name="T3" fmla="*/ 16 h 123"/>
                  <a:gd name="T4" fmla="*/ 0 w 34"/>
                  <a:gd name="T5" fmla="*/ 106 h 123"/>
                  <a:gd name="T6" fmla="*/ 17 w 34"/>
                  <a:gd name="T7" fmla="*/ 123 h 123"/>
                  <a:gd name="T8" fmla="*/ 34 w 34"/>
                  <a:gd name="T9" fmla="*/ 106 h 123"/>
                  <a:gd name="T10" fmla="*/ 34 w 34"/>
                  <a:gd name="T11" fmla="*/ 16 h 123"/>
                  <a:gd name="T12" fmla="*/ 17 w 34"/>
                  <a:gd name="T13" fmla="*/ 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23">
                    <a:moveTo>
                      <a:pt x="17" y="0"/>
                    </a:moveTo>
                    <a:cubicBezTo>
                      <a:pt x="7" y="0"/>
                      <a:pt x="0" y="7"/>
                      <a:pt x="0" y="16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115"/>
                      <a:pt x="7" y="123"/>
                      <a:pt x="17" y="123"/>
                    </a:cubicBezTo>
                    <a:cubicBezTo>
                      <a:pt x="26" y="123"/>
                      <a:pt x="34" y="115"/>
                      <a:pt x="34" y="10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7"/>
                      <a:pt x="26" y="0"/>
                      <a:pt x="1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43" name="Freeform 9"/>
              <p:cNvSpPr/>
              <p:nvPr/>
            </p:nvSpPr>
            <p:spPr bwMode="auto">
              <a:xfrm>
                <a:off x="1308" y="1557"/>
                <a:ext cx="165" cy="44"/>
              </a:xfrm>
              <a:custGeom>
                <a:avLst/>
                <a:gdLst>
                  <a:gd name="T0" fmla="*/ 17 w 127"/>
                  <a:gd name="T1" fmla="*/ 34 h 34"/>
                  <a:gd name="T2" fmla="*/ 110 w 127"/>
                  <a:gd name="T3" fmla="*/ 34 h 34"/>
                  <a:gd name="T4" fmla="*/ 127 w 127"/>
                  <a:gd name="T5" fmla="*/ 17 h 34"/>
                  <a:gd name="T6" fmla="*/ 110 w 127"/>
                  <a:gd name="T7" fmla="*/ 0 h 34"/>
                  <a:gd name="T8" fmla="*/ 17 w 127"/>
                  <a:gd name="T9" fmla="*/ 0 h 34"/>
                  <a:gd name="T10" fmla="*/ 0 w 127"/>
                  <a:gd name="T11" fmla="*/ 17 h 34"/>
                  <a:gd name="T12" fmla="*/ 17 w 127"/>
                  <a:gd name="T13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7" h="34">
                    <a:moveTo>
                      <a:pt x="17" y="34"/>
                    </a:moveTo>
                    <a:cubicBezTo>
                      <a:pt x="110" y="34"/>
                      <a:pt x="110" y="34"/>
                      <a:pt x="110" y="34"/>
                    </a:cubicBezTo>
                    <a:cubicBezTo>
                      <a:pt x="119" y="34"/>
                      <a:pt x="127" y="26"/>
                      <a:pt x="127" y="17"/>
                    </a:cubicBezTo>
                    <a:cubicBezTo>
                      <a:pt x="127" y="8"/>
                      <a:pt x="119" y="0"/>
                      <a:pt x="110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8" y="0"/>
                      <a:pt x="0" y="8"/>
                      <a:pt x="0" y="17"/>
                    </a:cubicBezTo>
                    <a:cubicBezTo>
                      <a:pt x="0" y="26"/>
                      <a:pt x="8" y="34"/>
                      <a:pt x="17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44" name="Freeform 10"/>
              <p:cNvSpPr/>
              <p:nvPr/>
            </p:nvSpPr>
            <p:spPr bwMode="auto">
              <a:xfrm>
                <a:off x="1403" y="1231"/>
                <a:ext cx="145" cy="117"/>
              </a:xfrm>
              <a:custGeom>
                <a:avLst/>
                <a:gdLst>
                  <a:gd name="T0" fmla="*/ 9 w 112"/>
                  <a:gd name="T1" fmla="*/ 30 h 90"/>
                  <a:gd name="T2" fmla="*/ 83 w 112"/>
                  <a:gd name="T3" fmla="*/ 84 h 90"/>
                  <a:gd name="T4" fmla="*/ 107 w 112"/>
                  <a:gd name="T5" fmla="*/ 81 h 90"/>
                  <a:gd name="T6" fmla="*/ 103 w 112"/>
                  <a:gd name="T7" fmla="*/ 58 h 90"/>
                  <a:gd name="T8" fmla="*/ 30 w 112"/>
                  <a:gd name="T9" fmla="*/ 3 h 90"/>
                  <a:gd name="T10" fmla="*/ 20 w 112"/>
                  <a:gd name="T11" fmla="*/ 0 h 90"/>
                  <a:gd name="T12" fmla="*/ 6 w 112"/>
                  <a:gd name="T13" fmla="*/ 7 h 90"/>
                  <a:gd name="T14" fmla="*/ 9 w 112"/>
                  <a:gd name="T15" fmla="*/ 3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2" h="90">
                    <a:moveTo>
                      <a:pt x="9" y="30"/>
                    </a:moveTo>
                    <a:cubicBezTo>
                      <a:pt x="83" y="84"/>
                      <a:pt x="83" y="84"/>
                      <a:pt x="83" y="84"/>
                    </a:cubicBezTo>
                    <a:cubicBezTo>
                      <a:pt x="90" y="90"/>
                      <a:pt x="101" y="88"/>
                      <a:pt x="107" y="81"/>
                    </a:cubicBezTo>
                    <a:cubicBezTo>
                      <a:pt x="112" y="74"/>
                      <a:pt x="111" y="63"/>
                      <a:pt x="103" y="58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27" y="1"/>
                      <a:pt x="23" y="0"/>
                      <a:pt x="20" y="0"/>
                    </a:cubicBezTo>
                    <a:cubicBezTo>
                      <a:pt x="14" y="0"/>
                      <a:pt x="9" y="2"/>
                      <a:pt x="6" y="7"/>
                    </a:cubicBezTo>
                    <a:cubicBezTo>
                      <a:pt x="0" y="14"/>
                      <a:pt x="2" y="24"/>
                      <a:pt x="9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45" name="Freeform 11"/>
              <p:cNvSpPr/>
              <p:nvPr/>
            </p:nvSpPr>
            <p:spPr bwMode="auto">
              <a:xfrm>
                <a:off x="2073" y="1231"/>
                <a:ext cx="145" cy="117"/>
              </a:xfrm>
              <a:custGeom>
                <a:avLst/>
                <a:gdLst>
                  <a:gd name="T0" fmla="*/ 29 w 112"/>
                  <a:gd name="T1" fmla="*/ 84 h 90"/>
                  <a:gd name="T2" fmla="*/ 103 w 112"/>
                  <a:gd name="T3" fmla="*/ 30 h 90"/>
                  <a:gd name="T4" fmla="*/ 106 w 112"/>
                  <a:gd name="T5" fmla="*/ 7 h 90"/>
                  <a:gd name="T6" fmla="*/ 92 w 112"/>
                  <a:gd name="T7" fmla="*/ 0 h 90"/>
                  <a:gd name="T8" fmla="*/ 82 w 112"/>
                  <a:gd name="T9" fmla="*/ 3 h 90"/>
                  <a:gd name="T10" fmla="*/ 9 w 112"/>
                  <a:gd name="T11" fmla="*/ 58 h 90"/>
                  <a:gd name="T12" fmla="*/ 5 w 112"/>
                  <a:gd name="T13" fmla="*/ 81 h 90"/>
                  <a:gd name="T14" fmla="*/ 29 w 112"/>
                  <a:gd name="T15" fmla="*/ 84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2" h="90">
                    <a:moveTo>
                      <a:pt x="29" y="84"/>
                    </a:moveTo>
                    <a:cubicBezTo>
                      <a:pt x="103" y="30"/>
                      <a:pt x="103" y="30"/>
                      <a:pt x="103" y="30"/>
                    </a:cubicBezTo>
                    <a:cubicBezTo>
                      <a:pt x="110" y="24"/>
                      <a:pt x="112" y="14"/>
                      <a:pt x="106" y="7"/>
                    </a:cubicBezTo>
                    <a:cubicBezTo>
                      <a:pt x="103" y="2"/>
                      <a:pt x="98" y="0"/>
                      <a:pt x="92" y="0"/>
                    </a:cubicBezTo>
                    <a:cubicBezTo>
                      <a:pt x="89" y="0"/>
                      <a:pt x="85" y="1"/>
                      <a:pt x="82" y="3"/>
                    </a:cubicBezTo>
                    <a:cubicBezTo>
                      <a:pt x="9" y="58"/>
                      <a:pt x="9" y="58"/>
                      <a:pt x="9" y="58"/>
                    </a:cubicBezTo>
                    <a:cubicBezTo>
                      <a:pt x="1" y="63"/>
                      <a:pt x="0" y="74"/>
                      <a:pt x="5" y="81"/>
                    </a:cubicBezTo>
                    <a:cubicBezTo>
                      <a:pt x="11" y="88"/>
                      <a:pt x="22" y="90"/>
                      <a:pt x="29" y="8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46" name="Freeform 12"/>
              <p:cNvSpPr/>
              <p:nvPr/>
            </p:nvSpPr>
            <p:spPr bwMode="auto">
              <a:xfrm>
                <a:off x="1431" y="1813"/>
                <a:ext cx="134" cy="128"/>
              </a:xfrm>
              <a:custGeom>
                <a:avLst/>
                <a:gdLst>
                  <a:gd name="T0" fmla="*/ 84 w 103"/>
                  <a:gd name="T1" fmla="*/ 0 h 98"/>
                  <a:gd name="T2" fmla="*/ 72 w 103"/>
                  <a:gd name="T3" fmla="*/ 4 h 98"/>
                  <a:gd name="T4" fmla="*/ 7 w 103"/>
                  <a:gd name="T5" fmla="*/ 68 h 98"/>
                  <a:gd name="T6" fmla="*/ 7 w 103"/>
                  <a:gd name="T7" fmla="*/ 91 h 98"/>
                  <a:gd name="T8" fmla="*/ 31 w 103"/>
                  <a:gd name="T9" fmla="*/ 91 h 98"/>
                  <a:gd name="T10" fmla="*/ 96 w 103"/>
                  <a:gd name="T11" fmla="*/ 28 h 98"/>
                  <a:gd name="T12" fmla="*/ 96 w 103"/>
                  <a:gd name="T13" fmla="*/ 4 h 98"/>
                  <a:gd name="T14" fmla="*/ 84 w 103"/>
                  <a:gd name="T15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3" h="98">
                    <a:moveTo>
                      <a:pt x="84" y="0"/>
                    </a:moveTo>
                    <a:cubicBezTo>
                      <a:pt x="80" y="0"/>
                      <a:pt x="75" y="1"/>
                      <a:pt x="72" y="4"/>
                    </a:cubicBezTo>
                    <a:cubicBezTo>
                      <a:pt x="7" y="68"/>
                      <a:pt x="7" y="68"/>
                      <a:pt x="7" y="68"/>
                    </a:cubicBezTo>
                    <a:cubicBezTo>
                      <a:pt x="0" y="74"/>
                      <a:pt x="0" y="85"/>
                      <a:pt x="7" y="91"/>
                    </a:cubicBezTo>
                    <a:cubicBezTo>
                      <a:pt x="13" y="98"/>
                      <a:pt x="24" y="98"/>
                      <a:pt x="31" y="91"/>
                    </a:cubicBezTo>
                    <a:cubicBezTo>
                      <a:pt x="96" y="28"/>
                      <a:pt x="96" y="28"/>
                      <a:pt x="96" y="28"/>
                    </a:cubicBezTo>
                    <a:cubicBezTo>
                      <a:pt x="103" y="21"/>
                      <a:pt x="103" y="11"/>
                      <a:pt x="96" y="4"/>
                    </a:cubicBezTo>
                    <a:cubicBezTo>
                      <a:pt x="93" y="1"/>
                      <a:pt x="88" y="0"/>
                      <a:pt x="8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47" name="Freeform 13"/>
              <p:cNvSpPr/>
              <p:nvPr/>
            </p:nvSpPr>
            <p:spPr bwMode="auto">
              <a:xfrm>
                <a:off x="2043" y="1813"/>
                <a:ext cx="132" cy="128"/>
              </a:xfrm>
              <a:custGeom>
                <a:avLst/>
                <a:gdLst>
                  <a:gd name="T0" fmla="*/ 31 w 102"/>
                  <a:gd name="T1" fmla="*/ 4 h 98"/>
                  <a:gd name="T2" fmla="*/ 19 w 102"/>
                  <a:gd name="T3" fmla="*/ 0 h 98"/>
                  <a:gd name="T4" fmla="*/ 7 w 102"/>
                  <a:gd name="T5" fmla="*/ 4 h 98"/>
                  <a:gd name="T6" fmla="*/ 7 w 102"/>
                  <a:gd name="T7" fmla="*/ 28 h 98"/>
                  <a:gd name="T8" fmla="*/ 72 w 102"/>
                  <a:gd name="T9" fmla="*/ 91 h 98"/>
                  <a:gd name="T10" fmla="*/ 96 w 102"/>
                  <a:gd name="T11" fmla="*/ 91 h 98"/>
                  <a:gd name="T12" fmla="*/ 96 w 102"/>
                  <a:gd name="T13" fmla="*/ 68 h 98"/>
                  <a:gd name="T14" fmla="*/ 31 w 102"/>
                  <a:gd name="T15" fmla="*/ 4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2" h="98">
                    <a:moveTo>
                      <a:pt x="31" y="4"/>
                    </a:moveTo>
                    <a:cubicBezTo>
                      <a:pt x="27" y="1"/>
                      <a:pt x="23" y="0"/>
                      <a:pt x="19" y="0"/>
                    </a:cubicBezTo>
                    <a:cubicBezTo>
                      <a:pt x="14" y="0"/>
                      <a:pt x="10" y="1"/>
                      <a:pt x="7" y="4"/>
                    </a:cubicBezTo>
                    <a:cubicBezTo>
                      <a:pt x="0" y="11"/>
                      <a:pt x="0" y="21"/>
                      <a:pt x="7" y="28"/>
                    </a:cubicBezTo>
                    <a:cubicBezTo>
                      <a:pt x="72" y="91"/>
                      <a:pt x="72" y="91"/>
                      <a:pt x="72" y="91"/>
                    </a:cubicBezTo>
                    <a:cubicBezTo>
                      <a:pt x="78" y="98"/>
                      <a:pt x="89" y="98"/>
                      <a:pt x="96" y="91"/>
                    </a:cubicBezTo>
                    <a:cubicBezTo>
                      <a:pt x="102" y="85"/>
                      <a:pt x="102" y="74"/>
                      <a:pt x="96" y="68"/>
                    </a:cubicBezTo>
                    <a:lnTo>
                      <a:pt x="31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</p:grpSp>
      </p:grpSp>
      <p:grpSp>
        <p:nvGrpSpPr>
          <p:cNvPr id="48" name="组合 47"/>
          <p:cNvGrpSpPr/>
          <p:nvPr/>
        </p:nvGrpSpPr>
        <p:grpSpPr>
          <a:xfrm>
            <a:off x="7830175" y="0"/>
            <a:ext cx="1920455" cy="3651062"/>
            <a:chOff x="8730" y="0"/>
            <a:chExt cx="1589087" cy="3021084"/>
          </a:xfr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1"/>
          </a:gradFill>
        </p:grpSpPr>
        <p:cxnSp>
          <p:nvCxnSpPr>
            <p:cNvPr id="49" name="直接连接符 48"/>
            <p:cNvCxnSpPr/>
            <p:nvPr/>
          </p:nvCxnSpPr>
          <p:spPr>
            <a:xfrm>
              <a:off x="803273" y="0"/>
              <a:ext cx="0" cy="1381196"/>
            </a:xfrm>
            <a:prstGeom prst="line">
              <a:avLst/>
            </a:prstGeom>
            <a:grpFill/>
            <a:ln w="28575">
              <a:solidFill>
                <a:srgbClr val="254E6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Group 4"/>
            <p:cNvGrpSpPr>
              <a:grpSpLocks noChangeAspect="1"/>
            </p:cNvGrpSpPr>
            <p:nvPr/>
          </p:nvGrpSpPr>
          <p:grpSpPr bwMode="auto">
            <a:xfrm>
              <a:off x="8730" y="1381196"/>
              <a:ext cx="1589087" cy="1639888"/>
              <a:chOff x="1308" y="1009"/>
              <a:chExt cx="1001" cy="1033"/>
            </a:xfrm>
            <a:grpFill/>
          </p:grpSpPr>
          <p:sp>
            <p:nvSpPr>
              <p:cNvPr id="51" name="Freeform 5"/>
              <p:cNvSpPr/>
              <p:nvPr/>
            </p:nvSpPr>
            <p:spPr bwMode="auto">
              <a:xfrm>
                <a:off x="1533" y="1009"/>
                <a:ext cx="571" cy="830"/>
              </a:xfrm>
              <a:custGeom>
                <a:avLst/>
                <a:gdLst>
                  <a:gd name="T0" fmla="*/ 404 w 439"/>
                  <a:gd name="T1" fmla="*/ 298 h 638"/>
                  <a:gd name="T2" fmla="*/ 321 w 439"/>
                  <a:gd name="T3" fmla="*/ 223 h 638"/>
                  <a:gd name="T4" fmla="*/ 321 w 439"/>
                  <a:gd name="T5" fmla="*/ 50 h 638"/>
                  <a:gd name="T6" fmla="*/ 318 w 439"/>
                  <a:gd name="T7" fmla="*/ 41 h 638"/>
                  <a:gd name="T8" fmla="*/ 221 w 439"/>
                  <a:gd name="T9" fmla="*/ 0 h 638"/>
                  <a:gd name="T10" fmla="*/ 118 w 439"/>
                  <a:gd name="T11" fmla="*/ 40 h 638"/>
                  <a:gd name="T12" fmla="*/ 114 w 439"/>
                  <a:gd name="T13" fmla="*/ 50 h 638"/>
                  <a:gd name="T14" fmla="*/ 114 w 439"/>
                  <a:gd name="T15" fmla="*/ 225 h 638"/>
                  <a:gd name="T16" fmla="*/ 34 w 439"/>
                  <a:gd name="T17" fmla="*/ 300 h 638"/>
                  <a:gd name="T18" fmla="*/ 0 w 439"/>
                  <a:gd name="T19" fmla="*/ 418 h 638"/>
                  <a:gd name="T20" fmla="*/ 220 w 439"/>
                  <a:gd name="T21" fmla="*/ 638 h 638"/>
                  <a:gd name="T22" fmla="*/ 439 w 439"/>
                  <a:gd name="T23" fmla="*/ 418 h 638"/>
                  <a:gd name="T24" fmla="*/ 404 w 439"/>
                  <a:gd name="T25" fmla="*/ 298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39" h="638">
                    <a:moveTo>
                      <a:pt x="404" y="298"/>
                    </a:moveTo>
                    <a:cubicBezTo>
                      <a:pt x="383" y="267"/>
                      <a:pt x="355" y="241"/>
                      <a:pt x="321" y="223"/>
                    </a:cubicBezTo>
                    <a:cubicBezTo>
                      <a:pt x="321" y="222"/>
                      <a:pt x="321" y="50"/>
                      <a:pt x="321" y="50"/>
                    </a:cubicBezTo>
                    <a:cubicBezTo>
                      <a:pt x="321" y="47"/>
                      <a:pt x="320" y="44"/>
                      <a:pt x="318" y="41"/>
                    </a:cubicBezTo>
                    <a:cubicBezTo>
                      <a:pt x="316" y="39"/>
                      <a:pt x="282" y="0"/>
                      <a:pt x="221" y="0"/>
                    </a:cubicBezTo>
                    <a:cubicBezTo>
                      <a:pt x="162" y="0"/>
                      <a:pt x="120" y="38"/>
                      <a:pt x="118" y="40"/>
                    </a:cubicBezTo>
                    <a:cubicBezTo>
                      <a:pt x="116" y="43"/>
                      <a:pt x="114" y="46"/>
                      <a:pt x="114" y="50"/>
                    </a:cubicBezTo>
                    <a:cubicBezTo>
                      <a:pt x="114" y="50"/>
                      <a:pt x="114" y="223"/>
                      <a:pt x="114" y="225"/>
                    </a:cubicBezTo>
                    <a:cubicBezTo>
                      <a:pt x="81" y="243"/>
                      <a:pt x="54" y="269"/>
                      <a:pt x="34" y="300"/>
                    </a:cubicBezTo>
                    <a:cubicBezTo>
                      <a:pt x="11" y="335"/>
                      <a:pt x="0" y="376"/>
                      <a:pt x="0" y="418"/>
                    </a:cubicBezTo>
                    <a:cubicBezTo>
                      <a:pt x="0" y="539"/>
                      <a:pt x="98" y="638"/>
                      <a:pt x="220" y="638"/>
                    </a:cubicBezTo>
                    <a:cubicBezTo>
                      <a:pt x="341" y="638"/>
                      <a:pt x="439" y="539"/>
                      <a:pt x="439" y="418"/>
                    </a:cubicBezTo>
                    <a:cubicBezTo>
                      <a:pt x="439" y="375"/>
                      <a:pt x="427" y="334"/>
                      <a:pt x="404" y="298"/>
                    </a:cubicBezTo>
                    <a:close/>
                  </a:path>
                </a:pathLst>
              </a:custGeom>
              <a:solidFill>
                <a:srgbClr val="F8F8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" name="Freeform 6"/>
              <p:cNvSpPr>
                <a:spLocks noEditPoints="1"/>
              </p:cNvSpPr>
              <p:nvPr/>
            </p:nvSpPr>
            <p:spPr bwMode="auto">
              <a:xfrm>
                <a:off x="1526" y="1009"/>
                <a:ext cx="573" cy="830"/>
              </a:xfrm>
              <a:custGeom>
                <a:avLst/>
                <a:gdLst>
                  <a:gd name="T0" fmla="*/ 440 w 440"/>
                  <a:gd name="T1" fmla="*/ 418 h 638"/>
                  <a:gd name="T2" fmla="*/ 322 w 440"/>
                  <a:gd name="T3" fmla="*/ 223 h 638"/>
                  <a:gd name="T4" fmla="*/ 319 w 440"/>
                  <a:gd name="T5" fmla="*/ 41 h 638"/>
                  <a:gd name="T6" fmla="*/ 119 w 440"/>
                  <a:gd name="T7" fmla="*/ 40 h 638"/>
                  <a:gd name="T8" fmla="*/ 114 w 440"/>
                  <a:gd name="T9" fmla="*/ 225 h 638"/>
                  <a:gd name="T10" fmla="*/ 0 w 440"/>
                  <a:gd name="T11" fmla="*/ 418 h 638"/>
                  <a:gd name="T12" fmla="*/ 143 w 440"/>
                  <a:gd name="T13" fmla="*/ 75 h 638"/>
                  <a:gd name="T14" fmla="*/ 294 w 440"/>
                  <a:gd name="T15" fmla="*/ 134 h 638"/>
                  <a:gd name="T16" fmla="*/ 143 w 440"/>
                  <a:gd name="T17" fmla="*/ 75 h 638"/>
                  <a:gd name="T18" fmla="*/ 294 w 440"/>
                  <a:gd name="T19" fmla="*/ 162 h 638"/>
                  <a:gd name="T20" fmla="*/ 294 w 440"/>
                  <a:gd name="T21" fmla="*/ 189 h 638"/>
                  <a:gd name="T22" fmla="*/ 143 w 440"/>
                  <a:gd name="T23" fmla="*/ 134 h 638"/>
                  <a:gd name="T24" fmla="*/ 213 w 440"/>
                  <a:gd name="T25" fmla="*/ 411 h 638"/>
                  <a:gd name="T26" fmla="*/ 184 w 440"/>
                  <a:gd name="T27" fmla="*/ 400 h 638"/>
                  <a:gd name="T28" fmla="*/ 196 w 440"/>
                  <a:gd name="T29" fmla="*/ 200 h 638"/>
                  <a:gd name="T30" fmla="*/ 230 w 440"/>
                  <a:gd name="T31" fmla="*/ 228 h 638"/>
                  <a:gd name="T32" fmla="*/ 218 w 440"/>
                  <a:gd name="T33" fmla="*/ 408 h 638"/>
                  <a:gd name="T34" fmla="*/ 213 w 440"/>
                  <a:gd name="T35" fmla="*/ 459 h 638"/>
                  <a:gd name="T36" fmla="*/ 213 w 440"/>
                  <a:gd name="T37" fmla="*/ 435 h 638"/>
                  <a:gd name="T38" fmla="*/ 136 w 440"/>
                  <a:gd name="T39" fmla="*/ 245 h 638"/>
                  <a:gd name="T40" fmla="*/ 143 w 440"/>
                  <a:gd name="T41" fmla="*/ 191 h 638"/>
                  <a:gd name="T42" fmla="*/ 183 w 440"/>
                  <a:gd name="T43" fmla="*/ 228 h 638"/>
                  <a:gd name="T44" fmla="*/ 146 w 440"/>
                  <a:gd name="T45" fmla="*/ 411 h 638"/>
                  <a:gd name="T46" fmla="*/ 139 w 440"/>
                  <a:gd name="T47" fmla="*/ 470 h 638"/>
                  <a:gd name="T48" fmla="*/ 181 w 440"/>
                  <a:gd name="T49" fmla="*/ 421 h 638"/>
                  <a:gd name="T50" fmla="*/ 188 w 440"/>
                  <a:gd name="T51" fmla="*/ 450 h 638"/>
                  <a:gd name="T52" fmla="*/ 237 w 440"/>
                  <a:gd name="T53" fmla="*/ 450 h 638"/>
                  <a:gd name="T54" fmla="*/ 245 w 440"/>
                  <a:gd name="T55" fmla="*/ 421 h 638"/>
                  <a:gd name="T56" fmla="*/ 286 w 440"/>
                  <a:gd name="T57" fmla="*/ 470 h 638"/>
                  <a:gd name="T58" fmla="*/ 279 w 440"/>
                  <a:gd name="T59" fmla="*/ 411 h 638"/>
                  <a:gd name="T60" fmla="*/ 243 w 440"/>
                  <a:gd name="T61" fmla="*/ 228 h 638"/>
                  <a:gd name="T62" fmla="*/ 294 w 440"/>
                  <a:gd name="T63" fmla="*/ 217 h 638"/>
                  <a:gd name="T64" fmla="*/ 302 w 440"/>
                  <a:gd name="T65" fmla="*/ 244 h 638"/>
                  <a:gd name="T66" fmla="*/ 220 w 440"/>
                  <a:gd name="T67" fmla="*/ 610 h 638"/>
                  <a:gd name="T68" fmla="*/ 136 w 440"/>
                  <a:gd name="T69" fmla="*/ 245 h 638"/>
                  <a:gd name="T70" fmla="*/ 160 w 440"/>
                  <a:gd name="T71" fmla="*/ 443 h 638"/>
                  <a:gd name="T72" fmla="*/ 143 w 440"/>
                  <a:gd name="T73" fmla="*/ 447 h 638"/>
                  <a:gd name="T74" fmla="*/ 168 w 440"/>
                  <a:gd name="T75" fmla="*/ 422 h 638"/>
                  <a:gd name="T76" fmla="*/ 273 w 440"/>
                  <a:gd name="T77" fmla="*/ 429 h 638"/>
                  <a:gd name="T78" fmla="*/ 280 w 440"/>
                  <a:gd name="T79" fmla="*/ 452 h 638"/>
                  <a:gd name="T80" fmla="*/ 258 w 440"/>
                  <a:gd name="T81" fmla="*/ 422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40" h="638">
                    <a:moveTo>
                      <a:pt x="220" y="638"/>
                    </a:moveTo>
                    <a:cubicBezTo>
                      <a:pt x="342" y="638"/>
                      <a:pt x="440" y="539"/>
                      <a:pt x="440" y="418"/>
                    </a:cubicBezTo>
                    <a:cubicBezTo>
                      <a:pt x="440" y="375"/>
                      <a:pt x="428" y="334"/>
                      <a:pt x="405" y="298"/>
                    </a:cubicBezTo>
                    <a:cubicBezTo>
                      <a:pt x="384" y="267"/>
                      <a:pt x="356" y="241"/>
                      <a:pt x="322" y="223"/>
                    </a:cubicBezTo>
                    <a:cubicBezTo>
                      <a:pt x="322" y="222"/>
                      <a:pt x="322" y="50"/>
                      <a:pt x="322" y="50"/>
                    </a:cubicBezTo>
                    <a:cubicBezTo>
                      <a:pt x="322" y="47"/>
                      <a:pt x="321" y="44"/>
                      <a:pt x="319" y="41"/>
                    </a:cubicBezTo>
                    <a:cubicBezTo>
                      <a:pt x="317" y="39"/>
                      <a:pt x="283" y="0"/>
                      <a:pt x="222" y="0"/>
                    </a:cubicBezTo>
                    <a:cubicBezTo>
                      <a:pt x="162" y="0"/>
                      <a:pt x="121" y="38"/>
                      <a:pt x="119" y="40"/>
                    </a:cubicBezTo>
                    <a:cubicBezTo>
                      <a:pt x="117" y="43"/>
                      <a:pt x="115" y="46"/>
                      <a:pt x="115" y="50"/>
                    </a:cubicBezTo>
                    <a:cubicBezTo>
                      <a:pt x="115" y="50"/>
                      <a:pt x="115" y="223"/>
                      <a:pt x="114" y="225"/>
                    </a:cubicBezTo>
                    <a:cubicBezTo>
                      <a:pt x="82" y="243"/>
                      <a:pt x="55" y="269"/>
                      <a:pt x="35" y="300"/>
                    </a:cubicBezTo>
                    <a:cubicBezTo>
                      <a:pt x="12" y="335"/>
                      <a:pt x="0" y="376"/>
                      <a:pt x="0" y="418"/>
                    </a:cubicBezTo>
                    <a:cubicBezTo>
                      <a:pt x="0" y="539"/>
                      <a:pt x="99" y="638"/>
                      <a:pt x="220" y="638"/>
                    </a:cubicBezTo>
                    <a:close/>
                    <a:moveTo>
                      <a:pt x="143" y="75"/>
                    </a:moveTo>
                    <a:cubicBezTo>
                      <a:pt x="294" y="102"/>
                      <a:pt x="294" y="102"/>
                      <a:pt x="294" y="102"/>
                    </a:cubicBezTo>
                    <a:cubicBezTo>
                      <a:pt x="294" y="134"/>
                      <a:pt x="294" y="134"/>
                      <a:pt x="294" y="134"/>
                    </a:cubicBezTo>
                    <a:cubicBezTo>
                      <a:pt x="143" y="106"/>
                      <a:pt x="143" y="106"/>
                      <a:pt x="143" y="106"/>
                    </a:cubicBezTo>
                    <a:lnTo>
                      <a:pt x="143" y="75"/>
                    </a:lnTo>
                    <a:close/>
                    <a:moveTo>
                      <a:pt x="143" y="134"/>
                    </a:moveTo>
                    <a:cubicBezTo>
                      <a:pt x="294" y="162"/>
                      <a:pt x="294" y="162"/>
                      <a:pt x="294" y="162"/>
                    </a:cubicBezTo>
                    <a:cubicBezTo>
                      <a:pt x="294" y="180"/>
                      <a:pt x="294" y="180"/>
                      <a:pt x="294" y="180"/>
                    </a:cubicBezTo>
                    <a:cubicBezTo>
                      <a:pt x="294" y="189"/>
                      <a:pt x="294" y="189"/>
                      <a:pt x="294" y="189"/>
                    </a:cubicBezTo>
                    <a:cubicBezTo>
                      <a:pt x="143" y="163"/>
                      <a:pt x="143" y="163"/>
                      <a:pt x="143" y="163"/>
                    </a:cubicBezTo>
                    <a:lnTo>
                      <a:pt x="143" y="134"/>
                    </a:lnTo>
                    <a:close/>
                    <a:moveTo>
                      <a:pt x="218" y="408"/>
                    </a:moveTo>
                    <a:cubicBezTo>
                      <a:pt x="216" y="409"/>
                      <a:pt x="214" y="410"/>
                      <a:pt x="213" y="411"/>
                    </a:cubicBezTo>
                    <a:cubicBezTo>
                      <a:pt x="211" y="410"/>
                      <a:pt x="209" y="409"/>
                      <a:pt x="207" y="408"/>
                    </a:cubicBezTo>
                    <a:cubicBezTo>
                      <a:pt x="201" y="404"/>
                      <a:pt x="193" y="402"/>
                      <a:pt x="184" y="400"/>
                    </a:cubicBezTo>
                    <a:cubicBezTo>
                      <a:pt x="191" y="354"/>
                      <a:pt x="194" y="273"/>
                      <a:pt x="195" y="228"/>
                    </a:cubicBezTo>
                    <a:cubicBezTo>
                      <a:pt x="195" y="215"/>
                      <a:pt x="196" y="205"/>
                      <a:pt x="196" y="200"/>
                    </a:cubicBezTo>
                    <a:cubicBezTo>
                      <a:pt x="230" y="206"/>
                      <a:pt x="230" y="206"/>
                      <a:pt x="230" y="206"/>
                    </a:cubicBezTo>
                    <a:cubicBezTo>
                      <a:pt x="230" y="211"/>
                      <a:pt x="230" y="219"/>
                      <a:pt x="230" y="228"/>
                    </a:cubicBezTo>
                    <a:cubicBezTo>
                      <a:pt x="231" y="273"/>
                      <a:pt x="234" y="354"/>
                      <a:pt x="241" y="400"/>
                    </a:cubicBezTo>
                    <a:cubicBezTo>
                      <a:pt x="233" y="402"/>
                      <a:pt x="225" y="404"/>
                      <a:pt x="218" y="408"/>
                    </a:cubicBezTo>
                    <a:close/>
                    <a:moveTo>
                      <a:pt x="225" y="448"/>
                    </a:moveTo>
                    <a:cubicBezTo>
                      <a:pt x="224" y="452"/>
                      <a:pt x="218" y="459"/>
                      <a:pt x="213" y="459"/>
                    </a:cubicBezTo>
                    <a:cubicBezTo>
                      <a:pt x="208" y="459"/>
                      <a:pt x="201" y="452"/>
                      <a:pt x="201" y="448"/>
                    </a:cubicBezTo>
                    <a:cubicBezTo>
                      <a:pt x="201" y="445"/>
                      <a:pt x="204" y="439"/>
                      <a:pt x="213" y="435"/>
                    </a:cubicBezTo>
                    <a:cubicBezTo>
                      <a:pt x="221" y="439"/>
                      <a:pt x="225" y="445"/>
                      <a:pt x="225" y="448"/>
                    </a:cubicBezTo>
                    <a:close/>
                    <a:moveTo>
                      <a:pt x="136" y="245"/>
                    </a:moveTo>
                    <a:cubicBezTo>
                      <a:pt x="144" y="242"/>
                      <a:pt x="144" y="242"/>
                      <a:pt x="144" y="242"/>
                    </a:cubicBezTo>
                    <a:cubicBezTo>
                      <a:pt x="143" y="191"/>
                      <a:pt x="143" y="191"/>
                      <a:pt x="143" y="191"/>
                    </a:cubicBezTo>
                    <a:cubicBezTo>
                      <a:pt x="183" y="198"/>
                      <a:pt x="183" y="198"/>
                      <a:pt x="183" y="198"/>
                    </a:cubicBezTo>
                    <a:cubicBezTo>
                      <a:pt x="183" y="205"/>
                      <a:pt x="183" y="215"/>
                      <a:pt x="183" y="228"/>
                    </a:cubicBezTo>
                    <a:cubicBezTo>
                      <a:pt x="181" y="278"/>
                      <a:pt x="178" y="360"/>
                      <a:pt x="172" y="400"/>
                    </a:cubicBezTo>
                    <a:cubicBezTo>
                      <a:pt x="162" y="401"/>
                      <a:pt x="153" y="404"/>
                      <a:pt x="146" y="411"/>
                    </a:cubicBezTo>
                    <a:cubicBezTo>
                      <a:pt x="138" y="418"/>
                      <a:pt x="133" y="429"/>
                      <a:pt x="131" y="441"/>
                    </a:cubicBezTo>
                    <a:cubicBezTo>
                      <a:pt x="129" y="453"/>
                      <a:pt x="132" y="464"/>
                      <a:pt x="139" y="470"/>
                    </a:cubicBezTo>
                    <a:cubicBezTo>
                      <a:pt x="146" y="477"/>
                      <a:pt x="158" y="477"/>
                      <a:pt x="170" y="457"/>
                    </a:cubicBezTo>
                    <a:cubicBezTo>
                      <a:pt x="174" y="449"/>
                      <a:pt x="178" y="436"/>
                      <a:pt x="181" y="421"/>
                    </a:cubicBezTo>
                    <a:cubicBezTo>
                      <a:pt x="186" y="421"/>
                      <a:pt x="192" y="423"/>
                      <a:pt x="197" y="425"/>
                    </a:cubicBezTo>
                    <a:cubicBezTo>
                      <a:pt x="189" y="434"/>
                      <a:pt x="188" y="444"/>
                      <a:pt x="188" y="450"/>
                    </a:cubicBezTo>
                    <a:cubicBezTo>
                      <a:pt x="189" y="464"/>
                      <a:pt x="200" y="480"/>
                      <a:pt x="213" y="480"/>
                    </a:cubicBezTo>
                    <a:cubicBezTo>
                      <a:pt x="225" y="480"/>
                      <a:pt x="236" y="464"/>
                      <a:pt x="237" y="450"/>
                    </a:cubicBezTo>
                    <a:cubicBezTo>
                      <a:pt x="237" y="444"/>
                      <a:pt x="236" y="434"/>
                      <a:pt x="229" y="425"/>
                    </a:cubicBezTo>
                    <a:cubicBezTo>
                      <a:pt x="234" y="423"/>
                      <a:pt x="239" y="421"/>
                      <a:pt x="245" y="421"/>
                    </a:cubicBezTo>
                    <a:cubicBezTo>
                      <a:pt x="248" y="436"/>
                      <a:pt x="251" y="449"/>
                      <a:pt x="256" y="457"/>
                    </a:cubicBezTo>
                    <a:cubicBezTo>
                      <a:pt x="267" y="477"/>
                      <a:pt x="279" y="477"/>
                      <a:pt x="286" y="470"/>
                    </a:cubicBezTo>
                    <a:cubicBezTo>
                      <a:pt x="293" y="464"/>
                      <a:pt x="296" y="453"/>
                      <a:pt x="294" y="441"/>
                    </a:cubicBezTo>
                    <a:cubicBezTo>
                      <a:pt x="292" y="429"/>
                      <a:pt x="287" y="418"/>
                      <a:pt x="279" y="411"/>
                    </a:cubicBezTo>
                    <a:cubicBezTo>
                      <a:pt x="272" y="404"/>
                      <a:pt x="263" y="401"/>
                      <a:pt x="254" y="400"/>
                    </a:cubicBezTo>
                    <a:cubicBezTo>
                      <a:pt x="247" y="360"/>
                      <a:pt x="244" y="278"/>
                      <a:pt x="243" y="228"/>
                    </a:cubicBezTo>
                    <a:cubicBezTo>
                      <a:pt x="243" y="220"/>
                      <a:pt x="242" y="214"/>
                      <a:pt x="242" y="208"/>
                    </a:cubicBezTo>
                    <a:cubicBezTo>
                      <a:pt x="294" y="217"/>
                      <a:pt x="294" y="217"/>
                      <a:pt x="294" y="217"/>
                    </a:cubicBezTo>
                    <a:cubicBezTo>
                      <a:pt x="294" y="240"/>
                      <a:pt x="294" y="240"/>
                      <a:pt x="294" y="240"/>
                    </a:cubicBezTo>
                    <a:cubicBezTo>
                      <a:pt x="302" y="244"/>
                      <a:pt x="302" y="244"/>
                      <a:pt x="302" y="244"/>
                    </a:cubicBezTo>
                    <a:cubicBezTo>
                      <a:pt x="369" y="275"/>
                      <a:pt x="413" y="344"/>
                      <a:pt x="413" y="418"/>
                    </a:cubicBezTo>
                    <a:cubicBezTo>
                      <a:pt x="413" y="524"/>
                      <a:pt x="326" y="610"/>
                      <a:pt x="220" y="610"/>
                    </a:cubicBezTo>
                    <a:cubicBezTo>
                      <a:pt x="114" y="610"/>
                      <a:pt x="28" y="524"/>
                      <a:pt x="28" y="418"/>
                    </a:cubicBezTo>
                    <a:cubicBezTo>
                      <a:pt x="28" y="344"/>
                      <a:pt x="70" y="278"/>
                      <a:pt x="136" y="245"/>
                    </a:cubicBezTo>
                    <a:close/>
                    <a:moveTo>
                      <a:pt x="168" y="422"/>
                    </a:moveTo>
                    <a:cubicBezTo>
                      <a:pt x="165" y="431"/>
                      <a:pt x="163" y="438"/>
                      <a:pt x="160" y="443"/>
                    </a:cubicBezTo>
                    <a:cubicBezTo>
                      <a:pt x="154" y="454"/>
                      <a:pt x="148" y="455"/>
                      <a:pt x="145" y="452"/>
                    </a:cubicBezTo>
                    <a:cubicBezTo>
                      <a:pt x="144" y="451"/>
                      <a:pt x="143" y="449"/>
                      <a:pt x="143" y="447"/>
                    </a:cubicBezTo>
                    <a:cubicBezTo>
                      <a:pt x="144" y="439"/>
                      <a:pt x="147" y="434"/>
                      <a:pt x="152" y="429"/>
                    </a:cubicBezTo>
                    <a:cubicBezTo>
                      <a:pt x="156" y="425"/>
                      <a:pt x="162" y="423"/>
                      <a:pt x="168" y="422"/>
                    </a:cubicBezTo>
                    <a:close/>
                    <a:moveTo>
                      <a:pt x="258" y="422"/>
                    </a:moveTo>
                    <a:cubicBezTo>
                      <a:pt x="264" y="423"/>
                      <a:pt x="269" y="425"/>
                      <a:pt x="273" y="429"/>
                    </a:cubicBezTo>
                    <a:cubicBezTo>
                      <a:pt x="278" y="434"/>
                      <a:pt x="281" y="439"/>
                      <a:pt x="282" y="447"/>
                    </a:cubicBezTo>
                    <a:cubicBezTo>
                      <a:pt x="283" y="449"/>
                      <a:pt x="282" y="451"/>
                      <a:pt x="280" y="452"/>
                    </a:cubicBezTo>
                    <a:cubicBezTo>
                      <a:pt x="277" y="455"/>
                      <a:pt x="271" y="454"/>
                      <a:pt x="265" y="443"/>
                    </a:cubicBezTo>
                    <a:cubicBezTo>
                      <a:pt x="262" y="438"/>
                      <a:pt x="260" y="431"/>
                      <a:pt x="258" y="4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" name="Freeform 7"/>
              <p:cNvSpPr/>
              <p:nvPr/>
            </p:nvSpPr>
            <p:spPr bwMode="auto">
              <a:xfrm>
                <a:off x="2145" y="1578"/>
                <a:ext cx="164" cy="42"/>
              </a:xfrm>
              <a:custGeom>
                <a:avLst/>
                <a:gdLst>
                  <a:gd name="T0" fmla="*/ 0 w 126"/>
                  <a:gd name="T1" fmla="*/ 16 h 33"/>
                  <a:gd name="T2" fmla="*/ 17 w 126"/>
                  <a:gd name="T3" fmla="*/ 33 h 33"/>
                  <a:gd name="T4" fmla="*/ 109 w 126"/>
                  <a:gd name="T5" fmla="*/ 33 h 33"/>
                  <a:gd name="T6" fmla="*/ 126 w 126"/>
                  <a:gd name="T7" fmla="*/ 16 h 33"/>
                  <a:gd name="T8" fmla="*/ 109 w 126"/>
                  <a:gd name="T9" fmla="*/ 0 h 33"/>
                  <a:gd name="T10" fmla="*/ 17 w 126"/>
                  <a:gd name="T11" fmla="*/ 0 h 33"/>
                  <a:gd name="T12" fmla="*/ 0 w 126"/>
                  <a:gd name="T13" fmla="*/ 16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6" h="33">
                    <a:moveTo>
                      <a:pt x="0" y="16"/>
                    </a:moveTo>
                    <a:cubicBezTo>
                      <a:pt x="0" y="25"/>
                      <a:pt x="7" y="33"/>
                      <a:pt x="17" y="33"/>
                    </a:cubicBezTo>
                    <a:cubicBezTo>
                      <a:pt x="109" y="33"/>
                      <a:pt x="109" y="33"/>
                      <a:pt x="109" y="33"/>
                    </a:cubicBezTo>
                    <a:cubicBezTo>
                      <a:pt x="118" y="33"/>
                      <a:pt x="126" y="25"/>
                      <a:pt x="126" y="16"/>
                    </a:cubicBezTo>
                    <a:cubicBezTo>
                      <a:pt x="126" y="7"/>
                      <a:pt x="118" y="0"/>
                      <a:pt x="109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0"/>
                      <a:pt x="0" y="7"/>
                      <a:pt x="0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" name="Freeform 8"/>
              <p:cNvSpPr/>
              <p:nvPr/>
            </p:nvSpPr>
            <p:spPr bwMode="auto">
              <a:xfrm>
                <a:off x="1763" y="1882"/>
                <a:ext cx="44" cy="160"/>
              </a:xfrm>
              <a:custGeom>
                <a:avLst/>
                <a:gdLst>
                  <a:gd name="T0" fmla="*/ 17 w 34"/>
                  <a:gd name="T1" fmla="*/ 0 h 123"/>
                  <a:gd name="T2" fmla="*/ 0 w 34"/>
                  <a:gd name="T3" fmla="*/ 16 h 123"/>
                  <a:gd name="T4" fmla="*/ 0 w 34"/>
                  <a:gd name="T5" fmla="*/ 106 h 123"/>
                  <a:gd name="T6" fmla="*/ 17 w 34"/>
                  <a:gd name="T7" fmla="*/ 123 h 123"/>
                  <a:gd name="T8" fmla="*/ 34 w 34"/>
                  <a:gd name="T9" fmla="*/ 106 h 123"/>
                  <a:gd name="T10" fmla="*/ 34 w 34"/>
                  <a:gd name="T11" fmla="*/ 16 h 123"/>
                  <a:gd name="T12" fmla="*/ 17 w 34"/>
                  <a:gd name="T13" fmla="*/ 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23">
                    <a:moveTo>
                      <a:pt x="17" y="0"/>
                    </a:moveTo>
                    <a:cubicBezTo>
                      <a:pt x="7" y="0"/>
                      <a:pt x="0" y="7"/>
                      <a:pt x="0" y="16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115"/>
                      <a:pt x="7" y="123"/>
                      <a:pt x="17" y="123"/>
                    </a:cubicBezTo>
                    <a:cubicBezTo>
                      <a:pt x="26" y="123"/>
                      <a:pt x="34" y="115"/>
                      <a:pt x="34" y="10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7"/>
                      <a:pt x="26" y="0"/>
                      <a:pt x="1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" name="Freeform 9"/>
              <p:cNvSpPr/>
              <p:nvPr/>
            </p:nvSpPr>
            <p:spPr bwMode="auto">
              <a:xfrm>
                <a:off x="1308" y="1557"/>
                <a:ext cx="165" cy="44"/>
              </a:xfrm>
              <a:custGeom>
                <a:avLst/>
                <a:gdLst>
                  <a:gd name="T0" fmla="*/ 17 w 127"/>
                  <a:gd name="T1" fmla="*/ 34 h 34"/>
                  <a:gd name="T2" fmla="*/ 110 w 127"/>
                  <a:gd name="T3" fmla="*/ 34 h 34"/>
                  <a:gd name="T4" fmla="*/ 127 w 127"/>
                  <a:gd name="T5" fmla="*/ 17 h 34"/>
                  <a:gd name="T6" fmla="*/ 110 w 127"/>
                  <a:gd name="T7" fmla="*/ 0 h 34"/>
                  <a:gd name="T8" fmla="*/ 17 w 127"/>
                  <a:gd name="T9" fmla="*/ 0 h 34"/>
                  <a:gd name="T10" fmla="*/ 0 w 127"/>
                  <a:gd name="T11" fmla="*/ 17 h 34"/>
                  <a:gd name="T12" fmla="*/ 17 w 127"/>
                  <a:gd name="T13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7" h="34">
                    <a:moveTo>
                      <a:pt x="17" y="34"/>
                    </a:moveTo>
                    <a:cubicBezTo>
                      <a:pt x="110" y="34"/>
                      <a:pt x="110" y="34"/>
                      <a:pt x="110" y="34"/>
                    </a:cubicBezTo>
                    <a:cubicBezTo>
                      <a:pt x="119" y="34"/>
                      <a:pt x="127" y="26"/>
                      <a:pt x="127" y="17"/>
                    </a:cubicBezTo>
                    <a:cubicBezTo>
                      <a:pt x="127" y="8"/>
                      <a:pt x="119" y="0"/>
                      <a:pt x="110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8" y="0"/>
                      <a:pt x="0" y="8"/>
                      <a:pt x="0" y="17"/>
                    </a:cubicBezTo>
                    <a:cubicBezTo>
                      <a:pt x="0" y="26"/>
                      <a:pt x="8" y="34"/>
                      <a:pt x="17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" name="Freeform 10"/>
              <p:cNvSpPr/>
              <p:nvPr/>
            </p:nvSpPr>
            <p:spPr bwMode="auto">
              <a:xfrm>
                <a:off x="1403" y="1231"/>
                <a:ext cx="145" cy="117"/>
              </a:xfrm>
              <a:custGeom>
                <a:avLst/>
                <a:gdLst>
                  <a:gd name="T0" fmla="*/ 9 w 112"/>
                  <a:gd name="T1" fmla="*/ 30 h 90"/>
                  <a:gd name="T2" fmla="*/ 83 w 112"/>
                  <a:gd name="T3" fmla="*/ 84 h 90"/>
                  <a:gd name="T4" fmla="*/ 107 w 112"/>
                  <a:gd name="T5" fmla="*/ 81 h 90"/>
                  <a:gd name="T6" fmla="*/ 103 w 112"/>
                  <a:gd name="T7" fmla="*/ 58 h 90"/>
                  <a:gd name="T8" fmla="*/ 30 w 112"/>
                  <a:gd name="T9" fmla="*/ 3 h 90"/>
                  <a:gd name="T10" fmla="*/ 20 w 112"/>
                  <a:gd name="T11" fmla="*/ 0 h 90"/>
                  <a:gd name="T12" fmla="*/ 6 w 112"/>
                  <a:gd name="T13" fmla="*/ 7 h 90"/>
                  <a:gd name="T14" fmla="*/ 9 w 112"/>
                  <a:gd name="T15" fmla="*/ 3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2" h="90">
                    <a:moveTo>
                      <a:pt x="9" y="30"/>
                    </a:moveTo>
                    <a:cubicBezTo>
                      <a:pt x="83" y="84"/>
                      <a:pt x="83" y="84"/>
                      <a:pt x="83" y="84"/>
                    </a:cubicBezTo>
                    <a:cubicBezTo>
                      <a:pt x="90" y="90"/>
                      <a:pt x="101" y="88"/>
                      <a:pt x="107" y="81"/>
                    </a:cubicBezTo>
                    <a:cubicBezTo>
                      <a:pt x="112" y="74"/>
                      <a:pt x="111" y="63"/>
                      <a:pt x="103" y="58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27" y="1"/>
                      <a:pt x="23" y="0"/>
                      <a:pt x="20" y="0"/>
                    </a:cubicBezTo>
                    <a:cubicBezTo>
                      <a:pt x="14" y="0"/>
                      <a:pt x="9" y="2"/>
                      <a:pt x="6" y="7"/>
                    </a:cubicBezTo>
                    <a:cubicBezTo>
                      <a:pt x="0" y="14"/>
                      <a:pt x="2" y="24"/>
                      <a:pt x="9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" name="Freeform 11"/>
              <p:cNvSpPr/>
              <p:nvPr/>
            </p:nvSpPr>
            <p:spPr bwMode="auto">
              <a:xfrm>
                <a:off x="2073" y="1231"/>
                <a:ext cx="145" cy="117"/>
              </a:xfrm>
              <a:custGeom>
                <a:avLst/>
                <a:gdLst>
                  <a:gd name="T0" fmla="*/ 29 w 112"/>
                  <a:gd name="T1" fmla="*/ 84 h 90"/>
                  <a:gd name="T2" fmla="*/ 103 w 112"/>
                  <a:gd name="T3" fmla="*/ 30 h 90"/>
                  <a:gd name="T4" fmla="*/ 106 w 112"/>
                  <a:gd name="T5" fmla="*/ 7 h 90"/>
                  <a:gd name="T6" fmla="*/ 92 w 112"/>
                  <a:gd name="T7" fmla="*/ 0 h 90"/>
                  <a:gd name="T8" fmla="*/ 82 w 112"/>
                  <a:gd name="T9" fmla="*/ 3 h 90"/>
                  <a:gd name="T10" fmla="*/ 9 w 112"/>
                  <a:gd name="T11" fmla="*/ 58 h 90"/>
                  <a:gd name="T12" fmla="*/ 5 w 112"/>
                  <a:gd name="T13" fmla="*/ 81 h 90"/>
                  <a:gd name="T14" fmla="*/ 29 w 112"/>
                  <a:gd name="T15" fmla="*/ 84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2" h="90">
                    <a:moveTo>
                      <a:pt x="29" y="84"/>
                    </a:moveTo>
                    <a:cubicBezTo>
                      <a:pt x="103" y="30"/>
                      <a:pt x="103" y="30"/>
                      <a:pt x="103" y="30"/>
                    </a:cubicBezTo>
                    <a:cubicBezTo>
                      <a:pt x="110" y="24"/>
                      <a:pt x="112" y="14"/>
                      <a:pt x="106" y="7"/>
                    </a:cubicBezTo>
                    <a:cubicBezTo>
                      <a:pt x="103" y="2"/>
                      <a:pt x="98" y="0"/>
                      <a:pt x="92" y="0"/>
                    </a:cubicBezTo>
                    <a:cubicBezTo>
                      <a:pt x="89" y="0"/>
                      <a:pt x="85" y="1"/>
                      <a:pt x="82" y="3"/>
                    </a:cubicBezTo>
                    <a:cubicBezTo>
                      <a:pt x="9" y="58"/>
                      <a:pt x="9" y="58"/>
                      <a:pt x="9" y="58"/>
                    </a:cubicBezTo>
                    <a:cubicBezTo>
                      <a:pt x="1" y="63"/>
                      <a:pt x="0" y="74"/>
                      <a:pt x="5" y="81"/>
                    </a:cubicBezTo>
                    <a:cubicBezTo>
                      <a:pt x="11" y="88"/>
                      <a:pt x="22" y="90"/>
                      <a:pt x="29" y="8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" name="Freeform 12"/>
              <p:cNvSpPr/>
              <p:nvPr/>
            </p:nvSpPr>
            <p:spPr bwMode="auto">
              <a:xfrm>
                <a:off x="1431" y="1813"/>
                <a:ext cx="134" cy="128"/>
              </a:xfrm>
              <a:custGeom>
                <a:avLst/>
                <a:gdLst>
                  <a:gd name="T0" fmla="*/ 84 w 103"/>
                  <a:gd name="T1" fmla="*/ 0 h 98"/>
                  <a:gd name="T2" fmla="*/ 72 w 103"/>
                  <a:gd name="T3" fmla="*/ 4 h 98"/>
                  <a:gd name="T4" fmla="*/ 7 w 103"/>
                  <a:gd name="T5" fmla="*/ 68 h 98"/>
                  <a:gd name="T6" fmla="*/ 7 w 103"/>
                  <a:gd name="T7" fmla="*/ 91 h 98"/>
                  <a:gd name="T8" fmla="*/ 31 w 103"/>
                  <a:gd name="T9" fmla="*/ 91 h 98"/>
                  <a:gd name="T10" fmla="*/ 96 w 103"/>
                  <a:gd name="T11" fmla="*/ 28 h 98"/>
                  <a:gd name="T12" fmla="*/ 96 w 103"/>
                  <a:gd name="T13" fmla="*/ 4 h 98"/>
                  <a:gd name="T14" fmla="*/ 84 w 103"/>
                  <a:gd name="T15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3" h="98">
                    <a:moveTo>
                      <a:pt x="84" y="0"/>
                    </a:moveTo>
                    <a:cubicBezTo>
                      <a:pt x="80" y="0"/>
                      <a:pt x="75" y="1"/>
                      <a:pt x="72" y="4"/>
                    </a:cubicBezTo>
                    <a:cubicBezTo>
                      <a:pt x="7" y="68"/>
                      <a:pt x="7" y="68"/>
                      <a:pt x="7" y="68"/>
                    </a:cubicBezTo>
                    <a:cubicBezTo>
                      <a:pt x="0" y="74"/>
                      <a:pt x="0" y="85"/>
                      <a:pt x="7" y="91"/>
                    </a:cubicBezTo>
                    <a:cubicBezTo>
                      <a:pt x="13" y="98"/>
                      <a:pt x="24" y="98"/>
                      <a:pt x="31" y="91"/>
                    </a:cubicBezTo>
                    <a:cubicBezTo>
                      <a:pt x="96" y="28"/>
                      <a:pt x="96" y="28"/>
                      <a:pt x="96" y="28"/>
                    </a:cubicBezTo>
                    <a:cubicBezTo>
                      <a:pt x="103" y="21"/>
                      <a:pt x="103" y="11"/>
                      <a:pt x="96" y="4"/>
                    </a:cubicBezTo>
                    <a:cubicBezTo>
                      <a:pt x="93" y="1"/>
                      <a:pt x="88" y="0"/>
                      <a:pt x="8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" name="Freeform 13"/>
              <p:cNvSpPr/>
              <p:nvPr/>
            </p:nvSpPr>
            <p:spPr bwMode="auto">
              <a:xfrm>
                <a:off x="2043" y="1813"/>
                <a:ext cx="132" cy="128"/>
              </a:xfrm>
              <a:custGeom>
                <a:avLst/>
                <a:gdLst>
                  <a:gd name="T0" fmla="*/ 31 w 102"/>
                  <a:gd name="T1" fmla="*/ 4 h 98"/>
                  <a:gd name="T2" fmla="*/ 19 w 102"/>
                  <a:gd name="T3" fmla="*/ 0 h 98"/>
                  <a:gd name="T4" fmla="*/ 7 w 102"/>
                  <a:gd name="T5" fmla="*/ 4 h 98"/>
                  <a:gd name="T6" fmla="*/ 7 w 102"/>
                  <a:gd name="T7" fmla="*/ 28 h 98"/>
                  <a:gd name="T8" fmla="*/ 72 w 102"/>
                  <a:gd name="T9" fmla="*/ 91 h 98"/>
                  <a:gd name="T10" fmla="*/ 96 w 102"/>
                  <a:gd name="T11" fmla="*/ 91 h 98"/>
                  <a:gd name="T12" fmla="*/ 96 w 102"/>
                  <a:gd name="T13" fmla="*/ 68 h 98"/>
                  <a:gd name="T14" fmla="*/ 31 w 102"/>
                  <a:gd name="T15" fmla="*/ 4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2" h="98">
                    <a:moveTo>
                      <a:pt x="31" y="4"/>
                    </a:moveTo>
                    <a:cubicBezTo>
                      <a:pt x="27" y="1"/>
                      <a:pt x="23" y="0"/>
                      <a:pt x="19" y="0"/>
                    </a:cubicBezTo>
                    <a:cubicBezTo>
                      <a:pt x="14" y="0"/>
                      <a:pt x="10" y="1"/>
                      <a:pt x="7" y="4"/>
                    </a:cubicBezTo>
                    <a:cubicBezTo>
                      <a:pt x="0" y="11"/>
                      <a:pt x="0" y="21"/>
                      <a:pt x="7" y="28"/>
                    </a:cubicBezTo>
                    <a:cubicBezTo>
                      <a:pt x="72" y="91"/>
                      <a:pt x="72" y="91"/>
                      <a:pt x="72" y="91"/>
                    </a:cubicBezTo>
                    <a:cubicBezTo>
                      <a:pt x="78" y="98"/>
                      <a:pt x="89" y="98"/>
                      <a:pt x="96" y="91"/>
                    </a:cubicBezTo>
                    <a:cubicBezTo>
                      <a:pt x="102" y="85"/>
                      <a:pt x="102" y="74"/>
                      <a:pt x="96" y="68"/>
                    </a:cubicBezTo>
                    <a:lnTo>
                      <a:pt x="31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63" name="文本框 5"/>
          <p:cNvSpPr txBox="1">
            <a:spLocks noChangeArrowheads="1"/>
          </p:cNvSpPr>
          <p:nvPr/>
        </p:nvSpPr>
        <p:spPr bwMode="auto">
          <a:xfrm>
            <a:off x="226142" y="4480901"/>
            <a:ext cx="1173971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dist"/>
            <a:r>
              <a:rPr lang="zh-CN" altLang="en-US" sz="4000" b="1" dirty="0">
                <a:latin typeface="方正静蕾简体" panose="02000000000000000000" pitchFamily="2" charset="-122"/>
                <a:ea typeface="方正静蕾简体" panose="02000000000000000000" pitchFamily="2" charset="-122"/>
              </a:rPr>
              <a:t>基于</a:t>
            </a:r>
            <a:r>
              <a:rPr lang="en-US" altLang="zh-CN" sz="4000" b="1" dirty="0">
                <a:latin typeface="方正静蕾简体" panose="02000000000000000000" pitchFamily="2" charset="-122"/>
                <a:ea typeface="方正静蕾简体" panose="02000000000000000000" pitchFamily="2" charset="-122"/>
              </a:rPr>
              <a:t>Qt</a:t>
            </a:r>
            <a:r>
              <a:rPr lang="zh-CN" altLang="en-US" sz="4000" b="1" dirty="0">
                <a:latin typeface="方正静蕾简体" panose="02000000000000000000" pitchFamily="2" charset="-122"/>
                <a:ea typeface="方正静蕾简体" panose="02000000000000000000" pitchFamily="2" charset="-122"/>
              </a:rPr>
              <a:t>的自助快捷酒店房间管理系统的设计与实现</a:t>
            </a:r>
            <a:r>
              <a:rPr lang="en-US" altLang="zh-CN" sz="4000" b="1" dirty="0">
                <a:latin typeface="方正静蕾简体" panose="02000000000000000000" pitchFamily="2" charset="-122"/>
                <a:ea typeface="方正静蕾简体" panose="02000000000000000000" pitchFamily="2" charset="-122"/>
              </a:rPr>
              <a:t> </a:t>
            </a:r>
            <a:endParaRPr lang="zh-CN" altLang="en-US" sz="4000" b="1" dirty="0"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cxnSp>
        <p:nvCxnSpPr>
          <p:cNvPr id="64" name="直接连接符 63"/>
          <p:cNvCxnSpPr>
            <a:cxnSpLocks/>
          </p:cNvCxnSpPr>
          <p:nvPr/>
        </p:nvCxnSpPr>
        <p:spPr>
          <a:xfrm>
            <a:off x="1530771" y="5232399"/>
            <a:ext cx="8894605" cy="0"/>
          </a:xfrm>
          <a:prstGeom prst="line">
            <a:avLst/>
          </a:prstGeom>
          <a:noFill/>
          <a:ln w="38100" cap="flat" cmpd="sng" algn="ctr">
            <a:solidFill>
              <a:srgbClr val="1F3F57"/>
            </a:solidFill>
            <a:prstDash val="solid"/>
            <a:miter lim="800000"/>
          </a:ln>
          <a:effectLst/>
        </p:spPr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606C5449-CC1D-406D-9820-E4E2C0BB27F3}"/>
              </a:ext>
            </a:extLst>
          </p:cNvPr>
          <p:cNvSpPr txBox="1"/>
          <p:nvPr/>
        </p:nvSpPr>
        <p:spPr>
          <a:xfrm>
            <a:off x="2611326" y="5582825"/>
            <a:ext cx="28021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ea typeface="方正静蕾简体" panose="02000000000000000000" pitchFamily="2" charset="-122"/>
              </a:rPr>
              <a:t>汇报人：赵欣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A3CB51E-1E59-4A8B-8D2C-209DE17225B6}"/>
              </a:ext>
            </a:extLst>
          </p:cNvPr>
          <p:cNvSpPr txBox="1"/>
          <p:nvPr/>
        </p:nvSpPr>
        <p:spPr>
          <a:xfrm>
            <a:off x="4022845" y="6244701"/>
            <a:ext cx="38653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ea typeface="方正静蕾简体" panose="02000000000000000000" pitchFamily="2" charset="-122"/>
              </a:rPr>
              <a:t>专业班级：</a:t>
            </a:r>
            <a:r>
              <a:rPr lang="en-US" altLang="zh-CN" sz="2800" b="1" dirty="0">
                <a:ea typeface="方正静蕾简体" panose="02000000000000000000" pitchFamily="2" charset="-122"/>
              </a:rPr>
              <a:t>15</a:t>
            </a:r>
            <a:r>
              <a:rPr lang="zh-CN" altLang="en-US" sz="2800" b="1" dirty="0">
                <a:ea typeface="方正静蕾简体" panose="02000000000000000000" pitchFamily="2" charset="-122"/>
              </a:rPr>
              <a:t>级嵌入式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97B8FDF-B0D7-40E3-82F1-6C16B4D4618A}"/>
              </a:ext>
            </a:extLst>
          </p:cNvPr>
          <p:cNvSpPr txBox="1"/>
          <p:nvPr/>
        </p:nvSpPr>
        <p:spPr>
          <a:xfrm>
            <a:off x="6970878" y="5582825"/>
            <a:ext cx="31661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ea typeface="方正静蕾简体" panose="02000000000000000000" pitchFamily="2" charset="-122"/>
              </a:rPr>
              <a:t>指导教师：李红霞</a:t>
            </a:r>
          </a:p>
        </p:txBody>
      </p:sp>
    </p:spTree>
    <p:extLst>
      <p:ext uri="{BB962C8B-B14F-4D97-AF65-F5344CB8AC3E}">
        <p14:creationId xmlns:p14="http://schemas.microsoft.com/office/powerpoint/2010/main" val="15611737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1" presetClass="entr" presetSubtype="0" fill="hold" grpId="0" nodeType="withEffect">
                                  <p:stCondLst>
                                    <p:cond delay="13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 tmFilter="0,0; .5, 1; 1, 1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37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1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1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1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2" grpId="0"/>
      <p:bldP spid="4" grpId="0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椭圆 67"/>
          <p:cNvSpPr/>
          <p:nvPr/>
        </p:nvSpPr>
        <p:spPr>
          <a:xfrm>
            <a:off x="951530" y="-1330652"/>
            <a:ext cx="1130383" cy="1130382"/>
          </a:xfrm>
          <a:prstGeom prst="ellipse">
            <a:avLst/>
          </a:prstGeo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638962" y="-347987"/>
            <a:ext cx="844943" cy="1606357"/>
            <a:chOff x="8730" y="0"/>
            <a:chExt cx="1589087" cy="3021084"/>
          </a:xfr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1"/>
          </a:gradFill>
        </p:grpSpPr>
        <p:cxnSp>
          <p:nvCxnSpPr>
            <p:cNvPr id="4" name="直接连接符 3"/>
            <p:cNvCxnSpPr/>
            <p:nvPr/>
          </p:nvCxnSpPr>
          <p:spPr>
            <a:xfrm>
              <a:off x="803273" y="0"/>
              <a:ext cx="0" cy="1381196"/>
            </a:xfrm>
            <a:prstGeom prst="line">
              <a:avLst/>
            </a:prstGeom>
            <a:grpFill/>
            <a:ln w="28575">
              <a:solidFill>
                <a:srgbClr val="3D3D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Group 4"/>
            <p:cNvGrpSpPr>
              <a:grpSpLocks noChangeAspect="1"/>
            </p:cNvGrpSpPr>
            <p:nvPr/>
          </p:nvGrpSpPr>
          <p:grpSpPr bwMode="auto">
            <a:xfrm>
              <a:off x="8730" y="1381196"/>
              <a:ext cx="1589087" cy="1639888"/>
              <a:chOff x="1308" y="1009"/>
              <a:chExt cx="1001" cy="1033"/>
            </a:xfrm>
            <a:grpFill/>
          </p:grpSpPr>
          <p:sp>
            <p:nvSpPr>
              <p:cNvPr id="6" name="Freeform 5"/>
              <p:cNvSpPr/>
              <p:nvPr/>
            </p:nvSpPr>
            <p:spPr bwMode="auto">
              <a:xfrm>
                <a:off x="1528" y="1009"/>
                <a:ext cx="571" cy="830"/>
              </a:xfrm>
              <a:custGeom>
                <a:avLst/>
                <a:gdLst>
                  <a:gd name="T0" fmla="*/ 404 w 439"/>
                  <a:gd name="T1" fmla="*/ 298 h 638"/>
                  <a:gd name="T2" fmla="*/ 321 w 439"/>
                  <a:gd name="T3" fmla="*/ 223 h 638"/>
                  <a:gd name="T4" fmla="*/ 321 w 439"/>
                  <a:gd name="T5" fmla="*/ 50 h 638"/>
                  <a:gd name="T6" fmla="*/ 318 w 439"/>
                  <a:gd name="T7" fmla="*/ 41 h 638"/>
                  <a:gd name="T8" fmla="*/ 221 w 439"/>
                  <a:gd name="T9" fmla="*/ 0 h 638"/>
                  <a:gd name="T10" fmla="*/ 118 w 439"/>
                  <a:gd name="T11" fmla="*/ 40 h 638"/>
                  <a:gd name="T12" fmla="*/ 114 w 439"/>
                  <a:gd name="T13" fmla="*/ 50 h 638"/>
                  <a:gd name="T14" fmla="*/ 114 w 439"/>
                  <a:gd name="T15" fmla="*/ 225 h 638"/>
                  <a:gd name="T16" fmla="*/ 34 w 439"/>
                  <a:gd name="T17" fmla="*/ 300 h 638"/>
                  <a:gd name="T18" fmla="*/ 0 w 439"/>
                  <a:gd name="T19" fmla="*/ 418 h 638"/>
                  <a:gd name="T20" fmla="*/ 220 w 439"/>
                  <a:gd name="T21" fmla="*/ 638 h 638"/>
                  <a:gd name="T22" fmla="*/ 439 w 439"/>
                  <a:gd name="T23" fmla="*/ 418 h 638"/>
                  <a:gd name="T24" fmla="*/ 404 w 439"/>
                  <a:gd name="T25" fmla="*/ 298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39" h="638">
                    <a:moveTo>
                      <a:pt x="404" y="298"/>
                    </a:moveTo>
                    <a:cubicBezTo>
                      <a:pt x="383" y="267"/>
                      <a:pt x="355" y="241"/>
                      <a:pt x="321" y="223"/>
                    </a:cubicBezTo>
                    <a:cubicBezTo>
                      <a:pt x="321" y="222"/>
                      <a:pt x="321" y="50"/>
                      <a:pt x="321" y="50"/>
                    </a:cubicBezTo>
                    <a:cubicBezTo>
                      <a:pt x="321" y="47"/>
                      <a:pt x="320" y="44"/>
                      <a:pt x="318" y="41"/>
                    </a:cubicBezTo>
                    <a:cubicBezTo>
                      <a:pt x="316" y="39"/>
                      <a:pt x="282" y="0"/>
                      <a:pt x="221" y="0"/>
                    </a:cubicBezTo>
                    <a:cubicBezTo>
                      <a:pt x="162" y="0"/>
                      <a:pt x="120" y="38"/>
                      <a:pt x="118" y="40"/>
                    </a:cubicBezTo>
                    <a:cubicBezTo>
                      <a:pt x="116" y="43"/>
                      <a:pt x="114" y="46"/>
                      <a:pt x="114" y="50"/>
                    </a:cubicBezTo>
                    <a:cubicBezTo>
                      <a:pt x="114" y="50"/>
                      <a:pt x="114" y="223"/>
                      <a:pt x="114" y="225"/>
                    </a:cubicBezTo>
                    <a:cubicBezTo>
                      <a:pt x="81" y="243"/>
                      <a:pt x="54" y="269"/>
                      <a:pt x="34" y="300"/>
                    </a:cubicBezTo>
                    <a:cubicBezTo>
                      <a:pt x="11" y="335"/>
                      <a:pt x="0" y="376"/>
                      <a:pt x="0" y="418"/>
                    </a:cubicBezTo>
                    <a:cubicBezTo>
                      <a:pt x="0" y="539"/>
                      <a:pt x="98" y="638"/>
                      <a:pt x="220" y="638"/>
                    </a:cubicBezTo>
                    <a:cubicBezTo>
                      <a:pt x="341" y="638"/>
                      <a:pt x="439" y="539"/>
                      <a:pt x="439" y="418"/>
                    </a:cubicBezTo>
                    <a:cubicBezTo>
                      <a:pt x="439" y="375"/>
                      <a:pt x="427" y="334"/>
                      <a:pt x="404" y="298"/>
                    </a:cubicBezTo>
                    <a:close/>
                  </a:path>
                </a:pathLst>
              </a:custGeom>
              <a:solidFill>
                <a:srgbClr val="FBFB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7" name="Freeform 6"/>
              <p:cNvSpPr>
                <a:spLocks noEditPoints="1"/>
              </p:cNvSpPr>
              <p:nvPr/>
            </p:nvSpPr>
            <p:spPr bwMode="auto">
              <a:xfrm>
                <a:off x="1526" y="1009"/>
                <a:ext cx="573" cy="830"/>
              </a:xfrm>
              <a:custGeom>
                <a:avLst/>
                <a:gdLst>
                  <a:gd name="T0" fmla="*/ 440 w 440"/>
                  <a:gd name="T1" fmla="*/ 418 h 638"/>
                  <a:gd name="T2" fmla="*/ 322 w 440"/>
                  <a:gd name="T3" fmla="*/ 223 h 638"/>
                  <a:gd name="T4" fmla="*/ 319 w 440"/>
                  <a:gd name="T5" fmla="*/ 41 h 638"/>
                  <a:gd name="T6" fmla="*/ 119 w 440"/>
                  <a:gd name="T7" fmla="*/ 40 h 638"/>
                  <a:gd name="T8" fmla="*/ 114 w 440"/>
                  <a:gd name="T9" fmla="*/ 225 h 638"/>
                  <a:gd name="T10" fmla="*/ 0 w 440"/>
                  <a:gd name="T11" fmla="*/ 418 h 638"/>
                  <a:gd name="T12" fmla="*/ 143 w 440"/>
                  <a:gd name="T13" fmla="*/ 75 h 638"/>
                  <a:gd name="T14" fmla="*/ 294 w 440"/>
                  <a:gd name="T15" fmla="*/ 134 h 638"/>
                  <a:gd name="T16" fmla="*/ 143 w 440"/>
                  <a:gd name="T17" fmla="*/ 75 h 638"/>
                  <a:gd name="T18" fmla="*/ 294 w 440"/>
                  <a:gd name="T19" fmla="*/ 162 h 638"/>
                  <a:gd name="T20" fmla="*/ 294 w 440"/>
                  <a:gd name="T21" fmla="*/ 189 h 638"/>
                  <a:gd name="T22" fmla="*/ 143 w 440"/>
                  <a:gd name="T23" fmla="*/ 134 h 638"/>
                  <a:gd name="T24" fmla="*/ 213 w 440"/>
                  <a:gd name="T25" fmla="*/ 411 h 638"/>
                  <a:gd name="T26" fmla="*/ 184 w 440"/>
                  <a:gd name="T27" fmla="*/ 400 h 638"/>
                  <a:gd name="T28" fmla="*/ 196 w 440"/>
                  <a:gd name="T29" fmla="*/ 200 h 638"/>
                  <a:gd name="T30" fmla="*/ 230 w 440"/>
                  <a:gd name="T31" fmla="*/ 228 h 638"/>
                  <a:gd name="T32" fmla="*/ 218 w 440"/>
                  <a:gd name="T33" fmla="*/ 408 h 638"/>
                  <a:gd name="T34" fmla="*/ 213 w 440"/>
                  <a:gd name="T35" fmla="*/ 459 h 638"/>
                  <a:gd name="T36" fmla="*/ 213 w 440"/>
                  <a:gd name="T37" fmla="*/ 435 h 638"/>
                  <a:gd name="T38" fmla="*/ 136 w 440"/>
                  <a:gd name="T39" fmla="*/ 245 h 638"/>
                  <a:gd name="T40" fmla="*/ 143 w 440"/>
                  <a:gd name="T41" fmla="*/ 191 h 638"/>
                  <a:gd name="T42" fmla="*/ 183 w 440"/>
                  <a:gd name="T43" fmla="*/ 228 h 638"/>
                  <a:gd name="T44" fmla="*/ 146 w 440"/>
                  <a:gd name="T45" fmla="*/ 411 h 638"/>
                  <a:gd name="T46" fmla="*/ 139 w 440"/>
                  <a:gd name="T47" fmla="*/ 470 h 638"/>
                  <a:gd name="T48" fmla="*/ 181 w 440"/>
                  <a:gd name="T49" fmla="*/ 421 h 638"/>
                  <a:gd name="T50" fmla="*/ 188 w 440"/>
                  <a:gd name="T51" fmla="*/ 450 h 638"/>
                  <a:gd name="T52" fmla="*/ 237 w 440"/>
                  <a:gd name="T53" fmla="*/ 450 h 638"/>
                  <a:gd name="T54" fmla="*/ 245 w 440"/>
                  <a:gd name="T55" fmla="*/ 421 h 638"/>
                  <a:gd name="T56" fmla="*/ 286 w 440"/>
                  <a:gd name="T57" fmla="*/ 470 h 638"/>
                  <a:gd name="T58" fmla="*/ 279 w 440"/>
                  <a:gd name="T59" fmla="*/ 411 h 638"/>
                  <a:gd name="T60" fmla="*/ 243 w 440"/>
                  <a:gd name="T61" fmla="*/ 228 h 638"/>
                  <a:gd name="T62" fmla="*/ 294 w 440"/>
                  <a:gd name="T63" fmla="*/ 217 h 638"/>
                  <a:gd name="T64" fmla="*/ 302 w 440"/>
                  <a:gd name="T65" fmla="*/ 244 h 638"/>
                  <a:gd name="T66" fmla="*/ 220 w 440"/>
                  <a:gd name="T67" fmla="*/ 610 h 638"/>
                  <a:gd name="T68" fmla="*/ 136 w 440"/>
                  <a:gd name="T69" fmla="*/ 245 h 638"/>
                  <a:gd name="T70" fmla="*/ 160 w 440"/>
                  <a:gd name="T71" fmla="*/ 443 h 638"/>
                  <a:gd name="T72" fmla="*/ 143 w 440"/>
                  <a:gd name="T73" fmla="*/ 447 h 638"/>
                  <a:gd name="T74" fmla="*/ 168 w 440"/>
                  <a:gd name="T75" fmla="*/ 422 h 638"/>
                  <a:gd name="T76" fmla="*/ 273 w 440"/>
                  <a:gd name="T77" fmla="*/ 429 h 638"/>
                  <a:gd name="T78" fmla="*/ 280 w 440"/>
                  <a:gd name="T79" fmla="*/ 452 h 638"/>
                  <a:gd name="T80" fmla="*/ 258 w 440"/>
                  <a:gd name="T81" fmla="*/ 422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40" h="638">
                    <a:moveTo>
                      <a:pt x="220" y="638"/>
                    </a:moveTo>
                    <a:cubicBezTo>
                      <a:pt x="342" y="638"/>
                      <a:pt x="440" y="539"/>
                      <a:pt x="440" y="418"/>
                    </a:cubicBezTo>
                    <a:cubicBezTo>
                      <a:pt x="440" y="375"/>
                      <a:pt x="428" y="334"/>
                      <a:pt x="405" y="298"/>
                    </a:cubicBezTo>
                    <a:cubicBezTo>
                      <a:pt x="384" y="267"/>
                      <a:pt x="356" y="241"/>
                      <a:pt x="322" y="223"/>
                    </a:cubicBezTo>
                    <a:cubicBezTo>
                      <a:pt x="322" y="222"/>
                      <a:pt x="322" y="50"/>
                      <a:pt x="322" y="50"/>
                    </a:cubicBezTo>
                    <a:cubicBezTo>
                      <a:pt x="322" y="47"/>
                      <a:pt x="321" y="44"/>
                      <a:pt x="319" y="41"/>
                    </a:cubicBezTo>
                    <a:cubicBezTo>
                      <a:pt x="317" y="39"/>
                      <a:pt x="283" y="0"/>
                      <a:pt x="222" y="0"/>
                    </a:cubicBezTo>
                    <a:cubicBezTo>
                      <a:pt x="162" y="0"/>
                      <a:pt x="121" y="38"/>
                      <a:pt x="119" y="40"/>
                    </a:cubicBezTo>
                    <a:cubicBezTo>
                      <a:pt x="117" y="43"/>
                      <a:pt x="115" y="46"/>
                      <a:pt x="115" y="50"/>
                    </a:cubicBezTo>
                    <a:cubicBezTo>
                      <a:pt x="115" y="50"/>
                      <a:pt x="115" y="223"/>
                      <a:pt x="114" y="225"/>
                    </a:cubicBezTo>
                    <a:cubicBezTo>
                      <a:pt x="82" y="243"/>
                      <a:pt x="55" y="269"/>
                      <a:pt x="35" y="300"/>
                    </a:cubicBezTo>
                    <a:cubicBezTo>
                      <a:pt x="12" y="335"/>
                      <a:pt x="0" y="376"/>
                      <a:pt x="0" y="418"/>
                    </a:cubicBezTo>
                    <a:cubicBezTo>
                      <a:pt x="0" y="539"/>
                      <a:pt x="99" y="638"/>
                      <a:pt x="220" y="638"/>
                    </a:cubicBezTo>
                    <a:close/>
                    <a:moveTo>
                      <a:pt x="143" y="75"/>
                    </a:moveTo>
                    <a:cubicBezTo>
                      <a:pt x="294" y="102"/>
                      <a:pt x="294" y="102"/>
                      <a:pt x="294" y="102"/>
                    </a:cubicBezTo>
                    <a:cubicBezTo>
                      <a:pt x="294" y="134"/>
                      <a:pt x="294" y="134"/>
                      <a:pt x="294" y="134"/>
                    </a:cubicBezTo>
                    <a:cubicBezTo>
                      <a:pt x="143" y="106"/>
                      <a:pt x="143" y="106"/>
                      <a:pt x="143" y="106"/>
                    </a:cubicBezTo>
                    <a:lnTo>
                      <a:pt x="143" y="75"/>
                    </a:lnTo>
                    <a:close/>
                    <a:moveTo>
                      <a:pt x="143" y="134"/>
                    </a:moveTo>
                    <a:cubicBezTo>
                      <a:pt x="294" y="162"/>
                      <a:pt x="294" y="162"/>
                      <a:pt x="294" y="162"/>
                    </a:cubicBezTo>
                    <a:cubicBezTo>
                      <a:pt x="294" y="180"/>
                      <a:pt x="294" y="180"/>
                      <a:pt x="294" y="180"/>
                    </a:cubicBezTo>
                    <a:cubicBezTo>
                      <a:pt x="294" y="189"/>
                      <a:pt x="294" y="189"/>
                      <a:pt x="294" y="189"/>
                    </a:cubicBezTo>
                    <a:cubicBezTo>
                      <a:pt x="143" y="163"/>
                      <a:pt x="143" y="163"/>
                      <a:pt x="143" y="163"/>
                    </a:cubicBezTo>
                    <a:lnTo>
                      <a:pt x="143" y="134"/>
                    </a:lnTo>
                    <a:close/>
                    <a:moveTo>
                      <a:pt x="218" y="408"/>
                    </a:moveTo>
                    <a:cubicBezTo>
                      <a:pt x="216" y="409"/>
                      <a:pt x="214" y="410"/>
                      <a:pt x="213" y="411"/>
                    </a:cubicBezTo>
                    <a:cubicBezTo>
                      <a:pt x="211" y="410"/>
                      <a:pt x="209" y="409"/>
                      <a:pt x="207" y="408"/>
                    </a:cubicBezTo>
                    <a:cubicBezTo>
                      <a:pt x="201" y="404"/>
                      <a:pt x="193" y="402"/>
                      <a:pt x="184" y="400"/>
                    </a:cubicBezTo>
                    <a:cubicBezTo>
                      <a:pt x="191" y="354"/>
                      <a:pt x="194" y="273"/>
                      <a:pt x="195" y="228"/>
                    </a:cubicBezTo>
                    <a:cubicBezTo>
                      <a:pt x="195" y="215"/>
                      <a:pt x="196" y="205"/>
                      <a:pt x="196" y="200"/>
                    </a:cubicBezTo>
                    <a:cubicBezTo>
                      <a:pt x="230" y="206"/>
                      <a:pt x="230" y="206"/>
                      <a:pt x="230" y="206"/>
                    </a:cubicBezTo>
                    <a:cubicBezTo>
                      <a:pt x="230" y="211"/>
                      <a:pt x="230" y="219"/>
                      <a:pt x="230" y="228"/>
                    </a:cubicBezTo>
                    <a:cubicBezTo>
                      <a:pt x="231" y="273"/>
                      <a:pt x="234" y="354"/>
                      <a:pt x="241" y="400"/>
                    </a:cubicBezTo>
                    <a:cubicBezTo>
                      <a:pt x="233" y="402"/>
                      <a:pt x="225" y="404"/>
                      <a:pt x="218" y="408"/>
                    </a:cubicBezTo>
                    <a:close/>
                    <a:moveTo>
                      <a:pt x="225" y="448"/>
                    </a:moveTo>
                    <a:cubicBezTo>
                      <a:pt x="224" y="452"/>
                      <a:pt x="218" y="459"/>
                      <a:pt x="213" y="459"/>
                    </a:cubicBezTo>
                    <a:cubicBezTo>
                      <a:pt x="208" y="459"/>
                      <a:pt x="201" y="452"/>
                      <a:pt x="201" y="448"/>
                    </a:cubicBezTo>
                    <a:cubicBezTo>
                      <a:pt x="201" y="445"/>
                      <a:pt x="204" y="439"/>
                      <a:pt x="213" y="435"/>
                    </a:cubicBezTo>
                    <a:cubicBezTo>
                      <a:pt x="221" y="439"/>
                      <a:pt x="225" y="445"/>
                      <a:pt x="225" y="448"/>
                    </a:cubicBezTo>
                    <a:close/>
                    <a:moveTo>
                      <a:pt x="136" y="245"/>
                    </a:moveTo>
                    <a:cubicBezTo>
                      <a:pt x="144" y="242"/>
                      <a:pt x="144" y="242"/>
                      <a:pt x="144" y="242"/>
                    </a:cubicBezTo>
                    <a:cubicBezTo>
                      <a:pt x="143" y="191"/>
                      <a:pt x="143" y="191"/>
                      <a:pt x="143" y="191"/>
                    </a:cubicBezTo>
                    <a:cubicBezTo>
                      <a:pt x="183" y="198"/>
                      <a:pt x="183" y="198"/>
                      <a:pt x="183" y="198"/>
                    </a:cubicBezTo>
                    <a:cubicBezTo>
                      <a:pt x="183" y="205"/>
                      <a:pt x="183" y="215"/>
                      <a:pt x="183" y="228"/>
                    </a:cubicBezTo>
                    <a:cubicBezTo>
                      <a:pt x="181" y="278"/>
                      <a:pt x="178" y="360"/>
                      <a:pt x="172" y="400"/>
                    </a:cubicBezTo>
                    <a:cubicBezTo>
                      <a:pt x="162" y="401"/>
                      <a:pt x="153" y="404"/>
                      <a:pt x="146" y="411"/>
                    </a:cubicBezTo>
                    <a:cubicBezTo>
                      <a:pt x="138" y="418"/>
                      <a:pt x="133" y="429"/>
                      <a:pt x="131" y="441"/>
                    </a:cubicBezTo>
                    <a:cubicBezTo>
                      <a:pt x="129" y="453"/>
                      <a:pt x="132" y="464"/>
                      <a:pt x="139" y="470"/>
                    </a:cubicBezTo>
                    <a:cubicBezTo>
                      <a:pt x="146" y="477"/>
                      <a:pt x="158" y="477"/>
                      <a:pt x="170" y="457"/>
                    </a:cubicBezTo>
                    <a:cubicBezTo>
                      <a:pt x="174" y="449"/>
                      <a:pt x="178" y="436"/>
                      <a:pt x="181" y="421"/>
                    </a:cubicBezTo>
                    <a:cubicBezTo>
                      <a:pt x="186" y="421"/>
                      <a:pt x="192" y="423"/>
                      <a:pt x="197" y="425"/>
                    </a:cubicBezTo>
                    <a:cubicBezTo>
                      <a:pt x="189" y="434"/>
                      <a:pt x="188" y="444"/>
                      <a:pt x="188" y="450"/>
                    </a:cubicBezTo>
                    <a:cubicBezTo>
                      <a:pt x="189" y="464"/>
                      <a:pt x="200" y="480"/>
                      <a:pt x="213" y="480"/>
                    </a:cubicBezTo>
                    <a:cubicBezTo>
                      <a:pt x="225" y="480"/>
                      <a:pt x="236" y="464"/>
                      <a:pt x="237" y="450"/>
                    </a:cubicBezTo>
                    <a:cubicBezTo>
                      <a:pt x="237" y="444"/>
                      <a:pt x="236" y="434"/>
                      <a:pt x="229" y="425"/>
                    </a:cubicBezTo>
                    <a:cubicBezTo>
                      <a:pt x="234" y="423"/>
                      <a:pt x="239" y="421"/>
                      <a:pt x="245" y="421"/>
                    </a:cubicBezTo>
                    <a:cubicBezTo>
                      <a:pt x="248" y="436"/>
                      <a:pt x="251" y="449"/>
                      <a:pt x="256" y="457"/>
                    </a:cubicBezTo>
                    <a:cubicBezTo>
                      <a:pt x="267" y="477"/>
                      <a:pt x="279" y="477"/>
                      <a:pt x="286" y="470"/>
                    </a:cubicBezTo>
                    <a:cubicBezTo>
                      <a:pt x="293" y="464"/>
                      <a:pt x="296" y="453"/>
                      <a:pt x="294" y="441"/>
                    </a:cubicBezTo>
                    <a:cubicBezTo>
                      <a:pt x="292" y="429"/>
                      <a:pt x="287" y="418"/>
                      <a:pt x="279" y="411"/>
                    </a:cubicBezTo>
                    <a:cubicBezTo>
                      <a:pt x="272" y="404"/>
                      <a:pt x="263" y="401"/>
                      <a:pt x="254" y="400"/>
                    </a:cubicBezTo>
                    <a:cubicBezTo>
                      <a:pt x="247" y="360"/>
                      <a:pt x="244" y="278"/>
                      <a:pt x="243" y="228"/>
                    </a:cubicBezTo>
                    <a:cubicBezTo>
                      <a:pt x="243" y="220"/>
                      <a:pt x="242" y="214"/>
                      <a:pt x="242" y="208"/>
                    </a:cubicBezTo>
                    <a:cubicBezTo>
                      <a:pt x="294" y="217"/>
                      <a:pt x="294" y="217"/>
                      <a:pt x="294" y="217"/>
                    </a:cubicBezTo>
                    <a:cubicBezTo>
                      <a:pt x="294" y="240"/>
                      <a:pt x="294" y="240"/>
                      <a:pt x="294" y="240"/>
                    </a:cubicBezTo>
                    <a:cubicBezTo>
                      <a:pt x="302" y="244"/>
                      <a:pt x="302" y="244"/>
                      <a:pt x="302" y="244"/>
                    </a:cubicBezTo>
                    <a:cubicBezTo>
                      <a:pt x="369" y="275"/>
                      <a:pt x="413" y="344"/>
                      <a:pt x="413" y="418"/>
                    </a:cubicBezTo>
                    <a:cubicBezTo>
                      <a:pt x="413" y="524"/>
                      <a:pt x="326" y="610"/>
                      <a:pt x="220" y="610"/>
                    </a:cubicBezTo>
                    <a:cubicBezTo>
                      <a:pt x="114" y="610"/>
                      <a:pt x="28" y="524"/>
                      <a:pt x="28" y="418"/>
                    </a:cubicBezTo>
                    <a:cubicBezTo>
                      <a:pt x="28" y="344"/>
                      <a:pt x="70" y="278"/>
                      <a:pt x="136" y="245"/>
                    </a:cubicBezTo>
                    <a:close/>
                    <a:moveTo>
                      <a:pt x="168" y="422"/>
                    </a:moveTo>
                    <a:cubicBezTo>
                      <a:pt x="165" y="431"/>
                      <a:pt x="163" y="438"/>
                      <a:pt x="160" y="443"/>
                    </a:cubicBezTo>
                    <a:cubicBezTo>
                      <a:pt x="154" y="454"/>
                      <a:pt x="148" y="455"/>
                      <a:pt x="145" y="452"/>
                    </a:cubicBezTo>
                    <a:cubicBezTo>
                      <a:pt x="144" y="451"/>
                      <a:pt x="143" y="449"/>
                      <a:pt x="143" y="447"/>
                    </a:cubicBezTo>
                    <a:cubicBezTo>
                      <a:pt x="144" y="439"/>
                      <a:pt x="147" y="434"/>
                      <a:pt x="152" y="429"/>
                    </a:cubicBezTo>
                    <a:cubicBezTo>
                      <a:pt x="156" y="425"/>
                      <a:pt x="162" y="423"/>
                      <a:pt x="168" y="422"/>
                    </a:cubicBezTo>
                    <a:close/>
                    <a:moveTo>
                      <a:pt x="258" y="422"/>
                    </a:moveTo>
                    <a:cubicBezTo>
                      <a:pt x="264" y="423"/>
                      <a:pt x="269" y="425"/>
                      <a:pt x="273" y="429"/>
                    </a:cubicBezTo>
                    <a:cubicBezTo>
                      <a:pt x="278" y="434"/>
                      <a:pt x="281" y="439"/>
                      <a:pt x="282" y="447"/>
                    </a:cubicBezTo>
                    <a:cubicBezTo>
                      <a:pt x="283" y="449"/>
                      <a:pt x="282" y="451"/>
                      <a:pt x="280" y="452"/>
                    </a:cubicBezTo>
                    <a:cubicBezTo>
                      <a:pt x="277" y="455"/>
                      <a:pt x="271" y="454"/>
                      <a:pt x="265" y="443"/>
                    </a:cubicBezTo>
                    <a:cubicBezTo>
                      <a:pt x="262" y="438"/>
                      <a:pt x="260" y="431"/>
                      <a:pt x="258" y="4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8" name="Freeform 7"/>
              <p:cNvSpPr/>
              <p:nvPr/>
            </p:nvSpPr>
            <p:spPr bwMode="auto">
              <a:xfrm>
                <a:off x="2145" y="1578"/>
                <a:ext cx="164" cy="42"/>
              </a:xfrm>
              <a:custGeom>
                <a:avLst/>
                <a:gdLst>
                  <a:gd name="T0" fmla="*/ 0 w 126"/>
                  <a:gd name="T1" fmla="*/ 16 h 33"/>
                  <a:gd name="T2" fmla="*/ 17 w 126"/>
                  <a:gd name="T3" fmla="*/ 33 h 33"/>
                  <a:gd name="T4" fmla="*/ 109 w 126"/>
                  <a:gd name="T5" fmla="*/ 33 h 33"/>
                  <a:gd name="T6" fmla="*/ 126 w 126"/>
                  <a:gd name="T7" fmla="*/ 16 h 33"/>
                  <a:gd name="T8" fmla="*/ 109 w 126"/>
                  <a:gd name="T9" fmla="*/ 0 h 33"/>
                  <a:gd name="T10" fmla="*/ 17 w 126"/>
                  <a:gd name="T11" fmla="*/ 0 h 33"/>
                  <a:gd name="T12" fmla="*/ 0 w 126"/>
                  <a:gd name="T13" fmla="*/ 16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6" h="33">
                    <a:moveTo>
                      <a:pt x="0" y="16"/>
                    </a:moveTo>
                    <a:cubicBezTo>
                      <a:pt x="0" y="25"/>
                      <a:pt x="7" y="33"/>
                      <a:pt x="17" y="33"/>
                    </a:cubicBezTo>
                    <a:cubicBezTo>
                      <a:pt x="109" y="33"/>
                      <a:pt x="109" y="33"/>
                      <a:pt x="109" y="33"/>
                    </a:cubicBezTo>
                    <a:cubicBezTo>
                      <a:pt x="118" y="33"/>
                      <a:pt x="126" y="25"/>
                      <a:pt x="126" y="16"/>
                    </a:cubicBezTo>
                    <a:cubicBezTo>
                      <a:pt x="126" y="7"/>
                      <a:pt x="118" y="0"/>
                      <a:pt x="109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0"/>
                      <a:pt x="0" y="7"/>
                      <a:pt x="0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9" name="Freeform 8"/>
              <p:cNvSpPr/>
              <p:nvPr/>
            </p:nvSpPr>
            <p:spPr bwMode="auto">
              <a:xfrm>
                <a:off x="1763" y="1882"/>
                <a:ext cx="44" cy="160"/>
              </a:xfrm>
              <a:custGeom>
                <a:avLst/>
                <a:gdLst>
                  <a:gd name="T0" fmla="*/ 17 w 34"/>
                  <a:gd name="T1" fmla="*/ 0 h 123"/>
                  <a:gd name="T2" fmla="*/ 0 w 34"/>
                  <a:gd name="T3" fmla="*/ 16 h 123"/>
                  <a:gd name="T4" fmla="*/ 0 w 34"/>
                  <a:gd name="T5" fmla="*/ 106 h 123"/>
                  <a:gd name="T6" fmla="*/ 17 w 34"/>
                  <a:gd name="T7" fmla="*/ 123 h 123"/>
                  <a:gd name="T8" fmla="*/ 34 w 34"/>
                  <a:gd name="T9" fmla="*/ 106 h 123"/>
                  <a:gd name="T10" fmla="*/ 34 w 34"/>
                  <a:gd name="T11" fmla="*/ 16 h 123"/>
                  <a:gd name="T12" fmla="*/ 17 w 34"/>
                  <a:gd name="T13" fmla="*/ 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23">
                    <a:moveTo>
                      <a:pt x="17" y="0"/>
                    </a:moveTo>
                    <a:cubicBezTo>
                      <a:pt x="7" y="0"/>
                      <a:pt x="0" y="7"/>
                      <a:pt x="0" y="16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115"/>
                      <a:pt x="7" y="123"/>
                      <a:pt x="17" y="123"/>
                    </a:cubicBezTo>
                    <a:cubicBezTo>
                      <a:pt x="26" y="123"/>
                      <a:pt x="34" y="115"/>
                      <a:pt x="34" y="10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7"/>
                      <a:pt x="26" y="0"/>
                      <a:pt x="1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0" name="Freeform 9"/>
              <p:cNvSpPr/>
              <p:nvPr/>
            </p:nvSpPr>
            <p:spPr bwMode="auto">
              <a:xfrm>
                <a:off x="1308" y="1557"/>
                <a:ext cx="165" cy="44"/>
              </a:xfrm>
              <a:custGeom>
                <a:avLst/>
                <a:gdLst>
                  <a:gd name="T0" fmla="*/ 17 w 127"/>
                  <a:gd name="T1" fmla="*/ 34 h 34"/>
                  <a:gd name="T2" fmla="*/ 110 w 127"/>
                  <a:gd name="T3" fmla="*/ 34 h 34"/>
                  <a:gd name="T4" fmla="*/ 127 w 127"/>
                  <a:gd name="T5" fmla="*/ 17 h 34"/>
                  <a:gd name="T6" fmla="*/ 110 w 127"/>
                  <a:gd name="T7" fmla="*/ 0 h 34"/>
                  <a:gd name="T8" fmla="*/ 17 w 127"/>
                  <a:gd name="T9" fmla="*/ 0 h 34"/>
                  <a:gd name="T10" fmla="*/ 0 w 127"/>
                  <a:gd name="T11" fmla="*/ 17 h 34"/>
                  <a:gd name="T12" fmla="*/ 17 w 127"/>
                  <a:gd name="T13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7" h="34">
                    <a:moveTo>
                      <a:pt x="17" y="34"/>
                    </a:moveTo>
                    <a:cubicBezTo>
                      <a:pt x="110" y="34"/>
                      <a:pt x="110" y="34"/>
                      <a:pt x="110" y="34"/>
                    </a:cubicBezTo>
                    <a:cubicBezTo>
                      <a:pt x="119" y="34"/>
                      <a:pt x="127" y="26"/>
                      <a:pt x="127" y="17"/>
                    </a:cubicBezTo>
                    <a:cubicBezTo>
                      <a:pt x="127" y="8"/>
                      <a:pt x="119" y="0"/>
                      <a:pt x="110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8" y="0"/>
                      <a:pt x="0" y="8"/>
                      <a:pt x="0" y="17"/>
                    </a:cubicBezTo>
                    <a:cubicBezTo>
                      <a:pt x="0" y="26"/>
                      <a:pt x="8" y="34"/>
                      <a:pt x="17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1" name="Freeform 10"/>
              <p:cNvSpPr/>
              <p:nvPr/>
            </p:nvSpPr>
            <p:spPr bwMode="auto">
              <a:xfrm>
                <a:off x="1403" y="1231"/>
                <a:ext cx="145" cy="117"/>
              </a:xfrm>
              <a:custGeom>
                <a:avLst/>
                <a:gdLst>
                  <a:gd name="T0" fmla="*/ 9 w 112"/>
                  <a:gd name="T1" fmla="*/ 30 h 90"/>
                  <a:gd name="T2" fmla="*/ 83 w 112"/>
                  <a:gd name="T3" fmla="*/ 84 h 90"/>
                  <a:gd name="T4" fmla="*/ 107 w 112"/>
                  <a:gd name="T5" fmla="*/ 81 h 90"/>
                  <a:gd name="T6" fmla="*/ 103 w 112"/>
                  <a:gd name="T7" fmla="*/ 58 h 90"/>
                  <a:gd name="T8" fmla="*/ 30 w 112"/>
                  <a:gd name="T9" fmla="*/ 3 h 90"/>
                  <a:gd name="T10" fmla="*/ 20 w 112"/>
                  <a:gd name="T11" fmla="*/ 0 h 90"/>
                  <a:gd name="T12" fmla="*/ 6 w 112"/>
                  <a:gd name="T13" fmla="*/ 7 h 90"/>
                  <a:gd name="T14" fmla="*/ 9 w 112"/>
                  <a:gd name="T15" fmla="*/ 3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2" h="90">
                    <a:moveTo>
                      <a:pt x="9" y="30"/>
                    </a:moveTo>
                    <a:cubicBezTo>
                      <a:pt x="83" y="84"/>
                      <a:pt x="83" y="84"/>
                      <a:pt x="83" y="84"/>
                    </a:cubicBezTo>
                    <a:cubicBezTo>
                      <a:pt x="90" y="90"/>
                      <a:pt x="101" y="88"/>
                      <a:pt x="107" y="81"/>
                    </a:cubicBezTo>
                    <a:cubicBezTo>
                      <a:pt x="112" y="74"/>
                      <a:pt x="111" y="63"/>
                      <a:pt x="103" y="58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27" y="1"/>
                      <a:pt x="23" y="0"/>
                      <a:pt x="20" y="0"/>
                    </a:cubicBezTo>
                    <a:cubicBezTo>
                      <a:pt x="14" y="0"/>
                      <a:pt x="9" y="2"/>
                      <a:pt x="6" y="7"/>
                    </a:cubicBezTo>
                    <a:cubicBezTo>
                      <a:pt x="0" y="14"/>
                      <a:pt x="2" y="24"/>
                      <a:pt x="9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" name="Freeform 11"/>
              <p:cNvSpPr/>
              <p:nvPr/>
            </p:nvSpPr>
            <p:spPr bwMode="auto">
              <a:xfrm>
                <a:off x="2073" y="1231"/>
                <a:ext cx="145" cy="117"/>
              </a:xfrm>
              <a:custGeom>
                <a:avLst/>
                <a:gdLst>
                  <a:gd name="T0" fmla="*/ 29 w 112"/>
                  <a:gd name="T1" fmla="*/ 84 h 90"/>
                  <a:gd name="T2" fmla="*/ 103 w 112"/>
                  <a:gd name="T3" fmla="*/ 30 h 90"/>
                  <a:gd name="T4" fmla="*/ 106 w 112"/>
                  <a:gd name="T5" fmla="*/ 7 h 90"/>
                  <a:gd name="T6" fmla="*/ 92 w 112"/>
                  <a:gd name="T7" fmla="*/ 0 h 90"/>
                  <a:gd name="T8" fmla="*/ 82 w 112"/>
                  <a:gd name="T9" fmla="*/ 3 h 90"/>
                  <a:gd name="T10" fmla="*/ 9 w 112"/>
                  <a:gd name="T11" fmla="*/ 58 h 90"/>
                  <a:gd name="T12" fmla="*/ 5 w 112"/>
                  <a:gd name="T13" fmla="*/ 81 h 90"/>
                  <a:gd name="T14" fmla="*/ 29 w 112"/>
                  <a:gd name="T15" fmla="*/ 84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2" h="90">
                    <a:moveTo>
                      <a:pt x="29" y="84"/>
                    </a:moveTo>
                    <a:cubicBezTo>
                      <a:pt x="103" y="30"/>
                      <a:pt x="103" y="30"/>
                      <a:pt x="103" y="30"/>
                    </a:cubicBezTo>
                    <a:cubicBezTo>
                      <a:pt x="110" y="24"/>
                      <a:pt x="112" y="14"/>
                      <a:pt x="106" y="7"/>
                    </a:cubicBezTo>
                    <a:cubicBezTo>
                      <a:pt x="103" y="2"/>
                      <a:pt x="98" y="0"/>
                      <a:pt x="92" y="0"/>
                    </a:cubicBezTo>
                    <a:cubicBezTo>
                      <a:pt x="89" y="0"/>
                      <a:pt x="85" y="1"/>
                      <a:pt x="82" y="3"/>
                    </a:cubicBezTo>
                    <a:cubicBezTo>
                      <a:pt x="9" y="58"/>
                      <a:pt x="9" y="58"/>
                      <a:pt x="9" y="58"/>
                    </a:cubicBezTo>
                    <a:cubicBezTo>
                      <a:pt x="1" y="63"/>
                      <a:pt x="0" y="74"/>
                      <a:pt x="5" y="81"/>
                    </a:cubicBezTo>
                    <a:cubicBezTo>
                      <a:pt x="11" y="88"/>
                      <a:pt x="22" y="90"/>
                      <a:pt x="29" y="8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3" name="Freeform 12"/>
              <p:cNvSpPr/>
              <p:nvPr/>
            </p:nvSpPr>
            <p:spPr bwMode="auto">
              <a:xfrm>
                <a:off x="1431" y="1813"/>
                <a:ext cx="134" cy="128"/>
              </a:xfrm>
              <a:custGeom>
                <a:avLst/>
                <a:gdLst>
                  <a:gd name="T0" fmla="*/ 84 w 103"/>
                  <a:gd name="T1" fmla="*/ 0 h 98"/>
                  <a:gd name="T2" fmla="*/ 72 w 103"/>
                  <a:gd name="T3" fmla="*/ 4 h 98"/>
                  <a:gd name="T4" fmla="*/ 7 w 103"/>
                  <a:gd name="T5" fmla="*/ 68 h 98"/>
                  <a:gd name="T6" fmla="*/ 7 w 103"/>
                  <a:gd name="T7" fmla="*/ 91 h 98"/>
                  <a:gd name="T8" fmla="*/ 31 w 103"/>
                  <a:gd name="T9" fmla="*/ 91 h 98"/>
                  <a:gd name="T10" fmla="*/ 96 w 103"/>
                  <a:gd name="T11" fmla="*/ 28 h 98"/>
                  <a:gd name="T12" fmla="*/ 96 w 103"/>
                  <a:gd name="T13" fmla="*/ 4 h 98"/>
                  <a:gd name="T14" fmla="*/ 84 w 103"/>
                  <a:gd name="T15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3" h="98">
                    <a:moveTo>
                      <a:pt x="84" y="0"/>
                    </a:moveTo>
                    <a:cubicBezTo>
                      <a:pt x="80" y="0"/>
                      <a:pt x="75" y="1"/>
                      <a:pt x="72" y="4"/>
                    </a:cubicBezTo>
                    <a:cubicBezTo>
                      <a:pt x="7" y="68"/>
                      <a:pt x="7" y="68"/>
                      <a:pt x="7" y="68"/>
                    </a:cubicBezTo>
                    <a:cubicBezTo>
                      <a:pt x="0" y="74"/>
                      <a:pt x="0" y="85"/>
                      <a:pt x="7" y="91"/>
                    </a:cubicBezTo>
                    <a:cubicBezTo>
                      <a:pt x="13" y="98"/>
                      <a:pt x="24" y="98"/>
                      <a:pt x="31" y="91"/>
                    </a:cubicBezTo>
                    <a:cubicBezTo>
                      <a:pt x="96" y="28"/>
                      <a:pt x="96" y="28"/>
                      <a:pt x="96" y="28"/>
                    </a:cubicBezTo>
                    <a:cubicBezTo>
                      <a:pt x="103" y="21"/>
                      <a:pt x="103" y="11"/>
                      <a:pt x="96" y="4"/>
                    </a:cubicBezTo>
                    <a:cubicBezTo>
                      <a:pt x="93" y="1"/>
                      <a:pt x="88" y="0"/>
                      <a:pt x="8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4" name="Freeform 13"/>
              <p:cNvSpPr/>
              <p:nvPr/>
            </p:nvSpPr>
            <p:spPr bwMode="auto">
              <a:xfrm>
                <a:off x="2043" y="1813"/>
                <a:ext cx="132" cy="128"/>
              </a:xfrm>
              <a:custGeom>
                <a:avLst/>
                <a:gdLst>
                  <a:gd name="T0" fmla="*/ 31 w 102"/>
                  <a:gd name="T1" fmla="*/ 4 h 98"/>
                  <a:gd name="T2" fmla="*/ 19 w 102"/>
                  <a:gd name="T3" fmla="*/ 0 h 98"/>
                  <a:gd name="T4" fmla="*/ 7 w 102"/>
                  <a:gd name="T5" fmla="*/ 4 h 98"/>
                  <a:gd name="T6" fmla="*/ 7 w 102"/>
                  <a:gd name="T7" fmla="*/ 28 h 98"/>
                  <a:gd name="T8" fmla="*/ 72 w 102"/>
                  <a:gd name="T9" fmla="*/ 91 h 98"/>
                  <a:gd name="T10" fmla="*/ 96 w 102"/>
                  <a:gd name="T11" fmla="*/ 91 h 98"/>
                  <a:gd name="T12" fmla="*/ 96 w 102"/>
                  <a:gd name="T13" fmla="*/ 68 h 98"/>
                  <a:gd name="T14" fmla="*/ 31 w 102"/>
                  <a:gd name="T15" fmla="*/ 4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2" h="98">
                    <a:moveTo>
                      <a:pt x="31" y="4"/>
                    </a:moveTo>
                    <a:cubicBezTo>
                      <a:pt x="27" y="1"/>
                      <a:pt x="23" y="0"/>
                      <a:pt x="19" y="0"/>
                    </a:cubicBezTo>
                    <a:cubicBezTo>
                      <a:pt x="14" y="0"/>
                      <a:pt x="10" y="1"/>
                      <a:pt x="7" y="4"/>
                    </a:cubicBezTo>
                    <a:cubicBezTo>
                      <a:pt x="0" y="11"/>
                      <a:pt x="0" y="21"/>
                      <a:pt x="7" y="28"/>
                    </a:cubicBezTo>
                    <a:cubicBezTo>
                      <a:pt x="72" y="91"/>
                      <a:pt x="72" y="91"/>
                      <a:pt x="72" y="91"/>
                    </a:cubicBezTo>
                    <a:cubicBezTo>
                      <a:pt x="78" y="98"/>
                      <a:pt x="89" y="98"/>
                      <a:pt x="96" y="91"/>
                    </a:cubicBezTo>
                    <a:cubicBezTo>
                      <a:pt x="102" y="85"/>
                      <a:pt x="102" y="74"/>
                      <a:pt x="96" y="68"/>
                    </a:cubicBezTo>
                    <a:lnTo>
                      <a:pt x="31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</p:grpSp>
      </p:grpSp>
      <p:sp>
        <p:nvSpPr>
          <p:cNvPr id="15" name="文本框 14"/>
          <p:cNvSpPr txBox="1"/>
          <p:nvPr/>
        </p:nvSpPr>
        <p:spPr>
          <a:xfrm flipH="1">
            <a:off x="2027505" y="349402"/>
            <a:ext cx="4818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课题最终提供的结果</a:t>
            </a:r>
            <a:endParaRPr lang="zh-CN" altLang="en-US" sz="6600" b="1" dirty="0">
              <a:solidFill>
                <a:schemeClr val="tx1">
                  <a:lumMod val="85000"/>
                  <a:lumOff val="15000"/>
                </a:schemeClr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16" name="Freeform 34"/>
          <p:cNvSpPr>
            <a:spLocks noEditPoints="1"/>
          </p:cNvSpPr>
          <p:nvPr/>
        </p:nvSpPr>
        <p:spPr bwMode="auto">
          <a:xfrm>
            <a:off x="6792699" y="762741"/>
            <a:ext cx="793395" cy="459363"/>
          </a:xfrm>
          <a:custGeom>
            <a:avLst/>
            <a:gdLst>
              <a:gd name="T0" fmla="*/ 97 w 97"/>
              <a:gd name="T1" fmla="*/ 16 h 63"/>
              <a:gd name="T2" fmla="*/ 90 w 97"/>
              <a:gd name="T3" fmla="*/ 22 h 63"/>
              <a:gd name="T4" fmla="*/ 75 w 97"/>
              <a:gd name="T5" fmla="*/ 33 h 63"/>
              <a:gd name="T6" fmla="*/ 46 w 97"/>
              <a:gd name="T7" fmla="*/ 51 h 63"/>
              <a:gd name="T8" fmla="*/ 29 w 97"/>
              <a:gd name="T9" fmla="*/ 63 h 63"/>
              <a:gd name="T10" fmla="*/ 26 w 97"/>
              <a:gd name="T11" fmla="*/ 62 h 63"/>
              <a:gd name="T12" fmla="*/ 16 w 97"/>
              <a:gd name="T13" fmla="*/ 47 h 63"/>
              <a:gd name="T14" fmla="*/ 2 w 97"/>
              <a:gd name="T15" fmla="*/ 48 h 63"/>
              <a:gd name="T16" fmla="*/ 10 w 97"/>
              <a:gd name="T17" fmla="*/ 28 h 63"/>
              <a:gd name="T18" fmla="*/ 10 w 97"/>
              <a:gd name="T19" fmla="*/ 26 h 63"/>
              <a:gd name="T20" fmla="*/ 18 w 97"/>
              <a:gd name="T21" fmla="*/ 0 h 63"/>
              <a:gd name="T22" fmla="*/ 40 w 97"/>
              <a:gd name="T23" fmla="*/ 5 h 63"/>
              <a:gd name="T24" fmla="*/ 75 w 97"/>
              <a:gd name="T25" fmla="*/ 13 h 63"/>
              <a:gd name="T26" fmla="*/ 94 w 97"/>
              <a:gd name="T27" fmla="*/ 15 h 63"/>
              <a:gd name="T28" fmla="*/ 97 w 97"/>
              <a:gd name="T29" fmla="*/ 16 h 63"/>
              <a:gd name="T30" fmla="*/ 20 w 97"/>
              <a:gd name="T31" fmla="*/ 3 h 63"/>
              <a:gd name="T32" fmla="*/ 16 w 97"/>
              <a:gd name="T33" fmla="*/ 18 h 63"/>
              <a:gd name="T34" fmla="*/ 14 w 97"/>
              <a:gd name="T35" fmla="*/ 26 h 63"/>
              <a:gd name="T36" fmla="*/ 65 w 97"/>
              <a:gd name="T37" fmla="*/ 20 h 63"/>
              <a:gd name="T38" fmla="*/ 86 w 97"/>
              <a:gd name="T39" fmla="*/ 17 h 63"/>
              <a:gd name="T40" fmla="*/ 20 w 97"/>
              <a:gd name="T41" fmla="*/ 3 h 63"/>
              <a:gd name="T42" fmla="*/ 14 w 97"/>
              <a:gd name="T43" fmla="*/ 38 h 63"/>
              <a:gd name="T44" fmla="*/ 28 w 97"/>
              <a:gd name="T45" fmla="*/ 60 h 63"/>
              <a:gd name="T46" fmla="*/ 82 w 97"/>
              <a:gd name="T47" fmla="*/ 24 h 63"/>
              <a:gd name="T48" fmla="*/ 82 w 97"/>
              <a:gd name="T49" fmla="*/ 23 h 63"/>
              <a:gd name="T50" fmla="*/ 14 w 97"/>
              <a:gd name="T51" fmla="*/ 38 h 63"/>
              <a:gd name="T52" fmla="*/ 13 w 97"/>
              <a:gd name="T53" fmla="*/ 29 h 63"/>
              <a:gd name="T54" fmla="*/ 7 w 97"/>
              <a:gd name="T55" fmla="*/ 40 h 63"/>
              <a:gd name="T56" fmla="*/ 12 w 97"/>
              <a:gd name="T57" fmla="*/ 35 h 63"/>
              <a:gd name="T58" fmla="*/ 15 w 97"/>
              <a:gd name="T59" fmla="*/ 36 h 63"/>
              <a:gd name="T60" fmla="*/ 57 w 97"/>
              <a:gd name="T61" fmla="*/ 27 h 63"/>
              <a:gd name="T62" fmla="*/ 77 w 97"/>
              <a:gd name="T63" fmla="*/ 21 h 63"/>
              <a:gd name="T64" fmla="*/ 13 w 97"/>
              <a:gd name="T65" fmla="*/ 29 h 63"/>
              <a:gd name="T66" fmla="*/ 6 w 97"/>
              <a:gd name="T67" fmla="*/ 45 h 63"/>
              <a:gd name="T68" fmla="*/ 14 w 97"/>
              <a:gd name="T69" fmla="*/ 44 h 63"/>
              <a:gd name="T70" fmla="*/ 11 w 97"/>
              <a:gd name="T71" fmla="*/ 39 h 63"/>
              <a:gd name="T72" fmla="*/ 6 w 97"/>
              <a:gd name="T73" fmla="*/ 45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7" h="63">
                <a:moveTo>
                  <a:pt x="97" y="16"/>
                </a:moveTo>
                <a:cubicBezTo>
                  <a:pt x="96" y="20"/>
                  <a:pt x="92" y="19"/>
                  <a:pt x="90" y="22"/>
                </a:cubicBezTo>
                <a:cubicBezTo>
                  <a:pt x="85" y="24"/>
                  <a:pt x="80" y="29"/>
                  <a:pt x="75" y="33"/>
                </a:cubicBezTo>
                <a:cubicBezTo>
                  <a:pt x="65" y="38"/>
                  <a:pt x="56" y="45"/>
                  <a:pt x="46" y="51"/>
                </a:cubicBezTo>
                <a:cubicBezTo>
                  <a:pt x="40" y="54"/>
                  <a:pt x="35" y="58"/>
                  <a:pt x="29" y="63"/>
                </a:cubicBezTo>
                <a:cubicBezTo>
                  <a:pt x="28" y="62"/>
                  <a:pt x="27" y="62"/>
                  <a:pt x="26" y="62"/>
                </a:cubicBezTo>
                <a:cubicBezTo>
                  <a:pt x="22" y="57"/>
                  <a:pt x="20" y="52"/>
                  <a:pt x="16" y="47"/>
                </a:cubicBezTo>
                <a:cubicBezTo>
                  <a:pt x="12" y="47"/>
                  <a:pt x="6" y="49"/>
                  <a:pt x="2" y="48"/>
                </a:cubicBezTo>
                <a:cubicBezTo>
                  <a:pt x="0" y="42"/>
                  <a:pt x="7" y="35"/>
                  <a:pt x="10" y="28"/>
                </a:cubicBezTo>
                <a:cubicBezTo>
                  <a:pt x="10" y="27"/>
                  <a:pt x="10" y="26"/>
                  <a:pt x="10" y="26"/>
                </a:cubicBezTo>
                <a:cubicBezTo>
                  <a:pt x="13" y="17"/>
                  <a:pt x="15" y="8"/>
                  <a:pt x="18" y="0"/>
                </a:cubicBezTo>
                <a:cubicBezTo>
                  <a:pt x="25" y="0"/>
                  <a:pt x="33" y="4"/>
                  <a:pt x="40" y="5"/>
                </a:cubicBezTo>
                <a:cubicBezTo>
                  <a:pt x="51" y="8"/>
                  <a:pt x="63" y="10"/>
                  <a:pt x="75" y="13"/>
                </a:cubicBezTo>
                <a:cubicBezTo>
                  <a:pt x="81" y="13"/>
                  <a:pt x="88" y="15"/>
                  <a:pt x="94" y="15"/>
                </a:cubicBezTo>
                <a:cubicBezTo>
                  <a:pt x="95" y="15"/>
                  <a:pt x="96" y="14"/>
                  <a:pt x="97" y="16"/>
                </a:cubicBezTo>
                <a:close/>
                <a:moveTo>
                  <a:pt x="20" y="3"/>
                </a:moveTo>
                <a:cubicBezTo>
                  <a:pt x="18" y="8"/>
                  <a:pt x="16" y="13"/>
                  <a:pt x="16" y="18"/>
                </a:cubicBezTo>
                <a:cubicBezTo>
                  <a:pt x="15" y="21"/>
                  <a:pt x="13" y="23"/>
                  <a:pt x="14" y="26"/>
                </a:cubicBezTo>
                <a:cubicBezTo>
                  <a:pt x="31" y="24"/>
                  <a:pt x="48" y="21"/>
                  <a:pt x="65" y="20"/>
                </a:cubicBezTo>
                <a:cubicBezTo>
                  <a:pt x="72" y="18"/>
                  <a:pt x="80" y="19"/>
                  <a:pt x="86" y="17"/>
                </a:cubicBezTo>
                <a:cubicBezTo>
                  <a:pt x="64" y="14"/>
                  <a:pt x="41" y="7"/>
                  <a:pt x="20" y="3"/>
                </a:cubicBezTo>
                <a:close/>
                <a:moveTo>
                  <a:pt x="14" y="38"/>
                </a:moveTo>
                <a:cubicBezTo>
                  <a:pt x="19" y="45"/>
                  <a:pt x="22" y="53"/>
                  <a:pt x="28" y="60"/>
                </a:cubicBezTo>
                <a:cubicBezTo>
                  <a:pt x="46" y="48"/>
                  <a:pt x="64" y="37"/>
                  <a:pt x="82" y="24"/>
                </a:cubicBezTo>
                <a:cubicBezTo>
                  <a:pt x="82" y="23"/>
                  <a:pt x="82" y="23"/>
                  <a:pt x="82" y="23"/>
                </a:cubicBezTo>
                <a:cubicBezTo>
                  <a:pt x="59" y="29"/>
                  <a:pt x="37" y="35"/>
                  <a:pt x="14" y="38"/>
                </a:cubicBezTo>
                <a:close/>
                <a:moveTo>
                  <a:pt x="13" y="29"/>
                </a:moveTo>
                <a:cubicBezTo>
                  <a:pt x="11" y="33"/>
                  <a:pt x="8" y="37"/>
                  <a:pt x="7" y="40"/>
                </a:cubicBezTo>
                <a:cubicBezTo>
                  <a:pt x="9" y="39"/>
                  <a:pt x="9" y="36"/>
                  <a:pt x="12" y="35"/>
                </a:cubicBezTo>
                <a:cubicBezTo>
                  <a:pt x="13" y="35"/>
                  <a:pt x="14" y="35"/>
                  <a:pt x="15" y="36"/>
                </a:cubicBezTo>
                <a:cubicBezTo>
                  <a:pt x="29" y="33"/>
                  <a:pt x="43" y="30"/>
                  <a:pt x="57" y="27"/>
                </a:cubicBezTo>
                <a:cubicBezTo>
                  <a:pt x="64" y="24"/>
                  <a:pt x="70" y="23"/>
                  <a:pt x="77" y="21"/>
                </a:cubicBezTo>
                <a:cubicBezTo>
                  <a:pt x="55" y="23"/>
                  <a:pt x="34" y="25"/>
                  <a:pt x="13" y="29"/>
                </a:cubicBezTo>
                <a:close/>
                <a:moveTo>
                  <a:pt x="6" y="45"/>
                </a:moveTo>
                <a:cubicBezTo>
                  <a:pt x="9" y="46"/>
                  <a:pt x="12" y="44"/>
                  <a:pt x="14" y="44"/>
                </a:cubicBezTo>
                <a:cubicBezTo>
                  <a:pt x="13" y="42"/>
                  <a:pt x="13" y="41"/>
                  <a:pt x="11" y="39"/>
                </a:cubicBezTo>
                <a:cubicBezTo>
                  <a:pt x="10" y="41"/>
                  <a:pt x="8" y="43"/>
                  <a:pt x="6" y="45"/>
                </a:cubicBezTo>
                <a:close/>
              </a:path>
            </a:pathLst>
          </a:custGeo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任意多边形 16"/>
          <p:cNvSpPr/>
          <p:nvPr/>
        </p:nvSpPr>
        <p:spPr>
          <a:xfrm>
            <a:off x="1850243" y="820986"/>
            <a:ext cx="4942456" cy="401116"/>
          </a:xfrm>
          <a:custGeom>
            <a:avLst/>
            <a:gdLst>
              <a:gd name="connsiteX0" fmla="*/ 0 w 6766560"/>
              <a:gd name="connsiteY0" fmla="*/ 39809 h 361457"/>
              <a:gd name="connsiteX1" fmla="*/ 4411980 w 6766560"/>
              <a:gd name="connsiteY1" fmla="*/ 28379 h 361457"/>
              <a:gd name="connsiteX2" fmla="*/ 4023360 w 6766560"/>
              <a:gd name="connsiteY2" fmla="*/ 359849 h 361457"/>
              <a:gd name="connsiteX3" fmla="*/ 6766560 w 6766560"/>
              <a:gd name="connsiteY3" fmla="*/ 131249 h 361457"/>
              <a:gd name="connsiteX0-1" fmla="*/ 0 w 6766560"/>
              <a:gd name="connsiteY0-2" fmla="*/ 75291 h 398381"/>
              <a:gd name="connsiteX1-3" fmla="*/ 4369154 w 6766560"/>
              <a:gd name="connsiteY1-4" fmla="*/ 18141 h 398381"/>
              <a:gd name="connsiteX2-5" fmla="*/ 4023360 w 6766560"/>
              <a:gd name="connsiteY2-6" fmla="*/ 395331 h 398381"/>
              <a:gd name="connsiteX3-7" fmla="*/ 6766560 w 6766560"/>
              <a:gd name="connsiteY3-8" fmla="*/ 166731 h 398381"/>
              <a:gd name="connsiteX0-9" fmla="*/ 0 w 6766560"/>
              <a:gd name="connsiteY0-10" fmla="*/ 71354 h 339035"/>
              <a:gd name="connsiteX1-11" fmla="*/ 4369154 w 6766560"/>
              <a:gd name="connsiteY1-12" fmla="*/ 14204 h 339035"/>
              <a:gd name="connsiteX2-13" fmla="*/ 4351696 w 6766560"/>
              <a:gd name="connsiteY2-14" fmla="*/ 334244 h 339035"/>
              <a:gd name="connsiteX3-15" fmla="*/ 6766560 w 6766560"/>
              <a:gd name="connsiteY3-16" fmla="*/ 162794 h 339035"/>
              <a:gd name="connsiteX0-17" fmla="*/ 0 w 7194823"/>
              <a:gd name="connsiteY0-18" fmla="*/ 71354 h 334304"/>
              <a:gd name="connsiteX1-19" fmla="*/ 4369154 w 7194823"/>
              <a:gd name="connsiteY1-20" fmla="*/ 14204 h 334304"/>
              <a:gd name="connsiteX2-21" fmla="*/ 4351696 w 7194823"/>
              <a:gd name="connsiteY2-22" fmla="*/ 334244 h 334304"/>
              <a:gd name="connsiteX3-23" fmla="*/ 7194823 w 7194823"/>
              <a:gd name="connsiteY3-24" fmla="*/ 37064 h 334304"/>
              <a:gd name="connsiteX0-25" fmla="*/ 0 w 7194823"/>
              <a:gd name="connsiteY0-26" fmla="*/ 72918 h 358721"/>
              <a:gd name="connsiteX1-27" fmla="*/ 4369154 w 7194823"/>
              <a:gd name="connsiteY1-28" fmla="*/ 15768 h 358721"/>
              <a:gd name="connsiteX2-29" fmla="*/ 4051911 w 7194823"/>
              <a:gd name="connsiteY2-30" fmla="*/ 358668 h 358721"/>
              <a:gd name="connsiteX3-31" fmla="*/ 7194823 w 7194823"/>
              <a:gd name="connsiteY3-32" fmla="*/ 38628 h 358721"/>
              <a:gd name="connsiteX0-33" fmla="*/ 0 w 6454042"/>
              <a:gd name="connsiteY0-34" fmla="*/ 72918 h 359955"/>
              <a:gd name="connsiteX1-35" fmla="*/ 4369154 w 6454042"/>
              <a:gd name="connsiteY1-36" fmla="*/ 15768 h 359955"/>
              <a:gd name="connsiteX2-37" fmla="*/ 4051911 w 6454042"/>
              <a:gd name="connsiteY2-38" fmla="*/ 358668 h 359955"/>
              <a:gd name="connsiteX3-39" fmla="*/ 6454042 w 6454042"/>
              <a:gd name="connsiteY3-40" fmla="*/ 112769 h 359955"/>
              <a:gd name="connsiteX0-41" fmla="*/ 0 w 6454042"/>
              <a:gd name="connsiteY0-42" fmla="*/ 62493 h 349247"/>
              <a:gd name="connsiteX1-43" fmla="*/ 4122228 w 6454042"/>
              <a:gd name="connsiteY1-44" fmla="*/ 17700 h 349247"/>
              <a:gd name="connsiteX2-45" fmla="*/ 4051911 w 6454042"/>
              <a:gd name="connsiteY2-46" fmla="*/ 348243 h 349247"/>
              <a:gd name="connsiteX3-47" fmla="*/ 6454042 w 6454042"/>
              <a:gd name="connsiteY3-48" fmla="*/ 102344 h 349247"/>
              <a:gd name="connsiteX0-49" fmla="*/ 0 w 4341830"/>
              <a:gd name="connsiteY0-50" fmla="*/ 62493 h 348243"/>
              <a:gd name="connsiteX1-51" fmla="*/ 4122228 w 4341830"/>
              <a:gd name="connsiteY1-52" fmla="*/ 17700 h 348243"/>
              <a:gd name="connsiteX2-53" fmla="*/ 4051911 w 4341830"/>
              <a:gd name="connsiteY2-54" fmla="*/ 348243 h 348243"/>
              <a:gd name="connsiteX0-55" fmla="*/ 0 w 4122228"/>
              <a:gd name="connsiteY0-56" fmla="*/ 62493 h 62493"/>
              <a:gd name="connsiteX1-57" fmla="*/ 4122228 w 4122228"/>
              <a:gd name="connsiteY1-58" fmla="*/ 17700 h 62493"/>
              <a:gd name="connsiteX0-59" fmla="*/ 0 w 4122228"/>
              <a:gd name="connsiteY0-60" fmla="*/ 44793 h 66159"/>
              <a:gd name="connsiteX1-61" fmla="*/ 4122228 w 4122228"/>
              <a:gd name="connsiteY1-62" fmla="*/ 0 h 66159"/>
              <a:gd name="connsiteX0-63" fmla="*/ 0 w 4245691"/>
              <a:gd name="connsiteY0-64" fmla="*/ 156004 h 156004"/>
              <a:gd name="connsiteX1-65" fmla="*/ 4245691 w 4245691"/>
              <a:gd name="connsiteY1-66" fmla="*/ 0 h 156004"/>
              <a:gd name="connsiteX0-67" fmla="*/ 0 w 4245691"/>
              <a:gd name="connsiteY0-68" fmla="*/ 156004 h 163985"/>
              <a:gd name="connsiteX1-69" fmla="*/ 4245691 w 4245691"/>
              <a:gd name="connsiteY1-70" fmla="*/ 0 h 163985"/>
              <a:gd name="connsiteX0-71" fmla="*/ 0 w 5449458"/>
              <a:gd name="connsiteY0-72" fmla="*/ 143648 h 143648"/>
              <a:gd name="connsiteX1-73" fmla="*/ 5449458 w 5449458"/>
              <a:gd name="connsiteY1-74" fmla="*/ 0 h 143648"/>
              <a:gd name="connsiteX0-75" fmla="*/ 0 w 5449458"/>
              <a:gd name="connsiteY0-76" fmla="*/ 143648 h 260913"/>
              <a:gd name="connsiteX1-77" fmla="*/ 1990356 w 5449458"/>
              <a:gd name="connsiteY1-78" fmla="*/ 260339 h 260913"/>
              <a:gd name="connsiteX2-79" fmla="*/ 5449458 w 5449458"/>
              <a:gd name="connsiteY2-80" fmla="*/ 0 h 260913"/>
              <a:gd name="connsiteX0-81" fmla="*/ 0 w 4693246"/>
              <a:gd name="connsiteY0-82" fmla="*/ 169 h 463018"/>
              <a:gd name="connsiteX1-83" fmla="*/ 1234144 w 4693246"/>
              <a:gd name="connsiteY1-84" fmla="*/ 462849 h 463018"/>
              <a:gd name="connsiteX2-85" fmla="*/ 4693246 w 4693246"/>
              <a:gd name="connsiteY2-86" fmla="*/ 202510 h 463018"/>
              <a:gd name="connsiteX0-87" fmla="*/ 153395 w 4846641"/>
              <a:gd name="connsiteY0-88" fmla="*/ 0 h 462988"/>
              <a:gd name="connsiteX1-89" fmla="*/ 1387539 w 4846641"/>
              <a:gd name="connsiteY1-90" fmla="*/ 462680 h 462988"/>
              <a:gd name="connsiteX2-91" fmla="*/ 4846641 w 4846641"/>
              <a:gd name="connsiteY2-92" fmla="*/ 202341 h 462988"/>
              <a:gd name="connsiteX0-93" fmla="*/ 212160 w 4457851"/>
              <a:gd name="connsiteY0-94" fmla="*/ 0 h 462988"/>
              <a:gd name="connsiteX1-95" fmla="*/ 998749 w 4457851"/>
              <a:gd name="connsiteY1-96" fmla="*/ 462680 h 462988"/>
              <a:gd name="connsiteX2-97" fmla="*/ 4457851 w 4457851"/>
              <a:gd name="connsiteY2-98" fmla="*/ 202341 h 462988"/>
              <a:gd name="connsiteX0-99" fmla="*/ 238795 w 4484486"/>
              <a:gd name="connsiteY0-100" fmla="*/ 0 h 462868"/>
              <a:gd name="connsiteX1-101" fmla="*/ 1025384 w 4484486"/>
              <a:gd name="connsiteY1-102" fmla="*/ 462680 h 462868"/>
              <a:gd name="connsiteX2-103" fmla="*/ 4484486 w 4484486"/>
              <a:gd name="connsiteY2-104" fmla="*/ 202341 h 462868"/>
              <a:gd name="connsiteX0-105" fmla="*/ 410770 w 4656461"/>
              <a:gd name="connsiteY0-106" fmla="*/ 0 h 425815"/>
              <a:gd name="connsiteX1-107" fmla="*/ 595476 w 4656461"/>
              <a:gd name="connsiteY1-108" fmla="*/ 425610 h 425815"/>
              <a:gd name="connsiteX2-109" fmla="*/ 4656461 w 4656461"/>
              <a:gd name="connsiteY2-110" fmla="*/ 202341 h 425815"/>
              <a:gd name="connsiteX0-111" fmla="*/ 410770 w 4656461"/>
              <a:gd name="connsiteY0-112" fmla="*/ 0 h 364069"/>
              <a:gd name="connsiteX1-113" fmla="*/ 595476 w 4656461"/>
              <a:gd name="connsiteY1-114" fmla="*/ 363827 h 364069"/>
              <a:gd name="connsiteX2-115" fmla="*/ 4656461 w 4656461"/>
              <a:gd name="connsiteY2-116" fmla="*/ 202341 h 364069"/>
              <a:gd name="connsiteX0-117" fmla="*/ 558636 w 4511100"/>
              <a:gd name="connsiteY0-118" fmla="*/ 0 h 388767"/>
              <a:gd name="connsiteX1-119" fmla="*/ 450115 w 4511100"/>
              <a:gd name="connsiteY1-120" fmla="*/ 388541 h 388767"/>
              <a:gd name="connsiteX2-121" fmla="*/ 4511100 w 4511100"/>
              <a:gd name="connsiteY2-122" fmla="*/ 227055 h 388767"/>
              <a:gd name="connsiteX0-123" fmla="*/ 445007 w 4613533"/>
              <a:gd name="connsiteY0-124" fmla="*/ 0 h 413467"/>
              <a:gd name="connsiteX1-125" fmla="*/ 552548 w 4613533"/>
              <a:gd name="connsiteY1-126" fmla="*/ 413255 h 413467"/>
              <a:gd name="connsiteX2-127" fmla="*/ 4613533 w 4613533"/>
              <a:gd name="connsiteY2-128" fmla="*/ 251769 h 413467"/>
              <a:gd name="connsiteX0-129" fmla="*/ 437894 w 4606420"/>
              <a:gd name="connsiteY0-130" fmla="*/ 0 h 351722"/>
              <a:gd name="connsiteX1-131" fmla="*/ 560868 w 4606420"/>
              <a:gd name="connsiteY1-132" fmla="*/ 351471 h 351722"/>
              <a:gd name="connsiteX2-133" fmla="*/ 4606420 w 4606420"/>
              <a:gd name="connsiteY2-134" fmla="*/ 251769 h 351722"/>
              <a:gd name="connsiteX0-135" fmla="*/ 424068 w 4592594"/>
              <a:gd name="connsiteY0-136" fmla="*/ 0 h 401116"/>
              <a:gd name="connsiteX1-137" fmla="*/ 577907 w 4592594"/>
              <a:gd name="connsiteY1-138" fmla="*/ 400898 h 401116"/>
              <a:gd name="connsiteX2-139" fmla="*/ 4592594 w 4592594"/>
              <a:gd name="connsiteY2-140" fmla="*/ 251769 h 401116"/>
              <a:gd name="connsiteX0-141" fmla="*/ 424068 w 4592594"/>
              <a:gd name="connsiteY0-142" fmla="*/ 0 h 401116"/>
              <a:gd name="connsiteX1-143" fmla="*/ 577907 w 4592594"/>
              <a:gd name="connsiteY1-144" fmla="*/ 400898 h 401116"/>
              <a:gd name="connsiteX2-145" fmla="*/ 4592594 w 4592594"/>
              <a:gd name="connsiteY2-146" fmla="*/ 338266 h 401116"/>
              <a:gd name="connsiteX0-147" fmla="*/ 391353 w 4638179"/>
              <a:gd name="connsiteY0-148" fmla="*/ 0 h 401116"/>
              <a:gd name="connsiteX1-149" fmla="*/ 623492 w 4638179"/>
              <a:gd name="connsiteY1-150" fmla="*/ 400898 h 401116"/>
              <a:gd name="connsiteX2-151" fmla="*/ 4638179 w 4638179"/>
              <a:gd name="connsiteY2-152" fmla="*/ 338266 h 401116"/>
              <a:gd name="connsiteX0-153" fmla="*/ 391353 w 4904398"/>
              <a:gd name="connsiteY0-154" fmla="*/ 0 h 401116"/>
              <a:gd name="connsiteX1-155" fmla="*/ 623492 w 4904398"/>
              <a:gd name="connsiteY1-156" fmla="*/ 400898 h 401116"/>
              <a:gd name="connsiteX2-157" fmla="*/ 4904398 w 4904398"/>
              <a:gd name="connsiteY2-158" fmla="*/ 322224 h 40111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904398" h="401116">
                <a:moveTo>
                  <a:pt x="391353" y="0"/>
                </a:moveTo>
                <a:cubicBezTo>
                  <a:pt x="-226127" y="38897"/>
                  <a:pt x="-86259" y="411428"/>
                  <a:pt x="623492" y="400898"/>
                </a:cubicBezTo>
                <a:lnTo>
                  <a:pt x="4904398" y="322224"/>
                </a:lnTo>
              </a:path>
            </a:pathLst>
          </a:custGeom>
          <a:noFill/>
          <a:ln w="25400" cap="rnd">
            <a:solidFill>
              <a:schemeClr val="tx1">
                <a:lumMod val="85000"/>
                <a:lumOff val="15000"/>
              </a:schemeClr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1483904" y="2478309"/>
            <a:ext cx="2700381" cy="3841198"/>
            <a:chOff x="1289955" y="1628061"/>
            <a:chExt cx="3941631" cy="5174701"/>
          </a:xfrm>
        </p:grpSpPr>
        <p:sp>
          <p:nvSpPr>
            <p:cNvPr id="19" name="Shape 209"/>
            <p:cNvSpPr/>
            <p:nvPr/>
          </p:nvSpPr>
          <p:spPr>
            <a:xfrm rot="3758493">
              <a:off x="2721879" y="4293055"/>
              <a:ext cx="2954498" cy="20649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14" extrusionOk="0">
                  <a:moveTo>
                    <a:pt x="0" y="11730"/>
                  </a:moveTo>
                  <a:cubicBezTo>
                    <a:pt x="550" y="11385"/>
                    <a:pt x="818" y="11200"/>
                    <a:pt x="1446" y="10869"/>
                  </a:cubicBezTo>
                  <a:cubicBezTo>
                    <a:pt x="3278" y="9905"/>
                    <a:pt x="4075" y="10600"/>
                    <a:pt x="4893" y="12949"/>
                  </a:cubicBezTo>
                  <a:cubicBezTo>
                    <a:pt x="5476" y="14623"/>
                    <a:pt x="6411" y="21325"/>
                    <a:pt x="8440" y="21003"/>
                  </a:cubicBezTo>
                  <a:cubicBezTo>
                    <a:pt x="10807" y="20628"/>
                    <a:pt x="9528" y="13017"/>
                    <a:pt x="9431" y="11082"/>
                  </a:cubicBezTo>
                  <a:cubicBezTo>
                    <a:pt x="9316" y="8800"/>
                    <a:pt x="8806" y="3250"/>
                    <a:pt x="11582" y="4352"/>
                  </a:cubicBezTo>
                  <a:cubicBezTo>
                    <a:pt x="13589" y="5149"/>
                    <a:pt x="14535" y="10567"/>
                    <a:pt x="16445" y="10863"/>
                  </a:cubicBezTo>
                  <a:cubicBezTo>
                    <a:pt x="18644" y="11204"/>
                    <a:pt x="17737" y="6638"/>
                    <a:pt x="17704" y="4600"/>
                  </a:cubicBezTo>
                  <a:cubicBezTo>
                    <a:pt x="17639" y="584"/>
                    <a:pt x="18794" y="-275"/>
                    <a:pt x="21600" y="69"/>
                  </a:cubicBezTo>
                </a:path>
              </a:pathLst>
            </a:custGeom>
            <a:noFill/>
            <a:ln w="38100" cap="flat">
              <a:solidFill>
                <a:srgbClr val="254E6B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grpSp>
          <p:nvGrpSpPr>
            <p:cNvPr id="20" name="组 13"/>
            <p:cNvGrpSpPr/>
            <p:nvPr/>
          </p:nvGrpSpPr>
          <p:grpSpPr>
            <a:xfrm>
              <a:off x="1289955" y="1628061"/>
              <a:ext cx="2187025" cy="2569107"/>
              <a:chOff x="5943842" y="1013911"/>
              <a:chExt cx="2187025" cy="2569107"/>
            </a:xfrm>
          </p:grpSpPr>
          <p:sp>
            <p:nvSpPr>
              <p:cNvPr id="21" name="Shape 202"/>
              <p:cNvSpPr/>
              <p:nvPr/>
            </p:nvSpPr>
            <p:spPr>
              <a:xfrm rot="3758493">
                <a:off x="6440283" y="1924630"/>
                <a:ext cx="1816414" cy="51044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522" extrusionOk="0">
                    <a:moveTo>
                      <a:pt x="21600" y="743"/>
                    </a:moveTo>
                    <a:cubicBezTo>
                      <a:pt x="19799" y="-786"/>
                      <a:pt x="18140" y="461"/>
                      <a:pt x="16279" y="823"/>
                    </a:cubicBezTo>
                    <a:cubicBezTo>
                      <a:pt x="10853" y="1876"/>
                      <a:pt x="5372" y="1461"/>
                      <a:pt x="0" y="4698"/>
                    </a:cubicBezTo>
                    <a:lnTo>
                      <a:pt x="0" y="20521"/>
                    </a:lnTo>
                    <a:lnTo>
                      <a:pt x="1843" y="19747"/>
                    </a:lnTo>
                    <a:cubicBezTo>
                      <a:pt x="4727" y="19759"/>
                      <a:pt x="13025" y="19305"/>
                      <a:pt x="15903" y="19016"/>
                    </a:cubicBezTo>
                    <a:cubicBezTo>
                      <a:pt x="17715" y="18834"/>
                      <a:pt x="19629" y="20814"/>
                      <a:pt x="21376" y="20485"/>
                    </a:cubicBezTo>
                  </a:path>
                </a:pathLst>
              </a:custGeom>
              <a:solidFill>
                <a:schemeClr val="bg1"/>
              </a:solidFill>
              <a:ln w="38100" cap="flat">
                <a:solidFill>
                  <a:srgbClr val="254E6B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22" name="Shape 203"/>
              <p:cNvSpPr/>
              <p:nvPr/>
            </p:nvSpPr>
            <p:spPr>
              <a:xfrm rot="3758493">
                <a:off x="7743128" y="2715926"/>
                <a:ext cx="42879" cy="48862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7274" h="21600" extrusionOk="0">
                    <a:moveTo>
                      <a:pt x="0" y="0"/>
                    </a:moveTo>
                    <a:cubicBezTo>
                      <a:pt x="21600" y="2677"/>
                      <a:pt x="19974" y="16418"/>
                      <a:pt x="11161" y="21600"/>
                    </a:cubicBezTo>
                  </a:path>
                </a:pathLst>
              </a:custGeom>
              <a:noFill/>
              <a:ln w="38100" cap="flat">
                <a:solidFill>
                  <a:srgbClr val="254E6B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23" name="Shape 204"/>
              <p:cNvSpPr/>
              <p:nvPr/>
            </p:nvSpPr>
            <p:spPr>
              <a:xfrm rot="3758493">
                <a:off x="6688919" y="1820269"/>
                <a:ext cx="124286" cy="34178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cubicBezTo>
                      <a:pt x="9761" y="15753"/>
                      <a:pt x="1840" y="7112"/>
                      <a:pt x="0" y="0"/>
                    </a:cubicBezTo>
                  </a:path>
                </a:pathLst>
              </a:custGeom>
              <a:noFill/>
              <a:ln w="38100" cap="flat">
                <a:solidFill>
                  <a:srgbClr val="254E6B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24" name="Shape 205"/>
              <p:cNvSpPr/>
              <p:nvPr/>
            </p:nvSpPr>
            <p:spPr>
              <a:xfrm rot="3758493">
                <a:off x="6847335" y="1900060"/>
                <a:ext cx="869668" cy="10315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469" h="16954" extrusionOk="0">
                    <a:moveTo>
                      <a:pt x="0" y="11121"/>
                    </a:moveTo>
                    <a:cubicBezTo>
                      <a:pt x="167" y="10786"/>
                      <a:pt x="-956" y="-4646"/>
                      <a:pt x="4852" y="2248"/>
                    </a:cubicBezTo>
                    <a:cubicBezTo>
                      <a:pt x="5261" y="461"/>
                      <a:pt x="6192" y="-121"/>
                      <a:pt x="7478" y="78"/>
                    </a:cubicBezTo>
                    <a:cubicBezTo>
                      <a:pt x="8279" y="78"/>
                      <a:pt x="9110" y="711"/>
                      <a:pt x="9174" y="2178"/>
                    </a:cubicBezTo>
                    <a:cubicBezTo>
                      <a:pt x="10318" y="734"/>
                      <a:pt x="10808" y="-213"/>
                      <a:pt x="12478" y="41"/>
                    </a:cubicBezTo>
                    <a:cubicBezTo>
                      <a:pt x="13434" y="0"/>
                      <a:pt x="13608" y="1386"/>
                      <a:pt x="13442" y="1960"/>
                    </a:cubicBezTo>
                    <a:cubicBezTo>
                      <a:pt x="19959" y="-3583"/>
                      <a:pt x="20644" y="13929"/>
                      <a:pt x="18086" y="16954"/>
                    </a:cubicBezTo>
                  </a:path>
                </a:pathLst>
              </a:custGeom>
              <a:solidFill>
                <a:schemeClr val="bg1"/>
              </a:solidFill>
              <a:ln w="38100" cap="flat">
                <a:solidFill>
                  <a:srgbClr val="254E6B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25" name="Shape 206"/>
              <p:cNvSpPr/>
              <p:nvPr/>
            </p:nvSpPr>
            <p:spPr>
              <a:xfrm rot="3758493">
                <a:off x="6164716" y="2541971"/>
                <a:ext cx="1046419" cy="2818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574" extrusionOk="0">
                    <a:moveTo>
                      <a:pt x="1076" y="12061"/>
                    </a:moveTo>
                    <a:cubicBezTo>
                      <a:pt x="497" y="8498"/>
                      <a:pt x="228" y="3669"/>
                      <a:pt x="0" y="0"/>
                    </a:cubicBezTo>
                    <a:cubicBezTo>
                      <a:pt x="6860" y="545"/>
                      <a:pt x="13608" y="-26"/>
                      <a:pt x="20206" y="3388"/>
                    </a:cubicBezTo>
                    <a:cubicBezTo>
                      <a:pt x="20298" y="9884"/>
                      <a:pt x="21430" y="15807"/>
                      <a:pt x="21600" y="21574"/>
                    </a:cubicBezTo>
                  </a:path>
                </a:pathLst>
              </a:custGeom>
              <a:solidFill>
                <a:srgbClr val="E7E4EA"/>
              </a:solidFill>
              <a:ln w="38100" cap="flat">
                <a:solidFill>
                  <a:srgbClr val="254E6B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26" name="Shape 207"/>
              <p:cNvSpPr/>
              <p:nvPr/>
            </p:nvSpPr>
            <p:spPr>
              <a:xfrm rot="3758493">
                <a:off x="5742745" y="2584036"/>
                <a:ext cx="1200079" cy="7978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676" extrusionOk="0">
                    <a:moveTo>
                      <a:pt x="1467" y="19871"/>
                    </a:moveTo>
                    <a:cubicBezTo>
                      <a:pt x="2596" y="15187"/>
                      <a:pt x="1342" y="5194"/>
                      <a:pt x="0" y="486"/>
                    </a:cubicBezTo>
                    <a:cubicBezTo>
                      <a:pt x="6032" y="-924"/>
                      <a:pt x="11979" y="1155"/>
                      <a:pt x="18133" y="1422"/>
                    </a:cubicBezTo>
                    <a:cubicBezTo>
                      <a:pt x="19277" y="7634"/>
                      <a:pt x="21219" y="14259"/>
                      <a:pt x="21600" y="20676"/>
                    </a:cubicBezTo>
                  </a:path>
                </a:pathLst>
              </a:custGeom>
              <a:noFill/>
              <a:ln w="38100" cap="flat">
                <a:solidFill>
                  <a:srgbClr val="254E6B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27" name="Shape 208"/>
              <p:cNvSpPr/>
              <p:nvPr/>
            </p:nvSpPr>
            <p:spPr>
              <a:xfrm rot="3758493">
                <a:off x="6601321" y="998391"/>
                <a:ext cx="383966" cy="41500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99" h="21600" extrusionOk="0">
                    <a:moveTo>
                      <a:pt x="21399" y="0"/>
                    </a:moveTo>
                    <a:cubicBezTo>
                      <a:pt x="14641" y="0"/>
                      <a:pt x="6540" y="886"/>
                      <a:pt x="325" y="1003"/>
                    </a:cubicBezTo>
                    <a:cubicBezTo>
                      <a:pt x="-42" y="7726"/>
                      <a:pt x="-201" y="14997"/>
                      <a:pt x="411" y="21600"/>
                    </a:cubicBezTo>
                    <a:cubicBezTo>
                      <a:pt x="6724" y="20829"/>
                      <a:pt x="13779" y="19988"/>
                      <a:pt x="20126" y="20284"/>
                    </a:cubicBezTo>
                  </a:path>
                </a:pathLst>
              </a:custGeom>
              <a:noFill/>
              <a:ln w="38100" cap="flat">
                <a:solidFill>
                  <a:srgbClr val="254E6B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28" name="Shape 210"/>
              <p:cNvSpPr/>
              <p:nvPr/>
            </p:nvSpPr>
            <p:spPr>
              <a:xfrm rot="3758493">
                <a:off x="7598750" y="2950768"/>
                <a:ext cx="573187" cy="4910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cubicBezTo>
                      <a:pt x="7302" y="21128"/>
                      <a:pt x="15635" y="15045"/>
                      <a:pt x="21600" y="9996"/>
                    </a:cubicBezTo>
                    <a:cubicBezTo>
                      <a:pt x="14594" y="7013"/>
                      <a:pt x="7961" y="2130"/>
                      <a:pt x="709" y="0"/>
                    </a:cubicBezTo>
                  </a:path>
                </a:pathLst>
              </a:custGeom>
              <a:noFill/>
              <a:ln w="38100" cap="flat">
                <a:solidFill>
                  <a:srgbClr val="254E6B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</p:grpSp>
      </p:grpSp>
      <p:sp>
        <p:nvSpPr>
          <p:cNvPr id="29" name="任意多边形 28"/>
          <p:cNvSpPr/>
          <p:nvPr/>
        </p:nvSpPr>
        <p:spPr>
          <a:xfrm>
            <a:off x="6973576" y="2066722"/>
            <a:ext cx="3240000" cy="18000"/>
          </a:xfrm>
          <a:custGeom>
            <a:avLst/>
            <a:gdLst>
              <a:gd name="connsiteX0" fmla="*/ 0 w 3513221"/>
              <a:gd name="connsiteY0" fmla="*/ 32084 h 64281"/>
              <a:gd name="connsiteX1" fmla="*/ 930442 w 3513221"/>
              <a:gd name="connsiteY1" fmla="*/ 16042 h 64281"/>
              <a:gd name="connsiteX2" fmla="*/ 1892968 w 3513221"/>
              <a:gd name="connsiteY2" fmla="*/ 64168 h 64281"/>
              <a:gd name="connsiteX3" fmla="*/ 3513221 w 3513221"/>
              <a:gd name="connsiteY3" fmla="*/ 0 h 64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13221" h="64281">
                <a:moveTo>
                  <a:pt x="0" y="32084"/>
                </a:moveTo>
                <a:cubicBezTo>
                  <a:pt x="307473" y="21389"/>
                  <a:pt x="614947" y="10695"/>
                  <a:pt x="930442" y="16042"/>
                </a:cubicBezTo>
                <a:cubicBezTo>
                  <a:pt x="1245937" y="21389"/>
                  <a:pt x="1462505" y="66842"/>
                  <a:pt x="1892968" y="64168"/>
                </a:cubicBezTo>
                <a:cubicBezTo>
                  <a:pt x="2323431" y="61494"/>
                  <a:pt x="2918326" y="30747"/>
                  <a:pt x="3513221" y="0"/>
                </a:cubicBezTo>
              </a:path>
            </a:pathLst>
          </a:custGeom>
          <a:noFill/>
          <a:ln w="22225" cap="rnd">
            <a:solidFill>
              <a:schemeClr val="tx1">
                <a:lumMod val="75000"/>
                <a:lumOff val="25000"/>
              </a:schemeClr>
            </a:solidFill>
            <a:prstDash val="lg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31"/>
          <p:cNvSpPr/>
          <p:nvPr/>
        </p:nvSpPr>
        <p:spPr>
          <a:xfrm>
            <a:off x="5764705" y="1658297"/>
            <a:ext cx="904457" cy="483157"/>
          </a:xfrm>
          <a:custGeom>
            <a:avLst/>
            <a:gdLst>
              <a:gd name="connsiteX0" fmla="*/ 0 w 656493"/>
              <a:gd name="connsiteY0" fmla="*/ 316523 h 633046"/>
              <a:gd name="connsiteX1" fmla="*/ 328247 w 656493"/>
              <a:gd name="connsiteY1" fmla="*/ 0 h 633046"/>
              <a:gd name="connsiteX2" fmla="*/ 656494 w 656493"/>
              <a:gd name="connsiteY2" fmla="*/ 316523 h 633046"/>
              <a:gd name="connsiteX3" fmla="*/ 328247 w 656493"/>
              <a:gd name="connsiteY3" fmla="*/ 633046 h 633046"/>
              <a:gd name="connsiteX4" fmla="*/ 0 w 656493"/>
              <a:gd name="connsiteY4" fmla="*/ 316523 h 633046"/>
              <a:gd name="connsiteX0-1" fmla="*/ 328247 w 656494"/>
              <a:gd name="connsiteY0-2" fmla="*/ 0 h 633046"/>
              <a:gd name="connsiteX1-3" fmla="*/ 656494 w 656494"/>
              <a:gd name="connsiteY1-4" fmla="*/ 316523 h 633046"/>
              <a:gd name="connsiteX2-5" fmla="*/ 328247 w 656494"/>
              <a:gd name="connsiteY2-6" fmla="*/ 633046 h 633046"/>
              <a:gd name="connsiteX3-7" fmla="*/ 0 w 656494"/>
              <a:gd name="connsiteY3-8" fmla="*/ 316523 h 633046"/>
              <a:gd name="connsiteX4-9" fmla="*/ 419687 w 656494"/>
              <a:gd name="connsiteY4-10" fmla="*/ 91440 h 633046"/>
              <a:gd name="connsiteX0-11" fmla="*/ 402964 w 731211"/>
              <a:gd name="connsiteY0-12" fmla="*/ 0 h 633046"/>
              <a:gd name="connsiteX1-13" fmla="*/ 731211 w 731211"/>
              <a:gd name="connsiteY1-14" fmla="*/ 316523 h 633046"/>
              <a:gd name="connsiteX2-15" fmla="*/ 402964 w 731211"/>
              <a:gd name="connsiteY2-16" fmla="*/ 633046 h 633046"/>
              <a:gd name="connsiteX3-17" fmla="*/ 74717 w 731211"/>
              <a:gd name="connsiteY3-18" fmla="*/ 316523 h 633046"/>
              <a:gd name="connsiteX4-19" fmla="*/ 161895 w 731211"/>
              <a:gd name="connsiteY4-20" fmla="*/ 152400 h 633046"/>
              <a:gd name="connsiteX0-21" fmla="*/ 353700 w 681947"/>
              <a:gd name="connsiteY0-22" fmla="*/ 0 h 633046"/>
              <a:gd name="connsiteX1-23" fmla="*/ 681947 w 681947"/>
              <a:gd name="connsiteY1-24" fmla="*/ 316523 h 633046"/>
              <a:gd name="connsiteX2-25" fmla="*/ 353700 w 681947"/>
              <a:gd name="connsiteY2-26" fmla="*/ 633046 h 633046"/>
              <a:gd name="connsiteX3-27" fmla="*/ 25453 w 681947"/>
              <a:gd name="connsiteY3-28" fmla="*/ 316523 h 633046"/>
              <a:gd name="connsiteX4-29" fmla="*/ 112631 w 681947"/>
              <a:gd name="connsiteY4-30" fmla="*/ 152400 h 633046"/>
              <a:gd name="connsiteX0-31" fmla="*/ 341249 w 669496"/>
              <a:gd name="connsiteY0-32" fmla="*/ 0 h 633046"/>
              <a:gd name="connsiteX1-33" fmla="*/ 669496 w 669496"/>
              <a:gd name="connsiteY1-34" fmla="*/ 316523 h 633046"/>
              <a:gd name="connsiteX2-35" fmla="*/ 341249 w 669496"/>
              <a:gd name="connsiteY2-36" fmla="*/ 633046 h 633046"/>
              <a:gd name="connsiteX3-37" fmla="*/ 13002 w 669496"/>
              <a:gd name="connsiteY3-38" fmla="*/ 316523 h 633046"/>
              <a:gd name="connsiteX4-39" fmla="*/ 100180 w 669496"/>
              <a:gd name="connsiteY4-40" fmla="*/ 152400 h 633046"/>
              <a:gd name="connsiteX0-41" fmla="*/ 347951 w 676198"/>
              <a:gd name="connsiteY0-42" fmla="*/ 0 h 633046"/>
              <a:gd name="connsiteX1-43" fmla="*/ 676198 w 676198"/>
              <a:gd name="connsiteY1-44" fmla="*/ 316523 h 633046"/>
              <a:gd name="connsiteX2-45" fmla="*/ 347951 w 676198"/>
              <a:gd name="connsiteY2-46" fmla="*/ 633046 h 633046"/>
              <a:gd name="connsiteX3-47" fmla="*/ 19704 w 676198"/>
              <a:gd name="connsiteY3-48" fmla="*/ 316523 h 633046"/>
              <a:gd name="connsiteX4-49" fmla="*/ 79173 w 676198"/>
              <a:gd name="connsiteY4-50" fmla="*/ 113607 h 633046"/>
              <a:gd name="connsiteX0-51" fmla="*/ 333371 w 661618"/>
              <a:gd name="connsiteY0-52" fmla="*/ 0 h 633046"/>
              <a:gd name="connsiteX1-53" fmla="*/ 661618 w 661618"/>
              <a:gd name="connsiteY1-54" fmla="*/ 316523 h 633046"/>
              <a:gd name="connsiteX2-55" fmla="*/ 333371 w 661618"/>
              <a:gd name="connsiteY2-56" fmla="*/ 633046 h 633046"/>
              <a:gd name="connsiteX3-57" fmla="*/ 5124 w 661618"/>
              <a:gd name="connsiteY3-58" fmla="*/ 316523 h 633046"/>
              <a:gd name="connsiteX4-59" fmla="*/ 64593 w 661618"/>
              <a:gd name="connsiteY4-60" fmla="*/ 113607 h 633046"/>
              <a:gd name="connsiteX0-61" fmla="*/ 178200 w 661618"/>
              <a:gd name="connsiteY0-62" fmla="*/ 0 h 583170"/>
              <a:gd name="connsiteX1-63" fmla="*/ 661618 w 661618"/>
              <a:gd name="connsiteY1-64" fmla="*/ 266647 h 583170"/>
              <a:gd name="connsiteX2-65" fmla="*/ 333371 w 661618"/>
              <a:gd name="connsiteY2-66" fmla="*/ 583170 h 583170"/>
              <a:gd name="connsiteX3-67" fmla="*/ 5124 w 661618"/>
              <a:gd name="connsiteY3-68" fmla="*/ 266647 h 583170"/>
              <a:gd name="connsiteX4-69" fmla="*/ 64593 w 661618"/>
              <a:gd name="connsiteY4-70" fmla="*/ 63731 h 583170"/>
              <a:gd name="connsiteX0-71" fmla="*/ 178200 w 662133"/>
              <a:gd name="connsiteY0-72" fmla="*/ 66578 h 649748"/>
              <a:gd name="connsiteX1-73" fmla="*/ 412660 w 662133"/>
              <a:gd name="connsiteY1-74" fmla="*/ 10947 h 649748"/>
              <a:gd name="connsiteX2-75" fmla="*/ 661618 w 662133"/>
              <a:gd name="connsiteY2-76" fmla="*/ 333225 h 649748"/>
              <a:gd name="connsiteX3-77" fmla="*/ 333371 w 662133"/>
              <a:gd name="connsiteY3-78" fmla="*/ 649748 h 649748"/>
              <a:gd name="connsiteX4-79" fmla="*/ 5124 w 662133"/>
              <a:gd name="connsiteY4-80" fmla="*/ 333225 h 649748"/>
              <a:gd name="connsiteX5" fmla="*/ 64593 w 662133"/>
              <a:gd name="connsiteY5" fmla="*/ 130309 h 649748"/>
              <a:gd name="connsiteX0-81" fmla="*/ 178200 w 662148"/>
              <a:gd name="connsiteY0-82" fmla="*/ 66578 h 649748"/>
              <a:gd name="connsiteX1-83" fmla="*/ 412660 w 662148"/>
              <a:gd name="connsiteY1-84" fmla="*/ 10947 h 649748"/>
              <a:gd name="connsiteX2-85" fmla="*/ 661618 w 662148"/>
              <a:gd name="connsiteY2-86" fmla="*/ 333225 h 649748"/>
              <a:gd name="connsiteX3-87" fmla="*/ 333371 w 662148"/>
              <a:gd name="connsiteY3-88" fmla="*/ 649748 h 649748"/>
              <a:gd name="connsiteX4-89" fmla="*/ 5124 w 662148"/>
              <a:gd name="connsiteY4-90" fmla="*/ 333225 h 649748"/>
              <a:gd name="connsiteX5-91" fmla="*/ 64593 w 662148"/>
              <a:gd name="connsiteY5-92" fmla="*/ 130309 h 649748"/>
              <a:gd name="connsiteX0-93" fmla="*/ 178200 w 662148"/>
              <a:gd name="connsiteY0-94" fmla="*/ 61032 h 644202"/>
              <a:gd name="connsiteX1-95" fmla="*/ 412660 w 662148"/>
              <a:gd name="connsiteY1-96" fmla="*/ 5401 h 644202"/>
              <a:gd name="connsiteX2-97" fmla="*/ 661618 w 662148"/>
              <a:gd name="connsiteY2-98" fmla="*/ 327679 h 644202"/>
              <a:gd name="connsiteX3-99" fmla="*/ 333371 w 662148"/>
              <a:gd name="connsiteY3-100" fmla="*/ 644202 h 644202"/>
              <a:gd name="connsiteX4-101" fmla="*/ 5124 w 662148"/>
              <a:gd name="connsiteY4-102" fmla="*/ 327679 h 644202"/>
              <a:gd name="connsiteX5-103" fmla="*/ 64593 w 662148"/>
              <a:gd name="connsiteY5-104" fmla="*/ 124763 h 644202"/>
              <a:gd name="connsiteX0-105" fmla="*/ 178200 w 662148"/>
              <a:gd name="connsiteY0-106" fmla="*/ 75865 h 659035"/>
              <a:gd name="connsiteX1-107" fmla="*/ 168819 w 662148"/>
              <a:gd name="connsiteY1-108" fmla="*/ 31317 h 659035"/>
              <a:gd name="connsiteX2-109" fmla="*/ 412660 w 662148"/>
              <a:gd name="connsiteY2-110" fmla="*/ 20234 h 659035"/>
              <a:gd name="connsiteX3-111" fmla="*/ 661618 w 662148"/>
              <a:gd name="connsiteY3-112" fmla="*/ 342512 h 659035"/>
              <a:gd name="connsiteX4-113" fmla="*/ 333371 w 662148"/>
              <a:gd name="connsiteY4-114" fmla="*/ 659035 h 659035"/>
              <a:gd name="connsiteX5-115" fmla="*/ 5124 w 662148"/>
              <a:gd name="connsiteY5-116" fmla="*/ 342512 h 659035"/>
              <a:gd name="connsiteX6" fmla="*/ 64593 w 662148"/>
              <a:gd name="connsiteY6" fmla="*/ 139596 h 659035"/>
              <a:gd name="connsiteX0-117" fmla="*/ 178200 w 662148"/>
              <a:gd name="connsiteY0-118" fmla="*/ 68901 h 652071"/>
              <a:gd name="connsiteX1-119" fmla="*/ 130026 w 662148"/>
              <a:gd name="connsiteY1-120" fmla="*/ 68688 h 652071"/>
              <a:gd name="connsiteX2-121" fmla="*/ 412660 w 662148"/>
              <a:gd name="connsiteY2-122" fmla="*/ 13270 h 652071"/>
              <a:gd name="connsiteX3-123" fmla="*/ 661618 w 662148"/>
              <a:gd name="connsiteY3-124" fmla="*/ 335548 h 652071"/>
              <a:gd name="connsiteX4-125" fmla="*/ 333371 w 662148"/>
              <a:gd name="connsiteY4-126" fmla="*/ 652071 h 652071"/>
              <a:gd name="connsiteX5-127" fmla="*/ 5124 w 662148"/>
              <a:gd name="connsiteY5-128" fmla="*/ 335548 h 652071"/>
              <a:gd name="connsiteX6-129" fmla="*/ 64593 w 662148"/>
              <a:gd name="connsiteY6-130" fmla="*/ 132632 h 652071"/>
              <a:gd name="connsiteX0-131" fmla="*/ 178200 w 662220"/>
              <a:gd name="connsiteY0-132" fmla="*/ 68901 h 652071"/>
              <a:gd name="connsiteX1-133" fmla="*/ 130026 w 662220"/>
              <a:gd name="connsiteY1-134" fmla="*/ 68688 h 652071"/>
              <a:gd name="connsiteX2-135" fmla="*/ 412660 w 662220"/>
              <a:gd name="connsiteY2-136" fmla="*/ 13270 h 652071"/>
              <a:gd name="connsiteX3-137" fmla="*/ 661618 w 662220"/>
              <a:gd name="connsiteY3-138" fmla="*/ 335548 h 652071"/>
              <a:gd name="connsiteX4-139" fmla="*/ 333371 w 662220"/>
              <a:gd name="connsiteY4-140" fmla="*/ 652071 h 652071"/>
              <a:gd name="connsiteX5-141" fmla="*/ 5124 w 662220"/>
              <a:gd name="connsiteY5-142" fmla="*/ 335548 h 652071"/>
              <a:gd name="connsiteX6-143" fmla="*/ 64593 w 662220"/>
              <a:gd name="connsiteY6-144" fmla="*/ 132632 h 652071"/>
              <a:gd name="connsiteX0-145" fmla="*/ 178200 w 662220"/>
              <a:gd name="connsiteY0-146" fmla="*/ 58449 h 641619"/>
              <a:gd name="connsiteX1-147" fmla="*/ 130026 w 662220"/>
              <a:gd name="connsiteY1-148" fmla="*/ 58236 h 641619"/>
              <a:gd name="connsiteX2-149" fmla="*/ 412660 w 662220"/>
              <a:gd name="connsiteY2-150" fmla="*/ 2818 h 641619"/>
              <a:gd name="connsiteX3-151" fmla="*/ 661618 w 662220"/>
              <a:gd name="connsiteY3-152" fmla="*/ 325096 h 641619"/>
              <a:gd name="connsiteX4-153" fmla="*/ 333371 w 662220"/>
              <a:gd name="connsiteY4-154" fmla="*/ 641619 h 641619"/>
              <a:gd name="connsiteX5-155" fmla="*/ 5124 w 662220"/>
              <a:gd name="connsiteY5-156" fmla="*/ 325096 h 641619"/>
              <a:gd name="connsiteX6-157" fmla="*/ 64593 w 662220"/>
              <a:gd name="connsiteY6-158" fmla="*/ 122180 h 641619"/>
              <a:gd name="connsiteX0-159" fmla="*/ 178200 w 662220"/>
              <a:gd name="connsiteY0-160" fmla="*/ 58449 h 641619"/>
              <a:gd name="connsiteX1-161" fmla="*/ 130026 w 662220"/>
              <a:gd name="connsiteY1-162" fmla="*/ 58236 h 641619"/>
              <a:gd name="connsiteX2-163" fmla="*/ 412660 w 662220"/>
              <a:gd name="connsiteY2-164" fmla="*/ 2818 h 641619"/>
              <a:gd name="connsiteX3-165" fmla="*/ 661618 w 662220"/>
              <a:gd name="connsiteY3-166" fmla="*/ 325096 h 641619"/>
              <a:gd name="connsiteX4-167" fmla="*/ 333371 w 662220"/>
              <a:gd name="connsiteY4-168" fmla="*/ 641619 h 641619"/>
              <a:gd name="connsiteX5-169" fmla="*/ 5124 w 662220"/>
              <a:gd name="connsiteY5-170" fmla="*/ 325096 h 641619"/>
              <a:gd name="connsiteX6-171" fmla="*/ 64593 w 662220"/>
              <a:gd name="connsiteY6-172" fmla="*/ 122180 h 641619"/>
              <a:gd name="connsiteX0-173" fmla="*/ 178200 w 662220"/>
              <a:gd name="connsiteY0-174" fmla="*/ 58449 h 641619"/>
              <a:gd name="connsiteX1-175" fmla="*/ 130026 w 662220"/>
              <a:gd name="connsiteY1-176" fmla="*/ 58236 h 641619"/>
              <a:gd name="connsiteX2-177" fmla="*/ 412660 w 662220"/>
              <a:gd name="connsiteY2-178" fmla="*/ 2818 h 641619"/>
              <a:gd name="connsiteX3-179" fmla="*/ 661618 w 662220"/>
              <a:gd name="connsiteY3-180" fmla="*/ 325096 h 641619"/>
              <a:gd name="connsiteX4-181" fmla="*/ 333371 w 662220"/>
              <a:gd name="connsiteY4-182" fmla="*/ 641619 h 641619"/>
              <a:gd name="connsiteX5-183" fmla="*/ 5124 w 662220"/>
              <a:gd name="connsiteY5-184" fmla="*/ 325096 h 641619"/>
              <a:gd name="connsiteX6-185" fmla="*/ 64593 w 662220"/>
              <a:gd name="connsiteY6-186" fmla="*/ 122180 h 641619"/>
              <a:gd name="connsiteX0-187" fmla="*/ 178200 w 662220"/>
              <a:gd name="connsiteY0-188" fmla="*/ 58449 h 641619"/>
              <a:gd name="connsiteX1-189" fmla="*/ 130026 w 662220"/>
              <a:gd name="connsiteY1-190" fmla="*/ 58236 h 641619"/>
              <a:gd name="connsiteX2-191" fmla="*/ 412660 w 662220"/>
              <a:gd name="connsiteY2-192" fmla="*/ 2818 h 641619"/>
              <a:gd name="connsiteX3-193" fmla="*/ 661618 w 662220"/>
              <a:gd name="connsiteY3-194" fmla="*/ 325096 h 641619"/>
              <a:gd name="connsiteX4-195" fmla="*/ 333371 w 662220"/>
              <a:gd name="connsiteY4-196" fmla="*/ 641619 h 641619"/>
              <a:gd name="connsiteX5-197" fmla="*/ 5124 w 662220"/>
              <a:gd name="connsiteY5-198" fmla="*/ 325096 h 641619"/>
              <a:gd name="connsiteX6-199" fmla="*/ 64593 w 662220"/>
              <a:gd name="connsiteY6-200" fmla="*/ 122180 h 641619"/>
              <a:gd name="connsiteX0-201" fmla="*/ 178200 w 662220"/>
              <a:gd name="connsiteY0-202" fmla="*/ 58449 h 641619"/>
              <a:gd name="connsiteX1-203" fmla="*/ 130026 w 662220"/>
              <a:gd name="connsiteY1-204" fmla="*/ 58236 h 641619"/>
              <a:gd name="connsiteX2-205" fmla="*/ 412660 w 662220"/>
              <a:gd name="connsiteY2-206" fmla="*/ 2818 h 641619"/>
              <a:gd name="connsiteX3-207" fmla="*/ 661618 w 662220"/>
              <a:gd name="connsiteY3-208" fmla="*/ 325096 h 641619"/>
              <a:gd name="connsiteX4-209" fmla="*/ 333371 w 662220"/>
              <a:gd name="connsiteY4-210" fmla="*/ 641619 h 641619"/>
              <a:gd name="connsiteX5-211" fmla="*/ 5124 w 662220"/>
              <a:gd name="connsiteY5-212" fmla="*/ 325096 h 641619"/>
              <a:gd name="connsiteX6-213" fmla="*/ 64593 w 662220"/>
              <a:gd name="connsiteY6-214" fmla="*/ 122180 h 641619"/>
              <a:gd name="connsiteX0-215" fmla="*/ 176252 w 660272"/>
              <a:gd name="connsiteY0-216" fmla="*/ 58449 h 641619"/>
              <a:gd name="connsiteX1-217" fmla="*/ 128078 w 660272"/>
              <a:gd name="connsiteY1-218" fmla="*/ 58236 h 641619"/>
              <a:gd name="connsiteX2-219" fmla="*/ 410712 w 660272"/>
              <a:gd name="connsiteY2-220" fmla="*/ 2818 h 641619"/>
              <a:gd name="connsiteX3-221" fmla="*/ 659670 w 660272"/>
              <a:gd name="connsiteY3-222" fmla="*/ 325096 h 641619"/>
              <a:gd name="connsiteX4-223" fmla="*/ 331423 w 660272"/>
              <a:gd name="connsiteY4-224" fmla="*/ 641619 h 641619"/>
              <a:gd name="connsiteX5-225" fmla="*/ 3176 w 660272"/>
              <a:gd name="connsiteY5-226" fmla="*/ 325096 h 641619"/>
              <a:gd name="connsiteX6-227" fmla="*/ 62645 w 660272"/>
              <a:gd name="connsiteY6-228" fmla="*/ 122180 h 641619"/>
              <a:gd name="connsiteX0-229" fmla="*/ 253837 w 660272"/>
              <a:gd name="connsiteY0-230" fmla="*/ 30740 h 641619"/>
              <a:gd name="connsiteX1-231" fmla="*/ 128078 w 660272"/>
              <a:gd name="connsiteY1-232" fmla="*/ 58236 h 641619"/>
              <a:gd name="connsiteX2-233" fmla="*/ 410712 w 660272"/>
              <a:gd name="connsiteY2-234" fmla="*/ 2818 h 641619"/>
              <a:gd name="connsiteX3-235" fmla="*/ 659670 w 660272"/>
              <a:gd name="connsiteY3-236" fmla="*/ 325096 h 641619"/>
              <a:gd name="connsiteX4-237" fmla="*/ 331423 w 660272"/>
              <a:gd name="connsiteY4-238" fmla="*/ 641619 h 641619"/>
              <a:gd name="connsiteX5-239" fmla="*/ 3176 w 660272"/>
              <a:gd name="connsiteY5-240" fmla="*/ 325096 h 641619"/>
              <a:gd name="connsiteX6-241" fmla="*/ 62645 w 660272"/>
              <a:gd name="connsiteY6-242" fmla="*/ 122180 h 641619"/>
              <a:gd name="connsiteX0-243" fmla="*/ 253837 w 660191"/>
              <a:gd name="connsiteY0-244" fmla="*/ 41069 h 651948"/>
              <a:gd name="connsiteX1-245" fmla="*/ 161329 w 660191"/>
              <a:gd name="connsiteY1-246" fmla="*/ 63023 h 651948"/>
              <a:gd name="connsiteX2-247" fmla="*/ 410712 w 660191"/>
              <a:gd name="connsiteY2-248" fmla="*/ 13147 h 651948"/>
              <a:gd name="connsiteX3-249" fmla="*/ 659670 w 660191"/>
              <a:gd name="connsiteY3-250" fmla="*/ 335425 h 651948"/>
              <a:gd name="connsiteX4-251" fmla="*/ 331423 w 660191"/>
              <a:gd name="connsiteY4-252" fmla="*/ 651948 h 651948"/>
              <a:gd name="connsiteX5-253" fmla="*/ 3176 w 660191"/>
              <a:gd name="connsiteY5-254" fmla="*/ 335425 h 651948"/>
              <a:gd name="connsiteX6-255" fmla="*/ 62645 w 660191"/>
              <a:gd name="connsiteY6-256" fmla="*/ 132509 h 651948"/>
              <a:gd name="connsiteX0-257" fmla="*/ 253837 w 660897"/>
              <a:gd name="connsiteY0-258" fmla="*/ 45475 h 656354"/>
              <a:gd name="connsiteX1-259" fmla="*/ 161329 w 660897"/>
              <a:gd name="connsiteY1-260" fmla="*/ 67429 h 656354"/>
              <a:gd name="connsiteX2-261" fmla="*/ 410712 w 660897"/>
              <a:gd name="connsiteY2-262" fmla="*/ 17553 h 656354"/>
              <a:gd name="connsiteX3-263" fmla="*/ 659670 w 660897"/>
              <a:gd name="connsiteY3-264" fmla="*/ 339831 h 656354"/>
              <a:gd name="connsiteX4-265" fmla="*/ 331423 w 660897"/>
              <a:gd name="connsiteY4-266" fmla="*/ 656354 h 656354"/>
              <a:gd name="connsiteX5-267" fmla="*/ 3176 w 660897"/>
              <a:gd name="connsiteY5-268" fmla="*/ 339831 h 656354"/>
              <a:gd name="connsiteX6-269" fmla="*/ 62645 w 660897"/>
              <a:gd name="connsiteY6-270" fmla="*/ 136915 h 656354"/>
              <a:gd name="connsiteX0-271" fmla="*/ 253837 w 660406"/>
              <a:gd name="connsiteY0-272" fmla="*/ 41070 h 651949"/>
              <a:gd name="connsiteX1-273" fmla="*/ 161329 w 660406"/>
              <a:gd name="connsiteY1-274" fmla="*/ 63024 h 651949"/>
              <a:gd name="connsiteX2-275" fmla="*/ 410712 w 660406"/>
              <a:gd name="connsiteY2-276" fmla="*/ 13148 h 651949"/>
              <a:gd name="connsiteX3-277" fmla="*/ 659670 w 660406"/>
              <a:gd name="connsiteY3-278" fmla="*/ 335426 h 651949"/>
              <a:gd name="connsiteX4-279" fmla="*/ 331423 w 660406"/>
              <a:gd name="connsiteY4-280" fmla="*/ 651949 h 651949"/>
              <a:gd name="connsiteX5-281" fmla="*/ 3176 w 660406"/>
              <a:gd name="connsiteY5-282" fmla="*/ 335426 h 651949"/>
              <a:gd name="connsiteX6-283" fmla="*/ 62645 w 660406"/>
              <a:gd name="connsiteY6-284" fmla="*/ 132510 h 651949"/>
              <a:gd name="connsiteX0-285" fmla="*/ 161329 w 660406"/>
              <a:gd name="connsiteY0-286" fmla="*/ 63024 h 651949"/>
              <a:gd name="connsiteX1-287" fmla="*/ 410712 w 660406"/>
              <a:gd name="connsiteY1-288" fmla="*/ 13148 h 651949"/>
              <a:gd name="connsiteX2-289" fmla="*/ 659670 w 660406"/>
              <a:gd name="connsiteY2-290" fmla="*/ 335426 h 651949"/>
              <a:gd name="connsiteX3-291" fmla="*/ 331423 w 660406"/>
              <a:gd name="connsiteY3-292" fmla="*/ 651949 h 651949"/>
              <a:gd name="connsiteX4-293" fmla="*/ 3176 w 660406"/>
              <a:gd name="connsiteY4-294" fmla="*/ 335426 h 651949"/>
              <a:gd name="connsiteX5-295" fmla="*/ 62645 w 660406"/>
              <a:gd name="connsiteY5-296" fmla="*/ 132510 h 651949"/>
              <a:gd name="connsiteX0-297" fmla="*/ 128078 w 660207"/>
              <a:gd name="connsiteY0-298" fmla="*/ 63024 h 651949"/>
              <a:gd name="connsiteX1-299" fmla="*/ 410712 w 660207"/>
              <a:gd name="connsiteY1-300" fmla="*/ 13148 h 651949"/>
              <a:gd name="connsiteX2-301" fmla="*/ 659670 w 660207"/>
              <a:gd name="connsiteY2-302" fmla="*/ 335426 h 651949"/>
              <a:gd name="connsiteX3-303" fmla="*/ 331423 w 660207"/>
              <a:gd name="connsiteY3-304" fmla="*/ 651949 h 651949"/>
              <a:gd name="connsiteX4-305" fmla="*/ 3176 w 660207"/>
              <a:gd name="connsiteY4-306" fmla="*/ 335426 h 651949"/>
              <a:gd name="connsiteX5-307" fmla="*/ 62645 w 660207"/>
              <a:gd name="connsiteY5-308" fmla="*/ 132510 h 651949"/>
              <a:gd name="connsiteX0-309" fmla="*/ 128078 w 660438"/>
              <a:gd name="connsiteY0-310" fmla="*/ 60888 h 649813"/>
              <a:gd name="connsiteX1-311" fmla="*/ 410712 w 660438"/>
              <a:gd name="connsiteY1-312" fmla="*/ 11012 h 649813"/>
              <a:gd name="connsiteX2-313" fmla="*/ 659670 w 660438"/>
              <a:gd name="connsiteY2-314" fmla="*/ 333290 h 649813"/>
              <a:gd name="connsiteX3-315" fmla="*/ 331423 w 660438"/>
              <a:gd name="connsiteY3-316" fmla="*/ 649813 h 649813"/>
              <a:gd name="connsiteX4-317" fmla="*/ 3176 w 660438"/>
              <a:gd name="connsiteY4-318" fmla="*/ 333290 h 649813"/>
              <a:gd name="connsiteX5-319" fmla="*/ 62645 w 660438"/>
              <a:gd name="connsiteY5-320" fmla="*/ 130374 h 649813"/>
              <a:gd name="connsiteX0-321" fmla="*/ 128078 w 660438"/>
              <a:gd name="connsiteY0-322" fmla="*/ 64927 h 653852"/>
              <a:gd name="connsiteX1-323" fmla="*/ 410712 w 660438"/>
              <a:gd name="connsiteY1-324" fmla="*/ 15051 h 653852"/>
              <a:gd name="connsiteX2-325" fmla="*/ 659670 w 660438"/>
              <a:gd name="connsiteY2-326" fmla="*/ 337329 h 653852"/>
              <a:gd name="connsiteX3-327" fmla="*/ 331423 w 660438"/>
              <a:gd name="connsiteY3-328" fmla="*/ 653852 h 653852"/>
              <a:gd name="connsiteX4-329" fmla="*/ 3176 w 660438"/>
              <a:gd name="connsiteY4-330" fmla="*/ 337329 h 653852"/>
              <a:gd name="connsiteX5-331" fmla="*/ 62645 w 660438"/>
              <a:gd name="connsiteY5-332" fmla="*/ 134413 h 653852"/>
              <a:gd name="connsiteX0-333" fmla="*/ 128078 w 687378"/>
              <a:gd name="connsiteY0-334" fmla="*/ 58090 h 647015"/>
              <a:gd name="connsiteX1-335" fmla="*/ 571432 w 687378"/>
              <a:gd name="connsiteY1-336" fmla="*/ 16673 h 647015"/>
              <a:gd name="connsiteX2-337" fmla="*/ 659670 w 687378"/>
              <a:gd name="connsiteY2-338" fmla="*/ 330492 h 647015"/>
              <a:gd name="connsiteX3-339" fmla="*/ 331423 w 687378"/>
              <a:gd name="connsiteY3-340" fmla="*/ 647015 h 647015"/>
              <a:gd name="connsiteX4-341" fmla="*/ 3176 w 687378"/>
              <a:gd name="connsiteY4-342" fmla="*/ 330492 h 647015"/>
              <a:gd name="connsiteX5-343" fmla="*/ 62645 w 687378"/>
              <a:gd name="connsiteY5-344" fmla="*/ 127576 h 647015"/>
              <a:gd name="connsiteX0-345" fmla="*/ 128078 w 677145"/>
              <a:gd name="connsiteY0-346" fmla="*/ 58090 h 663933"/>
              <a:gd name="connsiteX1-347" fmla="*/ 571432 w 677145"/>
              <a:gd name="connsiteY1-348" fmla="*/ 16673 h 663933"/>
              <a:gd name="connsiteX2-349" fmla="*/ 659670 w 677145"/>
              <a:gd name="connsiteY2-350" fmla="*/ 330492 h 663933"/>
              <a:gd name="connsiteX3-351" fmla="*/ 559815 w 677145"/>
              <a:gd name="connsiteY3-352" fmla="*/ 663933 h 663933"/>
              <a:gd name="connsiteX4-353" fmla="*/ 3176 w 677145"/>
              <a:gd name="connsiteY4-354" fmla="*/ 330492 h 663933"/>
              <a:gd name="connsiteX5-355" fmla="*/ 62645 w 677145"/>
              <a:gd name="connsiteY5-356" fmla="*/ 127576 h 663933"/>
              <a:gd name="connsiteX0-357" fmla="*/ 101940 w 644966"/>
              <a:gd name="connsiteY0-358" fmla="*/ 58090 h 685888"/>
              <a:gd name="connsiteX1-359" fmla="*/ 545294 w 644966"/>
              <a:gd name="connsiteY1-360" fmla="*/ 16673 h 685888"/>
              <a:gd name="connsiteX2-361" fmla="*/ 633532 w 644966"/>
              <a:gd name="connsiteY2-362" fmla="*/ 330492 h 685888"/>
              <a:gd name="connsiteX3-363" fmla="*/ 533677 w 644966"/>
              <a:gd name="connsiteY3-364" fmla="*/ 663933 h 685888"/>
              <a:gd name="connsiteX4-365" fmla="*/ 10874 w 644966"/>
              <a:gd name="connsiteY4-366" fmla="*/ 575801 h 685888"/>
              <a:gd name="connsiteX5-367" fmla="*/ 36507 w 644966"/>
              <a:gd name="connsiteY5-368" fmla="*/ 127576 h 685888"/>
              <a:gd name="connsiteX0-369" fmla="*/ 101940 w 642626"/>
              <a:gd name="connsiteY0-370" fmla="*/ 58090 h 654766"/>
              <a:gd name="connsiteX1-371" fmla="*/ 545294 w 642626"/>
              <a:gd name="connsiteY1-372" fmla="*/ 16673 h 654766"/>
              <a:gd name="connsiteX2-373" fmla="*/ 633532 w 642626"/>
              <a:gd name="connsiteY2-374" fmla="*/ 330492 h 654766"/>
              <a:gd name="connsiteX3-375" fmla="*/ 567513 w 642626"/>
              <a:gd name="connsiteY3-376" fmla="*/ 613179 h 654766"/>
              <a:gd name="connsiteX4-377" fmla="*/ 10874 w 642626"/>
              <a:gd name="connsiteY4-378" fmla="*/ 575801 h 654766"/>
              <a:gd name="connsiteX5-379" fmla="*/ 36507 w 642626"/>
              <a:gd name="connsiteY5-380" fmla="*/ 127576 h 654766"/>
              <a:gd name="connsiteX0-381" fmla="*/ 101940 w 642626"/>
              <a:gd name="connsiteY0-382" fmla="*/ 30477 h 627153"/>
              <a:gd name="connsiteX1-383" fmla="*/ 545294 w 642626"/>
              <a:gd name="connsiteY1-384" fmla="*/ 31354 h 627153"/>
              <a:gd name="connsiteX2-385" fmla="*/ 633532 w 642626"/>
              <a:gd name="connsiteY2-386" fmla="*/ 302879 h 627153"/>
              <a:gd name="connsiteX3-387" fmla="*/ 567513 w 642626"/>
              <a:gd name="connsiteY3-388" fmla="*/ 585566 h 627153"/>
              <a:gd name="connsiteX4-389" fmla="*/ 10874 w 642626"/>
              <a:gd name="connsiteY4-390" fmla="*/ 548188 h 627153"/>
              <a:gd name="connsiteX5-391" fmla="*/ 36507 w 642626"/>
              <a:gd name="connsiteY5-392" fmla="*/ 99963 h 627153"/>
              <a:gd name="connsiteX0-393" fmla="*/ 101940 w 641803"/>
              <a:gd name="connsiteY0-394" fmla="*/ 32533 h 629209"/>
              <a:gd name="connsiteX1-395" fmla="*/ 545294 w 641803"/>
              <a:gd name="connsiteY1-396" fmla="*/ 33410 h 629209"/>
              <a:gd name="connsiteX2-397" fmla="*/ 633532 w 641803"/>
              <a:gd name="connsiteY2-398" fmla="*/ 304935 h 629209"/>
              <a:gd name="connsiteX3-399" fmla="*/ 567513 w 641803"/>
              <a:gd name="connsiteY3-400" fmla="*/ 587622 h 629209"/>
              <a:gd name="connsiteX4-401" fmla="*/ 10874 w 641803"/>
              <a:gd name="connsiteY4-402" fmla="*/ 550244 h 629209"/>
              <a:gd name="connsiteX5-403" fmla="*/ 36507 w 641803"/>
              <a:gd name="connsiteY5-404" fmla="*/ 102019 h 629209"/>
              <a:gd name="connsiteX0-405" fmla="*/ 93785 w 633648"/>
              <a:gd name="connsiteY0-406" fmla="*/ 32533 h 629209"/>
              <a:gd name="connsiteX1-407" fmla="*/ 537139 w 633648"/>
              <a:gd name="connsiteY1-408" fmla="*/ 33410 h 629209"/>
              <a:gd name="connsiteX2-409" fmla="*/ 625377 w 633648"/>
              <a:gd name="connsiteY2-410" fmla="*/ 304935 h 629209"/>
              <a:gd name="connsiteX3-411" fmla="*/ 559358 w 633648"/>
              <a:gd name="connsiteY3-412" fmla="*/ 587622 h 629209"/>
              <a:gd name="connsiteX4-413" fmla="*/ 2719 w 633648"/>
              <a:gd name="connsiteY4-414" fmla="*/ 550244 h 629209"/>
              <a:gd name="connsiteX5-415" fmla="*/ 28352 w 633648"/>
              <a:gd name="connsiteY5-416" fmla="*/ 102019 h 629209"/>
              <a:gd name="connsiteX0-417" fmla="*/ 103603 w 643466"/>
              <a:gd name="connsiteY0-418" fmla="*/ 32533 h 629209"/>
              <a:gd name="connsiteX1-419" fmla="*/ 546957 w 643466"/>
              <a:gd name="connsiteY1-420" fmla="*/ 33410 h 629209"/>
              <a:gd name="connsiteX2-421" fmla="*/ 635195 w 643466"/>
              <a:gd name="connsiteY2-422" fmla="*/ 304935 h 629209"/>
              <a:gd name="connsiteX3-423" fmla="*/ 569176 w 643466"/>
              <a:gd name="connsiteY3-424" fmla="*/ 587622 h 629209"/>
              <a:gd name="connsiteX4-425" fmla="*/ 12537 w 643466"/>
              <a:gd name="connsiteY4-426" fmla="*/ 550244 h 629209"/>
              <a:gd name="connsiteX5-427" fmla="*/ 4334 w 643466"/>
              <a:gd name="connsiteY5-428" fmla="*/ 102019 h 629209"/>
              <a:gd name="connsiteX0-429" fmla="*/ 103603 w 643466"/>
              <a:gd name="connsiteY0-430" fmla="*/ 32533 h 613248"/>
              <a:gd name="connsiteX1-431" fmla="*/ 546957 w 643466"/>
              <a:gd name="connsiteY1-432" fmla="*/ 33410 h 613248"/>
              <a:gd name="connsiteX2-433" fmla="*/ 635195 w 643466"/>
              <a:gd name="connsiteY2-434" fmla="*/ 304935 h 613248"/>
              <a:gd name="connsiteX3-435" fmla="*/ 569176 w 643466"/>
              <a:gd name="connsiteY3-436" fmla="*/ 587622 h 613248"/>
              <a:gd name="connsiteX4-437" fmla="*/ 12537 w 643466"/>
              <a:gd name="connsiteY4-438" fmla="*/ 518643 h 613248"/>
              <a:gd name="connsiteX5-439" fmla="*/ 4334 w 643466"/>
              <a:gd name="connsiteY5-440" fmla="*/ 102019 h 613248"/>
              <a:gd name="connsiteX0-441" fmla="*/ 103603 w 622280"/>
              <a:gd name="connsiteY0-442" fmla="*/ 51723 h 632438"/>
              <a:gd name="connsiteX1-443" fmla="*/ 546957 w 622280"/>
              <a:gd name="connsiteY1-444" fmla="*/ 52600 h 632438"/>
              <a:gd name="connsiteX2-445" fmla="*/ 569176 w 622280"/>
              <a:gd name="connsiteY2-446" fmla="*/ 606812 h 632438"/>
              <a:gd name="connsiteX3-447" fmla="*/ 12537 w 622280"/>
              <a:gd name="connsiteY3-448" fmla="*/ 537833 h 632438"/>
              <a:gd name="connsiteX4-449" fmla="*/ 4334 w 622280"/>
              <a:gd name="connsiteY4-450" fmla="*/ 121209 h 632438"/>
              <a:gd name="connsiteX0-451" fmla="*/ 103603 w 640916"/>
              <a:gd name="connsiteY0-452" fmla="*/ 51277 h 628066"/>
              <a:gd name="connsiteX1-453" fmla="*/ 546957 w 640916"/>
              <a:gd name="connsiteY1-454" fmla="*/ 52154 h 628066"/>
              <a:gd name="connsiteX2-455" fmla="*/ 595444 w 640916"/>
              <a:gd name="connsiteY2-456" fmla="*/ 600046 h 628066"/>
              <a:gd name="connsiteX3-457" fmla="*/ 12537 w 640916"/>
              <a:gd name="connsiteY3-458" fmla="*/ 537387 h 628066"/>
              <a:gd name="connsiteX4-459" fmla="*/ 4334 w 640916"/>
              <a:gd name="connsiteY4-460" fmla="*/ 120763 h 628066"/>
              <a:gd name="connsiteX0-461" fmla="*/ 103603 w 629940"/>
              <a:gd name="connsiteY0-462" fmla="*/ 26437 h 603226"/>
              <a:gd name="connsiteX1-463" fmla="*/ 546957 w 629940"/>
              <a:gd name="connsiteY1-464" fmla="*/ 27314 h 603226"/>
              <a:gd name="connsiteX2-465" fmla="*/ 595444 w 629940"/>
              <a:gd name="connsiteY2-466" fmla="*/ 575206 h 603226"/>
              <a:gd name="connsiteX3-467" fmla="*/ 12537 w 629940"/>
              <a:gd name="connsiteY3-468" fmla="*/ 512547 h 603226"/>
              <a:gd name="connsiteX4-469" fmla="*/ 4334 w 629940"/>
              <a:gd name="connsiteY4-470" fmla="*/ 95923 h 603226"/>
              <a:gd name="connsiteX0-471" fmla="*/ 103603 w 651443"/>
              <a:gd name="connsiteY0-472" fmla="*/ 20041 h 614843"/>
              <a:gd name="connsiteX1-473" fmla="*/ 608249 w 651443"/>
              <a:gd name="connsiteY1-474" fmla="*/ 39879 h 614843"/>
              <a:gd name="connsiteX2-475" fmla="*/ 595444 w 651443"/>
              <a:gd name="connsiteY2-476" fmla="*/ 568810 h 614843"/>
              <a:gd name="connsiteX3-477" fmla="*/ 12537 w 651443"/>
              <a:gd name="connsiteY3-478" fmla="*/ 506151 h 614843"/>
              <a:gd name="connsiteX4-479" fmla="*/ 4334 w 651443"/>
              <a:gd name="connsiteY4-480" fmla="*/ 89527 h 614843"/>
              <a:gd name="connsiteX0-481" fmla="*/ 103603 w 640788"/>
              <a:gd name="connsiteY0-482" fmla="*/ 20041 h 614843"/>
              <a:gd name="connsiteX1-483" fmla="*/ 581981 w 640788"/>
              <a:gd name="connsiteY1-484" fmla="*/ 39879 h 614843"/>
              <a:gd name="connsiteX2-485" fmla="*/ 595444 w 640788"/>
              <a:gd name="connsiteY2-486" fmla="*/ 568810 h 614843"/>
              <a:gd name="connsiteX3-487" fmla="*/ 12537 w 640788"/>
              <a:gd name="connsiteY3-488" fmla="*/ 506151 h 614843"/>
              <a:gd name="connsiteX4-489" fmla="*/ 4334 w 640788"/>
              <a:gd name="connsiteY4-490" fmla="*/ 89527 h 614843"/>
              <a:gd name="connsiteX0-491" fmla="*/ 103603 w 673655"/>
              <a:gd name="connsiteY0-492" fmla="*/ 38763 h 618146"/>
              <a:gd name="connsiteX1-493" fmla="*/ 581981 w 673655"/>
              <a:gd name="connsiteY1-494" fmla="*/ 58601 h 618146"/>
              <a:gd name="connsiteX2-495" fmla="*/ 621713 w 673655"/>
              <a:gd name="connsiteY2-496" fmla="*/ 562250 h 618146"/>
              <a:gd name="connsiteX3-497" fmla="*/ 12537 w 673655"/>
              <a:gd name="connsiteY3-498" fmla="*/ 524873 h 618146"/>
              <a:gd name="connsiteX4-499" fmla="*/ 4334 w 673655"/>
              <a:gd name="connsiteY4-500" fmla="*/ 108249 h 618146"/>
              <a:gd name="connsiteX0-501" fmla="*/ 103603 w 654750"/>
              <a:gd name="connsiteY0-502" fmla="*/ 38763 h 605787"/>
              <a:gd name="connsiteX1-503" fmla="*/ 581981 w 654750"/>
              <a:gd name="connsiteY1-504" fmla="*/ 58601 h 605787"/>
              <a:gd name="connsiteX2-505" fmla="*/ 621713 w 654750"/>
              <a:gd name="connsiteY2-506" fmla="*/ 562250 h 605787"/>
              <a:gd name="connsiteX3-507" fmla="*/ 12537 w 654750"/>
              <a:gd name="connsiteY3-508" fmla="*/ 524873 h 605787"/>
              <a:gd name="connsiteX4-509" fmla="*/ 4334 w 654750"/>
              <a:gd name="connsiteY4-510" fmla="*/ 108249 h 605787"/>
              <a:gd name="connsiteX0-511" fmla="*/ 103603 w 643734"/>
              <a:gd name="connsiteY0-512" fmla="*/ 31800 h 598824"/>
              <a:gd name="connsiteX1-513" fmla="*/ 581981 w 643734"/>
              <a:gd name="connsiteY1-514" fmla="*/ 51638 h 598824"/>
              <a:gd name="connsiteX2-515" fmla="*/ 621713 w 643734"/>
              <a:gd name="connsiteY2-516" fmla="*/ 555287 h 598824"/>
              <a:gd name="connsiteX3-517" fmla="*/ 12537 w 643734"/>
              <a:gd name="connsiteY3-518" fmla="*/ 517910 h 598824"/>
              <a:gd name="connsiteX4-519" fmla="*/ 4334 w 643734"/>
              <a:gd name="connsiteY4-520" fmla="*/ 101286 h 598824"/>
              <a:gd name="connsiteX0-521" fmla="*/ 103603 w 643734"/>
              <a:gd name="connsiteY0-522" fmla="*/ 24551 h 591575"/>
              <a:gd name="connsiteX1-523" fmla="*/ 581981 w 643734"/>
              <a:gd name="connsiteY1-524" fmla="*/ 44389 h 591575"/>
              <a:gd name="connsiteX2-525" fmla="*/ 621713 w 643734"/>
              <a:gd name="connsiteY2-526" fmla="*/ 548038 h 591575"/>
              <a:gd name="connsiteX3-527" fmla="*/ 12537 w 643734"/>
              <a:gd name="connsiteY3-528" fmla="*/ 510661 h 591575"/>
              <a:gd name="connsiteX4-529" fmla="*/ 4334 w 643734"/>
              <a:gd name="connsiteY4-530" fmla="*/ 94037 h 591575"/>
              <a:gd name="connsiteX0-531" fmla="*/ 103603 w 643734"/>
              <a:gd name="connsiteY0-532" fmla="*/ 20135 h 587159"/>
              <a:gd name="connsiteX1-533" fmla="*/ 581981 w 643734"/>
              <a:gd name="connsiteY1-534" fmla="*/ 39973 h 587159"/>
              <a:gd name="connsiteX2-535" fmla="*/ 621713 w 643734"/>
              <a:gd name="connsiteY2-536" fmla="*/ 543622 h 587159"/>
              <a:gd name="connsiteX3-537" fmla="*/ 12537 w 643734"/>
              <a:gd name="connsiteY3-538" fmla="*/ 506245 h 587159"/>
              <a:gd name="connsiteX4-539" fmla="*/ 4334 w 643734"/>
              <a:gd name="connsiteY4-540" fmla="*/ 89621 h 587159"/>
              <a:gd name="connsiteX0-541" fmla="*/ 51067 w 657504"/>
              <a:gd name="connsiteY0-542" fmla="*/ 31623 h 592327"/>
              <a:gd name="connsiteX1-543" fmla="*/ 581981 w 657504"/>
              <a:gd name="connsiteY1-544" fmla="*/ 45141 h 592327"/>
              <a:gd name="connsiteX2-545" fmla="*/ 621713 w 657504"/>
              <a:gd name="connsiteY2-546" fmla="*/ 548790 h 592327"/>
              <a:gd name="connsiteX3-547" fmla="*/ 12537 w 657504"/>
              <a:gd name="connsiteY3-548" fmla="*/ 511413 h 592327"/>
              <a:gd name="connsiteX4-549" fmla="*/ 4334 w 657504"/>
              <a:gd name="connsiteY4-550" fmla="*/ 94789 h 592327"/>
              <a:gd name="connsiteX0-551" fmla="*/ 51067 w 676118"/>
              <a:gd name="connsiteY0-552" fmla="*/ 31623 h 604686"/>
              <a:gd name="connsiteX1-553" fmla="*/ 581981 w 676118"/>
              <a:gd name="connsiteY1-554" fmla="*/ 45141 h 604686"/>
              <a:gd name="connsiteX2-555" fmla="*/ 621713 w 676118"/>
              <a:gd name="connsiteY2-556" fmla="*/ 548790 h 604686"/>
              <a:gd name="connsiteX3-557" fmla="*/ 12537 w 676118"/>
              <a:gd name="connsiteY3-558" fmla="*/ 511413 h 604686"/>
              <a:gd name="connsiteX4-559" fmla="*/ 4334 w 676118"/>
              <a:gd name="connsiteY4-560" fmla="*/ 94789 h 604686"/>
              <a:gd name="connsiteX0-561" fmla="*/ 51067 w 659741"/>
              <a:gd name="connsiteY0-562" fmla="*/ 18182 h 591245"/>
              <a:gd name="connsiteX1-563" fmla="*/ 581981 w 659741"/>
              <a:gd name="connsiteY1-564" fmla="*/ 31700 h 591245"/>
              <a:gd name="connsiteX2-565" fmla="*/ 621713 w 659741"/>
              <a:gd name="connsiteY2-566" fmla="*/ 535349 h 591245"/>
              <a:gd name="connsiteX3-567" fmla="*/ 12537 w 659741"/>
              <a:gd name="connsiteY3-568" fmla="*/ 497972 h 591245"/>
              <a:gd name="connsiteX4-569" fmla="*/ 4334 w 659741"/>
              <a:gd name="connsiteY4-570" fmla="*/ 81348 h 591245"/>
              <a:gd name="connsiteX0-571" fmla="*/ 51067 w 671131"/>
              <a:gd name="connsiteY0-572" fmla="*/ 18182 h 591245"/>
              <a:gd name="connsiteX1-573" fmla="*/ 617005 w 671131"/>
              <a:gd name="connsiteY1-574" fmla="*/ 31700 h 591245"/>
              <a:gd name="connsiteX2-575" fmla="*/ 621713 w 671131"/>
              <a:gd name="connsiteY2-576" fmla="*/ 535349 h 591245"/>
              <a:gd name="connsiteX3-577" fmla="*/ 12537 w 671131"/>
              <a:gd name="connsiteY3-578" fmla="*/ 497972 h 591245"/>
              <a:gd name="connsiteX4-579" fmla="*/ 4334 w 671131"/>
              <a:gd name="connsiteY4-580" fmla="*/ 81348 h 591245"/>
              <a:gd name="connsiteX0-581" fmla="*/ 51067 w 648099"/>
              <a:gd name="connsiteY0-582" fmla="*/ 18182 h 578886"/>
              <a:gd name="connsiteX1-583" fmla="*/ 617005 w 648099"/>
              <a:gd name="connsiteY1-584" fmla="*/ 31700 h 578886"/>
              <a:gd name="connsiteX2-585" fmla="*/ 621713 w 648099"/>
              <a:gd name="connsiteY2-586" fmla="*/ 535349 h 578886"/>
              <a:gd name="connsiteX3-587" fmla="*/ 12537 w 648099"/>
              <a:gd name="connsiteY3-588" fmla="*/ 497972 h 578886"/>
              <a:gd name="connsiteX4-589" fmla="*/ 4334 w 648099"/>
              <a:gd name="connsiteY4-590" fmla="*/ 81348 h 578886"/>
              <a:gd name="connsiteX0-591" fmla="*/ 51067 w 648099"/>
              <a:gd name="connsiteY0-592" fmla="*/ 18182 h 565791"/>
              <a:gd name="connsiteX1-593" fmla="*/ 617005 w 648099"/>
              <a:gd name="connsiteY1-594" fmla="*/ 31700 h 565791"/>
              <a:gd name="connsiteX2-595" fmla="*/ 621713 w 648099"/>
              <a:gd name="connsiteY2-596" fmla="*/ 535349 h 565791"/>
              <a:gd name="connsiteX3-597" fmla="*/ 12537 w 648099"/>
              <a:gd name="connsiteY3-598" fmla="*/ 497972 h 565791"/>
              <a:gd name="connsiteX4-599" fmla="*/ 4334 w 648099"/>
              <a:gd name="connsiteY4-600" fmla="*/ 81348 h 5657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48099" h="565791">
                <a:moveTo>
                  <a:pt x="51067" y="18182"/>
                </a:moveTo>
                <a:cubicBezTo>
                  <a:pt x="281003" y="7261"/>
                  <a:pt x="591945" y="-22893"/>
                  <a:pt x="617005" y="31700"/>
                </a:cubicBezTo>
                <a:cubicBezTo>
                  <a:pt x="642065" y="86293"/>
                  <a:pt x="669922" y="489239"/>
                  <a:pt x="621713" y="535349"/>
                </a:cubicBezTo>
                <a:cubicBezTo>
                  <a:pt x="573504" y="581459"/>
                  <a:pt x="32838" y="579874"/>
                  <a:pt x="12537" y="497972"/>
                </a:cubicBezTo>
                <a:cubicBezTo>
                  <a:pt x="992" y="378148"/>
                  <a:pt x="-4426" y="189998"/>
                  <a:pt x="4334" y="81348"/>
                </a:cubicBezTo>
              </a:path>
            </a:pathLst>
          </a:custGeom>
          <a:noFill/>
          <a:ln w="22225" cap="rnd">
            <a:solidFill>
              <a:srgbClr val="254E6B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b="1" spc="-300" dirty="0">
                <a:solidFill>
                  <a:srgbClr val="254E6B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一</a:t>
            </a:r>
          </a:p>
        </p:txBody>
      </p:sp>
      <p:sp>
        <p:nvSpPr>
          <p:cNvPr id="31" name="任意多边形 30"/>
          <p:cNvSpPr/>
          <p:nvPr/>
        </p:nvSpPr>
        <p:spPr>
          <a:xfrm>
            <a:off x="6990427" y="3192221"/>
            <a:ext cx="3240000" cy="18000"/>
          </a:xfrm>
          <a:custGeom>
            <a:avLst/>
            <a:gdLst>
              <a:gd name="connsiteX0" fmla="*/ 0 w 3513221"/>
              <a:gd name="connsiteY0" fmla="*/ 32084 h 64281"/>
              <a:gd name="connsiteX1" fmla="*/ 930442 w 3513221"/>
              <a:gd name="connsiteY1" fmla="*/ 16042 h 64281"/>
              <a:gd name="connsiteX2" fmla="*/ 1892968 w 3513221"/>
              <a:gd name="connsiteY2" fmla="*/ 64168 h 64281"/>
              <a:gd name="connsiteX3" fmla="*/ 3513221 w 3513221"/>
              <a:gd name="connsiteY3" fmla="*/ 0 h 64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13221" h="64281">
                <a:moveTo>
                  <a:pt x="0" y="32084"/>
                </a:moveTo>
                <a:cubicBezTo>
                  <a:pt x="307473" y="21389"/>
                  <a:pt x="614947" y="10695"/>
                  <a:pt x="930442" y="16042"/>
                </a:cubicBezTo>
                <a:cubicBezTo>
                  <a:pt x="1245937" y="21389"/>
                  <a:pt x="1462505" y="66842"/>
                  <a:pt x="1892968" y="64168"/>
                </a:cubicBezTo>
                <a:cubicBezTo>
                  <a:pt x="2323431" y="61494"/>
                  <a:pt x="2918326" y="30747"/>
                  <a:pt x="3513221" y="0"/>
                </a:cubicBezTo>
              </a:path>
            </a:pathLst>
          </a:custGeom>
          <a:noFill/>
          <a:ln w="22225" cap="rnd">
            <a:solidFill>
              <a:schemeClr val="tx1">
                <a:lumMod val="75000"/>
                <a:lumOff val="25000"/>
              </a:schemeClr>
            </a:solidFill>
            <a:prstDash val="lg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5781556" y="2783796"/>
            <a:ext cx="904457" cy="483157"/>
          </a:xfrm>
          <a:custGeom>
            <a:avLst/>
            <a:gdLst>
              <a:gd name="connsiteX0" fmla="*/ 0 w 656493"/>
              <a:gd name="connsiteY0" fmla="*/ 316523 h 633046"/>
              <a:gd name="connsiteX1" fmla="*/ 328247 w 656493"/>
              <a:gd name="connsiteY1" fmla="*/ 0 h 633046"/>
              <a:gd name="connsiteX2" fmla="*/ 656494 w 656493"/>
              <a:gd name="connsiteY2" fmla="*/ 316523 h 633046"/>
              <a:gd name="connsiteX3" fmla="*/ 328247 w 656493"/>
              <a:gd name="connsiteY3" fmla="*/ 633046 h 633046"/>
              <a:gd name="connsiteX4" fmla="*/ 0 w 656493"/>
              <a:gd name="connsiteY4" fmla="*/ 316523 h 633046"/>
              <a:gd name="connsiteX0-1" fmla="*/ 328247 w 656494"/>
              <a:gd name="connsiteY0-2" fmla="*/ 0 h 633046"/>
              <a:gd name="connsiteX1-3" fmla="*/ 656494 w 656494"/>
              <a:gd name="connsiteY1-4" fmla="*/ 316523 h 633046"/>
              <a:gd name="connsiteX2-5" fmla="*/ 328247 w 656494"/>
              <a:gd name="connsiteY2-6" fmla="*/ 633046 h 633046"/>
              <a:gd name="connsiteX3-7" fmla="*/ 0 w 656494"/>
              <a:gd name="connsiteY3-8" fmla="*/ 316523 h 633046"/>
              <a:gd name="connsiteX4-9" fmla="*/ 419687 w 656494"/>
              <a:gd name="connsiteY4-10" fmla="*/ 91440 h 633046"/>
              <a:gd name="connsiteX0-11" fmla="*/ 402964 w 731211"/>
              <a:gd name="connsiteY0-12" fmla="*/ 0 h 633046"/>
              <a:gd name="connsiteX1-13" fmla="*/ 731211 w 731211"/>
              <a:gd name="connsiteY1-14" fmla="*/ 316523 h 633046"/>
              <a:gd name="connsiteX2-15" fmla="*/ 402964 w 731211"/>
              <a:gd name="connsiteY2-16" fmla="*/ 633046 h 633046"/>
              <a:gd name="connsiteX3-17" fmla="*/ 74717 w 731211"/>
              <a:gd name="connsiteY3-18" fmla="*/ 316523 h 633046"/>
              <a:gd name="connsiteX4-19" fmla="*/ 161895 w 731211"/>
              <a:gd name="connsiteY4-20" fmla="*/ 152400 h 633046"/>
              <a:gd name="connsiteX0-21" fmla="*/ 353700 w 681947"/>
              <a:gd name="connsiteY0-22" fmla="*/ 0 h 633046"/>
              <a:gd name="connsiteX1-23" fmla="*/ 681947 w 681947"/>
              <a:gd name="connsiteY1-24" fmla="*/ 316523 h 633046"/>
              <a:gd name="connsiteX2-25" fmla="*/ 353700 w 681947"/>
              <a:gd name="connsiteY2-26" fmla="*/ 633046 h 633046"/>
              <a:gd name="connsiteX3-27" fmla="*/ 25453 w 681947"/>
              <a:gd name="connsiteY3-28" fmla="*/ 316523 h 633046"/>
              <a:gd name="connsiteX4-29" fmla="*/ 112631 w 681947"/>
              <a:gd name="connsiteY4-30" fmla="*/ 152400 h 633046"/>
              <a:gd name="connsiteX0-31" fmla="*/ 341249 w 669496"/>
              <a:gd name="connsiteY0-32" fmla="*/ 0 h 633046"/>
              <a:gd name="connsiteX1-33" fmla="*/ 669496 w 669496"/>
              <a:gd name="connsiteY1-34" fmla="*/ 316523 h 633046"/>
              <a:gd name="connsiteX2-35" fmla="*/ 341249 w 669496"/>
              <a:gd name="connsiteY2-36" fmla="*/ 633046 h 633046"/>
              <a:gd name="connsiteX3-37" fmla="*/ 13002 w 669496"/>
              <a:gd name="connsiteY3-38" fmla="*/ 316523 h 633046"/>
              <a:gd name="connsiteX4-39" fmla="*/ 100180 w 669496"/>
              <a:gd name="connsiteY4-40" fmla="*/ 152400 h 633046"/>
              <a:gd name="connsiteX0-41" fmla="*/ 347951 w 676198"/>
              <a:gd name="connsiteY0-42" fmla="*/ 0 h 633046"/>
              <a:gd name="connsiteX1-43" fmla="*/ 676198 w 676198"/>
              <a:gd name="connsiteY1-44" fmla="*/ 316523 h 633046"/>
              <a:gd name="connsiteX2-45" fmla="*/ 347951 w 676198"/>
              <a:gd name="connsiteY2-46" fmla="*/ 633046 h 633046"/>
              <a:gd name="connsiteX3-47" fmla="*/ 19704 w 676198"/>
              <a:gd name="connsiteY3-48" fmla="*/ 316523 h 633046"/>
              <a:gd name="connsiteX4-49" fmla="*/ 79173 w 676198"/>
              <a:gd name="connsiteY4-50" fmla="*/ 113607 h 633046"/>
              <a:gd name="connsiteX0-51" fmla="*/ 333371 w 661618"/>
              <a:gd name="connsiteY0-52" fmla="*/ 0 h 633046"/>
              <a:gd name="connsiteX1-53" fmla="*/ 661618 w 661618"/>
              <a:gd name="connsiteY1-54" fmla="*/ 316523 h 633046"/>
              <a:gd name="connsiteX2-55" fmla="*/ 333371 w 661618"/>
              <a:gd name="connsiteY2-56" fmla="*/ 633046 h 633046"/>
              <a:gd name="connsiteX3-57" fmla="*/ 5124 w 661618"/>
              <a:gd name="connsiteY3-58" fmla="*/ 316523 h 633046"/>
              <a:gd name="connsiteX4-59" fmla="*/ 64593 w 661618"/>
              <a:gd name="connsiteY4-60" fmla="*/ 113607 h 633046"/>
              <a:gd name="connsiteX0-61" fmla="*/ 178200 w 661618"/>
              <a:gd name="connsiteY0-62" fmla="*/ 0 h 583170"/>
              <a:gd name="connsiteX1-63" fmla="*/ 661618 w 661618"/>
              <a:gd name="connsiteY1-64" fmla="*/ 266647 h 583170"/>
              <a:gd name="connsiteX2-65" fmla="*/ 333371 w 661618"/>
              <a:gd name="connsiteY2-66" fmla="*/ 583170 h 583170"/>
              <a:gd name="connsiteX3-67" fmla="*/ 5124 w 661618"/>
              <a:gd name="connsiteY3-68" fmla="*/ 266647 h 583170"/>
              <a:gd name="connsiteX4-69" fmla="*/ 64593 w 661618"/>
              <a:gd name="connsiteY4-70" fmla="*/ 63731 h 583170"/>
              <a:gd name="connsiteX0-71" fmla="*/ 178200 w 662133"/>
              <a:gd name="connsiteY0-72" fmla="*/ 66578 h 649748"/>
              <a:gd name="connsiteX1-73" fmla="*/ 412660 w 662133"/>
              <a:gd name="connsiteY1-74" fmla="*/ 10947 h 649748"/>
              <a:gd name="connsiteX2-75" fmla="*/ 661618 w 662133"/>
              <a:gd name="connsiteY2-76" fmla="*/ 333225 h 649748"/>
              <a:gd name="connsiteX3-77" fmla="*/ 333371 w 662133"/>
              <a:gd name="connsiteY3-78" fmla="*/ 649748 h 649748"/>
              <a:gd name="connsiteX4-79" fmla="*/ 5124 w 662133"/>
              <a:gd name="connsiteY4-80" fmla="*/ 333225 h 649748"/>
              <a:gd name="connsiteX5" fmla="*/ 64593 w 662133"/>
              <a:gd name="connsiteY5" fmla="*/ 130309 h 649748"/>
              <a:gd name="connsiteX0-81" fmla="*/ 178200 w 662148"/>
              <a:gd name="connsiteY0-82" fmla="*/ 66578 h 649748"/>
              <a:gd name="connsiteX1-83" fmla="*/ 412660 w 662148"/>
              <a:gd name="connsiteY1-84" fmla="*/ 10947 h 649748"/>
              <a:gd name="connsiteX2-85" fmla="*/ 661618 w 662148"/>
              <a:gd name="connsiteY2-86" fmla="*/ 333225 h 649748"/>
              <a:gd name="connsiteX3-87" fmla="*/ 333371 w 662148"/>
              <a:gd name="connsiteY3-88" fmla="*/ 649748 h 649748"/>
              <a:gd name="connsiteX4-89" fmla="*/ 5124 w 662148"/>
              <a:gd name="connsiteY4-90" fmla="*/ 333225 h 649748"/>
              <a:gd name="connsiteX5-91" fmla="*/ 64593 w 662148"/>
              <a:gd name="connsiteY5-92" fmla="*/ 130309 h 649748"/>
              <a:gd name="connsiteX0-93" fmla="*/ 178200 w 662148"/>
              <a:gd name="connsiteY0-94" fmla="*/ 61032 h 644202"/>
              <a:gd name="connsiteX1-95" fmla="*/ 412660 w 662148"/>
              <a:gd name="connsiteY1-96" fmla="*/ 5401 h 644202"/>
              <a:gd name="connsiteX2-97" fmla="*/ 661618 w 662148"/>
              <a:gd name="connsiteY2-98" fmla="*/ 327679 h 644202"/>
              <a:gd name="connsiteX3-99" fmla="*/ 333371 w 662148"/>
              <a:gd name="connsiteY3-100" fmla="*/ 644202 h 644202"/>
              <a:gd name="connsiteX4-101" fmla="*/ 5124 w 662148"/>
              <a:gd name="connsiteY4-102" fmla="*/ 327679 h 644202"/>
              <a:gd name="connsiteX5-103" fmla="*/ 64593 w 662148"/>
              <a:gd name="connsiteY5-104" fmla="*/ 124763 h 644202"/>
              <a:gd name="connsiteX0-105" fmla="*/ 178200 w 662148"/>
              <a:gd name="connsiteY0-106" fmla="*/ 75865 h 659035"/>
              <a:gd name="connsiteX1-107" fmla="*/ 168819 w 662148"/>
              <a:gd name="connsiteY1-108" fmla="*/ 31317 h 659035"/>
              <a:gd name="connsiteX2-109" fmla="*/ 412660 w 662148"/>
              <a:gd name="connsiteY2-110" fmla="*/ 20234 h 659035"/>
              <a:gd name="connsiteX3-111" fmla="*/ 661618 w 662148"/>
              <a:gd name="connsiteY3-112" fmla="*/ 342512 h 659035"/>
              <a:gd name="connsiteX4-113" fmla="*/ 333371 w 662148"/>
              <a:gd name="connsiteY4-114" fmla="*/ 659035 h 659035"/>
              <a:gd name="connsiteX5-115" fmla="*/ 5124 w 662148"/>
              <a:gd name="connsiteY5-116" fmla="*/ 342512 h 659035"/>
              <a:gd name="connsiteX6" fmla="*/ 64593 w 662148"/>
              <a:gd name="connsiteY6" fmla="*/ 139596 h 659035"/>
              <a:gd name="connsiteX0-117" fmla="*/ 178200 w 662148"/>
              <a:gd name="connsiteY0-118" fmla="*/ 68901 h 652071"/>
              <a:gd name="connsiteX1-119" fmla="*/ 130026 w 662148"/>
              <a:gd name="connsiteY1-120" fmla="*/ 68688 h 652071"/>
              <a:gd name="connsiteX2-121" fmla="*/ 412660 w 662148"/>
              <a:gd name="connsiteY2-122" fmla="*/ 13270 h 652071"/>
              <a:gd name="connsiteX3-123" fmla="*/ 661618 w 662148"/>
              <a:gd name="connsiteY3-124" fmla="*/ 335548 h 652071"/>
              <a:gd name="connsiteX4-125" fmla="*/ 333371 w 662148"/>
              <a:gd name="connsiteY4-126" fmla="*/ 652071 h 652071"/>
              <a:gd name="connsiteX5-127" fmla="*/ 5124 w 662148"/>
              <a:gd name="connsiteY5-128" fmla="*/ 335548 h 652071"/>
              <a:gd name="connsiteX6-129" fmla="*/ 64593 w 662148"/>
              <a:gd name="connsiteY6-130" fmla="*/ 132632 h 652071"/>
              <a:gd name="connsiteX0-131" fmla="*/ 178200 w 662220"/>
              <a:gd name="connsiteY0-132" fmla="*/ 68901 h 652071"/>
              <a:gd name="connsiteX1-133" fmla="*/ 130026 w 662220"/>
              <a:gd name="connsiteY1-134" fmla="*/ 68688 h 652071"/>
              <a:gd name="connsiteX2-135" fmla="*/ 412660 w 662220"/>
              <a:gd name="connsiteY2-136" fmla="*/ 13270 h 652071"/>
              <a:gd name="connsiteX3-137" fmla="*/ 661618 w 662220"/>
              <a:gd name="connsiteY3-138" fmla="*/ 335548 h 652071"/>
              <a:gd name="connsiteX4-139" fmla="*/ 333371 w 662220"/>
              <a:gd name="connsiteY4-140" fmla="*/ 652071 h 652071"/>
              <a:gd name="connsiteX5-141" fmla="*/ 5124 w 662220"/>
              <a:gd name="connsiteY5-142" fmla="*/ 335548 h 652071"/>
              <a:gd name="connsiteX6-143" fmla="*/ 64593 w 662220"/>
              <a:gd name="connsiteY6-144" fmla="*/ 132632 h 652071"/>
              <a:gd name="connsiteX0-145" fmla="*/ 178200 w 662220"/>
              <a:gd name="connsiteY0-146" fmla="*/ 58449 h 641619"/>
              <a:gd name="connsiteX1-147" fmla="*/ 130026 w 662220"/>
              <a:gd name="connsiteY1-148" fmla="*/ 58236 h 641619"/>
              <a:gd name="connsiteX2-149" fmla="*/ 412660 w 662220"/>
              <a:gd name="connsiteY2-150" fmla="*/ 2818 h 641619"/>
              <a:gd name="connsiteX3-151" fmla="*/ 661618 w 662220"/>
              <a:gd name="connsiteY3-152" fmla="*/ 325096 h 641619"/>
              <a:gd name="connsiteX4-153" fmla="*/ 333371 w 662220"/>
              <a:gd name="connsiteY4-154" fmla="*/ 641619 h 641619"/>
              <a:gd name="connsiteX5-155" fmla="*/ 5124 w 662220"/>
              <a:gd name="connsiteY5-156" fmla="*/ 325096 h 641619"/>
              <a:gd name="connsiteX6-157" fmla="*/ 64593 w 662220"/>
              <a:gd name="connsiteY6-158" fmla="*/ 122180 h 641619"/>
              <a:gd name="connsiteX0-159" fmla="*/ 178200 w 662220"/>
              <a:gd name="connsiteY0-160" fmla="*/ 58449 h 641619"/>
              <a:gd name="connsiteX1-161" fmla="*/ 130026 w 662220"/>
              <a:gd name="connsiteY1-162" fmla="*/ 58236 h 641619"/>
              <a:gd name="connsiteX2-163" fmla="*/ 412660 w 662220"/>
              <a:gd name="connsiteY2-164" fmla="*/ 2818 h 641619"/>
              <a:gd name="connsiteX3-165" fmla="*/ 661618 w 662220"/>
              <a:gd name="connsiteY3-166" fmla="*/ 325096 h 641619"/>
              <a:gd name="connsiteX4-167" fmla="*/ 333371 w 662220"/>
              <a:gd name="connsiteY4-168" fmla="*/ 641619 h 641619"/>
              <a:gd name="connsiteX5-169" fmla="*/ 5124 w 662220"/>
              <a:gd name="connsiteY5-170" fmla="*/ 325096 h 641619"/>
              <a:gd name="connsiteX6-171" fmla="*/ 64593 w 662220"/>
              <a:gd name="connsiteY6-172" fmla="*/ 122180 h 641619"/>
              <a:gd name="connsiteX0-173" fmla="*/ 178200 w 662220"/>
              <a:gd name="connsiteY0-174" fmla="*/ 58449 h 641619"/>
              <a:gd name="connsiteX1-175" fmla="*/ 130026 w 662220"/>
              <a:gd name="connsiteY1-176" fmla="*/ 58236 h 641619"/>
              <a:gd name="connsiteX2-177" fmla="*/ 412660 w 662220"/>
              <a:gd name="connsiteY2-178" fmla="*/ 2818 h 641619"/>
              <a:gd name="connsiteX3-179" fmla="*/ 661618 w 662220"/>
              <a:gd name="connsiteY3-180" fmla="*/ 325096 h 641619"/>
              <a:gd name="connsiteX4-181" fmla="*/ 333371 w 662220"/>
              <a:gd name="connsiteY4-182" fmla="*/ 641619 h 641619"/>
              <a:gd name="connsiteX5-183" fmla="*/ 5124 w 662220"/>
              <a:gd name="connsiteY5-184" fmla="*/ 325096 h 641619"/>
              <a:gd name="connsiteX6-185" fmla="*/ 64593 w 662220"/>
              <a:gd name="connsiteY6-186" fmla="*/ 122180 h 641619"/>
              <a:gd name="connsiteX0-187" fmla="*/ 178200 w 662220"/>
              <a:gd name="connsiteY0-188" fmla="*/ 58449 h 641619"/>
              <a:gd name="connsiteX1-189" fmla="*/ 130026 w 662220"/>
              <a:gd name="connsiteY1-190" fmla="*/ 58236 h 641619"/>
              <a:gd name="connsiteX2-191" fmla="*/ 412660 w 662220"/>
              <a:gd name="connsiteY2-192" fmla="*/ 2818 h 641619"/>
              <a:gd name="connsiteX3-193" fmla="*/ 661618 w 662220"/>
              <a:gd name="connsiteY3-194" fmla="*/ 325096 h 641619"/>
              <a:gd name="connsiteX4-195" fmla="*/ 333371 w 662220"/>
              <a:gd name="connsiteY4-196" fmla="*/ 641619 h 641619"/>
              <a:gd name="connsiteX5-197" fmla="*/ 5124 w 662220"/>
              <a:gd name="connsiteY5-198" fmla="*/ 325096 h 641619"/>
              <a:gd name="connsiteX6-199" fmla="*/ 64593 w 662220"/>
              <a:gd name="connsiteY6-200" fmla="*/ 122180 h 641619"/>
              <a:gd name="connsiteX0-201" fmla="*/ 178200 w 662220"/>
              <a:gd name="connsiteY0-202" fmla="*/ 58449 h 641619"/>
              <a:gd name="connsiteX1-203" fmla="*/ 130026 w 662220"/>
              <a:gd name="connsiteY1-204" fmla="*/ 58236 h 641619"/>
              <a:gd name="connsiteX2-205" fmla="*/ 412660 w 662220"/>
              <a:gd name="connsiteY2-206" fmla="*/ 2818 h 641619"/>
              <a:gd name="connsiteX3-207" fmla="*/ 661618 w 662220"/>
              <a:gd name="connsiteY3-208" fmla="*/ 325096 h 641619"/>
              <a:gd name="connsiteX4-209" fmla="*/ 333371 w 662220"/>
              <a:gd name="connsiteY4-210" fmla="*/ 641619 h 641619"/>
              <a:gd name="connsiteX5-211" fmla="*/ 5124 w 662220"/>
              <a:gd name="connsiteY5-212" fmla="*/ 325096 h 641619"/>
              <a:gd name="connsiteX6-213" fmla="*/ 64593 w 662220"/>
              <a:gd name="connsiteY6-214" fmla="*/ 122180 h 641619"/>
              <a:gd name="connsiteX0-215" fmla="*/ 176252 w 660272"/>
              <a:gd name="connsiteY0-216" fmla="*/ 58449 h 641619"/>
              <a:gd name="connsiteX1-217" fmla="*/ 128078 w 660272"/>
              <a:gd name="connsiteY1-218" fmla="*/ 58236 h 641619"/>
              <a:gd name="connsiteX2-219" fmla="*/ 410712 w 660272"/>
              <a:gd name="connsiteY2-220" fmla="*/ 2818 h 641619"/>
              <a:gd name="connsiteX3-221" fmla="*/ 659670 w 660272"/>
              <a:gd name="connsiteY3-222" fmla="*/ 325096 h 641619"/>
              <a:gd name="connsiteX4-223" fmla="*/ 331423 w 660272"/>
              <a:gd name="connsiteY4-224" fmla="*/ 641619 h 641619"/>
              <a:gd name="connsiteX5-225" fmla="*/ 3176 w 660272"/>
              <a:gd name="connsiteY5-226" fmla="*/ 325096 h 641619"/>
              <a:gd name="connsiteX6-227" fmla="*/ 62645 w 660272"/>
              <a:gd name="connsiteY6-228" fmla="*/ 122180 h 641619"/>
              <a:gd name="connsiteX0-229" fmla="*/ 253837 w 660272"/>
              <a:gd name="connsiteY0-230" fmla="*/ 30740 h 641619"/>
              <a:gd name="connsiteX1-231" fmla="*/ 128078 w 660272"/>
              <a:gd name="connsiteY1-232" fmla="*/ 58236 h 641619"/>
              <a:gd name="connsiteX2-233" fmla="*/ 410712 w 660272"/>
              <a:gd name="connsiteY2-234" fmla="*/ 2818 h 641619"/>
              <a:gd name="connsiteX3-235" fmla="*/ 659670 w 660272"/>
              <a:gd name="connsiteY3-236" fmla="*/ 325096 h 641619"/>
              <a:gd name="connsiteX4-237" fmla="*/ 331423 w 660272"/>
              <a:gd name="connsiteY4-238" fmla="*/ 641619 h 641619"/>
              <a:gd name="connsiteX5-239" fmla="*/ 3176 w 660272"/>
              <a:gd name="connsiteY5-240" fmla="*/ 325096 h 641619"/>
              <a:gd name="connsiteX6-241" fmla="*/ 62645 w 660272"/>
              <a:gd name="connsiteY6-242" fmla="*/ 122180 h 641619"/>
              <a:gd name="connsiteX0-243" fmla="*/ 253837 w 660191"/>
              <a:gd name="connsiteY0-244" fmla="*/ 41069 h 651948"/>
              <a:gd name="connsiteX1-245" fmla="*/ 161329 w 660191"/>
              <a:gd name="connsiteY1-246" fmla="*/ 63023 h 651948"/>
              <a:gd name="connsiteX2-247" fmla="*/ 410712 w 660191"/>
              <a:gd name="connsiteY2-248" fmla="*/ 13147 h 651948"/>
              <a:gd name="connsiteX3-249" fmla="*/ 659670 w 660191"/>
              <a:gd name="connsiteY3-250" fmla="*/ 335425 h 651948"/>
              <a:gd name="connsiteX4-251" fmla="*/ 331423 w 660191"/>
              <a:gd name="connsiteY4-252" fmla="*/ 651948 h 651948"/>
              <a:gd name="connsiteX5-253" fmla="*/ 3176 w 660191"/>
              <a:gd name="connsiteY5-254" fmla="*/ 335425 h 651948"/>
              <a:gd name="connsiteX6-255" fmla="*/ 62645 w 660191"/>
              <a:gd name="connsiteY6-256" fmla="*/ 132509 h 651948"/>
              <a:gd name="connsiteX0-257" fmla="*/ 253837 w 660897"/>
              <a:gd name="connsiteY0-258" fmla="*/ 45475 h 656354"/>
              <a:gd name="connsiteX1-259" fmla="*/ 161329 w 660897"/>
              <a:gd name="connsiteY1-260" fmla="*/ 67429 h 656354"/>
              <a:gd name="connsiteX2-261" fmla="*/ 410712 w 660897"/>
              <a:gd name="connsiteY2-262" fmla="*/ 17553 h 656354"/>
              <a:gd name="connsiteX3-263" fmla="*/ 659670 w 660897"/>
              <a:gd name="connsiteY3-264" fmla="*/ 339831 h 656354"/>
              <a:gd name="connsiteX4-265" fmla="*/ 331423 w 660897"/>
              <a:gd name="connsiteY4-266" fmla="*/ 656354 h 656354"/>
              <a:gd name="connsiteX5-267" fmla="*/ 3176 w 660897"/>
              <a:gd name="connsiteY5-268" fmla="*/ 339831 h 656354"/>
              <a:gd name="connsiteX6-269" fmla="*/ 62645 w 660897"/>
              <a:gd name="connsiteY6-270" fmla="*/ 136915 h 656354"/>
              <a:gd name="connsiteX0-271" fmla="*/ 253837 w 660406"/>
              <a:gd name="connsiteY0-272" fmla="*/ 41070 h 651949"/>
              <a:gd name="connsiteX1-273" fmla="*/ 161329 w 660406"/>
              <a:gd name="connsiteY1-274" fmla="*/ 63024 h 651949"/>
              <a:gd name="connsiteX2-275" fmla="*/ 410712 w 660406"/>
              <a:gd name="connsiteY2-276" fmla="*/ 13148 h 651949"/>
              <a:gd name="connsiteX3-277" fmla="*/ 659670 w 660406"/>
              <a:gd name="connsiteY3-278" fmla="*/ 335426 h 651949"/>
              <a:gd name="connsiteX4-279" fmla="*/ 331423 w 660406"/>
              <a:gd name="connsiteY4-280" fmla="*/ 651949 h 651949"/>
              <a:gd name="connsiteX5-281" fmla="*/ 3176 w 660406"/>
              <a:gd name="connsiteY5-282" fmla="*/ 335426 h 651949"/>
              <a:gd name="connsiteX6-283" fmla="*/ 62645 w 660406"/>
              <a:gd name="connsiteY6-284" fmla="*/ 132510 h 651949"/>
              <a:gd name="connsiteX0-285" fmla="*/ 161329 w 660406"/>
              <a:gd name="connsiteY0-286" fmla="*/ 63024 h 651949"/>
              <a:gd name="connsiteX1-287" fmla="*/ 410712 w 660406"/>
              <a:gd name="connsiteY1-288" fmla="*/ 13148 h 651949"/>
              <a:gd name="connsiteX2-289" fmla="*/ 659670 w 660406"/>
              <a:gd name="connsiteY2-290" fmla="*/ 335426 h 651949"/>
              <a:gd name="connsiteX3-291" fmla="*/ 331423 w 660406"/>
              <a:gd name="connsiteY3-292" fmla="*/ 651949 h 651949"/>
              <a:gd name="connsiteX4-293" fmla="*/ 3176 w 660406"/>
              <a:gd name="connsiteY4-294" fmla="*/ 335426 h 651949"/>
              <a:gd name="connsiteX5-295" fmla="*/ 62645 w 660406"/>
              <a:gd name="connsiteY5-296" fmla="*/ 132510 h 651949"/>
              <a:gd name="connsiteX0-297" fmla="*/ 128078 w 660207"/>
              <a:gd name="connsiteY0-298" fmla="*/ 63024 h 651949"/>
              <a:gd name="connsiteX1-299" fmla="*/ 410712 w 660207"/>
              <a:gd name="connsiteY1-300" fmla="*/ 13148 h 651949"/>
              <a:gd name="connsiteX2-301" fmla="*/ 659670 w 660207"/>
              <a:gd name="connsiteY2-302" fmla="*/ 335426 h 651949"/>
              <a:gd name="connsiteX3-303" fmla="*/ 331423 w 660207"/>
              <a:gd name="connsiteY3-304" fmla="*/ 651949 h 651949"/>
              <a:gd name="connsiteX4-305" fmla="*/ 3176 w 660207"/>
              <a:gd name="connsiteY4-306" fmla="*/ 335426 h 651949"/>
              <a:gd name="connsiteX5-307" fmla="*/ 62645 w 660207"/>
              <a:gd name="connsiteY5-308" fmla="*/ 132510 h 651949"/>
              <a:gd name="connsiteX0-309" fmla="*/ 128078 w 660438"/>
              <a:gd name="connsiteY0-310" fmla="*/ 60888 h 649813"/>
              <a:gd name="connsiteX1-311" fmla="*/ 410712 w 660438"/>
              <a:gd name="connsiteY1-312" fmla="*/ 11012 h 649813"/>
              <a:gd name="connsiteX2-313" fmla="*/ 659670 w 660438"/>
              <a:gd name="connsiteY2-314" fmla="*/ 333290 h 649813"/>
              <a:gd name="connsiteX3-315" fmla="*/ 331423 w 660438"/>
              <a:gd name="connsiteY3-316" fmla="*/ 649813 h 649813"/>
              <a:gd name="connsiteX4-317" fmla="*/ 3176 w 660438"/>
              <a:gd name="connsiteY4-318" fmla="*/ 333290 h 649813"/>
              <a:gd name="connsiteX5-319" fmla="*/ 62645 w 660438"/>
              <a:gd name="connsiteY5-320" fmla="*/ 130374 h 649813"/>
              <a:gd name="connsiteX0-321" fmla="*/ 128078 w 660438"/>
              <a:gd name="connsiteY0-322" fmla="*/ 64927 h 653852"/>
              <a:gd name="connsiteX1-323" fmla="*/ 410712 w 660438"/>
              <a:gd name="connsiteY1-324" fmla="*/ 15051 h 653852"/>
              <a:gd name="connsiteX2-325" fmla="*/ 659670 w 660438"/>
              <a:gd name="connsiteY2-326" fmla="*/ 337329 h 653852"/>
              <a:gd name="connsiteX3-327" fmla="*/ 331423 w 660438"/>
              <a:gd name="connsiteY3-328" fmla="*/ 653852 h 653852"/>
              <a:gd name="connsiteX4-329" fmla="*/ 3176 w 660438"/>
              <a:gd name="connsiteY4-330" fmla="*/ 337329 h 653852"/>
              <a:gd name="connsiteX5-331" fmla="*/ 62645 w 660438"/>
              <a:gd name="connsiteY5-332" fmla="*/ 134413 h 653852"/>
              <a:gd name="connsiteX0-333" fmla="*/ 128078 w 687378"/>
              <a:gd name="connsiteY0-334" fmla="*/ 58090 h 647015"/>
              <a:gd name="connsiteX1-335" fmla="*/ 571432 w 687378"/>
              <a:gd name="connsiteY1-336" fmla="*/ 16673 h 647015"/>
              <a:gd name="connsiteX2-337" fmla="*/ 659670 w 687378"/>
              <a:gd name="connsiteY2-338" fmla="*/ 330492 h 647015"/>
              <a:gd name="connsiteX3-339" fmla="*/ 331423 w 687378"/>
              <a:gd name="connsiteY3-340" fmla="*/ 647015 h 647015"/>
              <a:gd name="connsiteX4-341" fmla="*/ 3176 w 687378"/>
              <a:gd name="connsiteY4-342" fmla="*/ 330492 h 647015"/>
              <a:gd name="connsiteX5-343" fmla="*/ 62645 w 687378"/>
              <a:gd name="connsiteY5-344" fmla="*/ 127576 h 647015"/>
              <a:gd name="connsiteX0-345" fmla="*/ 128078 w 677145"/>
              <a:gd name="connsiteY0-346" fmla="*/ 58090 h 663933"/>
              <a:gd name="connsiteX1-347" fmla="*/ 571432 w 677145"/>
              <a:gd name="connsiteY1-348" fmla="*/ 16673 h 663933"/>
              <a:gd name="connsiteX2-349" fmla="*/ 659670 w 677145"/>
              <a:gd name="connsiteY2-350" fmla="*/ 330492 h 663933"/>
              <a:gd name="connsiteX3-351" fmla="*/ 559815 w 677145"/>
              <a:gd name="connsiteY3-352" fmla="*/ 663933 h 663933"/>
              <a:gd name="connsiteX4-353" fmla="*/ 3176 w 677145"/>
              <a:gd name="connsiteY4-354" fmla="*/ 330492 h 663933"/>
              <a:gd name="connsiteX5-355" fmla="*/ 62645 w 677145"/>
              <a:gd name="connsiteY5-356" fmla="*/ 127576 h 663933"/>
              <a:gd name="connsiteX0-357" fmla="*/ 101940 w 644966"/>
              <a:gd name="connsiteY0-358" fmla="*/ 58090 h 685888"/>
              <a:gd name="connsiteX1-359" fmla="*/ 545294 w 644966"/>
              <a:gd name="connsiteY1-360" fmla="*/ 16673 h 685888"/>
              <a:gd name="connsiteX2-361" fmla="*/ 633532 w 644966"/>
              <a:gd name="connsiteY2-362" fmla="*/ 330492 h 685888"/>
              <a:gd name="connsiteX3-363" fmla="*/ 533677 w 644966"/>
              <a:gd name="connsiteY3-364" fmla="*/ 663933 h 685888"/>
              <a:gd name="connsiteX4-365" fmla="*/ 10874 w 644966"/>
              <a:gd name="connsiteY4-366" fmla="*/ 575801 h 685888"/>
              <a:gd name="connsiteX5-367" fmla="*/ 36507 w 644966"/>
              <a:gd name="connsiteY5-368" fmla="*/ 127576 h 685888"/>
              <a:gd name="connsiteX0-369" fmla="*/ 101940 w 642626"/>
              <a:gd name="connsiteY0-370" fmla="*/ 58090 h 654766"/>
              <a:gd name="connsiteX1-371" fmla="*/ 545294 w 642626"/>
              <a:gd name="connsiteY1-372" fmla="*/ 16673 h 654766"/>
              <a:gd name="connsiteX2-373" fmla="*/ 633532 w 642626"/>
              <a:gd name="connsiteY2-374" fmla="*/ 330492 h 654766"/>
              <a:gd name="connsiteX3-375" fmla="*/ 567513 w 642626"/>
              <a:gd name="connsiteY3-376" fmla="*/ 613179 h 654766"/>
              <a:gd name="connsiteX4-377" fmla="*/ 10874 w 642626"/>
              <a:gd name="connsiteY4-378" fmla="*/ 575801 h 654766"/>
              <a:gd name="connsiteX5-379" fmla="*/ 36507 w 642626"/>
              <a:gd name="connsiteY5-380" fmla="*/ 127576 h 654766"/>
              <a:gd name="connsiteX0-381" fmla="*/ 101940 w 642626"/>
              <a:gd name="connsiteY0-382" fmla="*/ 30477 h 627153"/>
              <a:gd name="connsiteX1-383" fmla="*/ 545294 w 642626"/>
              <a:gd name="connsiteY1-384" fmla="*/ 31354 h 627153"/>
              <a:gd name="connsiteX2-385" fmla="*/ 633532 w 642626"/>
              <a:gd name="connsiteY2-386" fmla="*/ 302879 h 627153"/>
              <a:gd name="connsiteX3-387" fmla="*/ 567513 w 642626"/>
              <a:gd name="connsiteY3-388" fmla="*/ 585566 h 627153"/>
              <a:gd name="connsiteX4-389" fmla="*/ 10874 w 642626"/>
              <a:gd name="connsiteY4-390" fmla="*/ 548188 h 627153"/>
              <a:gd name="connsiteX5-391" fmla="*/ 36507 w 642626"/>
              <a:gd name="connsiteY5-392" fmla="*/ 99963 h 627153"/>
              <a:gd name="connsiteX0-393" fmla="*/ 101940 w 641803"/>
              <a:gd name="connsiteY0-394" fmla="*/ 32533 h 629209"/>
              <a:gd name="connsiteX1-395" fmla="*/ 545294 w 641803"/>
              <a:gd name="connsiteY1-396" fmla="*/ 33410 h 629209"/>
              <a:gd name="connsiteX2-397" fmla="*/ 633532 w 641803"/>
              <a:gd name="connsiteY2-398" fmla="*/ 304935 h 629209"/>
              <a:gd name="connsiteX3-399" fmla="*/ 567513 w 641803"/>
              <a:gd name="connsiteY3-400" fmla="*/ 587622 h 629209"/>
              <a:gd name="connsiteX4-401" fmla="*/ 10874 w 641803"/>
              <a:gd name="connsiteY4-402" fmla="*/ 550244 h 629209"/>
              <a:gd name="connsiteX5-403" fmla="*/ 36507 w 641803"/>
              <a:gd name="connsiteY5-404" fmla="*/ 102019 h 629209"/>
              <a:gd name="connsiteX0-405" fmla="*/ 93785 w 633648"/>
              <a:gd name="connsiteY0-406" fmla="*/ 32533 h 629209"/>
              <a:gd name="connsiteX1-407" fmla="*/ 537139 w 633648"/>
              <a:gd name="connsiteY1-408" fmla="*/ 33410 h 629209"/>
              <a:gd name="connsiteX2-409" fmla="*/ 625377 w 633648"/>
              <a:gd name="connsiteY2-410" fmla="*/ 304935 h 629209"/>
              <a:gd name="connsiteX3-411" fmla="*/ 559358 w 633648"/>
              <a:gd name="connsiteY3-412" fmla="*/ 587622 h 629209"/>
              <a:gd name="connsiteX4-413" fmla="*/ 2719 w 633648"/>
              <a:gd name="connsiteY4-414" fmla="*/ 550244 h 629209"/>
              <a:gd name="connsiteX5-415" fmla="*/ 28352 w 633648"/>
              <a:gd name="connsiteY5-416" fmla="*/ 102019 h 629209"/>
              <a:gd name="connsiteX0-417" fmla="*/ 103603 w 643466"/>
              <a:gd name="connsiteY0-418" fmla="*/ 32533 h 629209"/>
              <a:gd name="connsiteX1-419" fmla="*/ 546957 w 643466"/>
              <a:gd name="connsiteY1-420" fmla="*/ 33410 h 629209"/>
              <a:gd name="connsiteX2-421" fmla="*/ 635195 w 643466"/>
              <a:gd name="connsiteY2-422" fmla="*/ 304935 h 629209"/>
              <a:gd name="connsiteX3-423" fmla="*/ 569176 w 643466"/>
              <a:gd name="connsiteY3-424" fmla="*/ 587622 h 629209"/>
              <a:gd name="connsiteX4-425" fmla="*/ 12537 w 643466"/>
              <a:gd name="connsiteY4-426" fmla="*/ 550244 h 629209"/>
              <a:gd name="connsiteX5-427" fmla="*/ 4334 w 643466"/>
              <a:gd name="connsiteY5-428" fmla="*/ 102019 h 629209"/>
              <a:gd name="connsiteX0-429" fmla="*/ 103603 w 643466"/>
              <a:gd name="connsiteY0-430" fmla="*/ 32533 h 613248"/>
              <a:gd name="connsiteX1-431" fmla="*/ 546957 w 643466"/>
              <a:gd name="connsiteY1-432" fmla="*/ 33410 h 613248"/>
              <a:gd name="connsiteX2-433" fmla="*/ 635195 w 643466"/>
              <a:gd name="connsiteY2-434" fmla="*/ 304935 h 613248"/>
              <a:gd name="connsiteX3-435" fmla="*/ 569176 w 643466"/>
              <a:gd name="connsiteY3-436" fmla="*/ 587622 h 613248"/>
              <a:gd name="connsiteX4-437" fmla="*/ 12537 w 643466"/>
              <a:gd name="connsiteY4-438" fmla="*/ 518643 h 613248"/>
              <a:gd name="connsiteX5-439" fmla="*/ 4334 w 643466"/>
              <a:gd name="connsiteY5-440" fmla="*/ 102019 h 613248"/>
              <a:gd name="connsiteX0-441" fmla="*/ 103603 w 622280"/>
              <a:gd name="connsiteY0-442" fmla="*/ 51723 h 632438"/>
              <a:gd name="connsiteX1-443" fmla="*/ 546957 w 622280"/>
              <a:gd name="connsiteY1-444" fmla="*/ 52600 h 632438"/>
              <a:gd name="connsiteX2-445" fmla="*/ 569176 w 622280"/>
              <a:gd name="connsiteY2-446" fmla="*/ 606812 h 632438"/>
              <a:gd name="connsiteX3-447" fmla="*/ 12537 w 622280"/>
              <a:gd name="connsiteY3-448" fmla="*/ 537833 h 632438"/>
              <a:gd name="connsiteX4-449" fmla="*/ 4334 w 622280"/>
              <a:gd name="connsiteY4-450" fmla="*/ 121209 h 632438"/>
              <a:gd name="connsiteX0-451" fmla="*/ 103603 w 640916"/>
              <a:gd name="connsiteY0-452" fmla="*/ 51277 h 628066"/>
              <a:gd name="connsiteX1-453" fmla="*/ 546957 w 640916"/>
              <a:gd name="connsiteY1-454" fmla="*/ 52154 h 628066"/>
              <a:gd name="connsiteX2-455" fmla="*/ 595444 w 640916"/>
              <a:gd name="connsiteY2-456" fmla="*/ 600046 h 628066"/>
              <a:gd name="connsiteX3-457" fmla="*/ 12537 w 640916"/>
              <a:gd name="connsiteY3-458" fmla="*/ 537387 h 628066"/>
              <a:gd name="connsiteX4-459" fmla="*/ 4334 w 640916"/>
              <a:gd name="connsiteY4-460" fmla="*/ 120763 h 628066"/>
              <a:gd name="connsiteX0-461" fmla="*/ 103603 w 629940"/>
              <a:gd name="connsiteY0-462" fmla="*/ 26437 h 603226"/>
              <a:gd name="connsiteX1-463" fmla="*/ 546957 w 629940"/>
              <a:gd name="connsiteY1-464" fmla="*/ 27314 h 603226"/>
              <a:gd name="connsiteX2-465" fmla="*/ 595444 w 629940"/>
              <a:gd name="connsiteY2-466" fmla="*/ 575206 h 603226"/>
              <a:gd name="connsiteX3-467" fmla="*/ 12537 w 629940"/>
              <a:gd name="connsiteY3-468" fmla="*/ 512547 h 603226"/>
              <a:gd name="connsiteX4-469" fmla="*/ 4334 w 629940"/>
              <a:gd name="connsiteY4-470" fmla="*/ 95923 h 603226"/>
              <a:gd name="connsiteX0-471" fmla="*/ 103603 w 651443"/>
              <a:gd name="connsiteY0-472" fmla="*/ 20041 h 614843"/>
              <a:gd name="connsiteX1-473" fmla="*/ 608249 w 651443"/>
              <a:gd name="connsiteY1-474" fmla="*/ 39879 h 614843"/>
              <a:gd name="connsiteX2-475" fmla="*/ 595444 w 651443"/>
              <a:gd name="connsiteY2-476" fmla="*/ 568810 h 614843"/>
              <a:gd name="connsiteX3-477" fmla="*/ 12537 w 651443"/>
              <a:gd name="connsiteY3-478" fmla="*/ 506151 h 614843"/>
              <a:gd name="connsiteX4-479" fmla="*/ 4334 w 651443"/>
              <a:gd name="connsiteY4-480" fmla="*/ 89527 h 614843"/>
              <a:gd name="connsiteX0-481" fmla="*/ 103603 w 640788"/>
              <a:gd name="connsiteY0-482" fmla="*/ 20041 h 614843"/>
              <a:gd name="connsiteX1-483" fmla="*/ 581981 w 640788"/>
              <a:gd name="connsiteY1-484" fmla="*/ 39879 h 614843"/>
              <a:gd name="connsiteX2-485" fmla="*/ 595444 w 640788"/>
              <a:gd name="connsiteY2-486" fmla="*/ 568810 h 614843"/>
              <a:gd name="connsiteX3-487" fmla="*/ 12537 w 640788"/>
              <a:gd name="connsiteY3-488" fmla="*/ 506151 h 614843"/>
              <a:gd name="connsiteX4-489" fmla="*/ 4334 w 640788"/>
              <a:gd name="connsiteY4-490" fmla="*/ 89527 h 614843"/>
              <a:gd name="connsiteX0-491" fmla="*/ 103603 w 673655"/>
              <a:gd name="connsiteY0-492" fmla="*/ 38763 h 618146"/>
              <a:gd name="connsiteX1-493" fmla="*/ 581981 w 673655"/>
              <a:gd name="connsiteY1-494" fmla="*/ 58601 h 618146"/>
              <a:gd name="connsiteX2-495" fmla="*/ 621713 w 673655"/>
              <a:gd name="connsiteY2-496" fmla="*/ 562250 h 618146"/>
              <a:gd name="connsiteX3-497" fmla="*/ 12537 w 673655"/>
              <a:gd name="connsiteY3-498" fmla="*/ 524873 h 618146"/>
              <a:gd name="connsiteX4-499" fmla="*/ 4334 w 673655"/>
              <a:gd name="connsiteY4-500" fmla="*/ 108249 h 618146"/>
              <a:gd name="connsiteX0-501" fmla="*/ 103603 w 654750"/>
              <a:gd name="connsiteY0-502" fmla="*/ 38763 h 605787"/>
              <a:gd name="connsiteX1-503" fmla="*/ 581981 w 654750"/>
              <a:gd name="connsiteY1-504" fmla="*/ 58601 h 605787"/>
              <a:gd name="connsiteX2-505" fmla="*/ 621713 w 654750"/>
              <a:gd name="connsiteY2-506" fmla="*/ 562250 h 605787"/>
              <a:gd name="connsiteX3-507" fmla="*/ 12537 w 654750"/>
              <a:gd name="connsiteY3-508" fmla="*/ 524873 h 605787"/>
              <a:gd name="connsiteX4-509" fmla="*/ 4334 w 654750"/>
              <a:gd name="connsiteY4-510" fmla="*/ 108249 h 605787"/>
              <a:gd name="connsiteX0-511" fmla="*/ 103603 w 643734"/>
              <a:gd name="connsiteY0-512" fmla="*/ 31800 h 598824"/>
              <a:gd name="connsiteX1-513" fmla="*/ 581981 w 643734"/>
              <a:gd name="connsiteY1-514" fmla="*/ 51638 h 598824"/>
              <a:gd name="connsiteX2-515" fmla="*/ 621713 w 643734"/>
              <a:gd name="connsiteY2-516" fmla="*/ 555287 h 598824"/>
              <a:gd name="connsiteX3-517" fmla="*/ 12537 w 643734"/>
              <a:gd name="connsiteY3-518" fmla="*/ 517910 h 598824"/>
              <a:gd name="connsiteX4-519" fmla="*/ 4334 w 643734"/>
              <a:gd name="connsiteY4-520" fmla="*/ 101286 h 598824"/>
              <a:gd name="connsiteX0-521" fmla="*/ 103603 w 643734"/>
              <a:gd name="connsiteY0-522" fmla="*/ 24551 h 591575"/>
              <a:gd name="connsiteX1-523" fmla="*/ 581981 w 643734"/>
              <a:gd name="connsiteY1-524" fmla="*/ 44389 h 591575"/>
              <a:gd name="connsiteX2-525" fmla="*/ 621713 w 643734"/>
              <a:gd name="connsiteY2-526" fmla="*/ 548038 h 591575"/>
              <a:gd name="connsiteX3-527" fmla="*/ 12537 w 643734"/>
              <a:gd name="connsiteY3-528" fmla="*/ 510661 h 591575"/>
              <a:gd name="connsiteX4-529" fmla="*/ 4334 w 643734"/>
              <a:gd name="connsiteY4-530" fmla="*/ 94037 h 591575"/>
              <a:gd name="connsiteX0-531" fmla="*/ 103603 w 643734"/>
              <a:gd name="connsiteY0-532" fmla="*/ 20135 h 587159"/>
              <a:gd name="connsiteX1-533" fmla="*/ 581981 w 643734"/>
              <a:gd name="connsiteY1-534" fmla="*/ 39973 h 587159"/>
              <a:gd name="connsiteX2-535" fmla="*/ 621713 w 643734"/>
              <a:gd name="connsiteY2-536" fmla="*/ 543622 h 587159"/>
              <a:gd name="connsiteX3-537" fmla="*/ 12537 w 643734"/>
              <a:gd name="connsiteY3-538" fmla="*/ 506245 h 587159"/>
              <a:gd name="connsiteX4-539" fmla="*/ 4334 w 643734"/>
              <a:gd name="connsiteY4-540" fmla="*/ 89621 h 587159"/>
              <a:gd name="connsiteX0-541" fmla="*/ 51067 w 657504"/>
              <a:gd name="connsiteY0-542" fmla="*/ 31623 h 592327"/>
              <a:gd name="connsiteX1-543" fmla="*/ 581981 w 657504"/>
              <a:gd name="connsiteY1-544" fmla="*/ 45141 h 592327"/>
              <a:gd name="connsiteX2-545" fmla="*/ 621713 w 657504"/>
              <a:gd name="connsiteY2-546" fmla="*/ 548790 h 592327"/>
              <a:gd name="connsiteX3-547" fmla="*/ 12537 w 657504"/>
              <a:gd name="connsiteY3-548" fmla="*/ 511413 h 592327"/>
              <a:gd name="connsiteX4-549" fmla="*/ 4334 w 657504"/>
              <a:gd name="connsiteY4-550" fmla="*/ 94789 h 592327"/>
              <a:gd name="connsiteX0-551" fmla="*/ 51067 w 676118"/>
              <a:gd name="connsiteY0-552" fmla="*/ 31623 h 604686"/>
              <a:gd name="connsiteX1-553" fmla="*/ 581981 w 676118"/>
              <a:gd name="connsiteY1-554" fmla="*/ 45141 h 604686"/>
              <a:gd name="connsiteX2-555" fmla="*/ 621713 w 676118"/>
              <a:gd name="connsiteY2-556" fmla="*/ 548790 h 604686"/>
              <a:gd name="connsiteX3-557" fmla="*/ 12537 w 676118"/>
              <a:gd name="connsiteY3-558" fmla="*/ 511413 h 604686"/>
              <a:gd name="connsiteX4-559" fmla="*/ 4334 w 676118"/>
              <a:gd name="connsiteY4-560" fmla="*/ 94789 h 604686"/>
              <a:gd name="connsiteX0-561" fmla="*/ 51067 w 659741"/>
              <a:gd name="connsiteY0-562" fmla="*/ 18182 h 591245"/>
              <a:gd name="connsiteX1-563" fmla="*/ 581981 w 659741"/>
              <a:gd name="connsiteY1-564" fmla="*/ 31700 h 591245"/>
              <a:gd name="connsiteX2-565" fmla="*/ 621713 w 659741"/>
              <a:gd name="connsiteY2-566" fmla="*/ 535349 h 591245"/>
              <a:gd name="connsiteX3-567" fmla="*/ 12537 w 659741"/>
              <a:gd name="connsiteY3-568" fmla="*/ 497972 h 591245"/>
              <a:gd name="connsiteX4-569" fmla="*/ 4334 w 659741"/>
              <a:gd name="connsiteY4-570" fmla="*/ 81348 h 591245"/>
              <a:gd name="connsiteX0-571" fmla="*/ 51067 w 671131"/>
              <a:gd name="connsiteY0-572" fmla="*/ 18182 h 591245"/>
              <a:gd name="connsiteX1-573" fmla="*/ 617005 w 671131"/>
              <a:gd name="connsiteY1-574" fmla="*/ 31700 h 591245"/>
              <a:gd name="connsiteX2-575" fmla="*/ 621713 w 671131"/>
              <a:gd name="connsiteY2-576" fmla="*/ 535349 h 591245"/>
              <a:gd name="connsiteX3-577" fmla="*/ 12537 w 671131"/>
              <a:gd name="connsiteY3-578" fmla="*/ 497972 h 591245"/>
              <a:gd name="connsiteX4-579" fmla="*/ 4334 w 671131"/>
              <a:gd name="connsiteY4-580" fmla="*/ 81348 h 591245"/>
              <a:gd name="connsiteX0-581" fmla="*/ 51067 w 648099"/>
              <a:gd name="connsiteY0-582" fmla="*/ 18182 h 578886"/>
              <a:gd name="connsiteX1-583" fmla="*/ 617005 w 648099"/>
              <a:gd name="connsiteY1-584" fmla="*/ 31700 h 578886"/>
              <a:gd name="connsiteX2-585" fmla="*/ 621713 w 648099"/>
              <a:gd name="connsiteY2-586" fmla="*/ 535349 h 578886"/>
              <a:gd name="connsiteX3-587" fmla="*/ 12537 w 648099"/>
              <a:gd name="connsiteY3-588" fmla="*/ 497972 h 578886"/>
              <a:gd name="connsiteX4-589" fmla="*/ 4334 w 648099"/>
              <a:gd name="connsiteY4-590" fmla="*/ 81348 h 578886"/>
              <a:gd name="connsiteX0-591" fmla="*/ 51067 w 648099"/>
              <a:gd name="connsiteY0-592" fmla="*/ 18182 h 565791"/>
              <a:gd name="connsiteX1-593" fmla="*/ 617005 w 648099"/>
              <a:gd name="connsiteY1-594" fmla="*/ 31700 h 565791"/>
              <a:gd name="connsiteX2-595" fmla="*/ 621713 w 648099"/>
              <a:gd name="connsiteY2-596" fmla="*/ 535349 h 565791"/>
              <a:gd name="connsiteX3-597" fmla="*/ 12537 w 648099"/>
              <a:gd name="connsiteY3-598" fmla="*/ 497972 h 565791"/>
              <a:gd name="connsiteX4-599" fmla="*/ 4334 w 648099"/>
              <a:gd name="connsiteY4-600" fmla="*/ 81348 h 5657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48099" h="565791">
                <a:moveTo>
                  <a:pt x="51067" y="18182"/>
                </a:moveTo>
                <a:cubicBezTo>
                  <a:pt x="281003" y="7261"/>
                  <a:pt x="591945" y="-22893"/>
                  <a:pt x="617005" y="31700"/>
                </a:cubicBezTo>
                <a:cubicBezTo>
                  <a:pt x="642065" y="86293"/>
                  <a:pt x="669922" y="489239"/>
                  <a:pt x="621713" y="535349"/>
                </a:cubicBezTo>
                <a:cubicBezTo>
                  <a:pt x="573504" y="581459"/>
                  <a:pt x="32838" y="579874"/>
                  <a:pt x="12537" y="497972"/>
                </a:cubicBezTo>
                <a:cubicBezTo>
                  <a:pt x="992" y="378148"/>
                  <a:pt x="-4426" y="189998"/>
                  <a:pt x="4334" y="81348"/>
                </a:cubicBezTo>
              </a:path>
            </a:pathLst>
          </a:custGeom>
          <a:noFill/>
          <a:ln w="22225" cap="rnd">
            <a:solidFill>
              <a:srgbClr val="254E6B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b="1" spc="-300" dirty="0">
                <a:solidFill>
                  <a:srgbClr val="254E6B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二</a:t>
            </a:r>
          </a:p>
        </p:txBody>
      </p:sp>
      <p:sp>
        <p:nvSpPr>
          <p:cNvPr id="33" name="任意多边形 32"/>
          <p:cNvSpPr/>
          <p:nvPr/>
        </p:nvSpPr>
        <p:spPr>
          <a:xfrm>
            <a:off x="6990427" y="4390794"/>
            <a:ext cx="3240000" cy="18000"/>
          </a:xfrm>
          <a:custGeom>
            <a:avLst/>
            <a:gdLst>
              <a:gd name="connsiteX0" fmla="*/ 0 w 3513221"/>
              <a:gd name="connsiteY0" fmla="*/ 32084 h 64281"/>
              <a:gd name="connsiteX1" fmla="*/ 930442 w 3513221"/>
              <a:gd name="connsiteY1" fmla="*/ 16042 h 64281"/>
              <a:gd name="connsiteX2" fmla="*/ 1892968 w 3513221"/>
              <a:gd name="connsiteY2" fmla="*/ 64168 h 64281"/>
              <a:gd name="connsiteX3" fmla="*/ 3513221 w 3513221"/>
              <a:gd name="connsiteY3" fmla="*/ 0 h 64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13221" h="64281">
                <a:moveTo>
                  <a:pt x="0" y="32084"/>
                </a:moveTo>
                <a:cubicBezTo>
                  <a:pt x="307473" y="21389"/>
                  <a:pt x="614947" y="10695"/>
                  <a:pt x="930442" y="16042"/>
                </a:cubicBezTo>
                <a:cubicBezTo>
                  <a:pt x="1245937" y="21389"/>
                  <a:pt x="1462505" y="66842"/>
                  <a:pt x="1892968" y="64168"/>
                </a:cubicBezTo>
                <a:cubicBezTo>
                  <a:pt x="2323431" y="61494"/>
                  <a:pt x="2918326" y="30747"/>
                  <a:pt x="3513221" y="0"/>
                </a:cubicBezTo>
              </a:path>
            </a:pathLst>
          </a:custGeom>
          <a:noFill/>
          <a:ln w="22225" cap="rnd">
            <a:solidFill>
              <a:schemeClr val="tx1">
                <a:lumMod val="75000"/>
                <a:lumOff val="25000"/>
              </a:schemeClr>
            </a:solidFill>
            <a:prstDash val="lg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1"/>
          <p:cNvSpPr/>
          <p:nvPr/>
        </p:nvSpPr>
        <p:spPr>
          <a:xfrm>
            <a:off x="5781556" y="3982369"/>
            <a:ext cx="904457" cy="483157"/>
          </a:xfrm>
          <a:custGeom>
            <a:avLst/>
            <a:gdLst>
              <a:gd name="connsiteX0" fmla="*/ 0 w 656493"/>
              <a:gd name="connsiteY0" fmla="*/ 316523 h 633046"/>
              <a:gd name="connsiteX1" fmla="*/ 328247 w 656493"/>
              <a:gd name="connsiteY1" fmla="*/ 0 h 633046"/>
              <a:gd name="connsiteX2" fmla="*/ 656494 w 656493"/>
              <a:gd name="connsiteY2" fmla="*/ 316523 h 633046"/>
              <a:gd name="connsiteX3" fmla="*/ 328247 w 656493"/>
              <a:gd name="connsiteY3" fmla="*/ 633046 h 633046"/>
              <a:gd name="connsiteX4" fmla="*/ 0 w 656493"/>
              <a:gd name="connsiteY4" fmla="*/ 316523 h 633046"/>
              <a:gd name="connsiteX0-1" fmla="*/ 328247 w 656494"/>
              <a:gd name="connsiteY0-2" fmla="*/ 0 h 633046"/>
              <a:gd name="connsiteX1-3" fmla="*/ 656494 w 656494"/>
              <a:gd name="connsiteY1-4" fmla="*/ 316523 h 633046"/>
              <a:gd name="connsiteX2-5" fmla="*/ 328247 w 656494"/>
              <a:gd name="connsiteY2-6" fmla="*/ 633046 h 633046"/>
              <a:gd name="connsiteX3-7" fmla="*/ 0 w 656494"/>
              <a:gd name="connsiteY3-8" fmla="*/ 316523 h 633046"/>
              <a:gd name="connsiteX4-9" fmla="*/ 419687 w 656494"/>
              <a:gd name="connsiteY4-10" fmla="*/ 91440 h 633046"/>
              <a:gd name="connsiteX0-11" fmla="*/ 402964 w 731211"/>
              <a:gd name="connsiteY0-12" fmla="*/ 0 h 633046"/>
              <a:gd name="connsiteX1-13" fmla="*/ 731211 w 731211"/>
              <a:gd name="connsiteY1-14" fmla="*/ 316523 h 633046"/>
              <a:gd name="connsiteX2-15" fmla="*/ 402964 w 731211"/>
              <a:gd name="connsiteY2-16" fmla="*/ 633046 h 633046"/>
              <a:gd name="connsiteX3-17" fmla="*/ 74717 w 731211"/>
              <a:gd name="connsiteY3-18" fmla="*/ 316523 h 633046"/>
              <a:gd name="connsiteX4-19" fmla="*/ 161895 w 731211"/>
              <a:gd name="connsiteY4-20" fmla="*/ 152400 h 633046"/>
              <a:gd name="connsiteX0-21" fmla="*/ 353700 w 681947"/>
              <a:gd name="connsiteY0-22" fmla="*/ 0 h 633046"/>
              <a:gd name="connsiteX1-23" fmla="*/ 681947 w 681947"/>
              <a:gd name="connsiteY1-24" fmla="*/ 316523 h 633046"/>
              <a:gd name="connsiteX2-25" fmla="*/ 353700 w 681947"/>
              <a:gd name="connsiteY2-26" fmla="*/ 633046 h 633046"/>
              <a:gd name="connsiteX3-27" fmla="*/ 25453 w 681947"/>
              <a:gd name="connsiteY3-28" fmla="*/ 316523 h 633046"/>
              <a:gd name="connsiteX4-29" fmla="*/ 112631 w 681947"/>
              <a:gd name="connsiteY4-30" fmla="*/ 152400 h 633046"/>
              <a:gd name="connsiteX0-31" fmla="*/ 341249 w 669496"/>
              <a:gd name="connsiteY0-32" fmla="*/ 0 h 633046"/>
              <a:gd name="connsiteX1-33" fmla="*/ 669496 w 669496"/>
              <a:gd name="connsiteY1-34" fmla="*/ 316523 h 633046"/>
              <a:gd name="connsiteX2-35" fmla="*/ 341249 w 669496"/>
              <a:gd name="connsiteY2-36" fmla="*/ 633046 h 633046"/>
              <a:gd name="connsiteX3-37" fmla="*/ 13002 w 669496"/>
              <a:gd name="connsiteY3-38" fmla="*/ 316523 h 633046"/>
              <a:gd name="connsiteX4-39" fmla="*/ 100180 w 669496"/>
              <a:gd name="connsiteY4-40" fmla="*/ 152400 h 633046"/>
              <a:gd name="connsiteX0-41" fmla="*/ 347951 w 676198"/>
              <a:gd name="connsiteY0-42" fmla="*/ 0 h 633046"/>
              <a:gd name="connsiteX1-43" fmla="*/ 676198 w 676198"/>
              <a:gd name="connsiteY1-44" fmla="*/ 316523 h 633046"/>
              <a:gd name="connsiteX2-45" fmla="*/ 347951 w 676198"/>
              <a:gd name="connsiteY2-46" fmla="*/ 633046 h 633046"/>
              <a:gd name="connsiteX3-47" fmla="*/ 19704 w 676198"/>
              <a:gd name="connsiteY3-48" fmla="*/ 316523 h 633046"/>
              <a:gd name="connsiteX4-49" fmla="*/ 79173 w 676198"/>
              <a:gd name="connsiteY4-50" fmla="*/ 113607 h 633046"/>
              <a:gd name="connsiteX0-51" fmla="*/ 333371 w 661618"/>
              <a:gd name="connsiteY0-52" fmla="*/ 0 h 633046"/>
              <a:gd name="connsiteX1-53" fmla="*/ 661618 w 661618"/>
              <a:gd name="connsiteY1-54" fmla="*/ 316523 h 633046"/>
              <a:gd name="connsiteX2-55" fmla="*/ 333371 w 661618"/>
              <a:gd name="connsiteY2-56" fmla="*/ 633046 h 633046"/>
              <a:gd name="connsiteX3-57" fmla="*/ 5124 w 661618"/>
              <a:gd name="connsiteY3-58" fmla="*/ 316523 h 633046"/>
              <a:gd name="connsiteX4-59" fmla="*/ 64593 w 661618"/>
              <a:gd name="connsiteY4-60" fmla="*/ 113607 h 633046"/>
              <a:gd name="connsiteX0-61" fmla="*/ 178200 w 661618"/>
              <a:gd name="connsiteY0-62" fmla="*/ 0 h 583170"/>
              <a:gd name="connsiteX1-63" fmla="*/ 661618 w 661618"/>
              <a:gd name="connsiteY1-64" fmla="*/ 266647 h 583170"/>
              <a:gd name="connsiteX2-65" fmla="*/ 333371 w 661618"/>
              <a:gd name="connsiteY2-66" fmla="*/ 583170 h 583170"/>
              <a:gd name="connsiteX3-67" fmla="*/ 5124 w 661618"/>
              <a:gd name="connsiteY3-68" fmla="*/ 266647 h 583170"/>
              <a:gd name="connsiteX4-69" fmla="*/ 64593 w 661618"/>
              <a:gd name="connsiteY4-70" fmla="*/ 63731 h 583170"/>
              <a:gd name="connsiteX0-71" fmla="*/ 178200 w 662133"/>
              <a:gd name="connsiteY0-72" fmla="*/ 66578 h 649748"/>
              <a:gd name="connsiteX1-73" fmla="*/ 412660 w 662133"/>
              <a:gd name="connsiteY1-74" fmla="*/ 10947 h 649748"/>
              <a:gd name="connsiteX2-75" fmla="*/ 661618 w 662133"/>
              <a:gd name="connsiteY2-76" fmla="*/ 333225 h 649748"/>
              <a:gd name="connsiteX3-77" fmla="*/ 333371 w 662133"/>
              <a:gd name="connsiteY3-78" fmla="*/ 649748 h 649748"/>
              <a:gd name="connsiteX4-79" fmla="*/ 5124 w 662133"/>
              <a:gd name="connsiteY4-80" fmla="*/ 333225 h 649748"/>
              <a:gd name="connsiteX5" fmla="*/ 64593 w 662133"/>
              <a:gd name="connsiteY5" fmla="*/ 130309 h 649748"/>
              <a:gd name="connsiteX0-81" fmla="*/ 178200 w 662148"/>
              <a:gd name="connsiteY0-82" fmla="*/ 66578 h 649748"/>
              <a:gd name="connsiteX1-83" fmla="*/ 412660 w 662148"/>
              <a:gd name="connsiteY1-84" fmla="*/ 10947 h 649748"/>
              <a:gd name="connsiteX2-85" fmla="*/ 661618 w 662148"/>
              <a:gd name="connsiteY2-86" fmla="*/ 333225 h 649748"/>
              <a:gd name="connsiteX3-87" fmla="*/ 333371 w 662148"/>
              <a:gd name="connsiteY3-88" fmla="*/ 649748 h 649748"/>
              <a:gd name="connsiteX4-89" fmla="*/ 5124 w 662148"/>
              <a:gd name="connsiteY4-90" fmla="*/ 333225 h 649748"/>
              <a:gd name="connsiteX5-91" fmla="*/ 64593 w 662148"/>
              <a:gd name="connsiteY5-92" fmla="*/ 130309 h 649748"/>
              <a:gd name="connsiteX0-93" fmla="*/ 178200 w 662148"/>
              <a:gd name="connsiteY0-94" fmla="*/ 61032 h 644202"/>
              <a:gd name="connsiteX1-95" fmla="*/ 412660 w 662148"/>
              <a:gd name="connsiteY1-96" fmla="*/ 5401 h 644202"/>
              <a:gd name="connsiteX2-97" fmla="*/ 661618 w 662148"/>
              <a:gd name="connsiteY2-98" fmla="*/ 327679 h 644202"/>
              <a:gd name="connsiteX3-99" fmla="*/ 333371 w 662148"/>
              <a:gd name="connsiteY3-100" fmla="*/ 644202 h 644202"/>
              <a:gd name="connsiteX4-101" fmla="*/ 5124 w 662148"/>
              <a:gd name="connsiteY4-102" fmla="*/ 327679 h 644202"/>
              <a:gd name="connsiteX5-103" fmla="*/ 64593 w 662148"/>
              <a:gd name="connsiteY5-104" fmla="*/ 124763 h 644202"/>
              <a:gd name="connsiteX0-105" fmla="*/ 178200 w 662148"/>
              <a:gd name="connsiteY0-106" fmla="*/ 75865 h 659035"/>
              <a:gd name="connsiteX1-107" fmla="*/ 168819 w 662148"/>
              <a:gd name="connsiteY1-108" fmla="*/ 31317 h 659035"/>
              <a:gd name="connsiteX2-109" fmla="*/ 412660 w 662148"/>
              <a:gd name="connsiteY2-110" fmla="*/ 20234 h 659035"/>
              <a:gd name="connsiteX3-111" fmla="*/ 661618 w 662148"/>
              <a:gd name="connsiteY3-112" fmla="*/ 342512 h 659035"/>
              <a:gd name="connsiteX4-113" fmla="*/ 333371 w 662148"/>
              <a:gd name="connsiteY4-114" fmla="*/ 659035 h 659035"/>
              <a:gd name="connsiteX5-115" fmla="*/ 5124 w 662148"/>
              <a:gd name="connsiteY5-116" fmla="*/ 342512 h 659035"/>
              <a:gd name="connsiteX6" fmla="*/ 64593 w 662148"/>
              <a:gd name="connsiteY6" fmla="*/ 139596 h 659035"/>
              <a:gd name="connsiteX0-117" fmla="*/ 178200 w 662148"/>
              <a:gd name="connsiteY0-118" fmla="*/ 68901 h 652071"/>
              <a:gd name="connsiteX1-119" fmla="*/ 130026 w 662148"/>
              <a:gd name="connsiteY1-120" fmla="*/ 68688 h 652071"/>
              <a:gd name="connsiteX2-121" fmla="*/ 412660 w 662148"/>
              <a:gd name="connsiteY2-122" fmla="*/ 13270 h 652071"/>
              <a:gd name="connsiteX3-123" fmla="*/ 661618 w 662148"/>
              <a:gd name="connsiteY3-124" fmla="*/ 335548 h 652071"/>
              <a:gd name="connsiteX4-125" fmla="*/ 333371 w 662148"/>
              <a:gd name="connsiteY4-126" fmla="*/ 652071 h 652071"/>
              <a:gd name="connsiteX5-127" fmla="*/ 5124 w 662148"/>
              <a:gd name="connsiteY5-128" fmla="*/ 335548 h 652071"/>
              <a:gd name="connsiteX6-129" fmla="*/ 64593 w 662148"/>
              <a:gd name="connsiteY6-130" fmla="*/ 132632 h 652071"/>
              <a:gd name="connsiteX0-131" fmla="*/ 178200 w 662220"/>
              <a:gd name="connsiteY0-132" fmla="*/ 68901 h 652071"/>
              <a:gd name="connsiteX1-133" fmla="*/ 130026 w 662220"/>
              <a:gd name="connsiteY1-134" fmla="*/ 68688 h 652071"/>
              <a:gd name="connsiteX2-135" fmla="*/ 412660 w 662220"/>
              <a:gd name="connsiteY2-136" fmla="*/ 13270 h 652071"/>
              <a:gd name="connsiteX3-137" fmla="*/ 661618 w 662220"/>
              <a:gd name="connsiteY3-138" fmla="*/ 335548 h 652071"/>
              <a:gd name="connsiteX4-139" fmla="*/ 333371 w 662220"/>
              <a:gd name="connsiteY4-140" fmla="*/ 652071 h 652071"/>
              <a:gd name="connsiteX5-141" fmla="*/ 5124 w 662220"/>
              <a:gd name="connsiteY5-142" fmla="*/ 335548 h 652071"/>
              <a:gd name="connsiteX6-143" fmla="*/ 64593 w 662220"/>
              <a:gd name="connsiteY6-144" fmla="*/ 132632 h 652071"/>
              <a:gd name="connsiteX0-145" fmla="*/ 178200 w 662220"/>
              <a:gd name="connsiteY0-146" fmla="*/ 58449 h 641619"/>
              <a:gd name="connsiteX1-147" fmla="*/ 130026 w 662220"/>
              <a:gd name="connsiteY1-148" fmla="*/ 58236 h 641619"/>
              <a:gd name="connsiteX2-149" fmla="*/ 412660 w 662220"/>
              <a:gd name="connsiteY2-150" fmla="*/ 2818 h 641619"/>
              <a:gd name="connsiteX3-151" fmla="*/ 661618 w 662220"/>
              <a:gd name="connsiteY3-152" fmla="*/ 325096 h 641619"/>
              <a:gd name="connsiteX4-153" fmla="*/ 333371 w 662220"/>
              <a:gd name="connsiteY4-154" fmla="*/ 641619 h 641619"/>
              <a:gd name="connsiteX5-155" fmla="*/ 5124 w 662220"/>
              <a:gd name="connsiteY5-156" fmla="*/ 325096 h 641619"/>
              <a:gd name="connsiteX6-157" fmla="*/ 64593 w 662220"/>
              <a:gd name="connsiteY6-158" fmla="*/ 122180 h 641619"/>
              <a:gd name="connsiteX0-159" fmla="*/ 178200 w 662220"/>
              <a:gd name="connsiteY0-160" fmla="*/ 58449 h 641619"/>
              <a:gd name="connsiteX1-161" fmla="*/ 130026 w 662220"/>
              <a:gd name="connsiteY1-162" fmla="*/ 58236 h 641619"/>
              <a:gd name="connsiteX2-163" fmla="*/ 412660 w 662220"/>
              <a:gd name="connsiteY2-164" fmla="*/ 2818 h 641619"/>
              <a:gd name="connsiteX3-165" fmla="*/ 661618 w 662220"/>
              <a:gd name="connsiteY3-166" fmla="*/ 325096 h 641619"/>
              <a:gd name="connsiteX4-167" fmla="*/ 333371 w 662220"/>
              <a:gd name="connsiteY4-168" fmla="*/ 641619 h 641619"/>
              <a:gd name="connsiteX5-169" fmla="*/ 5124 w 662220"/>
              <a:gd name="connsiteY5-170" fmla="*/ 325096 h 641619"/>
              <a:gd name="connsiteX6-171" fmla="*/ 64593 w 662220"/>
              <a:gd name="connsiteY6-172" fmla="*/ 122180 h 641619"/>
              <a:gd name="connsiteX0-173" fmla="*/ 178200 w 662220"/>
              <a:gd name="connsiteY0-174" fmla="*/ 58449 h 641619"/>
              <a:gd name="connsiteX1-175" fmla="*/ 130026 w 662220"/>
              <a:gd name="connsiteY1-176" fmla="*/ 58236 h 641619"/>
              <a:gd name="connsiteX2-177" fmla="*/ 412660 w 662220"/>
              <a:gd name="connsiteY2-178" fmla="*/ 2818 h 641619"/>
              <a:gd name="connsiteX3-179" fmla="*/ 661618 w 662220"/>
              <a:gd name="connsiteY3-180" fmla="*/ 325096 h 641619"/>
              <a:gd name="connsiteX4-181" fmla="*/ 333371 w 662220"/>
              <a:gd name="connsiteY4-182" fmla="*/ 641619 h 641619"/>
              <a:gd name="connsiteX5-183" fmla="*/ 5124 w 662220"/>
              <a:gd name="connsiteY5-184" fmla="*/ 325096 h 641619"/>
              <a:gd name="connsiteX6-185" fmla="*/ 64593 w 662220"/>
              <a:gd name="connsiteY6-186" fmla="*/ 122180 h 641619"/>
              <a:gd name="connsiteX0-187" fmla="*/ 178200 w 662220"/>
              <a:gd name="connsiteY0-188" fmla="*/ 58449 h 641619"/>
              <a:gd name="connsiteX1-189" fmla="*/ 130026 w 662220"/>
              <a:gd name="connsiteY1-190" fmla="*/ 58236 h 641619"/>
              <a:gd name="connsiteX2-191" fmla="*/ 412660 w 662220"/>
              <a:gd name="connsiteY2-192" fmla="*/ 2818 h 641619"/>
              <a:gd name="connsiteX3-193" fmla="*/ 661618 w 662220"/>
              <a:gd name="connsiteY3-194" fmla="*/ 325096 h 641619"/>
              <a:gd name="connsiteX4-195" fmla="*/ 333371 w 662220"/>
              <a:gd name="connsiteY4-196" fmla="*/ 641619 h 641619"/>
              <a:gd name="connsiteX5-197" fmla="*/ 5124 w 662220"/>
              <a:gd name="connsiteY5-198" fmla="*/ 325096 h 641619"/>
              <a:gd name="connsiteX6-199" fmla="*/ 64593 w 662220"/>
              <a:gd name="connsiteY6-200" fmla="*/ 122180 h 641619"/>
              <a:gd name="connsiteX0-201" fmla="*/ 178200 w 662220"/>
              <a:gd name="connsiteY0-202" fmla="*/ 58449 h 641619"/>
              <a:gd name="connsiteX1-203" fmla="*/ 130026 w 662220"/>
              <a:gd name="connsiteY1-204" fmla="*/ 58236 h 641619"/>
              <a:gd name="connsiteX2-205" fmla="*/ 412660 w 662220"/>
              <a:gd name="connsiteY2-206" fmla="*/ 2818 h 641619"/>
              <a:gd name="connsiteX3-207" fmla="*/ 661618 w 662220"/>
              <a:gd name="connsiteY3-208" fmla="*/ 325096 h 641619"/>
              <a:gd name="connsiteX4-209" fmla="*/ 333371 w 662220"/>
              <a:gd name="connsiteY4-210" fmla="*/ 641619 h 641619"/>
              <a:gd name="connsiteX5-211" fmla="*/ 5124 w 662220"/>
              <a:gd name="connsiteY5-212" fmla="*/ 325096 h 641619"/>
              <a:gd name="connsiteX6-213" fmla="*/ 64593 w 662220"/>
              <a:gd name="connsiteY6-214" fmla="*/ 122180 h 641619"/>
              <a:gd name="connsiteX0-215" fmla="*/ 176252 w 660272"/>
              <a:gd name="connsiteY0-216" fmla="*/ 58449 h 641619"/>
              <a:gd name="connsiteX1-217" fmla="*/ 128078 w 660272"/>
              <a:gd name="connsiteY1-218" fmla="*/ 58236 h 641619"/>
              <a:gd name="connsiteX2-219" fmla="*/ 410712 w 660272"/>
              <a:gd name="connsiteY2-220" fmla="*/ 2818 h 641619"/>
              <a:gd name="connsiteX3-221" fmla="*/ 659670 w 660272"/>
              <a:gd name="connsiteY3-222" fmla="*/ 325096 h 641619"/>
              <a:gd name="connsiteX4-223" fmla="*/ 331423 w 660272"/>
              <a:gd name="connsiteY4-224" fmla="*/ 641619 h 641619"/>
              <a:gd name="connsiteX5-225" fmla="*/ 3176 w 660272"/>
              <a:gd name="connsiteY5-226" fmla="*/ 325096 h 641619"/>
              <a:gd name="connsiteX6-227" fmla="*/ 62645 w 660272"/>
              <a:gd name="connsiteY6-228" fmla="*/ 122180 h 641619"/>
              <a:gd name="connsiteX0-229" fmla="*/ 253837 w 660272"/>
              <a:gd name="connsiteY0-230" fmla="*/ 30740 h 641619"/>
              <a:gd name="connsiteX1-231" fmla="*/ 128078 w 660272"/>
              <a:gd name="connsiteY1-232" fmla="*/ 58236 h 641619"/>
              <a:gd name="connsiteX2-233" fmla="*/ 410712 w 660272"/>
              <a:gd name="connsiteY2-234" fmla="*/ 2818 h 641619"/>
              <a:gd name="connsiteX3-235" fmla="*/ 659670 w 660272"/>
              <a:gd name="connsiteY3-236" fmla="*/ 325096 h 641619"/>
              <a:gd name="connsiteX4-237" fmla="*/ 331423 w 660272"/>
              <a:gd name="connsiteY4-238" fmla="*/ 641619 h 641619"/>
              <a:gd name="connsiteX5-239" fmla="*/ 3176 w 660272"/>
              <a:gd name="connsiteY5-240" fmla="*/ 325096 h 641619"/>
              <a:gd name="connsiteX6-241" fmla="*/ 62645 w 660272"/>
              <a:gd name="connsiteY6-242" fmla="*/ 122180 h 641619"/>
              <a:gd name="connsiteX0-243" fmla="*/ 253837 w 660191"/>
              <a:gd name="connsiteY0-244" fmla="*/ 41069 h 651948"/>
              <a:gd name="connsiteX1-245" fmla="*/ 161329 w 660191"/>
              <a:gd name="connsiteY1-246" fmla="*/ 63023 h 651948"/>
              <a:gd name="connsiteX2-247" fmla="*/ 410712 w 660191"/>
              <a:gd name="connsiteY2-248" fmla="*/ 13147 h 651948"/>
              <a:gd name="connsiteX3-249" fmla="*/ 659670 w 660191"/>
              <a:gd name="connsiteY3-250" fmla="*/ 335425 h 651948"/>
              <a:gd name="connsiteX4-251" fmla="*/ 331423 w 660191"/>
              <a:gd name="connsiteY4-252" fmla="*/ 651948 h 651948"/>
              <a:gd name="connsiteX5-253" fmla="*/ 3176 w 660191"/>
              <a:gd name="connsiteY5-254" fmla="*/ 335425 h 651948"/>
              <a:gd name="connsiteX6-255" fmla="*/ 62645 w 660191"/>
              <a:gd name="connsiteY6-256" fmla="*/ 132509 h 651948"/>
              <a:gd name="connsiteX0-257" fmla="*/ 253837 w 660897"/>
              <a:gd name="connsiteY0-258" fmla="*/ 45475 h 656354"/>
              <a:gd name="connsiteX1-259" fmla="*/ 161329 w 660897"/>
              <a:gd name="connsiteY1-260" fmla="*/ 67429 h 656354"/>
              <a:gd name="connsiteX2-261" fmla="*/ 410712 w 660897"/>
              <a:gd name="connsiteY2-262" fmla="*/ 17553 h 656354"/>
              <a:gd name="connsiteX3-263" fmla="*/ 659670 w 660897"/>
              <a:gd name="connsiteY3-264" fmla="*/ 339831 h 656354"/>
              <a:gd name="connsiteX4-265" fmla="*/ 331423 w 660897"/>
              <a:gd name="connsiteY4-266" fmla="*/ 656354 h 656354"/>
              <a:gd name="connsiteX5-267" fmla="*/ 3176 w 660897"/>
              <a:gd name="connsiteY5-268" fmla="*/ 339831 h 656354"/>
              <a:gd name="connsiteX6-269" fmla="*/ 62645 w 660897"/>
              <a:gd name="connsiteY6-270" fmla="*/ 136915 h 656354"/>
              <a:gd name="connsiteX0-271" fmla="*/ 253837 w 660406"/>
              <a:gd name="connsiteY0-272" fmla="*/ 41070 h 651949"/>
              <a:gd name="connsiteX1-273" fmla="*/ 161329 w 660406"/>
              <a:gd name="connsiteY1-274" fmla="*/ 63024 h 651949"/>
              <a:gd name="connsiteX2-275" fmla="*/ 410712 w 660406"/>
              <a:gd name="connsiteY2-276" fmla="*/ 13148 h 651949"/>
              <a:gd name="connsiteX3-277" fmla="*/ 659670 w 660406"/>
              <a:gd name="connsiteY3-278" fmla="*/ 335426 h 651949"/>
              <a:gd name="connsiteX4-279" fmla="*/ 331423 w 660406"/>
              <a:gd name="connsiteY4-280" fmla="*/ 651949 h 651949"/>
              <a:gd name="connsiteX5-281" fmla="*/ 3176 w 660406"/>
              <a:gd name="connsiteY5-282" fmla="*/ 335426 h 651949"/>
              <a:gd name="connsiteX6-283" fmla="*/ 62645 w 660406"/>
              <a:gd name="connsiteY6-284" fmla="*/ 132510 h 651949"/>
              <a:gd name="connsiteX0-285" fmla="*/ 161329 w 660406"/>
              <a:gd name="connsiteY0-286" fmla="*/ 63024 h 651949"/>
              <a:gd name="connsiteX1-287" fmla="*/ 410712 w 660406"/>
              <a:gd name="connsiteY1-288" fmla="*/ 13148 h 651949"/>
              <a:gd name="connsiteX2-289" fmla="*/ 659670 w 660406"/>
              <a:gd name="connsiteY2-290" fmla="*/ 335426 h 651949"/>
              <a:gd name="connsiteX3-291" fmla="*/ 331423 w 660406"/>
              <a:gd name="connsiteY3-292" fmla="*/ 651949 h 651949"/>
              <a:gd name="connsiteX4-293" fmla="*/ 3176 w 660406"/>
              <a:gd name="connsiteY4-294" fmla="*/ 335426 h 651949"/>
              <a:gd name="connsiteX5-295" fmla="*/ 62645 w 660406"/>
              <a:gd name="connsiteY5-296" fmla="*/ 132510 h 651949"/>
              <a:gd name="connsiteX0-297" fmla="*/ 128078 w 660207"/>
              <a:gd name="connsiteY0-298" fmla="*/ 63024 h 651949"/>
              <a:gd name="connsiteX1-299" fmla="*/ 410712 w 660207"/>
              <a:gd name="connsiteY1-300" fmla="*/ 13148 h 651949"/>
              <a:gd name="connsiteX2-301" fmla="*/ 659670 w 660207"/>
              <a:gd name="connsiteY2-302" fmla="*/ 335426 h 651949"/>
              <a:gd name="connsiteX3-303" fmla="*/ 331423 w 660207"/>
              <a:gd name="connsiteY3-304" fmla="*/ 651949 h 651949"/>
              <a:gd name="connsiteX4-305" fmla="*/ 3176 w 660207"/>
              <a:gd name="connsiteY4-306" fmla="*/ 335426 h 651949"/>
              <a:gd name="connsiteX5-307" fmla="*/ 62645 w 660207"/>
              <a:gd name="connsiteY5-308" fmla="*/ 132510 h 651949"/>
              <a:gd name="connsiteX0-309" fmla="*/ 128078 w 660438"/>
              <a:gd name="connsiteY0-310" fmla="*/ 60888 h 649813"/>
              <a:gd name="connsiteX1-311" fmla="*/ 410712 w 660438"/>
              <a:gd name="connsiteY1-312" fmla="*/ 11012 h 649813"/>
              <a:gd name="connsiteX2-313" fmla="*/ 659670 w 660438"/>
              <a:gd name="connsiteY2-314" fmla="*/ 333290 h 649813"/>
              <a:gd name="connsiteX3-315" fmla="*/ 331423 w 660438"/>
              <a:gd name="connsiteY3-316" fmla="*/ 649813 h 649813"/>
              <a:gd name="connsiteX4-317" fmla="*/ 3176 w 660438"/>
              <a:gd name="connsiteY4-318" fmla="*/ 333290 h 649813"/>
              <a:gd name="connsiteX5-319" fmla="*/ 62645 w 660438"/>
              <a:gd name="connsiteY5-320" fmla="*/ 130374 h 649813"/>
              <a:gd name="connsiteX0-321" fmla="*/ 128078 w 660438"/>
              <a:gd name="connsiteY0-322" fmla="*/ 64927 h 653852"/>
              <a:gd name="connsiteX1-323" fmla="*/ 410712 w 660438"/>
              <a:gd name="connsiteY1-324" fmla="*/ 15051 h 653852"/>
              <a:gd name="connsiteX2-325" fmla="*/ 659670 w 660438"/>
              <a:gd name="connsiteY2-326" fmla="*/ 337329 h 653852"/>
              <a:gd name="connsiteX3-327" fmla="*/ 331423 w 660438"/>
              <a:gd name="connsiteY3-328" fmla="*/ 653852 h 653852"/>
              <a:gd name="connsiteX4-329" fmla="*/ 3176 w 660438"/>
              <a:gd name="connsiteY4-330" fmla="*/ 337329 h 653852"/>
              <a:gd name="connsiteX5-331" fmla="*/ 62645 w 660438"/>
              <a:gd name="connsiteY5-332" fmla="*/ 134413 h 653852"/>
              <a:gd name="connsiteX0-333" fmla="*/ 128078 w 687378"/>
              <a:gd name="connsiteY0-334" fmla="*/ 58090 h 647015"/>
              <a:gd name="connsiteX1-335" fmla="*/ 571432 w 687378"/>
              <a:gd name="connsiteY1-336" fmla="*/ 16673 h 647015"/>
              <a:gd name="connsiteX2-337" fmla="*/ 659670 w 687378"/>
              <a:gd name="connsiteY2-338" fmla="*/ 330492 h 647015"/>
              <a:gd name="connsiteX3-339" fmla="*/ 331423 w 687378"/>
              <a:gd name="connsiteY3-340" fmla="*/ 647015 h 647015"/>
              <a:gd name="connsiteX4-341" fmla="*/ 3176 w 687378"/>
              <a:gd name="connsiteY4-342" fmla="*/ 330492 h 647015"/>
              <a:gd name="connsiteX5-343" fmla="*/ 62645 w 687378"/>
              <a:gd name="connsiteY5-344" fmla="*/ 127576 h 647015"/>
              <a:gd name="connsiteX0-345" fmla="*/ 128078 w 677145"/>
              <a:gd name="connsiteY0-346" fmla="*/ 58090 h 663933"/>
              <a:gd name="connsiteX1-347" fmla="*/ 571432 w 677145"/>
              <a:gd name="connsiteY1-348" fmla="*/ 16673 h 663933"/>
              <a:gd name="connsiteX2-349" fmla="*/ 659670 w 677145"/>
              <a:gd name="connsiteY2-350" fmla="*/ 330492 h 663933"/>
              <a:gd name="connsiteX3-351" fmla="*/ 559815 w 677145"/>
              <a:gd name="connsiteY3-352" fmla="*/ 663933 h 663933"/>
              <a:gd name="connsiteX4-353" fmla="*/ 3176 w 677145"/>
              <a:gd name="connsiteY4-354" fmla="*/ 330492 h 663933"/>
              <a:gd name="connsiteX5-355" fmla="*/ 62645 w 677145"/>
              <a:gd name="connsiteY5-356" fmla="*/ 127576 h 663933"/>
              <a:gd name="connsiteX0-357" fmla="*/ 101940 w 644966"/>
              <a:gd name="connsiteY0-358" fmla="*/ 58090 h 685888"/>
              <a:gd name="connsiteX1-359" fmla="*/ 545294 w 644966"/>
              <a:gd name="connsiteY1-360" fmla="*/ 16673 h 685888"/>
              <a:gd name="connsiteX2-361" fmla="*/ 633532 w 644966"/>
              <a:gd name="connsiteY2-362" fmla="*/ 330492 h 685888"/>
              <a:gd name="connsiteX3-363" fmla="*/ 533677 w 644966"/>
              <a:gd name="connsiteY3-364" fmla="*/ 663933 h 685888"/>
              <a:gd name="connsiteX4-365" fmla="*/ 10874 w 644966"/>
              <a:gd name="connsiteY4-366" fmla="*/ 575801 h 685888"/>
              <a:gd name="connsiteX5-367" fmla="*/ 36507 w 644966"/>
              <a:gd name="connsiteY5-368" fmla="*/ 127576 h 685888"/>
              <a:gd name="connsiteX0-369" fmla="*/ 101940 w 642626"/>
              <a:gd name="connsiteY0-370" fmla="*/ 58090 h 654766"/>
              <a:gd name="connsiteX1-371" fmla="*/ 545294 w 642626"/>
              <a:gd name="connsiteY1-372" fmla="*/ 16673 h 654766"/>
              <a:gd name="connsiteX2-373" fmla="*/ 633532 w 642626"/>
              <a:gd name="connsiteY2-374" fmla="*/ 330492 h 654766"/>
              <a:gd name="connsiteX3-375" fmla="*/ 567513 w 642626"/>
              <a:gd name="connsiteY3-376" fmla="*/ 613179 h 654766"/>
              <a:gd name="connsiteX4-377" fmla="*/ 10874 w 642626"/>
              <a:gd name="connsiteY4-378" fmla="*/ 575801 h 654766"/>
              <a:gd name="connsiteX5-379" fmla="*/ 36507 w 642626"/>
              <a:gd name="connsiteY5-380" fmla="*/ 127576 h 654766"/>
              <a:gd name="connsiteX0-381" fmla="*/ 101940 w 642626"/>
              <a:gd name="connsiteY0-382" fmla="*/ 30477 h 627153"/>
              <a:gd name="connsiteX1-383" fmla="*/ 545294 w 642626"/>
              <a:gd name="connsiteY1-384" fmla="*/ 31354 h 627153"/>
              <a:gd name="connsiteX2-385" fmla="*/ 633532 w 642626"/>
              <a:gd name="connsiteY2-386" fmla="*/ 302879 h 627153"/>
              <a:gd name="connsiteX3-387" fmla="*/ 567513 w 642626"/>
              <a:gd name="connsiteY3-388" fmla="*/ 585566 h 627153"/>
              <a:gd name="connsiteX4-389" fmla="*/ 10874 w 642626"/>
              <a:gd name="connsiteY4-390" fmla="*/ 548188 h 627153"/>
              <a:gd name="connsiteX5-391" fmla="*/ 36507 w 642626"/>
              <a:gd name="connsiteY5-392" fmla="*/ 99963 h 627153"/>
              <a:gd name="connsiteX0-393" fmla="*/ 101940 w 641803"/>
              <a:gd name="connsiteY0-394" fmla="*/ 32533 h 629209"/>
              <a:gd name="connsiteX1-395" fmla="*/ 545294 w 641803"/>
              <a:gd name="connsiteY1-396" fmla="*/ 33410 h 629209"/>
              <a:gd name="connsiteX2-397" fmla="*/ 633532 w 641803"/>
              <a:gd name="connsiteY2-398" fmla="*/ 304935 h 629209"/>
              <a:gd name="connsiteX3-399" fmla="*/ 567513 w 641803"/>
              <a:gd name="connsiteY3-400" fmla="*/ 587622 h 629209"/>
              <a:gd name="connsiteX4-401" fmla="*/ 10874 w 641803"/>
              <a:gd name="connsiteY4-402" fmla="*/ 550244 h 629209"/>
              <a:gd name="connsiteX5-403" fmla="*/ 36507 w 641803"/>
              <a:gd name="connsiteY5-404" fmla="*/ 102019 h 629209"/>
              <a:gd name="connsiteX0-405" fmla="*/ 93785 w 633648"/>
              <a:gd name="connsiteY0-406" fmla="*/ 32533 h 629209"/>
              <a:gd name="connsiteX1-407" fmla="*/ 537139 w 633648"/>
              <a:gd name="connsiteY1-408" fmla="*/ 33410 h 629209"/>
              <a:gd name="connsiteX2-409" fmla="*/ 625377 w 633648"/>
              <a:gd name="connsiteY2-410" fmla="*/ 304935 h 629209"/>
              <a:gd name="connsiteX3-411" fmla="*/ 559358 w 633648"/>
              <a:gd name="connsiteY3-412" fmla="*/ 587622 h 629209"/>
              <a:gd name="connsiteX4-413" fmla="*/ 2719 w 633648"/>
              <a:gd name="connsiteY4-414" fmla="*/ 550244 h 629209"/>
              <a:gd name="connsiteX5-415" fmla="*/ 28352 w 633648"/>
              <a:gd name="connsiteY5-416" fmla="*/ 102019 h 629209"/>
              <a:gd name="connsiteX0-417" fmla="*/ 103603 w 643466"/>
              <a:gd name="connsiteY0-418" fmla="*/ 32533 h 629209"/>
              <a:gd name="connsiteX1-419" fmla="*/ 546957 w 643466"/>
              <a:gd name="connsiteY1-420" fmla="*/ 33410 h 629209"/>
              <a:gd name="connsiteX2-421" fmla="*/ 635195 w 643466"/>
              <a:gd name="connsiteY2-422" fmla="*/ 304935 h 629209"/>
              <a:gd name="connsiteX3-423" fmla="*/ 569176 w 643466"/>
              <a:gd name="connsiteY3-424" fmla="*/ 587622 h 629209"/>
              <a:gd name="connsiteX4-425" fmla="*/ 12537 w 643466"/>
              <a:gd name="connsiteY4-426" fmla="*/ 550244 h 629209"/>
              <a:gd name="connsiteX5-427" fmla="*/ 4334 w 643466"/>
              <a:gd name="connsiteY5-428" fmla="*/ 102019 h 629209"/>
              <a:gd name="connsiteX0-429" fmla="*/ 103603 w 643466"/>
              <a:gd name="connsiteY0-430" fmla="*/ 32533 h 613248"/>
              <a:gd name="connsiteX1-431" fmla="*/ 546957 w 643466"/>
              <a:gd name="connsiteY1-432" fmla="*/ 33410 h 613248"/>
              <a:gd name="connsiteX2-433" fmla="*/ 635195 w 643466"/>
              <a:gd name="connsiteY2-434" fmla="*/ 304935 h 613248"/>
              <a:gd name="connsiteX3-435" fmla="*/ 569176 w 643466"/>
              <a:gd name="connsiteY3-436" fmla="*/ 587622 h 613248"/>
              <a:gd name="connsiteX4-437" fmla="*/ 12537 w 643466"/>
              <a:gd name="connsiteY4-438" fmla="*/ 518643 h 613248"/>
              <a:gd name="connsiteX5-439" fmla="*/ 4334 w 643466"/>
              <a:gd name="connsiteY5-440" fmla="*/ 102019 h 613248"/>
              <a:gd name="connsiteX0-441" fmla="*/ 103603 w 622280"/>
              <a:gd name="connsiteY0-442" fmla="*/ 51723 h 632438"/>
              <a:gd name="connsiteX1-443" fmla="*/ 546957 w 622280"/>
              <a:gd name="connsiteY1-444" fmla="*/ 52600 h 632438"/>
              <a:gd name="connsiteX2-445" fmla="*/ 569176 w 622280"/>
              <a:gd name="connsiteY2-446" fmla="*/ 606812 h 632438"/>
              <a:gd name="connsiteX3-447" fmla="*/ 12537 w 622280"/>
              <a:gd name="connsiteY3-448" fmla="*/ 537833 h 632438"/>
              <a:gd name="connsiteX4-449" fmla="*/ 4334 w 622280"/>
              <a:gd name="connsiteY4-450" fmla="*/ 121209 h 632438"/>
              <a:gd name="connsiteX0-451" fmla="*/ 103603 w 640916"/>
              <a:gd name="connsiteY0-452" fmla="*/ 51277 h 628066"/>
              <a:gd name="connsiteX1-453" fmla="*/ 546957 w 640916"/>
              <a:gd name="connsiteY1-454" fmla="*/ 52154 h 628066"/>
              <a:gd name="connsiteX2-455" fmla="*/ 595444 w 640916"/>
              <a:gd name="connsiteY2-456" fmla="*/ 600046 h 628066"/>
              <a:gd name="connsiteX3-457" fmla="*/ 12537 w 640916"/>
              <a:gd name="connsiteY3-458" fmla="*/ 537387 h 628066"/>
              <a:gd name="connsiteX4-459" fmla="*/ 4334 w 640916"/>
              <a:gd name="connsiteY4-460" fmla="*/ 120763 h 628066"/>
              <a:gd name="connsiteX0-461" fmla="*/ 103603 w 629940"/>
              <a:gd name="connsiteY0-462" fmla="*/ 26437 h 603226"/>
              <a:gd name="connsiteX1-463" fmla="*/ 546957 w 629940"/>
              <a:gd name="connsiteY1-464" fmla="*/ 27314 h 603226"/>
              <a:gd name="connsiteX2-465" fmla="*/ 595444 w 629940"/>
              <a:gd name="connsiteY2-466" fmla="*/ 575206 h 603226"/>
              <a:gd name="connsiteX3-467" fmla="*/ 12537 w 629940"/>
              <a:gd name="connsiteY3-468" fmla="*/ 512547 h 603226"/>
              <a:gd name="connsiteX4-469" fmla="*/ 4334 w 629940"/>
              <a:gd name="connsiteY4-470" fmla="*/ 95923 h 603226"/>
              <a:gd name="connsiteX0-471" fmla="*/ 103603 w 651443"/>
              <a:gd name="connsiteY0-472" fmla="*/ 20041 h 614843"/>
              <a:gd name="connsiteX1-473" fmla="*/ 608249 w 651443"/>
              <a:gd name="connsiteY1-474" fmla="*/ 39879 h 614843"/>
              <a:gd name="connsiteX2-475" fmla="*/ 595444 w 651443"/>
              <a:gd name="connsiteY2-476" fmla="*/ 568810 h 614843"/>
              <a:gd name="connsiteX3-477" fmla="*/ 12537 w 651443"/>
              <a:gd name="connsiteY3-478" fmla="*/ 506151 h 614843"/>
              <a:gd name="connsiteX4-479" fmla="*/ 4334 w 651443"/>
              <a:gd name="connsiteY4-480" fmla="*/ 89527 h 614843"/>
              <a:gd name="connsiteX0-481" fmla="*/ 103603 w 640788"/>
              <a:gd name="connsiteY0-482" fmla="*/ 20041 h 614843"/>
              <a:gd name="connsiteX1-483" fmla="*/ 581981 w 640788"/>
              <a:gd name="connsiteY1-484" fmla="*/ 39879 h 614843"/>
              <a:gd name="connsiteX2-485" fmla="*/ 595444 w 640788"/>
              <a:gd name="connsiteY2-486" fmla="*/ 568810 h 614843"/>
              <a:gd name="connsiteX3-487" fmla="*/ 12537 w 640788"/>
              <a:gd name="connsiteY3-488" fmla="*/ 506151 h 614843"/>
              <a:gd name="connsiteX4-489" fmla="*/ 4334 w 640788"/>
              <a:gd name="connsiteY4-490" fmla="*/ 89527 h 614843"/>
              <a:gd name="connsiteX0-491" fmla="*/ 103603 w 673655"/>
              <a:gd name="connsiteY0-492" fmla="*/ 38763 h 618146"/>
              <a:gd name="connsiteX1-493" fmla="*/ 581981 w 673655"/>
              <a:gd name="connsiteY1-494" fmla="*/ 58601 h 618146"/>
              <a:gd name="connsiteX2-495" fmla="*/ 621713 w 673655"/>
              <a:gd name="connsiteY2-496" fmla="*/ 562250 h 618146"/>
              <a:gd name="connsiteX3-497" fmla="*/ 12537 w 673655"/>
              <a:gd name="connsiteY3-498" fmla="*/ 524873 h 618146"/>
              <a:gd name="connsiteX4-499" fmla="*/ 4334 w 673655"/>
              <a:gd name="connsiteY4-500" fmla="*/ 108249 h 618146"/>
              <a:gd name="connsiteX0-501" fmla="*/ 103603 w 654750"/>
              <a:gd name="connsiteY0-502" fmla="*/ 38763 h 605787"/>
              <a:gd name="connsiteX1-503" fmla="*/ 581981 w 654750"/>
              <a:gd name="connsiteY1-504" fmla="*/ 58601 h 605787"/>
              <a:gd name="connsiteX2-505" fmla="*/ 621713 w 654750"/>
              <a:gd name="connsiteY2-506" fmla="*/ 562250 h 605787"/>
              <a:gd name="connsiteX3-507" fmla="*/ 12537 w 654750"/>
              <a:gd name="connsiteY3-508" fmla="*/ 524873 h 605787"/>
              <a:gd name="connsiteX4-509" fmla="*/ 4334 w 654750"/>
              <a:gd name="connsiteY4-510" fmla="*/ 108249 h 605787"/>
              <a:gd name="connsiteX0-511" fmla="*/ 103603 w 643734"/>
              <a:gd name="connsiteY0-512" fmla="*/ 31800 h 598824"/>
              <a:gd name="connsiteX1-513" fmla="*/ 581981 w 643734"/>
              <a:gd name="connsiteY1-514" fmla="*/ 51638 h 598824"/>
              <a:gd name="connsiteX2-515" fmla="*/ 621713 w 643734"/>
              <a:gd name="connsiteY2-516" fmla="*/ 555287 h 598824"/>
              <a:gd name="connsiteX3-517" fmla="*/ 12537 w 643734"/>
              <a:gd name="connsiteY3-518" fmla="*/ 517910 h 598824"/>
              <a:gd name="connsiteX4-519" fmla="*/ 4334 w 643734"/>
              <a:gd name="connsiteY4-520" fmla="*/ 101286 h 598824"/>
              <a:gd name="connsiteX0-521" fmla="*/ 103603 w 643734"/>
              <a:gd name="connsiteY0-522" fmla="*/ 24551 h 591575"/>
              <a:gd name="connsiteX1-523" fmla="*/ 581981 w 643734"/>
              <a:gd name="connsiteY1-524" fmla="*/ 44389 h 591575"/>
              <a:gd name="connsiteX2-525" fmla="*/ 621713 w 643734"/>
              <a:gd name="connsiteY2-526" fmla="*/ 548038 h 591575"/>
              <a:gd name="connsiteX3-527" fmla="*/ 12537 w 643734"/>
              <a:gd name="connsiteY3-528" fmla="*/ 510661 h 591575"/>
              <a:gd name="connsiteX4-529" fmla="*/ 4334 w 643734"/>
              <a:gd name="connsiteY4-530" fmla="*/ 94037 h 591575"/>
              <a:gd name="connsiteX0-531" fmla="*/ 103603 w 643734"/>
              <a:gd name="connsiteY0-532" fmla="*/ 20135 h 587159"/>
              <a:gd name="connsiteX1-533" fmla="*/ 581981 w 643734"/>
              <a:gd name="connsiteY1-534" fmla="*/ 39973 h 587159"/>
              <a:gd name="connsiteX2-535" fmla="*/ 621713 w 643734"/>
              <a:gd name="connsiteY2-536" fmla="*/ 543622 h 587159"/>
              <a:gd name="connsiteX3-537" fmla="*/ 12537 w 643734"/>
              <a:gd name="connsiteY3-538" fmla="*/ 506245 h 587159"/>
              <a:gd name="connsiteX4-539" fmla="*/ 4334 w 643734"/>
              <a:gd name="connsiteY4-540" fmla="*/ 89621 h 587159"/>
              <a:gd name="connsiteX0-541" fmla="*/ 51067 w 657504"/>
              <a:gd name="connsiteY0-542" fmla="*/ 31623 h 592327"/>
              <a:gd name="connsiteX1-543" fmla="*/ 581981 w 657504"/>
              <a:gd name="connsiteY1-544" fmla="*/ 45141 h 592327"/>
              <a:gd name="connsiteX2-545" fmla="*/ 621713 w 657504"/>
              <a:gd name="connsiteY2-546" fmla="*/ 548790 h 592327"/>
              <a:gd name="connsiteX3-547" fmla="*/ 12537 w 657504"/>
              <a:gd name="connsiteY3-548" fmla="*/ 511413 h 592327"/>
              <a:gd name="connsiteX4-549" fmla="*/ 4334 w 657504"/>
              <a:gd name="connsiteY4-550" fmla="*/ 94789 h 592327"/>
              <a:gd name="connsiteX0-551" fmla="*/ 51067 w 676118"/>
              <a:gd name="connsiteY0-552" fmla="*/ 31623 h 604686"/>
              <a:gd name="connsiteX1-553" fmla="*/ 581981 w 676118"/>
              <a:gd name="connsiteY1-554" fmla="*/ 45141 h 604686"/>
              <a:gd name="connsiteX2-555" fmla="*/ 621713 w 676118"/>
              <a:gd name="connsiteY2-556" fmla="*/ 548790 h 604686"/>
              <a:gd name="connsiteX3-557" fmla="*/ 12537 w 676118"/>
              <a:gd name="connsiteY3-558" fmla="*/ 511413 h 604686"/>
              <a:gd name="connsiteX4-559" fmla="*/ 4334 w 676118"/>
              <a:gd name="connsiteY4-560" fmla="*/ 94789 h 604686"/>
              <a:gd name="connsiteX0-561" fmla="*/ 51067 w 659741"/>
              <a:gd name="connsiteY0-562" fmla="*/ 18182 h 591245"/>
              <a:gd name="connsiteX1-563" fmla="*/ 581981 w 659741"/>
              <a:gd name="connsiteY1-564" fmla="*/ 31700 h 591245"/>
              <a:gd name="connsiteX2-565" fmla="*/ 621713 w 659741"/>
              <a:gd name="connsiteY2-566" fmla="*/ 535349 h 591245"/>
              <a:gd name="connsiteX3-567" fmla="*/ 12537 w 659741"/>
              <a:gd name="connsiteY3-568" fmla="*/ 497972 h 591245"/>
              <a:gd name="connsiteX4-569" fmla="*/ 4334 w 659741"/>
              <a:gd name="connsiteY4-570" fmla="*/ 81348 h 591245"/>
              <a:gd name="connsiteX0-571" fmla="*/ 51067 w 671131"/>
              <a:gd name="connsiteY0-572" fmla="*/ 18182 h 591245"/>
              <a:gd name="connsiteX1-573" fmla="*/ 617005 w 671131"/>
              <a:gd name="connsiteY1-574" fmla="*/ 31700 h 591245"/>
              <a:gd name="connsiteX2-575" fmla="*/ 621713 w 671131"/>
              <a:gd name="connsiteY2-576" fmla="*/ 535349 h 591245"/>
              <a:gd name="connsiteX3-577" fmla="*/ 12537 w 671131"/>
              <a:gd name="connsiteY3-578" fmla="*/ 497972 h 591245"/>
              <a:gd name="connsiteX4-579" fmla="*/ 4334 w 671131"/>
              <a:gd name="connsiteY4-580" fmla="*/ 81348 h 591245"/>
              <a:gd name="connsiteX0-581" fmla="*/ 51067 w 648099"/>
              <a:gd name="connsiteY0-582" fmla="*/ 18182 h 578886"/>
              <a:gd name="connsiteX1-583" fmla="*/ 617005 w 648099"/>
              <a:gd name="connsiteY1-584" fmla="*/ 31700 h 578886"/>
              <a:gd name="connsiteX2-585" fmla="*/ 621713 w 648099"/>
              <a:gd name="connsiteY2-586" fmla="*/ 535349 h 578886"/>
              <a:gd name="connsiteX3-587" fmla="*/ 12537 w 648099"/>
              <a:gd name="connsiteY3-588" fmla="*/ 497972 h 578886"/>
              <a:gd name="connsiteX4-589" fmla="*/ 4334 w 648099"/>
              <a:gd name="connsiteY4-590" fmla="*/ 81348 h 578886"/>
              <a:gd name="connsiteX0-591" fmla="*/ 51067 w 648099"/>
              <a:gd name="connsiteY0-592" fmla="*/ 18182 h 565791"/>
              <a:gd name="connsiteX1-593" fmla="*/ 617005 w 648099"/>
              <a:gd name="connsiteY1-594" fmla="*/ 31700 h 565791"/>
              <a:gd name="connsiteX2-595" fmla="*/ 621713 w 648099"/>
              <a:gd name="connsiteY2-596" fmla="*/ 535349 h 565791"/>
              <a:gd name="connsiteX3-597" fmla="*/ 12537 w 648099"/>
              <a:gd name="connsiteY3-598" fmla="*/ 497972 h 565791"/>
              <a:gd name="connsiteX4-599" fmla="*/ 4334 w 648099"/>
              <a:gd name="connsiteY4-600" fmla="*/ 81348 h 5657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48099" h="565791">
                <a:moveTo>
                  <a:pt x="51067" y="18182"/>
                </a:moveTo>
                <a:cubicBezTo>
                  <a:pt x="281003" y="7261"/>
                  <a:pt x="591945" y="-22893"/>
                  <a:pt x="617005" y="31700"/>
                </a:cubicBezTo>
                <a:cubicBezTo>
                  <a:pt x="642065" y="86293"/>
                  <a:pt x="669922" y="489239"/>
                  <a:pt x="621713" y="535349"/>
                </a:cubicBezTo>
                <a:cubicBezTo>
                  <a:pt x="573504" y="581459"/>
                  <a:pt x="32838" y="579874"/>
                  <a:pt x="12537" y="497972"/>
                </a:cubicBezTo>
                <a:cubicBezTo>
                  <a:pt x="992" y="378148"/>
                  <a:pt x="-4426" y="189998"/>
                  <a:pt x="4334" y="81348"/>
                </a:cubicBezTo>
              </a:path>
            </a:pathLst>
          </a:custGeom>
          <a:noFill/>
          <a:ln w="22225" cap="rnd">
            <a:solidFill>
              <a:srgbClr val="254E6B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b="1" spc="-300" dirty="0">
                <a:solidFill>
                  <a:srgbClr val="254E6B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三</a:t>
            </a:r>
          </a:p>
        </p:txBody>
      </p:sp>
      <p:sp>
        <p:nvSpPr>
          <p:cNvPr id="35" name="任意多边形 34"/>
          <p:cNvSpPr/>
          <p:nvPr/>
        </p:nvSpPr>
        <p:spPr>
          <a:xfrm>
            <a:off x="6990427" y="5455522"/>
            <a:ext cx="3240000" cy="18000"/>
          </a:xfrm>
          <a:custGeom>
            <a:avLst/>
            <a:gdLst>
              <a:gd name="connsiteX0" fmla="*/ 0 w 3513221"/>
              <a:gd name="connsiteY0" fmla="*/ 32084 h 64281"/>
              <a:gd name="connsiteX1" fmla="*/ 930442 w 3513221"/>
              <a:gd name="connsiteY1" fmla="*/ 16042 h 64281"/>
              <a:gd name="connsiteX2" fmla="*/ 1892968 w 3513221"/>
              <a:gd name="connsiteY2" fmla="*/ 64168 h 64281"/>
              <a:gd name="connsiteX3" fmla="*/ 3513221 w 3513221"/>
              <a:gd name="connsiteY3" fmla="*/ 0 h 64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13221" h="64281">
                <a:moveTo>
                  <a:pt x="0" y="32084"/>
                </a:moveTo>
                <a:cubicBezTo>
                  <a:pt x="307473" y="21389"/>
                  <a:pt x="614947" y="10695"/>
                  <a:pt x="930442" y="16042"/>
                </a:cubicBezTo>
                <a:cubicBezTo>
                  <a:pt x="1245937" y="21389"/>
                  <a:pt x="1462505" y="66842"/>
                  <a:pt x="1892968" y="64168"/>
                </a:cubicBezTo>
                <a:cubicBezTo>
                  <a:pt x="2323431" y="61494"/>
                  <a:pt x="2918326" y="30747"/>
                  <a:pt x="3513221" y="0"/>
                </a:cubicBezTo>
              </a:path>
            </a:pathLst>
          </a:custGeom>
          <a:noFill/>
          <a:ln w="22225" cap="rnd">
            <a:solidFill>
              <a:schemeClr val="tx1">
                <a:lumMod val="75000"/>
                <a:lumOff val="25000"/>
              </a:schemeClr>
            </a:solidFill>
            <a:prstDash val="lg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1"/>
          <p:cNvSpPr/>
          <p:nvPr/>
        </p:nvSpPr>
        <p:spPr>
          <a:xfrm>
            <a:off x="5781556" y="5047097"/>
            <a:ext cx="904457" cy="483157"/>
          </a:xfrm>
          <a:custGeom>
            <a:avLst/>
            <a:gdLst>
              <a:gd name="connsiteX0" fmla="*/ 0 w 656493"/>
              <a:gd name="connsiteY0" fmla="*/ 316523 h 633046"/>
              <a:gd name="connsiteX1" fmla="*/ 328247 w 656493"/>
              <a:gd name="connsiteY1" fmla="*/ 0 h 633046"/>
              <a:gd name="connsiteX2" fmla="*/ 656494 w 656493"/>
              <a:gd name="connsiteY2" fmla="*/ 316523 h 633046"/>
              <a:gd name="connsiteX3" fmla="*/ 328247 w 656493"/>
              <a:gd name="connsiteY3" fmla="*/ 633046 h 633046"/>
              <a:gd name="connsiteX4" fmla="*/ 0 w 656493"/>
              <a:gd name="connsiteY4" fmla="*/ 316523 h 633046"/>
              <a:gd name="connsiteX0-1" fmla="*/ 328247 w 656494"/>
              <a:gd name="connsiteY0-2" fmla="*/ 0 h 633046"/>
              <a:gd name="connsiteX1-3" fmla="*/ 656494 w 656494"/>
              <a:gd name="connsiteY1-4" fmla="*/ 316523 h 633046"/>
              <a:gd name="connsiteX2-5" fmla="*/ 328247 w 656494"/>
              <a:gd name="connsiteY2-6" fmla="*/ 633046 h 633046"/>
              <a:gd name="connsiteX3-7" fmla="*/ 0 w 656494"/>
              <a:gd name="connsiteY3-8" fmla="*/ 316523 h 633046"/>
              <a:gd name="connsiteX4-9" fmla="*/ 419687 w 656494"/>
              <a:gd name="connsiteY4-10" fmla="*/ 91440 h 633046"/>
              <a:gd name="connsiteX0-11" fmla="*/ 402964 w 731211"/>
              <a:gd name="connsiteY0-12" fmla="*/ 0 h 633046"/>
              <a:gd name="connsiteX1-13" fmla="*/ 731211 w 731211"/>
              <a:gd name="connsiteY1-14" fmla="*/ 316523 h 633046"/>
              <a:gd name="connsiteX2-15" fmla="*/ 402964 w 731211"/>
              <a:gd name="connsiteY2-16" fmla="*/ 633046 h 633046"/>
              <a:gd name="connsiteX3-17" fmla="*/ 74717 w 731211"/>
              <a:gd name="connsiteY3-18" fmla="*/ 316523 h 633046"/>
              <a:gd name="connsiteX4-19" fmla="*/ 161895 w 731211"/>
              <a:gd name="connsiteY4-20" fmla="*/ 152400 h 633046"/>
              <a:gd name="connsiteX0-21" fmla="*/ 353700 w 681947"/>
              <a:gd name="connsiteY0-22" fmla="*/ 0 h 633046"/>
              <a:gd name="connsiteX1-23" fmla="*/ 681947 w 681947"/>
              <a:gd name="connsiteY1-24" fmla="*/ 316523 h 633046"/>
              <a:gd name="connsiteX2-25" fmla="*/ 353700 w 681947"/>
              <a:gd name="connsiteY2-26" fmla="*/ 633046 h 633046"/>
              <a:gd name="connsiteX3-27" fmla="*/ 25453 w 681947"/>
              <a:gd name="connsiteY3-28" fmla="*/ 316523 h 633046"/>
              <a:gd name="connsiteX4-29" fmla="*/ 112631 w 681947"/>
              <a:gd name="connsiteY4-30" fmla="*/ 152400 h 633046"/>
              <a:gd name="connsiteX0-31" fmla="*/ 341249 w 669496"/>
              <a:gd name="connsiteY0-32" fmla="*/ 0 h 633046"/>
              <a:gd name="connsiteX1-33" fmla="*/ 669496 w 669496"/>
              <a:gd name="connsiteY1-34" fmla="*/ 316523 h 633046"/>
              <a:gd name="connsiteX2-35" fmla="*/ 341249 w 669496"/>
              <a:gd name="connsiteY2-36" fmla="*/ 633046 h 633046"/>
              <a:gd name="connsiteX3-37" fmla="*/ 13002 w 669496"/>
              <a:gd name="connsiteY3-38" fmla="*/ 316523 h 633046"/>
              <a:gd name="connsiteX4-39" fmla="*/ 100180 w 669496"/>
              <a:gd name="connsiteY4-40" fmla="*/ 152400 h 633046"/>
              <a:gd name="connsiteX0-41" fmla="*/ 347951 w 676198"/>
              <a:gd name="connsiteY0-42" fmla="*/ 0 h 633046"/>
              <a:gd name="connsiteX1-43" fmla="*/ 676198 w 676198"/>
              <a:gd name="connsiteY1-44" fmla="*/ 316523 h 633046"/>
              <a:gd name="connsiteX2-45" fmla="*/ 347951 w 676198"/>
              <a:gd name="connsiteY2-46" fmla="*/ 633046 h 633046"/>
              <a:gd name="connsiteX3-47" fmla="*/ 19704 w 676198"/>
              <a:gd name="connsiteY3-48" fmla="*/ 316523 h 633046"/>
              <a:gd name="connsiteX4-49" fmla="*/ 79173 w 676198"/>
              <a:gd name="connsiteY4-50" fmla="*/ 113607 h 633046"/>
              <a:gd name="connsiteX0-51" fmla="*/ 333371 w 661618"/>
              <a:gd name="connsiteY0-52" fmla="*/ 0 h 633046"/>
              <a:gd name="connsiteX1-53" fmla="*/ 661618 w 661618"/>
              <a:gd name="connsiteY1-54" fmla="*/ 316523 h 633046"/>
              <a:gd name="connsiteX2-55" fmla="*/ 333371 w 661618"/>
              <a:gd name="connsiteY2-56" fmla="*/ 633046 h 633046"/>
              <a:gd name="connsiteX3-57" fmla="*/ 5124 w 661618"/>
              <a:gd name="connsiteY3-58" fmla="*/ 316523 h 633046"/>
              <a:gd name="connsiteX4-59" fmla="*/ 64593 w 661618"/>
              <a:gd name="connsiteY4-60" fmla="*/ 113607 h 633046"/>
              <a:gd name="connsiteX0-61" fmla="*/ 178200 w 661618"/>
              <a:gd name="connsiteY0-62" fmla="*/ 0 h 583170"/>
              <a:gd name="connsiteX1-63" fmla="*/ 661618 w 661618"/>
              <a:gd name="connsiteY1-64" fmla="*/ 266647 h 583170"/>
              <a:gd name="connsiteX2-65" fmla="*/ 333371 w 661618"/>
              <a:gd name="connsiteY2-66" fmla="*/ 583170 h 583170"/>
              <a:gd name="connsiteX3-67" fmla="*/ 5124 w 661618"/>
              <a:gd name="connsiteY3-68" fmla="*/ 266647 h 583170"/>
              <a:gd name="connsiteX4-69" fmla="*/ 64593 w 661618"/>
              <a:gd name="connsiteY4-70" fmla="*/ 63731 h 583170"/>
              <a:gd name="connsiteX0-71" fmla="*/ 178200 w 662133"/>
              <a:gd name="connsiteY0-72" fmla="*/ 66578 h 649748"/>
              <a:gd name="connsiteX1-73" fmla="*/ 412660 w 662133"/>
              <a:gd name="connsiteY1-74" fmla="*/ 10947 h 649748"/>
              <a:gd name="connsiteX2-75" fmla="*/ 661618 w 662133"/>
              <a:gd name="connsiteY2-76" fmla="*/ 333225 h 649748"/>
              <a:gd name="connsiteX3-77" fmla="*/ 333371 w 662133"/>
              <a:gd name="connsiteY3-78" fmla="*/ 649748 h 649748"/>
              <a:gd name="connsiteX4-79" fmla="*/ 5124 w 662133"/>
              <a:gd name="connsiteY4-80" fmla="*/ 333225 h 649748"/>
              <a:gd name="connsiteX5" fmla="*/ 64593 w 662133"/>
              <a:gd name="connsiteY5" fmla="*/ 130309 h 649748"/>
              <a:gd name="connsiteX0-81" fmla="*/ 178200 w 662148"/>
              <a:gd name="connsiteY0-82" fmla="*/ 66578 h 649748"/>
              <a:gd name="connsiteX1-83" fmla="*/ 412660 w 662148"/>
              <a:gd name="connsiteY1-84" fmla="*/ 10947 h 649748"/>
              <a:gd name="connsiteX2-85" fmla="*/ 661618 w 662148"/>
              <a:gd name="connsiteY2-86" fmla="*/ 333225 h 649748"/>
              <a:gd name="connsiteX3-87" fmla="*/ 333371 w 662148"/>
              <a:gd name="connsiteY3-88" fmla="*/ 649748 h 649748"/>
              <a:gd name="connsiteX4-89" fmla="*/ 5124 w 662148"/>
              <a:gd name="connsiteY4-90" fmla="*/ 333225 h 649748"/>
              <a:gd name="connsiteX5-91" fmla="*/ 64593 w 662148"/>
              <a:gd name="connsiteY5-92" fmla="*/ 130309 h 649748"/>
              <a:gd name="connsiteX0-93" fmla="*/ 178200 w 662148"/>
              <a:gd name="connsiteY0-94" fmla="*/ 61032 h 644202"/>
              <a:gd name="connsiteX1-95" fmla="*/ 412660 w 662148"/>
              <a:gd name="connsiteY1-96" fmla="*/ 5401 h 644202"/>
              <a:gd name="connsiteX2-97" fmla="*/ 661618 w 662148"/>
              <a:gd name="connsiteY2-98" fmla="*/ 327679 h 644202"/>
              <a:gd name="connsiteX3-99" fmla="*/ 333371 w 662148"/>
              <a:gd name="connsiteY3-100" fmla="*/ 644202 h 644202"/>
              <a:gd name="connsiteX4-101" fmla="*/ 5124 w 662148"/>
              <a:gd name="connsiteY4-102" fmla="*/ 327679 h 644202"/>
              <a:gd name="connsiteX5-103" fmla="*/ 64593 w 662148"/>
              <a:gd name="connsiteY5-104" fmla="*/ 124763 h 644202"/>
              <a:gd name="connsiteX0-105" fmla="*/ 178200 w 662148"/>
              <a:gd name="connsiteY0-106" fmla="*/ 75865 h 659035"/>
              <a:gd name="connsiteX1-107" fmla="*/ 168819 w 662148"/>
              <a:gd name="connsiteY1-108" fmla="*/ 31317 h 659035"/>
              <a:gd name="connsiteX2-109" fmla="*/ 412660 w 662148"/>
              <a:gd name="connsiteY2-110" fmla="*/ 20234 h 659035"/>
              <a:gd name="connsiteX3-111" fmla="*/ 661618 w 662148"/>
              <a:gd name="connsiteY3-112" fmla="*/ 342512 h 659035"/>
              <a:gd name="connsiteX4-113" fmla="*/ 333371 w 662148"/>
              <a:gd name="connsiteY4-114" fmla="*/ 659035 h 659035"/>
              <a:gd name="connsiteX5-115" fmla="*/ 5124 w 662148"/>
              <a:gd name="connsiteY5-116" fmla="*/ 342512 h 659035"/>
              <a:gd name="connsiteX6" fmla="*/ 64593 w 662148"/>
              <a:gd name="connsiteY6" fmla="*/ 139596 h 659035"/>
              <a:gd name="connsiteX0-117" fmla="*/ 178200 w 662148"/>
              <a:gd name="connsiteY0-118" fmla="*/ 68901 h 652071"/>
              <a:gd name="connsiteX1-119" fmla="*/ 130026 w 662148"/>
              <a:gd name="connsiteY1-120" fmla="*/ 68688 h 652071"/>
              <a:gd name="connsiteX2-121" fmla="*/ 412660 w 662148"/>
              <a:gd name="connsiteY2-122" fmla="*/ 13270 h 652071"/>
              <a:gd name="connsiteX3-123" fmla="*/ 661618 w 662148"/>
              <a:gd name="connsiteY3-124" fmla="*/ 335548 h 652071"/>
              <a:gd name="connsiteX4-125" fmla="*/ 333371 w 662148"/>
              <a:gd name="connsiteY4-126" fmla="*/ 652071 h 652071"/>
              <a:gd name="connsiteX5-127" fmla="*/ 5124 w 662148"/>
              <a:gd name="connsiteY5-128" fmla="*/ 335548 h 652071"/>
              <a:gd name="connsiteX6-129" fmla="*/ 64593 w 662148"/>
              <a:gd name="connsiteY6-130" fmla="*/ 132632 h 652071"/>
              <a:gd name="connsiteX0-131" fmla="*/ 178200 w 662220"/>
              <a:gd name="connsiteY0-132" fmla="*/ 68901 h 652071"/>
              <a:gd name="connsiteX1-133" fmla="*/ 130026 w 662220"/>
              <a:gd name="connsiteY1-134" fmla="*/ 68688 h 652071"/>
              <a:gd name="connsiteX2-135" fmla="*/ 412660 w 662220"/>
              <a:gd name="connsiteY2-136" fmla="*/ 13270 h 652071"/>
              <a:gd name="connsiteX3-137" fmla="*/ 661618 w 662220"/>
              <a:gd name="connsiteY3-138" fmla="*/ 335548 h 652071"/>
              <a:gd name="connsiteX4-139" fmla="*/ 333371 w 662220"/>
              <a:gd name="connsiteY4-140" fmla="*/ 652071 h 652071"/>
              <a:gd name="connsiteX5-141" fmla="*/ 5124 w 662220"/>
              <a:gd name="connsiteY5-142" fmla="*/ 335548 h 652071"/>
              <a:gd name="connsiteX6-143" fmla="*/ 64593 w 662220"/>
              <a:gd name="connsiteY6-144" fmla="*/ 132632 h 652071"/>
              <a:gd name="connsiteX0-145" fmla="*/ 178200 w 662220"/>
              <a:gd name="connsiteY0-146" fmla="*/ 58449 h 641619"/>
              <a:gd name="connsiteX1-147" fmla="*/ 130026 w 662220"/>
              <a:gd name="connsiteY1-148" fmla="*/ 58236 h 641619"/>
              <a:gd name="connsiteX2-149" fmla="*/ 412660 w 662220"/>
              <a:gd name="connsiteY2-150" fmla="*/ 2818 h 641619"/>
              <a:gd name="connsiteX3-151" fmla="*/ 661618 w 662220"/>
              <a:gd name="connsiteY3-152" fmla="*/ 325096 h 641619"/>
              <a:gd name="connsiteX4-153" fmla="*/ 333371 w 662220"/>
              <a:gd name="connsiteY4-154" fmla="*/ 641619 h 641619"/>
              <a:gd name="connsiteX5-155" fmla="*/ 5124 w 662220"/>
              <a:gd name="connsiteY5-156" fmla="*/ 325096 h 641619"/>
              <a:gd name="connsiteX6-157" fmla="*/ 64593 w 662220"/>
              <a:gd name="connsiteY6-158" fmla="*/ 122180 h 641619"/>
              <a:gd name="connsiteX0-159" fmla="*/ 178200 w 662220"/>
              <a:gd name="connsiteY0-160" fmla="*/ 58449 h 641619"/>
              <a:gd name="connsiteX1-161" fmla="*/ 130026 w 662220"/>
              <a:gd name="connsiteY1-162" fmla="*/ 58236 h 641619"/>
              <a:gd name="connsiteX2-163" fmla="*/ 412660 w 662220"/>
              <a:gd name="connsiteY2-164" fmla="*/ 2818 h 641619"/>
              <a:gd name="connsiteX3-165" fmla="*/ 661618 w 662220"/>
              <a:gd name="connsiteY3-166" fmla="*/ 325096 h 641619"/>
              <a:gd name="connsiteX4-167" fmla="*/ 333371 w 662220"/>
              <a:gd name="connsiteY4-168" fmla="*/ 641619 h 641619"/>
              <a:gd name="connsiteX5-169" fmla="*/ 5124 w 662220"/>
              <a:gd name="connsiteY5-170" fmla="*/ 325096 h 641619"/>
              <a:gd name="connsiteX6-171" fmla="*/ 64593 w 662220"/>
              <a:gd name="connsiteY6-172" fmla="*/ 122180 h 641619"/>
              <a:gd name="connsiteX0-173" fmla="*/ 178200 w 662220"/>
              <a:gd name="connsiteY0-174" fmla="*/ 58449 h 641619"/>
              <a:gd name="connsiteX1-175" fmla="*/ 130026 w 662220"/>
              <a:gd name="connsiteY1-176" fmla="*/ 58236 h 641619"/>
              <a:gd name="connsiteX2-177" fmla="*/ 412660 w 662220"/>
              <a:gd name="connsiteY2-178" fmla="*/ 2818 h 641619"/>
              <a:gd name="connsiteX3-179" fmla="*/ 661618 w 662220"/>
              <a:gd name="connsiteY3-180" fmla="*/ 325096 h 641619"/>
              <a:gd name="connsiteX4-181" fmla="*/ 333371 w 662220"/>
              <a:gd name="connsiteY4-182" fmla="*/ 641619 h 641619"/>
              <a:gd name="connsiteX5-183" fmla="*/ 5124 w 662220"/>
              <a:gd name="connsiteY5-184" fmla="*/ 325096 h 641619"/>
              <a:gd name="connsiteX6-185" fmla="*/ 64593 w 662220"/>
              <a:gd name="connsiteY6-186" fmla="*/ 122180 h 641619"/>
              <a:gd name="connsiteX0-187" fmla="*/ 178200 w 662220"/>
              <a:gd name="connsiteY0-188" fmla="*/ 58449 h 641619"/>
              <a:gd name="connsiteX1-189" fmla="*/ 130026 w 662220"/>
              <a:gd name="connsiteY1-190" fmla="*/ 58236 h 641619"/>
              <a:gd name="connsiteX2-191" fmla="*/ 412660 w 662220"/>
              <a:gd name="connsiteY2-192" fmla="*/ 2818 h 641619"/>
              <a:gd name="connsiteX3-193" fmla="*/ 661618 w 662220"/>
              <a:gd name="connsiteY3-194" fmla="*/ 325096 h 641619"/>
              <a:gd name="connsiteX4-195" fmla="*/ 333371 w 662220"/>
              <a:gd name="connsiteY4-196" fmla="*/ 641619 h 641619"/>
              <a:gd name="connsiteX5-197" fmla="*/ 5124 w 662220"/>
              <a:gd name="connsiteY5-198" fmla="*/ 325096 h 641619"/>
              <a:gd name="connsiteX6-199" fmla="*/ 64593 w 662220"/>
              <a:gd name="connsiteY6-200" fmla="*/ 122180 h 641619"/>
              <a:gd name="connsiteX0-201" fmla="*/ 178200 w 662220"/>
              <a:gd name="connsiteY0-202" fmla="*/ 58449 h 641619"/>
              <a:gd name="connsiteX1-203" fmla="*/ 130026 w 662220"/>
              <a:gd name="connsiteY1-204" fmla="*/ 58236 h 641619"/>
              <a:gd name="connsiteX2-205" fmla="*/ 412660 w 662220"/>
              <a:gd name="connsiteY2-206" fmla="*/ 2818 h 641619"/>
              <a:gd name="connsiteX3-207" fmla="*/ 661618 w 662220"/>
              <a:gd name="connsiteY3-208" fmla="*/ 325096 h 641619"/>
              <a:gd name="connsiteX4-209" fmla="*/ 333371 w 662220"/>
              <a:gd name="connsiteY4-210" fmla="*/ 641619 h 641619"/>
              <a:gd name="connsiteX5-211" fmla="*/ 5124 w 662220"/>
              <a:gd name="connsiteY5-212" fmla="*/ 325096 h 641619"/>
              <a:gd name="connsiteX6-213" fmla="*/ 64593 w 662220"/>
              <a:gd name="connsiteY6-214" fmla="*/ 122180 h 641619"/>
              <a:gd name="connsiteX0-215" fmla="*/ 176252 w 660272"/>
              <a:gd name="connsiteY0-216" fmla="*/ 58449 h 641619"/>
              <a:gd name="connsiteX1-217" fmla="*/ 128078 w 660272"/>
              <a:gd name="connsiteY1-218" fmla="*/ 58236 h 641619"/>
              <a:gd name="connsiteX2-219" fmla="*/ 410712 w 660272"/>
              <a:gd name="connsiteY2-220" fmla="*/ 2818 h 641619"/>
              <a:gd name="connsiteX3-221" fmla="*/ 659670 w 660272"/>
              <a:gd name="connsiteY3-222" fmla="*/ 325096 h 641619"/>
              <a:gd name="connsiteX4-223" fmla="*/ 331423 w 660272"/>
              <a:gd name="connsiteY4-224" fmla="*/ 641619 h 641619"/>
              <a:gd name="connsiteX5-225" fmla="*/ 3176 w 660272"/>
              <a:gd name="connsiteY5-226" fmla="*/ 325096 h 641619"/>
              <a:gd name="connsiteX6-227" fmla="*/ 62645 w 660272"/>
              <a:gd name="connsiteY6-228" fmla="*/ 122180 h 641619"/>
              <a:gd name="connsiteX0-229" fmla="*/ 253837 w 660272"/>
              <a:gd name="connsiteY0-230" fmla="*/ 30740 h 641619"/>
              <a:gd name="connsiteX1-231" fmla="*/ 128078 w 660272"/>
              <a:gd name="connsiteY1-232" fmla="*/ 58236 h 641619"/>
              <a:gd name="connsiteX2-233" fmla="*/ 410712 w 660272"/>
              <a:gd name="connsiteY2-234" fmla="*/ 2818 h 641619"/>
              <a:gd name="connsiteX3-235" fmla="*/ 659670 w 660272"/>
              <a:gd name="connsiteY3-236" fmla="*/ 325096 h 641619"/>
              <a:gd name="connsiteX4-237" fmla="*/ 331423 w 660272"/>
              <a:gd name="connsiteY4-238" fmla="*/ 641619 h 641619"/>
              <a:gd name="connsiteX5-239" fmla="*/ 3176 w 660272"/>
              <a:gd name="connsiteY5-240" fmla="*/ 325096 h 641619"/>
              <a:gd name="connsiteX6-241" fmla="*/ 62645 w 660272"/>
              <a:gd name="connsiteY6-242" fmla="*/ 122180 h 641619"/>
              <a:gd name="connsiteX0-243" fmla="*/ 253837 w 660191"/>
              <a:gd name="connsiteY0-244" fmla="*/ 41069 h 651948"/>
              <a:gd name="connsiteX1-245" fmla="*/ 161329 w 660191"/>
              <a:gd name="connsiteY1-246" fmla="*/ 63023 h 651948"/>
              <a:gd name="connsiteX2-247" fmla="*/ 410712 w 660191"/>
              <a:gd name="connsiteY2-248" fmla="*/ 13147 h 651948"/>
              <a:gd name="connsiteX3-249" fmla="*/ 659670 w 660191"/>
              <a:gd name="connsiteY3-250" fmla="*/ 335425 h 651948"/>
              <a:gd name="connsiteX4-251" fmla="*/ 331423 w 660191"/>
              <a:gd name="connsiteY4-252" fmla="*/ 651948 h 651948"/>
              <a:gd name="connsiteX5-253" fmla="*/ 3176 w 660191"/>
              <a:gd name="connsiteY5-254" fmla="*/ 335425 h 651948"/>
              <a:gd name="connsiteX6-255" fmla="*/ 62645 w 660191"/>
              <a:gd name="connsiteY6-256" fmla="*/ 132509 h 651948"/>
              <a:gd name="connsiteX0-257" fmla="*/ 253837 w 660897"/>
              <a:gd name="connsiteY0-258" fmla="*/ 45475 h 656354"/>
              <a:gd name="connsiteX1-259" fmla="*/ 161329 w 660897"/>
              <a:gd name="connsiteY1-260" fmla="*/ 67429 h 656354"/>
              <a:gd name="connsiteX2-261" fmla="*/ 410712 w 660897"/>
              <a:gd name="connsiteY2-262" fmla="*/ 17553 h 656354"/>
              <a:gd name="connsiteX3-263" fmla="*/ 659670 w 660897"/>
              <a:gd name="connsiteY3-264" fmla="*/ 339831 h 656354"/>
              <a:gd name="connsiteX4-265" fmla="*/ 331423 w 660897"/>
              <a:gd name="connsiteY4-266" fmla="*/ 656354 h 656354"/>
              <a:gd name="connsiteX5-267" fmla="*/ 3176 w 660897"/>
              <a:gd name="connsiteY5-268" fmla="*/ 339831 h 656354"/>
              <a:gd name="connsiteX6-269" fmla="*/ 62645 w 660897"/>
              <a:gd name="connsiteY6-270" fmla="*/ 136915 h 656354"/>
              <a:gd name="connsiteX0-271" fmla="*/ 253837 w 660406"/>
              <a:gd name="connsiteY0-272" fmla="*/ 41070 h 651949"/>
              <a:gd name="connsiteX1-273" fmla="*/ 161329 w 660406"/>
              <a:gd name="connsiteY1-274" fmla="*/ 63024 h 651949"/>
              <a:gd name="connsiteX2-275" fmla="*/ 410712 w 660406"/>
              <a:gd name="connsiteY2-276" fmla="*/ 13148 h 651949"/>
              <a:gd name="connsiteX3-277" fmla="*/ 659670 w 660406"/>
              <a:gd name="connsiteY3-278" fmla="*/ 335426 h 651949"/>
              <a:gd name="connsiteX4-279" fmla="*/ 331423 w 660406"/>
              <a:gd name="connsiteY4-280" fmla="*/ 651949 h 651949"/>
              <a:gd name="connsiteX5-281" fmla="*/ 3176 w 660406"/>
              <a:gd name="connsiteY5-282" fmla="*/ 335426 h 651949"/>
              <a:gd name="connsiteX6-283" fmla="*/ 62645 w 660406"/>
              <a:gd name="connsiteY6-284" fmla="*/ 132510 h 651949"/>
              <a:gd name="connsiteX0-285" fmla="*/ 161329 w 660406"/>
              <a:gd name="connsiteY0-286" fmla="*/ 63024 h 651949"/>
              <a:gd name="connsiteX1-287" fmla="*/ 410712 w 660406"/>
              <a:gd name="connsiteY1-288" fmla="*/ 13148 h 651949"/>
              <a:gd name="connsiteX2-289" fmla="*/ 659670 w 660406"/>
              <a:gd name="connsiteY2-290" fmla="*/ 335426 h 651949"/>
              <a:gd name="connsiteX3-291" fmla="*/ 331423 w 660406"/>
              <a:gd name="connsiteY3-292" fmla="*/ 651949 h 651949"/>
              <a:gd name="connsiteX4-293" fmla="*/ 3176 w 660406"/>
              <a:gd name="connsiteY4-294" fmla="*/ 335426 h 651949"/>
              <a:gd name="connsiteX5-295" fmla="*/ 62645 w 660406"/>
              <a:gd name="connsiteY5-296" fmla="*/ 132510 h 651949"/>
              <a:gd name="connsiteX0-297" fmla="*/ 128078 w 660207"/>
              <a:gd name="connsiteY0-298" fmla="*/ 63024 h 651949"/>
              <a:gd name="connsiteX1-299" fmla="*/ 410712 w 660207"/>
              <a:gd name="connsiteY1-300" fmla="*/ 13148 h 651949"/>
              <a:gd name="connsiteX2-301" fmla="*/ 659670 w 660207"/>
              <a:gd name="connsiteY2-302" fmla="*/ 335426 h 651949"/>
              <a:gd name="connsiteX3-303" fmla="*/ 331423 w 660207"/>
              <a:gd name="connsiteY3-304" fmla="*/ 651949 h 651949"/>
              <a:gd name="connsiteX4-305" fmla="*/ 3176 w 660207"/>
              <a:gd name="connsiteY4-306" fmla="*/ 335426 h 651949"/>
              <a:gd name="connsiteX5-307" fmla="*/ 62645 w 660207"/>
              <a:gd name="connsiteY5-308" fmla="*/ 132510 h 651949"/>
              <a:gd name="connsiteX0-309" fmla="*/ 128078 w 660438"/>
              <a:gd name="connsiteY0-310" fmla="*/ 60888 h 649813"/>
              <a:gd name="connsiteX1-311" fmla="*/ 410712 w 660438"/>
              <a:gd name="connsiteY1-312" fmla="*/ 11012 h 649813"/>
              <a:gd name="connsiteX2-313" fmla="*/ 659670 w 660438"/>
              <a:gd name="connsiteY2-314" fmla="*/ 333290 h 649813"/>
              <a:gd name="connsiteX3-315" fmla="*/ 331423 w 660438"/>
              <a:gd name="connsiteY3-316" fmla="*/ 649813 h 649813"/>
              <a:gd name="connsiteX4-317" fmla="*/ 3176 w 660438"/>
              <a:gd name="connsiteY4-318" fmla="*/ 333290 h 649813"/>
              <a:gd name="connsiteX5-319" fmla="*/ 62645 w 660438"/>
              <a:gd name="connsiteY5-320" fmla="*/ 130374 h 649813"/>
              <a:gd name="connsiteX0-321" fmla="*/ 128078 w 660438"/>
              <a:gd name="connsiteY0-322" fmla="*/ 64927 h 653852"/>
              <a:gd name="connsiteX1-323" fmla="*/ 410712 w 660438"/>
              <a:gd name="connsiteY1-324" fmla="*/ 15051 h 653852"/>
              <a:gd name="connsiteX2-325" fmla="*/ 659670 w 660438"/>
              <a:gd name="connsiteY2-326" fmla="*/ 337329 h 653852"/>
              <a:gd name="connsiteX3-327" fmla="*/ 331423 w 660438"/>
              <a:gd name="connsiteY3-328" fmla="*/ 653852 h 653852"/>
              <a:gd name="connsiteX4-329" fmla="*/ 3176 w 660438"/>
              <a:gd name="connsiteY4-330" fmla="*/ 337329 h 653852"/>
              <a:gd name="connsiteX5-331" fmla="*/ 62645 w 660438"/>
              <a:gd name="connsiteY5-332" fmla="*/ 134413 h 653852"/>
              <a:gd name="connsiteX0-333" fmla="*/ 128078 w 687378"/>
              <a:gd name="connsiteY0-334" fmla="*/ 58090 h 647015"/>
              <a:gd name="connsiteX1-335" fmla="*/ 571432 w 687378"/>
              <a:gd name="connsiteY1-336" fmla="*/ 16673 h 647015"/>
              <a:gd name="connsiteX2-337" fmla="*/ 659670 w 687378"/>
              <a:gd name="connsiteY2-338" fmla="*/ 330492 h 647015"/>
              <a:gd name="connsiteX3-339" fmla="*/ 331423 w 687378"/>
              <a:gd name="connsiteY3-340" fmla="*/ 647015 h 647015"/>
              <a:gd name="connsiteX4-341" fmla="*/ 3176 w 687378"/>
              <a:gd name="connsiteY4-342" fmla="*/ 330492 h 647015"/>
              <a:gd name="connsiteX5-343" fmla="*/ 62645 w 687378"/>
              <a:gd name="connsiteY5-344" fmla="*/ 127576 h 647015"/>
              <a:gd name="connsiteX0-345" fmla="*/ 128078 w 677145"/>
              <a:gd name="connsiteY0-346" fmla="*/ 58090 h 663933"/>
              <a:gd name="connsiteX1-347" fmla="*/ 571432 w 677145"/>
              <a:gd name="connsiteY1-348" fmla="*/ 16673 h 663933"/>
              <a:gd name="connsiteX2-349" fmla="*/ 659670 w 677145"/>
              <a:gd name="connsiteY2-350" fmla="*/ 330492 h 663933"/>
              <a:gd name="connsiteX3-351" fmla="*/ 559815 w 677145"/>
              <a:gd name="connsiteY3-352" fmla="*/ 663933 h 663933"/>
              <a:gd name="connsiteX4-353" fmla="*/ 3176 w 677145"/>
              <a:gd name="connsiteY4-354" fmla="*/ 330492 h 663933"/>
              <a:gd name="connsiteX5-355" fmla="*/ 62645 w 677145"/>
              <a:gd name="connsiteY5-356" fmla="*/ 127576 h 663933"/>
              <a:gd name="connsiteX0-357" fmla="*/ 101940 w 644966"/>
              <a:gd name="connsiteY0-358" fmla="*/ 58090 h 685888"/>
              <a:gd name="connsiteX1-359" fmla="*/ 545294 w 644966"/>
              <a:gd name="connsiteY1-360" fmla="*/ 16673 h 685888"/>
              <a:gd name="connsiteX2-361" fmla="*/ 633532 w 644966"/>
              <a:gd name="connsiteY2-362" fmla="*/ 330492 h 685888"/>
              <a:gd name="connsiteX3-363" fmla="*/ 533677 w 644966"/>
              <a:gd name="connsiteY3-364" fmla="*/ 663933 h 685888"/>
              <a:gd name="connsiteX4-365" fmla="*/ 10874 w 644966"/>
              <a:gd name="connsiteY4-366" fmla="*/ 575801 h 685888"/>
              <a:gd name="connsiteX5-367" fmla="*/ 36507 w 644966"/>
              <a:gd name="connsiteY5-368" fmla="*/ 127576 h 685888"/>
              <a:gd name="connsiteX0-369" fmla="*/ 101940 w 642626"/>
              <a:gd name="connsiteY0-370" fmla="*/ 58090 h 654766"/>
              <a:gd name="connsiteX1-371" fmla="*/ 545294 w 642626"/>
              <a:gd name="connsiteY1-372" fmla="*/ 16673 h 654766"/>
              <a:gd name="connsiteX2-373" fmla="*/ 633532 w 642626"/>
              <a:gd name="connsiteY2-374" fmla="*/ 330492 h 654766"/>
              <a:gd name="connsiteX3-375" fmla="*/ 567513 w 642626"/>
              <a:gd name="connsiteY3-376" fmla="*/ 613179 h 654766"/>
              <a:gd name="connsiteX4-377" fmla="*/ 10874 w 642626"/>
              <a:gd name="connsiteY4-378" fmla="*/ 575801 h 654766"/>
              <a:gd name="connsiteX5-379" fmla="*/ 36507 w 642626"/>
              <a:gd name="connsiteY5-380" fmla="*/ 127576 h 654766"/>
              <a:gd name="connsiteX0-381" fmla="*/ 101940 w 642626"/>
              <a:gd name="connsiteY0-382" fmla="*/ 30477 h 627153"/>
              <a:gd name="connsiteX1-383" fmla="*/ 545294 w 642626"/>
              <a:gd name="connsiteY1-384" fmla="*/ 31354 h 627153"/>
              <a:gd name="connsiteX2-385" fmla="*/ 633532 w 642626"/>
              <a:gd name="connsiteY2-386" fmla="*/ 302879 h 627153"/>
              <a:gd name="connsiteX3-387" fmla="*/ 567513 w 642626"/>
              <a:gd name="connsiteY3-388" fmla="*/ 585566 h 627153"/>
              <a:gd name="connsiteX4-389" fmla="*/ 10874 w 642626"/>
              <a:gd name="connsiteY4-390" fmla="*/ 548188 h 627153"/>
              <a:gd name="connsiteX5-391" fmla="*/ 36507 w 642626"/>
              <a:gd name="connsiteY5-392" fmla="*/ 99963 h 627153"/>
              <a:gd name="connsiteX0-393" fmla="*/ 101940 w 641803"/>
              <a:gd name="connsiteY0-394" fmla="*/ 32533 h 629209"/>
              <a:gd name="connsiteX1-395" fmla="*/ 545294 w 641803"/>
              <a:gd name="connsiteY1-396" fmla="*/ 33410 h 629209"/>
              <a:gd name="connsiteX2-397" fmla="*/ 633532 w 641803"/>
              <a:gd name="connsiteY2-398" fmla="*/ 304935 h 629209"/>
              <a:gd name="connsiteX3-399" fmla="*/ 567513 w 641803"/>
              <a:gd name="connsiteY3-400" fmla="*/ 587622 h 629209"/>
              <a:gd name="connsiteX4-401" fmla="*/ 10874 w 641803"/>
              <a:gd name="connsiteY4-402" fmla="*/ 550244 h 629209"/>
              <a:gd name="connsiteX5-403" fmla="*/ 36507 w 641803"/>
              <a:gd name="connsiteY5-404" fmla="*/ 102019 h 629209"/>
              <a:gd name="connsiteX0-405" fmla="*/ 93785 w 633648"/>
              <a:gd name="connsiteY0-406" fmla="*/ 32533 h 629209"/>
              <a:gd name="connsiteX1-407" fmla="*/ 537139 w 633648"/>
              <a:gd name="connsiteY1-408" fmla="*/ 33410 h 629209"/>
              <a:gd name="connsiteX2-409" fmla="*/ 625377 w 633648"/>
              <a:gd name="connsiteY2-410" fmla="*/ 304935 h 629209"/>
              <a:gd name="connsiteX3-411" fmla="*/ 559358 w 633648"/>
              <a:gd name="connsiteY3-412" fmla="*/ 587622 h 629209"/>
              <a:gd name="connsiteX4-413" fmla="*/ 2719 w 633648"/>
              <a:gd name="connsiteY4-414" fmla="*/ 550244 h 629209"/>
              <a:gd name="connsiteX5-415" fmla="*/ 28352 w 633648"/>
              <a:gd name="connsiteY5-416" fmla="*/ 102019 h 629209"/>
              <a:gd name="connsiteX0-417" fmla="*/ 103603 w 643466"/>
              <a:gd name="connsiteY0-418" fmla="*/ 32533 h 629209"/>
              <a:gd name="connsiteX1-419" fmla="*/ 546957 w 643466"/>
              <a:gd name="connsiteY1-420" fmla="*/ 33410 h 629209"/>
              <a:gd name="connsiteX2-421" fmla="*/ 635195 w 643466"/>
              <a:gd name="connsiteY2-422" fmla="*/ 304935 h 629209"/>
              <a:gd name="connsiteX3-423" fmla="*/ 569176 w 643466"/>
              <a:gd name="connsiteY3-424" fmla="*/ 587622 h 629209"/>
              <a:gd name="connsiteX4-425" fmla="*/ 12537 w 643466"/>
              <a:gd name="connsiteY4-426" fmla="*/ 550244 h 629209"/>
              <a:gd name="connsiteX5-427" fmla="*/ 4334 w 643466"/>
              <a:gd name="connsiteY5-428" fmla="*/ 102019 h 629209"/>
              <a:gd name="connsiteX0-429" fmla="*/ 103603 w 643466"/>
              <a:gd name="connsiteY0-430" fmla="*/ 32533 h 613248"/>
              <a:gd name="connsiteX1-431" fmla="*/ 546957 w 643466"/>
              <a:gd name="connsiteY1-432" fmla="*/ 33410 h 613248"/>
              <a:gd name="connsiteX2-433" fmla="*/ 635195 w 643466"/>
              <a:gd name="connsiteY2-434" fmla="*/ 304935 h 613248"/>
              <a:gd name="connsiteX3-435" fmla="*/ 569176 w 643466"/>
              <a:gd name="connsiteY3-436" fmla="*/ 587622 h 613248"/>
              <a:gd name="connsiteX4-437" fmla="*/ 12537 w 643466"/>
              <a:gd name="connsiteY4-438" fmla="*/ 518643 h 613248"/>
              <a:gd name="connsiteX5-439" fmla="*/ 4334 w 643466"/>
              <a:gd name="connsiteY5-440" fmla="*/ 102019 h 613248"/>
              <a:gd name="connsiteX0-441" fmla="*/ 103603 w 622280"/>
              <a:gd name="connsiteY0-442" fmla="*/ 51723 h 632438"/>
              <a:gd name="connsiteX1-443" fmla="*/ 546957 w 622280"/>
              <a:gd name="connsiteY1-444" fmla="*/ 52600 h 632438"/>
              <a:gd name="connsiteX2-445" fmla="*/ 569176 w 622280"/>
              <a:gd name="connsiteY2-446" fmla="*/ 606812 h 632438"/>
              <a:gd name="connsiteX3-447" fmla="*/ 12537 w 622280"/>
              <a:gd name="connsiteY3-448" fmla="*/ 537833 h 632438"/>
              <a:gd name="connsiteX4-449" fmla="*/ 4334 w 622280"/>
              <a:gd name="connsiteY4-450" fmla="*/ 121209 h 632438"/>
              <a:gd name="connsiteX0-451" fmla="*/ 103603 w 640916"/>
              <a:gd name="connsiteY0-452" fmla="*/ 51277 h 628066"/>
              <a:gd name="connsiteX1-453" fmla="*/ 546957 w 640916"/>
              <a:gd name="connsiteY1-454" fmla="*/ 52154 h 628066"/>
              <a:gd name="connsiteX2-455" fmla="*/ 595444 w 640916"/>
              <a:gd name="connsiteY2-456" fmla="*/ 600046 h 628066"/>
              <a:gd name="connsiteX3-457" fmla="*/ 12537 w 640916"/>
              <a:gd name="connsiteY3-458" fmla="*/ 537387 h 628066"/>
              <a:gd name="connsiteX4-459" fmla="*/ 4334 w 640916"/>
              <a:gd name="connsiteY4-460" fmla="*/ 120763 h 628066"/>
              <a:gd name="connsiteX0-461" fmla="*/ 103603 w 629940"/>
              <a:gd name="connsiteY0-462" fmla="*/ 26437 h 603226"/>
              <a:gd name="connsiteX1-463" fmla="*/ 546957 w 629940"/>
              <a:gd name="connsiteY1-464" fmla="*/ 27314 h 603226"/>
              <a:gd name="connsiteX2-465" fmla="*/ 595444 w 629940"/>
              <a:gd name="connsiteY2-466" fmla="*/ 575206 h 603226"/>
              <a:gd name="connsiteX3-467" fmla="*/ 12537 w 629940"/>
              <a:gd name="connsiteY3-468" fmla="*/ 512547 h 603226"/>
              <a:gd name="connsiteX4-469" fmla="*/ 4334 w 629940"/>
              <a:gd name="connsiteY4-470" fmla="*/ 95923 h 603226"/>
              <a:gd name="connsiteX0-471" fmla="*/ 103603 w 651443"/>
              <a:gd name="connsiteY0-472" fmla="*/ 20041 h 614843"/>
              <a:gd name="connsiteX1-473" fmla="*/ 608249 w 651443"/>
              <a:gd name="connsiteY1-474" fmla="*/ 39879 h 614843"/>
              <a:gd name="connsiteX2-475" fmla="*/ 595444 w 651443"/>
              <a:gd name="connsiteY2-476" fmla="*/ 568810 h 614843"/>
              <a:gd name="connsiteX3-477" fmla="*/ 12537 w 651443"/>
              <a:gd name="connsiteY3-478" fmla="*/ 506151 h 614843"/>
              <a:gd name="connsiteX4-479" fmla="*/ 4334 w 651443"/>
              <a:gd name="connsiteY4-480" fmla="*/ 89527 h 614843"/>
              <a:gd name="connsiteX0-481" fmla="*/ 103603 w 640788"/>
              <a:gd name="connsiteY0-482" fmla="*/ 20041 h 614843"/>
              <a:gd name="connsiteX1-483" fmla="*/ 581981 w 640788"/>
              <a:gd name="connsiteY1-484" fmla="*/ 39879 h 614843"/>
              <a:gd name="connsiteX2-485" fmla="*/ 595444 w 640788"/>
              <a:gd name="connsiteY2-486" fmla="*/ 568810 h 614843"/>
              <a:gd name="connsiteX3-487" fmla="*/ 12537 w 640788"/>
              <a:gd name="connsiteY3-488" fmla="*/ 506151 h 614843"/>
              <a:gd name="connsiteX4-489" fmla="*/ 4334 w 640788"/>
              <a:gd name="connsiteY4-490" fmla="*/ 89527 h 614843"/>
              <a:gd name="connsiteX0-491" fmla="*/ 103603 w 673655"/>
              <a:gd name="connsiteY0-492" fmla="*/ 38763 h 618146"/>
              <a:gd name="connsiteX1-493" fmla="*/ 581981 w 673655"/>
              <a:gd name="connsiteY1-494" fmla="*/ 58601 h 618146"/>
              <a:gd name="connsiteX2-495" fmla="*/ 621713 w 673655"/>
              <a:gd name="connsiteY2-496" fmla="*/ 562250 h 618146"/>
              <a:gd name="connsiteX3-497" fmla="*/ 12537 w 673655"/>
              <a:gd name="connsiteY3-498" fmla="*/ 524873 h 618146"/>
              <a:gd name="connsiteX4-499" fmla="*/ 4334 w 673655"/>
              <a:gd name="connsiteY4-500" fmla="*/ 108249 h 618146"/>
              <a:gd name="connsiteX0-501" fmla="*/ 103603 w 654750"/>
              <a:gd name="connsiteY0-502" fmla="*/ 38763 h 605787"/>
              <a:gd name="connsiteX1-503" fmla="*/ 581981 w 654750"/>
              <a:gd name="connsiteY1-504" fmla="*/ 58601 h 605787"/>
              <a:gd name="connsiteX2-505" fmla="*/ 621713 w 654750"/>
              <a:gd name="connsiteY2-506" fmla="*/ 562250 h 605787"/>
              <a:gd name="connsiteX3-507" fmla="*/ 12537 w 654750"/>
              <a:gd name="connsiteY3-508" fmla="*/ 524873 h 605787"/>
              <a:gd name="connsiteX4-509" fmla="*/ 4334 w 654750"/>
              <a:gd name="connsiteY4-510" fmla="*/ 108249 h 605787"/>
              <a:gd name="connsiteX0-511" fmla="*/ 103603 w 643734"/>
              <a:gd name="connsiteY0-512" fmla="*/ 31800 h 598824"/>
              <a:gd name="connsiteX1-513" fmla="*/ 581981 w 643734"/>
              <a:gd name="connsiteY1-514" fmla="*/ 51638 h 598824"/>
              <a:gd name="connsiteX2-515" fmla="*/ 621713 w 643734"/>
              <a:gd name="connsiteY2-516" fmla="*/ 555287 h 598824"/>
              <a:gd name="connsiteX3-517" fmla="*/ 12537 w 643734"/>
              <a:gd name="connsiteY3-518" fmla="*/ 517910 h 598824"/>
              <a:gd name="connsiteX4-519" fmla="*/ 4334 w 643734"/>
              <a:gd name="connsiteY4-520" fmla="*/ 101286 h 598824"/>
              <a:gd name="connsiteX0-521" fmla="*/ 103603 w 643734"/>
              <a:gd name="connsiteY0-522" fmla="*/ 24551 h 591575"/>
              <a:gd name="connsiteX1-523" fmla="*/ 581981 w 643734"/>
              <a:gd name="connsiteY1-524" fmla="*/ 44389 h 591575"/>
              <a:gd name="connsiteX2-525" fmla="*/ 621713 w 643734"/>
              <a:gd name="connsiteY2-526" fmla="*/ 548038 h 591575"/>
              <a:gd name="connsiteX3-527" fmla="*/ 12537 w 643734"/>
              <a:gd name="connsiteY3-528" fmla="*/ 510661 h 591575"/>
              <a:gd name="connsiteX4-529" fmla="*/ 4334 w 643734"/>
              <a:gd name="connsiteY4-530" fmla="*/ 94037 h 591575"/>
              <a:gd name="connsiteX0-531" fmla="*/ 103603 w 643734"/>
              <a:gd name="connsiteY0-532" fmla="*/ 20135 h 587159"/>
              <a:gd name="connsiteX1-533" fmla="*/ 581981 w 643734"/>
              <a:gd name="connsiteY1-534" fmla="*/ 39973 h 587159"/>
              <a:gd name="connsiteX2-535" fmla="*/ 621713 w 643734"/>
              <a:gd name="connsiteY2-536" fmla="*/ 543622 h 587159"/>
              <a:gd name="connsiteX3-537" fmla="*/ 12537 w 643734"/>
              <a:gd name="connsiteY3-538" fmla="*/ 506245 h 587159"/>
              <a:gd name="connsiteX4-539" fmla="*/ 4334 w 643734"/>
              <a:gd name="connsiteY4-540" fmla="*/ 89621 h 587159"/>
              <a:gd name="connsiteX0-541" fmla="*/ 51067 w 657504"/>
              <a:gd name="connsiteY0-542" fmla="*/ 31623 h 592327"/>
              <a:gd name="connsiteX1-543" fmla="*/ 581981 w 657504"/>
              <a:gd name="connsiteY1-544" fmla="*/ 45141 h 592327"/>
              <a:gd name="connsiteX2-545" fmla="*/ 621713 w 657504"/>
              <a:gd name="connsiteY2-546" fmla="*/ 548790 h 592327"/>
              <a:gd name="connsiteX3-547" fmla="*/ 12537 w 657504"/>
              <a:gd name="connsiteY3-548" fmla="*/ 511413 h 592327"/>
              <a:gd name="connsiteX4-549" fmla="*/ 4334 w 657504"/>
              <a:gd name="connsiteY4-550" fmla="*/ 94789 h 592327"/>
              <a:gd name="connsiteX0-551" fmla="*/ 51067 w 676118"/>
              <a:gd name="connsiteY0-552" fmla="*/ 31623 h 604686"/>
              <a:gd name="connsiteX1-553" fmla="*/ 581981 w 676118"/>
              <a:gd name="connsiteY1-554" fmla="*/ 45141 h 604686"/>
              <a:gd name="connsiteX2-555" fmla="*/ 621713 w 676118"/>
              <a:gd name="connsiteY2-556" fmla="*/ 548790 h 604686"/>
              <a:gd name="connsiteX3-557" fmla="*/ 12537 w 676118"/>
              <a:gd name="connsiteY3-558" fmla="*/ 511413 h 604686"/>
              <a:gd name="connsiteX4-559" fmla="*/ 4334 w 676118"/>
              <a:gd name="connsiteY4-560" fmla="*/ 94789 h 604686"/>
              <a:gd name="connsiteX0-561" fmla="*/ 51067 w 659741"/>
              <a:gd name="connsiteY0-562" fmla="*/ 18182 h 591245"/>
              <a:gd name="connsiteX1-563" fmla="*/ 581981 w 659741"/>
              <a:gd name="connsiteY1-564" fmla="*/ 31700 h 591245"/>
              <a:gd name="connsiteX2-565" fmla="*/ 621713 w 659741"/>
              <a:gd name="connsiteY2-566" fmla="*/ 535349 h 591245"/>
              <a:gd name="connsiteX3-567" fmla="*/ 12537 w 659741"/>
              <a:gd name="connsiteY3-568" fmla="*/ 497972 h 591245"/>
              <a:gd name="connsiteX4-569" fmla="*/ 4334 w 659741"/>
              <a:gd name="connsiteY4-570" fmla="*/ 81348 h 591245"/>
              <a:gd name="connsiteX0-571" fmla="*/ 51067 w 671131"/>
              <a:gd name="connsiteY0-572" fmla="*/ 18182 h 591245"/>
              <a:gd name="connsiteX1-573" fmla="*/ 617005 w 671131"/>
              <a:gd name="connsiteY1-574" fmla="*/ 31700 h 591245"/>
              <a:gd name="connsiteX2-575" fmla="*/ 621713 w 671131"/>
              <a:gd name="connsiteY2-576" fmla="*/ 535349 h 591245"/>
              <a:gd name="connsiteX3-577" fmla="*/ 12537 w 671131"/>
              <a:gd name="connsiteY3-578" fmla="*/ 497972 h 591245"/>
              <a:gd name="connsiteX4-579" fmla="*/ 4334 w 671131"/>
              <a:gd name="connsiteY4-580" fmla="*/ 81348 h 591245"/>
              <a:gd name="connsiteX0-581" fmla="*/ 51067 w 648099"/>
              <a:gd name="connsiteY0-582" fmla="*/ 18182 h 578886"/>
              <a:gd name="connsiteX1-583" fmla="*/ 617005 w 648099"/>
              <a:gd name="connsiteY1-584" fmla="*/ 31700 h 578886"/>
              <a:gd name="connsiteX2-585" fmla="*/ 621713 w 648099"/>
              <a:gd name="connsiteY2-586" fmla="*/ 535349 h 578886"/>
              <a:gd name="connsiteX3-587" fmla="*/ 12537 w 648099"/>
              <a:gd name="connsiteY3-588" fmla="*/ 497972 h 578886"/>
              <a:gd name="connsiteX4-589" fmla="*/ 4334 w 648099"/>
              <a:gd name="connsiteY4-590" fmla="*/ 81348 h 578886"/>
              <a:gd name="connsiteX0-591" fmla="*/ 51067 w 648099"/>
              <a:gd name="connsiteY0-592" fmla="*/ 18182 h 565791"/>
              <a:gd name="connsiteX1-593" fmla="*/ 617005 w 648099"/>
              <a:gd name="connsiteY1-594" fmla="*/ 31700 h 565791"/>
              <a:gd name="connsiteX2-595" fmla="*/ 621713 w 648099"/>
              <a:gd name="connsiteY2-596" fmla="*/ 535349 h 565791"/>
              <a:gd name="connsiteX3-597" fmla="*/ 12537 w 648099"/>
              <a:gd name="connsiteY3-598" fmla="*/ 497972 h 565791"/>
              <a:gd name="connsiteX4-599" fmla="*/ 4334 w 648099"/>
              <a:gd name="connsiteY4-600" fmla="*/ 81348 h 5657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48099" h="565791">
                <a:moveTo>
                  <a:pt x="51067" y="18182"/>
                </a:moveTo>
                <a:cubicBezTo>
                  <a:pt x="281003" y="7261"/>
                  <a:pt x="591945" y="-22893"/>
                  <a:pt x="617005" y="31700"/>
                </a:cubicBezTo>
                <a:cubicBezTo>
                  <a:pt x="642065" y="86293"/>
                  <a:pt x="669922" y="489239"/>
                  <a:pt x="621713" y="535349"/>
                </a:cubicBezTo>
                <a:cubicBezTo>
                  <a:pt x="573504" y="581459"/>
                  <a:pt x="32838" y="579874"/>
                  <a:pt x="12537" y="497972"/>
                </a:cubicBezTo>
                <a:cubicBezTo>
                  <a:pt x="992" y="378148"/>
                  <a:pt x="-4426" y="189998"/>
                  <a:pt x="4334" y="81348"/>
                </a:cubicBezTo>
              </a:path>
            </a:pathLst>
          </a:custGeom>
          <a:noFill/>
          <a:ln w="22225" cap="rnd">
            <a:solidFill>
              <a:srgbClr val="254E6B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b="1" spc="-300" dirty="0">
                <a:solidFill>
                  <a:srgbClr val="254E6B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四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6828855" y="1635443"/>
            <a:ext cx="4585784" cy="441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系统程序代码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6845706" y="2760942"/>
            <a:ext cx="4585784" cy="441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毕业设计开题报告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6845706" y="3959515"/>
            <a:ext cx="4585784" cy="441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毕业设计论文</a:t>
            </a:r>
          </a:p>
        </p:txBody>
      </p:sp>
      <p:sp>
        <p:nvSpPr>
          <p:cNvPr id="40" name="文本框 39"/>
          <p:cNvSpPr txBox="1"/>
          <p:nvPr/>
        </p:nvSpPr>
        <p:spPr>
          <a:xfrm>
            <a:off x="6845706" y="5024243"/>
            <a:ext cx="4585784" cy="441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毕业设计附录代码</a:t>
            </a:r>
          </a:p>
        </p:txBody>
      </p:sp>
      <p:sp>
        <p:nvSpPr>
          <p:cNvPr id="41" name="任意多边形 28">
            <a:extLst>
              <a:ext uri="{FF2B5EF4-FFF2-40B4-BE49-F238E27FC236}">
                <a16:creationId xmlns:a16="http://schemas.microsoft.com/office/drawing/2014/main" id="{34070A77-25B4-4995-826D-C54C15ACE9D5}"/>
              </a:ext>
            </a:extLst>
          </p:cNvPr>
          <p:cNvSpPr/>
          <p:nvPr/>
        </p:nvSpPr>
        <p:spPr>
          <a:xfrm>
            <a:off x="6973576" y="6433866"/>
            <a:ext cx="3240000" cy="18000"/>
          </a:xfrm>
          <a:custGeom>
            <a:avLst/>
            <a:gdLst>
              <a:gd name="connsiteX0" fmla="*/ 0 w 3513221"/>
              <a:gd name="connsiteY0" fmla="*/ 32084 h 64281"/>
              <a:gd name="connsiteX1" fmla="*/ 930442 w 3513221"/>
              <a:gd name="connsiteY1" fmla="*/ 16042 h 64281"/>
              <a:gd name="connsiteX2" fmla="*/ 1892968 w 3513221"/>
              <a:gd name="connsiteY2" fmla="*/ 64168 h 64281"/>
              <a:gd name="connsiteX3" fmla="*/ 3513221 w 3513221"/>
              <a:gd name="connsiteY3" fmla="*/ 0 h 64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13221" h="64281">
                <a:moveTo>
                  <a:pt x="0" y="32084"/>
                </a:moveTo>
                <a:cubicBezTo>
                  <a:pt x="307473" y="21389"/>
                  <a:pt x="614947" y="10695"/>
                  <a:pt x="930442" y="16042"/>
                </a:cubicBezTo>
                <a:cubicBezTo>
                  <a:pt x="1245937" y="21389"/>
                  <a:pt x="1462505" y="66842"/>
                  <a:pt x="1892968" y="64168"/>
                </a:cubicBezTo>
                <a:cubicBezTo>
                  <a:pt x="2323431" y="61494"/>
                  <a:pt x="2918326" y="30747"/>
                  <a:pt x="3513221" y="0"/>
                </a:cubicBezTo>
              </a:path>
            </a:pathLst>
          </a:custGeom>
          <a:noFill/>
          <a:ln w="22225" cap="rnd">
            <a:solidFill>
              <a:schemeClr val="tx1">
                <a:lumMod val="75000"/>
                <a:lumOff val="25000"/>
              </a:schemeClr>
            </a:solidFill>
            <a:prstDash val="lg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31">
            <a:extLst>
              <a:ext uri="{FF2B5EF4-FFF2-40B4-BE49-F238E27FC236}">
                <a16:creationId xmlns:a16="http://schemas.microsoft.com/office/drawing/2014/main" id="{559F8328-EEAE-4CFD-96AF-3DE0529D04F4}"/>
              </a:ext>
            </a:extLst>
          </p:cNvPr>
          <p:cNvSpPr/>
          <p:nvPr/>
        </p:nvSpPr>
        <p:spPr>
          <a:xfrm>
            <a:off x="5764705" y="6025441"/>
            <a:ext cx="904457" cy="483157"/>
          </a:xfrm>
          <a:custGeom>
            <a:avLst/>
            <a:gdLst>
              <a:gd name="connsiteX0" fmla="*/ 0 w 656493"/>
              <a:gd name="connsiteY0" fmla="*/ 316523 h 633046"/>
              <a:gd name="connsiteX1" fmla="*/ 328247 w 656493"/>
              <a:gd name="connsiteY1" fmla="*/ 0 h 633046"/>
              <a:gd name="connsiteX2" fmla="*/ 656494 w 656493"/>
              <a:gd name="connsiteY2" fmla="*/ 316523 h 633046"/>
              <a:gd name="connsiteX3" fmla="*/ 328247 w 656493"/>
              <a:gd name="connsiteY3" fmla="*/ 633046 h 633046"/>
              <a:gd name="connsiteX4" fmla="*/ 0 w 656493"/>
              <a:gd name="connsiteY4" fmla="*/ 316523 h 633046"/>
              <a:gd name="connsiteX0-1" fmla="*/ 328247 w 656494"/>
              <a:gd name="connsiteY0-2" fmla="*/ 0 h 633046"/>
              <a:gd name="connsiteX1-3" fmla="*/ 656494 w 656494"/>
              <a:gd name="connsiteY1-4" fmla="*/ 316523 h 633046"/>
              <a:gd name="connsiteX2-5" fmla="*/ 328247 w 656494"/>
              <a:gd name="connsiteY2-6" fmla="*/ 633046 h 633046"/>
              <a:gd name="connsiteX3-7" fmla="*/ 0 w 656494"/>
              <a:gd name="connsiteY3-8" fmla="*/ 316523 h 633046"/>
              <a:gd name="connsiteX4-9" fmla="*/ 419687 w 656494"/>
              <a:gd name="connsiteY4-10" fmla="*/ 91440 h 633046"/>
              <a:gd name="connsiteX0-11" fmla="*/ 402964 w 731211"/>
              <a:gd name="connsiteY0-12" fmla="*/ 0 h 633046"/>
              <a:gd name="connsiteX1-13" fmla="*/ 731211 w 731211"/>
              <a:gd name="connsiteY1-14" fmla="*/ 316523 h 633046"/>
              <a:gd name="connsiteX2-15" fmla="*/ 402964 w 731211"/>
              <a:gd name="connsiteY2-16" fmla="*/ 633046 h 633046"/>
              <a:gd name="connsiteX3-17" fmla="*/ 74717 w 731211"/>
              <a:gd name="connsiteY3-18" fmla="*/ 316523 h 633046"/>
              <a:gd name="connsiteX4-19" fmla="*/ 161895 w 731211"/>
              <a:gd name="connsiteY4-20" fmla="*/ 152400 h 633046"/>
              <a:gd name="connsiteX0-21" fmla="*/ 353700 w 681947"/>
              <a:gd name="connsiteY0-22" fmla="*/ 0 h 633046"/>
              <a:gd name="connsiteX1-23" fmla="*/ 681947 w 681947"/>
              <a:gd name="connsiteY1-24" fmla="*/ 316523 h 633046"/>
              <a:gd name="connsiteX2-25" fmla="*/ 353700 w 681947"/>
              <a:gd name="connsiteY2-26" fmla="*/ 633046 h 633046"/>
              <a:gd name="connsiteX3-27" fmla="*/ 25453 w 681947"/>
              <a:gd name="connsiteY3-28" fmla="*/ 316523 h 633046"/>
              <a:gd name="connsiteX4-29" fmla="*/ 112631 w 681947"/>
              <a:gd name="connsiteY4-30" fmla="*/ 152400 h 633046"/>
              <a:gd name="connsiteX0-31" fmla="*/ 341249 w 669496"/>
              <a:gd name="connsiteY0-32" fmla="*/ 0 h 633046"/>
              <a:gd name="connsiteX1-33" fmla="*/ 669496 w 669496"/>
              <a:gd name="connsiteY1-34" fmla="*/ 316523 h 633046"/>
              <a:gd name="connsiteX2-35" fmla="*/ 341249 w 669496"/>
              <a:gd name="connsiteY2-36" fmla="*/ 633046 h 633046"/>
              <a:gd name="connsiteX3-37" fmla="*/ 13002 w 669496"/>
              <a:gd name="connsiteY3-38" fmla="*/ 316523 h 633046"/>
              <a:gd name="connsiteX4-39" fmla="*/ 100180 w 669496"/>
              <a:gd name="connsiteY4-40" fmla="*/ 152400 h 633046"/>
              <a:gd name="connsiteX0-41" fmla="*/ 347951 w 676198"/>
              <a:gd name="connsiteY0-42" fmla="*/ 0 h 633046"/>
              <a:gd name="connsiteX1-43" fmla="*/ 676198 w 676198"/>
              <a:gd name="connsiteY1-44" fmla="*/ 316523 h 633046"/>
              <a:gd name="connsiteX2-45" fmla="*/ 347951 w 676198"/>
              <a:gd name="connsiteY2-46" fmla="*/ 633046 h 633046"/>
              <a:gd name="connsiteX3-47" fmla="*/ 19704 w 676198"/>
              <a:gd name="connsiteY3-48" fmla="*/ 316523 h 633046"/>
              <a:gd name="connsiteX4-49" fmla="*/ 79173 w 676198"/>
              <a:gd name="connsiteY4-50" fmla="*/ 113607 h 633046"/>
              <a:gd name="connsiteX0-51" fmla="*/ 333371 w 661618"/>
              <a:gd name="connsiteY0-52" fmla="*/ 0 h 633046"/>
              <a:gd name="connsiteX1-53" fmla="*/ 661618 w 661618"/>
              <a:gd name="connsiteY1-54" fmla="*/ 316523 h 633046"/>
              <a:gd name="connsiteX2-55" fmla="*/ 333371 w 661618"/>
              <a:gd name="connsiteY2-56" fmla="*/ 633046 h 633046"/>
              <a:gd name="connsiteX3-57" fmla="*/ 5124 w 661618"/>
              <a:gd name="connsiteY3-58" fmla="*/ 316523 h 633046"/>
              <a:gd name="connsiteX4-59" fmla="*/ 64593 w 661618"/>
              <a:gd name="connsiteY4-60" fmla="*/ 113607 h 633046"/>
              <a:gd name="connsiteX0-61" fmla="*/ 178200 w 661618"/>
              <a:gd name="connsiteY0-62" fmla="*/ 0 h 583170"/>
              <a:gd name="connsiteX1-63" fmla="*/ 661618 w 661618"/>
              <a:gd name="connsiteY1-64" fmla="*/ 266647 h 583170"/>
              <a:gd name="connsiteX2-65" fmla="*/ 333371 w 661618"/>
              <a:gd name="connsiteY2-66" fmla="*/ 583170 h 583170"/>
              <a:gd name="connsiteX3-67" fmla="*/ 5124 w 661618"/>
              <a:gd name="connsiteY3-68" fmla="*/ 266647 h 583170"/>
              <a:gd name="connsiteX4-69" fmla="*/ 64593 w 661618"/>
              <a:gd name="connsiteY4-70" fmla="*/ 63731 h 583170"/>
              <a:gd name="connsiteX0-71" fmla="*/ 178200 w 662133"/>
              <a:gd name="connsiteY0-72" fmla="*/ 66578 h 649748"/>
              <a:gd name="connsiteX1-73" fmla="*/ 412660 w 662133"/>
              <a:gd name="connsiteY1-74" fmla="*/ 10947 h 649748"/>
              <a:gd name="connsiteX2-75" fmla="*/ 661618 w 662133"/>
              <a:gd name="connsiteY2-76" fmla="*/ 333225 h 649748"/>
              <a:gd name="connsiteX3-77" fmla="*/ 333371 w 662133"/>
              <a:gd name="connsiteY3-78" fmla="*/ 649748 h 649748"/>
              <a:gd name="connsiteX4-79" fmla="*/ 5124 w 662133"/>
              <a:gd name="connsiteY4-80" fmla="*/ 333225 h 649748"/>
              <a:gd name="connsiteX5" fmla="*/ 64593 w 662133"/>
              <a:gd name="connsiteY5" fmla="*/ 130309 h 649748"/>
              <a:gd name="connsiteX0-81" fmla="*/ 178200 w 662148"/>
              <a:gd name="connsiteY0-82" fmla="*/ 66578 h 649748"/>
              <a:gd name="connsiteX1-83" fmla="*/ 412660 w 662148"/>
              <a:gd name="connsiteY1-84" fmla="*/ 10947 h 649748"/>
              <a:gd name="connsiteX2-85" fmla="*/ 661618 w 662148"/>
              <a:gd name="connsiteY2-86" fmla="*/ 333225 h 649748"/>
              <a:gd name="connsiteX3-87" fmla="*/ 333371 w 662148"/>
              <a:gd name="connsiteY3-88" fmla="*/ 649748 h 649748"/>
              <a:gd name="connsiteX4-89" fmla="*/ 5124 w 662148"/>
              <a:gd name="connsiteY4-90" fmla="*/ 333225 h 649748"/>
              <a:gd name="connsiteX5-91" fmla="*/ 64593 w 662148"/>
              <a:gd name="connsiteY5-92" fmla="*/ 130309 h 649748"/>
              <a:gd name="connsiteX0-93" fmla="*/ 178200 w 662148"/>
              <a:gd name="connsiteY0-94" fmla="*/ 61032 h 644202"/>
              <a:gd name="connsiteX1-95" fmla="*/ 412660 w 662148"/>
              <a:gd name="connsiteY1-96" fmla="*/ 5401 h 644202"/>
              <a:gd name="connsiteX2-97" fmla="*/ 661618 w 662148"/>
              <a:gd name="connsiteY2-98" fmla="*/ 327679 h 644202"/>
              <a:gd name="connsiteX3-99" fmla="*/ 333371 w 662148"/>
              <a:gd name="connsiteY3-100" fmla="*/ 644202 h 644202"/>
              <a:gd name="connsiteX4-101" fmla="*/ 5124 w 662148"/>
              <a:gd name="connsiteY4-102" fmla="*/ 327679 h 644202"/>
              <a:gd name="connsiteX5-103" fmla="*/ 64593 w 662148"/>
              <a:gd name="connsiteY5-104" fmla="*/ 124763 h 644202"/>
              <a:gd name="connsiteX0-105" fmla="*/ 178200 w 662148"/>
              <a:gd name="connsiteY0-106" fmla="*/ 75865 h 659035"/>
              <a:gd name="connsiteX1-107" fmla="*/ 168819 w 662148"/>
              <a:gd name="connsiteY1-108" fmla="*/ 31317 h 659035"/>
              <a:gd name="connsiteX2-109" fmla="*/ 412660 w 662148"/>
              <a:gd name="connsiteY2-110" fmla="*/ 20234 h 659035"/>
              <a:gd name="connsiteX3-111" fmla="*/ 661618 w 662148"/>
              <a:gd name="connsiteY3-112" fmla="*/ 342512 h 659035"/>
              <a:gd name="connsiteX4-113" fmla="*/ 333371 w 662148"/>
              <a:gd name="connsiteY4-114" fmla="*/ 659035 h 659035"/>
              <a:gd name="connsiteX5-115" fmla="*/ 5124 w 662148"/>
              <a:gd name="connsiteY5-116" fmla="*/ 342512 h 659035"/>
              <a:gd name="connsiteX6" fmla="*/ 64593 w 662148"/>
              <a:gd name="connsiteY6" fmla="*/ 139596 h 659035"/>
              <a:gd name="connsiteX0-117" fmla="*/ 178200 w 662148"/>
              <a:gd name="connsiteY0-118" fmla="*/ 68901 h 652071"/>
              <a:gd name="connsiteX1-119" fmla="*/ 130026 w 662148"/>
              <a:gd name="connsiteY1-120" fmla="*/ 68688 h 652071"/>
              <a:gd name="connsiteX2-121" fmla="*/ 412660 w 662148"/>
              <a:gd name="connsiteY2-122" fmla="*/ 13270 h 652071"/>
              <a:gd name="connsiteX3-123" fmla="*/ 661618 w 662148"/>
              <a:gd name="connsiteY3-124" fmla="*/ 335548 h 652071"/>
              <a:gd name="connsiteX4-125" fmla="*/ 333371 w 662148"/>
              <a:gd name="connsiteY4-126" fmla="*/ 652071 h 652071"/>
              <a:gd name="connsiteX5-127" fmla="*/ 5124 w 662148"/>
              <a:gd name="connsiteY5-128" fmla="*/ 335548 h 652071"/>
              <a:gd name="connsiteX6-129" fmla="*/ 64593 w 662148"/>
              <a:gd name="connsiteY6-130" fmla="*/ 132632 h 652071"/>
              <a:gd name="connsiteX0-131" fmla="*/ 178200 w 662220"/>
              <a:gd name="connsiteY0-132" fmla="*/ 68901 h 652071"/>
              <a:gd name="connsiteX1-133" fmla="*/ 130026 w 662220"/>
              <a:gd name="connsiteY1-134" fmla="*/ 68688 h 652071"/>
              <a:gd name="connsiteX2-135" fmla="*/ 412660 w 662220"/>
              <a:gd name="connsiteY2-136" fmla="*/ 13270 h 652071"/>
              <a:gd name="connsiteX3-137" fmla="*/ 661618 w 662220"/>
              <a:gd name="connsiteY3-138" fmla="*/ 335548 h 652071"/>
              <a:gd name="connsiteX4-139" fmla="*/ 333371 w 662220"/>
              <a:gd name="connsiteY4-140" fmla="*/ 652071 h 652071"/>
              <a:gd name="connsiteX5-141" fmla="*/ 5124 w 662220"/>
              <a:gd name="connsiteY5-142" fmla="*/ 335548 h 652071"/>
              <a:gd name="connsiteX6-143" fmla="*/ 64593 w 662220"/>
              <a:gd name="connsiteY6-144" fmla="*/ 132632 h 652071"/>
              <a:gd name="connsiteX0-145" fmla="*/ 178200 w 662220"/>
              <a:gd name="connsiteY0-146" fmla="*/ 58449 h 641619"/>
              <a:gd name="connsiteX1-147" fmla="*/ 130026 w 662220"/>
              <a:gd name="connsiteY1-148" fmla="*/ 58236 h 641619"/>
              <a:gd name="connsiteX2-149" fmla="*/ 412660 w 662220"/>
              <a:gd name="connsiteY2-150" fmla="*/ 2818 h 641619"/>
              <a:gd name="connsiteX3-151" fmla="*/ 661618 w 662220"/>
              <a:gd name="connsiteY3-152" fmla="*/ 325096 h 641619"/>
              <a:gd name="connsiteX4-153" fmla="*/ 333371 w 662220"/>
              <a:gd name="connsiteY4-154" fmla="*/ 641619 h 641619"/>
              <a:gd name="connsiteX5-155" fmla="*/ 5124 w 662220"/>
              <a:gd name="connsiteY5-156" fmla="*/ 325096 h 641619"/>
              <a:gd name="connsiteX6-157" fmla="*/ 64593 w 662220"/>
              <a:gd name="connsiteY6-158" fmla="*/ 122180 h 641619"/>
              <a:gd name="connsiteX0-159" fmla="*/ 178200 w 662220"/>
              <a:gd name="connsiteY0-160" fmla="*/ 58449 h 641619"/>
              <a:gd name="connsiteX1-161" fmla="*/ 130026 w 662220"/>
              <a:gd name="connsiteY1-162" fmla="*/ 58236 h 641619"/>
              <a:gd name="connsiteX2-163" fmla="*/ 412660 w 662220"/>
              <a:gd name="connsiteY2-164" fmla="*/ 2818 h 641619"/>
              <a:gd name="connsiteX3-165" fmla="*/ 661618 w 662220"/>
              <a:gd name="connsiteY3-166" fmla="*/ 325096 h 641619"/>
              <a:gd name="connsiteX4-167" fmla="*/ 333371 w 662220"/>
              <a:gd name="connsiteY4-168" fmla="*/ 641619 h 641619"/>
              <a:gd name="connsiteX5-169" fmla="*/ 5124 w 662220"/>
              <a:gd name="connsiteY5-170" fmla="*/ 325096 h 641619"/>
              <a:gd name="connsiteX6-171" fmla="*/ 64593 w 662220"/>
              <a:gd name="connsiteY6-172" fmla="*/ 122180 h 641619"/>
              <a:gd name="connsiteX0-173" fmla="*/ 178200 w 662220"/>
              <a:gd name="connsiteY0-174" fmla="*/ 58449 h 641619"/>
              <a:gd name="connsiteX1-175" fmla="*/ 130026 w 662220"/>
              <a:gd name="connsiteY1-176" fmla="*/ 58236 h 641619"/>
              <a:gd name="connsiteX2-177" fmla="*/ 412660 w 662220"/>
              <a:gd name="connsiteY2-178" fmla="*/ 2818 h 641619"/>
              <a:gd name="connsiteX3-179" fmla="*/ 661618 w 662220"/>
              <a:gd name="connsiteY3-180" fmla="*/ 325096 h 641619"/>
              <a:gd name="connsiteX4-181" fmla="*/ 333371 w 662220"/>
              <a:gd name="connsiteY4-182" fmla="*/ 641619 h 641619"/>
              <a:gd name="connsiteX5-183" fmla="*/ 5124 w 662220"/>
              <a:gd name="connsiteY5-184" fmla="*/ 325096 h 641619"/>
              <a:gd name="connsiteX6-185" fmla="*/ 64593 w 662220"/>
              <a:gd name="connsiteY6-186" fmla="*/ 122180 h 641619"/>
              <a:gd name="connsiteX0-187" fmla="*/ 178200 w 662220"/>
              <a:gd name="connsiteY0-188" fmla="*/ 58449 h 641619"/>
              <a:gd name="connsiteX1-189" fmla="*/ 130026 w 662220"/>
              <a:gd name="connsiteY1-190" fmla="*/ 58236 h 641619"/>
              <a:gd name="connsiteX2-191" fmla="*/ 412660 w 662220"/>
              <a:gd name="connsiteY2-192" fmla="*/ 2818 h 641619"/>
              <a:gd name="connsiteX3-193" fmla="*/ 661618 w 662220"/>
              <a:gd name="connsiteY3-194" fmla="*/ 325096 h 641619"/>
              <a:gd name="connsiteX4-195" fmla="*/ 333371 w 662220"/>
              <a:gd name="connsiteY4-196" fmla="*/ 641619 h 641619"/>
              <a:gd name="connsiteX5-197" fmla="*/ 5124 w 662220"/>
              <a:gd name="connsiteY5-198" fmla="*/ 325096 h 641619"/>
              <a:gd name="connsiteX6-199" fmla="*/ 64593 w 662220"/>
              <a:gd name="connsiteY6-200" fmla="*/ 122180 h 641619"/>
              <a:gd name="connsiteX0-201" fmla="*/ 178200 w 662220"/>
              <a:gd name="connsiteY0-202" fmla="*/ 58449 h 641619"/>
              <a:gd name="connsiteX1-203" fmla="*/ 130026 w 662220"/>
              <a:gd name="connsiteY1-204" fmla="*/ 58236 h 641619"/>
              <a:gd name="connsiteX2-205" fmla="*/ 412660 w 662220"/>
              <a:gd name="connsiteY2-206" fmla="*/ 2818 h 641619"/>
              <a:gd name="connsiteX3-207" fmla="*/ 661618 w 662220"/>
              <a:gd name="connsiteY3-208" fmla="*/ 325096 h 641619"/>
              <a:gd name="connsiteX4-209" fmla="*/ 333371 w 662220"/>
              <a:gd name="connsiteY4-210" fmla="*/ 641619 h 641619"/>
              <a:gd name="connsiteX5-211" fmla="*/ 5124 w 662220"/>
              <a:gd name="connsiteY5-212" fmla="*/ 325096 h 641619"/>
              <a:gd name="connsiteX6-213" fmla="*/ 64593 w 662220"/>
              <a:gd name="connsiteY6-214" fmla="*/ 122180 h 641619"/>
              <a:gd name="connsiteX0-215" fmla="*/ 176252 w 660272"/>
              <a:gd name="connsiteY0-216" fmla="*/ 58449 h 641619"/>
              <a:gd name="connsiteX1-217" fmla="*/ 128078 w 660272"/>
              <a:gd name="connsiteY1-218" fmla="*/ 58236 h 641619"/>
              <a:gd name="connsiteX2-219" fmla="*/ 410712 w 660272"/>
              <a:gd name="connsiteY2-220" fmla="*/ 2818 h 641619"/>
              <a:gd name="connsiteX3-221" fmla="*/ 659670 w 660272"/>
              <a:gd name="connsiteY3-222" fmla="*/ 325096 h 641619"/>
              <a:gd name="connsiteX4-223" fmla="*/ 331423 w 660272"/>
              <a:gd name="connsiteY4-224" fmla="*/ 641619 h 641619"/>
              <a:gd name="connsiteX5-225" fmla="*/ 3176 w 660272"/>
              <a:gd name="connsiteY5-226" fmla="*/ 325096 h 641619"/>
              <a:gd name="connsiteX6-227" fmla="*/ 62645 w 660272"/>
              <a:gd name="connsiteY6-228" fmla="*/ 122180 h 641619"/>
              <a:gd name="connsiteX0-229" fmla="*/ 253837 w 660272"/>
              <a:gd name="connsiteY0-230" fmla="*/ 30740 h 641619"/>
              <a:gd name="connsiteX1-231" fmla="*/ 128078 w 660272"/>
              <a:gd name="connsiteY1-232" fmla="*/ 58236 h 641619"/>
              <a:gd name="connsiteX2-233" fmla="*/ 410712 w 660272"/>
              <a:gd name="connsiteY2-234" fmla="*/ 2818 h 641619"/>
              <a:gd name="connsiteX3-235" fmla="*/ 659670 w 660272"/>
              <a:gd name="connsiteY3-236" fmla="*/ 325096 h 641619"/>
              <a:gd name="connsiteX4-237" fmla="*/ 331423 w 660272"/>
              <a:gd name="connsiteY4-238" fmla="*/ 641619 h 641619"/>
              <a:gd name="connsiteX5-239" fmla="*/ 3176 w 660272"/>
              <a:gd name="connsiteY5-240" fmla="*/ 325096 h 641619"/>
              <a:gd name="connsiteX6-241" fmla="*/ 62645 w 660272"/>
              <a:gd name="connsiteY6-242" fmla="*/ 122180 h 641619"/>
              <a:gd name="connsiteX0-243" fmla="*/ 253837 w 660191"/>
              <a:gd name="connsiteY0-244" fmla="*/ 41069 h 651948"/>
              <a:gd name="connsiteX1-245" fmla="*/ 161329 w 660191"/>
              <a:gd name="connsiteY1-246" fmla="*/ 63023 h 651948"/>
              <a:gd name="connsiteX2-247" fmla="*/ 410712 w 660191"/>
              <a:gd name="connsiteY2-248" fmla="*/ 13147 h 651948"/>
              <a:gd name="connsiteX3-249" fmla="*/ 659670 w 660191"/>
              <a:gd name="connsiteY3-250" fmla="*/ 335425 h 651948"/>
              <a:gd name="connsiteX4-251" fmla="*/ 331423 w 660191"/>
              <a:gd name="connsiteY4-252" fmla="*/ 651948 h 651948"/>
              <a:gd name="connsiteX5-253" fmla="*/ 3176 w 660191"/>
              <a:gd name="connsiteY5-254" fmla="*/ 335425 h 651948"/>
              <a:gd name="connsiteX6-255" fmla="*/ 62645 w 660191"/>
              <a:gd name="connsiteY6-256" fmla="*/ 132509 h 651948"/>
              <a:gd name="connsiteX0-257" fmla="*/ 253837 w 660897"/>
              <a:gd name="connsiteY0-258" fmla="*/ 45475 h 656354"/>
              <a:gd name="connsiteX1-259" fmla="*/ 161329 w 660897"/>
              <a:gd name="connsiteY1-260" fmla="*/ 67429 h 656354"/>
              <a:gd name="connsiteX2-261" fmla="*/ 410712 w 660897"/>
              <a:gd name="connsiteY2-262" fmla="*/ 17553 h 656354"/>
              <a:gd name="connsiteX3-263" fmla="*/ 659670 w 660897"/>
              <a:gd name="connsiteY3-264" fmla="*/ 339831 h 656354"/>
              <a:gd name="connsiteX4-265" fmla="*/ 331423 w 660897"/>
              <a:gd name="connsiteY4-266" fmla="*/ 656354 h 656354"/>
              <a:gd name="connsiteX5-267" fmla="*/ 3176 w 660897"/>
              <a:gd name="connsiteY5-268" fmla="*/ 339831 h 656354"/>
              <a:gd name="connsiteX6-269" fmla="*/ 62645 w 660897"/>
              <a:gd name="connsiteY6-270" fmla="*/ 136915 h 656354"/>
              <a:gd name="connsiteX0-271" fmla="*/ 253837 w 660406"/>
              <a:gd name="connsiteY0-272" fmla="*/ 41070 h 651949"/>
              <a:gd name="connsiteX1-273" fmla="*/ 161329 w 660406"/>
              <a:gd name="connsiteY1-274" fmla="*/ 63024 h 651949"/>
              <a:gd name="connsiteX2-275" fmla="*/ 410712 w 660406"/>
              <a:gd name="connsiteY2-276" fmla="*/ 13148 h 651949"/>
              <a:gd name="connsiteX3-277" fmla="*/ 659670 w 660406"/>
              <a:gd name="connsiteY3-278" fmla="*/ 335426 h 651949"/>
              <a:gd name="connsiteX4-279" fmla="*/ 331423 w 660406"/>
              <a:gd name="connsiteY4-280" fmla="*/ 651949 h 651949"/>
              <a:gd name="connsiteX5-281" fmla="*/ 3176 w 660406"/>
              <a:gd name="connsiteY5-282" fmla="*/ 335426 h 651949"/>
              <a:gd name="connsiteX6-283" fmla="*/ 62645 w 660406"/>
              <a:gd name="connsiteY6-284" fmla="*/ 132510 h 651949"/>
              <a:gd name="connsiteX0-285" fmla="*/ 161329 w 660406"/>
              <a:gd name="connsiteY0-286" fmla="*/ 63024 h 651949"/>
              <a:gd name="connsiteX1-287" fmla="*/ 410712 w 660406"/>
              <a:gd name="connsiteY1-288" fmla="*/ 13148 h 651949"/>
              <a:gd name="connsiteX2-289" fmla="*/ 659670 w 660406"/>
              <a:gd name="connsiteY2-290" fmla="*/ 335426 h 651949"/>
              <a:gd name="connsiteX3-291" fmla="*/ 331423 w 660406"/>
              <a:gd name="connsiteY3-292" fmla="*/ 651949 h 651949"/>
              <a:gd name="connsiteX4-293" fmla="*/ 3176 w 660406"/>
              <a:gd name="connsiteY4-294" fmla="*/ 335426 h 651949"/>
              <a:gd name="connsiteX5-295" fmla="*/ 62645 w 660406"/>
              <a:gd name="connsiteY5-296" fmla="*/ 132510 h 651949"/>
              <a:gd name="connsiteX0-297" fmla="*/ 128078 w 660207"/>
              <a:gd name="connsiteY0-298" fmla="*/ 63024 h 651949"/>
              <a:gd name="connsiteX1-299" fmla="*/ 410712 w 660207"/>
              <a:gd name="connsiteY1-300" fmla="*/ 13148 h 651949"/>
              <a:gd name="connsiteX2-301" fmla="*/ 659670 w 660207"/>
              <a:gd name="connsiteY2-302" fmla="*/ 335426 h 651949"/>
              <a:gd name="connsiteX3-303" fmla="*/ 331423 w 660207"/>
              <a:gd name="connsiteY3-304" fmla="*/ 651949 h 651949"/>
              <a:gd name="connsiteX4-305" fmla="*/ 3176 w 660207"/>
              <a:gd name="connsiteY4-306" fmla="*/ 335426 h 651949"/>
              <a:gd name="connsiteX5-307" fmla="*/ 62645 w 660207"/>
              <a:gd name="connsiteY5-308" fmla="*/ 132510 h 651949"/>
              <a:gd name="connsiteX0-309" fmla="*/ 128078 w 660438"/>
              <a:gd name="connsiteY0-310" fmla="*/ 60888 h 649813"/>
              <a:gd name="connsiteX1-311" fmla="*/ 410712 w 660438"/>
              <a:gd name="connsiteY1-312" fmla="*/ 11012 h 649813"/>
              <a:gd name="connsiteX2-313" fmla="*/ 659670 w 660438"/>
              <a:gd name="connsiteY2-314" fmla="*/ 333290 h 649813"/>
              <a:gd name="connsiteX3-315" fmla="*/ 331423 w 660438"/>
              <a:gd name="connsiteY3-316" fmla="*/ 649813 h 649813"/>
              <a:gd name="connsiteX4-317" fmla="*/ 3176 w 660438"/>
              <a:gd name="connsiteY4-318" fmla="*/ 333290 h 649813"/>
              <a:gd name="connsiteX5-319" fmla="*/ 62645 w 660438"/>
              <a:gd name="connsiteY5-320" fmla="*/ 130374 h 649813"/>
              <a:gd name="connsiteX0-321" fmla="*/ 128078 w 660438"/>
              <a:gd name="connsiteY0-322" fmla="*/ 64927 h 653852"/>
              <a:gd name="connsiteX1-323" fmla="*/ 410712 w 660438"/>
              <a:gd name="connsiteY1-324" fmla="*/ 15051 h 653852"/>
              <a:gd name="connsiteX2-325" fmla="*/ 659670 w 660438"/>
              <a:gd name="connsiteY2-326" fmla="*/ 337329 h 653852"/>
              <a:gd name="connsiteX3-327" fmla="*/ 331423 w 660438"/>
              <a:gd name="connsiteY3-328" fmla="*/ 653852 h 653852"/>
              <a:gd name="connsiteX4-329" fmla="*/ 3176 w 660438"/>
              <a:gd name="connsiteY4-330" fmla="*/ 337329 h 653852"/>
              <a:gd name="connsiteX5-331" fmla="*/ 62645 w 660438"/>
              <a:gd name="connsiteY5-332" fmla="*/ 134413 h 653852"/>
              <a:gd name="connsiteX0-333" fmla="*/ 128078 w 687378"/>
              <a:gd name="connsiteY0-334" fmla="*/ 58090 h 647015"/>
              <a:gd name="connsiteX1-335" fmla="*/ 571432 w 687378"/>
              <a:gd name="connsiteY1-336" fmla="*/ 16673 h 647015"/>
              <a:gd name="connsiteX2-337" fmla="*/ 659670 w 687378"/>
              <a:gd name="connsiteY2-338" fmla="*/ 330492 h 647015"/>
              <a:gd name="connsiteX3-339" fmla="*/ 331423 w 687378"/>
              <a:gd name="connsiteY3-340" fmla="*/ 647015 h 647015"/>
              <a:gd name="connsiteX4-341" fmla="*/ 3176 w 687378"/>
              <a:gd name="connsiteY4-342" fmla="*/ 330492 h 647015"/>
              <a:gd name="connsiteX5-343" fmla="*/ 62645 w 687378"/>
              <a:gd name="connsiteY5-344" fmla="*/ 127576 h 647015"/>
              <a:gd name="connsiteX0-345" fmla="*/ 128078 w 677145"/>
              <a:gd name="connsiteY0-346" fmla="*/ 58090 h 663933"/>
              <a:gd name="connsiteX1-347" fmla="*/ 571432 w 677145"/>
              <a:gd name="connsiteY1-348" fmla="*/ 16673 h 663933"/>
              <a:gd name="connsiteX2-349" fmla="*/ 659670 w 677145"/>
              <a:gd name="connsiteY2-350" fmla="*/ 330492 h 663933"/>
              <a:gd name="connsiteX3-351" fmla="*/ 559815 w 677145"/>
              <a:gd name="connsiteY3-352" fmla="*/ 663933 h 663933"/>
              <a:gd name="connsiteX4-353" fmla="*/ 3176 w 677145"/>
              <a:gd name="connsiteY4-354" fmla="*/ 330492 h 663933"/>
              <a:gd name="connsiteX5-355" fmla="*/ 62645 w 677145"/>
              <a:gd name="connsiteY5-356" fmla="*/ 127576 h 663933"/>
              <a:gd name="connsiteX0-357" fmla="*/ 101940 w 644966"/>
              <a:gd name="connsiteY0-358" fmla="*/ 58090 h 685888"/>
              <a:gd name="connsiteX1-359" fmla="*/ 545294 w 644966"/>
              <a:gd name="connsiteY1-360" fmla="*/ 16673 h 685888"/>
              <a:gd name="connsiteX2-361" fmla="*/ 633532 w 644966"/>
              <a:gd name="connsiteY2-362" fmla="*/ 330492 h 685888"/>
              <a:gd name="connsiteX3-363" fmla="*/ 533677 w 644966"/>
              <a:gd name="connsiteY3-364" fmla="*/ 663933 h 685888"/>
              <a:gd name="connsiteX4-365" fmla="*/ 10874 w 644966"/>
              <a:gd name="connsiteY4-366" fmla="*/ 575801 h 685888"/>
              <a:gd name="connsiteX5-367" fmla="*/ 36507 w 644966"/>
              <a:gd name="connsiteY5-368" fmla="*/ 127576 h 685888"/>
              <a:gd name="connsiteX0-369" fmla="*/ 101940 w 642626"/>
              <a:gd name="connsiteY0-370" fmla="*/ 58090 h 654766"/>
              <a:gd name="connsiteX1-371" fmla="*/ 545294 w 642626"/>
              <a:gd name="connsiteY1-372" fmla="*/ 16673 h 654766"/>
              <a:gd name="connsiteX2-373" fmla="*/ 633532 w 642626"/>
              <a:gd name="connsiteY2-374" fmla="*/ 330492 h 654766"/>
              <a:gd name="connsiteX3-375" fmla="*/ 567513 w 642626"/>
              <a:gd name="connsiteY3-376" fmla="*/ 613179 h 654766"/>
              <a:gd name="connsiteX4-377" fmla="*/ 10874 w 642626"/>
              <a:gd name="connsiteY4-378" fmla="*/ 575801 h 654766"/>
              <a:gd name="connsiteX5-379" fmla="*/ 36507 w 642626"/>
              <a:gd name="connsiteY5-380" fmla="*/ 127576 h 654766"/>
              <a:gd name="connsiteX0-381" fmla="*/ 101940 w 642626"/>
              <a:gd name="connsiteY0-382" fmla="*/ 30477 h 627153"/>
              <a:gd name="connsiteX1-383" fmla="*/ 545294 w 642626"/>
              <a:gd name="connsiteY1-384" fmla="*/ 31354 h 627153"/>
              <a:gd name="connsiteX2-385" fmla="*/ 633532 w 642626"/>
              <a:gd name="connsiteY2-386" fmla="*/ 302879 h 627153"/>
              <a:gd name="connsiteX3-387" fmla="*/ 567513 w 642626"/>
              <a:gd name="connsiteY3-388" fmla="*/ 585566 h 627153"/>
              <a:gd name="connsiteX4-389" fmla="*/ 10874 w 642626"/>
              <a:gd name="connsiteY4-390" fmla="*/ 548188 h 627153"/>
              <a:gd name="connsiteX5-391" fmla="*/ 36507 w 642626"/>
              <a:gd name="connsiteY5-392" fmla="*/ 99963 h 627153"/>
              <a:gd name="connsiteX0-393" fmla="*/ 101940 w 641803"/>
              <a:gd name="connsiteY0-394" fmla="*/ 32533 h 629209"/>
              <a:gd name="connsiteX1-395" fmla="*/ 545294 w 641803"/>
              <a:gd name="connsiteY1-396" fmla="*/ 33410 h 629209"/>
              <a:gd name="connsiteX2-397" fmla="*/ 633532 w 641803"/>
              <a:gd name="connsiteY2-398" fmla="*/ 304935 h 629209"/>
              <a:gd name="connsiteX3-399" fmla="*/ 567513 w 641803"/>
              <a:gd name="connsiteY3-400" fmla="*/ 587622 h 629209"/>
              <a:gd name="connsiteX4-401" fmla="*/ 10874 w 641803"/>
              <a:gd name="connsiteY4-402" fmla="*/ 550244 h 629209"/>
              <a:gd name="connsiteX5-403" fmla="*/ 36507 w 641803"/>
              <a:gd name="connsiteY5-404" fmla="*/ 102019 h 629209"/>
              <a:gd name="connsiteX0-405" fmla="*/ 93785 w 633648"/>
              <a:gd name="connsiteY0-406" fmla="*/ 32533 h 629209"/>
              <a:gd name="connsiteX1-407" fmla="*/ 537139 w 633648"/>
              <a:gd name="connsiteY1-408" fmla="*/ 33410 h 629209"/>
              <a:gd name="connsiteX2-409" fmla="*/ 625377 w 633648"/>
              <a:gd name="connsiteY2-410" fmla="*/ 304935 h 629209"/>
              <a:gd name="connsiteX3-411" fmla="*/ 559358 w 633648"/>
              <a:gd name="connsiteY3-412" fmla="*/ 587622 h 629209"/>
              <a:gd name="connsiteX4-413" fmla="*/ 2719 w 633648"/>
              <a:gd name="connsiteY4-414" fmla="*/ 550244 h 629209"/>
              <a:gd name="connsiteX5-415" fmla="*/ 28352 w 633648"/>
              <a:gd name="connsiteY5-416" fmla="*/ 102019 h 629209"/>
              <a:gd name="connsiteX0-417" fmla="*/ 103603 w 643466"/>
              <a:gd name="connsiteY0-418" fmla="*/ 32533 h 629209"/>
              <a:gd name="connsiteX1-419" fmla="*/ 546957 w 643466"/>
              <a:gd name="connsiteY1-420" fmla="*/ 33410 h 629209"/>
              <a:gd name="connsiteX2-421" fmla="*/ 635195 w 643466"/>
              <a:gd name="connsiteY2-422" fmla="*/ 304935 h 629209"/>
              <a:gd name="connsiteX3-423" fmla="*/ 569176 w 643466"/>
              <a:gd name="connsiteY3-424" fmla="*/ 587622 h 629209"/>
              <a:gd name="connsiteX4-425" fmla="*/ 12537 w 643466"/>
              <a:gd name="connsiteY4-426" fmla="*/ 550244 h 629209"/>
              <a:gd name="connsiteX5-427" fmla="*/ 4334 w 643466"/>
              <a:gd name="connsiteY5-428" fmla="*/ 102019 h 629209"/>
              <a:gd name="connsiteX0-429" fmla="*/ 103603 w 643466"/>
              <a:gd name="connsiteY0-430" fmla="*/ 32533 h 613248"/>
              <a:gd name="connsiteX1-431" fmla="*/ 546957 w 643466"/>
              <a:gd name="connsiteY1-432" fmla="*/ 33410 h 613248"/>
              <a:gd name="connsiteX2-433" fmla="*/ 635195 w 643466"/>
              <a:gd name="connsiteY2-434" fmla="*/ 304935 h 613248"/>
              <a:gd name="connsiteX3-435" fmla="*/ 569176 w 643466"/>
              <a:gd name="connsiteY3-436" fmla="*/ 587622 h 613248"/>
              <a:gd name="connsiteX4-437" fmla="*/ 12537 w 643466"/>
              <a:gd name="connsiteY4-438" fmla="*/ 518643 h 613248"/>
              <a:gd name="connsiteX5-439" fmla="*/ 4334 w 643466"/>
              <a:gd name="connsiteY5-440" fmla="*/ 102019 h 613248"/>
              <a:gd name="connsiteX0-441" fmla="*/ 103603 w 622280"/>
              <a:gd name="connsiteY0-442" fmla="*/ 51723 h 632438"/>
              <a:gd name="connsiteX1-443" fmla="*/ 546957 w 622280"/>
              <a:gd name="connsiteY1-444" fmla="*/ 52600 h 632438"/>
              <a:gd name="connsiteX2-445" fmla="*/ 569176 w 622280"/>
              <a:gd name="connsiteY2-446" fmla="*/ 606812 h 632438"/>
              <a:gd name="connsiteX3-447" fmla="*/ 12537 w 622280"/>
              <a:gd name="connsiteY3-448" fmla="*/ 537833 h 632438"/>
              <a:gd name="connsiteX4-449" fmla="*/ 4334 w 622280"/>
              <a:gd name="connsiteY4-450" fmla="*/ 121209 h 632438"/>
              <a:gd name="connsiteX0-451" fmla="*/ 103603 w 640916"/>
              <a:gd name="connsiteY0-452" fmla="*/ 51277 h 628066"/>
              <a:gd name="connsiteX1-453" fmla="*/ 546957 w 640916"/>
              <a:gd name="connsiteY1-454" fmla="*/ 52154 h 628066"/>
              <a:gd name="connsiteX2-455" fmla="*/ 595444 w 640916"/>
              <a:gd name="connsiteY2-456" fmla="*/ 600046 h 628066"/>
              <a:gd name="connsiteX3-457" fmla="*/ 12537 w 640916"/>
              <a:gd name="connsiteY3-458" fmla="*/ 537387 h 628066"/>
              <a:gd name="connsiteX4-459" fmla="*/ 4334 w 640916"/>
              <a:gd name="connsiteY4-460" fmla="*/ 120763 h 628066"/>
              <a:gd name="connsiteX0-461" fmla="*/ 103603 w 629940"/>
              <a:gd name="connsiteY0-462" fmla="*/ 26437 h 603226"/>
              <a:gd name="connsiteX1-463" fmla="*/ 546957 w 629940"/>
              <a:gd name="connsiteY1-464" fmla="*/ 27314 h 603226"/>
              <a:gd name="connsiteX2-465" fmla="*/ 595444 w 629940"/>
              <a:gd name="connsiteY2-466" fmla="*/ 575206 h 603226"/>
              <a:gd name="connsiteX3-467" fmla="*/ 12537 w 629940"/>
              <a:gd name="connsiteY3-468" fmla="*/ 512547 h 603226"/>
              <a:gd name="connsiteX4-469" fmla="*/ 4334 w 629940"/>
              <a:gd name="connsiteY4-470" fmla="*/ 95923 h 603226"/>
              <a:gd name="connsiteX0-471" fmla="*/ 103603 w 651443"/>
              <a:gd name="connsiteY0-472" fmla="*/ 20041 h 614843"/>
              <a:gd name="connsiteX1-473" fmla="*/ 608249 w 651443"/>
              <a:gd name="connsiteY1-474" fmla="*/ 39879 h 614843"/>
              <a:gd name="connsiteX2-475" fmla="*/ 595444 w 651443"/>
              <a:gd name="connsiteY2-476" fmla="*/ 568810 h 614843"/>
              <a:gd name="connsiteX3-477" fmla="*/ 12537 w 651443"/>
              <a:gd name="connsiteY3-478" fmla="*/ 506151 h 614843"/>
              <a:gd name="connsiteX4-479" fmla="*/ 4334 w 651443"/>
              <a:gd name="connsiteY4-480" fmla="*/ 89527 h 614843"/>
              <a:gd name="connsiteX0-481" fmla="*/ 103603 w 640788"/>
              <a:gd name="connsiteY0-482" fmla="*/ 20041 h 614843"/>
              <a:gd name="connsiteX1-483" fmla="*/ 581981 w 640788"/>
              <a:gd name="connsiteY1-484" fmla="*/ 39879 h 614843"/>
              <a:gd name="connsiteX2-485" fmla="*/ 595444 w 640788"/>
              <a:gd name="connsiteY2-486" fmla="*/ 568810 h 614843"/>
              <a:gd name="connsiteX3-487" fmla="*/ 12537 w 640788"/>
              <a:gd name="connsiteY3-488" fmla="*/ 506151 h 614843"/>
              <a:gd name="connsiteX4-489" fmla="*/ 4334 w 640788"/>
              <a:gd name="connsiteY4-490" fmla="*/ 89527 h 614843"/>
              <a:gd name="connsiteX0-491" fmla="*/ 103603 w 673655"/>
              <a:gd name="connsiteY0-492" fmla="*/ 38763 h 618146"/>
              <a:gd name="connsiteX1-493" fmla="*/ 581981 w 673655"/>
              <a:gd name="connsiteY1-494" fmla="*/ 58601 h 618146"/>
              <a:gd name="connsiteX2-495" fmla="*/ 621713 w 673655"/>
              <a:gd name="connsiteY2-496" fmla="*/ 562250 h 618146"/>
              <a:gd name="connsiteX3-497" fmla="*/ 12537 w 673655"/>
              <a:gd name="connsiteY3-498" fmla="*/ 524873 h 618146"/>
              <a:gd name="connsiteX4-499" fmla="*/ 4334 w 673655"/>
              <a:gd name="connsiteY4-500" fmla="*/ 108249 h 618146"/>
              <a:gd name="connsiteX0-501" fmla="*/ 103603 w 654750"/>
              <a:gd name="connsiteY0-502" fmla="*/ 38763 h 605787"/>
              <a:gd name="connsiteX1-503" fmla="*/ 581981 w 654750"/>
              <a:gd name="connsiteY1-504" fmla="*/ 58601 h 605787"/>
              <a:gd name="connsiteX2-505" fmla="*/ 621713 w 654750"/>
              <a:gd name="connsiteY2-506" fmla="*/ 562250 h 605787"/>
              <a:gd name="connsiteX3-507" fmla="*/ 12537 w 654750"/>
              <a:gd name="connsiteY3-508" fmla="*/ 524873 h 605787"/>
              <a:gd name="connsiteX4-509" fmla="*/ 4334 w 654750"/>
              <a:gd name="connsiteY4-510" fmla="*/ 108249 h 605787"/>
              <a:gd name="connsiteX0-511" fmla="*/ 103603 w 643734"/>
              <a:gd name="connsiteY0-512" fmla="*/ 31800 h 598824"/>
              <a:gd name="connsiteX1-513" fmla="*/ 581981 w 643734"/>
              <a:gd name="connsiteY1-514" fmla="*/ 51638 h 598824"/>
              <a:gd name="connsiteX2-515" fmla="*/ 621713 w 643734"/>
              <a:gd name="connsiteY2-516" fmla="*/ 555287 h 598824"/>
              <a:gd name="connsiteX3-517" fmla="*/ 12537 w 643734"/>
              <a:gd name="connsiteY3-518" fmla="*/ 517910 h 598824"/>
              <a:gd name="connsiteX4-519" fmla="*/ 4334 w 643734"/>
              <a:gd name="connsiteY4-520" fmla="*/ 101286 h 598824"/>
              <a:gd name="connsiteX0-521" fmla="*/ 103603 w 643734"/>
              <a:gd name="connsiteY0-522" fmla="*/ 24551 h 591575"/>
              <a:gd name="connsiteX1-523" fmla="*/ 581981 w 643734"/>
              <a:gd name="connsiteY1-524" fmla="*/ 44389 h 591575"/>
              <a:gd name="connsiteX2-525" fmla="*/ 621713 w 643734"/>
              <a:gd name="connsiteY2-526" fmla="*/ 548038 h 591575"/>
              <a:gd name="connsiteX3-527" fmla="*/ 12537 w 643734"/>
              <a:gd name="connsiteY3-528" fmla="*/ 510661 h 591575"/>
              <a:gd name="connsiteX4-529" fmla="*/ 4334 w 643734"/>
              <a:gd name="connsiteY4-530" fmla="*/ 94037 h 591575"/>
              <a:gd name="connsiteX0-531" fmla="*/ 103603 w 643734"/>
              <a:gd name="connsiteY0-532" fmla="*/ 20135 h 587159"/>
              <a:gd name="connsiteX1-533" fmla="*/ 581981 w 643734"/>
              <a:gd name="connsiteY1-534" fmla="*/ 39973 h 587159"/>
              <a:gd name="connsiteX2-535" fmla="*/ 621713 w 643734"/>
              <a:gd name="connsiteY2-536" fmla="*/ 543622 h 587159"/>
              <a:gd name="connsiteX3-537" fmla="*/ 12537 w 643734"/>
              <a:gd name="connsiteY3-538" fmla="*/ 506245 h 587159"/>
              <a:gd name="connsiteX4-539" fmla="*/ 4334 w 643734"/>
              <a:gd name="connsiteY4-540" fmla="*/ 89621 h 587159"/>
              <a:gd name="connsiteX0-541" fmla="*/ 51067 w 657504"/>
              <a:gd name="connsiteY0-542" fmla="*/ 31623 h 592327"/>
              <a:gd name="connsiteX1-543" fmla="*/ 581981 w 657504"/>
              <a:gd name="connsiteY1-544" fmla="*/ 45141 h 592327"/>
              <a:gd name="connsiteX2-545" fmla="*/ 621713 w 657504"/>
              <a:gd name="connsiteY2-546" fmla="*/ 548790 h 592327"/>
              <a:gd name="connsiteX3-547" fmla="*/ 12537 w 657504"/>
              <a:gd name="connsiteY3-548" fmla="*/ 511413 h 592327"/>
              <a:gd name="connsiteX4-549" fmla="*/ 4334 w 657504"/>
              <a:gd name="connsiteY4-550" fmla="*/ 94789 h 592327"/>
              <a:gd name="connsiteX0-551" fmla="*/ 51067 w 676118"/>
              <a:gd name="connsiteY0-552" fmla="*/ 31623 h 604686"/>
              <a:gd name="connsiteX1-553" fmla="*/ 581981 w 676118"/>
              <a:gd name="connsiteY1-554" fmla="*/ 45141 h 604686"/>
              <a:gd name="connsiteX2-555" fmla="*/ 621713 w 676118"/>
              <a:gd name="connsiteY2-556" fmla="*/ 548790 h 604686"/>
              <a:gd name="connsiteX3-557" fmla="*/ 12537 w 676118"/>
              <a:gd name="connsiteY3-558" fmla="*/ 511413 h 604686"/>
              <a:gd name="connsiteX4-559" fmla="*/ 4334 w 676118"/>
              <a:gd name="connsiteY4-560" fmla="*/ 94789 h 604686"/>
              <a:gd name="connsiteX0-561" fmla="*/ 51067 w 659741"/>
              <a:gd name="connsiteY0-562" fmla="*/ 18182 h 591245"/>
              <a:gd name="connsiteX1-563" fmla="*/ 581981 w 659741"/>
              <a:gd name="connsiteY1-564" fmla="*/ 31700 h 591245"/>
              <a:gd name="connsiteX2-565" fmla="*/ 621713 w 659741"/>
              <a:gd name="connsiteY2-566" fmla="*/ 535349 h 591245"/>
              <a:gd name="connsiteX3-567" fmla="*/ 12537 w 659741"/>
              <a:gd name="connsiteY3-568" fmla="*/ 497972 h 591245"/>
              <a:gd name="connsiteX4-569" fmla="*/ 4334 w 659741"/>
              <a:gd name="connsiteY4-570" fmla="*/ 81348 h 591245"/>
              <a:gd name="connsiteX0-571" fmla="*/ 51067 w 671131"/>
              <a:gd name="connsiteY0-572" fmla="*/ 18182 h 591245"/>
              <a:gd name="connsiteX1-573" fmla="*/ 617005 w 671131"/>
              <a:gd name="connsiteY1-574" fmla="*/ 31700 h 591245"/>
              <a:gd name="connsiteX2-575" fmla="*/ 621713 w 671131"/>
              <a:gd name="connsiteY2-576" fmla="*/ 535349 h 591245"/>
              <a:gd name="connsiteX3-577" fmla="*/ 12537 w 671131"/>
              <a:gd name="connsiteY3-578" fmla="*/ 497972 h 591245"/>
              <a:gd name="connsiteX4-579" fmla="*/ 4334 w 671131"/>
              <a:gd name="connsiteY4-580" fmla="*/ 81348 h 591245"/>
              <a:gd name="connsiteX0-581" fmla="*/ 51067 w 648099"/>
              <a:gd name="connsiteY0-582" fmla="*/ 18182 h 578886"/>
              <a:gd name="connsiteX1-583" fmla="*/ 617005 w 648099"/>
              <a:gd name="connsiteY1-584" fmla="*/ 31700 h 578886"/>
              <a:gd name="connsiteX2-585" fmla="*/ 621713 w 648099"/>
              <a:gd name="connsiteY2-586" fmla="*/ 535349 h 578886"/>
              <a:gd name="connsiteX3-587" fmla="*/ 12537 w 648099"/>
              <a:gd name="connsiteY3-588" fmla="*/ 497972 h 578886"/>
              <a:gd name="connsiteX4-589" fmla="*/ 4334 w 648099"/>
              <a:gd name="connsiteY4-590" fmla="*/ 81348 h 578886"/>
              <a:gd name="connsiteX0-591" fmla="*/ 51067 w 648099"/>
              <a:gd name="connsiteY0-592" fmla="*/ 18182 h 565791"/>
              <a:gd name="connsiteX1-593" fmla="*/ 617005 w 648099"/>
              <a:gd name="connsiteY1-594" fmla="*/ 31700 h 565791"/>
              <a:gd name="connsiteX2-595" fmla="*/ 621713 w 648099"/>
              <a:gd name="connsiteY2-596" fmla="*/ 535349 h 565791"/>
              <a:gd name="connsiteX3-597" fmla="*/ 12537 w 648099"/>
              <a:gd name="connsiteY3-598" fmla="*/ 497972 h 565791"/>
              <a:gd name="connsiteX4-599" fmla="*/ 4334 w 648099"/>
              <a:gd name="connsiteY4-600" fmla="*/ 81348 h 5657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48099" h="565791">
                <a:moveTo>
                  <a:pt x="51067" y="18182"/>
                </a:moveTo>
                <a:cubicBezTo>
                  <a:pt x="281003" y="7261"/>
                  <a:pt x="591945" y="-22893"/>
                  <a:pt x="617005" y="31700"/>
                </a:cubicBezTo>
                <a:cubicBezTo>
                  <a:pt x="642065" y="86293"/>
                  <a:pt x="669922" y="489239"/>
                  <a:pt x="621713" y="535349"/>
                </a:cubicBezTo>
                <a:cubicBezTo>
                  <a:pt x="573504" y="581459"/>
                  <a:pt x="32838" y="579874"/>
                  <a:pt x="12537" y="497972"/>
                </a:cubicBezTo>
                <a:cubicBezTo>
                  <a:pt x="992" y="378148"/>
                  <a:pt x="-4426" y="189998"/>
                  <a:pt x="4334" y="81348"/>
                </a:cubicBezTo>
              </a:path>
            </a:pathLst>
          </a:custGeom>
          <a:noFill/>
          <a:ln w="22225" cap="rnd">
            <a:solidFill>
              <a:srgbClr val="254E6B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b="1" spc="-300" dirty="0">
                <a:solidFill>
                  <a:srgbClr val="254E6B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五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5866D243-130E-417A-9D89-1AC3C245BD09}"/>
              </a:ext>
            </a:extLst>
          </p:cNvPr>
          <p:cNvSpPr txBox="1"/>
          <p:nvPr/>
        </p:nvSpPr>
        <p:spPr>
          <a:xfrm>
            <a:off x="6845706" y="6004692"/>
            <a:ext cx="3074618" cy="447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ea typeface="方正静蕾简体" panose="02000000000000000000" pitchFamily="2" charset="-122"/>
              </a:rPr>
              <a:t>文献综述</a:t>
            </a:r>
          </a:p>
        </p:txBody>
      </p:sp>
    </p:spTree>
    <p:extLst>
      <p:ext uri="{BB962C8B-B14F-4D97-AF65-F5344CB8AC3E}">
        <p14:creationId xmlns:p14="http://schemas.microsoft.com/office/powerpoint/2010/main" val="3237162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5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5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5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5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8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3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/>
      <p:bldP spid="38" grpId="0"/>
      <p:bldP spid="39" grpId="0"/>
      <p:bldP spid="40" grpId="0"/>
      <p:bldP spid="41" grpId="0" animBg="1"/>
      <p:bldP spid="42" grpId="0" animBg="1"/>
      <p:bldP spid="4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组合 55"/>
          <p:cNvGrpSpPr/>
          <p:nvPr/>
        </p:nvGrpSpPr>
        <p:grpSpPr>
          <a:xfrm>
            <a:off x="3460547" y="-965916"/>
            <a:ext cx="1940852" cy="5302880"/>
            <a:chOff x="1444624" y="0"/>
            <a:chExt cx="1589087" cy="4341774"/>
          </a:xfr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1"/>
          </a:gradFill>
        </p:grpSpPr>
        <p:cxnSp>
          <p:nvCxnSpPr>
            <p:cNvPr id="20" name="直接连接符 19"/>
            <p:cNvCxnSpPr/>
            <p:nvPr/>
          </p:nvCxnSpPr>
          <p:spPr>
            <a:xfrm>
              <a:off x="2239167" y="0"/>
              <a:ext cx="0" cy="2724068"/>
            </a:xfrm>
            <a:prstGeom prst="line">
              <a:avLst/>
            </a:prstGeom>
            <a:grpFill/>
            <a:ln w="28575">
              <a:solidFill>
                <a:srgbClr val="254E6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4"/>
            <p:cNvGrpSpPr>
              <a:grpSpLocks noChangeAspect="1"/>
            </p:cNvGrpSpPr>
            <p:nvPr/>
          </p:nvGrpSpPr>
          <p:grpSpPr bwMode="auto">
            <a:xfrm>
              <a:off x="1444624" y="2701886"/>
              <a:ext cx="1589087" cy="1639888"/>
              <a:chOff x="1308" y="1009"/>
              <a:chExt cx="1001" cy="1033"/>
            </a:xfrm>
            <a:grpFill/>
          </p:grpSpPr>
          <p:sp>
            <p:nvSpPr>
              <p:cNvPr id="24" name="Freeform 5"/>
              <p:cNvSpPr/>
              <p:nvPr/>
            </p:nvSpPr>
            <p:spPr bwMode="auto">
              <a:xfrm>
                <a:off x="1533" y="1009"/>
                <a:ext cx="571" cy="830"/>
              </a:xfrm>
              <a:custGeom>
                <a:avLst/>
                <a:gdLst>
                  <a:gd name="T0" fmla="*/ 404 w 439"/>
                  <a:gd name="T1" fmla="*/ 298 h 638"/>
                  <a:gd name="T2" fmla="*/ 321 w 439"/>
                  <a:gd name="T3" fmla="*/ 223 h 638"/>
                  <a:gd name="T4" fmla="*/ 321 w 439"/>
                  <a:gd name="T5" fmla="*/ 50 h 638"/>
                  <a:gd name="T6" fmla="*/ 318 w 439"/>
                  <a:gd name="T7" fmla="*/ 41 h 638"/>
                  <a:gd name="T8" fmla="*/ 221 w 439"/>
                  <a:gd name="T9" fmla="*/ 0 h 638"/>
                  <a:gd name="T10" fmla="*/ 118 w 439"/>
                  <a:gd name="T11" fmla="*/ 40 h 638"/>
                  <a:gd name="T12" fmla="*/ 114 w 439"/>
                  <a:gd name="T13" fmla="*/ 50 h 638"/>
                  <a:gd name="T14" fmla="*/ 114 w 439"/>
                  <a:gd name="T15" fmla="*/ 225 h 638"/>
                  <a:gd name="T16" fmla="*/ 34 w 439"/>
                  <a:gd name="T17" fmla="*/ 300 h 638"/>
                  <a:gd name="T18" fmla="*/ 0 w 439"/>
                  <a:gd name="T19" fmla="*/ 418 h 638"/>
                  <a:gd name="T20" fmla="*/ 220 w 439"/>
                  <a:gd name="T21" fmla="*/ 638 h 638"/>
                  <a:gd name="T22" fmla="*/ 439 w 439"/>
                  <a:gd name="T23" fmla="*/ 418 h 638"/>
                  <a:gd name="T24" fmla="*/ 404 w 439"/>
                  <a:gd name="T25" fmla="*/ 298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39" h="638">
                    <a:moveTo>
                      <a:pt x="404" y="298"/>
                    </a:moveTo>
                    <a:cubicBezTo>
                      <a:pt x="383" y="267"/>
                      <a:pt x="355" y="241"/>
                      <a:pt x="321" y="223"/>
                    </a:cubicBezTo>
                    <a:cubicBezTo>
                      <a:pt x="321" y="222"/>
                      <a:pt x="321" y="50"/>
                      <a:pt x="321" y="50"/>
                    </a:cubicBezTo>
                    <a:cubicBezTo>
                      <a:pt x="321" y="47"/>
                      <a:pt x="320" y="44"/>
                      <a:pt x="318" y="41"/>
                    </a:cubicBezTo>
                    <a:cubicBezTo>
                      <a:pt x="316" y="39"/>
                      <a:pt x="282" y="0"/>
                      <a:pt x="221" y="0"/>
                    </a:cubicBezTo>
                    <a:cubicBezTo>
                      <a:pt x="162" y="0"/>
                      <a:pt x="120" y="38"/>
                      <a:pt x="118" y="40"/>
                    </a:cubicBezTo>
                    <a:cubicBezTo>
                      <a:pt x="116" y="43"/>
                      <a:pt x="114" y="46"/>
                      <a:pt x="114" y="50"/>
                    </a:cubicBezTo>
                    <a:cubicBezTo>
                      <a:pt x="114" y="50"/>
                      <a:pt x="114" y="223"/>
                      <a:pt x="114" y="225"/>
                    </a:cubicBezTo>
                    <a:cubicBezTo>
                      <a:pt x="81" y="243"/>
                      <a:pt x="54" y="269"/>
                      <a:pt x="34" y="300"/>
                    </a:cubicBezTo>
                    <a:cubicBezTo>
                      <a:pt x="11" y="335"/>
                      <a:pt x="0" y="376"/>
                      <a:pt x="0" y="418"/>
                    </a:cubicBezTo>
                    <a:cubicBezTo>
                      <a:pt x="0" y="539"/>
                      <a:pt x="98" y="638"/>
                      <a:pt x="220" y="638"/>
                    </a:cubicBezTo>
                    <a:cubicBezTo>
                      <a:pt x="341" y="638"/>
                      <a:pt x="439" y="539"/>
                      <a:pt x="439" y="418"/>
                    </a:cubicBezTo>
                    <a:cubicBezTo>
                      <a:pt x="439" y="375"/>
                      <a:pt x="427" y="334"/>
                      <a:pt x="404" y="298"/>
                    </a:cubicBezTo>
                    <a:close/>
                  </a:path>
                </a:pathLst>
              </a:custGeom>
              <a:solidFill>
                <a:srgbClr val="FBFB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25" name="Freeform 6"/>
              <p:cNvSpPr>
                <a:spLocks noEditPoints="1"/>
              </p:cNvSpPr>
              <p:nvPr/>
            </p:nvSpPr>
            <p:spPr bwMode="auto">
              <a:xfrm>
                <a:off x="1526" y="1009"/>
                <a:ext cx="573" cy="830"/>
              </a:xfrm>
              <a:custGeom>
                <a:avLst/>
                <a:gdLst>
                  <a:gd name="T0" fmla="*/ 440 w 440"/>
                  <a:gd name="T1" fmla="*/ 418 h 638"/>
                  <a:gd name="T2" fmla="*/ 322 w 440"/>
                  <a:gd name="T3" fmla="*/ 223 h 638"/>
                  <a:gd name="T4" fmla="*/ 319 w 440"/>
                  <a:gd name="T5" fmla="*/ 41 h 638"/>
                  <a:gd name="T6" fmla="*/ 119 w 440"/>
                  <a:gd name="T7" fmla="*/ 40 h 638"/>
                  <a:gd name="T8" fmla="*/ 114 w 440"/>
                  <a:gd name="T9" fmla="*/ 225 h 638"/>
                  <a:gd name="T10" fmla="*/ 0 w 440"/>
                  <a:gd name="T11" fmla="*/ 418 h 638"/>
                  <a:gd name="T12" fmla="*/ 143 w 440"/>
                  <a:gd name="T13" fmla="*/ 75 h 638"/>
                  <a:gd name="T14" fmla="*/ 294 w 440"/>
                  <a:gd name="T15" fmla="*/ 134 h 638"/>
                  <a:gd name="T16" fmla="*/ 143 w 440"/>
                  <a:gd name="T17" fmla="*/ 75 h 638"/>
                  <a:gd name="T18" fmla="*/ 294 w 440"/>
                  <a:gd name="T19" fmla="*/ 162 h 638"/>
                  <a:gd name="T20" fmla="*/ 294 w 440"/>
                  <a:gd name="T21" fmla="*/ 189 h 638"/>
                  <a:gd name="T22" fmla="*/ 143 w 440"/>
                  <a:gd name="T23" fmla="*/ 134 h 638"/>
                  <a:gd name="T24" fmla="*/ 213 w 440"/>
                  <a:gd name="T25" fmla="*/ 411 h 638"/>
                  <a:gd name="T26" fmla="*/ 184 w 440"/>
                  <a:gd name="T27" fmla="*/ 400 h 638"/>
                  <a:gd name="T28" fmla="*/ 196 w 440"/>
                  <a:gd name="T29" fmla="*/ 200 h 638"/>
                  <a:gd name="T30" fmla="*/ 230 w 440"/>
                  <a:gd name="T31" fmla="*/ 228 h 638"/>
                  <a:gd name="T32" fmla="*/ 218 w 440"/>
                  <a:gd name="T33" fmla="*/ 408 h 638"/>
                  <a:gd name="T34" fmla="*/ 213 w 440"/>
                  <a:gd name="T35" fmla="*/ 459 h 638"/>
                  <a:gd name="T36" fmla="*/ 213 w 440"/>
                  <a:gd name="T37" fmla="*/ 435 h 638"/>
                  <a:gd name="T38" fmla="*/ 136 w 440"/>
                  <a:gd name="T39" fmla="*/ 245 h 638"/>
                  <a:gd name="T40" fmla="*/ 143 w 440"/>
                  <a:gd name="T41" fmla="*/ 191 h 638"/>
                  <a:gd name="T42" fmla="*/ 183 w 440"/>
                  <a:gd name="T43" fmla="*/ 228 h 638"/>
                  <a:gd name="T44" fmla="*/ 146 w 440"/>
                  <a:gd name="T45" fmla="*/ 411 h 638"/>
                  <a:gd name="T46" fmla="*/ 139 w 440"/>
                  <a:gd name="T47" fmla="*/ 470 h 638"/>
                  <a:gd name="T48" fmla="*/ 181 w 440"/>
                  <a:gd name="T49" fmla="*/ 421 h 638"/>
                  <a:gd name="T50" fmla="*/ 188 w 440"/>
                  <a:gd name="T51" fmla="*/ 450 h 638"/>
                  <a:gd name="T52" fmla="*/ 237 w 440"/>
                  <a:gd name="T53" fmla="*/ 450 h 638"/>
                  <a:gd name="T54" fmla="*/ 245 w 440"/>
                  <a:gd name="T55" fmla="*/ 421 h 638"/>
                  <a:gd name="T56" fmla="*/ 286 w 440"/>
                  <a:gd name="T57" fmla="*/ 470 h 638"/>
                  <a:gd name="T58" fmla="*/ 279 w 440"/>
                  <a:gd name="T59" fmla="*/ 411 h 638"/>
                  <a:gd name="T60" fmla="*/ 243 w 440"/>
                  <a:gd name="T61" fmla="*/ 228 h 638"/>
                  <a:gd name="T62" fmla="*/ 294 w 440"/>
                  <a:gd name="T63" fmla="*/ 217 h 638"/>
                  <a:gd name="T64" fmla="*/ 302 w 440"/>
                  <a:gd name="T65" fmla="*/ 244 h 638"/>
                  <a:gd name="T66" fmla="*/ 220 w 440"/>
                  <a:gd name="T67" fmla="*/ 610 h 638"/>
                  <a:gd name="T68" fmla="*/ 136 w 440"/>
                  <a:gd name="T69" fmla="*/ 245 h 638"/>
                  <a:gd name="T70" fmla="*/ 160 w 440"/>
                  <a:gd name="T71" fmla="*/ 443 h 638"/>
                  <a:gd name="T72" fmla="*/ 143 w 440"/>
                  <a:gd name="T73" fmla="*/ 447 h 638"/>
                  <a:gd name="T74" fmla="*/ 168 w 440"/>
                  <a:gd name="T75" fmla="*/ 422 h 638"/>
                  <a:gd name="T76" fmla="*/ 273 w 440"/>
                  <a:gd name="T77" fmla="*/ 429 h 638"/>
                  <a:gd name="T78" fmla="*/ 280 w 440"/>
                  <a:gd name="T79" fmla="*/ 452 h 638"/>
                  <a:gd name="T80" fmla="*/ 258 w 440"/>
                  <a:gd name="T81" fmla="*/ 422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40" h="638">
                    <a:moveTo>
                      <a:pt x="220" y="638"/>
                    </a:moveTo>
                    <a:cubicBezTo>
                      <a:pt x="342" y="638"/>
                      <a:pt x="440" y="539"/>
                      <a:pt x="440" y="418"/>
                    </a:cubicBezTo>
                    <a:cubicBezTo>
                      <a:pt x="440" y="375"/>
                      <a:pt x="428" y="334"/>
                      <a:pt x="405" y="298"/>
                    </a:cubicBezTo>
                    <a:cubicBezTo>
                      <a:pt x="384" y="267"/>
                      <a:pt x="356" y="241"/>
                      <a:pt x="322" y="223"/>
                    </a:cubicBezTo>
                    <a:cubicBezTo>
                      <a:pt x="322" y="222"/>
                      <a:pt x="322" y="50"/>
                      <a:pt x="322" y="50"/>
                    </a:cubicBezTo>
                    <a:cubicBezTo>
                      <a:pt x="322" y="47"/>
                      <a:pt x="321" y="44"/>
                      <a:pt x="319" y="41"/>
                    </a:cubicBezTo>
                    <a:cubicBezTo>
                      <a:pt x="317" y="39"/>
                      <a:pt x="283" y="0"/>
                      <a:pt x="222" y="0"/>
                    </a:cubicBezTo>
                    <a:cubicBezTo>
                      <a:pt x="162" y="0"/>
                      <a:pt x="121" y="38"/>
                      <a:pt x="119" y="40"/>
                    </a:cubicBezTo>
                    <a:cubicBezTo>
                      <a:pt x="117" y="43"/>
                      <a:pt x="115" y="46"/>
                      <a:pt x="115" y="50"/>
                    </a:cubicBezTo>
                    <a:cubicBezTo>
                      <a:pt x="115" y="50"/>
                      <a:pt x="115" y="223"/>
                      <a:pt x="114" y="225"/>
                    </a:cubicBezTo>
                    <a:cubicBezTo>
                      <a:pt x="82" y="243"/>
                      <a:pt x="55" y="269"/>
                      <a:pt x="35" y="300"/>
                    </a:cubicBezTo>
                    <a:cubicBezTo>
                      <a:pt x="12" y="335"/>
                      <a:pt x="0" y="376"/>
                      <a:pt x="0" y="418"/>
                    </a:cubicBezTo>
                    <a:cubicBezTo>
                      <a:pt x="0" y="539"/>
                      <a:pt x="99" y="638"/>
                      <a:pt x="220" y="638"/>
                    </a:cubicBezTo>
                    <a:close/>
                    <a:moveTo>
                      <a:pt x="143" y="75"/>
                    </a:moveTo>
                    <a:cubicBezTo>
                      <a:pt x="294" y="102"/>
                      <a:pt x="294" y="102"/>
                      <a:pt x="294" y="102"/>
                    </a:cubicBezTo>
                    <a:cubicBezTo>
                      <a:pt x="294" y="134"/>
                      <a:pt x="294" y="134"/>
                      <a:pt x="294" y="134"/>
                    </a:cubicBezTo>
                    <a:cubicBezTo>
                      <a:pt x="143" y="106"/>
                      <a:pt x="143" y="106"/>
                      <a:pt x="143" y="106"/>
                    </a:cubicBezTo>
                    <a:lnTo>
                      <a:pt x="143" y="75"/>
                    </a:lnTo>
                    <a:close/>
                    <a:moveTo>
                      <a:pt x="143" y="134"/>
                    </a:moveTo>
                    <a:cubicBezTo>
                      <a:pt x="294" y="162"/>
                      <a:pt x="294" y="162"/>
                      <a:pt x="294" y="162"/>
                    </a:cubicBezTo>
                    <a:cubicBezTo>
                      <a:pt x="294" y="180"/>
                      <a:pt x="294" y="180"/>
                      <a:pt x="294" y="180"/>
                    </a:cubicBezTo>
                    <a:cubicBezTo>
                      <a:pt x="294" y="189"/>
                      <a:pt x="294" y="189"/>
                      <a:pt x="294" y="189"/>
                    </a:cubicBezTo>
                    <a:cubicBezTo>
                      <a:pt x="143" y="163"/>
                      <a:pt x="143" y="163"/>
                      <a:pt x="143" y="163"/>
                    </a:cubicBezTo>
                    <a:lnTo>
                      <a:pt x="143" y="134"/>
                    </a:lnTo>
                    <a:close/>
                    <a:moveTo>
                      <a:pt x="218" y="408"/>
                    </a:moveTo>
                    <a:cubicBezTo>
                      <a:pt x="216" y="409"/>
                      <a:pt x="214" y="410"/>
                      <a:pt x="213" y="411"/>
                    </a:cubicBezTo>
                    <a:cubicBezTo>
                      <a:pt x="211" y="410"/>
                      <a:pt x="209" y="409"/>
                      <a:pt x="207" y="408"/>
                    </a:cubicBezTo>
                    <a:cubicBezTo>
                      <a:pt x="201" y="404"/>
                      <a:pt x="193" y="402"/>
                      <a:pt x="184" y="400"/>
                    </a:cubicBezTo>
                    <a:cubicBezTo>
                      <a:pt x="191" y="354"/>
                      <a:pt x="194" y="273"/>
                      <a:pt x="195" y="228"/>
                    </a:cubicBezTo>
                    <a:cubicBezTo>
                      <a:pt x="195" y="215"/>
                      <a:pt x="196" y="205"/>
                      <a:pt x="196" y="200"/>
                    </a:cubicBezTo>
                    <a:cubicBezTo>
                      <a:pt x="230" y="206"/>
                      <a:pt x="230" y="206"/>
                      <a:pt x="230" y="206"/>
                    </a:cubicBezTo>
                    <a:cubicBezTo>
                      <a:pt x="230" y="211"/>
                      <a:pt x="230" y="219"/>
                      <a:pt x="230" y="228"/>
                    </a:cubicBezTo>
                    <a:cubicBezTo>
                      <a:pt x="231" y="273"/>
                      <a:pt x="234" y="354"/>
                      <a:pt x="241" y="400"/>
                    </a:cubicBezTo>
                    <a:cubicBezTo>
                      <a:pt x="233" y="402"/>
                      <a:pt x="225" y="404"/>
                      <a:pt x="218" y="408"/>
                    </a:cubicBezTo>
                    <a:close/>
                    <a:moveTo>
                      <a:pt x="225" y="448"/>
                    </a:moveTo>
                    <a:cubicBezTo>
                      <a:pt x="224" y="452"/>
                      <a:pt x="218" y="459"/>
                      <a:pt x="213" y="459"/>
                    </a:cubicBezTo>
                    <a:cubicBezTo>
                      <a:pt x="208" y="459"/>
                      <a:pt x="201" y="452"/>
                      <a:pt x="201" y="448"/>
                    </a:cubicBezTo>
                    <a:cubicBezTo>
                      <a:pt x="201" y="445"/>
                      <a:pt x="204" y="439"/>
                      <a:pt x="213" y="435"/>
                    </a:cubicBezTo>
                    <a:cubicBezTo>
                      <a:pt x="221" y="439"/>
                      <a:pt x="225" y="445"/>
                      <a:pt x="225" y="448"/>
                    </a:cubicBezTo>
                    <a:close/>
                    <a:moveTo>
                      <a:pt x="136" y="245"/>
                    </a:moveTo>
                    <a:cubicBezTo>
                      <a:pt x="144" y="242"/>
                      <a:pt x="144" y="242"/>
                      <a:pt x="144" y="242"/>
                    </a:cubicBezTo>
                    <a:cubicBezTo>
                      <a:pt x="143" y="191"/>
                      <a:pt x="143" y="191"/>
                      <a:pt x="143" y="191"/>
                    </a:cubicBezTo>
                    <a:cubicBezTo>
                      <a:pt x="183" y="198"/>
                      <a:pt x="183" y="198"/>
                      <a:pt x="183" y="198"/>
                    </a:cubicBezTo>
                    <a:cubicBezTo>
                      <a:pt x="183" y="205"/>
                      <a:pt x="183" y="215"/>
                      <a:pt x="183" y="228"/>
                    </a:cubicBezTo>
                    <a:cubicBezTo>
                      <a:pt x="181" y="278"/>
                      <a:pt x="178" y="360"/>
                      <a:pt x="172" y="400"/>
                    </a:cubicBezTo>
                    <a:cubicBezTo>
                      <a:pt x="162" y="401"/>
                      <a:pt x="153" y="404"/>
                      <a:pt x="146" y="411"/>
                    </a:cubicBezTo>
                    <a:cubicBezTo>
                      <a:pt x="138" y="418"/>
                      <a:pt x="133" y="429"/>
                      <a:pt x="131" y="441"/>
                    </a:cubicBezTo>
                    <a:cubicBezTo>
                      <a:pt x="129" y="453"/>
                      <a:pt x="132" y="464"/>
                      <a:pt x="139" y="470"/>
                    </a:cubicBezTo>
                    <a:cubicBezTo>
                      <a:pt x="146" y="477"/>
                      <a:pt x="158" y="477"/>
                      <a:pt x="170" y="457"/>
                    </a:cubicBezTo>
                    <a:cubicBezTo>
                      <a:pt x="174" y="449"/>
                      <a:pt x="178" y="436"/>
                      <a:pt x="181" y="421"/>
                    </a:cubicBezTo>
                    <a:cubicBezTo>
                      <a:pt x="186" y="421"/>
                      <a:pt x="192" y="423"/>
                      <a:pt x="197" y="425"/>
                    </a:cubicBezTo>
                    <a:cubicBezTo>
                      <a:pt x="189" y="434"/>
                      <a:pt x="188" y="444"/>
                      <a:pt x="188" y="450"/>
                    </a:cubicBezTo>
                    <a:cubicBezTo>
                      <a:pt x="189" y="464"/>
                      <a:pt x="200" y="480"/>
                      <a:pt x="213" y="480"/>
                    </a:cubicBezTo>
                    <a:cubicBezTo>
                      <a:pt x="225" y="480"/>
                      <a:pt x="236" y="464"/>
                      <a:pt x="237" y="450"/>
                    </a:cubicBezTo>
                    <a:cubicBezTo>
                      <a:pt x="237" y="444"/>
                      <a:pt x="236" y="434"/>
                      <a:pt x="229" y="425"/>
                    </a:cubicBezTo>
                    <a:cubicBezTo>
                      <a:pt x="234" y="423"/>
                      <a:pt x="239" y="421"/>
                      <a:pt x="245" y="421"/>
                    </a:cubicBezTo>
                    <a:cubicBezTo>
                      <a:pt x="248" y="436"/>
                      <a:pt x="251" y="449"/>
                      <a:pt x="256" y="457"/>
                    </a:cubicBezTo>
                    <a:cubicBezTo>
                      <a:pt x="267" y="477"/>
                      <a:pt x="279" y="477"/>
                      <a:pt x="286" y="470"/>
                    </a:cubicBezTo>
                    <a:cubicBezTo>
                      <a:pt x="293" y="464"/>
                      <a:pt x="296" y="453"/>
                      <a:pt x="294" y="441"/>
                    </a:cubicBezTo>
                    <a:cubicBezTo>
                      <a:pt x="292" y="429"/>
                      <a:pt x="287" y="418"/>
                      <a:pt x="279" y="411"/>
                    </a:cubicBezTo>
                    <a:cubicBezTo>
                      <a:pt x="272" y="404"/>
                      <a:pt x="263" y="401"/>
                      <a:pt x="254" y="400"/>
                    </a:cubicBezTo>
                    <a:cubicBezTo>
                      <a:pt x="247" y="360"/>
                      <a:pt x="244" y="278"/>
                      <a:pt x="243" y="228"/>
                    </a:cubicBezTo>
                    <a:cubicBezTo>
                      <a:pt x="243" y="220"/>
                      <a:pt x="242" y="214"/>
                      <a:pt x="242" y="208"/>
                    </a:cubicBezTo>
                    <a:cubicBezTo>
                      <a:pt x="294" y="217"/>
                      <a:pt x="294" y="217"/>
                      <a:pt x="294" y="217"/>
                    </a:cubicBezTo>
                    <a:cubicBezTo>
                      <a:pt x="294" y="240"/>
                      <a:pt x="294" y="240"/>
                      <a:pt x="294" y="240"/>
                    </a:cubicBezTo>
                    <a:cubicBezTo>
                      <a:pt x="302" y="244"/>
                      <a:pt x="302" y="244"/>
                      <a:pt x="302" y="244"/>
                    </a:cubicBezTo>
                    <a:cubicBezTo>
                      <a:pt x="369" y="275"/>
                      <a:pt x="413" y="344"/>
                      <a:pt x="413" y="418"/>
                    </a:cubicBezTo>
                    <a:cubicBezTo>
                      <a:pt x="413" y="524"/>
                      <a:pt x="326" y="610"/>
                      <a:pt x="220" y="610"/>
                    </a:cubicBezTo>
                    <a:cubicBezTo>
                      <a:pt x="114" y="610"/>
                      <a:pt x="28" y="524"/>
                      <a:pt x="28" y="418"/>
                    </a:cubicBezTo>
                    <a:cubicBezTo>
                      <a:pt x="28" y="344"/>
                      <a:pt x="70" y="278"/>
                      <a:pt x="136" y="245"/>
                    </a:cubicBezTo>
                    <a:close/>
                    <a:moveTo>
                      <a:pt x="168" y="422"/>
                    </a:moveTo>
                    <a:cubicBezTo>
                      <a:pt x="165" y="431"/>
                      <a:pt x="163" y="438"/>
                      <a:pt x="160" y="443"/>
                    </a:cubicBezTo>
                    <a:cubicBezTo>
                      <a:pt x="154" y="454"/>
                      <a:pt x="148" y="455"/>
                      <a:pt x="145" y="452"/>
                    </a:cubicBezTo>
                    <a:cubicBezTo>
                      <a:pt x="144" y="451"/>
                      <a:pt x="143" y="449"/>
                      <a:pt x="143" y="447"/>
                    </a:cubicBezTo>
                    <a:cubicBezTo>
                      <a:pt x="144" y="439"/>
                      <a:pt x="147" y="434"/>
                      <a:pt x="152" y="429"/>
                    </a:cubicBezTo>
                    <a:cubicBezTo>
                      <a:pt x="156" y="425"/>
                      <a:pt x="162" y="423"/>
                      <a:pt x="168" y="422"/>
                    </a:cubicBezTo>
                    <a:close/>
                    <a:moveTo>
                      <a:pt x="258" y="422"/>
                    </a:moveTo>
                    <a:cubicBezTo>
                      <a:pt x="264" y="423"/>
                      <a:pt x="269" y="425"/>
                      <a:pt x="273" y="429"/>
                    </a:cubicBezTo>
                    <a:cubicBezTo>
                      <a:pt x="278" y="434"/>
                      <a:pt x="281" y="439"/>
                      <a:pt x="282" y="447"/>
                    </a:cubicBezTo>
                    <a:cubicBezTo>
                      <a:pt x="283" y="449"/>
                      <a:pt x="282" y="451"/>
                      <a:pt x="280" y="452"/>
                    </a:cubicBezTo>
                    <a:cubicBezTo>
                      <a:pt x="277" y="455"/>
                      <a:pt x="271" y="454"/>
                      <a:pt x="265" y="443"/>
                    </a:cubicBezTo>
                    <a:cubicBezTo>
                      <a:pt x="262" y="438"/>
                      <a:pt x="260" y="431"/>
                      <a:pt x="258" y="4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26" name="Freeform 7"/>
              <p:cNvSpPr/>
              <p:nvPr/>
            </p:nvSpPr>
            <p:spPr bwMode="auto">
              <a:xfrm>
                <a:off x="2145" y="1578"/>
                <a:ext cx="164" cy="42"/>
              </a:xfrm>
              <a:custGeom>
                <a:avLst/>
                <a:gdLst>
                  <a:gd name="T0" fmla="*/ 0 w 126"/>
                  <a:gd name="T1" fmla="*/ 16 h 33"/>
                  <a:gd name="T2" fmla="*/ 17 w 126"/>
                  <a:gd name="T3" fmla="*/ 33 h 33"/>
                  <a:gd name="T4" fmla="*/ 109 w 126"/>
                  <a:gd name="T5" fmla="*/ 33 h 33"/>
                  <a:gd name="T6" fmla="*/ 126 w 126"/>
                  <a:gd name="T7" fmla="*/ 16 h 33"/>
                  <a:gd name="T8" fmla="*/ 109 w 126"/>
                  <a:gd name="T9" fmla="*/ 0 h 33"/>
                  <a:gd name="T10" fmla="*/ 17 w 126"/>
                  <a:gd name="T11" fmla="*/ 0 h 33"/>
                  <a:gd name="T12" fmla="*/ 0 w 126"/>
                  <a:gd name="T13" fmla="*/ 16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6" h="33">
                    <a:moveTo>
                      <a:pt x="0" y="16"/>
                    </a:moveTo>
                    <a:cubicBezTo>
                      <a:pt x="0" y="25"/>
                      <a:pt x="7" y="33"/>
                      <a:pt x="17" y="33"/>
                    </a:cubicBezTo>
                    <a:cubicBezTo>
                      <a:pt x="109" y="33"/>
                      <a:pt x="109" y="33"/>
                      <a:pt x="109" y="33"/>
                    </a:cubicBezTo>
                    <a:cubicBezTo>
                      <a:pt x="118" y="33"/>
                      <a:pt x="126" y="25"/>
                      <a:pt x="126" y="16"/>
                    </a:cubicBezTo>
                    <a:cubicBezTo>
                      <a:pt x="126" y="7"/>
                      <a:pt x="118" y="0"/>
                      <a:pt x="109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0"/>
                      <a:pt x="0" y="7"/>
                      <a:pt x="0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27" name="Freeform 8"/>
              <p:cNvSpPr/>
              <p:nvPr/>
            </p:nvSpPr>
            <p:spPr bwMode="auto">
              <a:xfrm>
                <a:off x="1763" y="1882"/>
                <a:ext cx="44" cy="160"/>
              </a:xfrm>
              <a:custGeom>
                <a:avLst/>
                <a:gdLst>
                  <a:gd name="T0" fmla="*/ 17 w 34"/>
                  <a:gd name="T1" fmla="*/ 0 h 123"/>
                  <a:gd name="T2" fmla="*/ 0 w 34"/>
                  <a:gd name="T3" fmla="*/ 16 h 123"/>
                  <a:gd name="T4" fmla="*/ 0 w 34"/>
                  <a:gd name="T5" fmla="*/ 106 h 123"/>
                  <a:gd name="T6" fmla="*/ 17 w 34"/>
                  <a:gd name="T7" fmla="*/ 123 h 123"/>
                  <a:gd name="T8" fmla="*/ 34 w 34"/>
                  <a:gd name="T9" fmla="*/ 106 h 123"/>
                  <a:gd name="T10" fmla="*/ 34 w 34"/>
                  <a:gd name="T11" fmla="*/ 16 h 123"/>
                  <a:gd name="T12" fmla="*/ 17 w 34"/>
                  <a:gd name="T13" fmla="*/ 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23">
                    <a:moveTo>
                      <a:pt x="17" y="0"/>
                    </a:moveTo>
                    <a:cubicBezTo>
                      <a:pt x="7" y="0"/>
                      <a:pt x="0" y="7"/>
                      <a:pt x="0" y="16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115"/>
                      <a:pt x="7" y="123"/>
                      <a:pt x="17" y="123"/>
                    </a:cubicBezTo>
                    <a:cubicBezTo>
                      <a:pt x="26" y="123"/>
                      <a:pt x="34" y="115"/>
                      <a:pt x="34" y="10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7"/>
                      <a:pt x="26" y="0"/>
                      <a:pt x="1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28" name="Freeform 9"/>
              <p:cNvSpPr/>
              <p:nvPr/>
            </p:nvSpPr>
            <p:spPr bwMode="auto">
              <a:xfrm>
                <a:off x="1308" y="1557"/>
                <a:ext cx="165" cy="44"/>
              </a:xfrm>
              <a:custGeom>
                <a:avLst/>
                <a:gdLst>
                  <a:gd name="T0" fmla="*/ 17 w 127"/>
                  <a:gd name="T1" fmla="*/ 34 h 34"/>
                  <a:gd name="T2" fmla="*/ 110 w 127"/>
                  <a:gd name="T3" fmla="*/ 34 h 34"/>
                  <a:gd name="T4" fmla="*/ 127 w 127"/>
                  <a:gd name="T5" fmla="*/ 17 h 34"/>
                  <a:gd name="T6" fmla="*/ 110 w 127"/>
                  <a:gd name="T7" fmla="*/ 0 h 34"/>
                  <a:gd name="T8" fmla="*/ 17 w 127"/>
                  <a:gd name="T9" fmla="*/ 0 h 34"/>
                  <a:gd name="T10" fmla="*/ 0 w 127"/>
                  <a:gd name="T11" fmla="*/ 17 h 34"/>
                  <a:gd name="T12" fmla="*/ 17 w 127"/>
                  <a:gd name="T13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7" h="34">
                    <a:moveTo>
                      <a:pt x="17" y="34"/>
                    </a:moveTo>
                    <a:cubicBezTo>
                      <a:pt x="110" y="34"/>
                      <a:pt x="110" y="34"/>
                      <a:pt x="110" y="34"/>
                    </a:cubicBezTo>
                    <a:cubicBezTo>
                      <a:pt x="119" y="34"/>
                      <a:pt x="127" y="26"/>
                      <a:pt x="127" y="17"/>
                    </a:cubicBezTo>
                    <a:cubicBezTo>
                      <a:pt x="127" y="8"/>
                      <a:pt x="119" y="0"/>
                      <a:pt x="110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8" y="0"/>
                      <a:pt x="0" y="8"/>
                      <a:pt x="0" y="17"/>
                    </a:cubicBezTo>
                    <a:cubicBezTo>
                      <a:pt x="0" y="26"/>
                      <a:pt x="8" y="34"/>
                      <a:pt x="17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29" name="Freeform 10"/>
              <p:cNvSpPr/>
              <p:nvPr/>
            </p:nvSpPr>
            <p:spPr bwMode="auto">
              <a:xfrm>
                <a:off x="1403" y="1231"/>
                <a:ext cx="145" cy="117"/>
              </a:xfrm>
              <a:custGeom>
                <a:avLst/>
                <a:gdLst>
                  <a:gd name="T0" fmla="*/ 9 w 112"/>
                  <a:gd name="T1" fmla="*/ 30 h 90"/>
                  <a:gd name="T2" fmla="*/ 83 w 112"/>
                  <a:gd name="T3" fmla="*/ 84 h 90"/>
                  <a:gd name="T4" fmla="*/ 107 w 112"/>
                  <a:gd name="T5" fmla="*/ 81 h 90"/>
                  <a:gd name="T6" fmla="*/ 103 w 112"/>
                  <a:gd name="T7" fmla="*/ 58 h 90"/>
                  <a:gd name="T8" fmla="*/ 30 w 112"/>
                  <a:gd name="T9" fmla="*/ 3 h 90"/>
                  <a:gd name="T10" fmla="*/ 20 w 112"/>
                  <a:gd name="T11" fmla="*/ 0 h 90"/>
                  <a:gd name="T12" fmla="*/ 6 w 112"/>
                  <a:gd name="T13" fmla="*/ 7 h 90"/>
                  <a:gd name="T14" fmla="*/ 9 w 112"/>
                  <a:gd name="T15" fmla="*/ 3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2" h="90">
                    <a:moveTo>
                      <a:pt x="9" y="30"/>
                    </a:moveTo>
                    <a:cubicBezTo>
                      <a:pt x="83" y="84"/>
                      <a:pt x="83" y="84"/>
                      <a:pt x="83" y="84"/>
                    </a:cubicBezTo>
                    <a:cubicBezTo>
                      <a:pt x="90" y="90"/>
                      <a:pt x="101" y="88"/>
                      <a:pt x="107" y="81"/>
                    </a:cubicBezTo>
                    <a:cubicBezTo>
                      <a:pt x="112" y="74"/>
                      <a:pt x="111" y="63"/>
                      <a:pt x="103" y="58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27" y="1"/>
                      <a:pt x="23" y="0"/>
                      <a:pt x="20" y="0"/>
                    </a:cubicBezTo>
                    <a:cubicBezTo>
                      <a:pt x="14" y="0"/>
                      <a:pt x="9" y="2"/>
                      <a:pt x="6" y="7"/>
                    </a:cubicBezTo>
                    <a:cubicBezTo>
                      <a:pt x="0" y="14"/>
                      <a:pt x="2" y="24"/>
                      <a:pt x="9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30" name="Freeform 11"/>
              <p:cNvSpPr/>
              <p:nvPr/>
            </p:nvSpPr>
            <p:spPr bwMode="auto">
              <a:xfrm>
                <a:off x="2073" y="1231"/>
                <a:ext cx="145" cy="117"/>
              </a:xfrm>
              <a:custGeom>
                <a:avLst/>
                <a:gdLst>
                  <a:gd name="T0" fmla="*/ 29 w 112"/>
                  <a:gd name="T1" fmla="*/ 84 h 90"/>
                  <a:gd name="T2" fmla="*/ 103 w 112"/>
                  <a:gd name="T3" fmla="*/ 30 h 90"/>
                  <a:gd name="T4" fmla="*/ 106 w 112"/>
                  <a:gd name="T5" fmla="*/ 7 h 90"/>
                  <a:gd name="T6" fmla="*/ 92 w 112"/>
                  <a:gd name="T7" fmla="*/ 0 h 90"/>
                  <a:gd name="T8" fmla="*/ 82 w 112"/>
                  <a:gd name="T9" fmla="*/ 3 h 90"/>
                  <a:gd name="T10" fmla="*/ 9 w 112"/>
                  <a:gd name="T11" fmla="*/ 58 h 90"/>
                  <a:gd name="T12" fmla="*/ 5 w 112"/>
                  <a:gd name="T13" fmla="*/ 81 h 90"/>
                  <a:gd name="T14" fmla="*/ 29 w 112"/>
                  <a:gd name="T15" fmla="*/ 84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2" h="90">
                    <a:moveTo>
                      <a:pt x="29" y="84"/>
                    </a:moveTo>
                    <a:cubicBezTo>
                      <a:pt x="103" y="30"/>
                      <a:pt x="103" y="30"/>
                      <a:pt x="103" y="30"/>
                    </a:cubicBezTo>
                    <a:cubicBezTo>
                      <a:pt x="110" y="24"/>
                      <a:pt x="112" y="14"/>
                      <a:pt x="106" y="7"/>
                    </a:cubicBezTo>
                    <a:cubicBezTo>
                      <a:pt x="103" y="2"/>
                      <a:pt x="98" y="0"/>
                      <a:pt x="92" y="0"/>
                    </a:cubicBezTo>
                    <a:cubicBezTo>
                      <a:pt x="89" y="0"/>
                      <a:pt x="85" y="1"/>
                      <a:pt x="82" y="3"/>
                    </a:cubicBezTo>
                    <a:cubicBezTo>
                      <a:pt x="9" y="58"/>
                      <a:pt x="9" y="58"/>
                      <a:pt x="9" y="58"/>
                    </a:cubicBezTo>
                    <a:cubicBezTo>
                      <a:pt x="1" y="63"/>
                      <a:pt x="0" y="74"/>
                      <a:pt x="5" y="81"/>
                    </a:cubicBezTo>
                    <a:cubicBezTo>
                      <a:pt x="11" y="88"/>
                      <a:pt x="22" y="90"/>
                      <a:pt x="29" y="8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31" name="Freeform 12"/>
              <p:cNvSpPr/>
              <p:nvPr/>
            </p:nvSpPr>
            <p:spPr bwMode="auto">
              <a:xfrm>
                <a:off x="1431" y="1813"/>
                <a:ext cx="134" cy="128"/>
              </a:xfrm>
              <a:custGeom>
                <a:avLst/>
                <a:gdLst>
                  <a:gd name="T0" fmla="*/ 84 w 103"/>
                  <a:gd name="T1" fmla="*/ 0 h 98"/>
                  <a:gd name="T2" fmla="*/ 72 w 103"/>
                  <a:gd name="T3" fmla="*/ 4 h 98"/>
                  <a:gd name="T4" fmla="*/ 7 w 103"/>
                  <a:gd name="T5" fmla="*/ 68 h 98"/>
                  <a:gd name="T6" fmla="*/ 7 w 103"/>
                  <a:gd name="T7" fmla="*/ 91 h 98"/>
                  <a:gd name="T8" fmla="*/ 31 w 103"/>
                  <a:gd name="T9" fmla="*/ 91 h 98"/>
                  <a:gd name="T10" fmla="*/ 96 w 103"/>
                  <a:gd name="T11" fmla="*/ 28 h 98"/>
                  <a:gd name="T12" fmla="*/ 96 w 103"/>
                  <a:gd name="T13" fmla="*/ 4 h 98"/>
                  <a:gd name="T14" fmla="*/ 84 w 103"/>
                  <a:gd name="T15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3" h="98">
                    <a:moveTo>
                      <a:pt x="84" y="0"/>
                    </a:moveTo>
                    <a:cubicBezTo>
                      <a:pt x="80" y="0"/>
                      <a:pt x="75" y="1"/>
                      <a:pt x="72" y="4"/>
                    </a:cubicBezTo>
                    <a:cubicBezTo>
                      <a:pt x="7" y="68"/>
                      <a:pt x="7" y="68"/>
                      <a:pt x="7" y="68"/>
                    </a:cubicBezTo>
                    <a:cubicBezTo>
                      <a:pt x="0" y="74"/>
                      <a:pt x="0" y="85"/>
                      <a:pt x="7" y="91"/>
                    </a:cubicBezTo>
                    <a:cubicBezTo>
                      <a:pt x="13" y="98"/>
                      <a:pt x="24" y="98"/>
                      <a:pt x="31" y="91"/>
                    </a:cubicBezTo>
                    <a:cubicBezTo>
                      <a:pt x="96" y="28"/>
                      <a:pt x="96" y="28"/>
                      <a:pt x="96" y="28"/>
                    </a:cubicBezTo>
                    <a:cubicBezTo>
                      <a:pt x="103" y="21"/>
                      <a:pt x="103" y="11"/>
                      <a:pt x="96" y="4"/>
                    </a:cubicBezTo>
                    <a:cubicBezTo>
                      <a:pt x="93" y="1"/>
                      <a:pt x="88" y="0"/>
                      <a:pt x="8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32" name="Freeform 13"/>
              <p:cNvSpPr/>
              <p:nvPr/>
            </p:nvSpPr>
            <p:spPr bwMode="auto">
              <a:xfrm>
                <a:off x="2043" y="1813"/>
                <a:ext cx="132" cy="128"/>
              </a:xfrm>
              <a:custGeom>
                <a:avLst/>
                <a:gdLst>
                  <a:gd name="T0" fmla="*/ 31 w 102"/>
                  <a:gd name="T1" fmla="*/ 4 h 98"/>
                  <a:gd name="T2" fmla="*/ 19 w 102"/>
                  <a:gd name="T3" fmla="*/ 0 h 98"/>
                  <a:gd name="T4" fmla="*/ 7 w 102"/>
                  <a:gd name="T5" fmla="*/ 4 h 98"/>
                  <a:gd name="T6" fmla="*/ 7 w 102"/>
                  <a:gd name="T7" fmla="*/ 28 h 98"/>
                  <a:gd name="T8" fmla="*/ 72 w 102"/>
                  <a:gd name="T9" fmla="*/ 91 h 98"/>
                  <a:gd name="T10" fmla="*/ 96 w 102"/>
                  <a:gd name="T11" fmla="*/ 91 h 98"/>
                  <a:gd name="T12" fmla="*/ 96 w 102"/>
                  <a:gd name="T13" fmla="*/ 68 h 98"/>
                  <a:gd name="T14" fmla="*/ 31 w 102"/>
                  <a:gd name="T15" fmla="*/ 4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2" h="98">
                    <a:moveTo>
                      <a:pt x="31" y="4"/>
                    </a:moveTo>
                    <a:cubicBezTo>
                      <a:pt x="27" y="1"/>
                      <a:pt x="23" y="0"/>
                      <a:pt x="19" y="0"/>
                    </a:cubicBezTo>
                    <a:cubicBezTo>
                      <a:pt x="14" y="0"/>
                      <a:pt x="10" y="1"/>
                      <a:pt x="7" y="4"/>
                    </a:cubicBezTo>
                    <a:cubicBezTo>
                      <a:pt x="0" y="11"/>
                      <a:pt x="0" y="21"/>
                      <a:pt x="7" y="28"/>
                    </a:cubicBezTo>
                    <a:cubicBezTo>
                      <a:pt x="72" y="91"/>
                      <a:pt x="72" y="91"/>
                      <a:pt x="72" y="91"/>
                    </a:cubicBezTo>
                    <a:cubicBezTo>
                      <a:pt x="78" y="98"/>
                      <a:pt x="89" y="98"/>
                      <a:pt x="96" y="91"/>
                    </a:cubicBezTo>
                    <a:cubicBezTo>
                      <a:pt x="102" y="85"/>
                      <a:pt x="102" y="74"/>
                      <a:pt x="96" y="68"/>
                    </a:cubicBezTo>
                    <a:lnTo>
                      <a:pt x="31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</p:grpSp>
      </p:grpSp>
      <p:grpSp>
        <p:nvGrpSpPr>
          <p:cNvPr id="55" name="组合 54"/>
          <p:cNvGrpSpPr/>
          <p:nvPr/>
        </p:nvGrpSpPr>
        <p:grpSpPr>
          <a:xfrm>
            <a:off x="5479774" y="-964489"/>
            <a:ext cx="1940852" cy="4226982"/>
            <a:chOff x="3116261" y="0"/>
            <a:chExt cx="1589087" cy="3460874"/>
          </a:xfr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1"/>
          </a:gradFill>
        </p:grpSpPr>
        <p:grpSp>
          <p:nvGrpSpPr>
            <p:cNvPr id="3" name="Group 4"/>
            <p:cNvGrpSpPr>
              <a:grpSpLocks noChangeAspect="1"/>
            </p:cNvGrpSpPr>
            <p:nvPr/>
          </p:nvGrpSpPr>
          <p:grpSpPr bwMode="auto">
            <a:xfrm>
              <a:off x="3116261" y="1820986"/>
              <a:ext cx="1589087" cy="1639888"/>
              <a:chOff x="1308" y="1009"/>
              <a:chExt cx="1001" cy="1033"/>
            </a:xfrm>
            <a:grpFill/>
          </p:grpSpPr>
          <p:sp>
            <p:nvSpPr>
              <p:cNvPr id="6" name="Freeform 5"/>
              <p:cNvSpPr/>
              <p:nvPr/>
            </p:nvSpPr>
            <p:spPr bwMode="auto">
              <a:xfrm>
                <a:off x="1533" y="1009"/>
                <a:ext cx="571" cy="830"/>
              </a:xfrm>
              <a:custGeom>
                <a:avLst/>
                <a:gdLst>
                  <a:gd name="T0" fmla="*/ 404 w 439"/>
                  <a:gd name="T1" fmla="*/ 298 h 638"/>
                  <a:gd name="T2" fmla="*/ 321 w 439"/>
                  <a:gd name="T3" fmla="*/ 223 h 638"/>
                  <a:gd name="T4" fmla="*/ 321 w 439"/>
                  <a:gd name="T5" fmla="*/ 50 h 638"/>
                  <a:gd name="T6" fmla="*/ 318 w 439"/>
                  <a:gd name="T7" fmla="*/ 41 h 638"/>
                  <a:gd name="T8" fmla="*/ 221 w 439"/>
                  <a:gd name="T9" fmla="*/ 0 h 638"/>
                  <a:gd name="T10" fmla="*/ 118 w 439"/>
                  <a:gd name="T11" fmla="*/ 40 h 638"/>
                  <a:gd name="T12" fmla="*/ 114 w 439"/>
                  <a:gd name="T13" fmla="*/ 50 h 638"/>
                  <a:gd name="T14" fmla="*/ 114 w 439"/>
                  <a:gd name="T15" fmla="*/ 225 h 638"/>
                  <a:gd name="T16" fmla="*/ 34 w 439"/>
                  <a:gd name="T17" fmla="*/ 300 h 638"/>
                  <a:gd name="T18" fmla="*/ 0 w 439"/>
                  <a:gd name="T19" fmla="*/ 418 h 638"/>
                  <a:gd name="T20" fmla="*/ 220 w 439"/>
                  <a:gd name="T21" fmla="*/ 638 h 638"/>
                  <a:gd name="T22" fmla="*/ 439 w 439"/>
                  <a:gd name="T23" fmla="*/ 418 h 638"/>
                  <a:gd name="T24" fmla="*/ 404 w 439"/>
                  <a:gd name="T25" fmla="*/ 298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39" h="638">
                    <a:moveTo>
                      <a:pt x="404" y="298"/>
                    </a:moveTo>
                    <a:cubicBezTo>
                      <a:pt x="383" y="267"/>
                      <a:pt x="355" y="241"/>
                      <a:pt x="321" y="223"/>
                    </a:cubicBezTo>
                    <a:cubicBezTo>
                      <a:pt x="321" y="222"/>
                      <a:pt x="321" y="50"/>
                      <a:pt x="321" y="50"/>
                    </a:cubicBezTo>
                    <a:cubicBezTo>
                      <a:pt x="321" y="47"/>
                      <a:pt x="320" y="44"/>
                      <a:pt x="318" y="41"/>
                    </a:cubicBezTo>
                    <a:cubicBezTo>
                      <a:pt x="316" y="39"/>
                      <a:pt x="282" y="0"/>
                      <a:pt x="221" y="0"/>
                    </a:cubicBezTo>
                    <a:cubicBezTo>
                      <a:pt x="162" y="0"/>
                      <a:pt x="120" y="38"/>
                      <a:pt x="118" y="40"/>
                    </a:cubicBezTo>
                    <a:cubicBezTo>
                      <a:pt x="116" y="43"/>
                      <a:pt x="114" y="46"/>
                      <a:pt x="114" y="50"/>
                    </a:cubicBezTo>
                    <a:cubicBezTo>
                      <a:pt x="114" y="50"/>
                      <a:pt x="114" y="223"/>
                      <a:pt x="114" y="225"/>
                    </a:cubicBezTo>
                    <a:cubicBezTo>
                      <a:pt x="81" y="243"/>
                      <a:pt x="54" y="269"/>
                      <a:pt x="34" y="300"/>
                    </a:cubicBezTo>
                    <a:cubicBezTo>
                      <a:pt x="11" y="335"/>
                      <a:pt x="0" y="376"/>
                      <a:pt x="0" y="418"/>
                    </a:cubicBezTo>
                    <a:cubicBezTo>
                      <a:pt x="0" y="539"/>
                      <a:pt x="98" y="638"/>
                      <a:pt x="220" y="638"/>
                    </a:cubicBezTo>
                    <a:cubicBezTo>
                      <a:pt x="341" y="638"/>
                      <a:pt x="439" y="539"/>
                      <a:pt x="439" y="418"/>
                    </a:cubicBezTo>
                    <a:cubicBezTo>
                      <a:pt x="439" y="375"/>
                      <a:pt x="427" y="334"/>
                      <a:pt x="404" y="298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7" name="Freeform 6"/>
              <p:cNvSpPr>
                <a:spLocks noEditPoints="1"/>
              </p:cNvSpPr>
              <p:nvPr/>
            </p:nvSpPr>
            <p:spPr bwMode="auto">
              <a:xfrm>
                <a:off x="1526" y="1009"/>
                <a:ext cx="573" cy="830"/>
              </a:xfrm>
              <a:custGeom>
                <a:avLst/>
                <a:gdLst>
                  <a:gd name="T0" fmla="*/ 440 w 440"/>
                  <a:gd name="T1" fmla="*/ 418 h 638"/>
                  <a:gd name="T2" fmla="*/ 322 w 440"/>
                  <a:gd name="T3" fmla="*/ 223 h 638"/>
                  <a:gd name="T4" fmla="*/ 319 w 440"/>
                  <a:gd name="T5" fmla="*/ 41 h 638"/>
                  <a:gd name="T6" fmla="*/ 119 w 440"/>
                  <a:gd name="T7" fmla="*/ 40 h 638"/>
                  <a:gd name="T8" fmla="*/ 114 w 440"/>
                  <a:gd name="T9" fmla="*/ 225 h 638"/>
                  <a:gd name="T10" fmla="*/ 0 w 440"/>
                  <a:gd name="T11" fmla="*/ 418 h 638"/>
                  <a:gd name="T12" fmla="*/ 143 w 440"/>
                  <a:gd name="T13" fmla="*/ 75 h 638"/>
                  <a:gd name="T14" fmla="*/ 294 w 440"/>
                  <a:gd name="T15" fmla="*/ 134 h 638"/>
                  <a:gd name="T16" fmla="*/ 143 w 440"/>
                  <a:gd name="T17" fmla="*/ 75 h 638"/>
                  <a:gd name="T18" fmla="*/ 294 w 440"/>
                  <a:gd name="T19" fmla="*/ 162 h 638"/>
                  <a:gd name="T20" fmla="*/ 294 w 440"/>
                  <a:gd name="T21" fmla="*/ 189 h 638"/>
                  <a:gd name="T22" fmla="*/ 143 w 440"/>
                  <a:gd name="T23" fmla="*/ 134 h 638"/>
                  <a:gd name="T24" fmla="*/ 213 w 440"/>
                  <a:gd name="T25" fmla="*/ 411 h 638"/>
                  <a:gd name="T26" fmla="*/ 184 w 440"/>
                  <a:gd name="T27" fmla="*/ 400 h 638"/>
                  <a:gd name="T28" fmla="*/ 196 w 440"/>
                  <a:gd name="T29" fmla="*/ 200 h 638"/>
                  <a:gd name="T30" fmla="*/ 230 w 440"/>
                  <a:gd name="T31" fmla="*/ 228 h 638"/>
                  <a:gd name="T32" fmla="*/ 218 w 440"/>
                  <a:gd name="T33" fmla="*/ 408 h 638"/>
                  <a:gd name="T34" fmla="*/ 213 w 440"/>
                  <a:gd name="T35" fmla="*/ 459 h 638"/>
                  <a:gd name="T36" fmla="*/ 213 w 440"/>
                  <a:gd name="T37" fmla="*/ 435 h 638"/>
                  <a:gd name="T38" fmla="*/ 136 w 440"/>
                  <a:gd name="T39" fmla="*/ 245 h 638"/>
                  <a:gd name="T40" fmla="*/ 143 w 440"/>
                  <a:gd name="T41" fmla="*/ 191 h 638"/>
                  <a:gd name="T42" fmla="*/ 183 w 440"/>
                  <a:gd name="T43" fmla="*/ 228 h 638"/>
                  <a:gd name="T44" fmla="*/ 146 w 440"/>
                  <a:gd name="T45" fmla="*/ 411 h 638"/>
                  <a:gd name="T46" fmla="*/ 139 w 440"/>
                  <a:gd name="T47" fmla="*/ 470 h 638"/>
                  <a:gd name="T48" fmla="*/ 181 w 440"/>
                  <a:gd name="T49" fmla="*/ 421 h 638"/>
                  <a:gd name="T50" fmla="*/ 188 w 440"/>
                  <a:gd name="T51" fmla="*/ 450 h 638"/>
                  <a:gd name="T52" fmla="*/ 237 w 440"/>
                  <a:gd name="T53" fmla="*/ 450 h 638"/>
                  <a:gd name="T54" fmla="*/ 245 w 440"/>
                  <a:gd name="T55" fmla="*/ 421 h 638"/>
                  <a:gd name="T56" fmla="*/ 286 w 440"/>
                  <a:gd name="T57" fmla="*/ 470 h 638"/>
                  <a:gd name="T58" fmla="*/ 279 w 440"/>
                  <a:gd name="T59" fmla="*/ 411 h 638"/>
                  <a:gd name="T60" fmla="*/ 243 w 440"/>
                  <a:gd name="T61" fmla="*/ 228 h 638"/>
                  <a:gd name="T62" fmla="*/ 294 w 440"/>
                  <a:gd name="T63" fmla="*/ 217 h 638"/>
                  <a:gd name="T64" fmla="*/ 302 w 440"/>
                  <a:gd name="T65" fmla="*/ 244 h 638"/>
                  <a:gd name="T66" fmla="*/ 220 w 440"/>
                  <a:gd name="T67" fmla="*/ 610 h 638"/>
                  <a:gd name="T68" fmla="*/ 136 w 440"/>
                  <a:gd name="T69" fmla="*/ 245 h 638"/>
                  <a:gd name="T70" fmla="*/ 160 w 440"/>
                  <a:gd name="T71" fmla="*/ 443 h 638"/>
                  <a:gd name="T72" fmla="*/ 143 w 440"/>
                  <a:gd name="T73" fmla="*/ 447 h 638"/>
                  <a:gd name="T74" fmla="*/ 168 w 440"/>
                  <a:gd name="T75" fmla="*/ 422 h 638"/>
                  <a:gd name="T76" fmla="*/ 273 w 440"/>
                  <a:gd name="T77" fmla="*/ 429 h 638"/>
                  <a:gd name="T78" fmla="*/ 280 w 440"/>
                  <a:gd name="T79" fmla="*/ 452 h 638"/>
                  <a:gd name="T80" fmla="*/ 258 w 440"/>
                  <a:gd name="T81" fmla="*/ 422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40" h="638">
                    <a:moveTo>
                      <a:pt x="220" y="638"/>
                    </a:moveTo>
                    <a:cubicBezTo>
                      <a:pt x="342" y="638"/>
                      <a:pt x="440" y="539"/>
                      <a:pt x="440" y="418"/>
                    </a:cubicBezTo>
                    <a:cubicBezTo>
                      <a:pt x="440" y="375"/>
                      <a:pt x="428" y="334"/>
                      <a:pt x="405" y="298"/>
                    </a:cubicBezTo>
                    <a:cubicBezTo>
                      <a:pt x="384" y="267"/>
                      <a:pt x="356" y="241"/>
                      <a:pt x="322" y="223"/>
                    </a:cubicBezTo>
                    <a:cubicBezTo>
                      <a:pt x="322" y="222"/>
                      <a:pt x="322" y="50"/>
                      <a:pt x="322" y="50"/>
                    </a:cubicBezTo>
                    <a:cubicBezTo>
                      <a:pt x="322" y="47"/>
                      <a:pt x="321" y="44"/>
                      <a:pt x="319" y="41"/>
                    </a:cubicBezTo>
                    <a:cubicBezTo>
                      <a:pt x="317" y="39"/>
                      <a:pt x="283" y="0"/>
                      <a:pt x="222" y="0"/>
                    </a:cubicBezTo>
                    <a:cubicBezTo>
                      <a:pt x="162" y="0"/>
                      <a:pt x="121" y="38"/>
                      <a:pt x="119" y="40"/>
                    </a:cubicBezTo>
                    <a:cubicBezTo>
                      <a:pt x="117" y="43"/>
                      <a:pt x="115" y="46"/>
                      <a:pt x="115" y="50"/>
                    </a:cubicBezTo>
                    <a:cubicBezTo>
                      <a:pt x="115" y="50"/>
                      <a:pt x="115" y="223"/>
                      <a:pt x="114" y="225"/>
                    </a:cubicBezTo>
                    <a:cubicBezTo>
                      <a:pt x="82" y="243"/>
                      <a:pt x="55" y="269"/>
                      <a:pt x="35" y="300"/>
                    </a:cubicBezTo>
                    <a:cubicBezTo>
                      <a:pt x="12" y="335"/>
                      <a:pt x="0" y="376"/>
                      <a:pt x="0" y="418"/>
                    </a:cubicBezTo>
                    <a:cubicBezTo>
                      <a:pt x="0" y="539"/>
                      <a:pt x="99" y="638"/>
                      <a:pt x="220" y="638"/>
                    </a:cubicBezTo>
                    <a:close/>
                    <a:moveTo>
                      <a:pt x="143" y="75"/>
                    </a:moveTo>
                    <a:cubicBezTo>
                      <a:pt x="294" y="102"/>
                      <a:pt x="294" y="102"/>
                      <a:pt x="294" y="102"/>
                    </a:cubicBezTo>
                    <a:cubicBezTo>
                      <a:pt x="294" y="134"/>
                      <a:pt x="294" y="134"/>
                      <a:pt x="294" y="134"/>
                    </a:cubicBezTo>
                    <a:cubicBezTo>
                      <a:pt x="143" y="106"/>
                      <a:pt x="143" y="106"/>
                      <a:pt x="143" y="106"/>
                    </a:cubicBezTo>
                    <a:lnTo>
                      <a:pt x="143" y="75"/>
                    </a:lnTo>
                    <a:close/>
                    <a:moveTo>
                      <a:pt x="143" y="134"/>
                    </a:moveTo>
                    <a:cubicBezTo>
                      <a:pt x="294" y="162"/>
                      <a:pt x="294" y="162"/>
                      <a:pt x="294" y="162"/>
                    </a:cubicBezTo>
                    <a:cubicBezTo>
                      <a:pt x="294" y="180"/>
                      <a:pt x="294" y="180"/>
                      <a:pt x="294" y="180"/>
                    </a:cubicBezTo>
                    <a:cubicBezTo>
                      <a:pt x="294" y="189"/>
                      <a:pt x="294" y="189"/>
                      <a:pt x="294" y="189"/>
                    </a:cubicBezTo>
                    <a:cubicBezTo>
                      <a:pt x="143" y="163"/>
                      <a:pt x="143" y="163"/>
                      <a:pt x="143" y="163"/>
                    </a:cubicBezTo>
                    <a:lnTo>
                      <a:pt x="143" y="134"/>
                    </a:lnTo>
                    <a:close/>
                    <a:moveTo>
                      <a:pt x="218" y="408"/>
                    </a:moveTo>
                    <a:cubicBezTo>
                      <a:pt x="216" y="409"/>
                      <a:pt x="214" y="410"/>
                      <a:pt x="213" y="411"/>
                    </a:cubicBezTo>
                    <a:cubicBezTo>
                      <a:pt x="211" y="410"/>
                      <a:pt x="209" y="409"/>
                      <a:pt x="207" y="408"/>
                    </a:cubicBezTo>
                    <a:cubicBezTo>
                      <a:pt x="201" y="404"/>
                      <a:pt x="193" y="402"/>
                      <a:pt x="184" y="400"/>
                    </a:cubicBezTo>
                    <a:cubicBezTo>
                      <a:pt x="191" y="354"/>
                      <a:pt x="194" y="273"/>
                      <a:pt x="195" y="228"/>
                    </a:cubicBezTo>
                    <a:cubicBezTo>
                      <a:pt x="195" y="215"/>
                      <a:pt x="196" y="205"/>
                      <a:pt x="196" y="200"/>
                    </a:cubicBezTo>
                    <a:cubicBezTo>
                      <a:pt x="230" y="206"/>
                      <a:pt x="230" y="206"/>
                      <a:pt x="230" y="206"/>
                    </a:cubicBezTo>
                    <a:cubicBezTo>
                      <a:pt x="230" y="211"/>
                      <a:pt x="230" y="219"/>
                      <a:pt x="230" y="228"/>
                    </a:cubicBezTo>
                    <a:cubicBezTo>
                      <a:pt x="231" y="273"/>
                      <a:pt x="234" y="354"/>
                      <a:pt x="241" y="400"/>
                    </a:cubicBezTo>
                    <a:cubicBezTo>
                      <a:pt x="233" y="402"/>
                      <a:pt x="225" y="404"/>
                      <a:pt x="218" y="408"/>
                    </a:cubicBezTo>
                    <a:close/>
                    <a:moveTo>
                      <a:pt x="225" y="448"/>
                    </a:moveTo>
                    <a:cubicBezTo>
                      <a:pt x="224" y="452"/>
                      <a:pt x="218" y="459"/>
                      <a:pt x="213" y="459"/>
                    </a:cubicBezTo>
                    <a:cubicBezTo>
                      <a:pt x="208" y="459"/>
                      <a:pt x="201" y="452"/>
                      <a:pt x="201" y="448"/>
                    </a:cubicBezTo>
                    <a:cubicBezTo>
                      <a:pt x="201" y="445"/>
                      <a:pt x="204" y="439"/>
                      <a:pt x="213" y="435"/>
                    </a:cubicBezTo>
                    <a:cubicBezTo>
                      <a:pt x="221" y="439"/>
                      <a:pt x="225" y="445"/>
                      <a:pt x="225" y="448"/>
                    </a:cubicBezTo>
                    <a:close/>
                    <a:moveTo>
                      <a:pt x="136" y="245"/>
                    </a:moveTo>
                    <a:cubicBezTo>
                      <a:pt x="144" y="242"/>
                      <a:pt x="144" y="242"/>
                      <a:pt x="144" y="242"/>
                    </a:cubicBezTo>
                    <a:cubicBezTo>
                      <a:pt x="143" y="191"/>
                      <a:pt x="143" y="191"/>
                      <a:pt x="143" y="191"/>
                    </a:cubicBezTo>
                    <a:cubicBezTo>
                      <a:pt x="183" y="198"/>
                      <a:pt x="183" y="198"/>
                      <a:pt x="183" y="198"/>
                    </a:cubicBezTo>
                    <a:cubicBezTo>
                      <a:pt x="183" y="205"/>
                      <a:pt x="183" y="215"/>
                      <a:pt x="183" y="228"/>
                    </a:cubicBezTo>
                    <a:cubicBezTo>
                      <a:pt x="181" y="278"/>
                      <a:pt x="178" y="360"/>
                      <a:pt x="172" y="400"/>
                    </a:cubicBezTo>
                    <a:cubicBezTo>
                      <a:pt x="162" y="401"/>
                      <a:pt x="153" y="404"/>
                      <a:pt x="146" y="411"/>
                    </a:cubicBezTo>
                    <a:cubicBezTo>
                      <a:pt x="138" y="418"/>
                      <a:pt x="133" y="429"/>
                      <a:pt x="131" y="441"/>
                    </a:cubicBezTo>
                    <a:cubicBezTo>
                      <a:pt x="129" y="453"/>
                      <a:pt x="132" y="464"/>
                      <a:pt x="139" y="470"/>
                    </a:cubicBezTo>
                    <a:cubicBezTo>
                      <a:pt x="146" y="477"/>
                      <a:pt x="158" y="477"/>
                      <a:pt x="170" y="457"/>
                    </a:cubicBezTo>
                    <a:cubicBezTo>
                      <a:pt x="174" y="449"/>
                      <a:pt x="178" y="436"/>
                      <a:pt x="181" y="421"/>
                    </a:cubicBezTo>
                    <a:cubicBezTo>
                      <a:pt x="186" y="421"/>
                      <a:pt x="192" y="423"/>
                      <a:pt x="197" y="425"/>
                    </a:cubicBezTo>
                    <a:cubicBezTo>
                      <a:pt x="189" y="434"/>
                      <a:pt x="188" y="444"/>
                      <a:pt x="188" y="450"/>
                    </a:cubicBezTo>
                    <a:cubicBezTo>
                      <a:pt x="189" y="464"/>
                      <a:pt x="200" y="480"/>
                      <a:pt x="213" y="480"/>
                    </a:cubicBezTo>
                    <a:cubicBezTo>
                      <a:pt x="225" y="480"/>
                      <a:pt x="236" y="464"/>
                      <a:pt x="237" y="450"/>
                    </a:cubicBezTo>
                    <a:cubicBezTo>
                      <a:pt x="237" y="444"/>
                      <a:pt x="236" y="434"/>
                      <a:pt x="229" y="425"/>
                    </a:cubicBezTo>
                    <a:cubicBezTo>
                      <a:pt x="234" y="423"/>
                      <a:pt x="239" y="421"/>
                      <a:pt x="245" y="421"/>
                    </a:cubicBezTo>
                    <a:cubicBezTo>
                      <a:pt x="248" y="436"/>
                      <a:pt x="251" y="449"/>
                      <a:pt x="256" y="457"/>
                    </a:cubicBezTo>
                    <a:cubicBezTo>
                      <a:pt x="267" y="477"/>
                      <a:pt x="279" y="477"/>
                      <a:pt x="286" y="470"/>
                    </a:cubicBezTo>
                    <a:cubicBezTo>
                      <a:pt x="293" y="464"/>
                      <a:pt x="296" y="453"/>
                      <a:pt x="294" y="441"/>
                    </a:cubicBezTo>
                    <a:cubicBezTo>
                      <a:pt x="292" y="429"/>
                      <a:pt x="287" y="418"/>
                      <a:pt x="279" y="411"/>
                    </a:cubicBezTo>
                    <a:cubicBezTo>
                      <a:pt x="272" y="404"/>
                      <a:pt x="263" y="401"/>
                      <a:pt x="254" y="400"/>
                    </a:cubicBezTo>
                    <a:cubicBezTo>
                      <a:pt x="247" y="360"/>
                      <a:pt x="244" y="278"/>
                      <a:pt x="243" y="228"/>
                    </a:cubicBezTo>
                    <a:cubicBezTo>
                      <a:pt x="243" y="220"/>
                      <a:pt x="242" y="214"/>
                      <a:pt x="242" y="208"/>
                    </a:cubicBezTo>
                    <a:cubicBezTo>
                      <a:pt x="294" y="217"/>
                      <a:pt x="294" y="217"/>
                      <a:pt x="294" y="217"/>
                    </a:cubicBezTo>
                    <a:cubicBezTo>
                      <a:pt x="294" y="240"/>
                      <a:pt x="294" y="240"/>
                      <a:pt x="294" y="240"/>
                    </a:cubicBezTo>
                    <a:cubicBezTo>
                      <a:pt x="302" y="244"/>
                      <a:pt x="302" y="244"/>
                      <a:pt x="302" y="244"/>
                    </a:cubicBezTo>
                    <a:cubicBezTo>
                      <a:pt x="369" y="275"/>
                      <a:pt x="413" y="344"/>
                      <a:pt x="413" y="418"/>
                    </a:cubicBezTo>
                    <a:cubicBezTo>
                      <a:pt x="413" y="524"/>
                      <a:pt x="326" y="610"/>
                      <a:pt x="220" y="610"/>
                    </a:cubicBezTo>
                    <a:cubicBezTo>
                      <a:pt x="114" y="610"/>
                      <a:pt x="28" y="524"/>
                      <a:pt x="28" y="418"/>
                    </a:cubicBezTo>
                    <a:cubicBezTo>
                      <a:pt x="28" y="344"/>
                      <a:pt x="70" y="278"/>
                      <a:pt x="136" y="245"/>
                    </a:cubicBezTo>
                    <a:close/>
                    <a:moveTo>
                      <a:pt x="168" y="422"/>
                    </a:moveTo>
                    <a:cubicBezTo>
                      <a:pt x="165" y="431"/>
                      <a:pt x="163" y="438"/>
                      <a:pt x="160" y="443"/>
                    </a:cubicBezTo>
                    <a:cubicBezTo>
                      <a:pt x="154" y="454"/>
                      <a:pt x="148" y="455"/>
                      <a:pt x="145" y="452"/>
                    </a:cubicBezTo>
                    <a:cubicBezTo>
                      <a:pt x="144" y="451"/>
                      <a:pt x="143" y="449"/>
                      <a:pt x="143" y="447"/>
                    </a:cubicBezTo>
                    <a:cubicBezTo>
                      <a:pt x="144" y="439"/>
                      <a:pt x="147" y="434"/>
                      <a:pt x="152" y="429"/>
                    </a:cubicBezTo>
                    <a:cubicBezTo>
                      <a:pt x="156" y="425"/>
                      <a:pt x="162" y="423"/>
                      <a:pt x="168" y="422"/>
                    </a:cubicBezTo>
                    <a:close/>
                    <a:moveTo>
                      <a:pt x="258" y="422"/>
                    </a:moveTo>
                    <a:cubicBezTo>
                      <a:pt x="264" y="423"/>
                      <a:pt x="269" y="425"/>
                      <a:pt x="273" y="429"/>
                    </a:cubicBezTo>
                    <a:cubicBezTo>
                      <a:pt x="278" y="434"/>
                      <a:pt x="281" y="439"/>
                      <a:pt x="282" y="447"/>
                    </a:cubicBezTo>
                    <a:cubicBezTo>
                      <a:pt x="283" y="449"/>
                      <a:pt x="282" y="451"/>
                      <a:pt x="280" y="452"/>
                    </a:cubicBezTo>
                    <a:cubicBezTo>
                      <a:pt x="277" y="455"/>
                      <a:pt x="271" y="454"/>
                      <a:pt x="265" y="443"/>
                    </a:cubicBezTo>
                    <a:cubicBezTo>
                      <a:pt x="262" y="438"/>
                      <a:pt x="260" y="431"/>
                      <a:pt x="258" y="4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8" name="Freeform 7"/>
              <p:cNvSpPr/>
              <p:nvPr/>
            </p:nvSpPr>
            <p:spPr bwMode="auto">
              <a:xfrm>
                <a:off x="2145" y="1578"/>
                <a:ext cx="164" cy="42"/>
              </a:xfrm>
              <a:custGeom>
                <a:avLst/>
                <a:gdLst>
                  <a:gd name="T0" fmla="*/ 0 w 126"/>
                  <a:gd name="T1" fmla="*/ 16 h 33"/>
                  <a:gd name="T2" fmla="*/ 17 w 126"/>
                  <a:gd name="T3" fmla="*/ 33 h 33"/>
                  <a:gd name="T4" fmla="*/ 109 w 126"/>
                  <a:gd name="T5" fmla="*/ 33 h 33"/>
                  <a:gd name="T6" fmla="*/ 126 w 126"/>
                  <a:gd name="T7" fmla="*/ 16 h 33"/>
                  <a:gd name="T8" fmla="*/ 109 w 126"/>
                  <a:gd name="T9" fmla="*/ 0 h 33"/>
                  <a:gd name="T10" fmla="*/ 17 w 126"/>
                  <a:gd name="T11" fmla="*/ 0 h 33"/>
                  <a:gd name="T12" fmla="*/ 0 w 126"/>
                  <a:gd name="T13" fmla="*/ 16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6" h="33">
                    <a:moveTo>
                      <a:pt x="0" y="16"/>
                    </a:moveTo>
                    <a:cubicBezTo>
                      <a:pt x="0" y="25"/>
                      <a:pt x="7" y="33"/>
                      <a:pt x="17" y="33"/>
                    </a:cubicBezTo>
                    <a:cubicBezTo>
                      <a:pt x="109" y="33"/>
                      <a:pt x="109" y="33"/>
                      <a:pt x="109" y="33"/>
                    </a:cubicBezTo>
                    <a:cubicBezTo>
                      <a:pt x="118" y="33"/>
                      <a:pt x="126" y="25"/>
                      <a:pt x="126" y="16"/>
                    </a:cubicBezTo>
                    <a:cubicBezTo>
                      <a:pt x="126" y="7"/>
                      <a:pt x="118" y="0"/>
                      <a:pt x="109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0"/>
                      <a:pt x="0" y="7"/>
                      <a:pt x="0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9" name="Freeform 8"/>
              <p:cNvSpPr/>
              <p:nvPr/>
            </p:nvSpPr>
            <p:spPr bwMode="auto">
              <a:xfrm>
                <a:off x="1763" y="1882"/>
                <a:ext cx="44" cy="160"/>
              </a:xfrm>
              <a:custGeom>
                <a:avLst/>
                <a:gdLst>
                  <a:gd name="T0" fmla="*/ 17 w 34"/>
                  <a:gd name="T1" fmla="*/ 0 h 123"/>
                  <a:gd name="T2" fmla="*/ 0 w 34"/>
                  <a:gd name="T3" fmla="*/ 16 h 123"/>
                  <a:gd name="T4" fmla="*/ 0 w 34"/>
                  <a:gd name="T5" fmla="*/ 106 h 123"/>
                  <a:gd name="T6" fmla="*/ 17 w 34"/>
                  <a:gd name="T7" fmla="*/ 123 h 123"/>
                  <a:gd name="T8" fmla="*/ 34 w 34"/>
                  <a:gd name="T9" fmla="*/ 106 h 123"/>
                  <a:gd name="T10" fmla="*/ 34 w 34"/>
                  <a:gd name="T11" fmla="*/ 16 h 123"/>
                  <a:gd name="T12" fmla="*/ 17 w 34"/>
                  <a:gd name="T13" fmla="*/ 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23">
                    <a:moveTo>
                      <a:pt x="17" y="0"/>
                    </a:moveTo>
                    <a:cubicBezTo>
                      <a:pt x="7" y="0"/>
                      <a:pt x="0" y="7"/>
                      <a:pt x="0" y="16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115"/>
                      <a:pt x="7" y="123"/>
                      <a:pt x="17" y="123"/>
                    </a:cubicBezTo>
                    <a:cubicBezTo>
                      <a:pt x="26" y="123"/>
                      <a:pt x="34" y="115"/>
                      <a:pt x="34" y="10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7"/>
                      <a:pt x="26" y="0"/>
                      <a:pt x="1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" name="Freeform 9"/>
              <p:cNvSpPr/>
              <p:nvPr/>
            </p:nvSpPr>
            <p:spPr bwMode="auto">
              <a:xfrm>
                <a:off x="1308" y="1557"/>
                <a:ext cx="165" cy="44"/>
              </a:xfrm>
              <a:custGeom>
                <a:avLst/>
                <a:gdLst>
                  <a:gd name="T0" fmla="*/ 17 w 127"/>
                  <a:gd name="T1" fmla="*/ 34 h 34"/>
                  <a:gd name="T2" fmla="*/ 110 w 127"/>
                  <a:gd name="T3" fmla="*/ 34 h 34"/>
                  <a:gd name="T4" fmla="*/ 127 w 127"/>
                  <a:gd name="T5" fmla="*/ 17 h 34"/>
                  <a:gd name="T6" fmla="*/ 110 w 127"/>
                  <a:gd name="T7" fmla="*/ 0 h 34"/>
                  <a:gd name="T8" fmla="*/ 17 w 127"/>
                  <a:gd name="T9" fmla="*/ 0 h 34"/>
                  <a:gd name="T10" fmla="*/ 0 w 127"/>
                  <a:gd name="T11" fmla="*/ 17 h 34"/>
                  <a:gd name="T12" fmla="*/ 17 w 127"/>
                  <a:gd name="T13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7" h="34">
                    <a:moveTo>
                      <a:pt x="17" y="34"/>
                    </a:moveTo>
                    <a:cubicBezTo>
                      <a:pt x="110" y="34"/>
                      <a:pt x="110" y="34"/>
                      <a:pt x="110" y="34"/>
                    </a:cubicBezTo>
                    <a:cubicBezTo>
                      <a:pt x="119" y="34"/>
                      <a:pt x="127" y="26"/>
                      <a:pt x="127" y="17"/>
                    </a:cubicBezTo>
                    <a:cubicBezTo>
                      <a:pt x="127" y="8"/>
                      <a:pt x="119" y="0"/>
                      <a:pt x="110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8" y="0"/>
                      <a:pt x="0" y="8"/>
                      <a:pt x="0" y="17"/>
                    </a:cubicBezTo>
                    <a:cubicBezTo>
                      <a:pt x="0" y="26"/>
                      <a:pt x="8" y="34"/>
                      <a:pt x="17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4" name="Freeform 10"/>
              <p:cNvSpPr/>
              <p:nvPr/>
            </p:nvSpPr>
            <p:spPr bwMode="auto">
              <a:xfrm>
                <a:off x="1403" y="1231"/>
                <a:ext cx="145" cy="117"/>
              </a:xfrm>
              <a:custGeom>
                <a:avLst/>
                <a:gdLst>
                  <a:gd name="T0" fmla="*/ 9 w 112"/>
                  <a:gd name="T1" fmla="*/ 30 h 90"/>
                  <a:gd name="T2" fmla="*/ 83 w 112"/>
                  <a:gd name="T3" fmla="*/ 84 h 90"/>
                  <a:gd name="T4" fmla="*/ 107 w 112"/>
                  <a:gd name="T5" fmla="*/ 81 h 90"/>
                  <a:gd name="T6" fmla="*/ 103 w 112"/>
                  <a:gd name="T7" fmla="*/ 58 h 90"/>
                  <a:gd name="T8" fmla="*/ 30 w 112"/>
                  <a:gd name="T9" fmla="*/ 3 h 90"/>
                  <a:gd name="T10" fmla="*/ 20 w 112"/>
                  <a:gd name="T11" fmla="*/ 0 h 90"/>
                  <a:gd name="T12" fmla="*/ 6 w 112"/>
                  <a:gd name="T13" fmla="*/ 7 h 90"/>
                  <a:gd name="T14" fmla="*/ 9 w 112"/>
                  <a:gd name="T15" fmla="*/ 3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2" h="90">
                    <a:moveTo>
                      <a:pt x="9" y="30"/>
                    </a:moveTo>
                    <a:cubicBezTo>
                      <a:pt x="83" y="84"/>
                      <a:pt x="83" y="84"/>
                      <a:pt x="83" y="84"/>
                    </a:cubicBezTo>
                    <a:cubicBezTo>
                      <a:pt x="90" y="90"/>
                      <a:pt x="101" y="88"/>
                      <a:pt x="107" y="81"/>
                    </a:cubicBezTo>
                    <a:cubicBezTo>
                      <a:pt x="112" y="74"/>
                      <a:pt x="111" y="63"/>
                      <a:pt x="103" y="58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27" y="1"/>
                      <a:pt x="23" y="0"/>
                      <a:pt x="20" y="0"/>
                    </a:cubicBezTo>
                    <a:cubicBezTo>
                      <a:pt x="14" y="0"/>
                      <a:pt x="9" y="2"/>
                      <a:pt x="6" y="7"/>
                    </a:cubicBezTo>
                    <a:cubicBezTo>
                      <a:pt x="0" y="14"/>
                      <a:pt x="2" y="24"/>
                      <a:pt x="9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5" name="Freeform 11"/>
              <p:cNvSpPr/>
              <p:nvPr/>
            </p:nvSpPr>
            <p:spPr bwMode="auto">
              <a:xfrm>
                <a:off x="2073" y="1231"/>
                <a:ext cx="145" cy="117"/>
              </a:xfrm>
              <a:custGeom>
                <a:avLst/>
                <a:gdLst>
                  <a:gd name="T0" fmla="*/ 29 w 112"/>
                  <a:gd name="T1" fmla="*/ 84 h 90"/>
                  <a:gd name="T2" fmla="*/ 103 w 112"/>
                  <a:gd name="T3" fmla="*/ 30 h 90"/>
                  <a:gd name="T4" fmla="*/ 106 w 112"/>
                  <a:gd name="T5" fmla="*/ 7 h 90"/>
                  <a:gd name="T6" fmla="*/ 92 w 112"/>
                  <a:gd name="T7" fmla="*/ 0 h 90"/>
                  <a:gd name="T8" fmla="*/ 82 w 112"/>
                  <a:gd name="T9" fmla="*/ 3 h 90"/>
                  <a:gd name="T10" fmla="*/ 9 w 112"/>
                  <a:gd name="T11" fmla="*/ 58 h 90"/>
                  <a:gd name="T12" fmla="*/ 5 w 112"/>
                  <a:gd name="T13" fmla="*/ 81 h 90"/>
                  <a:gd name="T14" fmla="*/ 29 w 112"/>
                  <a:gd name="T15" fmla="*/ 84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2" h="90">
                    <a:moveTo>
                      <a:pt x="29" y="84"/>
                    </a:moveTo>
                    <a:cubicBezTo>
                      <a:pt x="103" y="30"/>
                      <a:pt x="103" y="30"/>
                      <a:pt x="103" y="30"/>
                    </a:cubicBezTo>
                    <a:cubicBezTo>
                      <a:pt x="110" y="24"/>
                      <a:pt x="112" y="14"/>
                      <a:pt x="106" y="7"/>
                    </a:cubicBezTo>
                    <a:cubicBezTo>
                      <a:pt x="103" y="2"/>
                      <a:pt x="98" y="0"/>
                      <a:pt x="92" y="0"/>
                    </a:cubicBezTo>
                    <a:cubicBezTo>
                      <a:pt x="89" y="0"/>
                      <a:pt x="85" y="1"/>
                      <a:pt x="82" y="3"/>
                    </a:cubicBezTo>
                    <a:cubicBezTo>
                      <a:pt x="9" y="58"/>
                      <a:pt x="9" y="58"/>
                      <a:pt x="9" y="58"/>
                    </a:cubicBezTo>
                    <a:cubicBezTo>
                      <a:pt x="1" y="63"/>
                      <a:pt x="0" y="74"/>
                      <a:pt x="5" y="81"/>
                    </a:cubicBezTo>
                    <a:cubicBezTo>
                      <a:pt x="11" y="88"/>
                      <a:pt x="22" y="90"/>
                      <a:pt x="29" y="8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6" name="Freeform 12"/>
              <p:cNvSpPr/>
              <p:nvPr/>
            </p:nvSpPr>
            <p:spPr bwMode="auto">
              <a:xfrm>
                <a:off x="1431" y="1813"/>
                <a:ext cx="134" cy="128"/>
              </a:xfrm>
              <a:custGeom>
                <a:avLst/>
                <a:gdLst>
                  <a:gd name="T0" fmla="*/ 84 w 103"/>
                  <a:gd name="T1" fmla="*/ 0 h 98"/>
                  <a:gd name="T2" fmla="*/ 72 w 103"/>
                  <a:gd name="T3" fmla="*/ 4 h 98"/>
                  <a:gd name="T4" fmla="*/ 7 w 103"/>
                  <a:gd name="T5" fmla="*/ 68 h 98"/>
                  <a:gd name="T6" fmla="*/ 7 w 103"/>
                  <a:gd name="T7" fmla="*/ 91 h 98"/>
                  <a:gd name="T8" fmla="*/ 31 w 103"/>
                  <a:gd name="T9" fmla="*/ 91 h 98"/>
                  <a:gd name="T10" fmla="*/ 96 w 103"/>
                  <a:gd name="T11" fmla="*/ 28 h 98"/>
                  <a:gd name="T12" fmla="*/ 96 w 103"/>
                  <a:gd name="T13" fmla="*/ 4 h 98"/>
                  <a:gd name="T14" fmla="*/ 84 w 103"/>
                  <a:gd name="T15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3" h="98">
                    <a:moveTo>
                      <a:pt x="84" y="0"/>
                    </a:moveTo>
                    <a:cubicBezTo>
                      <a:pt x="80" y="0"/>
                      <a:pt x="75" y="1"/>
                      <a:pt x="72" y="4"/>
                    </a:cubicBezTo>
                    <a:cubicBezTo>
                      <a:pt x="7" y="68"/>
                      <a:pt x="7" y="68"/>
                      <a:pt x="7" y="68"/>
                    </a:cubicBezTo>
                    <a:cubicBezTo>
                      <a:pt x="0" y="74"/>
                      <a:pt x="0" y="85"/>
                      <a:pt x="7" y="91"/>
                    </a:cubicBezTo>
                    <a:cubicBezTo>
                      <a:pt x="13" y="98"/>
                      <a:pt x="24" y="98"/>
                      <a:pt x="31" y="91"/>
                    </a:cubicBezTo>
                    <a:cubicBezTo>
                      <a:pt x="96" y="28"/>
                      <a:pt x="96" y="28"/>
                      <a:pt x="96" y="28"/>
                    </a:cubicBezTo>
                    <a:cubicBezTo>
                      <a:pt x="103" y="21"/>
                      <a:pt x="103" y="11"/>
                      <a:pt x="96" y="4"/>
                    </a:cubicBezTo>
                    <a:cubicBezTo>
                      <a:pt x="93" y="1"/>
                      <a:pt x="88" y="0"/>
                      <a:pt x="8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7" name="Freeform 13"/>
              <p:cNvSpPr/>
              <p:nvPr/>
            </p:nvSpPr>
            <p:spPr bwMode="auto">
              <a:xfrm>
                <a:off x="2043" y="1813"/>
                <a:ext cx="132" cy="128"/>
              </a:xfrm>
              <a:custGeom>
                <a:avLst/>
                <a:gdLst>
                  <a:gd name="T0" fmla="*/ 31 w 102"/>
                  <a:gd name="T1" fmla="*/ 4 h 98"/>
                  <a:gd name="T2" fmla="*/ 19 w 102"/>
                  <a:gd name="T3" fmla="*/ 0 h 98"/>
                  <a:gd name="T4" fmla="*/ 7 w 102"/>
                  <a:gd name="T5" fmla="*/ 4 h 98"/>
                  <a:gd name="T6" fmla="*/ 7 w 102"/>
                  <a:gd name="T7" fmla="*/ 28 h 98"/>
                  <a:gd name="T8" fmla="*/ 72 w 102"/>
                  <a:gd name="T9" fmla="*/ 91 h 98"/>
                  <a:gd name="T10" fmla="*/ 96 w 102"/>
                  <a:gd name="T11" fmla="*/ 91 h 98"/>
                  <a:gd name="T12" fmla="*/ 96 w 102"/>
                  <a:gd name="T13" fmla="*/ 68 h 98"/>
                  <a:gd name="T14" fmla="*/ 31 w 102"/>
                  <a:gd name="T15" fmla="*/ 4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2" h="98">
                    <a:moveTo>
                      <a:pt x="31" y="4"/>
                    </a:moveTo>
                    <a:cubicBezTo>
                      <a:pt x="27" y="1"/>
                      <a:pt x="23" y="0"/>
                      <a:pt x="19" y="0"/>
                    </a:cubicBezTo>
                    <a:cubicBezTo>
                      <a:pt x="14" y="0"/>
                      <a:pt x="10" y="1"/>
                      <a:pt x="7" y="4"/>
                    </a:cubicBezTo>
                    <a:cubicBezTo>
                      <a:pt x="0" y="11"/>
                      <a:pt x="0" y="21"/>
                      <a:pt x="7" y="28"/>
                    </a:cubicBezTo>
                    <a:cubicBezTo>
                      <a:pt x="72" y="91"/>
                      <a:pt x="72" y="91"/>
                      <a:pt x="72" y="91"/>
                    </a:cubicBezTo>
                    <a:cubicBezTo>
                      <a:pt x="78" y="98"/>
                      <a:pt x="89" y="98"/>
                      <a:pt x="96" y="91"/>
                    </a:cubicBezTo>
                    <a:cubicBezTo>
                      <a:pt x="102" y="85"/>
                      <a:pt x="102" y="74"/>
                      <a:pt x="96" y="68"/>
                    </a:cubicBezTo>
                    <a:lnTo>
                      <a:pt x="31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</p:grpSp>
        <p:cxnSp>
          <p:nvCxnSpPr>
            <p:cNvPr id="35" name="直接连接符 34"/>
            <p:cNvCxnSpPr>
              <a:endCxn id="6" idx="4"/>
            </p:cNvCxnSpPr>
            <p:nvPr/>
          </p:nvCxnSpPr>
          <p:spPr>
            <a:xfrm>
              <a:off x="3920019" y="0"/>
              <a:ext cx="9757" cy="1820986"/>
            </a:xfrm>
            <a:prstGeom prst="line">
              <a:avLst/>
            </a:prstGeom>
            <a:grpFill/>
            <a:ln w="28575">
              <a:solidFill>
                <a:srgbClr val="254E6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组合 56"/>
          <p:cNvGrpSpPr/>
          <p:nvPr/>
        </p:nvGrpSpPr>
        <p:grpSpPr>
          <a:xfrm>
            <a:off x="1761991" y="-965915"/>
            <a:ext cx="1940852" cy="3689839"/>
            <a:chOff x="8730" y="0"/>
            <a:chExt cx="1589087" cy="3021084"/>
          </a:xfr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1"/>
          </a:gradFill>
        </p:grpSpPr>
        <p:cxnSp>
          <p:nvCxnSpPr>
            <p:cNvPr id="37" name="直接连接符 36"/>
            <p:cNvCxnSpPr/>
            <p:nvPr/>
          </p:nvCxnSpPr>
          <p:spPr>
            <a:xfrm>
              <a:off x="803273" y="0"/>
              <a:ext cx="0" cy="1381196"/>
            </a:xfrm>
            <a:prstGeom prst="line">
              <a:avLst/>
            </a:prstGeom>
            <a:grpFill/>
            <a:ln w="28575">
              <a:solidFill>
                <a:srgbClr val="254E6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" name="Group 4"/>
            <p:cNvGrpSpPr>
              <a:grpSpLocks noChangeAspect="1"/>
            </p:cNvGrpSpPr>
            <p:nvPr/>
          </p:nvGrpSpPr>
          <p:grpSpPr bwMode="auto">
            <a:xfrm>
              <a:off x="8730" y="1381196"/>
              <a:ext cx="1589087" cy="1639888"/>
              <a:chOff x="1308" y="1009"/>
              <a:chExt cx="1001" cy="1033"/>
            </a:xfrm>
            <a:grpFill/>
          </p:grpSpPr>
          <p:sp>
            <p:nvSpPr>
              <p:cNvPr id="39" name="Freeform 5"/>
              <p:cNvSpPr/>
              <p:nvPr/>
            </p:nvSpPr>
            <p:spPr bwMode="auto">
              <a:xfrm>
                <a:off x="1533" y="1009"/>
                <a:ext cx="571" cy="830"/>
              </a:xfrm>
              <a:custGeom>
                <a:avLst/>
                <a:gdLst>
                  <a:gd name="T0" fmla="*/ 404 w 439"/>
                  <a:gd name="T1" fmla="*/ 298 h 638"/>
                  <a:gd name="T2" fmla="*/ 321 w 439"/>
                  <a:gd name="T3" fmla="*/ 223 h 638"/>
                  <a:gd name="T4" fmla="*/ 321 w 439"/>
                  <a:gd name="T5" fmla="*/ 50 h 638"/>
                  <a:gd name="T6" fmla="*/ 318 w 439"/>
                  <a:gd name="T7" fmla="*/ 41 h 638"/>
                  <a:gd name="T8" fmla="*/ 221 w 439"/>
                  <a:gd name="T9" fmla="*/ 0 h 638"/>
                  <a:gd name="T10" fmla="*/ 118 w 439"/>
                  <a:gd name="T11" fmla="*/ 40 h 638"/>
                  <a:gd name="T12" fmla="*/ 114 w 439"/>
                  <a:gd name="T13" fmla="*/ 50 h 638"/>
                  <a:gd name="T14" fmla="*/ 114 w 439"/>
                  <a:gd name="T15" fmla="*/ 225 h 638"/>
                  <a:gd name="T16" fmla="*/ 34 w 439"/>
                  <a:gd name="T17" fmla="*/ 300 h 638"/>
                  <a:gd name="T18" fmla="*/ 0 w 439"/>
                  <a:gd name="T19" fmla="*/ 418 h 638"/>
                  <a:gd name="T20" fmla="*/ 220 w 439"/>
                  <a:gd name="T21" fmla="*/ 638 h 638"/>
                  <a:gd name="T22" fmla="*/ 439 w 439"/>
                  <a:gd name="T23" fmla="*/ 418 h 638"/>
                  <a:gd name="T24" fmla="*/ 404 w 439"/>
                  <a:gd name="T25" fmla="*/ 298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39" h="638">
                    <a:moveTo>
                      <a:pt x="404" y="298"/>
                    </a:moveTo>
                    <a:cubicBezTo>
                      <a:pt x="383" y="267"/>
                      <a:pt x="355" y="241"/>
                      <a:pt x="321" y="223"/>
                    </a:cubicBezTo>
                    <a:cubicBezTo>
                      <a:pt x="321" y="222"/>
                      <a:pt x="321" y="50"/>
                      <a:pt x="321" y="50"/>
                    </a:cubicBezTo>
                    <a:cubicBezTo>
                      <a:pt x="321" y="47"/>
                      <a:pt x="320" y="44"/>
                      <a:pt x="318" y="41"/>
                    </a:cubicBezTo>
                    <a:cubicBezTo>
                      <a:pt x="316" y="39"/>
                      <a:pt x="282" y="0"/>
                      <a:pt x="221" y="0"/>
                    </a:cubicBezTo>
                    <a:cubicBezTo>
                      <a:pt x="162" y="0"/>
                      <a:pt x="120" y="38"/>
                      <a:pt x="118" y="40"/>
                    </a:cubicBezTo>
                    <a:cubicBezTo>
                      <a:pt x="116" y="43"/>
                      <a:pt x="114" y="46"/>
                      <a:pt x="114" y="50"/>
                    </a:cubicBezTo>
                    <a:cubicBezTo>
                      <a:pt x="114" y="50"/>
                      <a:pt x="114" y="223"/>
                      <a:pt x="114" y="225"/>
                    </a:cubicBezTo>
                    <a:cubicBezTo>
                      <a:pt x="81" y="243"/>
                      <a:pt x="54" y="269"/>
                      <a:pt x="34" y="300"/>
                    </a:cubicBezTo>
                    <a:cubicBezTo>
                      <a:pt x="11" y="335"/>
                      <a:pt x="0" y="376"/>
                      <a:pt x="0" y="418"/>
                    </a:cubicBezTo>
                    <a:cubicBezTo>
                      <a:pt x="0" y="539"/>
                      <a:pt x="98" y="638"/>
                      <a:pt x="220" y="638"/>
                    </a:cubicBezTo>
                    <a:cubicBezTo>
                      <a:pt x="341" y="638"/>
                      <a:pt x="439" y="539"/>
                      <a:pt x="439" y="418"/>
                    </a:cubicBezTo>
                    <a:cubicBezTo>
                      <a:pt x="439" y="375"/>
                      <a:pt x="427" y="334"/>
                      <a:pt x="404" y="298"/>
                    </a:cubicBezTo>
                    <a:close/>
                  </a:path>
                </a:pathLst>
              </a:custGeom>
              <a:solidFill>
                <a:srgbClr val="FBFB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40" name="Freeform 6"/>
              <p:cNvSpPr>
                <a:spLocks noEditPoints="1"/>
              </p:cNvSpPr>
              <p:nvPr/>
            </p:nvSpPr>
            <p:spPr bwMode="auto">
              <a:xfrm>
                <a:off x="1526" y="1009"/>
                <a:ext cx="573" cy="830"/>
              </a:xfrm>
              <a:custGeom>
                <a:avLst/>
                <a:gdLst>
                  <a:gd name="T0" fmla="*/ 440 w 440"/>
                  <a:gd name="T1" fmla="*/ 418 h 638"/>
                  <a:gd name="T2" fmla="*/ 322 w 440"/>
                  <a:gd name="T3" fmla="*/ 223 h 638"/>
                  <a:gd name="T4" fmla="*/ 319 w 440"/>
                  <a:gd name="T5" fmla="*/ 41 h 638"/>
                  <a:gd name="T6" fmla="*/ 119 w 440"/>
                  <a:gd name="T7" fmla="*/ 40 h 638"/>
                  <a:gd name="T8" fmla="*/ 114 w 440"/>
                  <a:gd name="T9" fmla="*/ 225 h 638"/>
                  <a:gd name="T10" fmla="*/ 0 w 440"/>
                  <a:gd name="T11" fmla="*/ 418 h 638"/>
                  <a:gd name="T12" fmla="*/ 143 w 440"/>
                  <a:gd name="T13" fmla="*/ 75 h 638"/>
                  <a:gd name="T14" fmla="*/ 294 w 440"/>
                  <a:gd name="T15" fmla="*/ 134 h 638"/>
                  <a:gd name="T16" fmla="*/ 143 w 440"/>
                  <a:gd name="T17" fmla="*/ 75 h 638"/>
                  <a:gd name="T18" fmla="*/ 294 w 440"/>
                  <a:gd name="T19" fmla="*/ 162 h 638"/>
                  <a:gd name="T20" fmla="*/ 294 w 440"/>
                  <a:gd name="T21" fmla="*/ 189 h 638"/>
                  <a:gd name="T22" fmla="*/ 143 w 440"/>
                  <a:gd name="T23" fmla="*/ 134 h 638"/>
                  <a:gd name="T24" fmla="*/ 213 w 440"/>
                  <a:gd name="T25" fmla="*/ 411 h 638"/>
                  <a:gd name="T26" fmla="*/ 184 w 440"/>
                  <a:gd name="T27" fmla="*/ 400 h 638"/>
                  <a:gd name="T28" fmla="*/ 196 w 440"/>
                  <a:gd name="T29" fmla="*/ 200 h 638"/>
                  <a:gd name="T30" fmla="*/ 230 w 440"/>
                  <a:gd name="T31" fmla="*/ 228 h 638"/>
                  <a:gd name="T32" fmla="*/ 218 w 440"/>
                  <a:gd name="T33" fmla="*/ 408 h 638"/>
                  <a:gd name="T34" fmla="*/ 213 w 440"/>
                  <a:gd name="T35" fmla="*/ 459 h 638"/>
                  <a:gd name="T36" fmla="*/ 213 w 440"/>
                  <a:gd name="T37" fmla="*/ 435 h 638"/>
                  <a:gd name="T38" fmla="*/ 136 w 440"/>
                  <a:gd name="T39" fmla="*/ 245 h 638"/>
                  <a:gd name="T40" fmla="*/ 143 w 440"/>
                  <a:gd name="T41" fmla="*/ 191 h 638"/>
                  <a:gd name="T42" fmla="*/ 183 w 440"/>
                  <a:gd name="T43" fmla="*/ 228 h 638"/>
                  <a:gd name="T44" fmla="*/ 146 w 440"/>
                  <a:gd name="T45" fmla="*/ 411 h 638"/>
                  <a:gd name="T46" fmla="*/ 139 w 440"/>
                  <a:gd name="T47" fmla="*/ 470 h 638"/>
                  <a:gd name="T48" fmla="*/ 181 w 440"/>
                  <a:gd name="T49" fmla="*/ 421 h 638"/>
                  <a:gd name="T50" fmla="*/ 188 w 440"/>
                  <a:gd name="T51" fmla="*/ 450 h 638"/>
                  <a:gd name="T52" fmla="*/ 237 w 440"/>
                  <a:gd name="T53" fmla="*/ 450 h 638"/>
                  <a:gd name="T54" fmla="*/ 245 w 440"/>
                  <a:gd name="T55" fmla="*/ 421 h 638"/>
                  <a:gd name="T56" fmla="*/ 286 w 440"/>
                  <a:gd name="T57" fmla="*/ 470 h 638"/>
                  <a:gd name="T58" fmla="*/ 279 w 440"/>
                  <a:gd name="T59" fmla="*/ 411 h 638"/>
                  <a:gd name="T60" fmla="*/ 243 w 440"/>
                  <a:gd name="T61" fmla="*/ 228 h 638"/>
                  <a:gd name="T62" fmla="*/ 294 w 440"/>
                  <a:gd name="T63" fmla="*/ 217 h 638"/>
                  <a:gd name="T64" fmla="*/ 302 w 440"/>
                  <a:gd name="T65" fmla="*/ 244 h 638"/>
                  <a:gd name="T66" fmla="*/ 220 w 440"/>
                  <a:gd name="T67" fmla="*/ 610 h 638"/>
                  <a:gd name="T68" fmla="*/ 136 w 440"/>
                  <a:gd name="T69" fmla="*/ 245 h 638"/>
                  <a:gd name="T70" fmla="*/ 160 w 440"/>
                  <a:gd name="T71" fmla="*/ 443 h 638"/>
                  <a:gd name="T72" fmla="*/ 143 w 440"/>
                  <a:gd name="T73" fmla="*/ 447 h 638"/>
                  <a:gd name="T74" fmla="*/ 168 w 440"/>
                  <a:gd name="T75" fmla="*/ 422 h 638"/>
                  <a:gd name="T76" fmla="*/ 273 w 440"/>
                  <a:gd name="T77" fmla="*/ 429 h 638"/>
                  <a:gd name="T78" fmla="*/ 280 w 440"/>
                  <a:gd name="T79" fmla="*/ 452 h 638"/>
                  <a:gd name="T80" fmla="*/ 258 w 440"/>
                  <a:gd name="T81" fmla="*/ 422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40" h="638">
                    <a:moveTo>
                      <a:pt x="220" y="638"/>
                    </a:moveTo>
                    <a:cubicBezTo>
                      <a:pt x="342" y="638"/>
                      <a:pt x="440" y="539"/>
                      <a:pt x="440" y="418"/>
                    </a:cubicBezTo>
                    <a:cubicBezTo>
                      <a:pt x="440" y="375"/>
                      <a:pt x="428" y="334"/>
                      <a:pt x="405" y="298"/>
                    </a:cubicBezTo>
                    <a:cubicBezTo>
                      <a:pt x="384" y="267"/>
                      <a:pt x="356" y="241"/>
                      <a:pt x="322" y="223"/>
                    </a:cubicBezTo>
                    <a:cubicBezTo>
                      <a:pt x="322" y="222"/>
                      <a:pt x="322" y="50"/>
                      <a:pt x="322" y="50"/>
                    </a:cubicBezTo>
                    <a:cubicBezTo>
                      <a:pt x="322" y="47"/>
                      <a:pt x="321" y="44"/>
                      <a:pt x="319" y="41"/>
                    </a:cubicBezTo>
                    <a:cubicBezTo>
                      <a:pt x="317" y="39"/>
                      <a:pt x="283" y="0"/>
                      <a:pt x="222" y="0"/>
                    </a:cubicBezTo>
                    <a:cubicBezTo>
                      <a:pt x="162" y="0"/>
                      <a:pt x="121" y="38"/>
                      <a:pt x="119" y="40"/>
                    </a:cubicBezTo>
                    <a:cubicBezTo>
                      <a:pt x="117" y="43"/>
                      <a:pt x="115" y="46"/>
                      <a:pt x="115" y="50"/>
                    </a:cubicBezTo>
                    <a:cubicBezTo>
                      <a:pt x="115" y="50"/>
                      <a:pt x="115" y="223"/>
                      <a:pt x="114" y="225"/>
                    </a:cubicBezTo>
                    <a:cubicBezTo>
                      <a:pt x="82" y="243"/>
                      <a:pt x="55" y="269"/>
                      <a:pt x="35" y="300"/>
                    </a:cubicBezTo>
                    <a:cubicBezTo>
                      <a:pt x="12" y="335"/>
                      <a:pt x="0" y="376"/>
                      <a:pt x="0" y="418"/>
                    </a:cubicBezTo>
                    <a:cubicBezTo>
                      <a:pt x="0" y="539"/>
                      <a:pt x="99" y="638"/>
                      <a:pt x="220" y="638"/>
                    </a:cubicBezTo>
                    <a:close/>
                    <a:moveTo>
                      <a:pt x="143" y="75"/>
                    </a:moveTo>
                    <a:cubicBezTo>
                      <a:pt x="294" y="102"/>
                      <a:pt x="294" y="102"/>
                      <a:pt x="294" y="102"/>
                    </a:cubicBezTo>
                    <a:cubicBezTo>
                      <a:pt x="294" y="134"/>
                      <a:pt x="294" y="134"/>
                      <a:pt x="294" y="134"/>
                    </a:cubicBezTo>
                    <a:cubicBezTo>
                      <a:pt x="143" y="106"/>
                      <a:pt x="143" y="106"/>
                      <a:pt x="143" y="106"/>
                    </a:cubicBezTo>
                    <a:lnTo>
                      <a:pt x="143" y="75"/>
                    </a:lnTo>
                    <a:close/>
                    <a:moveTo>
                      <a:pt x="143" y="134"/>
                    </a:moveTo>
                    <a:cubicBezTo>
                      <a:pt x="294" y="162"/>
                      <a:pt x="294" y="162"/>
                      <a:pt x="294" y="162"/>
                    </a:cubicBezTo>
                    <a:cubicBezTo>
                      <a:pt x="294" y="180"/>
                      <a:pt x="294" y="180"/>
                      <a:pt x="294" y="180"/>
                    </a:cubicBezTo>
                    <a:cubicBezTo>
                      <a:pt x="294" y="189"/>
                      <a:pt x="294" y="189"/>
                      <a:pt x="294" y="189"/>
                    </a:cubicBezTo>
                    <a:cubicBezTo>
                      <a:pt x="143" y="163"/>
                      <a:pt x="143" y="163"/>
                      <a:pt x="143" y="163"/>
                    </a:cubicBezTo>
                    <a:lnTo>
                      <a:pt x="143" y="134"/>
                    </a:lnTo>
                    <a:close/>
                    <a:moveTo>
                      <a:pt x="218" y="408"/>
                    </a:moveTo>
                    <a:cubicBezTo>
                      <a:pt x="216" y="409"/>
                      <a:pt x="214" y="410"/>
                      <a:pt x="213" y="411"/>
                    </a:cubicBezTo>
                    <a:cubicBezTo>
                      <a:pt x="211" y="410"/>
                      <a:pt x="209" y="409"/>
                      <a:pt x="207" y="408"/>
                    </a:cubicBezTo>
                    <a:cubicBezTo>
                      <a:pt x="201" y="404"/>
                      <a:pt x="193" y="402"/>
                      <a:pt x="184" y="400"/>
                    </a:cubicBezTo>
                    <a:cubicBezTo>
                      <a:pt x="191" y="354"/>
                      <a:pt x="194" y="273"/>
                      <a:pt x="195" y="228"/>
                    </a:cubicBezTo>
                    <a:cubicBezTo>
                      <a:pt x="195" y="215"/>
                      <a:pt x="196" y="205"/>
                      <a:pt x="196" y="200"/>
                    </a:cubicBezTo>
                    <a:cubicBezTo>
                      <a:pt x="230" y="206"/>
                      <a:pt x="230" y="206"/>
                      <a:pt x="230" y="206"/>
                    </a:cubicBezTo>
                    <a:cubicBezTo>
                      <a:pt x="230" y="211"/>
                      <a:pt x="230" y="219"/>
                      <a:pt x="230" y="228"/>
                    </a:cubicBezTo>
                    <a:cubicBezTo>
                      <a:pt x="231" y="273"/>
                      <a:pt x="234" y="354"/>
                      <a:pt x="241" y="400"/>
                    </a:cubicBezTo>
                    <a:cubicBezTo>
                      <a:pt x="233" y="402"/>
                      <a:pt x="225" y="404"/>
                      <a:pt x="218" y="408"/>
                    </a:cubicBezTo>
                    <a:close/>
                    <a:moveTo>
                      <a:pt x="225" y="448"/>
                    </a:moveTo>
                    <a:cubicBezTo>
                      <a:pt x="224" y="452"/>
                      <a:pt x="218" y="459"/>
                      <a:pt x="213" y="459"/>
                    </a:cubicBezTo>
                    <a:cubicBezTo>
                      <a:pt x="208" y="459"/>
                      <a:pt x="201" y="452"/>
                      <a:pt x="201" y="448"/>
                    </a:cubicBezTo>
                    <a:cubicBezTo>
                      <a:pt x="201" y="445"/>
                      <a:pt x="204" y="439"/>
                      <a:pt x="213" y="435"/>
                    </a:cubicBezTo>
                    <a:cubicBezTo>
                      <a:pt x="221" y="439"/>
                      <a:pt x="225" y="445"/>
                      <a:pt x="225" y="448"/>
                    </a:cubicBezTo>
                    <a:close/>
                    <a:moveTo>
                      <a:pt x="136" y="245"/>
                    </a:moveTo>
                    <a:cubicBezTo>
                      <a:pt x="144" y="242"/>
                      <a:pt x="144" y="242"/>
                      <a:pt x="144" y="242"/>
                    </a:cubicBezTo>
                    <a:cubicBezTo>
                      <a:pt x="143" y="191"/>
                      <a:pt x="143" y="191"/>
                      <a:pt x="143" y="191"/>
                    </a:cubicBezTo>
                    <a:cubicBezTo>
                      <a:pt x="183" y="198"/>
                      <a:pt x="183" y="198"/>
                      <a:pt x="183" y="198"/>
                    </a:cubicBezTo>
                    <a:cubicBezTo>
                      <a:pt x="183" y="205"/>
                      <a:pt x="183" y="215"/>
                      <a:pt x="183" y="228"/>
                    </a:cubicBezTo>
                    <a:cubicBezTo>
                      <a:pt x="181" y="278"/>
                      <a:pt x="178" y="360"/>
                      <a:pt x="172" y="400"/>
                    </a:cubicBezTo>
                    <a:cubicBezTo>
                      <a:pt x="162" y="401"/>
                      <a:pt x="153" y="404"/>
                      <a:pt x="146" y="411"/>
                    </a:cubicBezTo>
                    <a:cubicBezTo>
                      <a:pt x="138" y="418"/>
                      <a:pt x="133" y="429"/>
                      <a:pt x="131" y="441"/>
                    </a:cubicBezTo>
                    <a:cubicBezTo>
                      <a:pt x="129" y="453"/>
                      <a:pt x="132" y="464"/>
                      <a:pt x="139" y="470"/>
                    </a:cubicBezTo>
                    <a:cubicBezTo>
                      <a:pt x="146" y="477"/>
                      <a:pt x="158" y="477"/>
                      <a:pt x="170" y="457"/>
                    </a:cubicBezTo>
                    <a:cubicBezTo>
                      <a:pt x="174" y="449"/>
                      <a:pt x="178" y="436"/>
                      <a:pt x="181" y="421"/>
                    </a:cubicBezTo>
                    <a:cubicBezTo>
                      <a:pt x="186" y="421"/>
                      <a:pt x="192" y="423"/>
                      <a:pt x="197" y="425"/>
                    </a:cubicBezTo>
                    <a:cubicBezTo>
                      <a:pt x="189" y="434"/>
                      <a:pt x="188" y="444"/>
                      <a:pt x="188" y="450"/>
                    </a:cubicBezTo>
                    <a:cubicBezTo>
                      <a:pt x="189" y="464"/>
                      <a:pt x="200" y="480"/>
                      <a:pt x="213" y="480"/>
                    </a:cubicBezTo>
                    <a:cubicBezTo>
                      <a:pt x="225" y="480"/>
                      <a:pt x="236" y="464"/>
                      <a:pt x="237" y="450"/>
                    </a:cubicBezTo>
                    <a:cubicBezTo>
                      <a:pt x="237" y="444"/>
                      <a:pt x="236" y="434"/>
                      <a:pt x="229" y="425"/>
                    </a:cubicBezTo>
                    <a:cubicBezTo>
                      <a:pt x="234" y="423"/>
                      <a:pt x="239" y="421"/>
                      <a:pt x="245" y="421"/>
                    </a:cubicBezTo>
                    <a:cubicBezTo>
                      <a:pt x="248" y="436"/>
                      <a:pt x="251" y="449"/>
                      <a:pt x="256" y="457"/>
                    </a:cubicBezTo>
                    <a:cubicBezTo>
                      <a:pt x="267" y="477"/>
                      <a:pt x="279" y="477"/>
                      <a:pt x="286" y="470"/>
                    </a:cubicBezTo>
                    <a:cubicBezTo>
                      <a:pt x="293" y="464"/>
                      <a:pt x="296" y="453"/>
                      <a:pt x="294" y="441"/>
                    </a:cubicBezTo>
                    <a:cubicBezTo>
                      <a:pt x="292" y="429"/>
                      <a:pt x="287" y="418"/>
                      <a:pt x="279" y="411"/>
                    </a:cubicBezTo>
                    <a:cubicBezTo>
                      <a:pt x="272" y="404"/>
                      <a:pt x="263" y="401"/>
                      <a:pt x="254" y="400"/>
                    </a:cubicBezTo>
                    <a:cubicBezTo>
                      <a:pt x="247" y="360"/>
                      <a:pt x="244" y="278"/>
                      <a:pt x="243" y="228"/>
                    </a:cubicBezTo>
                    <a:cubicBezTo>
                      <a:pt x="243" y="220"/>
                      <a:pt x="242" y="214"/>
                      <a:pt x="242" y="208"/>
                    </a:cubicBezTo>
                    <a:cubicBezTo>
                      <a:pt x="294" y="217"/>
                      <a:pt x="294" y="217"/>
                      <a:pt x="294" y="217"/>
                    </a:cubicBezTo>
                    <a:cubicBezTo>
                      <a:pt x="294" y="240"/>
                      <a:pt x="294" y="240"/>
                      <a:pt x="294" y="240"/>
                    </a:cubicBezTo>
                    <a:cubicBezTo>
                      <a:pt x="302" y="244"/>
                      <a:pt x="302" y="244"/>
                      <a:pt x="302" y="244"/>
                    </a:cubicBezTo>
                    <a:cubicBezTo>
                      <a:pt x="369" y="275"/>
                      <a:pt x="413" y="344"/>
                      <a:pt x="413" y="418"/>
                    </a:cubicBezTo>
                    <a:cubicBezTo>
                      <a:pt x="413" y="524"/>
                      <a:pt x="326" y="610"/>
                      <a:pt x="220" y="610"/>
                    </a:cubicBezTo>
                    <a:cubicBezTo>
                      <a:pt x="114" y="610"/>
                      <a:pt x="28" y="524"/>
                      <a:pt x="28" y="418"/>
                    </a:cubicBezTo>
                    <a:cubicBezTo>
                      <a:pt x="28" y="344"/>
                      <a:pt x="70" y="278"/>
                      <a:pt x="136" y="245"/>
                    </a:cubicBezTo>
                    <a:close/>
                    <a:moveTo>
                      <a:pt x="168" y="422"/>
                    </a:moveTo>
                    <a:cubicBezTo>
                      <a:pt x="165" y="431"/>
                      <a:pt x="163" y="438"/>
                      <a:pt x="160" y="443"/>
                    </a:cubicBezTo>
                    <a:cubicBezTo>
                      <a:pt x="154" y="454"/>
                      <a:pt x="148" y="455"/>
                      <a:pt x="145" y="452"/>
                    </a:cubicBezTo>
                    <a:cubicBezTo>
                      <a:pt x="144" y="451"/>
                      <a:pt x="143" y="449"/>
                      <a:pt x="143" y="447"/>
                    </a:cubicBezTo>
                    <a:cubicBezTo>
                      <a:pt x="144" y="439"/>
                      <a:pt x="147" y="434"/>
                      <a:pt x="152" y="429"/>
                    </a:cubicBezTo>
                    <a:cubicBezTo>
                      <a:pt x="156" y="425"/>
                      <a:pt x="162" y="423"/>
                      <a:pt x="168" y="422"/>
                    </a:cubicBezTo>
                    <a:close/>
                    <a:moveTo>
                      <a:pt x="258" y="422"/>
                    </a:moveTo>
                    <a:cubicBezTo>
                      <a:pt x="264" y="423"/>
                      <a:pt x="269" y="425"/>
                      <a:pt x="273" y="429"/>
                    </a:cubicBezTo>
                    <a:cubicBezTo>
                      <a:pt x="278" y="434"/>
                      <a:pt x="281" y="439"/>
                      <a:pt x="282" y="447"/>
                    </a:cubicBezTo>
                    <a:cubicBezTo>
                      <a:pt x="283" y="449"/>
                      <a:pt x="282" y="451"/>
                      <a:pt x="280" y="452"/>
                    </a:cubicBezTo>
                    <a:cubicBezTo>
                      <a:pt x="277" y="455"/>
                      <a:pt x="271" y="454"/>
                      <a:pt x="265" y="443"/>
                    </a:cubicBezTo>
                    <a:cubicBezTo>
                      <a:pt x="262" y="438"/>
                      <a:pt x="260" y="431"/>
                      <a:pt x="258" y="4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41" name="Freeform 7"/>
              <p:cNvSpPr/>
              <p:nvPr/>
            </p:nvSpPr>
            <p:spPr bwMode="auto">
              <a:xfrm>
                <a:off x="2145" y="1578"/>
                <a:ext cx="164" cy="42"/>
              </a:xfrm>
              <a:custGeom>
                <a:avLst/>
                <a:gdLst>
                  <a:gd name="T0" fmla="*/ 0 w 126"/>
                  <a:gd name="T1" fmla="*/ 16 h 33"/>
                  <a:gd name="T2" fmla="*/ 17 w 126"/>
                  <a:gd name="T3" fmla="*/ 33 h 33"/>
                  <a:gd name="T4" fmla="*/ 109 w 126"/>
                  <a:gd name="T5" fmla="*/ 33 h 33"/>
                  <a:gd name="T6" fmla="*/ 126 w 126"/>
                  <a:gd name="T7" fmla="*/ 16 h 33"/>
                  <a:gd name="T8" fmla="*/ 109 w 126"/>
                  <a:gd name="T9" fmla="*/ 0 h 33"/>
                  <a:gd name="T10" fmla="*/ 17 w 126"/>
                  <a:gd name="T11" fmla="*/ 0 h 33"/>
                  <a:gd name="T12" fmla="*/ 0 w 126"/>
                  <a:gd name="T13" fmla="*/ 16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6" h="33">
                    <a:moveTo>
                      <a:pt x="0" y="16"/>
                    </a:moveTo>
                    <a:cubicBezTo>
                      <a:pt x="0" y="25"/>
                      <a:pt x="7" y="33"/>
                      <a:pt x="17" y="33"/>
                    </a:cubicBezTo>
                    <a:cubicBezTo>
                      <a:pt x="109" y="33"/>
                      <a:pt x="109" y="33"/>
                      <a:pt x="109" y="33"/>
                    </a:cubicBezTo>
                    <a:cubicBezTo>
                      <a:pt x="118" y="33"/>
                      <a:pt x="126" y="25"/>
                      <a:pt x="126" y="16"/>
                    </a:cubicBezTo>
                    <a:cubicBezTo>
                      <a:pt x="126" y="7"/>
                      <a:pt x="118" y="0"/>
                      <a:pt x="109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0"/>
                      <a:pt x="0" y="7"/>
                      <a:pt x="0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42" name="Freeform 8"/>
              <p:cNvSpPr/>
              <p:nvPr/>
            </p:nvSpPr>
            <p:spPr bwMode="auto">
              <a:xfrm>
                <a:off x="1763" y="1882"/>
                <a:ext cx="44" cy="160"/>
              </a:xfrm>
              <a:custGeom>
                <a:avLst/>
                <a:gdLst>
                  <a:gd name="T0" fmla="*/ 17 w 34"/>
                  <a:gd name="T1" fmla="*/ 0 h 123"/>
                  <a:gd name="T2" fmla="*/ 0 w 34"/>
                  <a:gd name="T3" fmla="*/ 16 h 123"/>
                  <a:gd name="T4" fmla="*/ 0 w 34"/>
                  <a:gd name="T5" fmla="*/ 106 h 123"/>
                  <a:gd name="T6" fmla="*/ 17 w 34"/>
                  <a:gd name="T7" fmla="*/ 123 h 123"/>
                  <a:gd name="T8" fmla="*/ 34 w 34"/>
                  <a:gd name="T9" fmla="*/ 106 h 123"/>
                  <a:gd name="T10" fmla="*/ 34 w 34"/>
                  <a:gd name="T11" fmla="*/ 16 h 123"/>
                  <a:gd name="T12" fmla="*/ 17 w 34"/>
                  <a:gd name="T13" fmla="*/ 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23">
                    <a:moveTo>
                      <a:pt x="17" y="0"/>
                    </a:moveTo>
                    <a:cubicBezTo>
                      <a:pt x="7" y="0"/>
                      <a:pt x="0" y="7"/>
                      <a:pt x="0" y="16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115"/>
                      <a:pt x="7" y="123"/>
                      <a:pt x="17" y="123"/>
                    </a:cubicBezTo>
                    <a:cubicBezTo>
                      <a:pt x="26" y="123"/>
                      <a:pt x="34" y="115"/>
                      <a:pt x="34" y="10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7"/>
                      <a:pt x="26" y="0"/>
                      <a:pt x="1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43" name="Freeform 9"/>
              <p:cNvSpPr/>
              <p:nvPr/>
            </p:nvSpPr>
            <p:spPr bwMode="auto">
              <a:xfrm>
                <a:off x="1308" y="1557"/>
                <a:ext cx="165" cy="44"/>
              </a:xfrm>
              <a:custGeom>
                <a:avLst/>
                <a:gdLst>
                  <a:gd name="T0" fmla="*/ 17 w 127"/>
                  <a:gd name="T1" fmla="*/ 34 h 34"/>
                  <a:gd name="T2" fmla="*/ 110 w 127"/>
                  <a:gd name="T3" fmla="*/ 34 h 34"/>
                  <a:gd name="T4" fmla="*/ 127 w 127"/>
                  <a:gd name="T5" fmla="*/ 17 h 34"/>
                  <a:gd name="T6" fmla="*/ 110 w 127"/>
                  <a:gd name="T7" fmla="*/ 0 h 34"/>
                  <a:gd name="T8" fmla="*/ 17 w 127"/>
                  <a:gd name="T9" fmla="*/ 0 h 34"/>
                  <a:gd name="T10" fmla="*/ 0 w 127"/>
                  <a:gd name="T11" fmla="*/ 17 h 34"/>
                  <a:gd name="T12" fmla="*/ 17 w 127"/>
                  <a:gd name="T13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7" h="34">
                    <a:moveTo>
                      <a:pt x="17" y="34"/>
                    </a:moveTo>
                    <a:cubicBezTo>
                      <a:pt x="110" y="34"/>
                      <a:pt x="110" y="34"/>
                      <a:pt x="110" y="34"/>
                    </a:cubicBezTo>
                    <a:cubicBezTo>
                      <a:pt x="119" y="34"/>
                      <a:pt x="127" y="26"/>
                      <a:pt x="127" y="17"/>
                    </a:cubicBezTo>
                    <a:cubicBezTo>
                      <a:pt x="127" y="8"/>
                      <a:pt x="119" y="0"/>
                      <a:pt x="110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8" y="0"/>
                      <a:pt x="0" y="8"/>
                      <a:pt x="0" y="17"/>
                    </a:cubicBezTo>
                    <a:cubicBezTo>
                      <a:pt x="0" y="26"/>
                      <a:pt x="8" y="34"/>
                      <a:pt x="17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44" name="Freeform 10"/>
              <p:cNvSpPr/>
              <p:nvPr/>
            </p:nvSpPr>
            <p:spPr bwMode="auto">
              <a:xfrm>
                <a:off x="1403" y="1231"/>
                <a:ext cx="145" cy="117"/>
              </a:xfrm>
              <a:custGeom>
                <a:avLst/>
                <a:gdLst>
                  <a:gd name="T0" fmla="*/ 9 w 112"/>
                  <a:gd name="T1" fmla="*/ 30 h 90"/>
                  <a:gd name="T2" fmla="*/ 83 w 112"/>
                  <a:gd name="T3" fmla="*/ 84 h 90"/>
                  <a:gd name="T4" fmla="*/ 107 w 112"/>
                  <a:gd name="T5" fmla="*/ 81 h 90"/>
                  <a:gd name="T6" fmla="*/ 103 w 112"/>
                  <a:gd name="T7" fmla="*/ 58 h 90"/>
                  <a:gd name="T8" fmla="*/ 30 w 112"/>
                  <a:gd name="T9" fmla="*/ 3 h 90"/>
                  <a:gd name="T10" fmla="*/ 20 w 112"/>
                  <a:gd name="T11" fmla="*/ 0 h 90"/>
                  <a:gd name="T12" fmla="*/ 6 w 112"/>
                  <a:gd name="T13" fmla="*/ 7 h 90"/>
                  <a:gd name="T14" fmla="*/ 9 w 112"/>
                  <a:gd name="T15" fmla="*/ 3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2" h="90">
                    <a:moveTo>
                      <a:pt x="9" y="30"/>
                    </a:moveTo>
                    <a:cubicBezTo>
                      <a:pt x="83" y="84"/>
                      <a:pt x="83" y="84"/>
                      <a:pt x="83" y="84"/>
                    </a:cubicBezTo>
                    <a:cubicBezTo>
                      <a:pt x="90" y="90"/>
                      <a:pt x="101" y="88"/>
                      <a:pt x="107" y="81"/>
                    </a:cubicBezTo>
                    <a:cubicBezTo>
                      <a:pt x="112" y="74"/>
                      <a:pt x="111" y="63"/>
                      <a:pt x="103" y="58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27" y="1"/>
                      <a:pt x="23" y="0"/>
                      <a:pt x="20" y="0"/>
                    </a:cubicBezTo>
                    <a:cubicBezTo>
                      <a:pt x="14" y="0"/>
                      <a:pt x="9" y="2"/>
                      <a:pt x="6" y="7"/>
                    </a:cubicBezTo>
                    <a:cubicBezTo>
                      <a:pt x="0" y="14"/>
                      <a:pt x="2" y="24"/>
                      <a:pt x="9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45" name="Freeform 11"/>
              <p:cNvSpPr/>
              <p:nvPr/>
            </p:nvSpPr>
            <p:spPr bwMode="auto">
              <a:xfrm>
                <a:off x="2073" y="1231"/>
                <a:ext cx="145" cy="117"/>
              </a:xfrm>
              <a:custGeom>
                <a:avLst/>
                <a:gdLst>
                  <a:gd name="T0" fmla="*/ 29 w 112"/>
                  <a:gd name="T1" fmla="*/ 84 h 90"/>
                  <a:gd name="T2" fmla="*/ 103 w 112"/>
                  <a:gd name="T3" fmla="*/ 30 h 90"/>
                  <a:gd name="T4" fmla="*/ 106 w 112"/>
                  <a:gd name="T5" fmla="*/ 7 h 90"/>
                  <a:gd name="T6" fmla="*/ 92 w 112"/>
                  <a:gd name="T7" fmla="*/ 0 h 90"/>
                  <a:gd name="T8" fmla="*/ 82 w 112"/>
                  <a:gd name="T9" fmla="*/ 3 h 90"/>
                  <a:gd name="T10" fmla="*/ 9 w 112"/>
                  <a:gd name="T11" fmla="*/ 58 h 90"/>
                  <a:gd name="T12" fmla="*/ 5 w 112"/>
                  <a:gd name="T13" fmla="*/ 81 h 90"/>
                  <a:gd name="T14" fmla="*/ 29 w 112"/>
                  <a:gd name="T15" fmla="*/ 84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2" h="90">
                    <a:moveTo>
                      <a:pt x="29" y="84"/>
                    </a:moveTo>
                    <a:cubicBezTo>
                      <a:pt x="103" y="30"/>
                      <a:pt x="103" y="30"/>
                      <a:pt x="103" y="30"/>
                    </a:cubicBezTo>
                    <a:cubicBezTo>
                      <a:pt x="110" y="24"/>
                      <a:pt x="112" y="14"/>
                      <a:pt x="106" y="7"/>
                    </a:cubicBezTo>
                    <a:cubicBezTo>
                      <a:pt x="103" y="2"/>
                      <a:pt x="98" y="0"/>
                      <a:pt x="92" y="0"/>
                    </a:cubicBezTo>
                    <a:cubicBezTo>
                      <a:pt x="89" y="0"/>
                      <a:pt x="85" y="1"/>
                      <a:pt x="82" y="3"/>
                    </a:cubicBezTo>
                    <a:cubicBezTo>
                      <a:pt x="9" y="58"/>
                      <a:pt x="9" y="58"/>
                      <a:pt x="9" y="58"/>
                    </a:cubicBezTo>
                    <a:cubicBezTo>
                      <a:pt x="1" y="63"/>
                      <a:pt x="0" y="74"/>
                      <a:pt x="5" y="81"/>
                    </a:cubicBezTo>
                    <a:cubicBezTo>
                      <a:pt x="11" y="88"/>
                      <a:pt x="22" y="90"/>
                      <a:pt x="29" y="8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46" name="Freeform 12"/>
              <p:cNvSpPr/>
              <p:nvPr/>
            </p:nvSpPr>
            <p:spPr bwMode="auto">
              <a:xfrm>
                <a:off x="1431" y="1813"/>
                <a:ext cx="134" cy="128"/>
              </a:xfrm>
              <a:custGeom>
                <a:avLst/>
                <a:gdLst>
                  <a:gd name="T0" fmla="*/ 84 w 103"/>
                  <a:gd name="T1" fmla="*/ 0 h 98"/>
                  <a:gd name="T2" fmla="*/ 72 w 103"/>
                  <a:gd name="T3" fmla="*/ 4 h 98"/>
                  <a:gd name="T4" fmla="*/ 7 w 103"/>
                  <a:gd name="T5" fmla="*/ 68 h 98"/>
                  <a:gd name="T6" fmla="*/ 7 w 103"/>
                  <a:gd name="T7" fmla="*/ 91 h 98"/>
                  <a:gd name="T8" fmla="*/ 31 w 103"/>
                  <a:gd name="T9" fmla="*/ 91 h 98"/>
                  <a:gd name="T10" fmla="*/ 96 w 103"/>
                  <a:gd name="T11" fmla="*/ 28 h 98"/>
                  <a:gd name="T12" fmla="*/ 96 w 103"/>
                  <a:gd name="T13" fmla="*/ 4 h 98"/>
                  <a:gd name="T14" fmla="*/ 84 w 103"/>
                  <a:gd name="T15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3" h="98">
                    <a:moveTo>
                      <a:pt x="84" y="0"/>
                    </a:moveTo>
                    <a:cubicBezTo>
                      <a:pt x="80" y="0"/>
                      <a:pt x="75" y="1"/>
                      <a:pt x="72" y="4"/>
                    </a:cubicBezTo>
                    <a:cubicBezTo>
                      <a:pt x="7" y="68"/>
                      <a:pt x="7" y="68"/>
                      <a:pt x="7" y="68"/>
                    </a:cubicBezTo>
                    <a:cubicBezTo>
                      <a:pt x="0" y="74"/>
                      <a:pt x="0" y="85"/>
                      <a:pt x="7" y="91"/>
                    </a:cubicBezTo>
                    <a:cubicBezTo>
                      <a:pt x="13" y="98"/>
                      <a:pt x="24" y="98"/>
                      <a:pt x="31" y="91"/>
                    </a:cubicBezTo>
                    <a:cubicBezTo>
                      <a:pt x="96" y="28"/>
                      <a:pt x="96" y="28"/>
                      <a:pt x="96" y="28"/>
                    </a:cubicBezTo>
                    <a:cubicBezTo>
                      <a:pt x="103" y="21"/>
                      <a:pt x="103" y="11"/>
                      <a:pt x="96" y="4"/>
                    </a:cubicBezTo>
                    <a:cubicBezTo>
                      <a:pt x="93" y="1"/>
                      <a:pt x="88" y="0"/>
                      <a:pt x="8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47" name="Freeform 13"/>
              <p:cNvSpPr/>
              <p:nvPr/>
            </p:nvSpPr>
            <p:spPr bwMode="auto">
              <a:xfrm>
                <a:off x="2043" y="1813"/>
                <a:ext cx="132" cy="128"/>
              </a:xfrm>
              <a:custGeom>
                <a:avLst/>
                <a:gdLst>
                  <a:gd name="T0" fmla="*/ 31 w 102"/>
                  <a:gd name="T1" fmla="*/ 4 h 98"/>
                  <a:gd name="T2" fmla="*/ 19 w 102"/>
                  <a:gd name="T3" fmla="*/ 0 h 98"/>
                  <a:gd name="T4" fmla="*/ 7 w 102"/>
                  <a:gd name="T5" fmla="*/ 4 h 98"/>
                  <a:gd name="T6" fmla="*/ 7 w 102"/>
                  <a:gd name="T7" fmla="*/ 28 h 98"/>
                  <a:gd name="T8" fmla="*/ 72 w 102"/>
                  <a:gd name="T9" fmla="*/ 91 h 98"/>
                  <a:gd name="T10" fmla="*/ 96 w 102"/>
                  <a:gd name="T11" fmla="*/ 91 h 98"/>
                  <a:gd name="T12" fmla="*/ 96 w 102"/>
                  <a:gd name="T13" fmla="*/ 68 h 98"/>
                  <a:gd name="T14" fmla="*/ 31 w 102"/>
                  <a:gd name="T15" fmla="*/ 4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2" h="98">
                    <a:moveTo>
                      <a:pt x="31" y="4"/>
                    </a:moveTo>
                    <a:cubicBezTo>
                      <a:pt x="27" y="1"/>
                      <a:pt x="23" y="0"/>
                      <a:pt x="19" y="0"/>
                    </a:cubicBezTo>
                    <a:cubicBezTo>
                      <a:pt x="14" y="0"/>
                      <a:pt x="10" y="1"/>
                      <a:pt x="7" y="4"/>
                    </a:cubicBezTo>
                    <a:cubicBezTo>
                      <a:pt x="0" y="11"/>
                      <a:pt x="0" y="21"/>
                      <a:pt x="7" y="28"/>
                    </a:cubicBezTo>
                    <a:cubicBezTo>
                      <a:pt x="72" y="91"/>
                      <a:pt x="72" y="91"/>
                      <a:pt x="72" y="91"/>
                    </a:cubicBezTo>
                    <a:cubicBezTo>
                      <a:pt x="78" y="98"/>
                      <a:pt x="89" y="98"/>
                      <a:pt x="96" y="91"/>
                    </a:cubicBezTo>
                    <a:cubicBezTo>
                      <a:pt x="102" y="85"/>
                      <a:pt x="102" y="74"/>
                      <a:pt x="96" y="68"/>
                    </a:cubicBezTo>
                    <a:lnTo>
                      <a:pt x="31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</p:grpSp>
      </p:grpSp>
      <p:grpSp>
        <p:nvGrpSpPr>
          <p:cNvPr id="48" name="组合 47"/>
          <p:cNvGrpSpPr/>
          <p:nvPr/>
        </p:nvGrpSpPr>
        <p:grpSpPr>
          <a:xfrm>
            <a:off x="7830175" y="0"/>
            <a:ext cx="1920455" cy="3651062"/>
            <a:chOff x="8730" y="0"/>
            <a:chExt cx="1589087" cy="3021084"/>
          </a:xfr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1"/>
          </a:gradFill>
        </p:grpSpPr>
        <p:cxnSp>
          <p:nvCxnSpPr>
            <p:cNvPr id="49" name="直接连接符 48"/>
            <p:cNvCxnSpPr/>
            <p:nvPr/>
          </p:nvCxnSpPr>
          <p:spPr>
            <a:xfrm>
              <a:off x="803273" y="0"/>
              <a:ext cx="0" cy="1381196"/>
            </a:xfrm>
            <a:prstGeom prst="line">
              <a:avLst/>
            </a:prstGeom>
            <a:grpFill/>
            <a:ln w="28575">
              <a:solidFill>
                <a:srgbClr val="254E6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Group 4"/>
            <p:cNvGrpSpPr>
              <a:grpSpLocks noChangeAspect="1"/>
            </p:cNvGrpSpPr>
            <p:nvPr/>
          </p:nvGrpSpPr>
          <p:grpSpPr bwMode="auto">
            <a:xfrm>
              <a:off x="8730" y="1381196"/>
              <a:ext cx="1589087" cy="1639888"/>
              <a:chOff x="1308" y="1009"/>
              <a:chExt cx="1001" cy="1033"/>
            </a:xfrm>
            <a:grpFill/>
          </p:grpSpPr>
          <p:sp>
            <p:nvSpPr>
              <p:cNvPr id="51" name="Freeform 5"/>
              <p:cNvSpPr/>
              <p:nvPr/>
            </p:nvSpPr>
            <p:spPr bwMode="auto">
              <a:xfrm>
                <a:off x="1533" y="1009"/>
                <a:ext cx="571" cy="830"/>
              </a:xfrm>
              <a:custGeom>
                <a:avLst/>
                <a:gdLst>
                  <a:gd name="T0" fmla="*/ 404 w 439"/>
                  <a:gd name="T1" fmla="*/ 298 h 638"/>
                  <a:gd name="T2" fmla="*/ 321 w 439"/>
                  <a:gd name="T3" fmla="*/ 223 h 638"/>
                  <a:gd name="T4" fmla="*/ 321 w 439"/>
                  <a:gd name="T5" fmla="*/ 50 h 638"/>
                  <a:gd name="T6" fmla="*/ 318 w 439"/>
                  <a:gd name="T7" fmla="*/ 41 h 638"/>
                  <a:gd name="T8" fmla="*/ 221 w 439"/>
                  <a:gd name="T9" fmla="*/ 0 h 638"/>
                  <a:gd name="T10" fmla="*/ 118 w 439"/>
                  <a:gd name="T11" fmla="*/ 40 h 638"/>
                  <a:gd name="T12" fmla="*/ 114 w 439"/>
                  <a:gd name="T13" fmla="*/ 50 h 638"/>
                  <a:gd name="T14" fmla="*/ 114 w 439"/>
                  <a:gd name="T15" fmla="*/ 225 h 638"/>
                  <a:gd name="T16" fmla="*/ 34 w 439"/>
                  <a:gd name="T17" fmla="*/ 300 h 638"/>
                  <a:gd name="T18" fmla="*/ 0 w 439"/>
                  <a:gd name="T19" fmla="*/ 418 h 638"/>
                  <a:gd name="T20" fmla="*/ 220 w 439"/>
                  <a:gd name="T21" fmla="*/ 638 h 638"/>
                  <a:gd name="T22" fmla="*/ 439 w 439"/>
                  <a:gd name="T23" fmla="*/ 418 h 638"/>
                  <a:gd name="T24" fmla="*/ 404 w 439"/>
                  <a:gd name="T25" fmla="*/ 298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39" h="638">
                    <a:moveTo>
                      <a:pt x="404" y="298"/>
                    </a:moveTo>
                    <a:cubicBezTo>
                      <a:pt x="383" y="267"/>
                      <a:pt x="355" y="241"/>
                      <a:pt x="321" y="223"/>
                    </a:cubicBezTo>
                    <a:cubicBezTo>
                      <a:pt x="321" y="222"/>
                      <a:pt x="321" y="50"/>
                      <a:pt x="321" y="50"/>
                    </a:cubicBezTo>
                    <a:cubicBezTo>
                      <a:pt x="321" y="47"/>
                      <a:pt x="320" y="44"/>
                      <a:pt x="318" y="41"/>
                    </a:cubicBezTo>
                    <a:cubicBezTo>
                      <a:pt x="316" y="39"/>
                      <a:pt x="282" y="0"/>
                      <a:pt x="221" y="0"/>
                    </a:cubicBezTo>
                    <a:cubicBezTo>
                      <a:pt x="162" y="0"/>
                      <a:pt x="120" y="38"/>
                      <a:pt x="118" y="40"/>
                    </a:cubicBezTo>
                    <a:cubicBezTo>
                      <a:pt x="116" y="43"/>
                      <a:pt x="114" y="46"/>
                      <a:pt x="114" y="50"/>
                    </a:cubicBezTo>
                    <a:cubicBezTo>
                      <a:pt x="114" y="50"/>
                      <a:pt x="114" y="223"/>
                      <a:pt x="114" y="225"/>
                    </a:cubicBezTo>
                    <a:cubicBezTo>
                      <a:pt x="81" y="243"/>
                      <a:pt x="54" y="269"/>
                      <a:pt x="34" y="300"/>
                    </a:cubicBezTo>
                    <a:cubicBezTo>
                      <a:pt x="11" y="335"/>
                      <a:pt x="0" y="376"/>
                      <a:pt x="0" y="418"/>
                    </a:cubicBezTo>
                    <a:cubicBezTo>
                      <a:pt x="0" y="539"/>
                      <a:pt x="98" y="638"/>
                      <a:pt x="220" y="638"/>
                    </a:cubicBezTo>
                    <a:cubicBezTo>
                      <a:pt x="341" y="638"/>
                      <a:pt x="439" y="539"/>
                      <a:pt x="439" y="418"/>
                    </a:cubicBezTo>
                    <a:cubicBezTo>
                      <a:pt x="439" y="375"/>
                      <a:pt x="427" y="334"/>
                      <a:pt x="404" y="298"/>
                    </a:cubicBezTo>
                    <a:close/>
                  </a:path>
                </a:pathLst>
              </a:custGeom>
              <a:solidFill>
                <a:srgbClr val="F8F8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" name="Freeform 6"/>
              <p:cNvSpPr>
                <a:spLocks noEditPoints="1"/>
              </p:cNvSpPr>
              <p:nvPr/>
            </p:nvSpPr>
            <p:spPr bwMode="auto">
              <a:xfrm>
                <a:off x="1526" y="1009"/>
                <a:ext cx="573" cy="830"/>
              </a:xfrm>
              <a:custGeom>
                <a:avLst/>
                <a:gdLst>
                  <a:gd name="T0" fmla="*/ 440 w 440"/>
                  <a:gd name="T1" fmla="*/ 418 h 638"/>
                  <a:gd name="T2" fmla="*/ 322 w 440"/>
                  <a:gd name="T3" fmla="*/ 223 h 638"/>
                  <a:gd name="T4" fmla="*/ 319 w 440"/>
                  <a:gd name="T5" fmla="*/ 41 h 638"/>
                  <a:gd name="T6" fmla="*/ 119 w 440"/>
                  <a:gd name="T7" fmla="*/ 40 h 638"/>
                  <a:gd name="T8" fmla="*/ 114 w 440"/>
                  <a:gd name="T9" fmla="*/ 225 h 638"/>
                  <a:gd name="T10" fmla="*/ 0 w 440"/>
                  <a:gd name="T11" fmla="*/ 418 h 638"/>
                  <a:gd name="T12" fmla="*/ 143 w 440"/>
                  <a:gd name="T13" fmla="*/ 75 h 638"/>
                  <a:gd name="T14" fmla="*/ 294 w 440"/>
                  <a:gd name="T15" fmla="*/ 134 h 638"/>
                  <a:gd name="T16" fmla="*/ 143 w 440"/>
                  <a:gd name="T17" fmla="*/ 75 h 638"/>
                  <a:gd name="T18" fmla="*/ 294 w 440"/>
                  <a:gd name="T19" fmla="*/ 162 h 638"/>
                  <a:gd name="T20" fmla="*/ 294 w 440"/>
                  <a:gd name="T21" fmla="*/ 189 h 638"/>
                  <a:gd name="T22" fmla="*/ 143 w 440"/>
                  <a:gd name="T23" fmla="*/ 134 h 638"/>
                  <a:gd name="T24" fmla="*/ 213 w 440"/>
                  <a:gd name="T25" fmla="*/ 411 h 638"/>
                  <a:gd name="T26" fmla="*/ 184 w 440"/>
                  <a:gd name="T27" fmla="*/ 400 h 638"/>
                  <a:gd name="T28" fmla="*/ 196 w 440"/>
                  <a:gd name="T29" fmla="*/ 200 h 638"/>
                  <a:gd name="T30" fmla="*/ 230 w 440"/>
                  <a:gd name="T31" fmla="*/ 228 h 638"/>
                  <a:gd name="T32" fmla="*/ 218 w 440"/>
                  <a:gd name="T33" fmla="*/ 408 h 638"/>
                  <a:gd name="T34" fmla="*/ 213 w 440"/>
                  <a:gd name="T35" fmla="*/ 459 h 638"/>
                  <a:gd name="T36" fmla="*/ 213 w 440"/>
                  <a:gd name="T37" fmla="*/ 435 h 638"/>
                  <a:gd name="T38" fmla="*/ 136 w 440"/>
                  <a:gd name="T39" fmla="*/ 245 h 638"/>
                  <a:gd name="T40" fmla="*/ 143 w 440"/>
                  <a:gd name="T41" fmla="*/ 191 h 638"/>
                  <a:gd name="T42" fmla="*/ 183 w 440"/>
                  <a:gd name="T43" fmla="*/ 228 h 638"/>
                  <a:gd name="T44" fmla="*/ 146 w 440"/>
                  <a:gd name="T45" fmla="*/ 411 h 638"/>
                  <a:gd name="T46" fmla="*/ 139 w 440"/>
                  <a:gd name="T47" fmla="*/ 470 h 638"/>
                  <a:gd name="T48" fmla="*/ 181 w 440"/>
                  <a:gd name="T49" fmla="*/ 421 h 638"/>
                  <a:gd name="T50" fmla="*/ 188 w 440"/>
                  <a:gd name="T51" fmla="*/ 450 h 638"/>
                  <a:gd name="T52" fmla="*/ 237 w 440"/>
                  <a:gd name="T53" fmla="*/ 450 h 638"/>
                  <a:gd name="T54" fmla="*/ 245 w 440"/>
                  <a:gd name="T55" fmla="*/ 421 h 638"/>
                  <a:gd name="T56" fmla="*/ 286 w 440"/>
                  <a:gd name="T57" fmla="*/ 470 h 638"/>
                  <a:gd name="T58" fmla="*/ 279 w 440"/>
                  <a:gd name="T59" fmla="*/ 411 h 638"/>
                  <a:gd name="T60" fmla="*/ 243 w 440"/>
                  <a:gd name="T61" fmla="*/ 228 h 638"/>
                  <a:gd name="T62" fmla="*/ 294 w 440"/>
                  <a:gd name="T63" fmla="*/ 217 h 638"/>
                  <a:gd name="T64" fmla="*/ 302 w 440"/>
                  <a:gd name="T65" fmla="*/ 244 h 638"/>
                  <a:gd name="T66" fmla="*/ 220 w 440"/>
                  <a:gd name="T67" fmla="*/ 610 h 638"/>
                  <a:gd name="T68" fmla="*/ 136 w 440"/>
                  <a:gd name="T69" fmla="*/ 245 h 638"/>
                  <a:gd name="T70" fmla="*/ 160 w 440"/>
                  <a:gd name="T71" fmla="*/ 443 h 638"/>
                  <a:gd name="T72" fmla="*/ 143 w 440"/>
                  <a:gd name="T73" fmla="*/ 447 h 638"/>
                  <a:gd name="T74" fmla="*/ 168 w 440"/>
                  <a:gd name="T75" fmla="*/ 422 h 638"/>
                  <a:gd name="T76" fmla="*/ 273 w 440"/>
                  <a:gd name="T77" fmla="*/ 429 h 638"/>
                  <a:gd name="T78" fmla="*/ 280 w 440"/>
                  <a:gd name="T79" fmla="*/ 452 h 638"/>
                  <a:gd name="T80" fmla="*/ 258 w 440"/>
                  <a:gd name="T81" fmla="*/ 422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40" h="638">
                    <a:moveTo>
                      <a:pt x="220" y="638"/>
                    </a:moveTo>
                    <a:cubicBezTo>
                      <a:pt x="342" y="638"/>
                      <a:pt x="440" y="539"/>
                      <a:pt x="440" y="418"/>
                    </a:cubicBezTo>
                    <a:cubicBezTo>
                      <a:pt x="440" y="375"/>
                      <a:pt x="428" y="334"/>
                      <a:pt x="405" y="298"/>
                    </a:cubicBezTo>
                    <a:cubicBezTo>
                      <a:pt x="384" y="267"/>
                      <a:pt x="356" y="241"/>
                      <a:pt x="322" y="223"/>
                    </a:cubicBezTo>
                    <a:cubicBezTo>
                      <a:pt x="322" y="222"/>
                      <a:pt x="322" y="50"/>
                      <a:pt x="322" y="50"/>
                    </a:cubicBezTo>
                    <a:cubicBezTo>
                      <a:pt x="322" y="47"/>
                      <a:pt x="321" y="44"/>
                      <a:pt x="319" y="41"/>
                    </a:cubicBezTo>
                    <a:cubicBezTo>
                      <a:pt x="317" y="39"/>
                      <a:pt x="283" y="0"/>
                      <a:pt x="222" y="0"/>
                    </a:cubicBezTo>
                    <a:cubicBezTo>
                      <a:pt x="162" y="0"/>
                      <a:pt x="121" y="38"/>
                      <a:pt x="119" y="40"/>
                    </a:cubicBezTo>
                    <a:cubicBezTo>
                      <a:pt x="117" y="43"/>
                      <a:pt x="115" y="46"/>
                      <a:pt x="115" y="50"/>
                    </a:cubicBezTo>
                    <a:cubicBezTo>
                      <a:pt x="115" y="50"/>
                      <a:pt x="115" y="223"/>
                      <a:pt x="114" y="225"/>
                    </a:cubicBezTo>
                    <a:cubicBezTo>
                      <a:pt x="82" y="243"/>
                      <a:pt x="55" y="269"/>
                      <a:pt x="35" y="300"/>
                    </a:cubicBezTo>
                    <a:cubicBezTo>
                      <a:pt x="12" y="335"/>
                      <a:pt x="0" y="376"/>
                      <a:pt x="0" y="418"/>
                    </a:cubicBezTo>
                    <a:cubicBezTo>
                      <a:pt x="0" y="539"/>
                      <a:pt x="99" y="638"/>
                      <a:pt x="220" y="638"/>
                    </a:cubicBezTo>
                    <a:close/>
                    <a:moveTo>
                      <a:pt x="143" y="75"/>
                    </a:moveTo>
                    <a:cubicBezTo>
                      <a:pt x="294" y="102"/>
                      <a:pt x="294" y="102"/>
                      <a:pt x="294" y="102"/>
                    </a:cubicBezTo>
                    <a:cubicBezTo>
                      <a:pt x="294" y="134"/>
                      <a:pt x="294" y="134"/>
                      <a:pt x="294" y="134"/>
                    </a:cubicBezTo>
                    <a:cubicBezTo>
                      <a:pt x="143" y="106"/>
                      <a:pt x="143" y="106"/>
                      <a:pt x="143" y="106"/>
                    </a:cubicBezTo>
                    <a:lnTo>
                      <a:pt x="143" y="75"/>
                    </a:lnTo>
                    <a:close/>
                    <a:moveTo>
                      <a:pt x="143" y="134"/>
                    </a:moveTo>
                    <a:cubicBezTo>
                      <a:pt x="294" y="162"/>
                      <a:pt x="294" y="162"/>
                      <a:pt x="294" y="162"/>
                    </a:cubicBezTo>
                    <a:cubicBezTo>
                      <a:pt x="294" y="180"/>
                      <a:pt x="294" y="180"/>
                      <a:pt x="294" y="180"/>
                    </a:cubicBezTo>
                    <a:cubicBezTo>
                      <a:pt x="294" y="189"/>
                      <a:pt x="294" y="189"/>
                      <a:pt x="294" y="189"/>
                    </a:cubicBezTo>
                    <a:cubicBezTo>
                      <a:pt x="143" y="163"/>
                      <a:pt x="143" y="163"/>
                      <a:pt x="143" y="163"/>
                    </a:cubicBezTo>
                    <a:lnTo>
                      <a:pt x="143" y="134"/>
                    </a:lnTo>
                    <a:close/>
                    <a:moveTo>
                      <a:pt x="218" y="408"/>
                    </a:moveTo>
                    <a:cubicBezTo>
                      <a:pt x="216" y="409"/>
                      <a:pt x="214" y="410"/>
                      <a:pt x="213" y="411"/>
                    </a:cubicBezTo>
                    <a:cubicBezTo>
                      <a:pt x="211" y="410"/>
                      <a:pt x="209" y="409"/>
                      <a:pt x="207" y="408"/>
                    </a:cubicBezTo>
                    <a:cubicBezTo>
                      <a:pt x="201" y="404"/>
                      <a:pt x="193" y="402"/>
                      <a:pt x="184" y="400"/>
                    </a:cubicBezTo>
                    <a:cubicBezTo>
                      <a:pt x="191" y="354"/>
                      <a:pt x="194" y="273"/>
                      <a:pt x="195" y="228"/>
                    </a:cubicBezTo>
                    <a:cubicBezTo>
                      <a:pt x="195" y="215"/>
                      <a:pt x="196" y="205"/>
                      <a:pt x="196" y="200"/>
                    </a:cubicBezTo>
                    <a:cubicBezTo>
                      <a:pt x="230" y="206"/>
                      <a:pt x="230" y="206"/>
                      <a:pt x="230" y="206"/>
                    </a:cubicBezTo>
                    <a:cubicBezTo>
                      <a:pt x="230" y="211"/>
                      <a:pt x="230" y="219"/>
                      <a:pt x="230" y="228"/>
                    </a:cubicBezTo>
                    <a:cubicBezTo>
                      <a:pt x="231" y="273"/>
                      <a:pt x="234" y="354"/>
                      <a:pt x="241" y="400"/>
                    </a:cubicBezTo>
                    <a:cubicBezTo>
                      <a:pt x="233" y="402"/>
                      <a:pt x="225" y="404"/>
                      <a:pt x="218" y="408"/>
                    </a:cubicBezTo>
                    <a:close/>
                    <a:moveTo>
                      <a:pt x="225" y="448"/>
                    </a:moveTo>
                    <a:cubicBezTo>
                      <a:pt x="224" y="452"/>
                      <a:pt x="218" y="459"/>
                      <a:pt x="213" y="459"/>
                    </a:cubicBezTo>
                    <a:cubicBezTo>
                      <a:pt x="208" y="459"/>
                      <a:pt x="201" y="452"/>
                      <a:pt x="201" y="448"/>
                    </a:cubicBezTo>
                    <a:cubicBezTo>
                      <a:pt x="201" y="445"/>
                      <a:pt x="204" y="439"/>
                      <a:pt x="213" y="435"/>
                    </a:cubicBezTo>
                    <a:cubicBezTo>
                      <a:pt x="221" y="439"/>
                      <a:pt x="225" y="445"/>
                      <a:pt x="225" y="448"/>
                    </a:cubicBezTo>
                    <a:close/>
                    <a:moveTo>
                      <a:pt x="136" y="245"/>
                    </a:moveTo>
                    <a:cubicBezTo>
                      <a:pt x="144" y="242"/>
                      <a:pt x="144" y="242"/>
                      <a:pt x="144" y="242"/>
                    </a:cubicBezTo>
                    <a:cubicBezTo>
                      <a:pt x="143" y="191"/>
                      <a:pt x="143" y="191"/>
                      <a:pt x="143" y="191"/>
                    </a:cubicBezTo>
                    <a:cubicBezTo>
                      <a:pt x="183" y="198"/>
                      <a:pt x="183" y="198"/>
                      <a:pt x="183" y="198"/>
                    </a:cubicBezTo>
                    <a:cubicBezTo>
                      <a:pt x="183" y="205"/>
                      <a:pt x="183" y="215"/>
                      <a:pt x="183" y="228"/>
                    </a:cubicBezTo>
                    <a:cubicBezTo>
                      <a:pt x="181" y="278"/>
                      <a:pt x="178" y="360"/>
                      <a:pt x="172" y="400"/>
                    </a:cubicBezTo>
                    <a:cubicBezTo>
                      <a:pt x="162" y="401"/>
                      <a:pt x="153" y="404"/>
                      <a:pt x="146" y="411"/>
                    </a:cubicBezTo>
                    <a:cubicBezTo>
                      <a:pt x="138" y="418"/>
                      <a:pt x="133" y="429"/>
                      <a:pt x="131" y="441"/>
                    </a:cubicBezTo>
                    <a:cubicBezTo>
                      <a:pt x="129" y="453"/>
                      <a:pt x="132" y="464"/>
                      <a:pt x="139" y="470"/>
                    </a:cubicBezTo>
                    <a:cubicBezTo>
                      <a:pt x="146" y="477"/>
                      <a:pt x="158" y="477"/>
                      <a:pt x="170" y="457"/>
                    </a:cubicBezTo>
                    <a:cubicBezTo>
                      <a:pt x="174" y="449"/>
                      <a:pt x="178" y="436"/>
                      <a:pt x="181" y="421"/>
                    </a:cubicBezTo>
                    <a:cubicBezTo>
                      <a:pt x="186" y="421"/>
                      <a:pt x="192" y="423"/>
                      <a:pt x="197" y="425"/>
                    </a:cubicBezTo>
                    <a:cubicBezTo>
                      <a:pt x="189" y="434"/>
                      <a:pt x="188" y="444"/>
                      <a:pt x="188" y="450"/>
                    </a:cubicBezTo>
                    <a:cubicBezTo>
                      <a:pt x="189" y="464"/>
                      <a:pt x="200" y="480"/>
                      <a:pt x="213" y="480"/>
                    </a:cubicBezTo>
                    <a:cubicBezTo>
                      <a:pt x="225" y="480"/>
                      <a:pt x="236" y="464"/>
                      <a:pt x="237" y="450"/>
                    </a:cubicBezTo>
                    <a:cubicBezTo>
                      <a:pt x="237" y="444"/>
                      <a:pt x="236" y="434"/>
                      <a:pt x="229" y="425"/>
                    </a:cubicBezTo>
                    <a:cubicBezTo>
                      <a:pt x="234" y="423"/>
                      <a:pt x="239" y="421"/>
                      <a:pt x="245" y="421"/>
                    </a:cubicBezTo>
                    <a:cubicBezTo>
                      <a:pt x="248" y="436"/>
                      <a:pt x="251" y="449"/>
                      <a:pt x="256" y="457"/>
                    </a:cubicBezTo>
                    <a:cubicBezTo>
                      <a:pt x="267" y="477"/>
                      <a:pt x="279" y="477"/>
                      <a:pt x="286" y="470"/>
                    </a:cubicBezTo>
                    <a:cubicBezTo>
                      <a:pt x="293" y="464"/>
                      <a:pt x="296" y="453"/>
                      <a:pt x="294" y="441"/>
                    </a:cubicBezTo>
                    <a:cubicBezTo>
                      <a:pt x="292" y="429"/>
                      <a:pt x="287" y="418"/>
                      <a:pt x="279" y="411"/>
                    </a:cubicBezTo>
                    <a:cubicBezTo>
                      <a:pt x="272" y="404"/>
                      <a:pt x="263" y="401"/>
                      <a:pt x="254" y="400"/>
                    </a:cubicBezTo>
                    <a:cubicBezTo>
                      <a:pt x="247" y="360"/>
                      <a:pt x="244" y="278"/>
                      <a:pt x="243" y="228"/>
                    </a:cubicBezTo>
                    <a:cubicBezTo>
                      <a:pt x="243" y="220"/>
                      <a:pt x="242" y="214"/>
                      <a:pt x="242" y="208"/>
                    </a:cubicBezTo>
                    <a:cubicBezTo>
                      <a:pt x="294" y="217"/>
                      <a:pt x="294" y="217"/>
                      <a:pt x="294" y="217"/>
                    </a:cubicBezTo>
                    <a:cubicBezTo>
                      <a:pt x="294" y="240"/>
                      <a:pt x="294" y="240"/>
                      <a:pt x="294" y="240"/>
                    </a:cubicBezTo>
                    <a:cubicBezTo>
                      <a:pt x="302" y="244"/>
                      <a:pt x="302" y="244"/>
                      <a:pt x="302" y="244"/>
                    </a:cubicBezTo>
                    <a:cubicBezTo>
                      <a:pt x="369" y="275"/>
                      <a:pt x="413" y="344"/>
                      <a:pt x="413" y="418"/>
                    </a:cubicBezTo>
                    <a:cubicBezTo>
                      <a:pt x="413" y="524"/>
                      <a:pt x="326" y="610"/>
                      <a:pt x="220" y="610"/>
                    </a:cubicBezTo>
                    <a:cubicBezTo>
                      <a:pt x="114" y="610"/>
                      <a:pt x="28" y="524"/>
                      <a:pt x="28" y="418"/>
                    </a:cubicBezTo>
                    <a:cubicBezTo>
                      <a:pt x="28" y="344"/>
                      <a:pt x="70" y="278"/>
                      <a:pt x="136" y="245"/>
                    </a:cubicBezTo>
                    <a:close/>
                    <a:moveTo>
                      <a:pt x="168" y="422"/>
                    </a:moveTo>
                    <a:cubicBezTo>
                      <a:pt x="165" y="431"/>
                      <a:pt x="163" y="438"/>
                      <a:pt x="160" y="443"/>
                    </a:cubicBezTo>
                    <a:cubicBezTo>
                      <a:pt x="154" y="454"/>
                      <a:pt x="148" y="455"/>
                      <a:pt x="145" y="452"/>
                    </a:cubicBezTo>
                    <a:cubicBezTo>
                      <a:pt x="144" y="451"/>
                      <a:pt x="143" y="449"/>
                      <a:pt x="143" y="447"/>
                    </a:cubicBezTo>
                    <a:cubicBezTo>
                      <a:pt x="144" y="439"/>
                      <a:pt x="147" y="434"/>
                      <a:pt x="152" y="429"/>
                    </a:cubicBezTo>
                    <a:cubicBezTo>
                      <a:pt x="156" y="425"/>
                      <a:pt x="162" y="423"/>
                      <a:pt x="168" y="422"/>
                    </a:cubicBezTo>
                    <a:close/>
                    <a:moveTo>
                      <a:pt x="258" y="422"/>
                    </a:moveTo>
                    <a:cubicBezTo>
                      <a:pt x="264" y="423"/>
                      <a:pt x="269" y="425"/>
                      <a:pt x="273" y="429"/>
                    </a:cubicBezTo>
                    <a:cubicBezTo>
                      <a:pt x="278" y="434"/>
                      <a:pt x="281" y="439"/>
                      <a:pt x="282" y="447"/>
                    </a:cubicBezTo>
                    <a:cubicBezTo>
                      <a:pt x="283" y="449"/>
                      <a:pt x="282" y="451"/>
                      <a:pt x="280" y="452"/>
                    </a:cubicBezTo>
                    <a:cubicBezTo>
                      <a:pt x="277" y="455"/>
                      <a:pt x="271" y="454"/>
                      <a:pt x="265" y="443"/>
                    </a:cubicBezTo>
                    <a:cubicBezTo>
                      <a:pt x="262" y="438"/>
                      <a:pt x="260" y="431"/>
                      <a:pt x="258" y="4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" name="Freeform 7"/>
              <p:cNvSpPr/>
              <p:nvPr/>
            </p:nvSpPr>
            <p:spPr bwMode="auto">
              <a:xfrm>
                <a:off x="2145" y="1578"/>
                <a:ext cx="164" cy="42"/>
              </a:xfrm>
              <a:custGeom>
                <a:avLst/>
                <a:gdLst>
                  <a:gd name="T0" fmla="*/ 0 w 126"/>
                  <a:gd name="T1" fmla="*/ 16 h 33"/>
                  <a:gd name="T2" fmla="*/ 17 w 126"/>
                  <a:gd name="T3" fmla="*/ 33 h 33"/>
                  <a:gd name="T4" fmla="*/ 109 w 126"/>
                  <a:gd name="T5" fmla="*/ 33 h 33"/>
                  <a:gd name="T6" fmla="*/ 126 w 126"/>
                  <a:gd name="T7" fmla="*/ 16 h 33"/>
                  <a:gd name="T8" fmla="*/ 109 w 126"/>
                  <a:gd name="T9" fmla="*/ 0 h 33"/>
                  <a:gd name="T10" fmla="*/ 17 w 126"/>
                  <a:gd name="T11" fmla="*/ 0 h 33"/>
                  <a:gd name="T12" fmla="*/ 0 w 126"/>
                  <a:gd name="T13" fmla="*/ 16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6" h="33">
                    <a:moveTo>
                      <a:pt x="0" y="16"/>
                    </a:moveTo>
                    <a:cubicBezTo>
                      <a:pt x="0" y="25"/>
                      <a:pt x="7" y="33"/>
                      <a:pt x="17" y="33"/>
                    </a:cubicBezTo>
                    <a:cubicBezTo>
                      <a:pt x="109" y="33"/>
                      <a:pt x="109" y="33"/>
                      <a:pt x="109" y="33"/>
                    </a:cubicBezTo>
                    <a:cubicBezTo>
                      <a:pt x="118" y="33"/>
                      <a:pt x="126" y="25"/>
                      <a:pt x="126" y="16"/>
                    </a:cubicBezTo>
                    <a:cubicBezTo>
                      <a:pt x="126" y="7"/>
                      <a:pt x="118" y="0"/>
                      <a:pt x="109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0"/>
                      <a:pt x="0" y="7"/>
                      <a:pt x="0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" name="Freeform 8"/>
              <p:cNvSpPr/>
              <p:nvPr/>
            </p:nvSpPr>
            <p:spPr bwMode="auto">
              <a:xfrm>
                <a:off x="1763" y="1882"/>
                <a:ext cx="44" cy="160"/>
              </a:xfrm>
              <a:custGeom>
                <a:avLst/>
                <a:gdLst>
                  <a:gd name="T0" fmla="*/ 17 w 34"/>
                  <a:gd name="T1" fmla="*/ 0 h 123"/>
                  <a:gd name="T2" fmla="*/ 0 w 34"/>
                  <a:gd name="T3" fmla="*/ 16 h 123"/>
                  <a:gd name="T4" fmla="*/ 0 w 34"/>
                  <a:gd name="T5" fmla="*/ 106 h 123"/>
                  <a:gd name="T6" fmla="*/ 17 w 34"/>
                  <a:gd name="T7" fmla="*/ 123 h 123"/>
                  <a:gd name="T8" fmla="*/ 34 w 34"/>
                  <a:gd name="T9" fmla="*/ 106 h 123"/>
                  <a:gd name="T10" fmla="*/ 34 w 34"/>
                  <a:gd name="T11" fmla="*/ 16 h 123"/>
                  <a:gd name="T12" fmla="*/ 17 w 34"/>
                  <a:gd name="T13" fmla="*/ 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23">
                    <a:moveTo>
                      <a:pt x="17" y="0"/>
                    </a:moveTo>
                    <a:cubicBezTo>
                      <a:pt x="7" y="0"/>
                      <a:pt x="0" y="7"/>
                      <a:pt x="0" y="16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115"/>
                      <a:pt x="7" y="123"/>
                      <a:pt x="17" y="123"/>
                    </a:cubicBezTo>
                    <a:cubicBezTo>
                      <a:pt x="26" y="123"/>
                      <a:pt x="34" y="115"/>
                      <a:pt x="34" y="10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7"/>
                      <a:pt x="26" y="0"/>
                      <a:pt x="1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" name="Freeform 9"/>
              <p:cNvSpPr/>
              <p:nvPr/>
            </p:nvSpPr>
            <p:spPr bwMode="auto">
              <a:xfrm>
                <a:off x="1308" y="1557"/>
                <a:ext cx="165" cy="44"/>
              </a:xfrm>
              <a:custGeom>
                <a:avLst/>
                <a:gdLst>
                  <a:gd name="T0" fmla="*/ 17 w 127"/>
                  <a:gd name="T1" fmla="*/ 34 h 34"/>
                  <a:gd name="T2" fmla="*/ 110 w 127"/>
                  <a:gd name="T3" fmla="*/ 34 h 34"/>
                  <a:gd name="T4" fmla="*/ 127 w 127"/>
                  <a:gd name="T5" fmla="*/ 17 h 34"/>
                  <a:gd name="T6" fmla="*/ 110 w 127"/>
                  <a:gd name="T7" fmla="*/ 0 h 34"/>
                  <a:gd name="T8" fmla="*/ 17 w 127"/>
                  <a:gd name="T9" fmla="*/ 0 h 34"/>
                  <a:gd name="T10" fmla="*/ 0 w 127"/>
                  <a:gd name="T11" fmla="*/ 17 h 34"/>
                  <a:gd name="T12" fmla="*/ 17 w 127"/>
                  <a:gd name="T13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7" h="34">
                    <a:moveTo>
                      <a:pt x="17" y="34"/>
                    </a:moveTo>
                    <a:cubicBezTo>
                      <a:pt x="110" y="34"/>
                      <a:pt x="110" y="34"/>
                      <a:pt x="110" y="34"/>
                    </a:cubicBezTo>
                    <a:cubicBezTo>
                      <a:pt x="119" y="34"/>
                      <a:pt x="127" y="26"/>
                      <a:pt x="127" y="17"/>
                    </a:cubicBezTo>
                    <a:cubicBezTo>
                      <a:pt x="127" y="8"/>
                      <a:pt x="119" y="0"/>
                      <a:pt x="110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8" y="0"/>
                      <a:pt x="0" y="8"/>
                      <a:pt x="0" y="17"/>
                    </a:cubicBezTo>
                    <a:cubicBezTo>
                      <a:pt x="0" y="26"/>
                      <a:pt x="8" y="34"/>
                      <a:pt x="17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" name="Freeform 10"/>
              <p:cNvSpPr/>
              <p:nvPr/>
            </p:nvSpPr>
            <p:spPr bwMode="auto">
              <a:xfrm>
                <a:off x="1403" y="1231"/>
                <a:ext cx="145" cy="117"/>
              </a:xfrm>
              <a:custGeom>
                <a:avLst/>
                <a:gdLst>
                  <a:gd name="T0" fmla="*/ 9 w 112"/>
                  <a:gd name="T1" fmla="*/ 30 h 90"/>
                  <a:gd name="T2" fmla="*/ 83 w 112"/>
                  <a:gd name="T3" fmla="*/ 84 h 90"/>
                  <a:gd name="T4" fmla="*/ 107 w 112"/>
                  <a:gd name="T5" fmla="*/ 81 h 90"/>
                  <a:gd name="T6" fmla="*/ 103 w 112"/>
                  <a:gd name="T7" fmla="*/ 58 h 90"/>
                  <a:gd name="T8" fmla="*/ 30 w 112"/>
                  <a:gd name="T9" fmla="*/ 3 h 90"/>
                  <a:gd name="T10" fmla="*/ 20 w 112"/>
                  <a:gd name="T11" fmla="*/ 0 h 90"/>
                  <a:gd name="T12" fmla="*/ 6 w 112"/>
                  <a:gd name="T13" fmla="*/ 7 h 90"/>
                  <a:gd name="T14" fmla="*/ 9 w 112"/>
                  <a:gd name="T15" fmla="*/ 3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2" h="90">
                    <a:moveTo>
                      <a:pt x="9" y="30"/>
                    </a:moveTo>
                    <a:cubicBezTo>
                      <a:pt x="83" y="84"/>
                      <a:pt x="83" y="84"/>
                      <a:pt x="83" y="84"/>
                    </a:cubicBezTo>
                    <a:cubicBezTo>
                      <a:pt x="90" y="90"/>
                      <a:pt x="101" y="88"/>
                      <a:pt x="107" y="81"/>
                    </a:cubicBezTo>
                    <a:cubicBezTo>
                      <a:pt x="112" y="74"/>
                      <a:pt x="111" y="63"/>
                      <a:pt x="103" y="58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27" y="1"/>
                      <a:pt x="23" y="0"/>
                      <a:pt x="20" y="0"/>
                    </a:cubicBezTo>
                    <a:cubicBezTo>
                      <a:pt x="14" y="0"/>
                      <a:pt x="9" y="2"/>
                      <a:pt x="6" y="7"/>
                    </a:cubicBezTo>
                    <a:cubicBezTo>
                      <a:pt x="0" y="14"/>
                      <a:pt x="2" y="24"/>
                      <a:pt x="9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" name="Freeform 11"/>
              <p:cNvSpPr/>
              <p:nvPr/>
            </p:nvSpPr>
            <p:spPr bwMode="auto">
              <a:xfrm>
                <a:off x="2073" y="1231"/>
                <a:ext cx="145" cy="117"/>
              </a:xfrm>
              <a:custGeom>
                <a:avLst/>
                <a:gdLst>
                  <a:gd name="T0" fmla="*/ 29 w 112"/>
                  <a:gd name="T1" fmla="*/ 84 h 90"/>
                  <a:gd name="T2" fmla="*/ 103 w 112"/>
                  <a:gd name="T3" fmla="*/ 30 h 90"/>
                  <a:gd name="T4" fmla="*/ 106 w 112"/>
                  <a:gd name="T5" fmla="*/ 7 h 90"/>
                  <a:gd name="T6" fmla="*/ 92 w 112"/>
                  <a:gd name="T7" fmla="*/ 0 h 90"/>
                  <a:gd name="T8" fmla="*/ 82 w 112"/>
                  <a:gd name="T9" fmla="*/ 3 h 90"/>
                  <a:gd name="T10" fmla="*/ 9 w 112"/>
                  <a:gd name="T11" fmla="*/ 58 h 90"/>
                  <a:gd name="T12" fmla="*/ 5 w 112"/>
                  <a:gd name="T13" fmla="*/ 81 h 90"/>
                  <a:gd name="T14" fmla="*/ 29 w 112"/>
                  <a:gd name="T15" fmla="*/ 84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2" h="90">
                    <a:moveTo>
                      <a:pt x="29" y="84"/>
                    </a:moveTo>
                    <a:cubicBezTo>
                      <a:pt x="103" y="30"/>
                      <a:pt x="103" y="30"/>
                      <a:pt x="103" y="30"/>
                    </a:cubicBezTo>
                    <a:cubicBezTo>
                      <a:pt x="110" y="24"/>
                      <a:pt x="112" y="14"/>
                      <a:pt x="106" y="7"/>
                    </a:cubicBezTo>
                    <a:cubicBezTo>
                      <a:pt x="103" y="2"/>
                      <a:pt x="98" y="0"/>
                      <a:pt x="92" y="0"/>
                    </a:cubicBezTo>
                    <a:cubicBezTo>
                      <a:pt x="89" y="0"/>
                      <a:pt x="85" y="1"/>
                      <a:pt x="82" y="3"/>
                    </a:cubicBezTo>
                    <a:cubicBezTo>
                      <a:pt x="9" y="58"/>
                      <a:pt x="9" y="58"/>
                      <a:pt x="9" y="58"/>
                    </a:cubicBezTo>
                    <a:cubicBezTo>
                      <a:pt x="1" y="63"/>
                      <a:pt x="0" y="74"/>
                      <a:pt x="5" y="81"/>
                    </a:cubicBezTo>
                    <a:cubicBezTo>
                      <a:pt x="11" y="88"/>
                      <a:pt x="22" y="90"/>
                      <a:pt x="29" y="8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" name="Freeform 12"/>
              <p:cNvSpPr/>
              <p:nvPr/>
            </p:nvSpPr>
            <p:spPr bwMode="auto">
              <a:xfrm>
                <a:off x="1431" y="1813"/>
                <a:ext cx="134" cy="128"/>
              </a:xfrm>
              <a:custGeom>
                <a:avLst/>
                <a:gdLst>
                  <a:gd name="T0" fmla="*/ 84 w 103"/>
                  <a:gd name="T1" fmla="*/ 0 h 98"/>
                  <a:gd name="T2" fmla="*/ 72 w 103"/>
                  <a:gd name="T3" fmla="*/ 4 h 98"/>
                  <a:gd name="T4" fmla="*/ 7 w 103"/>
                  <a:gd name="T5" fmla="*/ 68 h 98"/>
                  <a:gd name="T6" fmla="*/ 7 w 103"/>
                  <a:gd name="T7" fmla="*/ 91 h 98"/>
                  <a:gd name="T8" fmla="*/ 31 w 103"/>
                  <a:gd name="T9" fmla="*/ 91 h 98"/>
                  <a:gd name="T10" fmla="*/ 96 w 103"/>
                  <a:gd name="T11" fmla="*/ 28 h 98"/>
                  <a:gd name="T12" fmla="*/ 96 w 103"/>
                  <a:gd name="T13" fmla="*/ 4 h 98"/>
                  <a:gd name="T14" fmla="*/ 84 w 103"/>
                  <a:gd name="T15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3" h="98">
                    <a:moveTo>
                      <a:pt x="84" y="0"/>
                    </a:moveTo>
                    <a:cubicBezTo>
                      <a:pt x="80" y="0"/>
                      <a:pt x="75" y="1"/>
                      <a:pt x="72" y="4"/>
                    </a:cubicBezTo>
                    <a:cubicBezTo>
                      <a:pt x="7" y="68"/>
                      <a:pt x="7" y="68"/>
                      <a:pt x="7" y="68"/>
                    </a:cubicBezTo>
                    <a:cubicBezTo>
                      <a:pt x="0" y="74"/>
                      <a:pt x="0" y="85"/>
                      <a:pt x="7" y="91"/>
                    </a:cubicBezTo>
                    <a:cubicBezTo>
                      <a:pt x="13" y="98"/>
                      <a:pt x="24" y="98"/>
                      <a:pt x="31" y="91"/>
                    </a:cubicBezTo>
                    <a:cubicBezTo>
                      <a:pt x="96" y="28"/>
                      <a:pt x="96" y="28"/>
                      <a:pt x="96" y="28"/>
                    </a:cubicBezTo>
                    <a:cubicBezTo>
                      <a:pt x="103" y="21"/>
                      <a:pt x="103" y="11"/>
                      <a:pt x="96" y="4"/>
                    </a:cubicBezTo>
                    <a:cubicBezTo>
                      <a:pt x="93" y="1"/>
                      <a:pt x="88" y="0"/>
                      <a:pt x="8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" name="Freeform 13"/>
              <p:cNvSpPr/>
              <p:nvPr/>
            </p:nvSpPr>
            <p:spPr bwMode="auto">
              <a:xfrm>
                <a:off x="2043" y="1813"/>
                <a:ext cx="132" cy="128"/>
              </a:xfrm>
              <a:custGeom>
                <a:avLst/>
                <a:gdLst>
                  <a:gd name="T0" fmla="*/ 31 w 102"/>
                  <a:gd name="T1" fmla="*/ 4 h 98"/>
                  <a:gd name="T2" fmla="*/ 19 w 102"/>
                  <a:gd name="T3" fmla="*/ 0 h 98"/>
                  <a:gd name="T4" fmla="*/ 7 w 102"/>
                  <a:gd name="T5" fmla="*/ 4 h 98"/>
                  <a:gd name="T6" fmla="*/ 7 w 102"/>
                  <a:gd name="T7" fmla="*/ 28 h 98"/>
                  <a:gd name="T8" fmla="*/ 72 w 102"/>
                  <a:gd name="T9" fmla="*/ 91 h 98"/>
                  <a:gd name="T10" fmla="*/ 96 w 102"/>
                  <a:gd name="T11" fmla="*/ 91 h 98"/>
                  <a:gd name="T12" fmla="*/ 96 w 102"/>
                  <a:gd name="T13" fmla="*/ 68 h 98"/>
                  <a:gd name="T14" fmla="*/ 31 w 102"/>
                  <a:gd name="T15" fmla="*/ 4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2" h="98">
                    <a:moveTo>
                      <a:pt x="31" y="4"/>
                    </a:moveTo>
                    <a:cubicBezTo>
                      <a:pt x="27" y="1"/>
                      <a:pt x="23" y="0"/>
                      <a:pt x="19" y="0"/>
                    </a:cubicBezTo>
                    <a:cubicBezTo>
                      <a:pt x="14" y="0"/>
                      <a:pt x="10" y="1"/>
                      <a:pt x="7" y="4"/>
                    </a:cubicBezTo>
                    <a:cubicBezTo>
                      <a:pt x="0" y="11"/>
                      <a:pt x="0" y="21"/>
                      <a:pt x="7" y="28"/>
                    </a:cubicBezTo>
                    <a:cubicBezTo>
                      <a:pt x="72" y="91"/>
                      <a:pt x="72" y="91"/>
                      <a:pt x="72" y="91"/>
                    </a:cubicBezTo>
                    <a:cubicBezTo>
                      <a:pt x="78" y="98"/>
                      <a:pt x="89" y="98"/>
                      <a:pt x="96" y="91"/>
                    </a:cubicBezTo>
                    <a:cubicBezTo>
                      <a:pt x="102" y="85"/>
                      <a:pt x="102" y="74"/>
                      <a:pt x="96" y="68"/>
                    </a:cubicBezTo>
                    <a:lnTo>
                      <a:pt x="31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63" name="文本框 5"/>
          <p:cNvSpPr txBox="1">
            <a:spLocks noChangeArrowheads="1"/>
          </p:cNvSpPr>
          <p:nvPr/>
        </p:nvSpPr>
        <p:spPr bwMode="auto">
          <a:xfrm>
            <a:off x="2856620" y="4729656"/>
            <a:ext cx="6365845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defTabSz="51435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6000" b="1" dirty="0">
                <a:solidFill>
                  <a:srgbClr val="254E6B"/>
                </a:solidFill>
                <a:latin typeface="微软雅黑" panose="020B0503020204020204" charset="-122"/>
                <a:ea typeface="创艺简细圆" pitchFamily="2" charset="-122"/>
              </a:rPr>
              <a:t>感谢在座各位聆听</a:t>
            </a:r>
          </a:p>
        </p:txBody>
      </p:sp>
      <p:cxnSp>
        <p:nvCxnSpPr>
          <p:cNvPr id="64" name="直接连接符 63"/>
          <p:cNvCxnSpPr/>
          <p:nvPr/>
        </p:nvCxnSpPr>
        <p:spPr>
          <a:xfrm>
            <a:off x="5663971" y="5871486"/>
            <a:ext cx="720000" cy="0"/>
          </a:xfrm>
          <a:prstGeom prst="line">
            <a:avLst/>
          </a:prstGeom>
          <a:noFill/>
          <a:ln w="38100" cap="flat" cmpd="sng" algn="ctr">
            <a:solidFill>
              <a:srgbClr val="1F3F57"/>
            </a:solidFill>
            <a:prstDash val="solid"/>
            <a:miter lim="800000"/>
          </a:ln>
          <a:effectLst/>
        </p:spPr>
      </p:cxnSp>
      <p:sp>
        <p:nvSpPr>
          <p:cNvPr id="68" name="椭圆 67"/>
          <p:cNvSpPr/>
          <p:nvPr/>
        </p:nvSpPr>
        <p:spPr>
          <a:xfrm>
            <a:off x="951530" y="-1330652"/>
            <a:ext cx="1130383" cy="1130382"/>
          </a:xfrm>
          <a:prstGeom prst="ellipse">
            <a:avLst/>
          </a:prstGeo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>
            <a:off x="152225" y="147553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www.1ppt.com/jiaoan/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8622454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1" presetClass="entr" presetSubtype="0" fill="hold" grpId="0" nodeType="withEffect">
                                  <p:stCondLst>
                                    <p:cond delay="1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 tmFilter="0,0; .5, 1; 1, 1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37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34"/>
          <p:cNvSpPr>
            <a:spLocks noEditPoints="1"/>
          </p:cNvSpPr>
          <p:nvPr/>
        </p:nvSpPr>
        <p:spPr bwMode="auto">
          <a:xfrm>
            <a:off x="4763270" y="4081423"/>
            <a:ext cx="793395" cy="459363"/>
          </a:xfrm>
          <a:custGeom>
            <a:avLst/>
            <a:gdLst>
              <a:gd name="T0" fmla="*/ 97 w 97"/>
              <a:gd name="T1" fmla="*/ 16 h 63"/>
              <a:gd name="T2" fmla="*/ 90 w 97"/>
              <a:gd name="T3" fmla="*/ 22 h 63"/>
              <a:gd name="T4" fmla="*/ 75 w 97"/>
              <a:gd name="T5" fmla="*/ 33 h 63"/>
              <a:gd name="T6" fmla="*/ 46 w 97"/>
              <a:gd name="T7" fmla="*/ 51 h 63"/>
              <a:gd name="T8" fmla="*/ 29 w 97"/>
              <a:gd name="T9" fmla="*/ 63 h 63"/>
              <a:gd name="T10" fmla="*/ 26 w 97"/>
              <a:gd name="T11" fmla="*/ 62 h 63"/>
              <a:gd name="T12" fmla="*/ 16 w 97"/>
              <a:gd name="T13" fmla="*/ 47 h 63"/>
              <a:gd name="T14" fmla="*/ 2 w 97"/>
              <a:gd name="T15" fmla="*/ 48 h 63"/>
              <a:gd name="T16" fmla="*/ 10 w 97"/>
              <a:gd name="T17" fmla="*/ 28 h 63"/>
              <a:gd name="T18" fmla="*/ 10 w 97"/>
              <a:gd name="T19" fmla="*/ 26 h 63"/>
              <a:gd name="T20" fmla="*/ 18 w 97"/>
              <a:gd name="T21" fmla="*/ 0 h 63"/>
              <a:gd name="T22" fmla="*/ 40 w 97"/>
              <a:gd name="T23" fmla="*/ 5 h 63"/>
              <a:gd name="T24" fmla="*/ 75 w 97"/>
              <a:gd name="T25" fmla="*/ 13 h 63"/>
              <a:gd name="T26" fmla="*/ 94 w 97"/>
              <a:gd name="T27" fmla="*/ 15 h 63"/>
              <a:gd name="T28" fmla="*/ 97 w 97"/>
              <a:gd name="T29" fmla="*/ 16 h 63"/>
              <a:gd name="T30" fmla="*/ 20 w 97"/>
              <a:gd name="T31" fmla="*/ 3 h 63"/>
              <a:gd name="T32" fmla="*/ 16 w 97"/>
              <a:gd name="T33" fmla="*/ 18 h 63"/>
              <a:gd name="T34" fmla="*/ 14 w 97"/>
              <a:gd name="T35" fmla="*/ 26 h 63"/>
              <a:gd name="T36" fmla="*/ 65 w 97"/>
              <a:gd name="T37" fmla="*/ 20 h 63"/>
              <a:gd name="T38" fmla="*/ 86 w 97"/>
              <a:gd name="T39" fmla="*/ 17 h 63"/>
              <a:gd name="T40" fmla="*/ 20 w 97"/>
              <a:gd name="T41" fmla="*/ 3 h 63"/>
              <a:gd name="T42" fmla="*/ 14 w 97"/>
              <a:gd name="T43" fmla="*/ 38 h 63"/>
              <a:gd name="T44" fmla="*/ 28 w 97"/>
              <a:gd name="T45" fmla="*/ 60 h 63"/>
              <a:gd name="T46" fmla="*/ 82 w 97"/>
              <a:gd name="T47" fmla="*/ 24 h 63"/>
              <a:gd name="T48" fmla="*/ 82 w 97"/>
              <a:gd name="T49" fmla="*/ 23 h 63"/>
              <a:gd name="T50" fmla="*/ 14 w 97"/>
              <a:gd name="T51" fmla="*/ 38 h 63"/>
              <a:gd name="T52" fmla="*/ 13 w 97"/>
              <a:gd name="T53" fmla="*/ 29 h 63"/>
              <a:gd name="T54" fmla="*/ 7 w 97"/>
              <a:gd name="T55" fmla="*/ 40 h 63"/>
              <a:gd name="T56" fmla="*/ 12 w 97"/>
              <a:gd name="T57" fmla="*/ 35 h 63"/>
              <a:gd name="T58" fmla="*/ 15 w 97"/>
              <a:gd name="T59" fmla="*/ 36 h 63"/>
              <a:gd name="T60" fmla="*/ 57 w 97"/>
              <a:gd name="T61" fmla="*/ 27 h 63"/>
              <a:gd name="T62" fmla="*/ 77 w 97"/>
              <a:gd name="T63" fmla="*/ 21 h 63"/>
              <a:gd name="T64" fmla="*/ 13 w 97"/>
              <a:gd name="T65" fmla="*/ 29 h 63"/>
              <a:gd name="T66" fmla="*/ 6 w 97"/>
              <a:gd name="T67" fmla="*/ 45 h 63"/>
              <a:gd name="T68" fmla="*/ 14 w 97"/>
              <a:gd name="T69" fmla="*/ 44 h 63"/>
              <a:gd name="T70" fmla="*/ 11 w 97"/>
              <a:gd name="T71" fmla="*/ 39 h 63"/>
              <a:gd name="T72" fmla="*/ 6 w 97"/>
              <a:gd name="T73" fmla="*/ 45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7" h="63">
                <a:moveTo>
                  <a:pt x="97" y="16"/>
                </a:moveTo>
                <a:cubicBezTo>
                  <a:pt x="96" y="20"/>
                  <a:pt x="92" y="19"/>
                  <a:pt x="90" y="22"/>
                </a:cubicBezTo>
                <a:cubicBezTo>
                  <a:pt x="85" y="24"/>
                  <a:pt x="80" y="29"/>
                  <a:pt x="75" y="33"/>
                </a:cubicBezTo>
                <a:cubicBezTo>
                  <a:pt x="65" y="38"/>
                  <a:pt x="56" y="45"/>
                  <a:pt x="46" y="51"/>
                </a:cubicBezTo>
                <a:cubicBezTo>
                  <a:pt x="40" y="54"/>
                  <a:pt x="35" y="58"/>
                  <a:pt x="29" y="63"/>
                </a:cubicBezTo>
                <a:cubicBezTo>
                  <a:pt x="28" y="62"/>
                  <a:pt x="27" y="62"/>
                  <a:pt x="26" y="62"/>
                </a:cubicBezTo>
                <a:cubicBezTo>
                  <a:pt x="22" y="57"/>
                  <a:pt x="20" y="52"/>
                  <a:pt x="16" y="47"/>
                </a:cubicBezTo>
                <a:cubicBezTo>
                  <a:pt x="12" y="47"/>
                  <a:pt x="6" y="49"/>
                  <a:pt x="2" y="48"/>
                </a:cubicBezTo>
                <a:cubicBezTo>
                  <a:pt x="0" y="42"/>
                  <a:pt x="7" y="35"/>
                  <a:pt x="10" y="28"/>
                </a:cubicBezTo>
                <a:cubicBezTo>
                  <a:pt x="10" y="27"/>
                  <a:pt x="10" y="26"/>
                  <a:pt x="10" y="26"/>
                </a:cubicBezTo>
                <a:cubicBezTo>
                  <a:pt x="13" y="17"/>
                  <a:pt x="15" y="8"/>
                  <a:pt x="18" y="0"/>
                </a:cubicBezTo>
                <a:cubicBezTo>
                  <a:pt x="25" y="0"/>
                  <a:pt x="33" y="4"/>
                  <a:pt x="40" y="5"/>
                </a:cubicBezTo>
                <a:cubicBezTo>
                  <a:pt x="51" y="8"/>
                  <a:pt x="63" y="10"/>
                  <a:pt x="75" y="13"/>
                </a:cubicBezTo>
                <a:cubicBezTo>
                  <a:pt x="81" y="13"/>
                  <a:pt x="88" y="15"/>
                  <a:pt x="94" y="15"/>
                </a:cubicBezTo>
                <a:cubicBezTo>
                  <a:pt x="95" y="15"/>
                  <a:pt x="96" y="14"/>
                  <a:pt x="97" y="16"/>
                </a:cubicBezTo>
                <a:close/>
                <a:moveTo>
                  <a:pt x="20" y="3"/>
                </a:moveTo>
                <a:cubicBezTo>
                  <a:pt x="18" y="8"/>
                  <a:pt x="16" y="13"/>
                  <a:pt x="16" y="18"/>
                </a:cubicBezTo>
                <a:cubicBezTo>
                  <a:pt x="15" y="21"/>
                  <a:pt x="13" y="23"/>
                  <a:pt x="14" y="26"/>
                </a:cubicBezTo>
                <a:cubicBezTo>
                  <a:pt x="31" y="24"/>
                  <a:pt x="48" y="21"/>
                  <a:pt x="65" y="20"/>
                </a:cubicBezTo>
                <a:cubicBezTo>
                  <a:pt x="72" y="18"/>
                  <a:pt x="80" y="19"/>
                  <a:pt x="86" y="17"/>
                </a:cubicBezTo>
                <a:cubicBezTo>
                  <a:pt x="64" y="14"/>
                  <a:pt x="41" y="7"/>
                  <a:pt x="20" y="3"/>
                </a:cubicBezTo>
                <a:close/>
                <a:moveTo>
                  <a:pt x="14" y="38"/>
                </a:moveTo>
                <a:cubicBezTo>
                  <a:pt x="19" y="45"/>
                  <a:pt x="22" y="53"/>
                  <a:pt x="28" y="60"/>
                </a:cubicBezTo>
                <a:cubicBezTo>
                  <a:pt x="46" y="48"/>
                  <a:pt x="64" y="37"/>
                  <a:pt x="82" y="24"/>
                </a:cubicBezTo>
                <a:cubicBezTo>
                  <a:pt x="82" y="23"/>
                  <a:pt x="82" y="23"/>
                  <a:pt x="82" y="23"/>
                </a:cubicBezTo>
                <a:cubicBezTo>
                  <a:pt x="59" y="29"/>
                  <a:pt x="37" y="35"/>
                  <a:pt x="14" y="38"/>
                </a:cubicBezTo>
                <a:close/>
                <a:moveTo>
                  <a:pt x="13" y="29"/>
                </a:moveTo>
                <a:cubicBezTo>
                  <a:pt x="11" y="33"/>
                  <a:pt x="8" y="37"/>
                  <a:pt x="7" y="40"/>
                </a:cubicBezTo>
                <a:cubicBezTo>
                  <a:pt x="9" y="39"/>
                  <a:pt x="9" y="36"/>
                  <a:pt x="12" y="35"/>
                </a:cubicBezTo>
                <a:cubicBezTo>
                  <a:pt x="13" y="35"/>
                  <a:pt x="14" y="35"/>
                  <a:pt x="15" y="36"/>
                </a:cubicBezTo>
                <a:cubicBezTo>
                  <a:pt x="29" y="33"/>
                  <a:pt x="43" y="30"/>
                  <a:pt x="57" y="27"/>
                </a:cubicBezTo>
                <a:cubicBezTo>
                  <a:pt x="64" y="24"/>
                  <a:pt x="70" y="23"/>
                  <a:pt x="77" y="21"/>
                </a:cubicBezTo>
                <a:cubicBezTo>
                  <a:pt x="55" y="23"/>
                  <a:pt x="34" y="25"/>
                  <a:pt x="13" y="29"/>
                </a:cubicBezTo>
                <a:close/>
                <a:moveTo>
                  <a:pt x="6" y="45"/>
                </a:moveTo>
                <a:cubicBezTo>
                  <a:pt x="9" y="46"/>
                  <a:pt x="12" y="44"/>
                  <a:pt x="14" y="44"/>
                </a:cubicBezTo>
                <a:cubicBezTo>
                  <a:pt x="13" y="42"/>
                  <a:pt x="13" y="41"/>
                  <a:pt x="11" y="39"/>
                </a:cubicBezTo>
                <a:cubicBezTo>
                  <a:pt x="10" y="41"/>
                  <a:pt x="8" y="43"/>
                  <a:pt x="6" y="45"/>
                </a:cubicBezTo>
                <a:close/>
              </a:path>
            </a:pathLst>
          </a:custGeo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/>
          </a:p>
        </p:txBody>
      </p:sp>
      <p:sp>
        <p:nvSpPr>
          <p:cNvPr id="3" name="任意多边形 2"/>
          <p:cNvSpPr/>
          <p:nvPr/>
        </p:nvSpPr>
        <p:spPr>
          <a:xfrm>
            <a:off x="718858" y="4263597"/>
            <a:ext cx="3975213" cy="317376"/>
          </a:xfrm>
          <a:custGeom>
            <a:avLst/>
            <a:gdLst>
              <a:gd name="connsiteX0" fmla="*/ 0 w 6766560"/>
              <a:gd name="connsiteY0" fmla="*/ 39809 h 361457"/>
              <a:gd name="connsiteX1" fmla="*/ 4411980 w 6766560"/>
              <a:gd name="connsiteY1" fmla="*/ 28379 h 361457"/>
              <a:gd name="connsiteX2" fmla="*/ 4023360 w 6766560"/>
              <a:gd name="connsiteY2" fmla="*/ 359849 h 361457"/>
              <a:gd name="connsiteX3" fmla="*/ 6766560 w 6766560"/>
              <a:gd name="connsiteY3" fmla="*/ 131249 h 361457"/>
              <a:gd name="connsiteX0-1" fmla="*/ 0 w 6766560"/>
              <a:gd name="connsiteY0-2" fmla="*/ 75291 h 398381"/>
              <a:gd name="connsiteX1-3" fmla="*/ 4369154 w 6766560"/>
              <a:gd name="connsiteY1-4" fmla="*/ 18141 h 398381"/>
              <a:gd name="connsiteX2-5" fmla="*/ 4023360 w 6766560"/>
              <a:gd name="connsiteY2-6" fmla="*/ 395331 h 398381"/>
              <a:gd name="connsiteX3-7" fmla="*/ 6766560 w 6766560"/>
              <a:gd name="connsiteY3-8" fmla="*/ 166731 h 398381"/>
              <a:gd name="connsiteX0-9" fmla="*/ 0 w 6766560"/>
              <a:gd name="connsiteY0-10" fmla="*/ 71354 h 339035"/>
              <a:gd name="connsiteX1-11" fmla="*/ 4369154 w 6766560"/>
              <a:gd name="connsiteY1-12" fmla="*/ 14204 h 339035"/>
              <a:gd name="connsiteX2-13" fmla="*/ 4351696 w 6766560"/>
              <a:gd name="connsiteY2-14" fmla="*/ 334244 h 339035"/>
              <a:gd name="connsiteX3-15" fmla="*/ 6766560 w 6766560"/>
              <a:gd name="connsiteY3-16" fmla="*/ 162794 h 339035"/>
              <a:gd name="connsiteX0-17" fmla="*/ 0 w 7194823"/>
              <a:gd name="connsiteY0-18" fmla="*/ 71354 h 334304"/>
              <a:gd name="connsiteX1-19" fmla="*/ 4369154 w 7194823"/>
              <a:gd name="connsiteY1-20" fmla="*/ 14204 h 334304"/>
              <a:gd name="connsiteX2-21" fmla="*/ 4351696 w 7194823"/>
              <a:gd name="connsiteY2-22" fmla="*/ 334244 h 334304"/>
              <a:gd name="connsiteX3-23" fmla="*/ 7194823 w 7194823"/>
              <a:gd name="connsiteY3-24" fmla="*/ 37064 h 334304"/>
              <a:gd name="connsiteX0-25" fmla="*/ 0 w 7194823"/>
              <a:gd name="connsiteY0-26" fmla="*/ 72918 h 358721"/>
              <a:gd name="connsiteX1-27" fmla="*/ 4369154 w 7194823"/>
              <a:gd name="connsiteY1-28" fmla="*/ 15768 h 358721"/>
              <a:gd name="connsiteX2-29" fmla="*/ 4051911 w 7194823"/>
              <a:gd name="connsiteY2-30" fmla="*/ 358668 h 358721"/>
              <a:gd name="connsiteX3-31" fmla="*/ 7194823 w 7194823"/>
              <a:gd name="connsiteY3-32" fmla="*/ 38628 h 358721"/>
              <a:gd name="connsiteX0-33" fmla="*/ 0 w 6454042"/>
              <a:gd name="connsiteY0-34" fmla="*/ 72918 h 359955"/>
              <a:gd name="connsiteX1-35" fmla="*/ 4369154 w 6454042"/>
              <a:gd name="connsiteY1-36" fmla="*/ 15768 h 359955"/>
              <a:gd name="connsiteX2-37" fmla="*/ 4051911 w 6454042"/>
              <a:gd name="connsiteY2-38" fmla="*/ 358668 h 359955"/>
              <a:gd name="connsiteX3-39" fmla="*/ 6454042 w 6454042"/>
              <a:gd name="connsiteY3-40" fmla="*/ 112769 h 359955"/>
              <a:gd name="connsiteX0-41" fmla="*/ 0 w 6454042"/>
              <a:gd name="connsiteY0-42" fmla="*/ 62493 h 349247"/>
              <a:gd name="connsiteX1-43" fmla="*/ 4122228 w 6454042"/>
              <a:gd name="connsiteY1-44" fmla="*/ 17700 h 349247"/>
              <a:gd name="connsiteX2-45" fmla="*/ 4051911 w 6454042"/>
              <a:gd name="connsiteY2-46" fmla="*/ 348243 h 349247"/>
              <a:gd name="connsiteX3-47" fmla="*/ 6454042 w 6454042"/>
              <a:gd name="connsiteY3-48" fmla="*/ 102344 h 349247"/>
              <a:gd name="connsiteX0-49" fmla="*/ 0 w 4341830"/>
              <a:gd name="connsiteY0-50" fmla="*/ 62493 h 348243"/>
              <a:gd name="connsiteX1-51" fmla="*/ 4122228 w 4341830"/>
              <a:gd name="connsiteY1-52" fmla="*/ 17700 h 348243"/>
              <a:gd name="connsiteX2-53" fmla="*/ 4051911 w 4341830"/>
              <a:gd name="connsiteY2-54" fmla="*/ 348243 h 348243"/>
              <a:gd name="connsiteX0-55" fmla="*/ 0 w 4122228"/>
              <a:gd name="connsiteY0-56" fmla="*/ 62493 h 62493"/>
              <a:gd name="connsiteX1-57" fmla="*/ 4122228 w 4122228"/>
              <a:gd name="connsiteY1-58" fmla="*/ 17700 h 62493"/>
              <a:gd name="connsiteX0-59" fmla="*/ 0 w 4122228"/>
              <a:gd name="connsiteY0-60" fmla="*/ 44793 h 66159"/>
              <a:gd name="connsiteX1-61" fmla="*/ 4122228 w 4122228"/>
              <a:gd name="connsiteY1-62" fmla="*/ 0 h 66159"/>
              <a:gd name="connsiteX0-63" fmla="*/ 0 w 4245691"/>
              <a:gd name="connsiteY0-64" fmla="*/ 156004 h 156004"/>
              <a:gd name="connsiteX1-65" fmla="*/ 4245691 w 4245691"/>
              <a:gd name="connsiteY1-66" fmla="*/ 0 h 156004"/>
              <a:gd name="connsiteX0-67" fmla="*/ 0 w 4245691"/>
              <a:gd name="connsiteY0-68" fmla="*/ 156004 h 163985"/>
              <a:gd name="connsiteX1-69" fmla="*/ 4245691 w 4245691"/>
              <a:gd name="connsiteY1-70" fmla="*/ 0 h 163985"/>
              <a:gd name="connsiteX0-71" fmla="*/ 0 w 5449458"/>
              <a:gd name="connsiteY0-72" fmla="*/ 143648 h 143648"/>
              <a:gd name="connsiteX1-73" fmla="*/ 5449458 w 5449458"/>
              <a:gd name="connsiteY1-74" fmla="*/ 0 h 143648"/>
              <a:gd name="connsiteX0-75" fmla="*/ 0 w 5449458"/>
              <a:gd name="connsiteY0-76" fmla="*/ 143648 h 260913"/>
              <a:gd name="connsiteX1-77" fmla="*/ 1990356 w 5449458"/>
              <a:gd name="connsiteY1-78" fmla="*/ 260339 h 260913"/>
              <a:gd name="connsiteX2-79" fmla="*/ 5449458 w 5449458"/>
              <a:gd name="connsiteY2-80" fmla="*/ 0 h 260913"/>
              <a:gd name="connsiteX0-81" fmla="*/ 0 w 4693246"/>
              <a:gd name="connsiteY0-82" fmla="*/ 169 h 463018"/>
              <a:gd name="connsiteX1-83" fmla="*/ 1234144 w 4693246"/>
              <a:gd name="connsiteY1-84" fmla="*/ 462849 h 463018"/>
              <a:gd name="connsiteX2-85" fmla="*/ 4693246 w 4693246"/>
              <a:gd name="connsiteY2-86" fmla="*/ 202510 h 463018"/>
              <a:gd name="connsiteX0-87" fmla="*/ 153395 w 4846641"/>
              <a:gd name="connsiteY0-88" fmla="*/ 0 h 462988"/>
              <a:gd name="connsiteX1-89" fmla="*/ 1387539 w 4846641"/>
              <a:gd name="connsiteY1-90" fmla="*/ 462680 h 462988"/>
              <a:gd name="connsiteX2-91" fmla="*/ 4846641 w 4846641"/>
              <a:gd name="connsiteY2-92" fmla="*/ 202341 h 462988"/>
              <a:gd name="connsiteX0-93" fmla="*/ 212160 w 4457851"/>
              <a:gd name="connsiteY0-94" fmla="*/ 0 h 462988"/>
              <a:gd name="connsiteX1-95" fmla="*/ 998749 w 4457851"/>
              <a:gd name="connsiteY1-96" fmla="*/ 462680 h 462988"/>
              <a:gd name="connsiteX2-97" fmla="*/ 4457851 w 4457851"/>
              <a:gd name="connsiteY2-98" fmla="*/ 202341 h 462988"/>
              <a:gd name="connsiteX0-99" fmla="*/ 238795 w 4484486"/>
              <a:gd name="connsiteY0-100" fmla="*/ 0 h 462868"/>
              <a:gd name="connsiteX1-101" fmla="*/ 1025384 w 4484486"/>
              <a:gd name="connsiteY1-102" fmla="*/ 462680 h 462868"/>
              <a:gd name="connsiteX2-103" fmla="*/ 4484486 w 4484486"/>
              <a:gd name="connsiteY2-104" fmla="*/ 202341 h 462868"/>
              <a:gd name="connsiteX0-105" fmla="*/ 410770 w 4656461"/>
              <a:gd name="connsiteY0-106" fmla="*/ 0 h 425815"/>
              <a:gd name="connsiteX1-107" fmla="*/ 595476 w 4656461"/>
              <a:gd name="connsiteY1-108" fmla="*/ 425610 h 425815"/>
              <a:gd name="connsiteX2-109" fmla="*/ 4656461 w 4656461"/>
              <a:gd name="connsiteY2-110" fmla="*/ 202341 h 425815"/>
              <a:gd name="connsiteX0-111" fmla="*/ 410770 w 4656461"/>
              <a:gd name="connsiteY0-112" fmla="*/ 0 h 364069"/>
              <a:gd name="connsiteX1-113" fmla="*/ 595476 w 4656461"/>
              <a:gd name="connsiteY1-114" fmla="*/ 363827 h 364069"/>
              <a:gd name="connsiteX2-115" fmla="*/ 4656461 w 4656461"/>
              <a:gd name="connsiteY2-116" fmla="*/ 202341 h 364069"/>
              <a:gd name="connsiteX0-117" fmla="*/ 558636 w 4511100"/>
              <a:gd name="connsiteY0-118" fmla="*/ 0 h 388767"/>
              <a:gd name="connsiteX1-119" fmla="*/ 450115 w 4511100"/>
              <a:gd name="connsiteY1-120" fmla="*/ 388541 h 388767"/>
              <a:gd name="connsiteX2-121" fmla="*/ 4511100 w 4511100"/>
              <a:gd name="connsiteY2-122" fmla="*/ 227055 h 388767"/>
              <a:gd name="connsiteX0-123" fmla="*/ 445007 w 4613533"/>
              <a:gd name="connsiteY0-124" fmla="*/ 0 h 413467"/>
              <a:gd name="connsiteX1-125" fmla="*/ 552548 w 4613533"/>
              <a:gd name="connsiteY1-126" fmla="*/ 413255 h 413467"/>
              <a:gd name="connsiteX2-127" fmla="*/ 4613533 w 4613533"/>
              <a:gd name="connsiteY2-128" fmla="*/ 251769 h 413467"/>
              <a:gd name="connsiteX0-129" fmla="*/ 437894 w 4606420"/>
              <a:gd name="connsiteY0-130" fmla="*/ 0 h 351722"/>
              <a:gd name="connsiteX1-131" fmla="*/ 560868 w 4606420"/>
              <a:gd name="connsiteY1-132" fmla="*/ 351471 h 351722"/>
              <a:gd name="connsiteX2-133" fmla="*/ 4606420 w 4606420"/>
              <a:gd name="connsiteY2-134" fmla="*/ 251769 h 351722"/>
              <a:gd name="connsiteX0-135" fmla="*/ 424068 w 4592594"/>
              <a:gd name="connsiteY0-136" fmla="*/ 0 h 401116"/>
              <a:gd name="connsiteX1-137" fmla="*/ 577907 w 4592594"/>
              <a:gd name="connsiteY1-138" fmla="*/ 400898 h 401116"/>
              <a:gd name="connsiteX2-139" fmla="*/ 4592594 w 4592594"/>
              <a:gd name="connsiteY2-140" fmla="*/ 251769 h 401116"/>
              <a:gd name="connsiteX0-141" fmla="*/ 424068 w 4592594"/>
              <a:gd name="connsiteY0-142" fmla="*/ 0 h 401116"/>
              <a:gd name="connsiteX1-143" fmla="*/ 577907 w 4592594"/>
              <a:gd name="connsiteY1-144" fmla="*/ 400898 h 401116"/>
              <a:gd name="connsiteX2-145" fmla="*/ 4592594 w 4592594"/>
              <a:gd name="connsiteY2-146" fmla="*/ 338266 h 401116"/>
              <a:gd name="connsiteX0-147" fmla="*/ 391353 w 4638179"/>
              <a:gd name="connsiteY0-148" fmla="*/ 0 h 401116"/>
              <a:gd name="connsiteX1-149" fmla="*/ 623492 w 4638179"/>
              <a:gd name="connsiteY1-150" fmla="*/ 400898 h 401116"/>
              <a:gd name="connsiteX2-151" fmla="*/ 4638179 w 4638179"/>
              <a:gd name="connsiteY2-152" fmla="*/ 338266 h 401116"/>
              <a:gd name="connsiteX0-153" fmla="*/ 391353 w 4904398"/>
              <a:gd name="connsiteY0-154" fmla="*/ 0 h 401116"/>
              <a:gd name="connsiteX1-155" fmla="*/ 623492 w 4904398"/>
              <a:gd name="connsiteY1-156" fmla="*/ 400898 h 401116"/>
              <a:gd name="connsiteX2-157" fmla="*/ 4904398 w 4904398"/>
              <a:gd name="connsiteY2-158" fmla="*/ 322224 h 40111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904398" h="401116">
                <a:moveTo>
                  <a:pt x="391353" y="0"/>
                </a:moveTo>
                <a:cubicBezTo>
                  <a:pt x="-226127" y="38897"/>
                  <a:pt x="-86259" y="411428"/>
                  <a:pt x="623492" y="400898"/>
                </a:cubicBezTo>
                <a:lnTo>
                  <a:pt x="4904398" y="322224"/>
                </a:lnTo>
              </a:path>
            </a:pathLst>
          </a:custGeom>
          <a:noFill/>
          <a:ln w="25400" cap="rnd">
            <a:solidFill>
              <a:schemeClr val="tx1">
                <a:lumMod val="85000"/>
                <a:lumOff val="15000"/>
              </a:schemeClr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255306" y="4001987"/>
            <a:ext cx="31347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800" dirty="0">
                <a:latin typeface="方正静蕾简体" panose="02000000000000000000" pitchFamily="2" charset="-122"/>
                <a:ea typeface="方正静蕾简体" panose="02000000000000000000" pitchFamily="2" charset="-122"/>
              </a:rPr>
              <a:t>1.</a:t>
            </a:r>
            <a:r>
              <a:rPr lang="zh-CN" altLang="en-US" sz="2800" dirty="0">
                <a:latin typeface="方正静蕾简体" panose="02000000000000000000" pitchFamily="2" charset="-122"/>
                <a:ea typeface="方正静蕾简体" panose="02000000000000000000" pitchFamily="2" charset="-122"/>
              </a:rPr>
              <a:t>课题背景及意义</a:t>
            </a:r>
          </a:p>
        </p:txBody>
      </p:sp>
      <p:sp>
        <p:nvSpPr>
          <p:cNvPr id="5" name="Freeform 34"/>
          <p:cNvSpPr>
            <a:spLocks noEditPoints="1"/>
          </p:cNvSpPr>
          <p:nvPr/>
        </p:nvSpPr>
        <p:spPr bwMode="auto">
          <a:xfrm>
            <a:off x="10886644" y="2662788"/>
            <a:ext cx="793395" cy="459363"/>
          </a:xfrm>
          <a:custGeom>
            <a:avLst/>
            <a:gdLst>
              <a:gd name="T0" fmla="*/ 97 w 97"/>
              <a:gd name="T1" fmla="*/ 16 h 63"/>
              <a:gd name="T2" fmla="*/ 90 w 97"/>
              <a:gd name="T3" fmla="*/ 22 h 63"/>
              <a:gd name="T4" fmla="*/ 75 w 97"/>
              <a:gd name="T5" fmla="*/ 33 h 63"/>
              <a:gd name="T6" fmla="*/ 46 w 97"/>
              <a:gd name="T7" fmla="*/ 51 h 63"/>
              <a:gd name="T8" fmla="*/ 29 w 97"/>
              <a:gd name="T9" fmla="*/ 63 h 63"/>
              <a:gd name="T10" fmla="*/ 26 w 97"/>
              <a:gd name="T11" fmla="*/ 62 h 63"/>
              <a:gd name="T12" fmla="*/ 16 w 97"/>
              <a:gd name="T13" fmla="*/ 47 h 63"/>
              <a:gd name="T14" fmla="*/ 2 w 97"/>
              <a:gd name="T15" fmla="*/ 48 h 63"/>
              <a:gd name="T16" fmla="*/ 10 w 97"/>
              <a:gd name="T17" fmla="*/ 28 h 63"/>
              <a:gd name="T18" fmla="*/ 10 w 97"/>
              <a:gd name="T19" fmla="*/ 26 h 63"/>
              <a:gd name="T20" fmla="*/ 18 w 97"/>
              <a:gd name="T21" fmla="*/ 0 h 63"/>
              <a:gd name="T22" fmla="*/ 40 w 97"/>
              <a:gd name="T23" fmla="*/ 5 h 63"/>
              <a:gd name="T24" fmla="*/ 75 w 97"/>
              <a:gd name="T25" fmla="*/ 13 h 63"/>
              <a:gd name="T26" fmla="*/ 94 w 97"/>
              <a:gd name="T27" fmla="*/ 15 h 63"/>
              <a:gd name="T28" fmla="*/ 97 w 97"/>
              <a:gd name="T29" fmla="*/ 16 h 63"/>
              <a:gd name="T30" fmla="*/ 20 w 97"/>
              <a:gd name="T31" fmla="*/ 3 h 63"/>
              <a:gd name="T32" fmla="*/ 16 w 97"/>
              <a:gd name="T33" fmla="*/ 18 h 63"/>
              <a:gd name="T34" fmla="*/ 14 w 97"/>
              <a:gd name="T35" fmla="*/ 26 h 63"/>
              <a:gd name="T36" fmla="*/ 65 w 97"/>
              <a:gd name="T37" fmla="*/ 20 h 63"/>
              <a:gd name="T38" fmla="*/ 86 w 97"/>
              <a:gd name="T39" fmla="*/ 17 h 63"/>
              <a:gd name="T40" fmla="*/ 20 w 97"/>
              <a:gd name="T41" fmla="*/ 3 h 63"/>
              <a:gd name="T42" fmla="*/ 14 w 97"/>
              <a:gd name="T43" fmla="*/ 38 h 63"/>
              <a:gd name="T44" fmla="*/ 28 w 97"/>
              <a:gd name="T45" fmla="*/ 60 h 63"/>
              <a:gd name="T46" fmla="*/ 82 w 97"/>
              <a:gd name="T47" fmla="*/ 24 h 63"/>
              <a:gd name="T48" fmla="*/ 82 w 97"/>
              <a:gd name="T49" fmla="*/ 23 h 63"/>
              <a:gd name="T50" fmla="*/ 14 w 97"/>
              <a:gd name="T51" fmla="*/ 38 h 63"/>
              <a:gd name="T52" fmla="*/ 13 w 97"/>
              <a:gd name="T53" fmla="*/ 29 h 63"/>
              <a:gd name="T54" fmla="*/ 7 w 97"/>
              <a:gd name="T55" fmla="*/ 40 h 63"/>
              <a:gd name="T56" fmla="*/ 12 w 97"/>
              <a:gd name="T57" fmla="*/ 35 h 63"/>
              <a:gd name="T58" fmla="*/ 15 w 97"/>
              <a:gd name="T59" fmla="*/ 36 h 63"/>
              <a:gd name="T60" fmla="*/ 57 w 97"/>
              <a:gd name="T61" fmla="*/ 27 h 63"/>
              <a:gd name="T62" fmla="*/ 77 w 97"/>
              <a:gd name="T63" fmla="*/ 21 h 63"/>
              <a:gd name="T64" fmla="*/ 13 w 97"/>
              <a:gd name="T65" fmla="*/ 29 h 63"/>
              <a:gd name="T66" fmla="*/ 6 w 97"/>
              <a:gd name="T67" fmla="*/ 45 h 63"/>
              <a:gd name="T68" fmla="*/ 14 w 97"/>
              <a:gd name="T69" fmla="*/ 44 h 63"/>
              <a:gd name="T70" fmla="*/ 11 w 97"/>
              <a:gd name="T71" fmla="*/ 39 h 63"/>
              <a:gd name="T72" fmla="*/ 6 w 97"/>
              <a:gd name="T73" fmla="*/ 45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7" h="63">
                <a:moveTo>
                  <a:pt x="97" y="16"/>
                </a:moveTo>
                <a:cubicBezTo>
                  <a:pt x="96" y="20"/>
                  <a:pt x="92" y="19"/>
                  <a:pt x="90" y="22"/>
                </a:cubicBezTo>
                <a:cubicBezTo>
                  <a:pt x="85" y="24"/>
                  <a:pt x="80" y="29"/>
                  <a:pt x="75" y="33"/>
                </a:cubicBezTo>
                <a:cubicBezTo>
                  <a:pt x="65" y="38"/>
                  <a:pt x="56" y="45"/>
                  <a:pt x="46" y="51"/>
                </a:cubicBezTo>
                <a:cubicBezTo>
                  <a:pt x="40" y="54"/>
                  <a:pt x="35" y="58"/>
                  <a:pt x="29" y="63"/>
                </a:cubicBezTo>
                <a:cubicBezTo>
                  <a:pt x="28" y="62"/>
                  <a:pt x="27" y="62"/>
                  <a:pt x="26" y="62"/>
                </a:cubicBezTo>
                <a:cubicBezTo>
                  <a:pt x="22" y="57"/>
                  <a:pt x="20" y="52"/>
                  <a:pt x="16" y="47"/>
                </a:cubicBezTo>
                <a:cubicBezTo>
                  <a:pt x="12" y="47"/>
                  <a:pt x="6" y="49"/>
                  <a:pt x="2" y="48"/>
                </a:cubicBezTo>
                <a:cubicBezTo>
                  <a:pt x="0" y="42"/>
                  <a:pt x="7" y="35"/>
                  <a:pt x="10" y="28"/>
                </a:cubicBezTo>
                <a:cubicBezTo>
                  <a:pt x="10" y="27"/>
                  <a:pt x="10" y="26"/>
                  <a:pt x="10" y="26"/>
                </a:cubicBezTo>
                <a:cubicBezTo>
                  <a:pt x="13" y="17"/>
                  <a:pt x="15" y="8"/>
                  <a:pt x="18" y="0"/>
                </a:cubicBezTo>
                <a:cubicBezTo>
                  <a:pt x="25" y="0"/>
                  <a:pt x="33" y="4"/>
                  <a:pt x="40" y="5"/>
                </a:cubicBezTo>
                <a:cubicBezTo>
                  <a:pt x="51" y="8"/>
                  <a:pt x="63" y="10"/>
                  <a:pt x="75" y="13"/>
                </a:cubicBezTo>
                <a:cubicBezTo>
                  <a:pt x="81" y="13"/>
                  <a:pt x="88" y="15"/>
                  <a:pt x="94" y="15"/>
                </a:cubicBezTo>
                <a:cubicBezTo>
                  <a:pt x="95" y="15"/>
                  <a:pt x="96" y="14"/>
                  <a:pt x="97" y="16"/>
                </a:cubicBezTo>
                <a:close/>
                <a:moveTo>
                  <a:pt x="20" y="3"/>
                </a:moveTo>
                <a:cubicBezTo>
                  <a:pt x="18" y="8"/>
                  <a:pt x="16" y="13"/>
                  <a:pt x="16" y="18"/>
                </a:cubicBezTo>
                <a:cubicBezTo>
                  <a:pt x="15" y="21"/>
                  <a:pt x="13" y="23"/>
                  <a:pt x="14" y="26"/>
                </a:cubicBezTo>
                <a:cubicBezTo>
                  <a:pt x="31" y="24"/>
                  <a:pt x="48" y="21"/>
                  <a:pt x="65" y="20"/>
                </a:cubicBezTo>
                <a:cubicBezTo>
                  <a:pt x="72" y="18"/>
                  <a:pt x="80" y="19"/>
                  <a:pt x="86" y="17"/>
                </a:cubicBezTo>
                <a:cubicBezTo>
                  <a:pt x="64" y="14"/>
                  <a:pt x="41" y="7"/>
                  <a:pt x="20" y="3"/>
                </a:cubicBezTo>
                <a:close/>
                <a:moveTo>
                  <a:pt x="14" y="38"/>
                </a:moveTo>
                <a:cubicBezTo>
                  <a:pt x="19" y="45"/>
                  <a:pt x="22" y="53"/>
                  <a:pt x="28" y="60"/>
                </a:cubicBezTo>
                <a:cubicBezTo>
                  <a:pt x="46" y="48"/>
                  <a:pt x="64" y="37"/>
                  <a:pt x="82" y="24"/>
                </a:cubicBezTo>
                <a:cubicBezTo>
                  <a:pt x="82" y="23"/>
                  <a:pt x="82" y="23"/>
                  <a:pt x="82" y="23"/>
                </a:cubicBezTo>
                <a:cubicBezTo>
                  <a:pt x="59" y="29"/>
                  <a:pt x="37" y="35"/>
                  <a:pt x="14" y="38"/>
                </a:cubicBezTo>
                <a:close/>
                <a:moveTo>
                  <a:pt x="13" y="29"/>
                </a:moveTo>
                <a:cubicBezTo>
                  <a:pt x="11" y="33"/>
                  <a:pt x="8" y="37"/>
                  <a:pt x="7" y="40"/>
                </a:cubicBezTo>
                <a:cubicBezTo>
                  <a:pt x="9" y="39"/>
                  <a:pt x="9" y="36"/>
                  <a:pt x="12" y="35"/>
                </a:cubicBezTo>
                <a:cubicBezTo>
                  <a:pt x="13" y="35"/>
                  <a:pt x="14" y="35"/>
                  <a:pt x="15" y="36"/>
                </a:cubicBezTo>
                <a:cubicBezTo>
                  <a:pt x="29" y="33"/>
                  <a:pt x="43" y="30"/>
                  <a:pt x="57" y="27"/>
                </a:cubicBezTo>
                <a:cubicBezTo>
                  <a:pt x="64" y="24"/>
                  <a:pt x="70" y="23"/>
                  <a:pt x="77" y="21"/>
                </a:cubicBezTo>
                <a:cubicBezTo>
                  <a:pt x="55" y="23"/>
                  <a:pt x="34" y="25"/>
                  <a:pt x="13" y="29"/>
                </a:cubicBezTo>
                <a:close/>
                <a:moveTo>
                  <a:pt x="6" y="45"/>
                </a:moveTo>
                <a:cubicBezTo>
                  <a:pt x="9" y="46"/>
                  <a:pt x="12" y="44"/>
                  <a:pt x="14" y="44"/>
                </a:cubicBezTo>
                <a:cubicBezTo>
                  <a:pt x="13" y="42"/>
                  <a:pt x="13" y="41"/>
                  <a:pt x="11" y="39"/>
                </a:cubicBezTo>
                <a:cubicBezTo>
                  <a:pt x="10" y="41"/>
                  <a:pt x="8" y="43"/>
                  <a:pt x="6" y="45"/>
                </a:cubicBezTo>
                <a:close/>
              </a:path>
            </a:pathLst>
          </a:custGeo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>
            <a:off x="6842232" y="2844962"/>
            <a:ext cx="3975213" cy="317376"/>
          </a:xfrm>
          <a:custGeom>
            <a:avLst/>
            <a:gdLst>
              <a:gd name="connsiteX0" fmla="*/ 0 w 6766560"/>
              <a:gd name="connsiteY0" fmla="*/ 39809 h 361457"/>
              <a:gd name="connsiteX1" fmla="*/ 4411980 w 6766560"/>
              <a:gd name="connsiteY1" fmla="*/ 28379 h 361457"/>
              <a:gd name="connsiteX2" fmla="*/ 4023360 w 6766560"/>
              <a:gd name="connsiteY2" fmla="*/ 359849 h 361457"/>
              <a:gd name="connsiteX3" fmla="*/ 6766560 w 6766560"/>
              <a:gd name="connsiteY3" fmla="*/ 131249 h 361457"/>
              <a:gd name="connsiteX0-1" fmla="*/ 0 w 6766560"/>
              <a:gd name="connsiteY0-2" fmla="*/ 75291 h 398381"/>
              <a:gd name="connsiteX1-3" fmla="*/ 4369154 w 6766560"/>
              <a:gd name="connsiteY1-4" fmla="*/ 18141 h 398381"/>
              <a:gd name="connsiteX2-5" fmla="*/ 4023360 w 6766560"/>
              <a:gd name="connsiteY2-6" fmla="*/ 395331 h 398381"/>
              <a:gd name="connsiteX3-7" fmla="*/ 6766560 w 6766560"/>
              <a:gd name="connsiteY3-8" fmla="*/ 166731 h 398381"/>
              <a:gd name="connsiteX0-9" fmla="*/ 0 w 6766560"/>
              <a:gd name="connsiteY0-10" fmla="*/ 71354 h 339035"/>
              <a:gd name="connsiteX1-11" fmla="*/ 4369154 w 6766560"/>
              <a:gd name="connsiteY1-12" fmla="*/ 14204 h 339035"/>
              <a:gd name="connsiteX2-13" fmla="*/ 4351696 w 6766560"/>
              <a:gd name="connsiteY2-14" fmla="*/ 334244 h 339035"/>
              <a:gd name="connsiteX3-15" fmla="*/ 6766560 w 6766560"/>
              <a:gd name="connsiteY3-16" fmla="*/ 162794 h 339035"/>
              <a:gd name="connsiteX0-17" fmla="*/ 0 w 7194823"/>
              <a:gd name="connsiteY0-18" fmla="*/ 71354 h 334304"/>
              <a:gd name="connsiteX1-19" fmla="*/ 4369154 w 7194823"/>
              <a:gd name="connsiteY1-20" fmla="*/ 14204 h 334304"/>
              <a:gd name="connsiteX2-21" fmla="*/ 4351696 w 7194823"/>
              <a:gd name="connsiteY2-22" fmla="*/ 334244 h 334304"/>
              <a:gd name="connsiteX3-23" fmla="*/ 7194823 w 7194823"/>
              <a:gd name="connsiteY3-24" fmla="*/ 37064 h 334304"/>
              <a:gd name="connsiteX0-25" fmla="*/ 0 w 7194823"/>
              <a:gd name="connsiteY0-26" fmla="*/ 72918 h 358721"/>
              <a:gd name="connsiteX1-27" fmla="*/ 4369154 w 7194823"/>
              <a:gd name="connsiteY1-28" fmla="*/ 15768 h 358721"/>
              <a:gd name="connsiteX2-29" fmla="*/ 4051911 w 7194823"/>
              <a:gd name="connsiteY2-30" fmla="*/ 358668 h 358721"/>
              <a:gd name="connsiteX3-31" fmla="*/ 7194823 w 7194823"/>
              <a:gd name="connsiteY3-32" fmla="*/ 38628 h 358721"/>
              <a:gd name="connsiteX0-33" fmla="*/ 0 w 6454042"/>
              <a:gd name="connsiteY0-34" fmla="*/ 72918 h 359955"/>
              <a:gd name="connsiteX1-35" fmla="*/ 4369154 w 6454042"/>
              <a:gd name="connsiteY1-36" fmla="*/ 15768 h 359955"/>
              <a:gd name="connsiteX2-37" fmla="*/ 4051911 w 6454042"/>
              <a:gd name="connsiteY2-38" fmla="*/ 358668 h 359955"/>
              <a:gd name="connsiteX3-39" fmla="*/ 6454042 w 6454042"/>
              <a:gd name="connsiteY3-40" fmla="*/ 112769 h 359955"/>
              <a:gd name="connsiteX0-41" fmla="*/ 0 w 6454042"/>
              <a:gd name="connsiteY0-42" fmla="*/ 62493 h 349247"/>
              <a:gd name="connsiteX1-43" fmla="*/ 4122228 w 6454042"/>
              <a:gd name="connsiteY1-44" fmla="*/ 17700 h 349247"/>
              <a:gd name="connsiteX2-45" fmla="*/ 4051911 w 6454042"/>
              <a:gd name="connsiteY2-46" fmla="*/ 348243 h 349247"/>
              <a:gd name="connsiteX3-47" fmla="*/ 6454042 w 6454042"/>
              <a:gd name="connsiteY3-48" fmla="*/ 102344 h 349247"/>
              <a:gd name="connsiteX0-49" fmla="*/ 0 w 4341830"/>
              <a:gd name="connsiteY0-50" fmla="*/ 62493 h 348243"/>
              <a:gd name="connsiteX1-51" fmla="*/ 4122228 w 4341830"/>
              <a:gd name="connsiteY1-52" fmla="*/ 17700 h 348243"/>
              <a:gd name="connsiteX2-53" fmla="*/ 4051911 w 4341830"/>
              <a:gd name="connsiteY2-54" fmla="*/ 348243 h 348243"/>
              <a:gd name="connsiteX0-55" fmla="*/ 0 w 4122228"/>
              <a:gd name="connsiteY0-56" fmla="*/ 62493 h 62493"/>
              <a:gd name="connsiteX1-57" fmla="*/ 4122228 w 4122228"/>
              <a:gd name="connsiteY1-58" fmla="*/ 17700 h 62493"/>
              <a:gd name="connsiteX0-59" fmla="*/ 0 w 4122228"/>
              <a:gd name="connsiteY0-60" fmla="*/ 44793 h 66159"/>
              <a:gd name="connsiteX1-61" fmla="*/ 4122228 w 4122228"/>
              <a:gd name="connsiteY1-62" fmla="*/ 0 h 66159"/>
              <a:gd name="connsiteX0-63" fmla="*/ 0 w 4245691"/>
              <a:gd name="connsiteY0-64" fmla="*/ 156004 h 156004"/>
              <a:gd name="connsiteX1-65" fmla="*/ 4245691 w 4245691"/>
              <a:gd name="connsiteY1-66" fmla="*/ 0 h 156004"/>
              <a:gd name="connsiteX0-67" fmla="*/ 0 w 4245691"/>
              <a:gd name="connsiteY0-68" fmla="*/ 156004 h 163985"/>
              <a:gd name="connsiteX1-69" fmla="*/ 4245691 w 4245691"/>
              <a:gd name="connsiteY1-70" fmla="*/ 0 h 163985"/>
              <a:gd name="connsiteX0-71" fmla="*/ 0 w 5449458"/>
              <a:gd name="connsiteY0-72" fmla="*/ 143648 h 143648"/>
              <a:gd name="connsiteX1-73" fmla="*/ 5449458 w 5449458"/>
              <a:gd name="connsiteY1-74" fmla="*/ 0 h 143648"/>
              <a:gd name="connsiteX0-75" fmla="*/ 0 w 5449458"/>
              <a:gd name="connsiteY0-76" fmla="*/ 143648 h 260913"/>
              <a:gd name="connsiteX1-77" fmla="*/ 1990356 w 5449458"/>
              <a:gd name="connsiteY1-78" fmla="*/ 260339 h 260913"/>
              <a:gd name="connsiteX2-79" fmla="*/ 5449458 w 5449458"/>
              <a:gd name="connsiteY2-80" fmla="*/ 0 h 260913"/>
              <a:gd name="connsiteX0-81" fmla="*/ 0 w 4693246"/>
              <a:gd name="connsiteY0-82" fmla="*/ 169 h 463018"/>
              <a:gd name="connsiteX1-83" fmla="*/ 1234144 w 4693246"/>
              <a:gd name="connsiteY1-84" fmla="*/ 462849 h 463018"/>
              <a:gd name="connsiteX2-85" fmla="*/ 4693246 w 4693246"/>
              <a:gd name="connsiteY2-86" fmla="*/ 202510 h 463018"/>
              <a:gd name="connsiteX0-87" fmla="*/ 153395 w 4846641"/>
              <a:gd name="connsiteY0-88" fmla="*/ 0 h 462988"/>
              <a:gd name="connsiteX1-89" fmla="*/ 1387539 w 4846641"/>
              <a:gd name="connsiteY1-90" fmla="*/ 462680 h 462988"/>
              <a:gd name="connsiteX2-91" fmla="*/ 4846641 w 4846641"/>
              <a:gd name="connsiteY2-92" fmla="*/ 202341 h 462988"/>
              <a:gd name="connsiteX0-93" fmla="*/ 212160 w 4457851"/>
              <a:gd name="connsiteY0-94" fmla="*/ 0 h 462988"/>
              <a:gd name="connsiteX1-95" fmla="*/ 998749 w 4457851"/>
              <a:gd name="connsiteY1-96" fmla="*/ 462680 h 462988"/>
              <a:gd name="connsiteX2-97" fmla="*/ 4457851 w 4457851"/>
              <a:gd name="connsiteY2-98" fmla="*/ 202341 h 462988"/>
              <a:gd name="connsiteX0-99" fmla="*/ 238795 w 4484486"/>
              <a:gd name="connsiteY0-100" fmla="*/ 0 h 462868"/>
              <a:gd name="connsiteX1-101" fmla="*/ 1025384 w 4484486"/>
              <a:gd name="connsiteY1-102" fmla="*/ 462680 h 462868"/>
              <a:gd name="connsiteX2-103" fmla="*/ 4484486 w 4484486"/>
              <a:gd name="connsiteY2-104" fmla="*/ 202341 h 462868"/>
              <a:gd name="connsiteX0-105" fmla="*/ 410770 w 4656461"/>
              <a:gd name="connsiteY0-106" fmla="*/ 0 h 425815"/>
              <a:gd name="connsiteX1-107" fmla="*/ 595476 w 4656461"/>
              <a:gd name="connsiteY1-108" fmla="*/ 425610 h 425815"/>
              <a:gd name="connsiteX2-109" fmla="*/ 4656461 w 4656461"/>
              <a:gd name="connsiteY2-110" fmla="*/ 202341 h 425815"/>
              <a:gd name="connsiteX0-111" fmla="*/ 410770 w 4656461"/>
              <a:gd name="connsiteY0-112" fmla="*/ 0 h 364069"/>
              <a:gd name="connsiteX1-113" fmla="*/ 595476 w 4656461"/>
              <a:gd name="connsiteY1-114" fmla="*/ 363827 h 364069"/>
              <a:gd name="connsiteX2-115" fmla="*/ 4656461 w 4656461"/>
              <a:gd name="connsiteY2-116" fmla="*/ 202341 h 364069"/>
              <a:gd name="connsiteX0-117" fmla="*/ 558636 w 4511100"/>
              <a:gd name="connsiteY0-118" fmla="*/ 0 h 388767"/>
              <a:gd name="connsiteX1-119" fmla="*/ 450115 w 4511100"/>
              <a:gd name="connsiteY1-120" fmla="*/ 388541 h 388767"/>
              <a:gd name="connsiteX2-121" fmla="*/ 4511100 w 4511100"/>
              <a:gd name="connsiteY2-122" fmla="*/ 227055 h 388767"/>
              <a:gd name="connsiteX0-123" fmla="*/ 445007 w 4613533"/>
              <a:gd name="connsiteY0-124" fmla="*/ 0 h 413467"/>
              <a:gd name="connsiteX1-125" fmla="*/ 552548 w 4613533"/>
              <a:gd name="connsiteY1-126" fmla="*/ 413255 h 413467"/>
              <a:gd name="connsiteX2-127" fmla="*/ 4613533 w 4613533"/>
              <a:gd name="connsiteY2-128" fmla="*/ 251769 h 413467"/>
              <a:gd name="connsiteX0-129" fmla="*/ 437894 w 4606420"/>
              <a:gd name="connsiteY0-130" fmla="*/ 0 h 351722"/>
              <a:gd name="connsiteX1-131" fmla="*/ 560868 w 4606420"/>
              <a:gd name="connsiteY1-132" fmla="*/ 351471 h 351722"/>
              <a:gd name="connsiteX2-133" fmla="*/ 4606420 w 4606420"/>
              <a:gd name="connsiteY2-134" fmla="*/ 251769 h 351722"/>
              <a:gd name="connsiteX0-135" fmla="*/ 424068 w 4592594"/>
              <a:gd name="connsiteY0-136" fmla="*/ 0 h 401116"/>
              <a:gd name="connsiteX1-137" fmla="*/ 577907 w 4592594"/>
              <a:gd name="connsiteY1-138" fmla="*/ 400898 h 401116"/>
              <a:gd name="connsiteX2-139" fmla="*/ 4592594 w 4592594"/>
              <a:gd name="connsiteY2-140" fmla="*/ 251769 h 401116"/>
              <a:gd name="connsiteX0-141" fmla="*/ 424068 w 4592594"/>
              <a:gd name="connsiteY0-142" fmla="*/ 0 h 401116"/>
              <a:gd name="connsiteX1-143" fmla="*/ 577907 w 4592594"/>
              <a:gd name="connsiteY1-144" fmla="*/ 400898 h 401116"/>
              <a:gd name="connsiteX2-145" fmla="*/ 4592594 w 4592594"/>
              <a:gd name="connsiteY2-146" fmla="*/ 338266 h 401116"/>
              <a:gd name="connsiteX0-147" fmla="*/ 391353 w 4638179"/>
              <a:gd name="connsiteY0-148" fmla="*/ 0 h 401116"/>
              <a:gd name="connsiteX1-149" fmla="*/ 623492 w 4638179"/>
              <a:gd name="connsiteY1-150" fmla="*/ 400898 h 401116"/>
              <a:gd name="connsiteX2-151" fmla="*/ 4638179 w 4638179"/>
              <a:gd name="connsiteY2-152" fmla="*/ 338266 h 401116"/>
              <a:gd name="connsiteX0-153" fmla="*/ 391353 w 4904398"/>
              <a:gd name="connsiteY0-154" fmla="*/ 0 h 401116"/>
              <a:gd name="connsiteX1-155" fmla="*/ 623492 w 4904398"/>
              <a:gd name="connsiteY1-156" fmla="*/ 400898 h 401116"/>
              <a:gd name="connsiteX2-157" fmla="*/ 4904398 w 4904398"/>
              <a:gd name="connsiteY2-158" fmla="*/ 322224 h 40111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904398" h="401116">
                <a:moveTo>
                  <a:pt x="391353" y="0"/>
                </a:moveTo>
                <a:cubicBezTo>
                  <a:pt x="-226127" y="38897"/>
                  <a:pt x="-86259" y="411428"/>
                  <a:pt x="623492" y="400898"/>
                </a:cubicBezTo>
                <a:lnTo>
                  <a:pt x="4904398" y="322224"/>
                </a:lnTo>
              </a:path>
            </a:pathLst>
          </a:custGeom>
          <a:noFill/>
          <a:ln w="25400" cap="rnd">
            <a:solidFill>
              <a:schemeClr val="tx1">
                <a:lumMod val="85000"/>
                <a:lumOff val="15000"/>
              </a:schemeClr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378681" y="2583352"/>
            <a:ext cx="31347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800" dirty="0">
                <a:latin typeface="方正静蕾简体" panose="02000000000000000000" pitchFamily="2" charset="-122"/>
                <a:ea typeface="方正静蕾简体" panose="02000000000000000000" pitchFamily="2" charset="-122"/>
              </a:rPr>
              <a:t>4.</a:t>
            </a:r>
            <a:r>
              <a:rPr lang="zh-CN" altLang="en-US" sz="2800" dirty="0">
                <a:latin typeface="方正静蕾简体" panose="02000000000000000000" pitchFamily="2" charset="-122"/>
                <a:ea typeface="方正静蕾简体" panose="02000000000000000000" pitchFamily="2" charset="-122"/>
              </a:rPr>
              <a:t>开发工具介绍</a:t>
            </a:r>
          </a:p>
        </p:txBody>
      </p:sp>
      <p:sp>
        <p:nvSpPr>
          <p:cNvPr id="8" name="Freeform 34"/>
          <p:cNvSpPr>
            <a:spLocks noEditPoints="1"/>
          </p:cNvSpPr>
          <p:nvPr/>
        </p:nvSpPr>
        <p:spPr bwMode="auto">
          <a:xfrm>
            <a:off x="10875655" y="4081423"/>
            <a:ext cx="793395" cy="459363"/>
          </a:xfrm>
          <a:custGeom>
            <a:avLst/>
            <a:gdLst>
              <a:gd name="T0" fmla="*/ 97 w 97"/>
              <a:gd name="T1" fmla="*/ 16 h 63"/>
              <a:gd name="T2" fmla="*/ 90 w 97"/>
              <a:gd name="T3" fmla="*/ 22 h 63"/>
              <a:gd name="T4" fmla="*/ 75 w 97"/>
              <a:gd name="T5" fmla="*/ 33 h 63"/>
              <a:gd name="T6" fmla="*/ 46 w 97"/>
              <a:gd name="T7" fmla="*/ 51 h 63"/>
              <a:gd name="T8" fmla="*/ 29 w 97"/>
              <a:gd name="T9" fmla="*/ 63 h 63"/>
              <a:gd name="T10" fmla="*/ 26 w 97"/>
              <a:gd name="T11" fmla="*/ 62 h 63"/>
              <a:gd name="T12" fmla="*/ 16 w 97"/>
              <a:gd name="T13" fmla="*/ 47 h 63"/>
              <a:gd name="T14" fmla="*/ 2 w 97"/>
              <a:gd name="T15" fmla="*/ 48 h 63"/>
              <a:gd name="T16" fmla="*/ 10 w 97"/>
              <a:gd name="T17" fmla="*/ 28 h 63"/>
              <a:gd name="T18" fmla="*/ 10 w 97"/>
              <a:gd name="T19" fmla="*/ 26 h 63"/>
              <a:gd name="T20" fmla="*/ 18 w 97"/>
              <a:gd name="T21" fmla="*/ 0 h 63"/>
              <a:gd name="T22" fmla="*/ 40 w 97"/>
              <a:gd name="T23" fmla="*/ 5 h 63"/>
              <a:gd name="T24" fmla="*/ 75 w 97"/>
              <a:gd name="T25" fmla="*/ 13 h 63"/>
              <a:gd name="T26" fmla="*/ 94 w 97"/>
              <a:gd name="T27" fmla="*/ 15 h 63"/>
              <a:gd name="T28" fmla="*/ 97 w 97"/>
              <a:gd name="T29" fmla="*/ 16 h 63"/>
              <a:gd name="T30" fmla="*/ 20 w 97"/>
              <a:gd name="T31" fmla="*/ 3 h 63"/>
              <a:gd name="T32" fmla="*/ 16 w 97"/>
              <a:gd name="T33" fmla="*/ 18 h 63"/>
              <a:gd name="T34" fmla="*/ 14 w 97"/>
              <a:gd name="T35" fmla="*/ 26 h 63"/>
              <a:gd name="T36" fmla="*/ 65 w 97"/>
              <a:gd name="T37" fmla="*/ 20 h 63"/>
              <a:gd name="T38" fmla="*/ 86 w 97"/>
              <a:gd name="T39" fmla="*/ 17 h 63"/>
              <a:gd name="T40" fmla="*/ 20 w 97"/>
              <a:gd name="T41" fmla="*/ 3 h 63"/>
              <a:gd name="T42" fmla="*/ 14 w 97"/>
              <a:gd name="T43" fmla="*/ 38 h 63"/>
              <a:gd name="T44" fmla="*/ 28 w 97"/>
              <a:gd name="T45" fmla="*/ 60 h 63"/>
              <a:gd name="T46" fmla="*/ 82 w 97"/>
              <a:gd name="T47" fmla="*/ 24 h 63"/>
              <a:gd name="T48" fmla="*/ 82 w 97"/>
              <a:gd name="T49" fmla="*/ 23 h 63"/>
              <a:gd name="T50" fmla="*/ 14 w 97"/>
              <a:gd name="T51" fmla="*/ 38 h 63"/>
              <a:gd name="T52" fmla="*/ 13 w 97"/>
              <a:gd name="T53" fmla="*/ 29 h 63"/>
              <a:gd name="T54" fmla="*/ 7 w 97"/>
              <a:gd name="T55" fmla="*/ 40 h 63"/>
              <a:gd name="T56" fmla="*/ 12 w 97"/>
              <a:gd name="T57" fmla="*/ 35 h 63"/>
              <a:gd name="T58" fmla="*/ 15 w 97"/>
              <a:gd name="T59" fmla="*/ 36 h 63"/>
              <a:gd name="T60" fmla="*/ 57 w 97"/>
              <a:gd name="T61" fmla="*/ 27 h 63"/>
              <a:gd name="T62" fmla="*/ 77 w 97"/>
              <a:gd name="T63" fmla="*/ 21 h 63"/>
              <a:gd name="T64" fmla="*/ 13 w 97"/>
              <a:gd name="T65" fmla="*/ 29 h 63"/>
              <a:gd name="T66" fmla="*/ 6 w 97"/>
              <a:gd name="T67" fmla="*/ 45 h 63"/>
              <a:gd name="T68" fmla="*/ 14 w 97"/>
              <a:gd name="T69" fmla="*/ 44 h 63"/>
              <a:gd name="T70" fmla="*/ 11 w 97"/>
              <a:gd name="T71" fmla="*/ 39 h 63"/>
              <a:gd name="T72" fmla="*/ 6 w 97"/>
              <a:gd name="T73" fmla="*/ 45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7" h="63">
                <a:moveTo>
                  <a:pt x="97" y="16"/>
                </a:moveTo>
                <a:cubicBezTo>
                  <a:pt x="96" y="20"/>
                  <a:pt x="92" y="19"/>
                  <a:pt x="90" y="22"/>
                </a:cubicBezTo>
                <a:cubicBezTo>
                  <a:pt x="85" y="24"/>
                  <a:pt x="80" y="29"/>
                  <a:pt x="75" y="33"/>
                </a:cubicBezTo>
                <a:cubicBezTo>
                  <a:pt x="65" y="38"/>
                  <a:pt x="56" y="45"/>
                  <a:pt x="46" y="51"/>
                </a:cubicBezTo>
                <a:cubicBezTo>
                  <a:pt x="40" y="54"/>
                  <a:pt x="35" y="58"/>
                  <a:pt x="29" y="63"/>
                </a:cubicBezTo>
                <a:cubicBezTo>
                  <a:pt x="28" y="62"/>
                  <a:pt x="27" y="62"/>
                  <a:pt x="26" y="62"/>
                </a:cubicBezTo>
                <a:cubicBezTo>
                  <a:pt x="22" y="57"/>
                  <a:pt x="20" y="52"/>
                  <a:pt x="16" y="47"/>
                </a:cubicBezTo>
                <a:cubicBezTo>
                  <a:pt x="12" y="47"/>
                  <a:pt x="6" y="49"/>
                  <a:pt x="2" y="48"/>
                </a:cubicBezTo>
                <a:cubicBezTo>
                  <a:pt x="0" y="42"/>
                  <a:pt x="7" y="35"/>
                  <a:pt x="10" y="28"/>
                </a:cubicBezTo>
                <a:cubicBezTo>
                  <a:pt x="10" y="27"/>
                  <a:pt x="10" y="26"/>
                  <a:pt x="10" y="26"/>
                </a:cubicBezTo>
                <a:cubicBezTo>
                  <a:pt x="13" y="17"/>
                  <a:pt x="15" y="8"/>
                  <a:pt x="18" y="0"/>
                </a:cubicBezTo>
                <a:cubicBezTo>
                  <a:pt x="25" y="0"/>
                  <a:pt x="33" y="4"/>
                  <a:pt x="40" y="5"/>
                </a:cubicBezTo>
                <a:cubicBezTo>
                  <a:pt x="51" y="8"/>
                  <a:pt x="63" y="10"/>
                  <a:pt x="75" y="13"/>
                </a:cubicBezTo>
                <a:cubicBezTo>
                  <a:pt x="81" y="13"/>
                  <a:pt x="88" y="15"/>
                  <a:pt x="94" y="15"/>
                </a:cubicBezTo>
                <a:cubicBezTo>
                  <a:pt x="95" y="15"/>
                  <a:pt x="96" y="14"/>
                  <a:pt x="97" y="16"/>
                </a:cubicBezTo>
                <a:close/>
                <a:moveTo>
                  <a:pt x="20" y="3"/>
                </a:moveTo>
                <a:cubicBezTo>
                  <a:pt x="18" y="8"/>
                  <a:pt x="16" y="13"/>
                  <a:pt x="16" y="18"/>
                </a:cubicBezTo>
                <a:cubicBezTo>
                  <a:pt x="15" y="21"/>
                  <a:pt x="13" y="23"/>
                  <a:pt x="14" y="26"/>
                </a:cubicBezTo>
                <a:cubicBezTo>
                  <a:pt x="31" y="24"/>
                  <a:pt x="48" y="21"/>
                  <a:pt x="65" y="20"/>
                </a:cubicBezTo>
                <a:cubicBezTo>
                  <a:pt x="72" y="18"/>
                  <a:pt x="80" y="19"/>
                  <a:pt x="86" y="17"/>
                </a:cubicBezTo>
                <a:cubicBezTo>
                  <a:pt x="64" y="14"/>
                  <a:pt x="41" y="7"/>
                  <a:pt x="20" y="3"/>
                </a:cubicBezTo>
                <a:close/>
                <a:moveTo>
                  <a:pt x="14" y="38"/>
                </a:moveTo>
                <a:cubicBezTo>
                  <a:pt x="19" y="45"/>
                  <a:pt x="22" y="53"/>
                  <a:pt x="28" y="60"/>
                </a:cubicBezTo>
                <a:cubicBezTo>
                  <a:pt x="46" y="48"/>
                  <a:pt x="64" y="37"/>
                  <a:pt x="82" y="24"/>
                </a:cubicBezTo>
                <a:cubicBezTo>
                  <a:pt x="82" y="23"/>
                  <a:pt x="82" y="23"/>
                  <a:pt x="82" y="23"/>
                </a:cubicBezTo>
                <a:cubicBezTo>
                  <a:pt x="59" y="29"/>
                  <a:pt x="37" y="35"/>
                  <a:pt x="14" y="38"/>
                </a:cubicBezTo>
                <a:close/>
                <a:moveTo>
                  <a:pt x="13" y="29"/>
                </a:moveTo>
                <a:cubicBezTo>
                  <a:pt x="11" y="33"/>
                  <a:pt x="8" y="37"/>
                  <a:pt x="7" y="40"/>
                </a:cubicBezTo>
                <a:cubicBezTo>
                  <a:pt x="9" y="39"/>
                  <a:pt x="9" y="36"/>
                  <a:pt x="12" y="35"/>
                </a:cubicBezTo>
                <a:cubicBezTo>
                  <a:pt x="13" y="35"/>
                  <a:pt x="14" y="35"/>
                  <a:pt x="15" y="36"/>
                </a:cubicBezTo>
                <a:cubicBezTo>
                  <a:pt x="29" y="33"/>
                  <a:pt x="43" y="30"/>
                  <a:pt x="57" y="27"/>
                </a:cubicBezTo>
                <a:cubicBezTo>
                  <a:pt x="64" y="24"/>
                  <a:pt x="70" y="23"/>
                  <a:pt x="77" y="21"/>
                </a:cubicBezTo>
                <a:cubicBezTo>
                  <a:pt x="55" y="23"/>
                  <a:pt x="34" y="25"/>
                  <a:pt x="13" y="29"/>
                </a:cubicBezTo>
                <a:close/>
                <a:moveTo>
                  <a:pt x="6" y="45"/>
                </a:moveTo>
                <a:cubicBezTo>
                  <a:pt x="9" y="46"/>
                  <a:pt x="12" y="44"/>
                  <a:pt x="14" y="44"/>
                </a:cubicBezTo>
                <a:cubicBezTo>
                  <a:pt x="13" y="42"/>
                  <a:pt x="13" y="41"/>
                  <a:pt x="11" y="39"/>
                </a:cubicBezTo>
                <a:cubicBezTo>
                  <a:pt x="10" y="41"/>
                  <a:pt x="8" y="43"/>
                  <a:pt x="6" y="45"/>
                </a:cubicBezTo>
                <a:close/>
              </a:path>
            </a:pathLst>
          </a:custGeo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>
            <a:off x="6831243" y="4263597"/>
            <a:ext cx="3975213" cy="317376"/>
          </a:xfrm>
          <a:custGeom>
            <a:avLst/>
            <a:gdLst>
              <a:gd name="connsiteX0" fmla="*/ 0 w 6766560"/>
              <a:gd name="connsiteY0" fmla="*/ 39809 h 361457"/>
              <a:gd name="connsiteX1" fmla="*/ 4411980 w 6766560"/>
              <a:gd name="connsiteY1" fmla="*/ 28379 h 361457"/>
              <a:gd name="connsiteX2" fmla="*/ 4023360 w 6766560"/>
              <a:gd name="connsiteY2" fmla="*/ 359849 h 361457"/>
              <a:gd name="connsiteX3" fmla="*/ 6766560 w 6766560"/>
              <a:gd name="connsiteY3" fmla="*/ 131249 h 361457"/>
              <a:gd name="connsiteX0-1" fmla="*/ 0 w 6766560"/>
              <a:gd name="connsiteY0-2" fmla="*/ 75291 h 398381"/>
              <a:gd name="connsiteX1-3" fmla="*/ 4369154 w 6766560"/>
              <a:gd name="connsiteY1-4" fmla="*/ 18141 h 398381"/>
              <a:gd name="connsiteX2-5" fmla="*/ 4023360 w 6766560"/>
              <a:gd name="connsiteY2-6" fmla="*/ 395331 h 398381"/>
              <a:gd name="connsiteX3-7" fmla="*/ 6766560 w 6766560"/>
              <a:gd name="connsiteY3-8" fmla="*/ 166731 h 398381"/>
              <a:gd name="connsiteX0-9" fmla="*/ 0 w 6766560"/>
              <a:gd name="connsiteY0-10" fmla="*/ 71354 h 339035"/>
              <a:gd name="connsiteX1-11" fmla="*/ 4369154 w 6766560"/>
              <a:gd name="connsiteY1-12" fmla="*/ 14204 h 339035"/>
              <a:gd name="connsiteX2-13" fmla="*/ 4351696 w 6766560"/>
              <a:gd name="connsiteY2-14" fmla="*/ 334244 h 339035"/>
              <a:gd name="connsiteX3-15" fmla="*/ 6766560 w 6766560"/>
              <a:gd name="connsiteY3-16" fmla="*/ 162794 h 339035"/>
              <a:gd name="connsiteX0-17" fmla="*/ 0 w 7194823"/>
              <a:gd name="connsiteY0-18" fmla="*/ 71354 h 334304"/>
              <a:gd name="connsiteX1-19" fmla="*/ 4369154 w 7194823"/>
              <a:gd name="connsiteY1-20" fmla="*/ 14204 h 334304"/>
              <a:gd name="connsiteX2-21" fmla="*/ 4351696 w 7194823"/>
              <a:gd name="connsiteY2-22" fmla="*/ 334244 h 334304"/>
              <a:gd name="connsiteX3-23" fmla="*/ 7194823 w 7194823"/>
              <a:gd name="connsiteY3-24" fmla="*/ 37064 h 334304"/>
              <a:gd name="connsiteX0-25" fmla="*/ 0 w 7194823"/>
              <a:gd name="connsiteY0-26" fmla="*/ 72918 h 358721"/>
              <a:gd name="connsiteX1-27" fmla="*/ 4369154 w 7194823"/>
              <a:gd name="connsiteY1-28" fmla="*/ 15768 h 358721"/>
              <a:gd name="connsiteX2-29" fmla="*/ 4051911 w 7194823"/>
              <a:gd name="connsiteY2-30" fmla="*/ 358668 h 358721"/>
              <a:gd name="connsiteX3-31" fmla="*/ 7194823 w 7194823"/>
              <a:gd name="connsiteY3-32" fmla="*/ 38628 h 358721"/>
              <a:gd name="connsiteX0-33" fmla="*/ 0 w 6454042"/>
              <a:gd name="connsiteY0-34" fmla="*/ 72918 h 359955"/>
              <a:gd name="connsiteX1-35" fmla="*/ 4369154 w 6454042"/>
              <a:gd name="connsiteY1-36" fmla="*/ 15768 h 359955"/>
              <a:gd name="connsiteX2-37" fmla="*/ 4051911 w 6454042"/>
              <a:gd name="connsiteY2-38" fmla="*/ 358668 h 359955"/>
              <a:gd name="connsiteX3-39" fmla="*/ 6454042 w 6454042"/>
              <a:gd name="connsiteY3-40" fmla="*/ 112769 h 359955"/>
              <a:gd name="connsiteX0-41" fmla="*/ 0 w 6454042"/>
              <a:gd name="connsiteY0-42" fmla="*/ 62493 h 349247"/>
              <a:gd name="connsiteX1-43" fmla="*/ 4122228 w 6454042"/>
              <a:gd name="connsiteY1-44" fmla="*/ 17700 h 349247"/>
              <a:gd name="connsiteX2-45" fmla="*/ 4051911 w 6454042"/>
              <a:gd name="connsiteY2-46" fmla="*/ 348243 h 349247"/>
              <a:gd name="connsiteX3-47" fmla="*/ 6454042 w 6454042"/>
              <a:gd name="connsiteY3-48" fmla="*/ 102344 h 349247"/>
              <a:gd name="connsiteX0-49" fmla="*/ 0 w 4341830"/>
              <a:gd name="connsiteY0-50" fmla="*/ 62493 h 348243"/>
              <a:gd name="connsiteX1-51" fmla="*/ 4122228 w 4341830"/>
              <a:gd name="connsiteY1-52" fmla="*/ 17700 h 348243"/>
              <a:gd name="connsiteX2-53" fmla="*/ 4051911 w 4341830"/>
              <a:gd name="connsiteY2-54" fmla="*/ 348243 h 348243"/>
              <a:gd name="connsiteX0-55" fmla="*/ 0 w 4122228"/>
              <a:gd name="connsiteY0-56" fmla="*/ 62493 h 62493"/>
              <a:gd name="connsiteX1-57" fmla="*/ 4122228 w 4122228"/>
              <a:gd name="connsiteY1-58" fmla="*/ 17700 h 62493"/>
              <a:gd name="connsiteX0-59" fmla="*/ 0 w 4122228"/>
              <a:gd name="connsiteY0-60" fmla="*/ 44793 h 66159"/>
              <a:gd name="connsiteX1-61" fmla="*/ 4122228 w 4122228"/>
              <a:gd name="connsiteY1-62" fmla="*/ 0 h 66159"/>
              <a:gd name="connsiteX0-63" fmla="*/ 0 w 4245691"/>
              <a:gd name="connsiteY0-64" fmla="*/ 156004 h 156004"/>
              <a:gd name="connsiteX1-65" fmla="*/ 4245691 w 4245691"/>
              <a:gd name="connsiteY1-66" fmla="*/ 0 h 156004"/>
              <a:gd name="connsiteX0-67" fmla="*/ 0 w 4245691"/>
              <a:gd name="connsiteY0-68" fmla="*/ 156004 h 163985"/>
              <a:gd name="connsiteX1-69" fmla="*/ 4245691 w 4245691"/>
              <a:gd name="connsiteY1-70" fmla="*/ 0 h 163985"/>
              <a:gd name="connsiteX0-71" fmla="*/ 0 w 5449458"/>
              <a:gd name="connsiteY0-72" fmla="*/ 143648 h 143648"/>
              <a:gd name="connsiteX1-73" fmla="*/ 5449458 w 5449458"/>
              <a:gd name="connsiteY1-74" fmla="*/ 0 h 143648"/>
              <a:gd name="connsiteX0-75" fmla="*/ 0 w 5449458"/>
              <a:gd name="connsiteY0-76" fmla="*/ 143648 h 260913"/>
              <a:gd name="connsiteX1-77" fmla="*/ 1990356 w 5449458"/>
              <a:gd name="connsiteY1-78" fmla="*/ 260339 h 260913"/>
              <a:gd name="connsiteX2-79" fmla="*/ 5449458 w 5449458"/>
              <a:gd name="connsiteY2-80" fmla="*/ 0 h 260913"/>
              <a:gd name="connsiteX0-81" fmla="*/ 0 w 4693246"/>
              <a:gd name="connsiteY0-82" fmla="*/ 169 h 463018"/>
              <a:gd name="connsiteX1-83" fmla="*/ 1234144 w 4693246"/>
              <a:gd name="connsiteY1-84" fmla="*/ 462849 h 463018"/>
              <a:gd name="connsiteX2-85" fmla="*/ 4693246 w 4693246"/>
              <a:gd name="connsiteY2-86" fmla="*/ 202510 h 463018"/>
              <a:gd name="connsiteX0-87" fmla="*/ 153395 w 4846641"/>
              <a:gd name="connsiteY0-88" fmla="*/ 0 h 462988"/>
              <a:gd name="connsiteX1-89" fmla="*/ 1387539 w 4846641"/>
              <a:gd name="connsiteY1-90" fmla="*/ 462680 h 462988"/>
              <a:gd name="connsiteX2-91" fmla="*/ 4846641 w 4846641"/>
              <a:gd name="connsiteY2-92" fmla="*/ 202341 h 462988"/>
              <a:gd name="connsiteX0-93" fmla="*/ 212160 w 4457851"/>
              <a:gd name="connsiteY0-94" fmla="*/ 0 h 462988"/>
              <a:gd name="connsiteX1-95" fmla="*/ 998749 w 4457851"/>
              <a:gd name="connsiteY1-96" fmla="*/ 462680 h 462988"/>
              <a:gd name="connsiteX2-97" fmla="*/ 4457851 w 4457851"/>
              <a:gd name="connsiteY2-98" fmla="*/ 202341 h 462988"/>
              <a:gd name="connsiteX0-99" fmla="*/ 238795 w 4484486"/>
              <a:gd name="connsiteY0-100" fmla="*/ 0 h 462868"/>
              <a:gd name="connsiteX1-101" fmla="*/ 1025384 w 4484486"/>
              <a:gd name="connsiteY1-102" fmla="*/ 462680 h 462868"/>
              <a:gd name="connsiteX2-103" fmla="*/ 4484486 w 4484486"/>
              <a:gd name="connsiteY2-104" fmla="*/ 202341 h 462868"/>
              <a:gd name="connsiteX0-105" fmla="*/ 410770 w 4656461"/>
              <a:gd name="connsiteY0-106" fmla="*/ 0 h 425815"/>
              <a:gd name="connsiteX1-107" fmla="*/ 595476 w 4656461"/>
              <a:gd name="connsiteY1-108" fmla="*/ 425610 h 425815"/>
              <a:gd name="connsiteX2-109" fmla="*/ 4656461 w 4656461"/>
              <a:gd name="connsiteY2-110" fmla="*/ 202341 h 425815"/>
              <a:gd name="connsiteX0-111" fmla="*/ 410770 w 4656461"/>
              <a:gd name="connsiteY0-112" fmla="*/ 0 h 364069"/>
              <a:gd name="connsiteX1-113" fmla="*/ 595476 w 4656461"/>
              <a:gd name="connsiteY1-114" fmla="*/ 363827 h 364069"/>
              <a:gd name="connsiteX2-115" fmla="*/ 4656461 w 4656461"/>
              <a:gd name="connsiteY2-116" fmla="*/ 202341 h 364069"/>
              <a:gd name="connsiteX0-117" fmla="*/ 558636 w 4511100"/>
              <a:gd name="connsiteY0-118" fmla="*/ 0 h 388767"/>
              <a:gd name="connsiteX1-119" fmla="*/ 450115 w 4511100"/>
              <a:gd name="connsiteY1-120" fmla="*/ 388541 h 388767"/>
              <a:gd name="connsiteX2-121" fmla="*/ 4511100 w 4511100"/>
              <a:gd name="connsiteY2-122" fmla="*/ 227055 h 388767"/>
              <a:gd name="connsiteX0-123" fmla="*/ 445007 w 4613533"/>
              <a:gd name="connsiteY0-124" fmla="*/ 0 h 413467"/>
              <a:gd name="connsiteX1-125" fmla="*/ 552548 w 4613533"/>
              <a:gd name="connsiteY1-126" fmla="*/ 413255 h 413467"/>
              <a:gd name="connsiteX2-127" fmla="*/ 4613533 w 4613533"/>
              <a:gd name="connsiteY2-128" fmla="*/ 251769 h 413467"/>
              <a:gd name="connsiteX0-129" fmla="*/ 437894 w 4606420"/>
              <a:gd name="connsiteY0-130" fmla="*/ 0 h 351722"/>
              <a:gd name="connsiteX1-131" fmla="*/ 560868 w 4606420"/>
              <a:gd name="connsiteY1-132" fmla="*/ 351471 h 351722"/>
              <a:gd name="connsiteX2-133" fmla="*/ 4606420 w 4606420"/>
              <a:gd name="connsiteY2-134" fmla="*/ 251769 h 351722"/>
              <a:gd name="connsiteX0-135" fmla="*/ 424068 w 4592594"/>
              <a:gd name="connsiteY0-136" fmla="*/ 0 h 401116"/>
              <a:gd name="connsiteX1-137" fmla="*/ 577907 w 4592594"/>
              <a:gd name="connsiteY1-138" fmla="*/ 400898 h 401116"/>
              <a:gd name="connsiteX2-139" fmla="*/ 4592594 w 4592594"/>
              <a:gd name="connsiteY2-140" fmla="*/ 251769 h 401116"/>
              <a:gd name="connsiteX0-141" fmla="*/ 424068 w 4592594"/>
              <a:gd name="connsiteY0-142" fmla="*/ 0 h 401116"/>
              <a:gd name="connsiteX1-143" fmla="*/ 577907 w 4592594"/>
              <a:gd name="connsiteY1-144" fmla="*/ 400898 h 401116"/>
              <a:gd name="connsiteX2-145" fmla="*/ 4592594 w 4592594"/>
              <a:gd name="connsiteY2-146" fmla="*/ 338266 h 401116"/>
              <a:gd name="connsiteX0-147" fmla="*/ 391353 w 4638179"/>
              <a:gd name="connsiteY0-148" fmla="*/ 0 h 401116"/>
              <a:gd name="connsiteX1-149" fmla="*/ 623492 w 4638179"/>
              <a:gd name="connsiteY1-150" fmla="*/ 400898 h 401116"/>
              <a:gd name="connsiteX2-151" fmla="*/ 4638179 w 4638179"/>
              <a:gd name="connsiteY2-152" fmla="*/ 338266 h 401116"/>
              <a:gd name="connsiteX0-153" fmla="*/ 391353 w 4904398"/>
              <a:gd name="connsiteY0-154" fmla="*/ 0 h 401116"/>
              <a:gd name="connsiteX1-155" fmla="*/ 623492 w 4904398"/>
              <a:gd name="connsiteY1-156" fmla="*/ 400898 h 401116"/>
              <a:gd name="connsiteX2-157" fmla="*/ 4904398 w 4904398"/>
              <a:gd name="connsiteY2-158" fmla="*/ 322224 h 40111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904398" h="401116">
                <a:moveTo>
                  <a:pt x="391353" y="0"/>
                </a:moveTo>
                <a:cubicBezTo>
                  <a:pt x="-226127" y="38897"/>
                  <a:pt x="-86259" y="411428"/>
                  <a:pt x="623492" y="400898"/>
                </a:cubicBezTo>
                <a:lnTo>
                  <a:pt x="4904398" y="322224"/>
                </a:lnTo>
              </a:path>
            </a:pathLst>
          </a:custGeom>
          <a:noFill/>
          <a:ln w="25400" cap="rnd">
            <a:solidFill>
              <a:schemeClr val="tx1">
                <a:lumMod val="85000"/>
                <a:lumOff val="15000"/>
              </a:schemeClr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7367691" y="4001987"/>
            <a:ext cx="31347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800" dirty="0">
                <a:latin typeface="方正静蕾简体" panose="02000000000000000000" pitchFamily="2" charset="-122"/>
                <a:ea typeface="方正静蕾简体" panose="02000000000000000000" pitchFamily="2" charset="-122"/>
              </a:rPr>
              <a:t>5.</a:t>
            </a:r>
            <a:r>
              <a:rPr lang="zh-CN" altLang="en-US" sz="2800" dirty="0">
                <a:latin typeface="方正静蕾简体" panose="02000000000000000000" pitchFamily="2" charset="-122"/>
                <a:ea typeface="方正静蕾简体" panose="02000000000000000000" pitchFamily="2" charset="-122"/>
              </a:rPr>
              <a:t>计划进度安排</a:t>
            </a:r>
          </a:p>
        </p:txBody>
      </p:sp>
      <p:sp>
        <p:nvSpPr>
          <p:cNvPr id="11" name="Freeform 34"/>
          <p:cNvSpPr>
            <a:spLocks noEditPoints="1"/>
          </p:cNvSpPr>
          <p:nvPr/>
        </p:nvSpPr>
        <p:spPr bwMode="auto">
          <a:xfrm>
            <a:off x="10867879" y="5563915"/>
            <a:ext cx="793395" cy="459363"/>
          </a:xfrm>
          <a:custGeom>
            <a:avLst/>
            <a:gdLst>
              <a:gd name="T0" fmla="*/ 97 w 97"/>
              <a:gd name="T1" fmla="*/ 16 h 63"/>
              <a:gd name="T2" fmla="*/ 90 w 97"/>
              <a:gd name="T3" fmla="*/ 22 h 63"/>
              <a:gd name="T4" fmla="*/ 75 w 97"/>
              <a:gd name="T5" fmla="*/ 33 h 63"/>
              <a:gd name="T6" fmla="*/ 46 w 97"/>
              <a:gd name="T7" fmla="*/ 51 h 63"/>
              <a:gd name="T8" fmla="*/ 29 w 97"/>
              <a:gd name="T9" fmla="*/ 63 h 63"/>
              <a:gd name="T10" fmla="*/ 26 w 97"/>
              <a:gd name="T11" fmla="*/ 62 h 63"/>
              <a:gd name="T12" fmla="*/ 16 w 97"/>
              <a:gd name="T13" fmla="*/ 47 h 63"/>
              <a:gd name="T14" fmla="*/ 2 w 97"/>
              <a:gd name="T15" fmla="*/ 48 h 63"/>
              <a:gd name="T16" fmla="*/ 10 w 97"/>
              <a:gd name="T17" fmla="*/ 28 h 63"/>
              <a:gd name="T18" fmla="*/ 10 w 97"/>
              <a:gd name="T19" fmla="*/ 26 h 63"/>
              <a:gd name="T20" fmla="*/ 18 w 97"/>
              <a:gd name="T21" fmla="*/ 0 h 63"/>
              <a:gd name="T22" fmla="*/ 40 w 97"/>
              <a:gd name="T23" fmla="*/ 5 h 63"/>
              <a:gd name="T24" fmla="*/ 75 w 97"/>
              <a:gd name="T25" fmla="*/ 13 h 63"/>
              <a:gd name="T26" fmla="*/ 94 w 97"/>
              <a:gd name="T27" fmla="*/ 15 h 63"/>
              <a:gd name="T28" fmla="*/ 97 w 97"/>
              <a:gd name="T29" fmla="*/ 16 h 63"/>
              <a:gd name="T30" fmla="*/ 20 w 97"/>
              <a:gd name="T31" fmla="*/ 3 h 63"/>
              <a:gd name="T32" fmla="*/ 16 w 97"/>
              <a:gd name="T33" fmla="*/ 18 h 63"/>
              <a:gd name="T34" fmla="*/ 14 w 97"/>
              <a:gd name="T35" fmla="*/ 26 h 63"/>
              <a:gd name="T36" fmla="*/ 65 w 97"/>
              <a:gd name="T37" fmla="*/ 20 h 63"/>
              <a:gd name="T38" fmla="*/ 86 w 97"/>
              <a:gd name="T39" fmla="*/ 17 h 63"/>
              <a:gd name="T40" fmla="*/ 20 w 97"/>
              <a:gd name="T41" fmla="*/ 3 h 63"/>
              <a:gd name="T42" fmla="*/ 14 w 97"/>
              <a:gd name="T43" fmla="*/ 38 h 63"/>
              <a:gd name="T44" fmla="*/ 28 w 97"/>
              <a:gd name="T45" fmla="*/ 60 h 63"/>
              <a:gd name="T46" fmla="*/ 82 w 97"/>
              <a:gd name="T47" fmla="*/ 24 h 63"/>
              <a:gd name="T48" fmla="*/ 82 w 97"/>
              <a:gd name="T49" fmla="*/ 23 h 63"/>
              <a:gd name="T50" fmla="*/ 14 w 97"/>
              <a:gd name="T51" fmla="*/ 38 h 63"/>
              <a:gd name="T52" fmla="*/ 13 w 97"/>
              <a:gd name="T53" fmla="*/ 29 h 63"/>
              <a:gd name="T54" fmla="*/ 7 w 97"/>
              <a:gd name="T55" fmla="*/ 40 h 63"/>
              <a:gd name="T56" fmla="*/ 12 w 97"/>
              <a:gd name="T57" fmla="*/ 35 h 63"/>
              <a:gd name="T58" fmla="*/ 15 w 97"/>
              <a:gd name="T59" fmla="*/ 36 h 63"/>
              <a:gd name="T60" fmla="*/ 57 w 97"/>
              <a:gd name="T61" fmla="*/ 27 h 63"/>
              <a:gd name="T62" fmla="*/ 77 w 97"/>
              <a:gd name="T63" fmla="*/ 21 h 63"/>
              <a:gd name="T64" fmla="*/ 13 w 97"/>
              <a:gd name="T65" fmla="*/ 29 h 63"/>
              <a:gd name="T66" fmla="*/ 6 w 97"/>
              <a:gd name="T67" fmla="*/ 45 h 63"/>
              <a:gd name="T68" fmla="*/ 14 w 97"/>
              <a:gd name="T69" fmla="*/ 44 h 63"/>
              <a:gd name="T70" fmla="*/ 11 w 97"/>
              <a:gd name="T71" fmla="*/ 39 h 63"/>
              <a:gd name="T72" fmla="*/ 6 w 97"/>
              <a:gd name="T73" fmla="*/ 45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7" h="63">
                <a:moveTo>
                  <a:pt x="97" y="16"/>
                </a:moveTo>
                <a:cubicBezTo>
                  <a:pt x="96" y="20"/>
                  <a:pt x="92" y="19"/>
                  <a:pt x="90" y="22"/>
                </a:cubicBezTo>
                <a:cubicBezTo>
                  <a:pt x="85" y="24"/>
                  <a:pt x="80" y="29"/>
                  <a:pt x="75" y="33"/>
                </a:cubicBezTo>
                <a:cubicBezTo>
                  <a:pt x="65" y="38"/>
                  <a:pt x="56" y="45"/>
                  <a:pt x="46" y="51"/>
                </a:cubicBezTo>
                <a:cubicBezTo>
                  <a:pt x="40" y="54"/>
                  <a:pt x="35" y="58"/>
                  <a:pt x="29" y="63"/>
                </a:cubicBezTo>
                <a:cubicBezTo>
                  <a:pt x="28" y="62"/>
                  <a:pt x="27" y="62"/>
                  <a:pt x="26" y="62"/>
                </a:cubicBezTo>
                <a:cubicBezTo>
                  <a:pt x="22" y="57"/>
                  <a:pt x="20" y="52"/>
                  <a:pt x="16" y="47"/>
                </a:cubicBezTo>
                <a:cubicBezTo>
                  <a:pt x="12" y="47"/>
                  <a:pt x="6" y="49"/>
                  <a:pt x="2" y="48"/>
                </a:cubicBezTo>
                <a:cubicBezTo>
                  <a:pt x="0" y="42"/>
                  <a:pt x="7" y="35"/>
                  <a:pt x="10" y="28"/>
                </a:cubicBezTo>
                <a:cubicBezTo>
                  <a:pt x="10" y="27"/>
                  <a:pt x="10" y="26"/>
                  <a:pt x="10" y="26"/>
                </a:cubicBezTo>
                <a:cubicBezTo>
                  <a:pt x="13" y="17"/>
                  <a:pt x="15" y="8"/>
                  <a:pt x="18" y="0"/>
                </a:cubicBezTo>
                <a:cubicBezTo>
                  <a:pt x="25" y="0"/>
                  <a:pt x="33" y="4"/>
                  <a:pt x="40" y="5"/>
                </a:cubicBezTo>
                <a:cubicBezTo>
                  <a:pt x="51" y="8"/>
                  <a:pt x="63" y="10"/>
                  <a:pt x="75" y="13"/>
                </a:cubicBezTo>
                <a:cubicBezTo>
                  <a:pt x="81" y="13"/>
                  <a:pt x="88" y="15"/>
                  <a:pt x="94" y="15"/>
                </a:cubicBezTo>
                <a:cubicBezTo>
                  <a:pt x="95" y="15"/>
                  <a:pt x="96" y="14"/>
                  <a:pt x="97" y="16"/>
                </a:cubicBezTo>
                <a:close/>
                <a:moveTo>
                  <a:pt x="20" y="3"/>
                </a:moveTo>
                <a:cubicBezTo>
                  <a:pt x="18" y="8"/>
                  <a:pt x="16" y="13"/>
                  <a:pt x="16" y="18"/>
                </a:cubicBezTo>
                <a:cubicBezTo>
                  <a:pt x="15" y="21"/>
                  <a:pt x="13" y="23"/>
                  <a:pt x="14" y="26"/>
                </a:cubicBezTo>
                <a:cubicBezTo>
                  <a:pt x="31" y="24"/>
                  <a:pt x="48" y="21"/>
                  <a:pt x="65" y="20"/>
                </a:cubicBezTo>
                <a:cubicBezTo>
                  <a:pt x="72" y="18"/>
                  <a:pt x="80" y="19"/>
                  <a:pt x="86" y="17"/>
                </a:cubicBezTo>
                <a:cubicBezTo>
                  <a:pt x="64" y="14"/>
                  <a:pt x="41" y="7"/>
                  <a:pt x="20" y="3"/>
                </a:cubicBezTo>
                <a:close/>
                <a:moveTo>
                  <a:pt x="14" y="38"/>
                </a:moveTo>
                <a:cubicBezTo>
                  <a:pt x="19" y="45"/>
                  <a:pt x="22" y="53"/>
                  <a:pt x="28" y="60"/>
                </a:cubicBezTo>
                <a:cubicBezTo>
                  <a:pt x="46" y="48"/>
                  <a:pt x="64" y="37"/>
                  <a:pt x="82" y="24"/>
                </a:cubicBezTo>
                <a:cubicBezTo>
                  <a:pt x="82" y="23"/>
                  <a:pt x="82" y="23"/>
                  <a:pt x="82" y="23"/>
                </a:cubicBezTo>
                <a:cubicBezTo>
                  <a:pt x="59" y="29"/>
                  <a:pt x="37" y="35"/>
                  <a:pt x="14" y="38"/>
                </a:cubicBezTo>
                <a:close/>
                <a:moveTo>
                  <a:pt x="13" y="29"/>
                </a:moveTo>
                <a:cubicBezTo>
                  <a:pt x="11" y="33"/>
                  <a:pt x="8" y="37"/>
                  <a:pt x="7" y="40"/>
                </a:cubicBezTo>
                <a:cubicBezTo>
                  <a:pt x="9" y="39"/>
                  <a:pt x="9" y="36"/>
                  <a:pt x="12" y="35"/>
                </a:cubicBezTo>
                <a:cubicBezTo>
                  <a:pt x="13" y="35"/>
                  <a:pt x="14" y="35"/>
                  <a:pt x="15" y="36"/>
                </a:cubicBezTo>
                <a:cubicBezTo>
                  <a:pt x="29" y="33"/>
                  <a:pt x="43" y="30"/>
                  <a:pt x="57" y="27"/>
                </a:cubicBezTo>
                <a:cubicBezTo>
                  <a:pt x="64" y="24"/>
                  <a:pt x="70" y="23"/>
                  <a:pt x="77" y="21"/>
                </a:cubicBezTo>
                <a:cubicBezTo>
                  <a:pt x="55" y="23"/>
                  <a:pt x="34" y="25"/>
                  <a:pt x="13" y="29"/>
                </a:cubicBezTo>
                <a:close/>
                <a:moveTo>
                  <a:pt x="6" y="45"/>
                </a:moveTo>
                <a:cubicBezTo>
                  <a:pt x="9" y="46"/>
                  <a:pt x="12" y="44"/>
                  <a:pt x="14" y="44"/>
                </a:cubicBezTo>
                <a:cubicBezTo>
                  <a:pt x="13" y="42"/>
                  <a:pt x="13" y="41"/>
                  <a:pt x="11" y="39"/>
                </a:cubicBezTo>
                <a:cubicBezTo>
                  <a:pt x="10" y="41"/>
                  <a:pt x="8" y="43"/>
                  <a:pt x="6" y="45"/>
                </a:cubicBezTo>
                <a:close/>
              </a:path>
            </a:pathLst>
          </a:custGeo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任意多边形 11"/>
          <p:cNvSpPr/>
          <p:nvPr/>
        </p:nvSpPr>
        <p:spPr>
          <a:xfrm>
            <a:off x="6823467" y="5746089"/>
            <a:ext cx="3975213" cy="317376"/>
          </a:xfrm>
          <a:custGeom>
            <a:avLst/>
            <a:gdLst>
              <a:gd name="connsiteX0" fmla="*/ 0 w 6766560"/>
              <a:gd name="connsiteY0" fmla="*/ 39809 h 361457"/>
              <a:gd name="connsiteX1" fmla="*/ 4411980 w 6766560"/>
              <a:gd name="connsiteY1" fmla="*/ 28379 h 361457"/>
              <a:gd name="connsiteX2" fmla="*/ 4023360 w 6766560"/>
              <a:gd name="connsiteY2" fmla="*/ 359849 h 361457"/>
              <a:gd name="connsiteX3" fmla="*/ 6766560 w 6766560"/>
              <a:gd name="connsiteY3" fmla="*/ 131249 h 361457"/>
              <a:gd name="connsiteX0-1" fmla="*/ 0 w 6766560"/>
              <a:gd name="connsiteY0-2" fmla="*/ 75291 h 398381"/>
              <a:gd name="connsiteX1-3" fmla="*/ 4369154 w 6766560"/>
              <a:gd name="connsiteY1-4" fmla="*/ 18141 h 398381"/>
              <a:gd name="connsiteX2-5" fmla="*/ 4023360 w 6766560"/>
              <a:gd name="connsiteY2-6" fmla="*/ 395331 h 398381"/>
              <a:gd name="connsiteX3-7" fmla="*/ 6766560 w 6766560"/>
              <a:gd name="connsiteY3-8" fmla="*/ 166731 h 398381"/>
              <a:gd name="connsiteX0-9" fmla="*/ 0 w 6766560"/>
              <a:gd name="connsiteY0-10" fmla="*/ 71354 h 339035"/>
              <a:gd name="connsiteX1-11" fmla="*/ 4369154 w 6766560"/>
              <a:gd name="connsiteY1-12" fmla="*/ 14204 h 339035"/>
              <a:gd name="connsiteX2-13" fmla="*/ 4351696 w 6766560"/>
              <a:gd name="connsiteY2-14" fmla="*/ 334244 h 339035"/>
              <a:gd name="connsiteX3-15" fmla="*/ 6766560 w 6766560"/>
              <a:gd name="connsiteY3-16" fmla="*/ 162794 h 339035"/>
              <a:gd name="connsiteX0-17" fmla="*/ 0 w 7194823"/>
              <a:gd name="connsiteY0-18" fmla="*/ 71354 h 334304"/>
              <a:gd name="connsiteX1-19" fmla="*/ 4369154 w 7194823"/>
              <a:gd name="connsiteY1-20" fmla="*/ 14204 h 334304"/>
              <a:gd name="connsiteX2-21" fmla="*/ 4351696 w 7194823"/>
              <a:gd name="connsiteY2-22" fmla="*/ 334244 h 334304"/>
              <a:gd name="connsiteX3-23" fmla="*/ 7194823 w 7194823"/>
              <a:gd name="connsiteY3-24" fmla="*/ 37064 h 334304"/>
              <a:gd name="connsiteX0-25" fmla="*/ 0 w 7194823"/>
              <a:gd name="connsiteY0-26" fmla="*/ 72918 h 358721"/>
              <a:gd name="connsiteX1-27" fmla="*/ 4369154 w 7194823"/>
              <a:gd name="connsiteY1-28" fmla="*/ 15768 h 358721"/>
              <a:gd name="connsiteX2-29" fmla="*/ 4051911 w 7194823"/>
              <a:gd name="connsiteY2-30" fmla="*/ 358668 h 358721"/>
              <a:gd name="connsiteX3-31" fmla="*/ 7194823 w 7194823"/>
              <a:gd name="connsiteY3-32" fmla="*/ 38628 h 358721"/>
              <a:gd name="connsiteX0-33" fmla="*/ 0 w 6454042"/>
              <a:gd name="connsiteY0-34" fmla="*/ 72918 h 359955"/>
              <a:gd name="connsiteX1-35" fmla="*/ 4369154 w 6454042"/>
              <a:gd name="connsiteY1-36" fmla="*/ 15768 h 359955"/>
              <a:gd name="connsiteX2-37" fmla="*/ 4051911 w 6454042"/>
              <a:gd name="connsiteY2-38" fmla="*/ 358668 h 359955"/>
              <a:gd name="connsiteX3-39" fmla="*/ 6454042 w 6454042"/>
              <a:gd name="connsiteY3-40" fmla="*/ 112769 h 359955"/>
              <a:gd name="connsiteX0-41" fmla="*/ 0 w 6454042"/>
              <a:gd name="connsiteY0-42" fmla="*/ 62493 h 349247"/>
              <a:gd name="connsiteX1-43" fmla="*/ 4122228 w 6454042"/>
              <a:gd name="connsiteY1-44" fmla="*/ 17700 h 349247"/>
              <a:gd name="connsiteX2-45" fmla="*/ 4051911 w 6454042"/>
              <a:gd name="connsiteY2-46" fmla="*/ 348243 h 349247"/>
              <a:gd name="connsiteX3-47" fmla="*/ 6454042 w 6454042"/>
              <a:gd name="connsiteY3-48" fmla="*/ 102344 h 349247"/>
              <a:gd name="connsiteX0-49" fmla="*/ 0 w 4341830"/>
              <a:gd name="connsiteY0-50" fmla="*/ 62493 h 348243"/>
              <a:gd name="connsiteX1-51" fmla="*/ 4122228 w 4341830"/>
              <a:gd name="connsiteY1-52" fmla="*/ 17700 h 348243"/>
              <a:gd name="connsiteX2-53" fmla="*/ 4051911 w 4341830"/>
              <a:gd name="connsiteY2-54" fmla="*/ 348243 h 348243"/>
              <a:gd name="connsiteX0-55" fmla="*/ 0 w 4122228"/>
              <a:gd name="connsiteY0-56" fmla="*/ 62493 h 62493"/>
              <a:gd name="connsiteX1-57" fmla="*/ 4122228 w 4122228"/>
              <a:gd name="connsiteY1-58" fmla="*/ 17700 h 62493"/>
              <a:gd name="connsiteX0-59" fmla="*/ 0 w 4122228"/>
              <a:gd name="connsiteY0-60" fmla="*/ 44793 h 66159"/>
              <a:gd name="connsiteX1-61" fmla="*/ 4122228 w 4122228"/>
              <a:gd name="connsiteY1-62" fmla="*/ 0 h 66159"/>
              <a:gd name="connsiteX0-63" fmla="*/ 0 w 4245691"/>
              <a:gd name="connsiteY0-64" fmla="*/ 156004 h 156004"/>
              <a:gd name="connsiteX1-65" fmla="*/ 4245691 w 4245691"/>
              <a:gd name="connsiteY1-66" fmla="*/ 0 h 156004"/>
              <a:gd name="connsiteX0-67" fmla="*/ 0 w 4245691"/>
              <a:gd name="connsiteY0-68" fmla="*/ 156004 h 163985"/>
              <a:gd name="connsiteX1-69" fmla="*/ 4245691 w 4245691"/>
              <a:gd name="connsiteY1-70" fmla="*/ 0 h 163985"/>
              <a:gd name="connsiteX0-71" fmla="*/ 0 w 5449458"/>
              <a:gd name="connsiteY0-72" fmla="*/ 143648 h 143648"/>
              <a:gd name="connsiteX1-73" fmla="*/ 5449458 w 5449458"/>
              <a:gd name="connsiteY1-74" fmla="*/ 0 h 143648"/>
              <a:gd name="connsiteX0-75" fmla="*/ 0 w 5449458"/>
              <a:gd name="connsiteY0-76" fmla="*/ 143648 h 260913"/>
              <a:gd name="connsiteX1-77" fmla="*/ 1990356 w 5449458"/>
              <a:gd name="connsiteY1-78" fmla="*/ 260339 h 260913"/>
              <a:gd name="connsiteX2-79" fmla="*/ 5449458 w 5449458"/>
              <a:gd name="connsiteY2-80" fmla="*/ 0 h 260913"/>
              <a:gd name="connsiteX0-81" fmla="*/ 0 w 4693246"/>
              <a:gd name="connsiteY0-82" fmla="*/ 169 h 463018"/>
              <a:gd name="connsiteX1-83" fmla="*/ 1234144 w 4693246"/>
              <a:gd name="connsiteY1-84" fmla="*/ 462849 h 463018"/>
              <a:gd name="connsiteX2-85" fmla="*/ 4693246 w 4693246"/>
              <a:gd name="connsiteY2-86" fmla="*/ 202510 h 463018"/>
              <a:gd name="connsiteX0-87" fmla="*/ 153395 w 4846641"/>
              <a:gd name="connsiteY0-88" fmla="*/ 0 h 462988"/>
              <a:gd name="connsiteX1-89" fmla="*/ 1387539 w 4846641"/>
              <a:gd name="connsiteY1-90" fmla="*/ 462680 h 462988"/>
              <a:gd name="connsiteX2-91" fmla="*/ 4846641 w 4846641"/>
              <a:gd name="connsiteY2-92" fmla="*/ 202341 h 462988"/>
              <a:gd name="connsiteX0-93" fmla="*/ 212160 w 4457851"/>
              <a:gd name="connsiteY0-94" fmla="*/ 0 h 462988"/>
              <a:gd name="connsiteX1-95" fmla="*/ 998749 w 4457851"/>
              <a:gd name="connsiteY1-96" fmla="*/ 462680 h 462988"/>
              <a:gd name="connsiteX2-97" fmla="*/ 4457851 w 4457851"/>
              <a:gd name="connsiteY2-98" fmla="*/ 202341 h 462988"/>
              <a:gd name="connsiteX0-99" fmla="*/ 238795 w 4484486"/>
              <a:gd name="connsiteY0-100" fmla="*/ 0 h 462868"/>
              <a:gd name="connsiteX1-101" fmla="*/ 1025384 w 4484486"/>
              <a:gd name="connsiteY1-102" fmla="*/ 462680 h 462868"/>
              <a:gd name="connsiteX2-103" fmla="*/ 4484486 w 4484486"/>
              <a:gd name="connsiteY2-104" fmla="*/ 202341 h 462868"/>
              <a:gd name="connsiteX0-105" fmla="*/ 410770 w 4656461"/>
              <a:gd name="connsiteY0-106" fmla="*/ 0 h 425815"/>
              <a:gd name="connsiteX1-107" fmla="*/ 595476 w 4656461"/>
              <a:gd name="connsiteY1-108" fmla="*/ 425610 h 425815"/>
              <a:gd name="connsiteX2-109" fmla="*/ 4656461 w 4656461"/>
              <a:gd name="connsiteY2-110" fmla="*/ 202341 h 425815"/>
              <a:gd name="connsiteX0-111" fmla="*/ 410770 w 4656461"/>
              <a:gd name="connsiteY0-112" fmla="*/ 0 h 364069"/>
              <a:gd name="connsiteX1-113" fmla="*/ 595476 w 4656461"/>
              <a:gd name="connsiteY1-114" fmla="*/ 363827 h 364069"/>
              <a:gd name="connsiteX2-115" fmla="*/ 4656461 w 4656461"/>
              <a:gd name="connsiteY2-116" fmla="*/ 202341 h 364069"/>
              <a:gd name="connsiteX0-117" fmla="*/ 558636 w 4511100"/>
              <a:gd name="connsiteY0-118" fmla="*/ 0 h 388767"/>
              <a:gd name="connsiteX1-119" fmla="*/ 450115 w 4511100"/>
              <a:gd name="connsiteY1-120" fmla="*/ 388541 h 388767"/>
              <a:gd name="connsiteX2-121" fmla="*/ 4511100 w 4511100"/>
              <a:gd name="connsiteY2-122" fmla="*/ 227055 h 388767"/>
              <a:gd name="connsiteX0-123" fmla="*/ 445007 w 4613533"/>
              <a:gd name="connsiteY0-124" fmla="*/ 0 h 413467"/>
              <a:gd name="connsiteX1-125" fmla="*/ 552548 w 4613533"/>
              <a:gd name="connsiteY1-126" fmla="*/ 413255 h 413467"/>
              <a:gd name="connsiteX2-127" fmla="*/ 4613533 w 4613533"/>
              <a:gd name="connsiteY2-128" fmla="*/ 251769 h 413467"/>
              <a:gd name="connsiteX0-129" fmla="*/ 437894 w 4606420"/>
              <a:gd name="connsiteY0-130" fmla="*/ 0 h 351722"/>
              <a:gd name="connsiteX1-131" fmla="*/ 560868 w 4606420"/>
              <a:gd name="connsiteY1-132" fmla="*/ 351471 h 351722"/>
              <a:gd name="connsiteX2-133" fmla="*/ 4606420 w 4606420"/>
              <a:gd name="connsiteY2-134" fmla="*/ 251769 h 351722"/>
              <a:gd name="connsiteX0-135" fmla="*/ 424068 w 4592594"/>
              <a:gd name="connsiteY0-136" fmla="*/ 0 h 401116"/>
              <a:gd name="connsiteX1-137" fmla="*/ 577907 w 4592594"/>
              <a:gd name="connsiteY1-138" fmla="*/ 400898 h 401116"/>
              <a:gd name="connsiteX2-139" fmla="*/ 4592594 w 4592594"/>
              <a:gd name="connsiteY2-140" fmla="*/ 251769 h 401116"/>
              <a:gd name="connsiteX0-141" fmla="*/ 424068 w 4592594"/>
              <a:gd name="connsiteY0-142" fmla="*/ 0 h 401116"/>
              <a:gd name="connsiteX1-143" fmla="*/ 577907 w 4592594"/>
              <a:gd name="connsiteY1-144" fmla="*/ 400898 h 401116"/>
              <a:gd name="connsiteX2-145" fmla="*/ 4592594 w 4592594"/>
              <a:gd name="connsiteY2-146" fmla="*/ 338266 h 401116"/>
              <a:gd name="connsiteX0-147" fmla="*/ 391353 w 4638179"/>
              <a:gd name="connsiteY0-148" fmla="*/ 0 h 401116"/>
              <a:gd name="connsiteX1-149" fmla="*/ 623492 w 4638179"/>
              <a:gd name="connsiteY1-150" fmla="*/ 400898 h 401116"/>
              <a:gd name="connsiteX2-151" fmla="*/ 4638179 w 4638179"/>
              <a:gd name="connsiteY2-152" fmla="*/ 338266 h 401116"/>
              <a:gd name="connsiteX0-153" fmla="*/ 391353 w 4904398"/>
              <a:gd name="connsiteY0-154" fmla="*/ 0 h 401116"/>
              <a:gd name="connsiteX1-155" fmla="*/ 623492 w 4904398"/>
              <a:gd name="connsiteY1-156" fmla="*/ 400898 h 401116"/>
              <a:gd name="connsiteX2-157" fmla="*/ 4904398 w 4904398"/>
              <a:gd name="connsiteY2-158" fmla="*/ 322224 h 40111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904398" h="401116">
                <a:moveTo>
                  <a:pt x="391353" y="0"/>
                </a:moveTo>
                <a:cubicBezTo>
                  <a:pt x="-226127" y="38897"/>
                  <a:pt x="-86259" y="411428"/>
                  <a:pt x="623492" y="400898"/>
                </a:cubicBezTo>
                <a:lnTo>
                  <a:pt x="4904398" y="322224"/>
                </a:lnTo>
              </a:path>
            </a:pathLst>
          </a:custGeom>
          <a:noFill/>
          <a:ln w="25400" cap="rnd">
            <a:solidFill>
              <a:schemeClr val="tx1">
                <a:lumMod val="85000"/>
                <a:lumOff val="15000"/>
              </a:schemeClr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7359915" y="5484479"/>
            <a:ext cx="3446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800" dirty="0">
                <a:latin typeface="方正静蕾简体" panose="02000000000000000000" pitchFamily="2" charset="-122"/>
                <a:ea typeface="方正静蕾简体" panose="02000000000000000000" pitchFamily="2" charset="-122"/>
              </a:rPr>
              <a:t>6.</a:t>
            </a:r>
            <a:r>
              <a:rPr lang="zh-CN" altLang="en-US" sz="2800" dirty="0">
                <a:latin typeface="方正静蕾简体" panose="02000000000000000000" pitchFamily="2" charset="-122"/>
                <a:ea typeface="方正静蕾简体" panose="02000000000000000000" pitchFamily="2" charset="-122"/>
              </a:rPr>
              <a:t>课题最终提供结果</a:t>
            </a:r>
          </a:p>
        </p:txBody>
      </p:sp>
      <p:sp>
        <p:nvSpPr>
          <p:cNvPr id="15" name="Freeform 197"/>
          <p:cNvSpPr>
            <a:spLocks noEditPoints="1"/>
          </p:cNvSpPr>
          <p:nvPr/>
        </p:nvSpPr>
        <p:spPr bwMode="auto">
          <a:xfrm>
            <a:off x="616940" y="411376"/>
            <a:ext cx="4400695" cy="2169900"/>
          </a:xfrm>
          <a:custGeom>
            <a:avLst/>
            <a:gdLst>
              <a:gd name="T0" fmla="*/ 238 w 1347"/>
              <a:gd name="T1" fmla="*/ 94 h 671"/>
              <a:gd name="T2" fmla="*/ 264 w 1347"/>
              <a:gd name="T3" fmla="*/ 254 h 671"/>
              <a:gd name="T4" fmla="*/ 296 w 1347"/>
              <a:gd name="T5" fmla="*/ 275 h 671"/>
              <a:gd name="T6" fmla="*/ 85 w 1347"/>
              <a:gd name="T7" fmla="*/ 295 h 671"/>
              <a:gd name="T8" fmla="*/ 89 w 1347"/>
              <a:gd name="T9" fmla="*/ 658 h 671"/>
              <a:gd name="T10" fmla="*/ 599 w 1347"/>
              <a:gd name="T11" fmla="*/ 658 h 671"/>
              <a:gd name="T12" fmla="*/ 1159 w 1347"/>
              <a:gd name="T13" fmla="*/ 608 h 671"/>
              <a:gd name="T14" fmla="*/ 1287 w 1347"/>
              <a:gd name="T15" fmla="*/ 397 h 671"/>
              <a:gd name="T16" fmla="*/ 948 w 1347"/>
              <a:gd name="T17" fmla="*/ 248 h 671"/>
              <a:gd name="T18" fmla="*/ 940 w 1347"/>
              <a:gd name="T19" fmla="*/ 85 h 671"/>
              <a:gd name="T20" fmla="*/ 1148 w 1347"/>
              <a:gd name="T21" fmla="*/ 64 h 671"/>
              <a:gd name="T22" fmla="*/ 1115 w 1347"/>
              <a:gd name="T23" fmla="*/ 14 h 671"/>
              <a:gd name="T24" fmla="*/ 755 w 1347"/>
              <a:gd name="T25" fmla="*/ 23 h 671"/>
              <a:gd name="T26" fmla="*/ 268 w 1347"/>
              <a:gd name="T27" fmla="*/ 8 h 671"/>
              <a:gd name="T28" fmla="*/ 19 w 1347"/>
              <a:gd name="T29" fmla="*/ 29 h 671"/>
              <a:gd name="T30" fmla="*/ 1201 w 1347"/>
              <a:gd name="T31" fmla="*/ 47 h 671"/>
              <a:gd name="T32" fmla="*/ 1190 w 1347"/>
              <a:gd name="T33" fmla="*/ 21 h 671"/>
              <a:gd name="T34" fmla="*/ 1140 w 1347"/>
              <a:gd name="T35" fmla="*/ 42 h 671"/>
              <a:gd name="T36" fmla="*/ 1110 w 1347"/>
              <a:gd name="T37" fmla="*/ 31 h 671"/>
              <a:gd name="T38" fmla="*/ 270 w 1347"/>
              <a:gd name="T39" fmla="*/ 190 h 671"/>
              <a:gd name="T40" fmla="*/ 77 w 1347"/>
              <a:gd name="T41" fmla="*/ 339 h 671"/>
              <a:gd name="T42" fmla="*/ 95 w 1347"/>
              <a:gd name="T43" fmla="*/ 651 h 671"/>
              <a:gd name="T44" fmla="*/ 100 w 1347"/>
              <a:gd name="T45" fmla="*/ 578 h 671"/>
              <a:gd name="T46" fmla="*/ 146 w 1347"/>
              <a:gd name="T47" fmla="*/ 643 h 671"/>
              <a:gd name="T48" fmla="*/ 243 w 1347"/>
              <a:gd name="T49" fmla="*/ 636 h 671"/>
              <a:gd name="T50" fmla="*/ 416 w 1347"/>
              <a:gd name="T51" fmla="*/ 654 h 671"/>
              <a:gd name="T52" fmla="*/ 590 w 1347"/>
              <a:gd name="T53" fmla="*/ 639 h 671"/>
              <a:gd name="T54" fmla="*/ 693 w 1347"/>
              <a:gd name="T55" fmla="*/ 644 h 671"/>
              <a:gd name="T56" fmla="*/ 764 w 1347"/>
              <a:gd name="T57" fmla="*/ 644 h 671"/>
              <a:gd name="T58" fmla="*/ 1069 w 1347"/>
              <a:gd name="T59" fmla="*/ 636 h 671"/>
              <a:gd name="T60" fmla="*/ 1202 w 1347"/>
              <a:gd name="T61" fmla="*/ 548 h 671"/>
              <a:gd name="T62" fmla="*/ 1317 w 1347"/>
              <a:gd name="T63" fmla="*/ 474 h 671"/>
              <a:gd name="T64" fmla="*/ 1318 w 1347"/>
              <a:gd name="T65" fmla="*/ 460 h 671"/>
              <a:gd name="T66" fmla="*/ 879 w 1347"/>
              <a:gd name="T67" fmla="*/ 615 h 671"/>
              <a:gd name="T68" fmla="*/ 219 w 1347"/>
              <a:gd name="T69" fmla="*/ 628 h 671"/>
              <a:gd name="T70" fmla="*/ 87 w 1347"/>
              <a:gd name="T71" fmla="*/ 347 h 671"/>
              <a:gd name="T72" fmla="*/ 278 w 1347"/>
              <a:gd name="T73" fmla="*/ 301 h 671"/>
              <a:gd name="T74" fmla="*/ 313 w 1347"/>
              <a:gd name="T75" fmla="*/ 320 h 671"/>
              <a:gd name="T76" fmla="*/ 899 w 1347"/>
              <a:gd name="T77" fmla="*/ 298 h 671"/>
              <a:gd name="T78" fmla="*/ 826 w 1347"/>
              <a:gd name="T79" fmla="*/ 330 h 671"/>
              <a:gd name="T80" fmla="*/ 889 w 1347"/>
              <a:gd name="T81" fmla="*/ 296 h 671"/>
              <a:gd name="T82" fmla="*/ 791 w 1347"/>
              <a:gd name="T83" fmla="*/ 343 h 671"/>
              <a:gd name="T84" fmla="*/ 1030 w 1347"/>
              <a:gd name="T85" fmla="*/ 327 h 671"/>
              <a:gd name="T86" fmla="*/ 1000 w 1347"/>
              <a:gd name="T87" fmla="*/ 307 h 671"/>
              <a:gd name="T88" fmla="*/ 951 w 1347"/>
              <a:gd name="T89" fmla="*/ 280 h 671"/>
              <a:gd name="T90" fmla="*/ 288 w 1347"/>
              <a:gd name="T91" fmla="*/ 342 h 671"/>
              <a:gd name="T92" fmla="*/ 905 w 1347"/>
              <a:gd name="T93" fmla="*/ 318 h 671"/>
              <a:gd name="T94" fmla="*/ 908 w 1347"/>
              <a:gd name="T95" fmla="*/ 243 h 671"/>
              <a:gd name="T96" fmla="*/ 927 w 1347"/>
              <a:gd name="T97" fmla="*/ 178 h 671"/>
              <a:gd name="T98" fmla="*/ 914 w 1347"/>
              <a:gd name="T99" fmla="*/ 184 h 671"/>
              <a:gd name="T100" fmla="*/ 905 w 1347"/>
              <a:gd name="T101" fmla="*/ 24 h 671"/>
              <a:gd name="T102" fmla="*/ 923 w 1347"/>
              <a:gd name="T103" fmla="*/ 71 h 671"/>
              <a:gd name="T104" fmla="*/ 900 w 1347"/>
              <a:gd name="T105" fmla="*/ 115 h 671"/>
              <a:gd name="T106" fmla="*/ 791 w 1347"/>
              <a:gd name="T107" fmla="*/ 35 h 671"/>
              <a:gd name="T108" fmla="*/ 881 w 1347"/>
              <a:gd name="T109" fmla="*/ 71 h 671"/>
              <a:gd name="T110" fmla="*/ 903 w 1347"/>
              <a:gd name="T111" fmla="*/ 232 h 671"/>
              <a:gd name="T112" fmla="*/ 295 w 1347"/>
              <a:gd name="T113" fmla="*/ 189 h 671"/>
              <a:gd name="T114" fmla="*/ 272 w 1347"/>
              <a:gd name="T115" fmla="*/ 24 h 671"/>
              <a:gd name="T116" fmla="*/ 271 w 1347"/>
              <a:gd name="T117" fmla="*/ 68 h 671"/>
              <a:gd name="T118" fmla="*/ 265 w 1347"/>
              <a:gd name="T119" fmla="*/ 133 h 671"/>
              <a:gd name="T120" fmla="*/ 266 w 1347"/>
              <a:gd name="T121" fmla="*/ 85 h 671"/>
              <a:gd name="T122" fmla="*/ 18 w 1347"/>
              <a:gd name="T123" fmla="*/ 43 h 6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347" h="671">
                <a:moveTo>
                  <a:pt x="4" y="49"/>
                </a:moveTo>
                <a:lnTo>
                  <a:pt x="4" y="49"/>
                </a:lnTo>
                <a:lnTo>
                  <a:pt x="11" y="51"/>
                </a:lnTo>
                <a:lnTo>
                  <a:pt x="18" y="53"/>
                </a:lnTo>
                <a:lnTo>
                  <a:pt x="32" y="54"/>
                </a:lnTo>
                <a:lnTo>
                  <a:pt x="48" y="54"/>
                </a:lnTo>
                <a:lnTo>
                  <a:pt x="63" y="51"/>
                </a:lnTo>
                <a:lnTo>
                  <a:pt x="63" y="51"/>
                </a:lnTo>
                <a:lnTo>
                  <a:pt x="75" y="54"/>
                </a:lnTo>
                <a:lnTo>
                  <a:pt x="85" y="54"/>
                </a:lnTo>
                <a:lnTo>
                  <a:pt x="108" y="53"/>
                </a:lnTo>
                <a:lnTo>
                  <a:pt x="108" y="53"/>
                </a:lnTo>
                <a:lnTo>
                  <a:pt x="111" y="54"/>
                </a:lnTo>
                <a:lnTo>
                  <a:pt x="114" y="55"/>
                </a:lnTo>
                <a:lnTo>
                  <a:pt x="130" y="58"/>
                </a:lnTo>
                <a:lnTo>
                  <a:pt x="153" y="58"/>
                </a:lnTo>
                <a:lnTo>
                  <a:pt x="178" y="58"/>
                </a:lnTo>
                <a:lnTo>
                  <a:pt x="229" y="55"/>
                </a:lnTo>
                <a:lnTo>
                  <a:pt x="259" y="54"/>
                </a:lnTo>
                <a:lnTo>
                  <a:pt x="259" y="54"/>
                </a:lnTo>
                <a:lnTo>
                  <a:pt x="252" y="58"/>
                </a:lnTo>
                <a:lnTo>
                  <a:pt x="245" y="62"/>
                </a:lnTo>
                <a:lnTo>
                  <a:pt x="242" y="70"/>
                </a:lnTo>
                <a:lnTo>
                  <a:pt x="239" y="77"/>
                </a:lnTo>
                <a:lnTo>
                  <a:pt x="238" y="85"/>
                </a:lnTo>
                <a:lnTo>
                  <a:pt x="238" y="94"/>
                </a:lnTo>
                <a:lnTo>
                  <a:pt x="239" y="101"/>
                </a:lnTo>
                <a:lnTo>
                  <a:pt x="242" y="108"/>
                </a:lnTo>
                <a:lnTo>
                  <a:pt x="242" y="108"/>
                </a:lnTo>
                <a:lnTo>
                  <a:pt x="244" y="120"/>
                </a:lnTo>
                <a:lnTo>
                  <a:pt x="249" y="132"/>
                </a:lnTo>
                <a:lnTo>
                  <a:pt x="252" y="137"/>
                </a:lnTo>
                <a:lnTo>
                  <a:pt x="256" y="142"/>
                </a:lnTo>
                <a:lnTo>
                  <a:pt x="260" y="144"/>
                </a:lnTo>
                <a:lnTo>
                  <a:pt x="266" y="147"/>
                </a:lnTo>
                <a:lnTo>
                  <a:pt x="266" y="147"/>
                </a:lnTo>
                <a:lnTo>
                  <a:pt x="266" y="159"/>
                </a:lnTo>
                <a:lnTo>
                  <a:pt x="266" y="159"/>
                </a:lnTo>
                <a:lnTo>
                  <a:pt x="262" y="162"/>
                </a:lnTo>
                <a:lnTo>
                  <a:pt x="259" y="166"/>
                </a:lnTo>
                <a:lnTo>
                  <a:pt x="258" y="171"/>
                </a:lnTo>
                <a:lnTo>
                  <a:pt x="255" y="176"/>
                </a:lnTo>
                <a:lnTo>
                  <a:pt x="254" y="188"/>
                </a:lnTo>
                <a:lnTo>
                  <a:pt x="255" y="200"/>
                </a:lnTo>
                <a:lnTo>
                  <a:pt x="258" y="212"/>
                </a:lnTo>
                <a:lnTo>
                  <a:pt x="261" y="224"/>
                </a:lnTo>
                <a:lnTo>
                  <a:pt x="266" y="235"/>
                </a:lnTo>
                <a:lnTo>
                  <a:pt x="270" y="242"/>
                </a:lnTo>
                <a:lnTo>
                  <a:pt x="270" y="242"/>
                </a:lnTo>
                <a:lnTo>
                  <a:pt x="267" y="245"/>
                </a:lnTo>
                <a:lnTo>
                  <a:pt x="265" y="249"/>
                </a:lnTo>
                <a:lnTo>
                  <a:pt x="264" y="254"/>
                </a:lnTo>
                <a:lnTo>
                  <a:pt x="262" y="259"/>
                </a:lnTo>
                <a:lnTo>
                  <a:pt x="262" y="263"/>
                </a:lnTo>
                <a:lnTo>
                  <a:pt x="264" y="268"/>
                </a:lnTo>
                <a:lnTo>
                  <a:pt x="265" y="272"/>
                </a:lnTo>
                <a:lnTo>
                  <a:pt x="268" y="274"/>
                </a:lnTo>
                <a:lnTo>
                  <a:pt x="268" y="274"/>
                </a:lnTo>
                <a:lnTo>
                  <a:pt x="272" y="274"/>
                </a:lnTo>
                <a:lnTo>
                  <a:pt x="273" y="273"/>
                </a:lnTo>
                <a:lnTo>
                  <a:pt x="274" y="269"/>
                </a:lnTo>
                <a:lnTo>
                  <a:pt x="274" y="265"/>
                </a:lnTo>
                <a:lnTo>
                  <a:pt x="274" y="256"/>
                </a:lnTo>
                <a:lnTo>
                  <a:pt x="274" y="253"/>
                </a:lnTo>
                <a:lnTo>
                  <a:pt x="276" y="250"/>
                </a:lnTo>
                <a:lnTo>
                  <a:pt x="276" y="250"/>
                </a:lnTo>
                <a:lnTo>
                  <a:pt x="278" y="251"/>
                </a:lnTo>
                <a:lnTo>
                  <a:pt x="278" y="251"/>
                </a:lnTo>
                <a:lnTo>
                  <a:pt x="282" y="254"/>
                </a:lnTo>
                <a:lnTo>
                  <a:pt x="285" y="255"/>
                </a:lnTo>
                <a:lnTo>
                  <a:pt x="289" y="256"/>
                </a:lnTo>
                <a:lnTo>
                  <a:pt x="294" y="255"/>
                </a:lnTo>
                <a:lnTo>
                  <a:pt x="294" y="255"/>
                </a:lnTo>
                <a:lnTo>
                  <a:pt x="295" y="260"/>
                </a:lnTo>
                <a:lnTo>
                  <a:pt x="296" y="265"/>
                </a:lnTo>
                <a:lnTo>
                  <a:pt x="296" y="271"/>
                </a:lnTo>
                <a:lnTo>
                  <a:pt x="296" y="275"/>
                </a:lnTo>
                <a:lnTo>
                  <a:pt x="296" y="275"/>
                </a:lnTo>
                <a:lnTo>
                  <a:pt x="268" y="275"/>
                </a:lnTo>
                <a:lnTo>
                  <a:pt x="242" y="275"/>
                </a:lnTo>
                <a:lnTo>
                  <a:pt x="189" y="277"/>
                </a:lnTo>
                <a:lnTo>
                  <a:pt x="189" y="277"/>
                </a:lnTo>
                <a:lnTo>
                  <a:pt x="165" y="275"/>
                </a:lnTo>
                <a:lnTo>
                  <a:pt x="153" y="274"/>
                </a:lnTo>
                <a:lnTo>
                  <a:pt x="141" y="272"/>
                </a:lnTo>
                <a:lnTo>
                  <a:pt x="141" y="272"/>
                </a:lnTo>
                <a:lnTo>
                  <a:pt x="136" y="271"/>
                </a:lnTo>
                <a:lnTo>
                  <a:pt x="130" y="272"/>
                </a:lnTo>
                <a:lnTo>
                  <a:pt x="128" y="273"/>
                </a:lnTo>
                <a:lnTo>
                  <a:pt x="126" y="274"/>
                </a:lnTo>
                <a:lnTo>
                  <a:pt x="128" y="275"/>
                </a:lnTo>
                <a:lnTo>
                  <a:pt x="130" y="278"/>
                </a:lnTo>
                <a:lnTo>
                  <a:pt x="130" y="278"/>
                </a:lnTo>
                <a:lnTo>
                  <a:pt x="124" y="280"/>
                </a:lnTo>
                <a:lnTo>
                  <a:pt x="118" y="282"/>
                </a:lnTo>
                <a:lnTo>
                  <a:pt x="111" y="284"/>
                </a:lnTo>
                <a:lnTo>
                  <a:pt x="105" y="286"/>
                </a:lnTo>
                <a:lnTo>
                  <a:pt x="105" y="286"/>
                </a:lnTo>
                <a:lnTo>
                  <a:pt x="102" y="285"/>
                </a:lnTo>
                <a:lnTo>
                  <a:pt x="100" y="284"/>
                </a:lnTo>
                <a:lnTo>
                  <a:pt x="99" y="284"/>
                </a:lnTo>
                <a:lnTo>
                  <a:pt x="96" y="285"/>
                </a:lnTo>
                <a:lnTo>
                  <a:pt x="90" y="289"/>
                </a:lnTo>
                <a:lnTo>
                  <a:pt x="85" y="295"/>
                </a:lnTo>
                <a:lnTo>
                  <a:pt x="76" y="308"/>
                </a:lnTo>
                <a:lnTo>
                  <a:pt x="71" y="316"/>
                </a:lnTo>
                <a:lnTo>
                  <a:pt x="71" y="316"/>
                </a:lnTo>
                <a:lnTo>
                  <a:pt x="69" y="318"/>
                </a:lnTo>
                <a:lnTo>
                  <a:pt x="66" y="320"/>
                </a:lnTo>
                <a:lnTo>
                  <a:pt x="63" y="327"/>
                </a:lnTo>
                <a:lnTo>
                  <a:pt x="61" y="337"/>
                </a:lnTo>
                <a:lnTo>
                  <a:pt x="61" y="349"/>
                </a:lnTo>
                <a:lnTo>
                  <a:pt x="61" y="372"/>
                </a:lnTo>
                <a:lnTo>
                  <a:pt x="64" y="387"/>
                </a:lnTo>
                <a:lnTo>
                  <a:pt x="64" y="387"/>
                </a:lnTo>
                <a:lnTo>
                  <a:pt x="66" y="409"/>
                </a:lnTo>
                <a:lnTo>
                  <a:pt x="70" y="431"/>
                </a:lnTo>
                <a:lnTo>
                  <a:pt x="70" y="431"/>
                </a:lnTo>
                <a:lnTo>
                  <a:pt x="75" y="471"/>
                </a:lnTo>
                <a:lnTo>
                  <a:pt x="77" y="510"/>
                </a:lnTo>
                <a:lnTo>
                  <a:pt x="77" y="550"/>
                </a:lnTo>
                <a:lnTo>
                  <a:pt x="76" y="589"/>
                </a:lnTo>
                <a:lnTo>
                  <a:pt x="76" y="589"/>
                </a:lnTo>
                <a:lnTo>
                  <a:pt x="75" y="607"/>
                </a:lnTo>
                <a:lnTo>
                  <a:pt x="75" y="616"/>
                </a:lnTo>
                <a:lnTo>
                  <a:pt x="75" y="626"/>
                </a:lnTo>
                <a:lnTo>
                  <a:pt x="77" y="636"/>
                </a:lnTo>
                <a:lnTo>
                  <a:pt x="79" y="644"/>
                </a:lnTo>
                <a:lnTo>
                  <a:pt x="83" y="652"/>
                </a:lnTo>
                <a:lnTo>
                  <a:pt x="89" y="658"/>
                </a:lnTo>
                <a:lnTo>
                  <a:pt x="89" y="658"/>
                </a:lnTo>
                <a:lnTo>
                  <a:pt x="90" y="661"/>
                </a:lnTo>
                <a:lnTo>
                  <a:pt x="91" y="662"/>
                </a:lnTo>
                <a:lnTo>
                  <a:pt x="93" y="663"/>
                </a:lnTo>
                <a:lnTo>
                  <a:pt x="95" y="663"/>
                </a:lnTo>
                <a:lnTo>
                  <a:pt x="95" y="663"/>
                </a:lnTo>
                <a:lnTo>
                  <a:pt x="101" y="666"/>
                </a:lnTo>
                <a:lnTo>
                  <a:pt x="108" y="668"/>
                </a:lnTo>
                <a:lnTo>
                  <a:pt x="124" y="671"/>
                </a:lnTo>
                <a:lnTo>
                  <a:pt x="141" y="671"/>
                </a:lnTo>
                <a:lnTo>
                  <a:pt x="158" y="671"/>
                </a:lnTo>
                <a:lnTo>
                  <a:pt x="193" y="667"/>
                </a:lnTo>
                <a:lnTo>
                  <a:pt x="223" y="663"/>
                </a:lnTo>
                <a:lnTo>
                  <a:pt x="223" y="663"/>
                </a:lnTo>
                <a:lnTo>
                  <a:pt x="260" y="662"/>
                </a:lnTo>
                <a:lnTo>
                  <a:pt x="297" y="663"/>
                </a:lnTo>
                <a:lnTo>
                  <a:pt x="335" y="664"/>
                </a:lnTo>
                <a:lnTo>
                  <a:pt x="373" y="666"/>
                </a:lnTo>
                <a:lnTo>
                  <a:pt x="373" y="666"/>
                </a:lnTo>
                <a:lnTo>
                  <a:pt x="410" y="663"/>
                </a:lnTo>
                <a:lnTo>
                  <a:pt x="448" y="661"/>
                </a:lnTo>
                <a:lnTo>
                  <a:pt x="485" y="657"/>
                </a:lnTo>
                <a:lnTo>
                  <a:pt x="504" y="657"/>
                </a:lnTo>
                <a:lnTo>
                  <a:pt x="524" y="657"/>
                </a:lnTo>
                <a:lnTo>
                  <a:pt x="524" y="657"/>
                </a:lnTo>
                <a:lnTo>
                  <a:pt x="599" y="658"/>
                </a:lnTo>
                <a:lnTo>
                  <a:pt x="675" y="657"/>
                </a:lnTo>
                <a:lnTo>
                  <a:pt x="675" y="657"/>
                </a:lnTo>
                <a:lnTo>
                  <a:pt x="693" y="658"/>
                </a:lnTo>
                <a:lnTo>
                  <a:pt x="711" y="660"/>
                </a:lnTo>
                <a:lnTo>
                  <a:pt x="729" y="662"/>
                </a:lnTo>
                <a:lnTo>
                  <a:pt x="747" y="662"/>
                </a:lnTo>
                <a:lnTo>
                  <a:pt x="747" y="662"/>
                </a:lnTo>
                <a:lnTo>
                  <a:pt x="764" y="661"/>
                </a:lnTo>
                <a:lnTo>
                  <a:pt x="782" y="660"/>
                </a:lnTo>
                <a:lnTo>
                  <a:pt x="799" y="658"/>
                </a:lnTo>
                <a:lnTo>
                  <a:pt x="816" y="657"/>
                </a:lnTo>
                <a:lnTo>
                  <a:pt x="816" y="657"/>
                </a:lnTo>
                <a:lnTo>
                  <a:pt x="891" y="657"/>
                </a:lnTo>
                <a:lnTo>
                  <a:pt x="927" y="656"/>
                </a:lnTo>
                <a:lnTo>
                  <a:pt x="964" y="654"/>
                </a:lnTo>
                <a:lnTo>
                  <a:pt x="964" y="654"/>
                </a:lnTo>
                <a:lnTo>
                  <a:pt x="998" y="652"/>
                </a:lnTo>
                <a:lnTo>
                  <a:pt x="1033" y="650"/>
                </a:lnTo>
                <a:lnTo>
                  <a:pt x="1051" y="649"/>
                </a:lnTo>
                <a:lnTo>
                  <a:pt x="1068" y="646"/>
                </a:lnTo>
                <a:lnTo>
                  <a:pt x="1085" y="643"/>
                </a:lnTo>
                <a:lnTo>
                  <a:pt x="1100" y="637"/>
                </a:lnTo>
                <a:lnTo>
                  <a:pt x="1100" y="637"/>
                </a:lnTo>
                <a:lnTo>
                  <a:pt x="1116" y="631"/>
                </a:lnTo>
                <a:lnTo>
                  <a:pt x="1130" y="624"/>
                </a:lnTo>
                <a:lnTo>
                  <a:pt x="1159" y="608"/>
                </a:lnTo>
                <a:lnTo>
                  <a:pt x="1215" y="573"/>
                </a:lnTo>
                <a:lnTo>
                  <a:pt x="1215" y="573"/>
                </a:lnTo>
                <a:lnTo>
                  <a:pt x="1224" y="571"/>
                </a:lnTo>
                <a:lnTo>
                  <a:pt x="1234" y="566"/>
                </a:lnTo>
                <a:lnTo>
                  <a:pt x="1243" y="561"/>
                </a:lnTo>
                <a:lnTo>
                  <a:pt x="1253" y="555"/>
                </a:lnTo>
                <a:lnTo>
                  <a:pt x="1271" y="540"/>
                </a:lnTo>
                <a:lnTo>
                  <a:pt x="1286" y="527"/>
                </a:lnTo>
                <a:lnTo>
                  <a:pt x="1286" y="527"/>
                </a:lnTo>
                <a:lnTo>
                  <a:pt x="1306" y="510"/>
                </a:lnTo>
                <a:lnTo>
                  <a:pt x="1323" y="495"/>
                </a:lnTo>
                <a:lnTo>
                  <a:pt x="1330" y="487"/>
                </a:lnTo>
                <a:lnTo>
                  <a:pt x="1336" y="480"/>
                </a:lnTo>
                <a:lnTo>
                  <a:pt x="1340" y="472"/>
                </a:lnTo>
                <a:lnTo>
                  <a:pt x="1343" y="466"/>
                </a:lnTo>
                <a:lnTo>
                  <a:pt x="1343" y="466"/>
                </a:lnTo>
                <a:lnTo>
                  <a:pt x="1346" y="460"/>
                </a:lnTo>
                <a:lnTo>
                  <a:pt x="1347" y="455"/>
                </a:lnTo>
                <a:lnTo>
                  <a:pt x="1347" y="449"/>
                </a:lnTo>
                <a:lnTo>
                  <a:pt x="1345" y="444"/>
                </a:lnTo>
                <a:lnTo>
                  <a:pt x="1342" y="438"/>
                </a:lnTo>
                <a:lnTo>
                  <a:pt x="1338" y="433"/>
                </a:lnTo>
                <a:lnTo>
                  <a:pt x="1329" y="425"/>
                </a:lnTo>
                <a:lnTo>
                  <a:pt x="1318" y="416"/>
                </a:lnTo>
                <a:lnTo>
                  <a:pt x="1306" y="408"/>
                </a:lnTo>
                <a:lnTo>
                  <a:pt x="1287" y="397"/>
                </a:lnTo>
                <a:lnTo>
                  <a:pt x="1287" y="397"/>
                </a:lnTo>
                <a:lnTo>
                  <a:pt x="1275" y="389"/>
                </a:lnTo>
                <a:lnTo>
                  <a:pt x="1264" y="379"/>
                </a:lnTo>
                <a:lnTo>
                  <a:pt x="1243" y="360"/>
                </a:lnTo>
                <a:lnTo>
                  <a:pt x="1223" y="339"/>
                </a:lnTo>
                <a:lnTo>
                  <a:pt x="1212" y="330"/>
                </a:lnTo>
                <a:lnTo>
                  <a:pt x="1201" y="320"/>
                </a:lnTo>
                <a:lnTo>
                  <a:pt x="1201" y="320"/>
                </a:lnTo>
                <a:lnTo>
                  <a:pt x="1181" y="306"/>
                </a:lnTo>
                <a:lnTo>
                  <a:pt x="1159" y="291"/>
                </a:lnTo>
                <a:lnTo>
                  <a:pt x="1137" y="277"/>
                </a:lnTo>
                <a:lnTo>
                  <a:pt x="1115" y="266"/>
                </a:lnTo>
                <a:lnTo>
                  <a:pt x="1115" y="266"/>
                </a:lnTo>
                <a:lnTo>
                  <a:pt x="1105" y="262"/>
                </a:lnTo>
                <a:lnTo>
                  <a:pt x="1088" y="257"/>
                </a:lnTo>
                <a:lnTo>
                  <a:pt x="1080" y="256"/>
                </a:lnTo>
                <a:lnTo>
                  <a:pt x="1072" y="256"/>
                </a:lnTo>
                <a:lnTo>
                  <a:pt x="1070" y="256"/>
                </a:lnTo>
                <a:lnTo>
                  <a:pt x="1069" y="257"/>
                </a:lnTo>
                <a:lnTo>
                  <a:pt x="1068" y="260"/>
                </a:lnTo>
                <a:lnTo>
                  <a:pt x="1069" y="262"/>
                </a:lnTo>
                <a:lnTo>
                  <a:pt x="1069" y="262"/>
                </a:lnTo>
                <a:lnTo>
                  <a:pt x="952" y="263"/>
                </a:lnTo>
                <a:lnTo>
                  <a:pt x="952" y="263"/>
                </a:lnTo>
                <a:lnTo>
                  <a:pt x="951" y="256"/>
                </a:lnTo>
                <a:lnTo>
                  <a:pt x="948" y="248"/>
                </a:lnTo>
                <a:lnTo>
                  <a:pt x="944" y="241"/>
                </a:lnTo>
                <a:lnTo>
                  <a:pt x="939" y="235"/>
                </a:lnTo>
                <a:lnTo>
                  <a:pt x="939" y="235"/>
                </a:lnTo>
                <a:lnTo>
                  <a:pt x="944" y="226"/>
                </a:lnTo>
                <a:lnTo>
                  <a:pt x="948" y="214"/>
                </a:lnTo>
                <a:lnTo>
                  <a:pt x="951" y="202"/>
                </a:lnTo>
                <a:lnTo>
                  <a:pt x="952" y="190"/>
                </a:lnTo>
                <a:lnTo>
                  <a:pt x="951" y="178"/>
                </a:lnTo>
                <a:lnTo>
                  <a:pt x="948" y="172"/>
                </a:lnTo>
                <a:lnTo>
                  <a:pt x="946" y="167"/>
                </a:lnTo>
                <a:lnTo>
                  <a:pt x="942" y="163"/>
                </a:lnTo>
                <a:lnTo>
                  <a:pt x="939" y="160"/>
                </a:lnTo>
                <a:lnTo>
                  <a:pt x="933" y="157"/>
                </a:lnTo>
                <a:lnTo>
                  <a:pt x="927" y="155"/>
                </a:lnTo>
                <a:lnTo>
                  <a:pt x="927" y="155"/>
                </a:lnTo>
                <a:lnTo>
                  <a:pt x="926" y="141"/>
                </a:lnTo>
                <a:lnTo>
                  <a:pt x="924" y="133"/>
                </a:lnTo>
                <a:lnTo>
                  <a:pt x="922" y="126"/>
                </a:lnTo>
                <a:lnTo>
                  <a:pt x="922" y="126"/>
                </a:lnTo>
                <a:lnTo>
                  <a:pt x="927" y="123"/>
                </a:lnTo>
                <a:lnTo>
                  <a:pt x="930" y="118"/>
                </a:lnTo>
                <a:lnTo>
                  <a:pt x="934" y="114"/>
                </a:lnTo>
                <a:lnTo>
                  <a:pt x="936" y="108"/>
                </a:lnTo>
                <a:lnTo>
                  <a:pt x="939" y="103"/>
                </a:lnTo>
                <a:lnTo>
                  <a:pt x="940" y="97"/>
                </a:lnTo>
                <a:lnTo>
                  <a:pt x="940" y="85"/>
                </a:lnTo>
                <a:lnTo>
                  <a:pt x="939" y="80"/>
                </a:lnTo>
                <a:lnTo>
                  <a:pt x="938" y="74"/>
                </a:lnTo>
                <a:lnTo>
                  <a:pt x="935" y="70"/>
                </a:lnTo>
                <a:lnTo>
                  <a:pt x="932" y="65"/>
                </a:lnTo>
                <a:lnTo>
                  <a:pt x="928" y="61"/>
                </a:lnTo>
                <a:lnTo>
                  <a:pt x="924" y="58"/>
                </a:lnTo>
                <a:lnTo>
                  <a:pt x="918" y="54"/>
                </a:lnTo>
                <a:lnTo>
                  <a:pt x="914" y="53"/>
                </a:lnTo>
                <a:lnTo>
                  <a:pt x="914" y="53"/>
                </a:lnTo>
                <a:lnTo>
                  <a:pt x="914" y="43"/>
                </a:lnTo>
                <a:lnTo>
                  <a:pt x="914" y="43"/>
                </a:lnTo>
                <a:lnTo>
                  <a:pt x="965" y="41"/>
                </a:lnTo>
                <a:lnTo>
                  <a:pt x="1018" y="38"/>
                </a:lnTo>
                <a:lnTo>
                  <a:pt x="1018" y="38"/>
                </a:lnTo>
                <a:lnTo>
                  <a:pt x="1044" y="38"/>
                </a:lnTo>
                <a:lnTo>
                  <a:pt x="1070" y="41"/>
                </a:lnTo>
                <a:lnTo>
                  <a:pt x="1095" y="42"/>
                </a:lnTo>
                <a:lnTo>
                  <a:pt x="1109" y="41"/>
                </a:lnTo>
                <a:lnTo>
                  <a:pt x="1121" y="39"/>
                </a:lnTo>
                <a:lnTo>
                  <a:pt x="1121" y="39"/>
                </a:lnTo>
                <a:lnTo>
                  <a:pt x="1123" y="44"/>
                </a:lnTo>
                <a:lnTo>
                  <a:pt x="1125" y="49"/>
                </a:lnTo>
                <a:lnTo>
                  <a:pt x="1128" y="53"/>
                </a:lnTo>
                <a:lnTo>
                  <a:pt x="1131" y="56"/>
                </a:lnTo>
                <a:lnTo>
                  <a:pt x="1140" y="61"/>
                </a:lnTo>
                <a:lnTo>
                  <a:pt x="1148" y="64"/>
                </a:lnTo>
                <a:lnTo>
                  <a:pt x="1159" y="65"/>
                </a:lnTo>
                <a:lnTo>
                  <a:pt x="1169" y="65"/>
                </a:lnTo>
                <a:lnTo>
                  <a:pt x="1178" y="64"/>
                </a:lnTo>
                <a:lnTo>
                  <a:pt x="1188" y="61"/>
                </a:lnTo>
                <a:lnTo>
                  <a:pt x="1188" y="61"/>
                </a:lnTo>
                <a:lnTo>
                  <a:pt x="1202" y="55"/>
                </a:lnTo>
                <a:lnTo>
                  <a:pt x="1224" y="45"/>
                </a:lnTo>
                <a:lnTo>
                  <a:pt x="1234" y="39"/>
                </a:lnTo>
                <a:lnTo>
                  <a:pt x="1241" y="33"/>
                </a:lnTo>
                <a:lnTo>
                  <a:pt x="1242" y="31"/>
                </a:lnTo>
                <a:lnTo>
                  <a:pt x="1242" y="29"/>
                </a:lnTo>
                <a:lnTo>
                  <a:pt x="1241" y="26"/>
                </a:lnTo>
                <a:lnTo>
                  <a:pt x="1239" y="24"/>
                </a:lnTo>
                <a:lnTo>
                  <a:pt x="1239" y="24"/>
                </a:lnTo>
                <a:lnTo>
                  <a:pt x="1213" y="14"/>
                </a:lnTo>
                <a:lnTo>
                  <a:pt x="1196" y="8"/>
                </a:lnTo>
                <a:lnTo>
                  <a:pt x="1177" y="3"/>
                </a:lnTo>
                <a:lnTo>
                  <a:pt x="1160" y="0"/>
                </a:lnTo>
                <a:lnTo>
                  <a:pt x="1152" y="0"/>
                </a:lnTo>
                <a:lnTo>
                  <a:pt x="1143" y="0"/>
                </a:lnTo>
                <a:lnTo>
                  <a:pt x="1137" y="2"/>
                </a:lnTo>
                <a:lnTo>
                  <a:pt x="1131" y="5"/>
                </a:lnTo>
                <a:lnTo>
                  <a:pt x="1128" y="9"/>
                </a:lnTo>
                <a:lnTo>
                  <a:pt x="1124" y="15"/>
                </a:lnTo>
                <a:lnTo>
                  <a:pt x="1124" y="15"/>
                </a:lnTo>
                <a:lnTo>
                  <a:pt x="1115" y="14"/>
                </a:lnTo>
                <a:lnTo>
                  <a:pt x="1115" y="14"/>
                </a:lnTo>
                <a:lnTo>
                  <a:pt x="1089" y="11"/>
                </a:lnTo>
                <a:lnTo>
                  <a:pt x="1065" y="11"/>
                </a:lnTo>
                <a:lnTo>
                  <a:pt x="1040" y="12"/>
                </a:lnTo>
                <a:lnTo>
                  <a:pt x="1015" y="14"/>
                </a:lnTo>
                <a:lnTo>
                  <a:pt x="965" y="20"/>
                </a:lnTo>
                <a:lnTo>
                  <a:pt x="940" y="23"/>
                </a:lnTo>
                <a:lnTo>
                  <a:pt x="915" y="24"/>
                </a:lnTo>
                <a:lnTo>
                  <a:pt x="915" y="24"/>
                </a:lnTo>
                <a:lnTo>
                  <a:pt x="916" y="20"/>
                </a:lnTo>
                <a:lnTo>
                  <a:pt x="917" y="12"/>
                </a:lnTo>
                <a:lnTo>
                  <a:pt x="916" y="8"/>
                </a:lnTo>
                <a:lnTo>
                  <a:pt x="915" y="6"/>
                </a:lnTo>
                <a:lnTo>
                  <a:pt x="914" y="5"/>
                </a:lnTo>
                <a:lnTo>
                  <a:pt x="910" y="6"/>
                </a:lnTo>
                <a:lnTo>
                  <a:pt x="910" y="6"/>
                </a:lnTo>
                <a:lnTo>
                  <a:pt x="906" y="1"/>
                </a:lnTo>
                <a:lnTo>
                  <a:pt x="904" y="1"/>
                </a:lnTo>
                <a:lnTo>
                  <a:pt x="903" y="1"/>
                </a:lnTo>
                <a:lnTo>
                  <a:pt x="900" y="2"/>
                </a:lnTo>
                <a:lnTo>
                  <a:pt x="898" y="7"/>
                </a:lnTo>
                <a:lnTo>
                  <a:pt x="896" y="17"/>
                </a:lnTo>
                <a:lnTo>
                  <a:pt x="894" y="24"/>
                </a:lnTo>
                <a:lnTo>
                  <a:pt x="894" y="24"/>
                </a:lnTo>
                <a:lnTo>
                  <a:pt x="824" y="24"/>
                </a:lnTo>
                <a:lnTo>
                  <a:pt x="755" y="23"/>
                </a:lnTo>
                <a:lnTo>
                  <a:pt x="616" y="18"/>
                </a:lnTo>
                <a:lnTo>
                  <a:pt x="616" y="18"/>
                </a:lnTo>
                <a:lnTo>
                  <a:pt x="583" y="17"/>
                </a:lnTo>
                <a:lnTo>
                  <a:pt x="549" y="17"/>
                </a:lnTo>
                <a:lnTo>
                  <a:pt x="481" y="18"/>
                </a:lnTo>
                <a:lnTo>
                  <a:pt x="345" y="24"/>
                </a:lnTo>
                <a:lnTo>
                  <a:pt x="345" y="24"/>
                </a:lnTo>
                <a:lnTo>
                  <a:pt x="343" y="21"/>
                </a:lnTo>
                <a:lnTo>
                  <a:pt x="341" y="21"/>
                </a:lnTo>
                <a:lnTo>
                  <a:pt x="333" y="21"/>
                </a:lnTo>
                <a:lnTo>
                  <a:pt x="320" y="25"/>
                </a:lnTo>
                <a:lnTo>
                  <a:pt x="320" y="25"/>
                </a:lnTo>
                <a:lnTo>
                  <a:pt x="284" y="26"/>
                </a:lnTo>
                <a:lnTo>
                  <a:pt x="284" y="26"/>
                </a:lnTo>
                <a:lnTo>
                  <a:pt x="280" y="19"/>
                </a:lnTo>
                <a:lnTo>
                  <a:pt x="277" y="13"/>
                </a:lnTo>
                <a:lnTo>
                  <a:pt x="277" y="13"/>
                </a:lnTo>
                <a:lnTo>
                  <a:pt x="278" y="11"/>
                </a:lnTo>
                <a:lnTo>
                  <a:pt x="278" y="9"/>
                </a:lnTo>
                <a:lnTo>
                  <a:pt x="278" y="7"/>
                </a:lnTo>
                <a:lnTo>
                  <a:pt x="277" y="6"/>
                </a:lnTo>
                <a:lnTo>
                  <a:pt x="274" y="6"/>
                </a:lnTo>
                <a:lnTo>
                  <a:pt x="272" y="6"/>
                </a:lnTo>
                <a:lnTo>
                  <a:pt x="271" y="7"/>
                </a:lnTo>
                <a:lnTo>
                  <a:pt x="268" y="8"/>
                </a:lnTo>
                <a:lnTo>
                  <a:pt x="268" y="8"/>
                </a:lnTo>
                <a:lnTo>
                  <a:pt x="267" y="9"/>
                </a:lnTo>
                <a:lnTo>
                  <a:pt x="266" y="12"/>
                </a:lnTo>
                <a:lnTo>
                  <a:pt x="264" y="17"/>
                </a:lnTo>
                <a:lnTo>
                  <a:pt x="261" y="27"/>
                </a:lnTo>
                <a:lnTo>
                  <a:pt x="261" y="27"/>
                </a:lnTo>
                <a:lnTo>
                  <a:pt x="235" y="27"/>
                </a:lnTo>
                <a:lnTo>
                  <a:pt x="208" y="29"/>
                </a:lnTo>
                <a:lnTo>
                  <a:pt x="182" y="30"/>
                </a:lnTo>
                <a:lnTo>
                  <a:pt x="155" y="30"/>
                </a:lnTo>
                <a:lnTo>
                  <a:pt x="155" y="30"/>
                </a:lnTo>
                <a:lnTo>
                  <a:pt x="153" y="27"/>
                </a:lnTo>
                <a:lnTo>
                  <a:pt x="149" y="26"/>
                </a:lnTo>
                <a:lnTo>
                  <a:pt x="140" y="25"/>
                </a:lnTo>
                <a:lnTo>
                  <a:pt x="129" y="25"/>
                </a:lnTo>
                <a:lnTo>
                  <a:pt x="122" y="26"/>
                </a:lnTo>
                <a:lnTo>
                  <a:pt x="122" y="26"/>
                </a:lnTo>
                <a:lnTo>
                  <a:pt x="115" y="23"/>
                </a:lnTo>
                <a:lnTo>
                  <a:pt x="108" y="21"/>
                </a:lnTo>
                <a:lnTo>
                  <a:pt x="99" y="20"/>
                </a:lnTo>
                <a:lnTo>
                  <a:pt x="88" y="20"/>
                </a:lnTo>
                <a:lnTo>
                  <a:pt x="67" y="20"/>
                </a:lnTo>
                <a:lnTo>
                  <a:pt x="53" y="21"/>
                </a:lnTo>
                <a:lnTo>
                  <a:pt x="53" y="21"/>
                </a:lnTo>
                <a:lnTo>
                  <a:pt x="35" y="24"/>
                </a:lnTo>
                <a:lnTo>
                  <a:pt x="26" y="25"/>
                </a:lnTo>
                <a:lnTo>
                  <a:pt x="19" y="29"/>
                </a:lnTo>
                <a:lnTo>
                  <a:pt x="19" y="29"/>
                </a:lnTo>
                <a:lnTo>
                  <a:pt x="13" y="32"/>
                </a:lnTo>
                <a:lnTo>
                  <a:pt x="5" y="38"/>
                </a:lnTo>
                <a:lnTo>
                  <a:pt x="2" y="41"/>
                </a:lnTo>
                <a:lnTo>
                  <a:pt x="0" y="44"/>
                </a:lnTo>
                <a:lnTo>
                  <a:pt x="0" y="48"/>
                </a:lnTo>
                <a:lnTo>
                  <a:pt x="4" y="49"/>
                </a:lnTo>
                <a:lnTo>
                  <a:pt x="4" y="49"/>
                </a:lnTo>
                <a:close/>
                <a:moveTo>
                  <a:pt x="1196" y="37"/>
                </a:moveTo>
                <a:lnTo>
                  <a:pt x="1196" y="37"/>
                </a:lnTo>
                <a:lnTo>
                  <a:pt x="1193" y="37"/>
                </a:lnTo>
                <a:lnTo>
                  <a:pt x="1193" y="37"/>
                </a:lnTo>
                <a:lnTo>
                  <a:pt x="1192" y="35"/>
                </a:lnTo>
                <a:lnTo>
                  <a:pt x="1192" y="35"/>
                </a:lnTo>
                <a:lnTo>
                  <a:pt x="1192" y="35"/>
                </a:lnTo>
                <a:lnTo>
                  <a:pt x="1192" y="35"/>
                </a:lnTo>
                <a:lnTo>
                  <a:pt x="1195" y="35"/>
                </a:lnTo>
                <a:lnTo>
                  <a:pt x="1198" y="36"/>
                </a:lnTo>
                <a:lnTo>
                  <a:pt x="1198" y="36"/>
                </a:lnTo>
                <a:lnTo>
                  <a:pt x="1196" y="37"/>
                </a:lnTo>
                <a:lnTo>
                  <a:pt x="1196" y="37"/>
                </a:lnTo>
                <a:close/>
                <a:moveTo>
                  <a:pt x="1199" y="48"/>
                </a:moveTo>
                <a:lnTo>
                  <a:pt x="1199" y="48"/>
                </a:lnTo>
                <a:lnTo>
                  <a:pt x="1200" y="47"/>
                </a:lnTo>
                <a:lnTo>
                  <a:pt x="1200" y="47"/>
                </a:lnTo>
                <a:lnTo>
                  <a:pt x="1201" y="47"/>
                </a:lnTo>
                <a:lnTo>
                  <a:pt x="1201" y="47"/>
                </a:lnTo>
                <a:lnTo>
                  <a:pt x="1199" y="48"/>
                </a:lnTo>
                <a:lnTo>
                  <a:pt x="1199" y="48"/>
                </a:lnTo>
                <a:close/>
                <a:moveTo>
                  <a:pt x="1210" y="35"/>
                </a:moveTo>
                <a:lnTo>
                  <a:pt x="1210" y="35"/>
                </a:lnTo>
                <a:lnTo>
                  <a:pt x="1210" y="33"/>
                </a:lnTo>
                <a:lnTo>
                  <a:pt x="1210" y="33"/>
                </a:lnTo>
                <a:lnTo>
                  <a:pt x="1212" y="35"/>
                </a:lnTo>
                <a:lnTo>
                  <a:pt x="1212" y="35"/>
                </a:lnTo>
                <a:lnTo>
                  <a:pt x="1210" y="35"/>
                </a:lnTo>
                <a:lnTo>
                  <a:pt x="1210" y="35"/>
                </a:lnTo>
                <a:close/>
                <a:moveTo>
                  <a:pt x="1227" y="33"/>
                </a:moveTo>
                <a:lnTo>
                  <a:pt x="1227" y="33"/>
                </a:lnTo>
                <a:lnTo>
                  <a:pt x="1225" y="31"/>
                </a:lnTo>
                <a:lnTo>
                  <a:pt x="1223" y="29"/>
                </a:lnTo>
                <a:lnTo>
                  <a:pt x="1217" y="26"/>
                </a:lnTo>
                <a:lnTo>
                  <a:pt x="1217" y="26"/>
                </a:lnTo>
                <a:lnTo>
                  <a:pt x="1230" y="31"/>
                </a:lnTo>
                <a:lnTo>
                  <a:pt x="1230" y="31"/>
                </a:lnTo>
                <a:lnTo>
                  <a:pt x="1227" y="33"/>
                </a:lnTo>
                <a:lnTo>
                  <a:pt x="1227" y="33"/>
                </a:lnTo>
                <a:close/>
                <a:moveTo>
                  <a:pt x="1210" y="24"/>
                </a:moveTo>
                <a:lnTo>
                  <a:pt x="1210" y="24"/>
                </a:lnTo>
                <a:lnTo>
                  <a:pt x="1200" y="21"/>
                </a:lnTo>
                <a:lnTo>
                  <a:pt x="1190" y="21"/>
                </a:lnTo>
                <a:lnTo>
                  <a:pt x="1190" y="21"/>
                </a:lnTo>
                <a:lnTo>
                  <a:pt x="1183" y="15"/>
                </a:lnTo>
                <a:lnTo>
                  <a:pt x="1183" y="15"/>
                </a:lnTo>
                <a:lnTo>
                  <a:pt x="1210" y="24"/>
                </a:lnTo>
                <a:lnTo>
                  <a:pt x="1210" y="24"/>
                </a:lnTo>
                <a:close/>
                <a:moveTo>
                  <a:pt x="1180" y="54"/>
                </a:moveTo>
                <a:lnTo>
                  <a:pt x="1180" y="54"/>
                </a:lnTo>
                <a:lnTo>
                  <a:pt x="1176" y="54"/>
                </a:lnTo>
                <a:lnTo>
                  <a:pt x="1176" y="54"/>
                </a:lnTo>
                <a:lnTo>
                  <a:pt x="1177" y="54"/>
                </a:lnTo>
                <a:lnTo>
                  <a:pt x="1177" y="54"/>
                </a:lnTo>
                <a:lnTo>
                  <a:pt x="1180" y="54"/>
                </a:lnTo>
                <a:lnTo>
                  <a:pt x="1180" y="54"/>
                </a:lnTo>
                <a:close/>
                <a:moveTo>
                  <a:pt x="1176" y="43"/>
                </a:moveTo>
                <a:lnTo>
                  <a:pt x="1176" y="43"/>
                </a:lnTo>
                <a:lnTo>
                  <a:pt x="1177" y="43"/>
                </a:lnTo>
                <a:lnTo>
                  <a:pt x="1177" y="43"/>
                </a:lnTo>
                <a:lnTo>
                  <a:pt x="1177" y="43"/>
                </a:lnTo>
                <a:lnTo>
                  <a:pt x="1177" y="43"/>
                </a:lnTo>
                <a:lnTo>
                  <a:pt x="1176" y="44"/>
                </a:lnTo>
                <a:lnTo>
                  <a:pt x="1176" y="44"/>
                </a:lnTo>
                <a:lnTo>
                  <a:pt x="1172" y="44"/>
                </a:lnTo>
                <a:lnTo>
                  <a:pt x="1172" y="44"/>
                </a:lnTo>
                <a:lnTo>
                  <a:pt x="1176" y="43"/>
                </a:lnTo>
                <a:lnTo>
                  <a:pt x="1176" y="43"/>
                </a:lnTo>
                <a:close/>
                <a:moveTo>
                  <a:pt x="1140" y="42"/>
                </a:moveTo>
                <a:lnTo>
                  <a:pt x="1140" y="42"/>
                </a:lnTo>
                <a:lnTo>
                  <a:pt x="1145" y="45"/>
                </a:lnTo>
                <a:lnTo>
                  <a:pt x="1150" y="47"/>
                </a:lnTo>
                <a:lnTo>
                  <a:pt x="1150" y="47"/>
                </a:lnTo>
                <a:lnTo>
                  <a:pt x="1145" y="45"/>
                </a:lnTo>
                <a:lnTo>
                  <a:pt x="1140" y="42"/>
                </a:lnTo>
                <a:lnTo>
                  <a:pt x="1140" y="42"/>
                </a:lnTo>
                <a:close/>
                <a:moveTo>
                  <a:pt x="1157" y="11"/>
                </a:moveTo>
                <a:lnTo>
                  <a:pt x="1157" y="11"/>
                </a:lnTo>
                <a:lnTo>
                  <a:pt x="1156" y="12"/>
                </a:lnTo>
                <a:lnTo>
                  <a:pt x="1156" y="12"/>
                </a:lnTo>
                <a:lnTo>
                  <a:pt x="1145" y="13"/>
                </a:lnTo>
                <a:lnTo>
                  <a:pt x="1140" y="14"/>
                </a:lnTo>
                <a:lnTo>
                  <a:pt x="1136" y="18"/>
                </a:lnTo>
                <a:lnTo>
                  <a:pt x="1136" y="18"/>
                </a:lnTo>
                <a:lnTo>
                  <a:pt x="1134" y="18"/>
                </a:lnTo>
                <a:lnTo>
                  <a:pt x="1134" y="18"/>
                </a:lnTo>
                <a:lnTo>
                  <a:pt x="1135" y="14"/>
                </a:lnTo>
                <a:lnTo>
                  <a:pt x="1137" y="13"/>
                </a:lnTo>
                <a:lnTo>
                  <a:pt x="1145" y="11"/>
                </a:lnTo>
                <a:lnTo>
                  <a:pt x="1151" y="11"/>
                </a:lnTo>
                <a:lnTo>
                  <a:pt x="1157" y="11"/>
                </a:lnTo>
                <a:lnTo>
                  <a:pt x="1157" y="11"/>
                </a:lnTo>
                <a:close/>
                <a:moveTo>
                  <a:pt x="1106" y="31"/>
                </a:moveTo>
                <a:lnTo>
                  <a:pt x="1106" y="31"/>
                </a:lnTo>
                <a:lnTo>
                  <a:pt x="1110" y="31"/>
                </a:lnTo>
                <a:lnTo>
                  <a:pt x="1110" y="31"/>
                </a:lnTo>
                <a:lnTo>
                  <a:pt x="1104" y="31"/>
                </a:lnTo>
                <a:lnTo>
                  <a:pt x="1104" y="31"/>
                </a:lnTo>
                <a:lnTo>
                  <a:pt x="1106" y="31"/>
                </a:lnTo>
                <a:lnTo>
                  <a:pt x="1106" y="31"/>
                </a:lnTo>
                <a:close/>
                <a:moveTo>
                  <a:pt x="915" y="33"/>
                </a:moveTo>
                <a:lnTo>
                  <a:pt x="915" y="33"/>
                </a:lnTo>
                <a:lnTo>
                  <a:pt x="927" y="32"/>
                </a:lnTo>
                <a:lnTo>
                  <a:pt x="940" y="32"/>
                </a:lnTo>
                <a:lnTo>
                  <a:pt x="940" y="32"/>
                </a:lnTo>
                <a:lnTo>
                  <a:pt x="915" y="33"/>
                </a:lnTo>
                <a:lnTo>
                  <a:pt x="915" y="33"/>
                </a:lnTo>
                <a:lnTo>
                  <a:pt x="915" y="33"/>
                </a:lnTo>
                <a:lnTo>
                  <a:pt x="915" y="33"/>
                </a:lnTo>
                <a:close/>
                <a:moveTo>
                  <a:pt x="282" y="238"/>
                </a:moveTo>
                <a:lnTo>
                  <a:pt x="282" y="238"/>
                </a:lnTo>
                <a:lnTo>
                  <a:pt x="279" y="238"/>
                </a:lnTo>
                <a:lnTo>
                  <a:pt x="279" y="238"/>
                </a:lnTo>
                <a:lnTo>
                  <a:pt x="279" y="238"/>
                </a:lnTo>
                <a:lnTo>
                  <a:pt x="279" y="238"/>
                </a:lnTo>
                <a:lnTo>
                  <a:pt x="273" y="227"/>
                </a:lnTo>
                <a:lnTo>
                  <a:pt x="270" y="215"/>
                </a:lnTo>
                <a:lnTo>
                  <a:pt x="267" y="203"/>
                </a:lnTo>
                <a:lnTo>
                  <a:pt x="265" y="191"/>
                </a:lnTo>
                <a:lnTo>
                  <a:pt x="265" y="191"/>
                </a:lnTo>
                <a:lnTo>
                  <a:pt x="267" y="191"/>
                </a:lnTo>
                <a:lnTo>
                  <a:pt x="270" y="190"/>
                </a:lnTo>
                <a:lnTo>
                  <a:pt x="272" y="188"/>
                </a:lnTo>
                <a:lnTo>
                  <a:pt x="272" y="188"/>
                </a:lnTo>
                <a:lnTo>
                  <a:pt x="272" y="191"/>
                </a:lnTo>
                <a:lnTo>
                  <a:pt x="273" y="194"/>
                </a:lnTo>
                <a:lnTo>
                  <a:pt x="274" y="194"/>
                </a:lnTo>
                <a:lnTo>
                  <a:pt x="277" y="192"/>
                </a:lnTo>
                <a:lnTo>
                  <a:pt x="280" y="188"/>
                </a:lnTo>
                <a:lnTo>
                  <a:pt x="282" y="180"/>
                </a:lnTo>
                <a:lnTo>
                  <a:pt x="282" y="180"/>
                </a:lnTo>
                <a:lnTo>
                  <a:pt x="285" y="195"/>
                </a:lnTo>
                <a:lnTo>
                  <a:pt x="286" y="209"/>
                </a:lnTo>
                <a:lnTo>
                  <a:pt x="285" y="224"/>
                </a:lnTo>
                <a:lnTo>
                  <a:pt x="284" y="231"/>
                </a:lnTo>
                <a:lnTo>
                  <a:pt x="282" y="238"/>
                </a:lnTo>
                <a:lnTo>
                  <a:pt x="282" y="238"/>
                </a:lnTo>
                <a:close/>
                <a:moveTo>
                  <a:pt x="72" y="386"/>
                </a:moveTo>
                <a:lnTo>
                  <a:pt x="72" y="386"/>
                </a:lnTo>
                <a:lnTo>
                  <a:pt x="71" y="363"/>
                </a:lnTo>
                <a:lnTo>
                  <a:pt x="71" y="363"/>
                </a:lnTo>
                <a:lnTo>
                  <a:pt x="73" y="385"/>
                </a:lnTo>
                <a:lnTo>
                  <a:pt x="76" y="398"/>
                </a:lnTo>
                <a:lnTo>
                  <a:pt x="76" y="398"/>
                </a:lnTo>
                <a:lnTo>
                  <a:pt x="72" y="386"/>
                </a:lnTo>
                <a:lnTo>
                  <a:pt x="72" y="386"/>
                </a:lnTo>
                <a:close/>
                <a:moveTo>
                  <a:pt x="77" y="339"/>
                </a:moveTo>
                <a:lnTo>
                  <a:pt x="77" y="339"/>
                </a:lnTo>
                <a:lnTo>
                  <a:pt x="76" y="339"/>
                </a:lnTo>
                <a:lnTo>
                  <a:pt x="75" y="341"/>
                </a:lnTo>
                <a:lnTo>
                  <a:pt x="72" y="345"/>
                </a:lnTo>
                <a:lnTo>
                  <a:pt x="72" y="345"/>
                </a:lnTo>
                <a:lnTo>
                  <a:pt x="76" y="331"/>
                </a:lnTo>
                <a:lnTo>
                  <a:pt x="78" y="324"/>
                </a:lnTo>
                <a:lnTo>
                  <a:pt x="81" y="316"/>
                </a:lnTo>
                <a:lnTo>
                  <a:pt x="81" y="316"/>
                </a:lnTo>
                <a:lnTo>
                  <a:pt x="78" y="327"/>
                </a:lnTo>
                <a:lnTo>
                  <a:pt x="77" y="339"/>
                </a:lnTo>
                <a:lnTo>
                  <a:pt x="77" y="339"/>
                </a:lnTo>
                <a:close/>
                <a:moveTo>
                  <a:pt x="87" y="503"/>
                </a:moveTo>
                <a:lnTo>
                  <a:pt x="87" y="503"/>
                </a:lnTo>
                <a:lnTo>
                  <a:pt x="84" y="471"/>
                </a:lnTo>
                <a:lnTo>
                  <a:pt x="81" y="440"/>
                </a:lnTo>
                <a:lnTo>
                  <a:pt x="81" y="440"/>
                </a:lnTo>
                <a:lnTo>
                  <a:pt x="82" y="443"/>
                </a:lnTo>
                <a:lnTo>
                  <a:pt x="82" y="443"/>
                </a:lnTo>
                <a:lnTo>
                  <a:pt x="85" y="473"/>
                </a:lnTo>
                <a:lnTo>
                  <a:pt x="87" y="487"/>
                </a:lnTo>
                <a:lnTo>
                  <a:pt x="87" y="503"/>
                </a:lnTo>
                <a:lnTo>
                  <a:pt x="87" y="503"/>
                </a:lnTo>
                <a:close/>
                <a:moveTo>
                  <a:pt x="95" y="651"/>
                </a:moveTo>
                <a:lnTo>
                  <a:pt x="95" y="651"/>
                </a:lnTo>
                <a:lnTo>
                  <a:pt x="95" y="651"/>
                </a:lnTo>
                <a:lnTo>
                  <a:pt x="95" y="651"/>
                </a:lnTo>
                <a:lnTo>
                  <a:pt x="91" y="646"/>
                </a:lnTo>
                <a:lnTo>
                  <a:pt x="91" y="646"/>
                </a:lnTo>
                <a:lnTo>
                  <a:pt x="93" y="646"/>
                </a:lnTo>
                <a:lnTo>
                  <a:pt x="93" y="646"/>
                </a:lnTo>
                <a:lnTo>
                  <a:pt x="96" y="649"/>
                </a:lnTo>
                <a:lnTo>
                  <a:pt x="96" y="649"/>
                </a:lnTo>
                <a:lnTo>
                  <a:pt x="95" y="651"/>
                </a:lnTo>
                <a:lnTo>
                  <a:pt x="95" y="651"/>
                </a:lnTo>
                <a:close/>
                <a:moveTo>
                  <a:pt x="96" y="493"/>
                </a:moveTo>
                <a:lnTo>
                  <a:pt x="96" y="493"/>
                </a:lnTo>
                <a:lnTo>
                  <a:pt x="95" y="480"/>
                </a:lnTo>
                <a:lnTo>
                  <a:pt x="95" y="480"/>
                </a:lnTo>
                <a:lnTo>
                  <a:pt x="97" y="495"/>
                </a:lnTo>
                <a:lnTo>
                  <a:pt x="97" y="495"/>
                </a:lnTo>
                <a:lnTo>
                  <a:pt x="96" y="493"/>
                </a:lnTo>
                <a:lnTo>
                  <a:pt x="96" y="493"/>
                </a:lnTo>
                <a:close/>
                <a:moveTo>
                  <a:pt x="100" y="578"/>
                </a:moveTo>
                <a:lnTo>
                  <a:pt x="100" y="578"/>
                </a:lnTo>
                <a:lnTo>
                  <a:pt x="99" y="540"/>
                </a:lnTo>
                <a:lnTo>
                  <a:pt x="99" y="522"/>
                </a:lnTo>
                <a:lnTo>
                  <a:pt x="99" y="503"/>
                </a:lnTo>
                <a:lnTo>
                  <a:pt x="99" y="503"/>
                </a:lnTo>
                <a:lnTo>
                  <a:pt x="101" y="534"/>
                </a:lnTo>
                <a:lnTo>
                  <a:pt x="102" y="567"/>
                </a:lnTo>
                <a:lnTo>
                  <a:pt x="102" y="567"/>
                </a:lnTo>
                <a:lnTo>
                  <a:pt x="100" y="578"/>
                </a:lnTo>
                <a:lnTo>
                  <a:pt x="100" y="578"/>
                </a:lnTo>
                <a:close/>
                <a:moveTo>
                  <a:pt x="103" y="656"/>
                </a:moveTo>
                <a:lnTo>
                  <a:pt x="103" y="656"/>
                </a:lnTo>
                <a:lnTo>
                  <a:pt x="105" y="654"/>
                </a:lnTo>
                <a:lnTo>
                  <a:pt x="105" y="654"/>
                </a:lnTo>
                <a:lnTo>
                  <a:pt x="117" y="657"/>
                </a:lnTo>
                <a:lnTo>
                  <a:pt x="129" y="660"/>
                </a:lnTo>
                <a:lnTo>
                  <a:pt x="129" y="660"/>
                </a:lnTo>
                <a:lnTo>
                  <a:pt x="115" y="658"/>
                </a:lnTo>
                <a:lnTo>
                  <a:pt x="108" y="657"/>
                </a:lnTo>
                <a:lnTo>
                  <a:pt x="103" y="656"/>
                </a:lnTo>
                <a:lnTo>
                  <a:pt x="103" y="656"/>
                </a:lnTo>
                <a:close/>
                <a:moveTo>
                  <a:pt x="102" y="619"/>
                </a:moveTo>
                <a:lnTo>
                  <a:pt x="102" y="619"/>
                </a:lnTo>
                <a:lnTo>
                  <a:pt x="102" y="616"/>
                </a:lnTo>
                <a:lnTo>
                  <a:pt x="102" y="616"/>
                </a:lnTo>
                <a:lnTo>
                  <a:pt x="103" y="620"/>
                </a:lnTo>
                <a:lnTo>
                  <a:pt x="103" y="620"/>
                </a:lnTo>
                <a:lnTo>
                  <a:pt x="102" y="619"/>
                </a:lnTo>
                <a:lnTo>
                  <a:pt x="102" y="619"/>
                </a:lnTo>
                <a:close/>
                <a:moveTo>
                  <a:pt x="142" y="644"/>
                </a:moveTo>
                <a:lnTo>
                  <a:pt x="142" y="644"/>
                </a:lnTo>
                <a:lnTo>
                  <a:pt x="140" y="642"/>
                </a:lnTo>
                <a:lnTo>
                  <a:pt x="140" y="642"/>
                </a:lnTo>
                <a:lnTo>
                  <a:pt x="146" y="643"/>
                </a:lnTo>
                <a:lnTo>
                  <a:pt x="146" y="643"/>
                </a:lnTo>
                <a:lnTo>
                  <a:pt x="142" y="644"/>
                </a:lnTo>
                <a:lnTo>
                  <a:pt x="142" y="644"/>
                </a:lnTo>
                <a:close/>
                <a:moveTo>
                  <a:pt x="209" y="655"/>
                </a:moveTo>
                <a:lnTo>
                  <a:pt x="209" y="655"/>
                </a:lnTo>
                <a:lnTo>
                  <a:pt x="182" y="656"/>
                </a:lnTo>
                <a:lnTo>
                  <a:pt x="182" y="656"/>
                </a:lnTo>
                <a:lnTo>
                  <a:pt x="214" y="654"/>
                </a:lnTo>
                <a:lnTo>
                  <a:pt x="245" y="651"/>
                </a:lnTo>
                <a:lnTo>
                  <a:pt x="309" y="651"/>
                </a:lnTo>
                <a:lnTo>
                  <a:pt x="309" y="651"/>
                </a:lnTo>
                <a:lnTo>
                  <a:pt x="313" y="652"/>
                </a:lnTo>
                <a:lnTo>
                  <a:pt x="313" y="652"/>
                </a:lnTo>
                <a:lnTo>
                  <a:pt x="286" y="651"/>
                </a:lnTo>
                <a:lnTo>
                  <a:pt x="261" y="651"/>
                </a:lnTo>
                <a:lnTo>
                  <a:pt x="209" y="655"/>
                </a:lnTo>
                <a:lnTo>
                  <a:pt x="209" y="655"/>
                </a:lnTo>
                <a:close/>
                <a:moveTo>
                  <a:pt x="220" y="637"/>
                </a:moveTo>
                <a:lnTo>
                  <a:pt x="220" y="637"/>
                </a:lnTo>
                <a:lnTo>
                  <a:pt x="238" y="634"/>
                </a:lnTo>
                <a:lnTo>
                  <a:pt x="254" y="633"/>
                </a:lnTo>
                <a:lnTo>
                  <a:pt x="271" y="632"/>
                </a:lnTo>
                <a:lnTo>
                  <a:pt x="289" y="632"/>
                </a:lnTo>
                <a:lnTo>
                  <a:pt x="289" y="632"/>
                </a:lnTo>
                <a:lnTo>
                  <a:pt x="266" y="634"/>
                </a:lnTo>
                <a:lnTo>
                  <a:pt x="266" y="634"/>
                </a:lnTo>
                <a:lnTo>
                  <a:pt x="243" y="636"/>
                </a:lnTo>
                <a:lnTo>
                  <a:pt x="220" y="637"/>
                </a:lnTo>
                <a:lnTo>
                  <a:pt x="220" y="637"/>
                </a:lnTo>
                <a:close/>
                <a:moveTo>
                  <a:pt x="318" y="654"/>
                </a:moveTo>
                <a:lnTo>
                  <a:pt x="318" y="654"/>
                </a:lnTo>
                <a:lnTo>
                  <a:pt x="320" y="651"/>
                </a:lnTo>
                <a:lnTo>
                  <a:pt x="320" y="651"/>
                </a:lnTo>
                <a:lnTo>
                  <a:pt x="337" y="651"/>
                </a:lnTo>
                <a:lnTo>
                  <a:pt x="337" y="651"/>
                </a:lnTo>
                <a:lnTo>
                  <a:pt x="338" y="655"/>
                </a:lnTo>
                <a:lnTo>
                  <a:pt x="338" y="655"/>
                </a:lnTo>
                <a:lnTo>
                  <a:pt x="318" y="654"/>
                </a:lnTo>
                <a:lnTo>
                  <a:pt x="318" y="654"/>
                </a:lnTo>
                <a:close/>
                <a:moveTo>
                  <a:pt x="363" y="640"/>
                </a:moveTo>
                <a:lnTo>
                  <a:pt x="363" y="640"/>
                </a:lnTo>
                <a:lnTo>
                  <a:pt x="341" y="640"/>
                </a:lnTo>
                <a:lnTo>
                  <a:pt x="341" y="640"/>
                </a:lnTo>
                <a:lnTo>
                  <a:pt x="354" y="639"/>
                </a:lnTo>
                <a:lnTo>
                  <a:pt x="368" y="638"/>
                </a:lnTo>
                <a:lnTo>
                  <a:pt x="368" y="638"/>
                </a:lnTo>
                <a:lnTo>
                  <a:pt x="363" y="640"/>
                </a:lnTo>
                <a:lnTo>
                  <a:pt x="363" y="640"/>
                </a:lnTo>
                <a:close/>
                <a:moveTo>
                  <a:pt x="382" y="656"/>
                </a:moveTo>
                <a:lnTo>
                  <a:pt x="382" y="656"/>
                </a:lnTo>
                <a:lnTo>
                  <a:pt x="398" y="654"/>
                </a:lnTo>
                <a:lnTo>
                  <a:pt x="398" y="654"/>
                </a:lnTo>
                <a:lnTo>
                  <a:pt x="416" y="654"/>
                </a:lnTo>
                <a:lnTo>
                  <a:pt x="416" y="654"/>
                </a:lnTo>
                <a:lnTo>
                  <a:pt x="382" y="656"/>
                </a:lnTo>
                <a:lnTo>
                  <a:pt x="382" y="656"/>
                </a:lnTo>
                <a:close/>
                <a:moveTo>
                  <a:pt x="507" y="628"/>
                </a:moveTo>
                <a:lnTo>
                  <a:pt x="507" y="628"/>
                </a:lnTo>
                <a:lnTo>
                  <a:pt x="473" y="630"/>
                </a:lnTo>
                <a:lnTo>
                  <a:pt x="438" y="632"/>
                </a:lnTo>
                <a:lnTo>
                  <a:pt x="438" y="632"/>
                </a:lnTo>
                <a:lnTo>
                  <a:pt x="438" y="631"/>
                </a:lnTo>
                <a:lnTo>
                  <a:pt x="438" y="631"/>
                </a:lnTo>
                <a:lnTo>
                  <a:pt x="512" y="628"/>
                </a:lnTo>
                <a:lnTo>
                  <a:pt x="512" y="628"/>
                </a:lnTo>
                <a:lnTo>
                  <a:pt x="507" y="628"/>
                </a:lnTo>
                <a:lnTo>
                  <a:pt x="507" y="628"/>
                </a:lnTo>
                <a:close/>
                <a:moveTo>
                  <a:pt x="534" y="642"/>
                </a:moveTo>
                <a:lnTo>
                  <a:pt x="534" y="642"/>
                </a:lnTo>
                <a:lnTo>
                  <a:pt x="557" y="640"/>
                </a:lnTo>
                <a:lnTo>
                  <a:pt x="557" y="640"/>
                </a:lnTo>
                <a:lnTo>
                  <a:pt x="534" y="642"/>
                </a:lnTo>
                <a:lnTo>
                  <a:pt x="534" y="642"/>
                </a:lnTo>
                <a:close/>
                <a:moveTo>
                  <a:pt x="615" y="640"/>
                </a:moveTo>
                <a:lnTo>
                  <a:pt x="615" y="640"/>
                </a:lnTo>
                <a:lnTo>
                  <a:pt x="587" y="640"/>
                </a:lnTo>
                <a:lnTo>
                  <a:pt x="587" y="640"/>
                </a:lnTo>
                <a:lnTo>
                  <a:pt x="590" y="639"/>
                </a:lnTo>
                <a:lnTo>
                  <a:pt x="590" y="639"/>
                </a:lnTo>
                <a:lnTo>
                  <a:pt x="591" y="638"/>
                </a:lnTo>
                <a:lnTo>
                  <a:pt x="591" y="638"/>
                </a:lnTo>
                <a:lnTo>
                  <a:pt x="616" y="638"/>
                </a:lnTo>
                <a:lnTo>
                  <a:pt x="616" y="638"/>
                </a:lnTo>
                <a:lnTo>
                  <a:pt x="615" y="640"/>
                </a:lnTo>
                <a:lnTo>
                  <a:pt x="615" y="640"/>
                </a:lnTo>
                <a:close/>
                <a:moveTo>
                  <a:pt x="674" y="643"/>
                </a:moveTo>
                <a:lnTo>
                  <a:pt x="674" y="643"/>
                </a:lnTo>
                <a:lnTo>
                  <a:pt x="631" y="640"/>
                </a:lnTo>
                <a:lnTo>
                  <a:pt x="631" y="640"/>
                </a:lnTo>
                <a:lnTo>
                  <a:pt x="626" y="638"/>
                </a:lnTo>
                <a:lnTo>
                  <a:pt x="626" y="638"/>
                </a:lnTo>
                <a:lnTo>
                  <a:pt x="675" y="638"/>
                </a:lnTo>
                <a:lnTo>
                  <a:pt x="675" y="638"/>
                </a:lnTo>
                <a:lnTo>
                  <a:pt x="674" y="640"/>
                </a:lnTo>
                <a:lnTo>
                  <a:pt x="674" y="643"/>
                </a:lnTo>
                <a:lnTo>
                  <a:pt x="674" y="643"/>
                </a:lnTo>
                <a:close/>
                <a:moveTo>
                  <a:pt x="693" y="644"/>
                </a:moveTo>
                <a:lnTo>
                  <a:pt x="693" y="644"/>
                </a:lnTo>
                <a:lnTo>
                  <a:pt x="688" y="642"/>
                </a:lnTo>
                <a:lnTo>
                  <a:pt x="688" y="642"/>
                </a:lnTo>
                <a:lnTo>
                  <a:pt x="694" y="639"/>
                </a:lnTo>
                <a:lnTo>
                  <a:pt x="694" y="639"/>
                </a:lnTo>
                <a:lnTo>
                  <a:pt x="709" y="645"/>
                </a:lnTo>
                <a:lnTo>
                  <a:pt x="709" y="645"/>
                </a:lnTo>
                <a:lnTo>
                  <a:pt x="693" y="644"/>
                </a:lnTo>
                <a:lnTo>
                  <a:pt x="693" y="644"/>
                </a:lnTo>
                <a:close/>
                <a:moveTo>
                  <a:pt x="723" y="628"/>
                </a:moveTo>
                <a:lnTo>
                  <a:pt x="723" y="628"/>
                </a:lnTo>
                <a:lnTo>
                  <a:pt x="817" y="626"/>
                </a:lnTo>
                <a:lnTo>
                  <a:pt x="817" y="626"/>
                </a:lnTo>
                <a:lnTo>
                  <a:pt x="815" y="626"/>
                </a:lnTo>
                <a:lnTo>
                  <a:pt x="815" y="626"/>
                </a:lnTo>
                <a:lnTo>
                  <a:pt x="800" y="627"/>
                </a:lnTo>
                <a:lnTo>
                  <a:pt x="786" y="630"/>
                </a:lnTo>
                <a:lnTo>
                  <a:pt x="786" y="630"/>
                </a:lnTo>
                <a:lnTo>
                  <a:pt x="755" y="630"/>
                </a:lnTo>
                <a:lnTo>
                  <a:pt x="723" y="628"/>
                </a:lnTo>
                <a:lnTo>
                  <a:pt x="723" y="628"/>
                </a:lnTo>
                <a:close/>
                <a:moveTo>
                  <a:pt x="764" y="644"/>
                </a:moveTo>
                <a:lnTo>
                  <a:pt x="764" y="644"/>
                </a:lnTo>
                <a:lnTo>
                  <a:pt x="775" y="642"/>
                </a:lnTo>
                <a:lnTo>
                  <a:pt x="775" y="642"/>
                </a:lnTo>
                <a:lnTo>
                  <a:pt x="784" y="640"/>
                </a:lnTo>
                <a:lnTo>
                  <a:pt x="784" y="640"/>
                </a:lnTo>
                <a:lnTo>
                  <a:pt x="815" y="637"/>
                </a:lnTo>
                <a:lnTo>
                  <a:pt x="831" y="637"/>
                </a:lnTo>
                <a:lnTo>
                  <a:pt x="845" y="638"/>
                </a:lnTo>
                <a:lnTo>
                  <a:pt x="845" y="638"/>
                </a:lnTo>
                <a:lnTo>
                  <a:pt x="805" y="643"/>
                </a:lnTo>
                <a:lnTo>
                  <a:pt x="785" y="644"/>
                </a:lnTo>
                <a:lnTo>
                  <a:pt x="764" y="644"/>
                </a:lnTo>
                <a:lnTo>
                  <a:pt x="764" y="644"/>
                </a:lnTo>
                <a:close/>
                <a:moveTo>
                  <a:pt x="880" y="628"/>
                </a:moveTo>
                <a:lnTo>
                  <a:pt x="880" y="628"/>
                </a:lnTo>
                <a:lnTo>
                  <a:pt x="881" y="626"/>
                </a:lnTo>
                <a:lnTo>
                  <a:pt x="881" y="625"/>
                </a:lnTo>
                <a:lnTo>
                  <a:pt x="881" y="625"/>
                </a:lnTo>
                <a:lnTo>
                  <a:pt x="920" y="625"/>
                </a:lnTo>
                <a:lnTo>
                  <a:pt x="959" y="627"/>
                </a:lnTo>
                <a:lnTo>
                  <a:pt x="959" y="627"/>
                </a:lnTo>
                <a:lnTo>
                  <a:pt x="920" y="628"/>
                </a:lnTo>
                <a:lnTo>
                  <a:pt x="880" y="628"/>
                </a:lnTo>
                <a:lnTo>
                  <a:pt x="880" y="628"/>
                </a:lnTo>
                <a:close/>
                <a:moveTo>
                  <a:pt x="1029" y="633"/>
                </a:moveTo>
                <a:lnTo>
                  <a:pt x="1029" y="633"/>
                </a:lnTo>
                <a:lnTo>
                  <a:pt x="1027" y="632"/>
                </a:lnTo>
                <a:lnTo>
                  <a:pt x="1024" y="631"/>
                </a:lnTo>
                <a:lnTo>
                  <a:pt x="1024" y="631"/>
                </a:lnTo>
                <a:lnTo>
                  <a:pt x="1038" y="630"/>
                </a:lnTo>
                <a:lnTo>
                  <a:pt x="1052" y="630"/>
                </a:lnTo>
                <a:lnTo>
                  <a:pt x="1052" y="630"/>
                </a:lnTo>
                <a:lnTo>
                  <a:pt x="1029" y="633"/>
                </a:lnTo>
                <a:lnTo>
                  <a:pt x="1029" y="633"/>
                </a:lnTo>
                <a:close/>
                <a:moveTo>
                  <a:pt x="1097" y="628"/>
                </a:moveTo>
                <a:lnTo>
                  <a:pt x="1097" y="628"/>
                </a:lnTo>
                <a:lnTo>
                  <a:pt x="1083" y="633"/>
                </a:lnTo>
                <a:lnTo>
                  <a:pt x="1069" y="636"/>
                </a:lnTo>
                <a:lnTo>
                  <a:pt x="1069" y="636"/>
                </a:lnTo>
                <a:lnTo>
                  <a:pt x="1087" y="630"/>
                </a:lnTo>
                <a:lnTo>
                  <a:pt x="1104" y="624"/>
                </a:lnTo>
                <a:lnTo>
                  <a:pt x="1137" y="608"/>
                </a:lnTo>
                <a:lnTo>
                  <a:pt x="1137" y="608"/>
                </a:lnTo>
                <a:lnTo>
                  <a:pt x="1117" y="619"/>
                </a:lnTo>
                <a:lnTo>
                  <a:pt x="1097" y="628"/>
                </a:lnTo>
                <a:lnTo>
                  <a:pt x="1097" y="628"/>
                </a:lnTo>
                <a:close/>
                <a:moveTo>
                  <a:pt x="1064" y="621"/>
                </a:moveTo>
                <a:lnTo>
                  <a:pt x="1064" y="621"/>
                </a:lnTo>
                <a:lnTo>
                  <a:pt x="1071" y="619"/>
                </a:lnTo>
                <a:lnTo>
                  <a:pt x="1071" y="619"/>
                </a:lnTo>
                <a:lnTo>
                  <a:pt x="1071" y="621"/>
                </a:lnTo>
                <a:lnTo>
                  <a:pt x="1071" y="621"/>
                </a:lnTo>
                <a:lnTo>
                  <a:pt x="1064" y="621"/>
                </a:lnTo>
                <a:lnTo>
                  <a:pt x="1064" y="621"/>
                </a:lnTo>
                <a:close/>
                <a:moveTo>
                  <a:pt x="1202" y="548"/>
                </a:moveTo>
                <a:lnTo>
                  <a:pt x="1202" y="548"/>
                </a:lnTo>
                <a:lnTo>
                  <a:pt x="1231" y="528"/>
                </a:lnTo>
                <a:lnTo>
                  <a:pt x="1246" y="519"/>
                </a:lnTo>
                <a:lnTo>
                  <a:pt x="1260" y="510"/>
                </a:lnTo>
                <a:lnTo>
                  <a:pt x="1260" y="510"/>
                </a:lnTo>
                <a:lnTo>
                  <a:pt x="1224" y="533"/>
                </a:lnTo>
                <a:lnTo>
                  <a:pt x="1224" y="533"/>
                </a:lnTo>
                <a:lnTo>
                  <a:pt x="1202" y="548"/>
                </a:lnTo>
                <a:lnTo>
                  <a:pt x="1202" y="548"/>
                </a:lnTo>
                <a:close/>
                <a:moveTo>
                  <a:pt x="1254" y="527"/>
                </a:moveTo>
                <a:lnTo>
                  <a:pt x="1254" y="527"/>
                </a:lnTo>
                <a:lnTo>
                  <a:pt x="1233" y="539"/>
                </a:lnTo>
                <a:lnTo>
                  <a:pt x="1233" y="539"/>
                </a:lnTo>
                <a:lnTo>
                  <a:pt x="1264" y="519"/>
                </a:lnTo>
                <a:lnTo>
                  <a:pt x="1264" y="519"/>
                </a:lnTo>
                <a:lnTo>
                  <a:pt x="1254" y="527"/>
                </a:lnTo>
                <a:lnTo>
                  <a:pt x="1254" y="527"/>
                </a:lnTo>
                <a:close/>
                <a:moveTo>
                  <a:pt x="1290" y="504"/>
                </a:moveTo>
                <a:lnTo>
                  <a:pt x="1290" y="504"/>
                </a:lnTo>
                <a:lnTo>
                  <a:pt x="1278" y="510"/>
                </a:lnTo>
                <a:lnTo>
                  <a:pt x="1278" y="510"/>
                </a:lnTo>
                <a:lnTo>
                  <a:pt x="1294" y="500"/>
                </a:lnTo>
                <a:lnTo>
                  <a:pt x="1294" y="500"/>
                </a:lnTo>
                <a:lnTo>
                  <a:pt x="1290" y="504"/>
                </a:lnTo>
                <a:lnTo>
                  <a:pt x="1290" y="504"/>
                </a:lnTo>
                <a:close/>
                <a:moveTo>
                  <a:pt x="1310" y="495"/>
                </a:moveTo>
                <a:lnTo>
                  <a:pt x="1310" y="495"/>
                </a:lnTo>
                <a:lnTo>
                  <a:pt x="1314" y="487"/>
                </a:lnTo>
                <a:lnTo>
                  <a:pt x="1314" y="487"/>
                </a:lnTo>
                <a:lnTo>
                  <a:pt x="1320" y="484"/>
                </a:lnTo>
                <a:lnTo>
                  <a:pt x="1320" y="484"/>
                </a:lnTo>
                <a:lnTo>
                  <a:pt x="1310" y="495"/>
                </a:lnTo>
                <a:lnTo>
                  <a:pt x="1310" y="495"/>
                </a:lnTo>
                <a:close/>
                <a:moveTo>
                  <a:pt x="1317" y="474"/>
                </a:moveTo>
                <a:lnTo>
                  <a:pt x="1317" y="474"/>
                </a:lnTo>
                <a:lnTo>
                  <a:pt x="1319" y="473"/>
                </a:lnTo>
                <a:lnTo>
                  <a:pt x="1319" y="473"/>
                </a:lnTo>
                <a:lnTo>
                  <a:pt x="1319" y="473"/>
                </a:lnTo>
                <a:lnTo>
                  <a:pt x="1319" y="473"/>
                </a:lnTo>
                <a:lnTo>
                  <a:pt x="1317" y="474"/>
                </a:lnTo>
                <a:lnTo>
                  <a:pt x="1317" y="474"/>
                </a:lnTo>
                <a:close/>
                <a:moveTo>
                  <a:pt x="1094" y="267"/>
                </a:moveTo>
                <a:lnTo>
                  <a:pt x="1094" y="267"/>
                </a:lnTo>
                <a:lnTo>
                  <a:pt x="1112" y="274"/>
                </a:lnTo>
                <a:lnTo>
                  <a:pt x="1131" y="283"/>
                </a:lnTo>
                <a:lnTo>
                  <a:pt x="1150" y="294"/>
                </a:lnTo>
                <a:lnTo>
                  <a:pt x="1168" y="306"/>
                </a:lnTo>
                <a:lnTo>
                  <a:pt x="1184" y="319"/>
                </a:lnTo>
                <a:lnTo>
                  <a:pt x="1200" y="332"/>
                </a:lnTo>
                <a:lnTo>
                  <a:pt x="1216" y="347"/>
                </a:lnTo>
                <a:lnTo>
                  <a:pt x="1230" y="361"/>
                </a:lnTo>
                <a:lnTo>
                  <a:pt x="1230" y="361"/>
                </a:lnTo>
                <a:lnTo>
                  <a:pt x="1241" y="372"/>
                </a:lnTo>
                <a:lnTo>
                  <a:pt x="1253" y="381"/>
                </a:lnTo>
                <a:lnTo>
                  <a:pt x="1280" y="400"/>
                </a:lnTo>
                <a:lnTo>
                  <a:pt x="1305" y="418"/>
                </a:lnTo>
                <a:lnTo>
                  <a:pt x="1317" y="427"/>
                </a:lnTo>
                <a:lnTo>
                  <a:pt x="1329" y="438"/>
                </a:lnTo>
                <a:lnTo>
                  <a:pt x="1329" y="438"/>
                </a:lnTo>
                <a:lnTo>
                  <a:pt x="1322" y="454"/>
                </a:lnTo>
                <a:lnTo>
                  <a:pt x="1318" y="460"/>
                </a:lnTo>
                <a:lnTo>
                  <a:pt x="1311" y="467"/>
                </a:lnTo>
                <a:lnTo>
                  <a:pt x="1311" y="467"/>
                </a:lnTo>
                <a:lnTo>
                  <a:pt x="1292" y="478"/>
                </a:lnTo>
                <a:lnTo>
                  <a:pt x="1281" y="485"/>
                </a:lnTo>
                <a:lnTo>
                  <a:pt x="1278" y="489"/>
                </a:lnTo>
                <a:lnTo>
                  <a:pt x="1277" y="491"/>
                </a:lnTo>
                <a:lnTo>
                  <a:pt x="1277" y="491"/>
                </a:lnTo>
                <a:lnTo>
                  <a:pt x="1260" y="500"/>
                </a:lnTo>
                <a:lnTo>
                  <a:pt x="1243" y="508"/>
                </a:lnTo>
                <a:lnTo>
                  <a:pt x="1228" y="518"/>
                </a:lnTo>
                <a:lnTo>
                  <a:pt x="1213" y="528"/>
                </a:lnTo>
                <a:lnTo>
                  <a:pt x="1183" y="550"/>
                </a:lnTo>
                <a:lnTo>
                  <a:pt x="1153" y="571"/>
                </a:lnTo>
                <a:lnTo>
                  <a:pt x="1153" y="571"/>
                </a:lnTo>
                <a:lnTo>
                  <a:pt x="1135" y="581"/>
                </a:lnTo>
                <a:lnTo>
                  <a:pt x="1117" y="591"/>
                </a:lnTo>
                <a:lnTo>
                  <a:pt x="1098" y="599"/>
                </a:lnTo>
                <a:lnTo>
                  <a:pt x="1080" y="605"/>
                </a:lnTo>
                <a:lnTo>
                  <a:pt x="1060" y="610"/>
                </a:lnTo>
                <a:lnTo>
                  <a:pt x="1040" y="614"/>
                </a:lnTo>
                <a:lnTo>
                  <a:pt x="1020" y="616"/>
                </a:lnTo>
                <a:lnTo>
                  <a:pt x="999" y="618"/>
                </a:lnTo>
                <a:lnTo>
                  <a:pt x="999" y="618"/>
                </a:lnTo>
                <a:lnTo>
                  <a:pt x="959" y="618"/>
                </a:lnTo>
                <a:lnTo>
                  <a:pt x="920" y="616"/>
                </a:lnTo>
                <a:lnTo>
                  <a:pt x="879" y="615"/>
                </a:lnTo>
                <a:lnTo>
                  <a:pt x="839" y="615"/>
                </a:lnTo>
                <a:lnTo>
                  <a:pt x="839" y="615"/>
                </a:lnTo>
                <a:lnTo>
                  <a:pt x="753" y="619"/>
                </a:lnTo>
                <a:lnTo>
                  <a:pt x="711" y="620"/>
                </a:lnTo>
                <a:lnTo>
                  <a:pt x="668" y="620"/>
                </a:lnTo>
                <a:lnTo>
                  <a:pt x="668" y="620"/>
                </a:lnTo>
                <a:lnTo>
                  <a:pt x="655" y="618"/>
                </a:lnTo>
                <a:lnTo>
                  <a:pt x="642" y="616"/>
                </a:lnTo>
                <a:lnTo>
                  <a:pt x="613" y="616"/>
                </a:lnTo>
                <a:lnTo>
                  <a:pt x="583" y="618"/>
                </a:lnTo>
                <a:lnTo>
                  <a:pt x="555" y="618"/>
                </a:lnTo>
                <a:lnTo>
                  <a:pt x="555" y="618"/>
                </a:lnTo>
                <a:lnTo>
                  <a:pt x="487" y="619"/>
                </a:lnTo>
                <a:lnTo>
                  <a:pt x="420" y="621"/>
                </a:lnTo>
                <a:lnTo>
                  <a:pt x="420" y="621"/>
                </a:lnTo>
                <a:lnTo>
                  <a:pt x="406" y="620"/>
                </a:lnTo>
                <a:lnTo>
                  <a:pt x="391" y="620"/>
                </a:lnTo>
                <a:lnTo>
                  <a:pt x="377" y="621"/>
                </a:lnTo>
                <a:lnTo>
                  <a:pt x="362" y="622"/>
                </a:lnTo>
                <a:lnTo>
                  <a:pt x="362" y="622"/>
                </a:lnTo>
                <a:lnTo>
                  <a:pt x="324" y="624"/>
                </a:lnTo>
                <a:lnTo>
                  <a:pt x="284" y="622"/>
                </a:lnTo>
                <a:lnTo>
                  <a:pt x="284" y="622"/>
                </a:lnTo>
                <a:lnTo>
                  <a:pt x="268" y="622"/>
                </a:lnTo>
                <a:lnTo>
                  <a:pt x="252" y="624"/>
                </a:lnTo>
                <a:lnTo>
                  <a:pt x="219" y="628"/>
                </a:lnTo>
                <a:lnTo>
                  <a:pt x="188" y="632"/>
                </a:lnTo>
                <a:lnTo>
                  <a:pt x="171" y="633"/>
                </a:lnTo>
                <a:lnTo>
                  <a:pt x="155" y="634"/>
                </a:lnTo>
                <a:lnTo>
                  <a:pt x="155" y="634"/>
                </a:lnTo>
                <a:lnTo>
                  <a:pt x="141" y="633"/>
                </a:lnTo>
                <a:lnTo>
                  <a:pt x="131" y="630"/>
                </a:lnTo>
                <a:lnTo>
                  <a:pt x="123" y="626"/>
                </a:lnTo>
                <a:lnTo>
                  <a:pt x="118" y="620"/>
                </a:lnTo>
                <a:lnTo>
                  <a:pt x="114" y="613"/>
                </a:lnTo>
                <a:lnTo>
                  <a:pt x="112" y="603"/>
                </a:lnTo>
                <a:lnTo>
                  <a:pt x="111" y="592"/>
                </a:lnTo>
                <a:lnTo>
                  <a:pt x="112" y="580"/>
                </a:lnTo>
                <a:lnTo>
                  <a:pt x="112" y="580"/>
                </a:lnTo>
                <a:lnTo>
                  <a:pt x="113" y="554"/>
                </a:lnTo>
                <a:lnTo>
                  <a:pt x="114" y="527"/>
                </a:lnTo>
                <a:lnTo>
                  <a:pt x="114" y="514"/>
                </a:lnTo>
                <a:lnTo>
                  <a:pt x="113" y="500"/>
                </a:lnTo>
                <a:lnTo>
                  <a:pt x="111" y="486"/>
                </a:lnTo>
                <a:lnTo>
                  <a:pt x="107" y="474"/>
                </a:lnTo>
                <a:lnTo>
                  <a:pt x="107" y="474"/>
                </a:lnTo>
                <a:lnTo>
                  <a:pt x="102" y="460"/>
                </a:lnTo>
                <a:lnTo>
                  <a:pt x="99" y="444"/>
                </a:lnTo>
                <a:lnTo>
                  <a:pt x="91" y="412"/>
                </a:lnTo>
                <a:lnTo>
                  <a:pt x="88" y="378"/>
                </a:lnTo>
                <a:lnTo>
                  <a:pt x="87" y="347"/>
                </a:lnTo>
                <a:lnTo>
                  <a:pt x="87" y="347"/>
                </a:lnTo>
                <a:lnTo>
                  <a:pt x="88" y="333"/>
                </a:lnTo>
                <a:lnTo>
                  <a:pt x="90" y="320"/>
                </a:lnTo>
                <a:lnTo>
                  <a:pt x="93" y="313"/>
                </a:lnTo>
                <a:lnTo>
                  <a:pt x="95" y="307"/>
                </a:lnTo>
                <a:lnTo>
                  <a:pt x="99" y="302"/>
                </a:lnTo>
                <a:lnTo>
                  <a:pt x="105" y="297"/>
                </a:lnTo>
                <a:lnTo>
                  <a:pt x="105" y="297"/>
                </a:lnTo>
                <a:lnTo>
                  <a:pt x="108" y="295"/>
                </a:lnTo>
                <a:lnTo>
                  <a:pt x="114" y="294"/>
                </a:lnTo>
                <a:lnTo>
                  <a:pt x="126" y="290"/>
                </a:lnTo>
                <a:lnTo>
                  <a:pt x="137" y="288"/>
                </a:lnTo>
                <a:lnTo>
                  <a:pt x="142" y="285"/>
                </a:lnTo>
                <a:lnTo>
                  <a:pt x="146" y="283"/>
                </a:lnTo>
                <a:lnTo>
                  <a:pt x="146" y="283"/>
                </a:lnTo>
                <a:lnTo>
                  <a:pt x="164" y="285"/>
                </a:lnTo>
                <a:lnTo>
                  <a:pt x="182" y="288"/>
                </a:lnTo>
                <a:lnTo>
                  <a:pt x="201" y="288"/>
                </a:lnTo>
                <a:lnTo>
                  <a:pt x="219" y="288"/>
                </a:lnTo>
                <a:lnTo>
                  <a:pt x="256" y="285"/>
                </a:lnTo>
                <a:lnTo>
                  <a:pt x="276" y="285"/>
                </a:lnTo>
                <a:lnTo>
                  <a:pt x="294" y="285"/>
                </a:lnTo>
                <a:lnTo>
                  <a:pt x="294" y="285"/>
                </a:lnTo>
                <a:lnTo>
                  <a:pt x="290" y="292"/>
                </a:lnTo>
                <a:lnTo>
                  <a:pt x="286" y="301"/>
                </a:lnTo>
                <a:lnTo>
                  <a:pt x="286" y="301"/>
                </a:lnTo>
                <a:lnTo>
                  <a:pt x="278" y="301"/>
                </a:lnTo>
                <a:lnTo>
                  <a:pt x="266" y="304"/>
                </a:lnTo>
                <a:lnTo>
                  <a:pt x="261" y="307"/>
                </a:lnTo>
                <a:lnTo>
                  <a:pt x="256" y="309"/>
                </a:lnTo>
                <a:lnTo>
                  <a:pt x="253" y="313"/>
                </a:lnTo>
                <a:lnTo>
                  <a:pt x="253" y="314"/>
                </a:lnTo>
                <a:lnTo>
                  <a:pt x="253" y="316"/>
                </a:lnTo>
                <a:lnTo>
                  <a:pt x="253" y="316"/>
                </a:lnTo>
                <a:lnTo>
                  <a:pt x="252" y="321"/>
                </a:lnTo>
                <a:lnTo>
                  <a:pt x="250" y="325"/>
                </a:lnTo>
                <a:lnTo>
                  <a:pt x="250" y="328"/>
                </a:lnTo>
                <a:lnTo>
                  <a:pt x="252" y="332"/>
                </a:lnTo>
                <a:lnTo>
                  <a:pt x="253" y="336"/>
                </a:lnTo>
                <a:lnTo>
                  <a:pt x="255" y="339"/>
                </a:lnTo>
                <a:lnTo>
                  <a:pt x="261" y="344"/>
                </a:lnTo>
                <a:lnTo>
                  <a:pt x="270" y="348"/>
                </a:lnTo>
                <a:lnTo>
                  <a:pt x="278" y="350"/>
                </a:lnTo>
                <a:lnTo>
                  <a:pt x="286" y="351"/>
                </a:lnTo>
                <a:lnTo>
                  <a:pt x="294" y="350"/>
                </a:lnTo>
                <a:lnTo>
                  <a:pt x="294" y="350"/>
                </a:lnTo>
                <a:lnTo>
                  <a:pt x="298" y="349"/>
                </a:lnTo>
                <a:lnTo>
                  <a:pt x="302" y="348"/>
                </a:lnTo>
                <a:lnTo>
                  <a:pt x="306" y="345"/>
                </a:lnTo>
                <a:lnTo>
                  <a:pt x="308" y="342"/>
                </a:lnTo>
                <a:lnTo>
                  <a:pt x="312" y="336"/>
                </a:lnTo>
                <a:lnTo>
                  <a:pt x="314" y="327"/>
                </a:lnTo>
                <a:lnTo>
                  <a:pt x="313" y="320"/>
                </a:lnTo>
                <a:lnTo>
                  <a:pt x="309" y="313"/>
                </a:lnTo>
                <a:lnTo>
                  <a:pt x="304" y="307"/>
                </a:lnTo>
                <a:lnTo>
                  <a:pt x="301" y="304"/>
                </a:lnTo>
                <a:lnTo>
                  <a:pt x="296" y="302"/>
                </a:lnTo>
                <a:lnTo>
                  <a:pt x="296" y="302"/>
                </a:lnTo>
                <a:lnTo>
                  <a:pt x="300" y="294"/>
                </a:lnTo>
                <a:lnTo>
                  <a:pt x="303" y="285"/>
                </a:lnTo>
                <a:lnTo>
                  <a:pt x="303" y="285"/>
                </a:lnTo>
                <a:lnTo>
                  <a:pt x="383" y="286"/>
                </a:lnTo>
                <a:lnTo>
                  <a:pt x="463" y="285"/>
                </a:lnTo>
                <a:lnTo>
                  <a:pt x="622" y="282"/>
                </a:lnTo>
                <a:lnTo>
                  <a:pt x="782" y="278"/>
                </a:lnTo>
                <a:lnTo>
                  <a:pt x="942" y="274"/>
                </a:lnTo>
                <a:lnTo>
                  <a:pt x="942" y="274"/>
                </a:lnTo>
                <a:lnTo>
                  <a:pt x="939" y="284"/>
                </a:lnTo>
                <a:lnTo>
                  <a:pt x="934" y="294"/>
                </a:lnTo>
                <a:lnTo>
                  <a:pt x="934" y="294"/>
                </a:lnTo>
                <a:lnTo>
                  <a:pt x="926" y="291"/>
                </a:lnTo>
                <a:lnTo>
                  <a:pt x="912" y="291"/>
                </a:lnTo>
                <a:lnTo>
                  <a:pt x="905" y="291"/>
                </a:lnTo>
                <a:lnTo>
                  <a:pt x="900" y="292"/>
                </a:lnTo>
                <a:lnTo>
                  <a:pt x="898" y="294"/>
                </a:lnTo>
                <a:lnTo>
                  <a:pt x="898" y="295"/>
                </a:lnTo>
                <a:lnTo>
                  <a:pt x="898" y="296"/>
                </a:lnTo>
                <a:lnTo>
                  <a:pt x="899" y="298"/>
                </a:lnTo>
                <a:lnTo>
                  <a:pt x="899" y="298"/>
                </a:lnTo>
                <a:lnTo>
                  <a:pt x="896" y="303"/>
                </a:lnTo>
                <a:lnTo>
                  <a:pt x="896" y="303"/>
                </a:lnTo>
                <a:lnTo>
                  <a:pt x="894" y="304"/>
                </a:lnTo>
                <a:lnTo>
                  <a:pt x="892" y="306"/>
                </a:lnTo>
                <a:lnTo>
                  <a:pt x="892" y="309"/>
                </a:lnTo>
                <a:lnTo>
                  <a:pt x="892" y="314"/>
                </a:lnTo>
                <a:lnTo>
                  <a:pt x="893" y="318"/>
                </a:lnTo>
                <a:lnTo>
                  <a:pt x="893" y="318"/>
                </a:lnTo>
                <a:lnTo>
                  <a:pt x="896" y="321"/>
                </a:lnTo>
                <a:lnTo>
                  <a:pt x="898" y="325"/>
                </a:lnTo>
                <a:lnTo>
                  <a:pt x="902" y="328"/>
                </a:lnTo>
                <a:lnTo>
                  <a:pt x="906" y="331"/>
                </a:lnTo>
                <a:lnTo>
                  <a:pt x="915" y="335"/>
                </a:lnTo>
                <a:lnTo>
                  <a:pt x="924" y="336"/>
                </a:lnTo>
                <a:lnTo>
                  <a:pt x="924" y="336"/>
                </a:lnTo>
                <a:lnTo>
                  <a:pt x="909" y="339"/>
                </a:lnTo>
                <a:lnTo>
                  <a:pt x="893" y="343"/>
                </a:lnTo>
                <a:lnTo>
                  <a:pt x="877" y="344"/>
                </a:lnTo>
                <a:lnTo>
                  <a:pt x="870" y="344"/>
                </a:lnTo>
                <a:lnTo>
                  <a:pt x="862" y="343"/>
                </a:lnTo>
                <a:lnTo>
                  <a:pt x="862" y="343"/>
                </a:lnTo>
                <a:lnTo>
                  <a:pt x="852" y="339"/>
                </a:lnTo>
                <a:lnTo>
                  <a:pt x="844" y="336"/>
                </a:lnTo>
                <a:lnTo>
                  <a:pt x="835" y="332"/>
                </a:lnTo>
                <a:lnTo>
                  <a:pt x="826" y="330"/>
                </a:lnTo>
                <a:lnTo>
                  <a:pt x="826" y="330"/>
                </a:lnTo>
                <a:lnTo>
                  <a:pt x="821" y="330"/>
                </a:lnTo>
                <a:lnTo>
                  <a:pt x="817" y="331"/>
                </a:lnTo>
                <a:lnTo>
                  <a:pt x="808" y="333"/>
                </a:lnTo>
                <a:lnTo>
                  <a:pt x="799" y="335"/>
                </a:lnTo>
                <a:lnTo>
                  <a:pt x="796" y="335"/>
                </a:lnTo>
                <a:lnTo>
                  <a:pt x="792" y="332"/>
                </a:lnTo>
                <a:lnTo>
                  <a:pt x="792" y="332"/>
                </a:lnTo>
                <a:lnTo>
                  <a:pt x="787" y="328"/>
                </a:lnTo>
                <a:lnTo>
                  <a:pt x="786" y="325"/>
                </a:lnTo>
                <a:lnTo>
                  <a:pt x="787" y="322"/>
                </a:lnTo>
                <a:lnTo>
                  <a:pt x="790" y="320"/>
                </a:lnTo>
                <a:lnTo>
                  <a:pt x="793" y="318"/>
                </a:lnTo>
                <a:lnTo>
                  <a:pt x="797" y="315"/>
                </a:lnTo>
                <a:lnTo>
                  <a:pt x="804" y="314"/>
                </a:lnTo>
                <a:lnTo>
                  <a:pt x="804" y="314"/>
                </a:lnTo>
                <a:lnTo>
                  <a:pt x="812" y="314"/>
                </a:lnTo>
                <a:lnTo>
                  <a:pt x="821" y="315"/>
                </a:lnTo>
                <a:lnTo>
                  <a:pt x="838" y="319"/>
                </a:lnTo>
                <a:lnTo>
                  <a:pt x="846" y="319"/>
                </a:lnTo>
                <a:lnTo>
                  <a:pt x="853" y="319"/>
                </a:lnTo>
                <a:lnTo>
                  <a:pt x="861" y="316"/>
                </a:lnTo>
                <a:lnTo>
                  <a:pt x="867" y="313"/>
                </a:lnTo>
                <a:lnTo>
                  <a:pt x="867" y="313"/>
                </a:lnTo>
                <a:lnTo>
                  <a:pt x="873" y="308"/>
                </a:lnTo>
                <a:lnTo>
                  <a:pt x="881" y="302"/>
                </a:lnTo>
                <a:lnTo>
                  <a:pt x="889" y="296"/>
                </a:lnTo>
                <a:lnTo>
                  <a:pt x="891" y="294"/>
                </a:lnTo>
                <a:lnTo>
                  <a:pt x="891" y="290"/>
                </a:lnTo>
                <a:lnTo>
                  <a:pt x="891" y="290"/>
                </a:lnTo>
                <a:lnTo>
                  <a:pt x="889" y="289"/>
                </a:lnTo>
                <a:lnTo>
                  <a:pt x="888" y="288"/>
                </a:lnTo>
                <a:lnTo>
                  <a:pt x="883" y="288"/>
                </a:lnTo>
                <a:lnTo>
                  <a:pt x="879" y="290"/>
                </a:lnTo>
                <a:lnTo>
                  <a:pt x="873" y="295"/>
                </a:lnTo>
                <a:lnTo>
                  <a:pt x="862" y="304"/>
                </a:lnTo>
                <a:lnTo>
                  <a:pt x="856" y="310"/>
                </a:lnTo>
                <a:lnTo>
                  <a:pt x="856" y="310"/>
                </a:lnTo>
                <a:lnTo>
                  <a:pt x="840" y="307"/>
                </a:lnTo>
                <a:lnTo>
                  <a:pt x="826" y="304"/>
                </a:lnTo>
                <a:lnTo>
                  <a:pt x="809" y="303"/>
                </a:lnTo>
                <a:lnTo>
                  <a:pt x="802" y="304"/>
                </a:lnTo>
                <a:lnTo>
                  <a:pt x="794" y="306"/>
                </a:lnTo>
                <a:lnTo>
                  <a:pt x="794" y="306"/>
                </a:lnTo>
                <a:lnTo>
                  <a:pt x="791" y="307"/>
                </a:lnTo>
                <a:lnTo>
                  <a:pt x="787" y="309"/>
                </a:lnTo>
                <a:lnTo>
                  <a:pt x="782" y="314"/>
                </a:lnTo>
                <a:lnTo>
                  <a:pt x="779" y="320"/>
                </a:lnTo>
                <a:lnTo>
                  <a:pt x="779" y="327"/>
                </a:lnTo>
                <a:lnTo>
                  <a:pt x="781" y="333"/>
                </a:lnTo>
                <a:lnTo>
                  <a:pt x="785" y="339"/>
                </a:lnTo>
                <a:lnTo>
                  <a:pt x="787" y="341"/>
                </a:lnTo>
                <a:lnTo>
                  <a:pt x="791" y="343"/>
                </a:lnTo>
                <a:lnTo>
                  <a:pt x="794" y="343"/>
                </a:lnTo>
                <a:lnTo>
                  <a:pt x="799" y="344"/>
                </a:lnTo>
                <a:lnTo>
                  <a:pt x="799" y="344"/>
                </a:lnTo>
                <a:lnTo>
                  <a:pt x="808" y="343"/>
                </a:lnTo>
                <a:lnTo>
                  <a:pt x="816" y="341"/>
                </a:lnTo>
                <a:lnTo>
                  <a:pt x="824" y="341"/>
                </a:lnTo>
                <a:lnTo>
                  <a:pt x="833" y="341"/>
                </a:lnTo>
                <a:lnTo>
                  <a:pt x="833" y="341"/>
                </a:lnTo>
                <a:lnTo>
                  <a:pt x="840" y="343"/>
                </a:lnTo>
                <a:lnTo>
                  <a:pt x="846" y="347"/>
                </a:lnTo>
                <a:lnTo>
                  <a:pt x="853" y="350"/>
                </a:lnTo>
                <a:lnTo>
                  <a:pt x="859" y="353"/>
                </a:lnTo>
                <a:lnTo>
                  <a:pt x="859" y="353"/>
                </a:lnTo>
                <a:lnTo>
                  <a:pt x="871" y="354"/>
                </a:lnTo>
                <a:lnTo>
                  <a:pt x="882" y="354"/>
                </a:lnTo>
                <a:lnTo>
                  <a:pt x="894" y="353"/>
                </a:lnTo>
                <a:lnTo>
                  <a:pt x="905" y="351"/>
                </a:lnTo>
                <a:lnTo>
                  <a:pt x="927" y="344"/>
                </a:lnTo>
                <a:lnTo>
                  <a:pt x="948" y="338"/>
                </a:lnTo>
                <a:lnTo>
                  <a:pt x="948" y="338"/>
                </a:lnTo>
                <a:lnTo>
                  <a:pt x="959" y="336"/>
                </a:lnTo>
                <a:lnTo>
                  <a:pt x="969" y="335"/>
                </a:lnTo>
                <a:lnTo>
                  <a:pt x="989" y="333"/>
                </a:lnTo>
                <a:lnTo>
                  <a:pt x="1010" y="332"/>
                </a:lnTo>
                <a:lnTo>
                  <a:pt x="1021" y="330"/>
                </a:lnTo>
                <a:lnTo>
                  <a:pt x="1030" y="327"/>
                </a:lnTo>
                <a:lnTo>
                  <a:pt x="1030" y="327"/>
                </a:lnTo>
                <a:lnTo>
                  <a:pt x="1036" y="325"/>
                </a:lnTo>
                <a:lnTo>
                  <a:pt x="1041" y="322"/>
                </a:lnTo>
                <a:lnTo>
                  <a:pt x="1045" y="320"/>
                </a:lnTo>
                <a:lnTo>
                  <a:pt x="1047" y="316"/>
                </a:lnTo>
                <a:lnTo>
                  <a:pt x="1048" y="314"/>
                </a:lnTo>
                <a:lnTo>
                  <a:pt x="1048" y="312"/>
                </a:lnTo>
                <a:lnTo>
                  <a:pt x="1047" y="308"/>
                </a:lnTo>
                <a:lnTo>
                  <a:pt x="1046" y="306"/>
                </a:lnTo>
                <a:lnTo>
                  <a:pt x="1040" y="301"/>
                </a:lnTo>
                <a:lnTo>
                  <a:pt x="1033" y="297"/>
                </a:lnTo>
                <a:lnTo>
                  <a:pt x="1024" y="294"/>
                </a:lnTo>
                <a:lnTo>
                  <a:pt x="1015" y="294"/>
                </a:lnTo>
                <a:lnTo>
                  <a:pt x="1015" y="294"/>
                </a:lnTo>
                <a:lnTo>
                  <a:pt x="1004" y="295"/>
                </a:lnTo>
                <a:lnTo>
                  <a:pt x="988" y="297"/>
                </a:lnTo>
                <a:lnTo>
                  <a:pt x="980" y="300"/>
                </a:lnTo>
                <a:lnTo>
                  <a:pt x="974" y="303"/>
                </a:lnTo>
                <a:lnTo>
                  <a:pt x="969" y="306"/>
                </a:lnTo>
                <a:lnTo>
                  <a:pt x="969" y="308"/>
                </a:lnTo>
                <a:lnTo>
                  <a:pt x="969" y="310"/>
                </a:lnTo>
                <a:lnTo>
                  <a:pt x="969" y="310"/>
                </a:lnTo>
                <a:lnTo>
                  <a:pt x="970" y="310"/>
                </a:lnTo>
                <a:lnTo>
                  <a:pt x="971" y="312"/>
                </a:lnTo>
                <a:lnTo>
                  <a:pt x="979" y="310"/>
                </a:lnTo>
                <a:lnTo>
                  <a:pt x="1000" y="307"/>
                </a:lnTo>
                <a:lnTo>
                  <a:pt x="1011" y="306"/>
                </a:lnTo>
                <a:lnTo>
                  <a:pt x="1023" y="306"/>
                </a:lnTo>
                <a:lnTo>
                  <a:pt x="1033" y="307"/>
                </a:lnTo>
                <a:lnTo>
                  <a:pt x="1036" y="309"/>
                </a:lnTo>
                <a:lnTo>
                  <a:pt x="1040" y="312"/>
                </a:lnTo>
                <a:lnTo>
                  <a:pt x="1040" y="312"/>
                </a:lnTo>
                <a:lnTo>
                  <a:pt x="1035" y="315"/>
                </a:lnTo>
                <a:lnTo>
                  <a:pt x="1030" y="318"/>
                </a:lnTo>
                <a:lnTo>
                  <a:pt x="1020" y="322"/>
                </a:lnTo>
                <a:lnTo>
                  <a:pt x="1007" y="324"/>
                </a:lnTo>
                <a:lnTo>
                  <a:pt x="994" y="325"/>
                </a:lnTo>
                <a:lnTo>
                  <a:pt x="969" y="326"/>
                </a:lnTo>
                <a:lnTo>
                  <a:pt x="957" y="326"/>
                </a:lnTo>
                <a:lnTo>
                  <a:pt x="946" y="328"/>
                </a:lnTo>
                <a:lnTo>
                  <a:pt x="946" y="328"/>
                </a:lnTo>
                <a:lnTo>
                  <a:pt x="948" y="325"/>
                </a:lnTo>
                <a:lnTo>
                  <a:pt x="951" y="321"/>
                </a:lnTo>
                <a:lnTo>
                  <a:pt x="952" y="316"/>
                </a:lnTo>
                <a:lnTo>
                  <a:pt x="952" y="313"/>
                </a:lnTo>
                <a:lnTo>
                  <a:pt x="951" y="308"/>
                </a:lnTo>
                <a:lnTo>
                  <a:pt x="948" y="304"/>
                </a:lnTo>
                <a:lnTo>
                  <a:pt x="946" y="301"/>
                </a:lnTo>
                <a:lnTo>
                  <a:pt x="942" y="297"/>
                </a:lnTo>
                <a:lnTo>
                  <a:pt x="942" y="297"/>
                </a:lnTo>
                <a:lnTo>
                  <a:pt x="948" y="286"/>
                </a:lnTo>
                <a:lnTo>
                  <a:pt x="951" y="280"/>
                </a:lnTo>
                <a:lnTo>
                  <a:pt x="952" y="273"/>
                </a:lnTo>
                <a:lnTo>
                  <a:pt x="952" y="273"/>
                </a:lnTo>
                <a:lnTo>
                  <a:pt x="980" y="274"/>
                </a:lnTo>
                <a:lnTo>
                  <a:pt x="1028" y="274"/>
                </a:lnTo>
                <a:lnTo>
                  <a:pt x="1052" y="274"/>
                </a:lnTo>
                <a:lnTo>
                  <a:pt x="1072" y="273"/>
                </a:lnTo>
                <a:lnTo>
                  <a:pt x="1088" y="271"/>
                </a:lnTo>
                <a:lnTo>
                  <a:pt x="1092" y="269"/>
                </a:lnTo>
                <a:lnTo>
                  <a:pt x="1094" y="267"/>
                </a:lnTo>
                <a:lnTo>
                  <a:pt x="1094" y="267"/>
                </a:lnTo>
                <a:close/>
                <a:moveTo>
                  <a:pt x="265" y="332"/>
                </a:moveTo>
                <a:lnTo>
                  <a:pt x="265" y="332"/>
                </a:lnTo>
                <a:lnTo>
                  <a:pt x="264" y="327"/>
                </a:lnTo>
                <a:lnTo>
                  <a:pt x="262" y="322"/>
                </a:lnTo>
                <a:lnTo>
                  <a:pt x="262" y="322"/>
                </a:lnTo>
                <a:lnTo>
                  <a:pt x="268" y="325"/>
                </a:lnTo>
                <a:lnTo>
                  <a:pt x="277" y="330"/>
                </a:lnTo>
                <a:lnTo>
                  <a:pt x="285" y="335"/>
                </a:lnTo>
                <a:lnTo>
                  <a:pt x="288" y="335"/>
                </a:lnTo>
                <a:lnTo>
                  <a:pt x="290" y="335"/>
                </a:lnTo>
                <a:lnTo>
                  <a:pt x="290" y="335"/>
                </a:lnTo>
                <a:lnTo>
                  <a:pt x="291" y="336"/>
                </a:lnTo>
                <a:lnTo>
                  <a:pt x="291" y="336"/>
                </a:lnTo>
                <a:lnTo>
                  <a:pt x="289" y="338"/>
                </a:lnTo>
                <a:lnTo>
                  <a:pt x="288" y="342"/>
                </a:lnTo>
                <a:lnTo>
                  <a:pt x="288" y="342"/>
                </a:lnTo>
                <a:lnTo>
                  <a:pt x="282" y="342"/>
                </a:lnTo>
                <a:lnTo>
                  <a:pt x="276" y="341"/>
                </a:lnTo>
                <a:lnTo>
                  <a:pt x="271" y="338"/>
                </a:lnTo>
                <a:lnTo>
                  <a:pt x="266" y="336"/>
                </a:lnTo>
                <a:lnTo>
                  <a:pt x="266" y="336"/>
                </a:lnTo>
                <a:lnTo>
                  <a:pt x="265" y="332"/>
                </a:lnTo>
                <a:lnTo>
                  <a:pt x="265" y="332"/>
                </a:lnTo>
                <a:close/>
                <a:moveTo>
                  <a:pt x="284" y="321"/>
                </a:moveTo>
                <a:lnTo>
                  <a:pt x="284" y="321"/>
                </a:lnTo>
                <a:lnTo>
                  <a:pt x="285" y="320"/>
                </a:lnTo>
                <a:lnTo>
                  <a:pt x="285" y="320"/>
                </a:lnTo>
                <a:lnTo>
                  <a:pt x="286" y="322"/>
                </a:lnTo>
                <a:lnTo>
                  <a:pt x="288" y="325"/>
                </a:lnTo>
                <a:lnTo>
                  <a:pt x="288" y="325"/>
                </a:lnTo>
                <a:lnTo>
                  <a:pt x="284" y="321"/>
                </a:lnTo>
                <a:lnTo>
                  <a:pt x="284" y="321"/>
                </a:lnTo>
                <a:close/>
                <a:moveTo>
                  <a:pt x="924" y="316"/>
                </a:moveTo>
                <a:lnTo>
                  <a:pt x="924" y="316"/>
                </a:lnTo>
                <a:lnTo>
                  <a:pt x="932" y="324"/>
                </a:lnTo>
                <a:lnTo>
                  <a:pt x="932" y="324"/>
                </a:lnTo>
                <a:lnTo>
                  <a:pt x="930" y="325"/>
                </a:lnTo>
                <a:lnTo>
                  <a:pt x="930" y="325"/>
                </a:lnTo>
                <a:lnTo>
                  <a:pt x="923" y="326"/>
                </a:lnTo>
                <a:lnTo>
                  <a:pt x="915" y="324"/>
                </a:lnTo>
                <a:lnTo>
                  <a:pt x="908" y="321"/>
                </a:lnTo>
                <a:lnTo>
                  <a:pt x="905" y="318"/>
                </a:lnTo>
                <a:lnTo>
                  <a:pt x="903" y="315"/>
                </a:lnTo>
                <a:lnTo>
                  <a:pt x="903" y="315"/>
                </a:lnTo>
                <a:lnTo>
                  <a:pt x="906" y="313"/>
                </a:lnTo>
                <a:lnTo>
                  <a:pt x="906" y="313"/>
                </a:lnTo>
                <a:lnTo>
                  <a:pt x="911" y="316"/>
                </a:lnTo>
                <a:lnTo>
                  <a:pt x="916" y="319"/>
                </a:lnTo>
                <a:lnTo>
                  <a:pt x="920" y="319"/>
                </a:lnTo>
                <a:lnTo>
                  <a:pt x="924" y="316"/>
                </a:lnTo>
                <a:lnTo>
                  <a:pt x="924" y="316"/>
                </a:lnTo>
                <a:close/>
                <a:moveTo>
                  <a:pt x="910" y="302"/>
                </a:moveTo>
                <a:lnTo>
                  <a:pt x="910" y="302"/>
                </a:lnTo>
                <a:lnTo>
                  <a:pt x="914" y="301"/>
                </a:lnTo>
                <a:lnTo>
                  <a:pt x="914" y="301"/>
                </a:lnTo>
                <a:lnTo>
                  <a:pt x="920" y="303"/>
                </a:lnTo>
                <a:lnTo>
                  <a:pt x="920" y="303"/>
                </a:lnTo>
                <a:lnTo>
                  <a:pt x="915" y="302"/>
                </a:lnTo>
                <a:lnTo>
                  <a:pt x="910" y="302"/>
                </a:lnTo>
                <a:lnTo>
                  <a:pt x="910" y="302"/>
                </a:lnTo>
                <a:close/>
                <a:moveTo>
                  <a:pt x="942" y="265"/>
                </a:moveTo>
                <a:lnTo>
                  <a:pt x="942" y="265"/>
                </a:lnTo>
                <a:lnTo>
                  <a:pt x="909" y="265"/>
                </a:lnTo>
                <a:lnTo>
                  <a:pt x="909" y="265"/>
                </a:lnTo>
                <a:lnTo>
                  <a:pt x="906" y="259"/>
                </a:lnTo>
                <a:lnTo>
                  <a:pt x="905" y="253"/>
                </a:lnTo>
                <a:lnTo>
                  <a:pt x="905" y="247"/>
                </a:lnTo>
                <a:lnTo>
                  <a:pt x="908" y="243"/>
                </a:lnTo>
                <a:lnTo>
                  <a:pt x="908" y="243"/>
                </a:lnTo>
                <a:lnTo>
                  <a:pt x="910" y="247"/>
                </a:lnTo>
                <a:lnTo>
                  <a:pt x="912" y="249"/>
                </a:lnTo>
                <a:lnTo>
                  <a:pt x="916" y="250"/>
                </a:lnTo>
                <a:lnTo>
                  <a:pt x="918" y="251"/>
                </a:lnTo>
                <a:lnTo>
                  <a:pt x="922" y="250"/>
                </a:lnTo>
                <a:lnTo>
                  <a:pt x="926" y="248"/>
                </a:lnTo>
                <a:lnTo>
                  <a:pt x="933" y="242"/>
                </a:lnTo>
                <a:lnTo>
                  <a:pt x="933" y="242"/>
                </a:lnTo>
                <a:lnTo>
                  <a:pt x="936" y="247"/>
                </a:lnTo>
                <a:lnTo>
                  <a:pt x="936" y="247"/>
                </a:lnTo>
                <a:lnTo>
                  <a:pt x="939" y="251"/>
                </a:lnTo>
                <a:lnTo>
                  <a:pt x="941" y="255"/>
                </a:lnTo>
                <a:lnTo>
                  <a:pt x="942" y="265"/>
                </a:lnTo>
                <a:lnTo>
                  <a:pt x="942" y="265"/>
                </a:lnTo>
                <a:close/>
                <a:moveTo>
                  <a:pt x="915" y="236"/>
                </a:moveTo>
                <a:lnTo>
                  <a:pt x="915" y="236"/>
                </a:lnTo>
                <a:lnTo>
                  <a:pt x="920" y="235"/>
                </a:lnTo>
                <a:lnTo>
                  <a:pt x="924" y="236"/>
                </a:lnTo>
                <a:lnTo>
                  <a:pt x="924" y="236"/>
                </a:lnTo>
                <a:lnTo>
                  <a:pt x="917" y="241"/>
                </a:lnTo>
                <a:lnTo>
                  <a:pt x="917" y="241"/>
                </a:lnTo>
                <a:lnTo>
                  <a:pt x="915" y="236"/>
                </a:lnTo>
                <a:lnTo>
                  <a:pt x="915" y="236"/>
                </a:lnTo>
                <a:close/>
                <a:moveTo>
                  <a:pt x="927" y="178"/>
                </a:moveTo>
                <a:lnTo>
                  <a:pt x="927" y="178"/>
                </a:lnTo>
                <a:lnTo>
                  <a:pt x="928" y="177"/>
                </a:lnTo>
                <a:lnTo>
                  <a:pt x="929" y="176"/>
                </a:lnTo>
                <a:lnTo>
                  <a:pt x="929" y="172"/>
                </a:lnTo>
                <a:lnTo>
                  <a:pt x="927" y="166"/>
                </a:lnTo>
                <a:lnTo>
                  <a:pt x="927" y="166"/>
                </a:lnTo>
                <a:lnTo>
                  <a:pt x="927" y="165"/>
                </a:lnTo>
                <a:lnTo>
                  <a:pt x="927" y="165"/>
                </a:lnTo>
                <a:lnTo>
                  <a:pt x="932" y="168"/>
                </a:lnTo>
                <a:lnTo>
                  <a:pt x="938" y="176"/>
                </a:lnTo>
                <a:lnTo>
                  <a:pt x="938" y="176"/>
                </a:lnTo>
                <a:lnTo>
                  <a:pt x="941" y="182"/>
                </a:lnTo>
                <a:lnTo>
                  <a:pt x="944" y="189"/>
                </a:lnTo>
                <a:lnTo>
                  <a:pt x="944" y="196"/>
                </a:lnTo>
                <a:lnTo>
                  <a:pt x="942" y="203"/>
                </a:lnTo>
                <a:lnTo>
                  <a:pt x="940" y="210"/>
                </a:lnTo>
                <a:lnTo>
                  <a:pt x="938" y="216"/>
                </a:lnTo>
                <a:lnTo>
                  <a:pt x="932" y="229"/>
                </a:lnTo>
                <a:lnTo>
                  <a:pt x="932" y="229"/>
                </a:lnTo>
                <a:lnTo>
                  <a:pt x="927" y="226"/>
                </a:lnTo>
                <a:lnTo>
                  <a:pt x="922" y="225"/>
                </a:lnTo>
                <a:lnTo>
                  <a:pt x="917" y="225"/>
                </a:lnTo>
                <a:lnTo>
                  <a:pt x="914" y="226"/>
                </a:lnTo>
                <a:lnTo>
                  <a:pt x="914" y="226"/>
                </a:lnTo>
                <a:lnTo>
                  <a:pt x="912" y="213"/>
                </a:lnTo>
                <a:lnTo>
                  <a:pt x="912" y="198"/>
                </a:lnTo>
                <a:lnTo>
                  <a:pt x="914" y="184"/>
                </a:lnTo>
                <a:lnTo>
                  <a:pt x="917" y="173"/>
                </a:lnTo>
                <a:lnTo>
                  <a:pt x="917" y="173"/>
                </a:lnTo>
                <a:lnTo>
                  <a:pt x="917" y="176"/>
                </a:lnTo>
                <a:lnTo>
                  <a:pt x="918" y="179"/>
                </a:lnTo>
                <a:lnTo>
                  <a:pt x="922" y="184"/>
                </a:lnTo>
                <a:lnTo>
                  <a:pt x="923" y="184"/>
                </a:lnTo>
                <a:lnTo>
                  <a:pt x="926" y="184"/>
                </a:lnTo>
                <a:lnTo>
                  <a:pt x="927" y="182"/>
                </a:lnTo>
                <a:lnTo>
                  <a:pt x="927" y="178"/>
                </a:lnTo>
                <a:lnTo>
                  <a:pt x="927" y="178"/>
                </a:lnTo>
                <a:close/>
                <a:moveTo>
                  <a:pt x="915" y="115"/>
                </a:moveTo>
                <a:lnTo>
                  <a:pt x="915" y="115"/>
                </a:lnTo>
                <a:lnTo>
                  <a:pt x="920" y="117"/>
                </a:lnTo>
                <a:lnTo>
                  <a:pt x="920" y="117"/>
                </a:lnTo>
                <a:lnTo>
                  <a:pt x="917" y="118"/>
                </a:lnTo>
                <a:lnTo>
                  <a:pt x="917" y="118"/>
                </a:lnTo>
                <a:lnTo>
                  <a:pt x="915" y="118"/>
                </a:lnTo>
                <a:lnTo>
                  <a:pt x="915" y="118"/>
                </a:lnTo>
                <a:lnTo>
                  <a:pt x="915" y="115"/>
                </a:lnTo>
                <a:lnTo>
                  <a:pt x="915" y="115"/>
                </a:lnTo>
                <a:close/>
                <a:moveTo>
                  <a:pt x="904" y="20"/>
                </a:moveTo>
                <a:lnTo>
                  <a:pt x="904" y="20"/>
                </a:lnTo>
                <a:lnTo>
                  <a:pt x="906" y="21"/>
                </a:lnTo>
                <a:lnTo>
                  <a:pt x="906" y="21"/>
                </a:lnTo>
                <a:lnTo>
                  <a:pt x="905" y="24"/>
                </a:lnTo>
                <a:lnTo>
                  <a:pt x="905" y="24"/>
                </a:lnTo>
                <a:lnTo>
                  <a:pt x="904" y="24"/>
                </a:lnTo>
                <a:lnTo>
                  <a:pt x="904" y="24"/>
                </a:lnTo>
                <a:lnTo>
                  <a:pt x="904" y="20"/>
                </a:lnTo>
                <a:lnTo>
                  <a:pt x="904" y="20"/>
                </a:lnTo>
                <a:close/>
                <a:moveTo>
                  <a:pt x="904" y="44"/>
                </a:moveTo>
                <a:lnTo>
                  <a:pt x="904" y="44"/>
                </a:lnTo>
                <a:lnTo>
                  <a:pt x="904" y="50"/>
                </a:lnTo>
                <a:lnTo>
                  <a:pt x="904" y="50"/>
                </a:lnTo>
                <a:lnTo>
                  <a:pt x="903" y="44"/>
                </a:lnTo>
                <a:lnTo>
                  <a:pt x="903" y="44"/>
                </a:lnTo>
                <a:lnTo>
                  <a:pt x="904" y="44"/>
                </a:lnTo>
                <a:lnTo>
                  <a:pt x="904" y="44"/>
                </a:lnTo>
                <a:close/>
                <a:moveTo>
                  <a:pt x="902" y="79"/>
                </a:moveTo>
                <a:lnTo>
                  <a:pt x="902" y="79"/>
                </a:lnTo>
                <a:lnTo>
                  <a:pt x="902" y="85"/>
                </a:lnTo>
                <a:lnTo>
                  <a:pt x="903" y="88"/>
                </a:lnTo>
                <a:lnTo>
                  <a:pt x="906" y="89"/>
                </a:lnTo>
                <a:lnTo>
                  <a:pt x="906" y="89"/>
                </a:lnTo>
                <a:lnTo>
                  <a:pt x="909" y="88"/>
                </a:lnTo>
                <a:lnTo>
                  <a:pt x="911" y="85"/>
                </a:lnTo>
                <a:lnTo>
                  <a:pt x="911" y="82"/>
                </a:lnTo>
                <a:lnTo>
                  <a:pt x="912" y="77"/>
                </a:lnTo>
                <a:lnTo>
                  <a:pt x="912" y="62"/>
                </a:lnTo>
                <a:lnTo>
                  <a:pt x="912" y="62"/>
                </a:lnTo>
                <a:lnTo>
                  <a:pt x="918" y="66"/>
                </a:lnTo>
                <a:lnTo>
                  <a:pt x="923" y="71"/>
                </a:lnTo>
                <a:lnTo>
                  <a:pt x="928" y="77"/>
                </a:lnTo>
                <a:lnTo>
                  <a:pt x="930" y="84"/>
                </a:lnTo>
                <a:lnTo>
                  <a:pt x="930" y="84"/>
                </a:lnTo>
                <a:lnTo>
                  <a:pt x="930" y="91"/>
                </a:lnTo>
                <a:lnTo>
                  <a:pt x="930" y="98"/>
                </a:lnTo>
                <a:lnTo>
                  <a:pt x="929" y="103"/>
                </a:lnTo>
                <a:lnTo>
                  <a:pt x="927" y="108"/>
                </a:lnTo>
                <a:lnTo>
                  <a:pt x="927" y="108"/>
                </a:lnTo>
                <a:lnTo>
                  <a:pt x="923" y="106"/>
                </a:lnTo>
                <a:lnTo>
                  <a:pt x="923" y="106"/>
                </a:lnTo>
                <a:lnTo>
                  <a:pt x="922" y="102"/>
                </a:lnTo>
                <a:lnTo>
                  <a:pt x="920" y="101"/>
                </a:lnTo>
                <a:lnTo>
                  <a:pt x="917" y="102"/>
                </a:lnTo>
                <a:lnTo>
                  <a:pt x="915" y="103"/>
                </a:lnTo>
                <a:lnTo>
                  <a:pt x="915" y="103"/>
                </a:lnTo>
                <a:lnTo>
                  <a:pt x="911" y="100"/>
                </a:lnTo>
                <a:lnTo>
                  <a:pt x="909" y="98"/>
                </a:lnTo>
                <a:lnTo>
                  <a:pt x="908" y="101"/>
                </a:lnTo>
                <a:lnTo>
                  <a:pt x="906" y="104"/>
                </a:lnTo>
                <a:lnTo>
                  <a:pt x="906" y="114"/>
                </a:lnTo>
                <a:lnTo>
                  <a:pt x="906" y="120"/>
                </a:lnTo>
                <a:lnTo>
                  <a:pt x="906" y="120"/>
                </a:lnTo>
                <a:lnTo>
                  <a:pt x="904" y="120"/>
                </a:lnTo>
                <a:lnTo>
                  <a:pt x="902" y="118"/>
                </a:lnTo>
                <a:lnTo>
                  <a:pt x="902" y="118"/>
                </a:lnTo>
                <a:lnTo>
                  <a:pt x="900" y="115"/>
                </a:lnTo>
                <a:lnTo>
                  <a:pt x="898" y="110"/>
                </a:lnTo>
                <a:lnTo>
                  <a:pt x="894" y="103"/>
                </a:lnTo>
                <a:lnTo>
                  <a:pt x="894" y="103"/>
                </a:lnTo>
                <a:lnTo>
                  <a:pt x="894" y="97"/>
                </a:lnTo>
                <a:lnTo>
                  <a:pt x="893" y="94"/>
                </a:lnTo>
                <a:lnTo>
                  <a:pt x="892" y="92"/>
                </a:lnTo>
                <a:lnTo>
                  <a:pt x="891" y="91"/>
                </a:lnTo>
                <a:lnTo>
                  <a:pt x="891" y="91"/>
                </a:lnTo>
                <a:lnTo>
                  <a:pt x="889" y="84"/>
                </a:lnTo>
                <a:lnTo>
                  <a:pt x="889" y="77"/>
                </a:lnTo>
                <a:lnTo>
                  <a:pt x="889" y="73"/>
                </a:lnTo>
                <a:lnTo>
                  <a:pt x="891" y="70"/>
                </a:lnTo>
                <a:lnTo>
                  <a:pt x="893" y="67"/>
                </a:lnTo>
                <a:lnTo>
                  <a:pt x="897" y="65"/>
                </a:lnTo>
                <a:lnTo>
                  <a:pt x="897" y="65"/>
                </a:lnTo>
                <a:lnTo>
                  <a:pt x="898" y="72"/>
                </a:lnTo>
                <a:lnTo>
                  <a:pt x="902" y="79"/>
                </a:lnTo>
                <a:lnTo>
                  <a:pt x="902" y="79"/>
                </a:lnTo>
                <a:close/>
                <a:moveTo>
                  <a:pt x="791" y="35"/>
                </a:moveTo>
                <a:lnTo>
                  <a:pt x="791" y="35"/>
                </a:lnTo>
                <a:lnTo>
                  <a:pt x="787" y="35"/>
                </a:lnTo>
                <a:lnTo>
                  <a:pt x="787" y="35"/>
                </a:lnTo>
                <a:lnTo>
                  <a:pt x="787" y="35"/>
                </a:lnTo>
                <a:lnTo>
                  <a:pt x="787" y="35"/>
                </a:lnTo>
                <a:lnTo>
                  <a:pt x="791" y="35"/>
                </a:lnTo>
                <a:lnTo>
                  <a:pt x="791" y="35"/>
                </a:lnTo>
                <a:close/>
                <a:moveTo>
                  <a:pt x="691" y="32"/>
                </a:moveTo>
                <a:lnTo>
                  <a:pt x="691" y="32"/>
                </a:lnTo>
                <a:lnTo>
                  <a:pt x="713" y="33"/>
                </a:lnTo>
                <a:lnTo>
                  <a:pt x="713" y="33"/>
                </a:lnTo>
                <a:lnTo>
                  <a:pt x="691" y="32"/>
                </a:lnTo>
                <a:lnTo>
                  <a:pt x="691" y="32"/>
                </a:lnTo>
                <a:lnTo>
                  <a:pt x="691" y="32"/>
                </a:lnTo>
                <a:lnTo>
                  <a:pt x="691" y="32"/>
                </a:lnTo>
                <a:close/>
                <a:moveTo>
                  <a:pt x="285" y="53"/>
                </a:moveTo>
                <a:lnTo>
                  <a:pt x="285" y="53"/>
                </a:lnTo>
                <a:lnTo>
                  <a:pt x="360" y="49"/>
                </a:lnTo>
                <a:lnTo>
                  <a:pt x="434" y="45"/>
                </a:lnTo>
                <a:lnTo>
                  <a:pt x="509" y="43"/>
                </a:lnTo>
                <a:lnTo>
                  <a:pt x="584" y="41"/>
                </a:lnTo>
                <a:lnTo>
                  <a:pt x="584" y="41"/>
                </a:lnTo>
                <a:lnTo>
                  <a:pt x="661" y="42"/>
                </a:lnTo>
                <a:lnTo>
                  <a:pt x="738" y="44"/>
                </a:lnTo>
                <a:lnTo>
                  <a:pt x="816" y="45"/>
                </a:lnTo>
                <a:lnTo>
                  <a:pt x="855" y="45"/>
                </a:lnTo>
                <a:lnTo>
                  <a:pt x="893" y="44"/>
                </a:lnTo>
                <a:lnTo>
                  <a:pt x="893" y="44"/>
                </a:lnTo>
                <a:lnTo>
                  <a:pt x="894" y="55"/>
                </a:lnTo>
                <a:lnTo>
                  <a:pt x="894" y="55"/>
                </a:lnTo>
                <a:lnTo>
                  <a:pt x="887" y="59"/>
                </a:lnTo>
                <a:lnTo>
                  <a:pt x="883" y="65"/>
                </a:lnTo>
                <a:lnTo>
                  <a:pt x="881" y="71"/>
                </a:lnTo>
                <a:lnTo>
                  <a:pt x="880" y="78"/>
                </a:lnTo>
                <a:lnTo>
                  <a:pt x="880" y="85"/>
                </a:lnTo>
                <a:lnTo>
                  <a:pt x="881" y="92"/>
                </a:lnTo>
                <a:lnTo>
                  <a:pt x="886" y="107"/>
                </a:lnTo>
                <a:lnTo>
                  <a:pt x="886" y="107"/>
                </a:lnTo>
                <a:lnTo>
                  <a:pt x="888" y="115"/>
                </a:lnTo>
                <a:lnTo>
                  <a:pt x="892" y="123"/>
                </a:lnTo>
                <a:lnTo>
                  <a:pt x="896" y="126"/>
                </a:lnTo>
                <a:lnTo>
                  <a:pt x="899" y="129"/>
                </a:lnTo>
                <a:lnTo>
                  <a:pt x="903" y="130"/>
                </a:lnTo>
                <a:lnTo>
                  <a:pt x="908" y="130"/>
                </a:lnTo>
                <a:lnTo>
                  <a:pt x="908" y="130"/>
                </a:lnTo>
                <a:lnTo>
                  <a:pt x="911" y="145"/>
                </a:lnTo>
                <a:lnTo>
                  <a:pt x="915" y="159"/>
                </a:lnTo>
                <a:lnTo>
                  <a:pt x="915" y="159"/>
                </a:lnTo>
                <a:lnTo>
                  <a:pt x="912" y="162"/>
                </a:lnTo>
                <a:lnTo>
                  <a:pt x="910" y="166"/>
                </a:lnTo>
                <a:lnTo>
                  <a:pt x="906" y="176"/>
                </a:lnTo>
                <a:lnTo>
                  <a:pt x="904" y="188"/>
                </a:lnTo>
                <a:lnTo>
                  <a:pt x="903" y="198"/>
                </a:lnTo>
                <a:lnTo>
                  <a:pt x="903" y="198"/>
                </a:lnTo>
                <a:lnTo>
                  <a:pt x="900" y="202"/>
                </a:lnTo>
                <a:lnTo>
                  <a:pt x="900" y="206"/>
                </a:lnTo>
                <a:lnTo>
                  <a:pt x="899" y="215"/>
                </a:lnTo>
                <a:lnTo>
                  <a:pt x="902" y="225"/>
                </a:lnTo>
                <a:lnTo>
                  <a:pt x="903" y="232"/>
                </a:lnTo>
                <a:lnTo>
                  <a:pt x="903" y="232"/>
                </a:lnTo>
                <a:lnTo>
                  <a:pt x="898" y="238"/>
                </a:lnTo>
                <a:lnTo>
                  <a:pt x="897" y="245"/>
                </a:lnTo>
                <a:lnTo>
                  <a:pt x="896" y="255"/>
                </a:lnTo>
                <a:lnTo>
                  <a:pt x="898" y="265"/>
                </a:lnTo>
                <a:lnTo>
                  <a:pt x="898" y="265"/>
                </a:lnTo>
                <a:lnTo>
                  <a:pt x="750" y="268"/>
                </a:lnTo>
                <a:lnTo>
                  <a:pt x="602" y="272"/>
                </a:lnTo>
                <a:lnTo>
                  <a:pt x="454" y="275"/>
                </a:lnTo>
                <a:lnTo>
                  <a:pt x="379" y="277"/>
                </a:lnTo>
                <a:lnTo>
                  <a:pt x="306" y="275"/>
                </a:lnTo>
                <a:lnTo>
                  <a:pt x="306" y="275"/>
                </a:lnTo>
                <a:lnTo>
                  <a:pt x="306" y="265"/>
                </a:lnTo>
                <a:lnTo>
                  <a:pt x="306" y="260"/>
                </a:lnTo>
                <a:lnTo>
                  <a:pt x="303" y="255"/>
                </a:lnTo>
                <a:lnTo>
                  <a:pt x="303" y="255"/>
                </a:lnTo>
                <a:lnTo>
                  <a:pt x="301" y="250"/>
                </a:lnTo>
                <a:lnTo>
                  <a:pt x="298" y="245"/>
                </a:lnTo>
                <a:lnTo>
                  <a:pt x="295" y="242"/>
                </a:lnTo>
                <a:lnTo>
                  <a:pt x="290" y="239"/>
                </a:lnTo>
                <a:lnTo>
                  <a:pt x="290" y="239"/>
                </a:lnTo>
                <a:lnTo>
                  <a:pt x="294" y="231"/>
                </a:lnTo>
                <a:lnTo>
                  <a:pt x="295" y="221"/>
                </a:lnTo>
                <a:lnTo>
                  <a:pt x="296" y="210"/>
                </a:lnTo>
                <a:lnTo>
                  <a:pt x="296" y="200"/>
                </a:lnTo>
                <a:lnTo>
                  <a:pt x="295" y="189"/>
                </a:lnTo>
                <a:lnTo>
                  <a:pt x="292" y="179"/>
                </a:lnTo>
                <a:lnTo>
                  <a:pt x="289" y="170"/>
                </a:lnTo>
                <a:lnTo>
                  <a:pt x="283" y="162"/>
                </a:lnTo>
                <a:lnTo>
                  <a:pt x="283" y="162"/>
                </a:lnTo>
                <a:lnTo>
                  <a:pt x="284" y="151"/>
                </a:lnTo>
                <a:lnTo>
                  <a:pt x="284" y="142"/>
                </a:lnTo>
                <a:lnTo>
                  <a:pt x="284" y="142"/>
                </a:lnTo>
                <a:lnTo>
                  <a:pt x="288" y="138"/>
                </a:lnTo>
                <a:lnTo>
                  <a:pt x="290" y="135"/>
                </a:lnTo>
                <a:lnTo>
                  <a:pt x="295" y="125"/>
                </a:lnTo>
                <a:lnTo>
                  <a:pt x="296" y="114"/>
                </a:lnTo>
                <a:lnTo>
                  <a:pt x="296" y="103"/>
                </a:lnTo>
                <a:lnTo>
                  <a:pt x="295" y="92"/>
                </a:lnTo>
                <a:lnTo>
                  <a:pt x="292" y="82"/>
                </a:lnTo>
                <a:lnTo>
                  <a:pt x="288" y="72"/>
                </a:lnTo>
                <a:lnTo>
                  <a:pt x="283" y="64"/>
                </a:lnTo>
                <a:lnTo>
                  <a:pt x="283" y="64"/>
                </a:lnTo>
                <a:lnTo>
                  <a:pt x="285" y="53"/>
                </a:lnTo>
                <a:lnTo>
                  <a:pt x="285" y="53"/>
                </a:lnTo>
                <a:close/>
                <a:moveTo>
                  <a:pt x="272" y="24"/>
                </a:moveTo>
                <a:lnTo>
                  <a:pt x="272" y="24"/>
                </a:lnTo>
                <a:lnTo>
                  <a:pt x="273" y="27"/>
                </a:lnTo>
                <a:lnTo>
                  <a:pt x="273" y="27"/>
                </a:lnTo>
                <a:lnTo>
                  <a:pt x="271" y="27"/>
                </a:lnTo>
                <a:lnTo>
                  <a:pt x="271" y="27"/>
                </a:lnTo>
                <a:lnTo>
                  <a:pt x="272" y="24"/>
                </a:lnTo>
                <a:lnTo>
                  <a:pt x="272" y="24"/>
                </a:lnTo>
                <a:close/>
                <a:moveTo>
                  <a:pt x="270" y="43"/>
                </a:moveTo>
                <a:lnTo>
                  <a:pt x="270" y="43"/>
                </a:lnTo>
                <a:lnTo>
                  <a:pt x="273" y="42"/>
                </a:lnTo>
                <a:lnTo>
                  <a:pt x="273" y="42"/>
                </a:lnTo>
                <a:lnTo>
                  <a:pt x="277" y="43"/>
                </a:lnTo>
                <a:lnTo>
                  <a:pt x="277" y="43"/>
                </a:lnTo>
                <a:lnTo>
                  <a:pt x="277" y="44"/>
                </a:lnTo>
                <a:lnTo>
                  <a:pt x="277" y="44"/>
                </a:lnTo>
                <a:lnTo>
                  <a:pt x="270" y="44"/>
                </a:lnTo>
                <a:lnTo>
                  <a:pt x="270" y="44"/>
                </a:lnTo>
                <a:lnTo>
                  <a:pt x="270" y="43"/>
                </a:lnTo>
                <a:lnTo>
                  <a:pt x="270" y="43"/>
                </a:lnTo>
                <a:close/>
                <a:moveTo>
                  <a:pt x="271" y="54"/>
                </a:moveTo>
                <a:lnTo>
                  <a:pt x="271" y="54"/>
                </a:lnTo>
                <a:lnTo>
                  <a:pt x="271" y="54"/>
                </a:lnTo>
                <a:lnTo>
                  <a:pt x="271" y="54"/>
                </a:lnTo>
                <a:lnTo>
                  <a:pt x="276" y="54"/>
                </a:lnTo>
                <a:lnTo>
                  <a:pt x="276" y="54"/>
                </a:lnTo>
                <a:lnTo>
                  <a:pt x="274" y="56"/>
                </a:lnTo>
                <a:lnTo>
                  <a:pt x="274" y="56"/>
                </a:lnTo>
                <a:lnTo>
                  <a:pt x="271" y="54"/>
                </a:lnTo>
                <a:lnTo>
                  <a:pt x="271" y="54"/>
                </a:lnTo>
                <a:close/>
                <a:moveTo>
                  <a:pt x="272" y="66"/>
                </a:moveTo>
                <a:lnTo>
                  <a:pt x="272" y="66"/>
                </a:lnTo>
                <a:lnTo>
                  <a:pt x="271" y="68"/>
                </a:lnTo>
                <a:lnTo>
                  <a:pt x="271" y="68"/>
                </a:lnTo>
                <a:lnTo>
                  <a:pt x="271" y="66"/>
                </a:lnTo>
                <a:lnTo>
                  <a:pt x="271" y="66"/>
                </a:lnTo>
                <a:lnTo>
                  <a:pt x="272" y="66"/>
                </a:lnTo>
                <a:lnTo>
                  <a:pt x="272" y="66"/>
                </a:lnTo>
                <a:close/>
                <a:moveTo>
                  <a:pt x="279" y="76"/>
                </a:moveTo>
                <a:lnTo>
                  <a:pt x="279" y="76"/>
                </a:lnTo>
                <a:lnTo>
                  <a:pt x="284" y="88"/>
                </a:lnTo>
                <a:lnTo>
                  <a:pt x="286" y="102"/>
                </a:lnTo>
                <a:lnTo>
                  <a:pt x="286" y="109"/>
                </a:lnTo>
                <a:lnTo>
                  <a:pt x="286" y="117"/>
                </a:lnTo>
                <a:lnTo>
                  <a:pt x="284" y="123"/>
                </a:lnTo>
                <a:lnTo>
                  <a:pt x="282" y="129"/>
                </a:lnTo>
                <a:lnTo>
                  <a:pt x="282" y="129"/>
                </a:lnTo>
                <a:lnTo>
                  <a:pt x="279" y="124"/>
                </a:lnTo>
                <a:lnTo>
                  <a:pt x="276" y="120"/>
                </a:lnTo>
                <a:lnTo>
                  <a:pt x="273" y="119"/>
                </a:lnTo>
                <a:lnTo>
                  <a:pt x="270" y="119"/>
                </a:lnTo>
                <a:lnTo>
                  <a:pt x="267" y="120"/>
                </a:lnTo>
                <a:lnTo>
                  <a:pt x="266" y="121"/>
                </a:lnTo>
                <a:lnTo>
                  <a:pt x="267" y="124"/>
                </a:lnTo>
                <a:lnTo>
                  <a:pt x="270" y="127"/>
                </a:lnTo>
                <a:lnTo>
                  <a:pt x="270" y="127"/>
                </a:lnTo>
                <a:lnTo>
                  <a:pt x="267" y="129"/>
                </a:lnTo>
                <a:lnTo>
                  <a:pt x="266" y="131"/>
                </a:lnTo>
                <a:lnTo>
                  <a:pt x="265" y="133"/>
                </a:lnTo>
                <a:lnTo>
                  <a:pt x="266" y="136"/>
                </a:lnTo>
                <a:lnTo>
                  <a:pt x="266" y="136"/>
                </a:lnTo>
                <a:lnTo>
                  <a:pt x="262" y="133"/>
                </a:lnTo>
                <a:lnTo>
                  <a:pt x="259" y="130"/>
                </a:lnTo>
                <a:lnTo>
                  <a:pt x="256" y="125"/>
                </a:lnTo>
                <a:lnTo>
                  <a:pt x="254" y="119"/>
                </a:lnTo>
                <a:lnTo>
                  <a:pt x="254" y="119"/>
                </a:lnTo>
                <a:lnTo>
                  <a:pt x="255" y="115"/>
                </a:lnTo>
                <a:lnTo>
                  <a:pt x="255" y="112"/>
                </a:lnTo>
                <a:lnTo>
                  <a:pt x="254" y="109"/>
                </a:lnTo>
                <a:lnTo>
                  <a:pt x="252" y="106"/>
                </a:lnTo>
                <a:lnTo>
                  <a:pt x="252" y="106"/>
                </a:lnTo>
                <a:lnTo>
                  <a:pt x="250" y="97"/>
                </a:lnTo>
                <a:lnTo>
                  <a:pt x="250" y="92"/>
                </a:lnTo>
                <a:lnTo>
                  <a:pt x="248" y="90"/>
                </a:lnTo>
                <a:lnTo>
                  <a:pt x="248" y="90"/>
                </a:lnTo>
                <a:lnTo>
                  <a:pt x="248" y="82"/>
                </a:lnTo>
                <a:lnTo>
                  <a:pt x="250" y="74"/>
                </a:lnTo>
                <a:lnTo>
                  <a:pt x="253" y="71"/>
                </a:lnTo>
                <a:lnTo>
                  <a:pt x="255" y="67"/>
                </a:lnTo>
                <a:lnTo>
                  <a:pt x="258" y="65"/>
                </a:lnTo>
                <a:lnTo>
                  <a:pt x="261" y="64"/>
                </a:lnTo>
                <a:lnTo>
                  <a:pt x="261" y="64"/>
                </a:lnTo>
                <a:lnTo>
                  <a:pt x="262" y="76"/>
                </a:lnTo>
                <a:lnTo>
                  <a:pt x="264" y="80"/>
                </a:lnTo>
                <a:lnTo>
                  <a:pt x="266" y="85"/>
                </a:lnTo>
                <a:lnTo>
                  <a:pt x="268" y="86"/>
                </a:lnTo>
                <a:lnTo>
                  <a:pt x="271" y="86"/>
                </a:lnTo>
                <a:lnTo>
                  <a:pt x="274" y="83"/>
                </a:lnTo>
                <a:lnTo>
                  <a:pt x="279" y="76"/>
                </a:lnTo>
                <a:lnTo>
                  <a:pt x="279" y="76"/>
                </a:lnTo>
                <a:close/>
                <a:moveTo>
                  <a:pt x="254" y="37"/>
                </a:moveTo>
                <a:lnTo>
                  <a:pt x="254" y="37"/>
                </a:lnTo>
                <a:lnTo>
                  <a:pt x="241" y="38"/>
                </a:lnTo>
                <a:lnTo>
                  <a:pt x="226" y="38"/>
                </a:lnTo>
                <a:lnTo>
                  <a:pt x="226" y="38"/>
                </a:lnTo>
                <a:lnTo>
                  <a:pt x="254" y="37"/>
                </a:lnTo>
                <a:lnTo>
                  <a:pt x="254" y="37"/>
                </a:lnTo>
                <a:close/>
                <a:moveTo>
                  <a:pt x="67" y="31"/>
                </a:moveTo>
                <a:lnTo>
                  <a:pt x="67" y="31"/>
                </a:lnTo>
                <a:lnTo>
                  <a:pt x="49" y="33"/>
                </a:lnTo>
                <a:lnTo>
                  <a:pt x="41" y="33"/>
                </a:lnTo>
                <a:lnTo>
                  <a:pt x="32" y="35"/>
                </a:lnTo>
                <a:lnTo>
                  <a:pt x="32" y="35"/>
                </a:lnTo>
                <a:lnTo>
                  <a:pt x="41" y="32"/>
                </a:lnTo>
                <a:lnTo>
                  <a:pt x="49" y="31"/>
                </a:lnTo>
                <a:lnTo>
                  <a:pt x="67" y="31"/>
                </a:lnTo>
                <a:lnTo>
                  <a:pt x="67" y="31"/>
                </a:lnTo>
                <a:close/>
                <a:moveTo>
                  <a:pt x="16" y="41"/>
                </a:moveTo>
                <a:lnTo>
                  <a:pt x="16" y="41"/>
                </a:lnTo>
                <a:lnTo>
                  <a:pt x="18" y="43"/>
                </a:lnTo>
                <a:lnTo>
                  <a:pt x="18" y="43"/>
                </a:lnTo>
                <a:lnTo>
                  <a:pt x="14" y="43"/>
                </a:lnTo>
                <a:lnTo>
                  <a:pt x="14" y="43"/>
                </a:lnTo>
                <a:lnTo>
                  <a:pt x="16" y="41"/>
                </a:lnTo>
                <a:lnTo>
                  <a:pt x="16" y="41"/>
                </a:lnTo>
                <a:close/>
              </a:path>
            </a:pathLst>
          </a:custGeo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1"/>
          </a:gradFill>
          <a:ln>
            <a:noFill/>
          </a:ln>
          <a:extLst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119075" y="1444132"/>
            <a:ext cx="361225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>
                <a:solidFill>
                  <a:srgbClr val="254E6B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目 录</a:t>
            </a:r>
            <a:r>
              <a:rPr lang="en-US" altLang="zh-CN" sz="2400" b="1" dirty="0">
                <a:solidFill>
                  <a:srgbClr val="254E6B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/contents</a:t>
            </a:r>
            <a:endParaRPr lang="zh-CN" altLang="en-US" sz="13800" b="1" dirty="0">
              <a:solidFill>
                <a:srgbClr val="254E6B"/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grpSp>
        <p:nvGrpSpPr>
          <p:cNvPr id="19" name="Group 4"/>
          <p:cNvGrpSpPr>
            <a:grpSpLocks noChangeAspect="1"/>
          </p:cNvGrpSpPr>
          <p:nvPr/>
        </p:nvGrpSpPr>
        <p:grpSpPr bwMode="auto">
          <a:xfrm flipV="1">
            <a:off x="6749033" y="2068278"/>
            <a:ext cx="739929" cy="763583"/>
            <a:chOff x="1308" y="1009"/>
            <a:chExt cx="1001" cy="1033"/>
          </a:xfr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1"/>
          </a:gradFill>
        </p:grpSpPr>
        <p:sp>
          <p:nvSpPr>
            <p:cNvPr id="20" name="Freeform 5"/>
            <p:cNvSpPr/>
            <p:nvPr/>
          </p:nvSpPr>
          <p:spPr bwMode="auto">
            <a:xfrm>
              <a:off x="1533" y="1009"/>
              <a:ext cx="571" cy="830"/>
            </a:xfrm>
            <a:custGeom>
              <a:avLst/>
              <a:gdLst>
                <a:gd name="T0" fmla="*/ 404 w 439"/>
                <a:gd name="T1" fmla="*/ 298 h 638"/>
                <a:gd name="T2" fmla="*/ 321 w 439"/>
                <a:gd name="T3" fmla="*/ 223 h 638"/>
                <a:gd name="T4" fmla="*/ 321 w 439"/>
                <a:gd name="T5" fmla="*/ 50 h 638"/>
                <a:gd name="T6" fmla="*/ 318 w 439"/>
                <a:gd name="T7" fmla="*/ 41 h 638"/>
                <a:gd name="T8" fmla="*/ 221 w 439"/>
                <a:gd name="T9" fmla="*/ 0 h 638"/>
                <a:gd name="T10" fmla="*/ 118 w 439"/>
                <a:gd name="T11" fmla="*/ 40 h 638"/>
                <a:gd name="T12" fmla="*/ 114 w 439"/>
                <a:gd name="T13" fmla="*/ 50 h 638"/>
                <a:gd name="T14" fmla="*/ 114 w 439"/>
                <a:gd name="T15" fmla="*/ 225 h 638"/>
                <a:gd name="T16" fmla="*/ 34 w 439"/>
                <a:gd name="T17" fmla="*/ 300 h 638"/>
                <a:gd name="T18" fmla="*/ 0 w 439"/>
                <a:gd name="T19" fmla="*/ 418 h 638"/>
                <a:gd name="T20" fmla="*/ 220 w 439"/>
                <a:gd name="T21" fmla="*/ 638 h 638"/>
                <a:gd name="T22" fmla="*/ 439 w 439"/>
                <a:gd name="T23" fmla="*/ 418 h 638"/>
                <a:gd name="T24" fmla="*/ 404 w 439"/>
                <a:gd name="T25" fmla="*/ 298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9" h="638">
                  <a:moveTo>
                    <a:pt x="404" y="298"/>
                  </a:moveTo>
                  <a:cubicBezTo>
                    <a:pt x="383" y="267"/>
                    <a:pt x="355" y="241"/>
                    <a:pt x="321" y="223"/>
                  </a:cubicBezTo>
                  <a:cubicBezTo>
                    <a:pt x="321" y="222"/>
                    <a:pt x="321" y="50"/>
                    <a:pt x="321" y="50"/>
                  </a:cubicBezTo>
                  <a:cubicBezTo>
                    <a:pt x="321" y="47"/>
                    <a:pt x="320" y="44"/>
                    <a:pt x="318" y="41"/>
                  </a:cubicBezTo>
                  <a:cubicBezTo>
                    <a:pt x="316" y="39"/>
                    <a:pt x="282" y="0"/>
                    <a:pt x="221" y="0"/>
                  </a:cubicBezTo>
                  <a:cubicBezTo>
                    <a:pt x="162" y="0"/>
                    <a:pt x="120" y="38"/>
                    <a:pt x="118" y="40"/>
                  </a:cubicBezTo>
                  <a:cubicBezTo>
                    <a:pt x="116" y="43"/>
                    <a:pt x="114" y="46"/>
                    <a:pt x="114" y="50"/>
                  </a:cubicBezTo>
                  <a:cubicBezTo>
                    <a:pt x="114" y="50"/>
                    <a:pt x="114" y="223"/>
                    <a:pt x="114" y="225"/>
                  </a:cubicBezTo>
                  <a:cubicBezTo>
                    <a:pt x="81" y="243"/>
                    <a:pt x="54" y="269"/>
                    <a:pt x="34" y="300"/>
                  </a:cubicBezTo>
                  <a:cubicBezTo>
                    <a:pt x="11" y="335"/>
                    <a:pt x="0" y="376"/>
                    <a:pt x="0" y="418"/>
                  </a:cubicBezTo>
                  <a:cubicBezTo>
                    <a:pt x="0" y="539"/>
                    <a:pt x="98" y="638"/>
                    <a:pt x="220" y="638"/>
                  </a:cubicBezTo>
                  <a:cubicBezTo>
                    <a:pt x="341" y="638"/>
                    <a:pt x="439" y="539"/>
                    <a:pt x="439" y="418"/>
                  </a:cubicBezTo>
                  <a:cubicBezTo>
                    <a:pt x="439" y="375"/>
                    <a:pt x="427" y="334"/>
                    <a:pt x="404" y="298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1" name="Freeform 6"/>
            <p:cNvSpPr>
              <a:spLocks noEditPoints="1"/>
            </p:cNvSpPr>
            <p:nvPr/>
          </p:nvSpPr>
          <p:spPr bwMode="auto">
            <a:xfrm>
              <a:off x="1526" y="1009"/>
              <a:ext cx="573" cy="830"/>
            </a:xfrm>
            <a:custGeom>
              <a:avLst/>
              <a:gdLst>
                <a:gd name="T0" fmla="*/ 440 w 440"/>
                <a:gd name="T1" fmla="*/ 418 h 638"/>
                <a:gd name="T2" fmla="*/ 322 w 440"/>
                <a:gd name="T3" fmla="*/ 223 h 638"/>
                <a:gd name="T4" fmla="*/ 319 w 440"/>
                <a:gd name="T5" fmla="*/ 41 h 638"/>
                <a:gd name="T6" fmla="*/ 119 w 440"/>
                <a:gd name="T7" fmla="*/ 40 h 638"/>
                <a:gd name="T8" fmla="*/ 114 w 440"/>
                <a:gd name="T9" fmla="*/ 225 h 638"/>
                <a:gd name="T10" fmla="*/ 0 w 440"/>
                <a:gd name="T11" fmla="*/ 418 h 638"/>
                <a:gd name="T12" fmla="*/ 143 w 440"/>
                <a:gd name="T13" fmla="*/ 75 h 638"/>
                <a:gd name="T14" fmla="*/ 294 w 440"/>
                <a:gd name="T15" fmla="*/ 134 h 638"/>
                <a:gd name="T16" fmla="*/ 143 w 440"/>
                <a:gd name="T17" fmla="*/ 75 h 638"/>
                <a:gd name="T18" fmla="*/ 294 w 440"/>
                <a:gd name="T19" fmla="*/ 162 h 638"/>
                <a:gd name="T20" fmla="*/ 294 w 440"/>
                <a:gd name="T21" fmla="*/ 189 h 638"/>
                <a:gd name="T22" fmla="*/ 143 w 440"/>
                <a:gd name="T23" fmla="*/ 134 h 638"/>
                <a:gd name="T24" fmla="*/ 213 w 440"/>
                <a:gd name="T25" fmla="*/ 411 h 638"/>
                <a:gd name="T26" fmla="*/ 184 w 440"/>
                <a:gd name="T27" fmla="*/ 400 h 638"/>
                <a:gd name="T28" fmla="*/ 196 w 440"/>
                <a:gd name="T29" fmla="*/ 200 h 638"/>
                <a:gd name="T30" fmla="*/ 230 w 440"/>
                <a:gd name="T31" fmla="*/ 228 h 638"/>
                <a:gd name="T32" fmla="*/ 218 w 440"/>
                <a:gd name="T33" fmla="*/ 408 h 638"/>
                <a:gd name="T34" fmla="*/ 213 w 440"/>
                <a:gd name="T35" fmla="*/ 459 h 638"/>
                <a:gd name="T36" fmla="*/ 213 w 440"/>
                <a:gd name="T37" fmla="*/ 435 h 638"/>
                <a:gd name="T38" fmla="*/ 136 w 440"/>
                <a:gd name="T39" fmla="*/ 245 h 638"/>
                <a:gd name="T40" fmla="*/ 143 w 440"/>
                <a:gd name="T41" fmla="*/ 191 h 638"/>
                <a:gd name="T42" fmla="*/ 183 w 440"/>
                <a:gd name="T43" fmla="*/ 228 h 638"/>
                <a:gd name="T44" fmla="*/ 146 w 440"/>
                <a:gd name="T45" fmla="*/ 411 h 638"/>
                <a:gd name="T46" fmla="*/ 139 w 440"/>
                <a:gd name="T47" fmla="*/ 470 h 638"/>
                <a:gd name="T48" fmla="*/ 181 w 440"/>
                <a:gd name="T49" fmla="*/ 421 h 638"/>
                <a:gd name="T50" fmla="*/ 188 w 440"/>
                <a:gd name="T51" fmla="*/ 450 h 638"/>
                <a:gd name="T52" fmla="*/ 237 w 440"/>
                <a:gd name="T53" fmla="*/ 450 h 638"/>
                <a:gd name="T54" fmla="*/ 245 w 440"/>
                <a:gd name="T55" fmla="*/ 421 h 638"/>
                <a:gd name="T56" fmla="*/ 286 w 440"/>
                <a:gd name="T57" fmla="*/ 470 h 638"/>
                <a:gd name="T58" fmla="*/ 279 w 440"/>
                <a:gd name="T59" fmla="*/ 411 h 638"/>
                <a:gd name="T60" fmla="*/ 243 w 440"/>
                <a:gd name="T61" fmla="*/ 228 h 638"/>
                <a:gd name="T62" fmla="*/ 294 w 440"/>
                <a:gd name="T63" fmla="*/ 217 h 638"/>
                <a:gd name="T64" fmla="*/ 302 w 440"/>
                <a:gd name="T65" fmla="*/ 244 h 638"/>
                <a:gd name="T66" fmla="*/ 220 w 440"/>
                <a:gd name="T67" fmla="*/ 610 h 638"/>
                <a:gd name="T68" fmla="*/ 136 w 440"/>
                <a:gd name="T69" fmla="*/ 245 h 638"/>
                <a:gd name="T70" fmla="*/ 160 w 440"/>
                <a:gd name="T71" fmla="*/ 443 h 638"/>
                <a:gd name="T72" fmla="*/ 143 w 440"/>
                <a:gd name="T73" fmla="*/ 447 h 638"/>
                <a:gd name="T74" fmla="*/ 168 w 440"/>
                <a:gd name="T75" fmla="*/ 422 h 638"/>
                <a:gd name="T76" fmla="*/ 273 w 440"/>
                <a:gd name="T77" fmla="*/ 429 h 638"/>
                <a:gd name="T78" fmla="*/ 280 w 440"/>
                <a:gd name="T79" fmla="*/ 452 h 638"/>
                <a:gd name="T80" fmla="*/ 258 w 440"/>
                <a:gd name="T81" fmla="*/ 422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40" h="638">
                  <a:moveTo>
                    <a:pt x="220" y="638"/>
                  </a:moveTo>
                  <a:cubicBezTo>
                    <a:pt x="342" y="638"/>
                    <a:pt x="440" y="539"/>
                    <a:pt x="440" y="418"/>
                  </a:cubicBezTo>
                  <a:cubicBezTo>
                    <a:pt x="440" y="375"/>
                    <a:pt x="428" y="334"/>
                    <a:pt x="405" y="298"/>
                  </a:cubicBezTo>
                  <a:cubicBezTo>
                    <a:pt x="384" y="267"/>
                    <a:pt x="356" y="241"/>
                    <a:pt x="322" y="223"/>
                  </a:cubicBezTo>
                  <a:cubicBezTo>
                    <a:pt x="322" y="222"/>
                    <a:pt x="322" y="50"/>
                    <a:pt x="322" y="50"/>
                  </a:cubicBezTo>
                  <a:cubicBezTo>
                    <a:pt x="322" y="47"/>
                    <a:pt x="321" y="44"/>
                    <a:pt x="319" y="41"/>
                  </a:cubicBezTo>
                  <a:cubicBezTo>
                    <a:pt x="317" y="39"/>
                    <a:pt x="283" y="0"/>
                    <a:pt x="222" y="0"/>
                  </a:cubicBezTo>
                  <a:cubicBezTo>
                    <a:pt x="162" y="0"/>
                    <a:pt x="121" y="38"/>
                    <a:pt x="119" y="40"/>
                  </a:cubicBezTo>
                  <a:cubicBezTo>
                    <a:pt x="117" y="43"/>
                    <a:pt x="115" y="46"/>
                    <a:pt x="115" y="50"/>
                  </a:cubicBezTo>
                  <a:cubicBezTo>
                    <a:pt x="115" y="50"/>
                    <a:pt x="115" y="223"/>
                    <a:pt x="114" y="225"/>
                  </a:cubicBezTo>
                  <a:cubicBezTo>
                    <a:pt x="82" y="243"/>
                    <a:pt x="55" y="269"/>
                    <a:pt x="35" y="300"/>
                  </a:cubicBezTo>
                  <a:cubicBezTo>
                    <a:pt x="12" y="335"/>
                    <a:pt x="0" y="376"/>
                    <a:pt x="0" y="418"/>
                  </a:cubicBezTo>
                  <a:cubicBezTo>
                    <a:pt x="0" y="539"/>
                    <a:pt x="99" y="638"/>
                    <a:pt x="220" y="638"/>
                  </a:cubicBezTo>
                  <a:close/>
                  <a:moveTo>
                    <a:pt x="143" y="75"/>
                  </a:moveTo>
                  <a:cubicBezTo>
                    <a:pt x="294" y="102"/>
                    <a:pt x="294" y="102"/>
                    <a:pt x="294" y="102"/>
                  </a:cubicBezTo>
                  <a:cubicBezTo>
                    <a:pt x="294" y="134"/>
                    <a:pt x="294" y="134"/>
                    <a:pt x="294" y="134"/>
                  </a:cubicBezTo>
                  <a:cubicBezTo>
                    <a:pt x="143" y="106"/>
                    <a:pt x="143" y="106"/>
                    <a:pt x="143" y="106"/>
                  </a:cubicBezTo>
                  <a:lnTo>
                    <a:pt x="143" y="75"/>
                  </a:lnTo>
                  <a:close/>
                  <a:moveTo>
                    <a:pt x="143" y="134"/>
                  </a:moveTo>
                  <a:cubicBezTo>
                    <a:pt x="294" y="162"/>
                    <a:pt x="294" y="162"/>
                    <a:pt x="294" y="162"/>
                  </a:cubicBezTo>
                  <a:cubicBezTo>
                    <a:pt x="294" y="180"/>
                    <a:pt x="294" y="180"/>
                    <a:pt x="294" y="180"/>
                  </a:cubicBezTo>
                  <a:cubicBezTo>
                    <a:pt x="294" y="189"/>
                    <a:pt x="294" y="189"/>
                    <a:pt x="294" y="189"/>
                  </a:cubicBezTo>
                  <a:cubicBezTo>
                    <a:pt x="143" y="163"/>
                    <a:pt x="143" y="163"/>
                    <a:pt x="143" y="163"/>
                  </a:cubicBezTo>
                  <a:lnTo>
                    <a:pt x="143" y="134"/>
                  </a:lnTo>
                  <a:close/>
                  <a:moveTo>
                    <a:pt x="218" y="408"/>
                  </a:moveTo>
                  <a:cubicBezTo>
                    <a:pt x="216" y="409"/>
                    <a:pt x="214" y="410"/>
                    <a:pt x="213" y="411"/>
                  </a:cubicBezTo>
                  <a:cubicBezTo>
                    <a:pt x="211" y="410"/>
                    <a:pt x="209" y="409"/>
                    <a:pt x="207" y="408"/>
                  </a:cubicBezTo>
                  <a:cubicBezTo>
                    <a:pt x="201" y="404"/>
                    <a:pt x="193" y="402"/>
                    <a:pt x="184" y="400"/>
                  </a:cubicBezTo>
                  <a:cubicBezTo>
                    <a:pt x="191" y="354"/>
                    <a:pt x="194" y="273"/>
                    <a:pt x="195" y="228"/>
                  </a:cubicBezTo>
                  <a:cubicBezTo>
                    <a:pt x="195" y="215"/>
                    <a:pt x="196" y="205"/>
                    <a:pt x="196" y="200"/>
                  </a:cubicBezTo>
                  <a:cubicBezTo>
                    <a:pt x="230" y="206"/>
                    <a:pt x="230" y="206"/>
                    <a:pt x="230" y="206"/>
                  </a:cubicBezTo>
                  <a:cubicBezTo>
                    <a:pt x="230" y="211"/>
                    <a:pt x="230" y="219"/>
                    <a:pt x="230" y="228"/>
                  </a:cubicBezTo>
                  <a:cubicBezTo>
                    <a:pt x="231" y="273"/>
                    <a:pt x="234" y="354"/>
                    <a:pt x="241" y="400"/>
                  </a:cubicBezTo>
                  <a:cubicBezTo>
                    <a:pt x="233" y="402"/>
                    <a:pt x="225" y="404"/>
                    <a:pt x="218" y="408"/>
                  </a:cubicBezTo>
                  <a:close/>
                  <a:moveTo>
                    <a:pt x="225" y="448"/>
                  </a:moveTo>
                  <a:cubicBezTo>
                    <a:pt x="224" y="452"/>
                    <a:pt x="218" y="459"/>
                    <a:pt x="213" y="459"/>
                  </a:cubicBezTo>
                  <a:cubicBezTo>
                    <a:pt x="208" y="459"/>
                    <a:pt x="201" y="452"/>
                    <a:pt x="201" y="448"/>
                  </a:cubicBezTo>
                  <a:cubicBezTo>
                    <a:pt x="201" y="445"/>
                    <a:pt x="204" y="439"/>
                    <a:pt x="213" y="435"/>
                  </a:cubicBezTo>
                  <a:cubicBezTo>
                    <a:pt x="221" y="439"/>
                    <a:pt x="225" y="445"/>
                    <a:pt x="225" y="448"/>
                  </a:cubicBezTo>
                  <a:close/>
                  <a:moveTo>
                    <a:pt x="136" y="245"/>
                  </a:moveTo>
                  <a:cubicBezTo>
                    <a:pt x="144" y="242"/>
                    <a:pt x="144" y="242"/>
                    <a:pt x="144" y="242"/>
                  </a:cubicBezTo>
                  <a:cubicBezTo>
                    <a:pt x="143" y="191"/>
                    <a:pt x="143" y="191"/>
                    <a:pt x="143" y="191"/>
                  </a:cubicBezTo>
                  <a:cubicBezTo>
                    <a:pt x="183" y="198"/>
                    <a:pt x="183" y="198"/>
                    <a:pt x="183" y="198"/>
                  </a:cubicBezTo>
                  <a:cubicBezTo>
                    <a:pt x="183" y="205"/>
                    <a:pt x="183" y="215"/>
                    <a:pt x="183" y="228"/>
                  </a:cubicBezTo>
                  <a:cubicBezTo>
                    <a:pt x="181" y="278"/>
                    <a:pt x="178" y="360"/>
                    <a:pt x="172" y="400"/>
                  </a:cubicBezTo>
                  <a:cubicBezTo>
                    <a:pt x="162" y="401"/>
                    <a:pt x="153" y="404"/>
                    <a:pt x="146" y="411"/>
                  </a:cubicBezTo>
                  <a:cubicBezTo>
                    <a:pt x="138" y="418"/>
                    <a:pt x="133" y="429"/>
                    <a:pt x="131" y="441"/>
                  </a:cubicBezTo>
                  <a:cubicBezTo>
                    <a:pt x="129" y="453"/>
                    <a:pt x="132" y="464"/>
                    <a:pt x="139" y="470"/>
                  </a:cubicBezTo>
                  <a:cubicBezTo>
                    <a:pt x="146" y="477"/>
                    <a:pt x="158" y="477"/>
                    <a:pt x="170" y="457"/>
                  </a:cubicBezTo>
                  <a:cubicBezTo>
                    <a:pt x="174" y="449"/>
                    <a:pt x="178" y="436"/>
                    <a:pt x="181" y="421"/>
                  </a:cubicBezTo>
                  <a:cubicBezTo>
                    <a:pt x="186" y="421"/>
                    <a:pt x="192" y="423"/>
                    <a:pt x="197" y="425"/>
                  </a:cubicBezTo>
                  <a:cubicBezTo>
                    <a:pt x="189" y="434"/>
                    <a:pt x="188" y="444"/>
                    <a:pt x="188" y="450"/>
                  </a:cubicBezTo>
                  <a:cubicBezTo>
                    <a:pt x="189" y="464"/>
                    <a:pt x="200" y="480"/>
                    <a:pt x="213" y="480"/>
                  </a:cubicBezTo>
                  <a:cubicBezTo>
                    <a:pt x="225" y="480"/>
                    <a:pt x="236" y="464"/>
                    <a:pt x="237" y="450"/>
                  </a:cubicBezTo>
                  <a:cubicBezTo>
                    <a:pt x="237" y="444"/>
                    <a:pt x="236" y="434"/>
                    <a:pt x="229" y="425"/>
                  </a:cubicBezTo>
                  <a:cubicBezTo>
                    <a:pt x="234" y="423"/>
                    <a:pt x="239" y="421"/>
                    <a:pt x="245" y="421"/>
                  </a:cubicBezTo>
                  <a:cubicBezTo>
                    <a:pt x="248" y="436"/>
                    <a:pt x="251" y="449"/>
                    <a:pt x="256" y="457"/>
                  </a:cubicBezTo>
                  <a:cubicBezTo>
                    <a:pt x="267" y="477"/>
                    <a:pt x="279" y="477"/>
                    <a:pt x="286" y="470"/>
                  </a:cubicBezTo>
                  <a:cubicBezTo>
                    <a:pt x="293" y="464"/>
                    <a:pt x="296" y="453"/>
                    <a:pt x="294" y="441"/>
                  </a:cubicBezTo>
                  <a:cubicBezTo>
                    <a:pt x="292" y="429"/>
                    <a:pt x="287" y="418"/>
                    <a:pt x="279" y="411"/>
                  </a:cubicBezTo>
                  <a:cubicBezTo>
                    <a:pt x="272" y="404"/>
                    <a:pt x="263" y="401"/>
                    <a:pt x="254" y="400"/>
                  </a:cubicBezTo>
                  <a:cubicBezTo>
                    <a:pt x="247" y="360"/>
                    <a:pt x="244" y="278"/>
                    <a:pt x="243" y="228"/>
                  </a:cubicBezTo>
                  <a:cubicBezTo>
                    <a:pt x="243" y="220"/>
                    <a:pt x="242" y="214"/>
                    <a:pt x="242" y="208"/>
                  </a:cubicBezTo>
                  <a:cubicBezTo>
                    <a:pt x="294" y="217"/>
                    <a:pt x="294" y="217"/>
                    <a:pt x="294" y="217"/>
                  </a:cubicBezTo>
                  <a:cubicBezTo>
                    <a:pt x="294" y="240"/>
                    <a:pt x="294" y="240"/>
                    <a:pt x="294" y="240"/>
                  </a:cubicBezTo>
                  <a:cubicBezTo>
                    <a:pt x="302" y="244"/>
                    <a:pt x="302" y="244"/>
                    <a:pt x="302" y="244"/>
                  </a:cubicBezTo>
                  <a:cubicBezTo>
                    <a:pt x="369" y="275"/>
                    <a:pt x="413" y="344"/>
                    <a:pt x="413" y="418"/>
                  </a:cubicBezTo>
                  <a:cubicBezTo>
                    <a:pt x="413" y="524"/>
                    <a:pt x="326" y="610"/>
                    <a:pt x="220" y="610"/>
                  </a:cubicBezTo>
                  <a:cubicBezTo>
                    <a:pt x="114" y="610"/>
                    <a:pt x="28" y="524"/>
                    <a:pt x="28" y="418"/>
                  </a:cubicBezTo>
                  <a:cubicBezTo>
                    <a:pt x="28" y="344"/>
                    <a:pt x="70" y="278"/>
                    <a:pt x="136" y="245"/>
                  </a:cubicBezTo>
                  <a:close/>
                  <a:moveTo>
                    <a:pt x="168" y="422"/>
                  </a:moveTo>
                  <a:cubicBezTo>
                    <a:pt x="165" y="431"/>
                    <a:pt x="163" y="438"/>
                    <a:pt x="160" y="443"/>
                  </a:cubicBezTo>
                  <a:cubicBezTo>
                    <a:pt x="154" y="454"/>
                    <a:pt x="148" y="455"/>
                    <a:pt x="145" y="452"/>
                  </a:cubicBezTo>
                  <a:cubicBezTo>
                    <a:pt x="144" y="451"/>
                    <a:pt x="143" y="449"/>
                    <a:pt x="143" y="447"/>
                  </a:cubicBezTo>
                  <a:cubicBezTo>
                    <a:pt x="144" y="439"/>
                    <a:pt x="147" y="434"/>
                    <a:pt x="152" y="429"/>
                  </a:cubicBezTo>
                  <a:cubicBezTo>
                    <a:pt x="156" y="425"/>
                    <a:pt x="162" y="423"/>
                    <a:pt x="168" y="422"/>
                  </a:cubicBezTo>
                  <a:close/>
                  <a:moveTo>
                    <a:pt x="258" y="422"/>
                  </a:moveTo>
                  <a:cubicBezTo>
                    <a:pt x="264" y="423"/>
                    <a:pt x="269" y="425"/>
                    <a:pt x="273" y="429"/>
                  </a:cubicBezTo>
                  <a:cubicBezTo>
                    <a:pt x="278" y="434"/>
                    <a:pt x="281" y="439"/>
                    <a:pt x="282" y="447"/>
                  </a:cubicBezTo>
                  <a:cubicBezTo>
                    <a:pt x="283" y="449"/>
                    <a:pt x="282" y="451"/>
                    <a:pt x="280" y="452"/>
                  </a:cubicBezTo>
                  <a:cubicBezTo>
                    <a:pt x="277" y="455"/>
                    <a:pt x="271" y="454"/>
                    <a:pt x="265" y="443"/>
                  </a:cubicBezTo>
                  <a:cubicBezTo>
                    <a:pt x="262" y="438"/>
                    <a:pt x="260" y="431"/>
                    <a:pt x="258" y="4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2" name="Freeform 7"/>
            <p:cNvSpPr/>
            <p:nvPr/>
          </p:nvSpPr>
          <p:spPr bwMode="auto">
            <a:xfrm>
              <a:off x="2145" y="1578"/>
              <a:ext cx="164" cy="42"/>
            </a:xfrm>
            <a:custGeom>
              <a:avLst/>
              <a:gdLst>
                <a:gd name="T0" fmla="*/ 0 w 126"/>
                <a:gd name="T1" fmla="*/ 16 h 33"/>
                <a:gd name="T2" fmla="*/ 17 w 126"/>
                <a:gd name="T3" fmla="*/ 33 h 33"/>
                <a:gd name="T4" fmla="*/ 109 w 126"/>
                <a:gd name="T5" fmla="*/ 33 h 33"/>
                <a:gd name="T6" fmla="*/ 126 w 126"/>
                <a:gd name="T7" fmla="*/ 16 h 33"/>
                <a:gd name="T8" fmla="*/ 109 w 126"/>
                <a:gd name="T9" fmla="*/ 0 h 33"/>
                <a:gd name="T10" fmla="*/ 17 w 126"/>
                <a:gd name="T11" fmla="*/ 0 h 33"/>
                <a:gd name="T12" fmla="*/ 0 w 126"/>
                <a:gd name="T13" fmla="*/ 16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33">
                  <a:moveTo>
                    <a:pt x="0" y="16"/>
                  </a:moveTo>
                  <a:cubicBezTo>
                    <a:pt x="0" y="25"/>
                    <a:pt x="7" y="33"/>
                    <a:pt x="17" y="33"/>
                  </a:cubicBezTo>
                  <a:cubicBezTo>
                    <a:pt x="109" y="33"/>
                    <a:pt x="109" y="33"/>
                    <a:pt x="109" y="33"/>
                  </a:cubicBezTo>
                  <a:cubicBezTo>
                    <a:pt x="118" y="33"/>
                    <a:pt x="126" y="25"/>
                    <a:pt x="126" y="16"/>
                  </a:cubicBezTo>
                  <a:cubicBezTo>
                    <a:pt x="126" y="7"/>
                    <a:pt x="118" y="0"/>
                    <a:pt x="109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7" y="0"/>
                    <a:pt x="0" y="7"/>
                    <a:pt x="0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3" name="Freeform 8"/>
            <p:cNvSpPr/>
            <p:nvPr/>
          </p:nvSpPr>
          <p:spPr bwMode="auto">
            <a:xfrm>
              <a:off x="1763" y="1882"/>
              <a:ext cx="44" cy="160"/>
            </a:xfrm>
            <a:custGeom>
              <a:avLst/>
              <a:gdLst>
                <a:gd name="T0" fmla="*/ 17 w 34"/>
                <a:gd name="T1" fmla="*/ 0 h 123"/>
                <a:gd name="T2" fmla="*/ 0 w 34"/>
                <a:gd name="T3" fmla="*/ 16 h 123"/>
                <a:gd name="T4" fmla="*/ 0 w 34"/>
                <a:gd name="T5" fmla="*/ 106 h 123"/>
                <a:gd name="T6" fmla="*/ 17 w 34"/>
                <a:gd name="T7" fmla="*/ 123 h 123"/>
                <a:gd name="T8" fmla="*/ 34 w 34"/>
                <a:gd name="T9" fmla="*/ 106 h 123"/>
                <a:gd name="T10" fmla="*/ 34 w 34"/>
                <a:gd name="T11" fmla="*/ 16 h 123"/>
                <a:gd name="T12" fmla="*/ 17 w 34"/>
                <a:gd name="T13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123">
                  <a:moveTo>
                    <a:pt x="17" y="0"/>
                  </a:moveTo>
                  <a:cubicBezTo>
                    <a:pt x="7" y="0"/>
                    <a:pt x="0" y="7"/>
                    <a:pt x="0" y="16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0" y="115"/>
                    <a:pt x="7" y="123"/>
                    <a:pt x="17" y="123"/>
                  </a:cubicBezTo>
                  <a:cubicBezTo>
                    <a:pt x="26" y="123"/>
                    <a:pt x="34" y="115"/>
                    <a:pt x="34" y="106"/>
                  </a:cubicBez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6" y="0"/>
                    <a:pt x="1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4" name="Freeform 9"/>
            <p:cNvSpPr/>
            <p:nvPr/>
          </p:nvSpPr>
          <p:spPr bwMode="auto">
            <a:xfrm>
              <a:off x="1308" y="1557"/>
              <a:ext cx="165" cy="44"/>
            </a:xfrm>
            <a:custGeom>
              <a:avLst/>
              <a:gdLst>
                <a:gd name="T0" fmla="*/ 17 w 127"/>
                <a:gd name="T1" fmla="*/ 34 h 34"/>
                <a:gd name="T2" fmla="*/ 110 w 127"/>
                <a:gd name="T3" fmla="*/ 34 h 34"/>
                <a:gd name="T4" fmla="*/ 127 w 127"/>
                <a:gd name="T5" fmla="*/ 17 h 34"/>
                <a:gd name="T6" fmla="*/ 110 w 127"/>
                <a:gd name="T7" fmla="*/ 0 h 34"/>
                <a:gd name="T8" fmla="*/ 17 w 127"/>
                <a:gd name="T9" fmla="*/ 0 h 34"/>
                <a:gd name="T10" fmla="*/ 0 w 127"/>
                <a:gd name="T11" fmla="*/ 17 h 34"/>
                <a:gd name="T12" fmla="*/ 17 w 127"/>
                <a:gd name="T1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34">
                  <a:moveTo>
                    <a:pt x="17" y="34"/>
                  </a:moveTo>
                  <a:cubicBezTo>
                    <a:pt x="110" y="34"/>
                    <a:pt x="110" y="34"/>
                    <a:pt x="110" y="34"/>
                  </a:cubicBezTo>
                  <a:cubicBezTo>
                    <a:pt x="119" y="34"/>
                    <a:pt x="127" y="26"/>
                    <a:pt x="127" y="17"/>
                  </a:cubicBezTo>
                  <a:cubicBezTo>
                    <a:pt x="127" y="8"/>
                    <a:pt x="119" y="0"/>
                    <a:pt x="110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0" y="26"/>
                    <a:pt x="8" y="34"/>
                    <a:pt x="17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5" name="Freeform 10"/>
            <p:cNvSpPr/>
            <p:nvPr/>
          </p:nvSpPr>
          <p:spPr bwMode="auto">
            <a:xfrm>
              <a:off x="1403" y="1231"/>
              <a:ext cx="145" cy="117"/>
            </a:xfrm>
            <a:custGeom>
              <a:avLst/>
              <a:gdLst>
                <a:gd name="T0" fmla="*/ 9 w 112"/>
                <a:gd name="T1" fmla="*/ 30 h 90"/>
                <a:gd name="T2" fmla="*/ 83 w 112"/>
                <a:gd name="T3" fmla="*/ 84 h 90"/>
                <a:gd name="T4" fmla="*/ 107 w 112"/>
                <a:gd name="T5" fmla="*/ 81 h 90"/>
                <a:gd name="T6" fmla="*/ 103 w 112"/>
                <a:gd name="T7" fmla="*/ 58 h 90"/>
                <a:gd name="T8" fmla="*/ 30 w 112"/>
                <a:gd name="T9" fmla="*/ 3 h 90"/>
                <a:gd name="T10" fmla="*/ 20 w 112"/>
                <a:gd name="T11" fmla="*/ 0 h 90"/>
                <a:gd name="T12" fmla="*/ 6 w 112"/>
                <a:gd name="T13" fmla="*/ 7 h 90"/>
                <a:gd name="T14" fmla="*/ 9 w 112"/>
                <a:gd name="T15" fmla="*/ 3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2" h="90">
                  <a:moveTo>
                    <a:pt x="9" y="30"/>
                  </a:moveTo>
                  <a:cubicBezTo>
                    <a:pt x="83" y="84"/>
                    <a:pt x="83" y="84"/>
                    <a:pt x="83" y="84"/>
                  </a:cubicBezTo>
                  <a:cubicBezTo>
                    <a:pt x="90" y="90"/>
                    <a:pt x="101" y="88"/>
                    <a:pt x="107" y="81"/>
                  </a:cubicBezTo>
                  <a:cubicBezTo>
                    <a:pt x="112" y="74"/>
                    <a:pt x="111" y="63"/>
                    <a:pt x="103" y="58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27" y="1"/>
                    <a:pt x="23" y="0"/>
                    <a:pt x="20" y="0"/>
                  </a:cubicBezTo>
                  <a:cubicBezTo>
                    <a:pt x="14" y="0"/>
                    <a:pt x="9" y="2"/>
                    <a:pt x="6" y="7"/>
                  </a:cubicBezTo>
                  <a:cubicBezTo>
                    <a:pt x="0" y="14"/>
                    <a:pt x="2" y="24"/>
                    <a:pt x="9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6" name="Freeform 11"/>
            <p:cNvSpPr/>
            <p:nvPr/>
          </p:nvSpPr>
          <p:spPr bwMode="auto">
            <a:xfrm>
              <a:off x="2073" y="1231"/>
              <a:ext cx="145" cy="117"/>
            </a:xfrm>
            <a:custGeom>
              <a:avLst/>
              <a:gdLst>
                <a:gd name="T0" fmla="*/ 29 w 112"/>
                <a:gd name="T1" fmla="*/ 84 h 90"/>
                <a:gd name="T2" fmla="*/ 103 w 112"/>
                <a:gd name="T3" fmla="*/ 30 h 90"/>
                <a:gd name="T4" fmla="*/ 106 w 112"/>
                <a:gd name="T5" fmla="*/ 7 h 90"/>
                <a:gd name="T6" fmla="*/ 92 w 112"/>
                <a:gd name="T7" fmla="*/ 0 h 90"/>
                <a:gd name="T8" fmla="*/ 82 w 112"/>
                <a:gd name="T9" fmla="*/ 3 h 90"/>
                <a:gd name="T10" fmla="*/ 9 w 112"/>
                <a:gd name="T11" fmla="*/ 58 h 90"/>
                <a:gd name="T12" fmla="*/ 5 w 112"/>
                <a:gd name="T13" fmla="*/ 81 h 90"/>
                <a:gd name="T14" fmla="*/ 29 w 112"/>
                <a:gd name="T15" fmla="*/ 84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2" h="90">
                  <a:moveTo>
                    <a:pt x="29" y="84"/>
                  </a:moveTo>
                  <a:cubicBezTo>
                    <a:pt x="103" y="30"/>
                    <a:pt x="103" y="30"/>
                    <a:pt x="103" y="30"/>
                  </a:cubicBezTo>
                  <a:cubicBezTo>
                    <a:pt x="110" y="24"/>
                    <a:pt x="112" y="14"/>
                    <a:pt x="106" y="7"/>
                  </a:cubicBezTo>
                  <a:cubicBezTo>
                    <a:pt x="103" y="2"/>
                    <a:pt x="98" y="0"/>
                    <a:pt x="92" y="0"/>
                  </a:cubicBezTo>
                  <a:cubicBezTo>
                    <a:pt x="89" y="0"/>
                    <a:pt x="85" y="1"/>
                    <a:pt x="82" y="3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1" y="63"/>
                    <a:pt x="0" y="74"/>
                    <a:pt x="5" y="81"/>
                  </a:cubicBezTo>
                  <a:cubicBezTo>
                    <a:pt x="11" y="88"/>
                    <a:pt x="22" y="90"/>
                    <a:pt x="29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7" name="Freeform 12"/>
            <p:cNvSpPr/>
            <p:nvPr/>
          </p:nvSpPr>
          <p:spPr bwMode="auto">
            <a:xfrm>
              <a:off x="1431" y="1813"/>
              <a:ext cx="134" cy="128"/>
            </a:xfrm>
            <a:custGeom>
              <a:avLst/>
              <a:gdLst>
                <a:gd name="T0" fmla="*/ 84 w 103"/>
                <a:gd name="T1" fmla="*/ 0 h 98"/>
                <a:gd name="T2" fmla="*/ 72 w 103"/>
                <a:gd name="T3" fmla="*/ 4 h 98"/>
                <a:gd name="T4" fmla="*/ 7 w 103"/>
                <a:gd name="T5" fmla="*/ 68 h 98"/>
                <a:gd name="T6" fmla="*/ 7 w 103"/>
                <a:gd name="T7" fmla="*/ 91 h 98"/>
                <a:gd name="T8" fmla="*/ 31 w 103"/>
                <a:gd name="T9" fmla="*/ 91 h 98"/>
                <a:gd name="T10" fmla="*/ 96 w 103"/>
                <a:gd name="T11" fmla="*/ 28 h 98"/>
                <a:gd name="T12" fmla="*/ 96 w 103"/>
                <a:gd name="T13" fmla="*/ 4 h 98"/>
                <a:gd name="T14" fmla="*/ 84 w 103"/>
                <a:gd name="T15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3" h="98">
                  <a:moveTo>
                    <a:pt x="84" y="0"/>
                  </a:moveTo>
                  <a:cubicBezTo>
                    <a:pt x="80" y="0"/>
                    <a:pt x="75" y="1"/>
                    <a:pt x="72" y="4"/>
                  </a:cubicBezTo>
                  <a:cubicBezTo>
                    <a:pt x="7" y="68"/>
                    <a:pt x="7" y="68"/>
                    <a:pt x="7" y="68"/>
                  </a:cubicBezTo>
                  <a:cubicBezTo>
                    <a:pt x="0" y="74"/>
                    <a:pt x="0" y="85"/>
                    <a:pt x="7" y="91"/>
                  </a:cubicBezTo>
                  <a:cubicBezTo>
                    <a:pt x="13" y="98"/>
                    <a:pt x="24" y="98"/>
                    <a:pt x="31" y="91"/>
                  </a:cubicBezTo>
                  <a:cubicBezTo>
                    <a:pt x="96" y="28"/>
                    <a:pt x="96" y="28"/>
                    <a:pt x="96" y="28"/>
                  </a:cubicBezTo>
                  <a:cubicBezTo>
                    <a:pt x="103" y="21"/>
                    <a:pt x="103" y="11"/>
                    <a:pt x="96" y="4"/>
                  </a:cubicBezTo>
                  <a:cubicBezTo>
                    <a:pt x="93" y="1"/>
                    <a:pt x="88" y="0"/>
                    <a:pt x="8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8" name="Freeform 13"/>
            <p:cNvSpPr/>
            <p:nvPr/>
          </p:nvSpPr>
          <p:spPr bwMode="auto">
            <a:xfrm>
              <a:off x="2043" y="1813"/>
              <a:ext cx="132" cy="128"/>
            </a:xfrm>
            <a:custGeom>
              <a:avLst/>
              <a:gdLst>
                <a:gd name="T0" fmla="*/ 31 w 102"/>
                <a:gd name="T1" fmla="*/ 4 h 98"/>
                <a:gd name="T2" fmla="*/ 19 w 102"/>
                <a:gd name="T3" fmla="*/ 0 h 98"/>
                <a:gd name="T4" fmla="*/ 7 w 102"/>
                <a:gd name="T5" fmla="*/ 4 h 98"/>
                <a:gd name="T6" fmla="*/ 7 w 102"/>
                <a:gd name="T7" fmla="*/ 28 h 98"/>
                <a:gd name="T8" fmla="*/ 72 w 102"/>
                <a:gd name="T9" fmla="*/ 91 h 98"/>
                <a:gd name="T10" fmla="*/ 96 w 102"/>
                <a:gd name="T11" fmla="*/ 91 h 98"/>
                <a:gd name="T12" fmla="*/ 96 w 102"/>
                <a:gd name="T13" fmla="*/ 68 h 98"/>
                <a:gd name="T14" fmla="*/ 31 w 102"/>
                <a:gd name="T15" fmla="*/ 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2" h="98">
                  <a:moveTo>
                    <a:pt x="31" y="4"/>
                  </a:moveTo>
                  <a:cubicBezTo>
                    <a:pt x="27" y="1"/>
                    <a:pt x="23" y="0"/>
                    <a:pt x="19" y="0"/>
                  </a:cubicBezTo>
                  <a:cubicBezTo>
                    <a:pt x="14" y="0"/>
                    <a:pt x="10" y="1"/>
                    <a:pt x="7" y="4"/>
                  </a:cubicBezTo>
                  <a:cubicBezTo>
                    <a:pt x="0" y="11"/>
                    <a:pt x="0" y="21"/>
                    <a:pt x="7" y="28"/>
                  </a:cubicBezTo>
                  <a:cubicBezTo>
                    <a:pt x="72" y="91"/>
                    <a:pt x="72" y="91"/>
                    <a:pt x="72" y="91"/>
                  </a:cubicBezTo>
                  <a:cubicBezTo>
                    <a:pt x="78" y="98"/>
                    <a:pt x="89" y="98"/>
                    <a:pt x="96" y="91"/>
                  </a:cubicBezTo>
                  <a:cubicBezTo>
                    <a:pt x="102" y="85"/>
                    <a:pt x="102" y="74"/>
                    <a:pt x="96" y="68"/>
                  </a:cubicBezTo>
                  <a:lnTo>
                    <a:pt x="31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</p:grpSp>
      <p:grpSp>
        <p:nvGrpSpPr>
          <p:cNvPr id="30" name="Group 4"/>
          <p:cNvGrpSpPr>
            <a:grpSpLocks noChangeAspect="1"/>
          </p:cNvGrpSpPr>
          <p:nvPr/>
        </p:nvGrpSpPr>
        <p:grpSpPr bwMode="auto">
          <a:xfrm flipV="1">
            <a:off x="6762043" y="3493042"/>
            <a:ext cx="739929" cy="763583"/>
            <a:chOff x="1308" y="1009"/>
            <a:chExt cx="1001" cy="1033"/>
          </a:xfr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1"/>
          </a:gradFill>
        </p:grpSpPr>
        <p:sp>
          <p:nvSpPr>
            <p:cNvPr id="32" name="Freeform 5"/>
            <p:cNvSpPr/>
            <p:nvPr/>
          </p:nvSpPr>
          <p:spPr bwMode="auto">
            <a:xfrm>
              <a:off x="1533" y="1009"/>
              <a:ext cx="571" cy="830"/>
            </a:xfrm>
            <a:custGeom>
              <a:avLst/>
              <a:gdLst>
                <a:gd name="T0" fmla="*/ 404 w 439"/>
                <a:gd name="T1" fmla="*/ 298 h 638"/>
                <a:gd name="T2" fmla="*/ 321 w 439"/>
                <a:gd name="T3" fmla="*/ 223 h 638"/>
                <a:gd name="T4" fmla="*/ 321 w 439"/>
                <a:gd name="T5" fmla="*/ 50 h 638"/>
                <a:gd name="T6" fmla="*/ 318 w 439"/>
                <a:gd name="T7" fmla="*/ 41 h 638"/>
                <a:gd name="T8" fmla="*/ 221 w 439"/>
                <a:gd name="T9" fmla="*/ 0 h 638"/>
                <a:gd name="T10" fmla="*/ 118 w 439"/>
                <a:gd name="T11" fmla="*/ 40 h 638"/>
                <a:gd name="T12" fmla="*/ 114 w 439"/>
                <a:gd name="T13" fmla="*/ 50 h 638"/>
                <a:gd name="T14" fmla="*/ 114 w 439"/>
                <a:gd name="T15" fmla="*/ 225 h 638"/>
                <a:gd name="T16" fmla="*/ 34 w 439"/>
                <a:gd name="T17" fmla="*/ 300 h 638"/>
                <a:gd name="T18" fmla="*/ 0 w 439"/>
                <a:gd name="T19" fmla="*/ 418 h 638"/>
                <a:gd name="T20" fmla="*/ 220 w 439"/>
                <a:gd name="T21" fmla="*/ 638 h 638"/>
                <a:gd name="T22" fmla="*/ 439 w 439"/>
                <a:gd name="T23" fmla="*/ 418 h 638"/>
                <a:gd name="T24" fmla="*/ 404 w 439"/>
                <a:gd name="T25" fmla="*/ 298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9" h="638">
                  <a:moveTo>
                    <a:pt x="404" y="298"/>
                  </a:moveTo>
                  <a:cubicBezTo>
                    <a:pt x="383" y="267"/>
                    <a:pt x="355" y="241"/>
                    <a:pt x="321" y="223"/>
                  </a:cubicBezTo>
                  <a:cubicBezTo>
                    <a:pt x="321" y="222"/>
                    <a:pt x="321" y="50"/>
                    <a:pt x="321" y="50"/>
                  </a:cubicBezTo>
                  <a:cubicBezTo>
                    <a:pt x="321" y="47"/>
                    <a:pt x="320" y="44"/>
                    <a:pt x="318" y="41"/>
                  </a:cubicBezTo>
                  <a:cubicBezTo>
                    <a:pt x="316" y="39"/>
                    <a:pt x="282" y="0"/>
                    <a:pt x="221" y="0"/>
                  </a:cubicBezTo>
                  <a:cubicBezTo>
                    <a:pt x="162" y="0"/>
                    <a:pt x="120" y="38"/>
                    <a:pt x="118" y="40"/>
                  </a:cubicBezTo>
                  <a:cubicBezTo>
                    <a:pt x="116" y="43"/>
                    <a:pt x="114" y="46"/>
                    <a:pt x="114" y="50"/>
                  </a:cubicBezTo>
                  <a:cubicBezTo>
                    <a:pt x="114" y="50"/>
                    <a:pt x="114" y="223"/>
                    <a:pt x="114" y="225"/>
                  </a:cubicBezTo>
                  <a:cubicBezTo>
                    <a:pt x="81" y="243"/>
                    <a:pt x="54" y="269"/>
                    <a:pt x="34" y="300"/>
                  </a:cubicBezTo>
                  <a:cubicBezTo>
                    <a:pt x="11" y="335"/>
                    <a:pt x="0" y="376"/>
                    <a:pt x="0" y="418"/>
                  </a:cubicBezTo>
                  <a:cubicBezTo>
                    <a:pt x="0" y="539"/>
                    <a:pt x="98" y="638"/>
                    <a:pt x="220" y="638"/>
                  </a:cubicBezTo>
                  <a:cubicBezTo>
                    <a:pt x="341" y="638"/>
                    <a:pt x="439" y="539"/>
                    <a:pt x="439" y="418"/>
                  </a:cubicBezTo>
                  <a:cubicBezTo>
                    <a:pt x="439" y="375"/>
                    <a:pt x="427" y="334"/>
                    <a:pt x="404" y="298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3" name="Freeform 6"/>
            <p:cNvSpPr>
              <a:spLocks noEditPoints="1"/>
            </p:cNvSpPr>
            <p:nvPr/>
          </p:nvSpPr>
          <p:spPr bwMode="auto">
            <a:xfrm>
              <a:off x="1526" y="1009"/>
              <a:ext cx="573" cy="830"/>
            </a:xfrm>
            <a:custGeom>
              <a:avLst/>
              <a:gdLst>
                <a:gd name="T0" fmla="*/ 440 w 440"/>
                <a:gd name="T1" fmla="*/ 418 h 638"/>
                <a:gd name="T2" fmla="*/ 322 w 440"/>
                <a:gd name="T3" fmla="*/ 223 h 638"/>
                <a:gd name="T4" fmla="*/ 319 w 440"/>
                <a:gd name="T5" fmla="*/ 41 h 638"/>
                <a:gd name="T6" fmla="*/ 119 w 440"/>
                <a:gd name="T7" fmla="*/ 40 h 638"/>
                <a:gd name="T8" fmla="*/ 114 w 440"/>
                <a:gd name="T9" fmla="*/ 225 h 638"/>
                <a:gd name="T10" fmla="*/ 0 w 440"/>
                <a:gd name="T11" fmla="*/ 418 h 638"/>
                <a:gd name="T12" fmla="*/ 143 w 440"/>
                <a:gd name="T13" fmla="*/ 75 h 638"/>
                <a:gd name="T14" fmla="*/ 294 w 440"/>
                <a:gd name="T15" fmla="*/ 134 h 638"/>
                <a:gd name="T16" fmla="*/ 143 w 440"/>
                <a:gd name="T17" fmla="*/ 75 h 638"/>
                <a:gd name="T18" fmla="*/ 294 w 440"/>
                <a:gd name="T19" fmla="*/ 162 h 638"/>
                <a:gd name="T20" fmla="*/ 294 w 440"/>
                <a:gd name="T21" fmla="*/ 189 h 638"/>
                <a:gd name="T22" fmla="*/ 143 w 440"/>
                <a:gd name="T23" fmla="*/ 134 h 638"/>
                <a:gd name="T24" fmla="*/ 213 w 440"/>
                <a:gd name="T25" fmla="*/ 411 h 638"/>
                <a:gd name="T26" fmla="*/ 184 w 440"/>
                <a:gd name="T27" fmla="*/ 400 h 638"/>
                <a:gd name="T28" fmla="*/ 196 w 440"/>
                <a:gd name="T29" fmla="*/ 200 h 638"/>
                <a:gd name="T30" fmla="*/ 230 w 440"/>
                <a:gd name="T31" fmla="*/ 228 h 638"/>
                <a:gd name="T32" fmla="*/ 218 w 440"/>
                <a:gd name="T33" fmla="*/ 408 h 638"/>
                <a:gd name="T34" fmla="*/ 213 w 440"/>
                <a:gd name="T35" fmla="*/ 459 h 638"/>
                <a:gd name="T36" fmla="*/ 213 w 440"/>
                <a:gd name="T37" fmla="*/ 435 h 638"/>
                <a:gd name="T38" fmla="*/ 136 w 440"/>
                <a:gd name="T39" fmla="*/ 245 h 638"/>
                <a:gd name="T40" fmla="*/ 143 w 440"/>
                <a:gd name="T41" fmla="*/ 191 h 638"/>
                <a:gd name="T42" fmla="*/ 183 w 440"/>
                <a:gd name="T43" fmla="*/ 228 h 638"/>
                <a:gd name="T44" fmla="*/ 146 w 440"/>
                <a:gd name="T45" fmla="*/ 411 h 638"/>
                <a:gd name="T46" fmla="*/ 139 w 440"/>
                <a:gd name="T47" fmla="*/ 470 h 638"/>
                <a:gd name="T48" fmla="*/ 181 w 440"/>
                <a:gd name="T49" fmla="*/ 421 h 638"/>
                <a:gd name="T50" fmla="*/ 188 w 440"/>
                <a:gd name="T51" fmla="*/ 450 h 638"/>
                <a:gd name="T52" fmla="*/ 237 w 440"/>
                <a:gd name="T53" fmla="*/ 450 h 638"/>
                <a:gd name="T54" fmla="*/ 245 w 440"/>
                <a:gd name="T55" fmla="*/ 421 h 638"/>
                <a:gd name="T56" fmla="*/ 286 w 440"/>
                <a:gd name="T57" fmla="*/ 470 h 638"/>
                <a:gd name="T58" fmla="*/ 279 w 440"/>
                <a:gd name="T59" fmla="*/ 411 h 638"/>
                <a:gd name="T60" fmla="*/ 243 w 440"/>
                <a:gd name="T61" fmla="*/ 228 h 638"/>
                <a:gd name="T62" fmla="*/ 294 w 440"/>
                <a:gd name="T63" fmla="*/ 217 h 638"/>
                <a:gd name="T64" fmla="*/ 302 w 440"/>
                <a:gd name="T65" fmla="*/ 244 h 638"/>
                <a:gd name="T66" fmla="*/ 220 w 440"/>
                <a:gd name="T67" fmla="*/ 610 h 638"/>
                <a:gd name="T68" fmla="*/ 136 w 440"/>
                <a:gd name="T69" fmla="*/ 245 h 638"/>
                <a:gd name="T70" fmla="*/ 160 w 440"/>
                <a:gd name="T71" fmla="*/ 443 h 638"/>
                <a:gd name="T72" fmla="*/ 143 w 440"/>
                <a:gd name="T73" fmla="*/ 447 h 638"/>
                <a:gd name="T74" fmla="*/ 168 w 440"/>
                <a:gd name="T75" fmla="*/ 422 h 638"/>
                <a:gd name="T76" fmla="*/ 273 w 440"/>
                <a:gd name="T77" fmla="*/ 429 h 638"/>
                <a:gd name="T78" fmla="*/ 280 w 440"/>
                <a:gd name="T79" fmla="*/ 452 h 638"/>
                <a:gd name="T80" fmla="*/ 258 w 440"/>
                <a:gd name="T81" fmla="*/ 422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40" h="638">
                  <a:moveTo>
                    <a:pt x="220" y="638"/>
                  </a:moveTo>
                  <a:cubicBezTo>
                    <a:pt x="342" y="638"/>
                    <a:pt x="440" y="539"/>
                    <a:pt x="440" y="418"/>
                  </a:cubicBezTo>
                  <a:cubicBezTo>
                    <a:pt x="440" y="375"/>
                    <a:pt x="428" y="334"/>
                    <a:pt x="405" y="298"/>
                  </a:cubicBezTo>
                  <a:cubicBezTo>
                    <a:pt x="384" y="267"/>
                    <a:pt x="356" y="241"/>
                    <a:pt x="322" y="223"/>
                  </a:cubicBezTo>
                  <a:cubicBezTo>
                    <a:pt x="322" y="222"/>
                    <a:pt x="322" y="50"/>
                    <a:pt x="322" y="50"/>
                  </a:cubicBezTo>
                  <a:cubicBezTo>
                    <a:pt x="322" y="47"/>
                    <a:pt x="321" y="44"/>
                    <a:pt x="319" y="41"/>
                  </a:cubicBezTo>
                  <a:cubicBezTo>
                    <a:pt x="317" y="39"/>
                    <a:pt x="283" y="0"/>
                    <a:pt x="222" y="0"/>
                  </a:cubicBezTo>
                  <a:cubicBezTo>
                    <a:pt x="162" y="0"/>
                    <a:pt x="121" y="38"/>
                    <a:pt x="119" y="40"/>
                  </a:cubicBezTo>
                  <a:cubicBezTo>
                    <a:pt x="117" y="43"/>
                    <a:pt x="115" y="46"/>
                    <a:pt x="115" y="50"/>
                  </a:cubicBezTo>
                  <a:cubicBezTo>
                    <a:pt x="115" y="50"/>
                    <a:pt x="115" y="223"/>
                    <a:pt x="114" y="225"/>
                  </a:cubicBezTo>
                  <a:cubicBezTo>
                    <a:pt x="82" y="243"/>
                    <a:pt x="55" y="269"/>
                    <a:pt x="35" y="300"/>
                  </a:cubicBezTo>
                  <a:cubicBezTo>
                    <a:pt x="12" y="335"/>
                    <a:pt x="0" y="376"/>
                    <a:pt x="0" y="418"/>
                  </a:cubicBezTo>
                  <a:cubicBezTo>
                    <a:pt x="0" y="539"/>
                    <a:pt x="99" y="638"/>
                    <a:pt x="220" y="638"/>
                  </a:cubicBezTo>
                  <a:close/>
                  <a:moveTo>
                    <a:pt x="143" y="75"/>
                  </a:moveTo>
                  <a:cubicBezTo>
                    <a:pt x="294" y="102"/>
                    <a:pt x="294" y="102"/>
                    <a:pt x="294" y="102"/>
                  </a:cubicBezTo>
                  <a:cubicBezTo>
                    <a:pt x="294" y="134"/>
                    <a:pt x="294" y="134"/>
                    <a:pt x="294" y="134"/>
                  </a:cubicBezTo>
                  <a:cubicBezTo>
                    <a:pt x="143" y="106"/>
                    <a:pt x="143" y="106"/>
                    <a:pt x="143" y="106"/>
                  </a:cubicBezTo>
                  <a:lnTo>
                    <a:pt x="143" y="75"/>
                  </a:lnTo>
                  <a:close/>
                  <a:moveTo>
                    <a:pt x="143" y="134"/>
                  </a:moveTo>
                  <a:cubicBezTo>
                    <a:pt x="294" y="162"/>
                    <a:pt x="294" y="162"/>
                    <a:pt x="294" y="162"/>
                  </a:cubicBezTo>
                  <a:cubicBezTo>
                    <a:pt x="294" y="180"/>
                    <a:pt x="294" y="180"/>
                    <a:pt x="294" y="180"/>
                  </a:cubicBezTo>
                  <a:cubicBezTo>
                    <a:pt x="294" y="189"/>
                    <a:pt x="294" y="189"/>
                    <a:pt x="294" y="189"/>
                  </a:cubicBezTo>
                  <a:cubicBezTo>
                    <a:pt x="143" y="163"/>
                    <a:pt x="143" y="163"/>
                    <a:pt x="143" y="163"/>
                  </a:cubicBezTo>
                  <a:lnTo>
                    <a:pt x="143" y="134"/>
                  </a:lnTo>
                  <a:close/>
                  <a:moveTo>
                    <a:pt x="218" y="408"/>
                  </a:moveTo>
                  <a:cubicBezTo>
                    <a:pt x="216" y="409"/>
                    <a:pt x="214" y="410"/>
                    <a:pt x="213" y="411"/>
                  </a:cubicBezTo>
                  <a:cubicBezTo>
                    <a:pt x="211" y="410"/>
                    <a:pt x="209" y="409"/>
                    <a:pt x="207" y="408"/>
                  </a:cubicBezTo>
                  <a:cubicBezTo>
                    <a:pt x="201" y="404"/>
                    <a:pt x="193" y="402"/>
                    <a:pt x="184" y="400"/>
                  </a:cubicBezTo>
                  <a:cubicBezTo>
                    <a:pt x="191" y="354"/>
                    <a:pt x="194" y="273"/>
                    <a:pt x="195" y="228"/>
                  </a:cubicBezTo>
                  <a:cubicBezTo>
                    <a:pt x="195" y="215"/>
                    <a:pt x="196" y="205"/>
                    <a:pt x="196" y="200"/>
                  </a:cubicBezTo>
                  <a:cubicBezTo>
                    <a:pt x="230" y="206"/>
                    <a:pt x="230" y="206"/>
                    <a:pt x="230" y="206"/>
                  </a:cubicBezTo>
                  <a:cubicBezTo>
                    <a:pt x="230" y="211"/>
                    <a:pt x="230" y="219"/>
                    <a:pt x="230" y="228"/>
                  </a:cubicBezTo>
                  <a:cubicBezTo>
                    <a:pt x="231" y="273"/>
                    <a:pt x="234" y="354"/>
                    <a:pt x="241" y="400"/>
                  </a:cubicBezTo>
                  <a:cubicBezTo>
                    <a:pt x="233" y="402"/>
                    <a:pt x="225" y="404"/>
                    <a:pt x="218" y="408"/>
                  </a:cubicBezTo>
                  <a:close/>
                  <a:moveTo>
                    <a:pt x="225" y="448"/>
                  </a:moveTo>
                  <a:cubicBezTo>
                    <a:pt x="224" y="452"/>
                    <a:pt x="218" y="459"/>
                    <a:pt x="213" y="459"/>
                  </a:cubicBezTo>
                  <a:cubicBezTo>
                    <a:pt x="208" y="459"/>
                    <a:pt x="201" y="452"/>
                    <a:pt x="201" y="448"/>
                  </a:cubicBezTo>
                  <a:cubicBezTo>
                    <a:pt x="201" y="445"/>
                    <a:pt x="204" y="439"/>
                    <a:pt x="213" y="435"/>
                  </a:cubicBezTo>
                  <a:cubicBezTo>
                    <a:pt x="221" y="439"/>
                    <a:pt x="225" y="445"/>
                    <a:pt x="225" y="448"/>
                  </a:cubicBezTo>
                  <a:close/>
                  <a:moveTo>
                    <a:pt x="136" y="245"/>
                  </a:moveTo>
                  <a:cubicBezTo>
                    <a:pt x="144" y="242"/>
                    <a:pt x="144" y="242"/>
                    <a:pt x="144" y="242"/>
                  </a:cubicBezTo>
                  <a:cubicBezTo>
                    <a:pt x="143" y="191"/>
                    <a:pt x="143" y="191"/>
                    <a:pt x="143" y="191"/>
                  </a:cubicBezTo>
                  <a:cubicBezTo>
                    <a:pt x="183" y="198"/>
                    <a:pt x="183" y="198"/>
                    <a:pt x="183" y="198"/>
                  </a:cubicBezTo>
                  <a:cubicBezTo>
                    <a:pt x="183" y="205"/>
                    <a:pt x="183" y="215"/>
                    <a:pt x="183" y="228"/>
                  </a:cubicBezTo>
                  <a:cubicBezTo>
                    <a:pt x="181" y="278"/>
                    <a:pt x="178" y="360"/>
                    <a:pt x="172" y="400"/>
                  </a:cubicBezTo>
                  <a:cubicBezTo>
                    <a:pt x="162" y="401"/>
                    <a:pt x="153" y="404"/>
                    <a:pt x="146" y="411"/>
                  </a:cubicBezTo>
                  <a:cubicBezTo>
                    <a:pt x="138" y="418"/>
                    <a:pt x="133" y="429"/>
                    <a:pt x="131" y="441"/>
                  </a:cubicBezTo>
                  <a:cubicBezTo>
                    <a:pt x="129" y="453"/>
                    <a:pt x="132" y="464"/>
                    <a:pt x="139" y="470"/>
                  </a:cubicBezTo>
                  <a:cubicBezTo>
                    <a:pt x="146" y="477"/>
                    <a:pt x="158" y="477"/>
                    <a:pt x="170" y="457"/>
                  </a:cubicBezTo>
                  <a:cubicBezTo>
                    <a:pt x="174" y="449"/>
                    <a:pt x="178" y="436"/>
                    <a:pt x="181" y="421"/>
                  </a:cubicBezTo>
                  <a:cubicBezTo>
                    <a:pt x="186" y="421"/>
                    <a:pt x="192" y="423"/>
                    <a:pt x="197" y="425"/>
                  </a:cubicBezTo>
                  <a:cubicBezTo>
                    <a:pt x="189" y="434"/>
                    <a:pt x="188" y="444"/>
                    <a:pt x="188" y="450"/>
                  </a:cubicBezTo>
                  <a:cubicBezTo>
                    <a:pt x="189" y="464"/>
                    <a:pt x="200" y="480"/>
                    <a:pt x="213" y="480"/>
                  </a:cubicBezTo>
                  <a:cubicBezTo>
                    <a:pt x="225" y="480"/>
                    <a:pt x="236" y="464"/>
                    <a:pt x="237" y="450"/>
                  </a:cubicBezTo>
                  <a:cubicBezTo>
                    <a:pt x="237" y="444"/>
                    <a:pt x="236" y="434"/>
                    <a:pt x="229" y="425"/>
                  </a:cubicBezTo>
                  <a:cubicBezTo>
                    <a:pt x="234" y="423"/>
                    <a:pt x="239" y="421"/>
                    <a:pt x="245" y="421"/>
                  </a:cubicBezTo>
                  <a:cubicBezTo>
                    <a:pt x="248" y="436"/>
                    <a:pt x="251" y="449"/>
                    <a:pt x="256" y="457"/>
                  </a:cubicBezTo>
                  <a:cubicBezTo>
                    <a:pt x="267" y="477"/>
                    <a:pt x="279" y="477"/>
                    <a:pt x="286" y="470"/>
                  </a:cubicBezTo>
                  <a:cubicBezTo>
                    <a:pt x="293" y="464"/>
                    <a:pt x="296" y="453"/>
                    <a:pt x="294" y="441"/>
                  </a:cubicBezTo>
                  <a:cubicBezTo>
                    <a:pt x="292" y="429"/>
                    <a:pt x="287" y="418"/>
                    <a:pt x="279" y="411"/>
                  </a:cubicBezTo>
                  <a:cubicBezTo>
                    <a:pt x="272" y="404"/>
                    <a:pt x="263" y="401"/>
                    <a:pt x="254" y="400"/>
                  </a:cubicBezTo>
                  <a:cubicBezTo>
                    <a:pt x="247" y="360"/>
                    <a:pt x="244" y="278"/>
                    <a:pt x="243" y="228"/>
                  </a:cubicBezTo>
                  <a:cubicBezTo>
                    <a:pt x="243" y="220"/>
                    <a:pt x="242" y="214"/>
                    <a:pt x="242" y="208"/>
                  </a:cubicBezTo>
                  <a:cubicBezTo>
                    <a:pt x="294" y="217"/>
                    <a:pt x="294" y="217"/>
                    <a:pt x="294" y="217"/>
                  </a:cubicBezTo>
                  <a:cubicBezTo>
                    <a:pt x="294" y="240"/>
                    <a:pt x="294" y="240"/>
                    <a:pt x="294" y="240"/>
                  </a:cubicBezTo>
                  <a:cubicBezTo>
                    <a:pt x="302" y="244"/>
                    <a:pt x="302" y="244"/>
                    <a:pt x="302" y="244"/>
                  </a:cubicBezTo>
                  <a:cubicBezTo>
                    <a:pt x="369" y="275"/>
                    <a:pt x="413" y="344"/>
                    <a:pt x="413" y="418"/>
                  </a:cubicBezTo>
                  <a:cubicBezTo>
                    <a:pt x="413" y="524"/>
                    <a:pt x="326" y="610"/>
                    <a:pt x="220" y="610"/>
                  </a:cubicBezTo>
                  <a:cubicBezTo>
                    <a:pt x="114" y="610"/>
                    <a:pt x="28" y="524"/>
                    <a:pt x="28" y="418"/>
                  </a:cubicBezTo>
                  <a:cubicBezTo>
                    <a:pt x="28" y="344"/>
                    <a:pt x="70" y="278"/>
                    <a:pt x="136" y="245"/>
                  </a:cubicBezTo>
                  <a:close/>
                  <a:moveTo>
                    <a:pt x="168" y="422"/>
                  </a:moveTo>
                  <a:cubicBezTo>
                    <a:pt x="165" y="431"/>
                    <a:pt x="163" y="438"/>
                    <a:pt x="160" y="443"/>
                  </a:cubicBezTo>
                  <a:cubicBezTo>
                    <a:pt x="154" y="454"/>
                    <a:pt x="148" y="455"/>
                    <a:pt x="145" y="452"/>
                  </a:cubicBezTo>
                  <a:cubicBezTo>
                    <a:pt x="144" y="451"/>
                    <a:pt x="143" y="449"/>
                    <a:pt x="143" y="447"/>
                  </a:cubicBezTo>
                  <a:cubicBezTo>
                    <a:pt x="144" y="439"/>
                    <a:pt x="147" y="434"/>
                    <a:pt x="152" y="429"/>
                  </a:cubicBezTo>
                  <a:cubicBezTo>
                    <a:pt x="156" y="425"/>
                    <a:pt x="162" y="423"/>
                    <a:pt x="168" y="422"/>
                  </a:cubicBezTo>
                  <a:close/>
                  <a:moveTo>
                    <a:pt x="258" y="422"/>
                  </a:moveTo>
                  <a:cubicBezTo>
                    <a:pt x="264" y="423"/>
                    <a:pt x="269" y="425"/>
                    <a:pt x="273" y="429"/>
                  </a:cubicBezTo>
                  <a:cubicBezTo>
                    <a:pt x="278" y="434"/>
                    <a:pt x="281" y="439"/>
                    <a:pt x="282" y="447"/>
                  </a:cubicBezTo>
                  <a:cubicBezTo>
                    <a:pt x="283" y="449"/>
                    <a:pt x="282" y="451"/>
                    <a:pt x="280" y="452"/>
                  </a:cubicBezTo>
                  <a:cubicBezTo>
                    <a:pt x="277" y="455"/>
                    <a:pt x="271" y="454"/>
                    <a:pt x="265" y="443"/>
                  </a:cubicBezTo>
                  <a:cubicBezTo>
                    <a:pt x="262" y="438"/>
                    <a:pt x="260" y="431"/>
                    <a:pt x="258" y="4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4" name="Freeform 7"/>
            <p:cNvSpPr/>
            <p:nvPr/>
          </p:nvSpPr>
          <p:spPr bwMode="auto">
            <a:xfrm>
              <a:off x="2145" y="1578"/>
              <a:ext cx="164" cy="42"/>
            </a:xfrm>
            <a:custGeom>
              <a:avLst/>
              <a:gdLst>
                <a:gd name="T0" fmla="*/ 0 w 126"/>
                <a:gd name="T1" fmla="*/ 16 h 33"/>
                <a:gd name="T2" fmla="*/ 17 w 126"/>
                <a:gd name="T3" fmla="*/ 33 h 33"/>
                <a:gd name="T4" fmla="*/ 109 w 126"/>
                <a:gd name="T5" fmla="*/ 33 h 33"/>
                <a:gd name="T6" fmla="*/ 126 w 126"/>
                <a:gd name="T7" fmla="*/ 16 h 33"/>
                <a:gd name="T8" fmla="*/ 109 w 126"/>
                <a:gd name="T9" fmla="*/ 0 h 33"/>
                <a:gd name="T10" fmla="*/ 17 w 126"/>
                <a:gd name="T11" fmla="*/ 0 h 33"/>
                <a:gd name="T12" fmla="*/ 0 w 126"/>
                <a:gd name="T13" fmla="*/ 16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33">
                  <a:moveTo>
                    <a:pt x="0" y="16"/>
                  </a:moveTo>
                  <a:cubicBezTo>
                    <a:pt x="0" y="25"/>
                    <a:pt x="7" y="33"/>
                    <a:pt x="17" y="33"/>
                  </a:cubicBezTo>
                  <a:cubicBezTo>
                    <a:pt x="109" y="33"/>
                    <a:pt x="109" y="33"/>
                    <a:pt x="109" y="33"/>
                  </a:cubicBezTo>
                  <a:cubicBezTo>
                    <a:pt x="118" y="33"/>
                    <a:pt x="126" y="25"/>
                    <a:pt x="126" y="16"/>
                  </a:cubicBezTo>
                  <a:cubicBezTo>
                    <a:pt x="126" y="7"/>
                    <a:pt x="118" y="0"/>
                    <a:pt x="109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7" y="0"/>
                    <a:pt x="0" y="7"/>
                    <a:pt x="0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5" name="Freeform 8"/>
            <p:cNvSpPr/>
            <p:nvPr/>
          </p:nvSpPr>
          <p:spPr bwMode="auto">
            <a:xfrm>
              <a:off x="1763" y="1882"/>
              <a:ext cx="44" cy="160"/>
            </a:xfrm>
            <a:custGeom>
              <a:avLst/>
              <a:gdLst>
                <a:gd name="T0" fmla="*/ 17 w 34"/>
                <a:gd name="T1" fmla="*/ 0 h 123"/>
                <a:gd name="T2" fmla="*/ 0 w 34"/>
                <a:gd name="T3" fmla="*/ 16 h 123"/>
                <a:gd name="T4" fmla="*/ 0 w 34"/>
                <a:gd name="T5" fmla="*/ 106 h 123"/>
                <a:gd name="T6" fmla="*/ 17 w 34"/>
                <a:gd name="T7" fmla="*/ 123 h 123"/>
                <a:gd name="T8" fmla="*/ 34 w 34"/>
                <a:gd name="T9" fmla="*/ 106 h 123"/>
                <a:gd name="T10" fmla="*/ 34 w 34"/>
                <a:gd name="T11" fmla="*/ 16 h 123"/>
                <a:gd name="T12" fmla="*/ 17 w 34"/>
                <a:gd name="T13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123">
                  <a:moveTo>
                    <a:pt x="17" y="0"/>
                  </a:moveTo>
                  <a:cubicBezTo>
                    <a:pt x="7" y="0"/>
                    <a:pt x="0" y="7"/>
                    <a:pt x="0" y="16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0" y="115"/>
                    <a:pt x="7" y="123"/>
                    <a:pt x="17" y="123"/>
                  </a:cubicBezTo>
                  <a:cubicBezTo>
                    <a:pt x="26" y="123"/>
                    <a:pt x="34" y="115"/>
                    <a:pt x="34" y="106"/>
                  </a:cubicBez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6" y="0"/>
                    <a:pt x="1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6" name="Freeform 9"/>
            <p:cNvSpPr/>
            <p:nvPr/>
          </p:nvSpPr>
          <p:spPr bwMode="auto">
            <a:xfrm>
              <a:off x="1308" y="1557"/>
              <a:ext cx="165" cy="44"/>
            </a:xfrm>
            <a:custGeom>
              <a:avLst/>
              <a:gdLst>
                <a:gd name="T0" fmla="*/ 17 w 127"/>
                <a:gd name="T1" fmla="*/ 34 h 34"/>
                <a:gd name="T2" fmla="*/ 110 w 127"/>
                <a:gd name="T3" fmla="*/ 34 h 34"/>
                <a:gd name="T4" fmla="*/ 127 w 127"/>
                <a:gd name="T5" fmla="*/ 17 h 34"/>
                <a:gd name="T6" fmla="*/ 110 w 127"/>
                <a:gd name="T7" fmla="*/ 0 h 34"/>
                <a:gd name="T8" fmla="*/ 17 w 127"/>
                <a:gd name="T9" fmla="*/ 0 h 34"/>
                <a:gd name="T10" fmla="*/ 0 w 127"/>
                <a:gd name="T11" fmla="*/ 17 h 34"/>
                <a:gd name="T12" fmla="*/ 17 w 127"/>
                <a:gd name="T1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34">
                  <a:moveTo>
                    <a:pt x="17" y="34"/>
                  </a:moveTo>
                  <a:cubicBezTo>
                    <a:pt x="110" y="34"/>
                    <a:pt x="110" y="34"/>
                    <a:pt x="110" y="34"/>
                  </a:cubicBezTo>
                  <a:cubicBezTo>
                    <a:pt x="119" y="34"/>
                    <a:pt x="127" y="26"/>
                    <a:pt x="127" y="17"/>
                  </a:cubicBezTo>
                  <a:cubicBezTo>
                    <a:pt x="127" y="8"/>
                    <a:pt x="119" y="0"/>
                    <a:pt x="110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0" y="26"/>
                    <a:pt x="8" y="34"/>
                    <a:pt x="17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7" name="Freeform 10"/>
            <p:cNvSpPr/>
            <p:nvPr/>
          </p:nvSpPr>
          <p:spPr bwMode="auto">
            <a:xfrm>
              <a:off x="1403" y="1231"/>
              <a:ext cx="145" cy="117"/>
            </a:xfrm>
            <a:custGeom>
              <a:avLst/>
              <a:gdLst>
                <a:gd name="T0" fmla="*/ 9 w 112"/>
                <a:gd name="T1" fmla="*/ 30 h 90"/>
                <a:gd name="T2" fmla="*/ 83 w 112"/>
                <a:gd name="T3" fmla="*/ 84 h 90"/>
                <a:gd name="T4" fmla="*/ 107 w 112"/>
                <a:gd name="T5" fmla="*/ 81 h 90"/>
                <a:gd name="T6" fmla="*/ 103 w 112"/>
                <a:gd name="T7" fmla="*/ 58 h 90"/>
                <a:gd name="T8" fmla="*/ 30 w 112"/>
                <a:gd name="T9" fmla="*/ 3 h 90"/>
                <a:gd name="T10" fmla="*/ 20 w 112"/>
                <a:gd name="T11" fmla="*/ 0 h 90"/>
                <a:gd name="T12" fmla="*/ 6 w 112"/>
                <a:gd name="T13" fmla="*/ 7 h 90"/>
                <a:gd name="T14" fmla="*/ 9 w 112"/>
                <a:gd name="T15" fmla="*/ 3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2" h="90">
                  <a:moveTo>
                    <a:pt x="9" y="30"/>
                  </a:moveTo>
                  <a:cubicBezTo>
                    <a:pt x="83" y="84"/>
                    <a:pt x="83" y="84"/>
                    <a:pt x="83" y="84"/>
                  </a:cubicBezTo>
                  <a:cubicBezTo>
                    <a:pt x="90" y="90"/>
                    <a:pt x="101" y="88"/>
                    <a:pt x="107" y="81"/>
                  </a:cubicBezTo>
                  <a:cubicBezTo>
                    <a:pt x="112" y="74"/>
                    <a:pt x="111" y="63"/>
                    <a:pt x="103" y="58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27" y="1"/>
                    <a:pt x="23" y="0"/>
                    <a:pt x="20" y="0"/>
                  </a:cubicBezTo>
                  <a:cubicBezTo>
                    <a:pt x="14" y="0"/>
                    <a:pt x="9" y="2"/>
                    <a:pt x="6" y="7"/>
                  </a:cubicBezTo>
                  <a:cubicBezTo>
                    <a:pt x="0" y="14"/>
                    <a:pt x="2" y="24"/>
                    <a:pt x="9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8" name="Freeform 11"/>
            <p:cNvSpPr/>
            <p:nvPr/>
          </p:nvSpPr>
          <p:spPr bwMode="auto">
            <a:xfrm>
              <a:off x="2073" y="1231"/>
              <a:ext cx="145" cy="117"/>
            </a:xfrm>
            <a:custGeom>
              <a:avLst/>
              <a:gdLst>
                <a:gd name="T0" fmla="*/ 29 w 112"/>
                <a:gd name="T1" fmla="*/ 84 h 90"/>
                <a:gd name="T2" fmla="*/ 103 w 112"/>
                <a:gd name="T3" fmla="*/ 30 h 90"/>
                <a:gd name="T4" fmla="*/ 106 w 112"/>
                <a:gd name="T5" fmla="*/ 7 h 90"/>
                <a:gd name="T6" fmla="*/ 92 w 112"/>
                <a:gd name="T7" fmla="*/ 0 h 90"/>
                <a:gd name="T8" fmla="*/ 82 w 112"/>
                <a:gd name="T9" fmla="*/ 3 h 90"/>
                <a:gd name="T10" fmla="*/ 9 w 112"/>
                <a:gd name="T11" fmla="*/ 58 h 90"/>
                <a:gd name="T12" fmla="*/ 5 w 112"/>
                <a:gd name="T13" fmla="*/ 81 h 90"/>
                <a:gd name="T14" fmla="*/ 29 w 112"/>
                <a:gd name="T15" fmla="*/ 84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2" h="90">
                  <a:moveTo>
                    <a:pt x="29" y="84"/>
                  </a:moveTo>
                  <a:cubicBezTo>
                    <a:pt x="103" y="30"/>
                    <a:pt x="103" y="30"/>
                    <a:pt x="103" y="30"/>
                  </a:cubicBezTo>
                  <a:cubicBezTo>
                    <a:pt x="110" y="24"/>
                    <a:pt x="112" y="14"/>
                    <a:pt x="106" y="7"/>
                  </a:cubicBezTo>
                  <a:cubicBezTo>
                    <a:pt x="103" y="2"/>
                    <a:pt x="98" y="0"/>
                    <a:pt x="92" y="0"/>
                  </a:cubicBezTo>
                  <a:cubicBezTo>
                    <a:pt x="89" y="0"/>
                    <a:pt x="85" y="1"/>
                    <a:pt x="82" y="3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1" y="63"/>
                    <a:pt x="0" y="74"/>
                    <a:pt x="5" y="81"/>
                  </a:cubicBezTo>
                  <a:cubicBezTo>
                    <a:pt x="11" y="88"/>
                    <a:pt x="22" y="90"/>
                    <a:pt x="29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9" name="Freeform 12"/>
            <p:cNvSpPr/>
            <p:nvPr/>
          </p:nvSpPr>
          <p:spPr bwMode="auto">
            <a:xfrm>
              <a:off x="1431" y="1813"/>
              <a:ext cx="134" cy="128"/>
            </a:xfrm>
            <a:custGeom>
              <a:avLst/>
              <a:gdLst>
                <a:gd name="T0" fmla="*/ 84 w 103"/>
                <a:gd name="T1" fmla="*/ 0 h 98"/>
                <a:gd name="T2" fmla="*/ 72 w 103"/>
                <a:gd name="T3" fmla="*/ 4 h 98"/>
                <a:gd name="T4" fmla="*/ 7 w 103"/>
                <a:gd name="T5" fmla="*/ 68 h 98"/>
                <a:gd name="T6" fmla="*/ 7 w 103"/>
                <a:gd name="T7" fmla="*/ 91 h 98"/>
                <a:gd name="T8" fmla="*/ 31 w 103"/>
                <a:gd name="T9" fmla="*/ 91 h 98"/>
                <a:gd name="T10" fmla="*/ 96 w 103"/>
                <a:gd name="T11" fmla="*/ 28 h 98"/>
                <a:gd name="T12" fmla="*/ 96 w 103"/>
                <a:gd name="T13" fmla="*/ 4 h 98"/>
                <a:gd name="T14" fmla="*/ 84 w 103"/>
                <a:gd name="T15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3" h="98">
                  <a:moveTo>
                    <a:pt x="84" y="0"/>
                  </a:moveTo>
                  <a:cubicBezTo>
                    <a:pt x="80" y="0"/>
                    <a:pt x="75" y="1"/>
                    <a:pt x="72" y="4"/>
                  </a:cubicBezTo>
                  <a:cubicBezTo>
                    <a:pt x="7" y="68"/>
                    <a:pt x="7" y="68"/>
                    <a:pt x="7" y="68"/>
                  </a:cubicBezTo>
                  <a:cubicBezTo>
                    <a:pt x="0" y="74"/>
                    <a:pt x="0" y="85"/>
                    <a:pt x="7" y="91"/>
                  </a:cubicBezTo>
                  <a:cubicBezTo>
                    <a:pt x="13" y="98"/>
                    <a:pt x="24" y="98"/>
                    <a:pt x="31" y="91"/>
                  </a:cubicBezTo>
                  <a:cubicBezTo>
                    <a:pt x="96" y="28"/>
                    <a:pt x="96" y="28"/>
                    <a:pt x="96" y="28"/>
                  </a:cubicBezTo>
                  <a:cubicBezTo>
                    <a:pt x="103" y="21"/>
                    <a:pt x="103" y="11"/>
                    <a:pt x="96" y="4"/>
                  </a:cubicBezTo>
                  <a:cubicBezTo>
                    <a:pt x="93" y="1"/>
                    <a:pt x="88" y="0"/>
                    <a:pt x="8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0" name="Freeform 13"/>
            <p:cNvSpPr/>
            <p:nvPr/>
          </p:nvSpPr>
          <p:spPr bwMode="auto">
            <a:xfrm>
              <a:off x="2043" y="1813"/>
              <a:ext cx="132" cy="128"/>
            </a:xfrm>
            <a:custGeom>
              <a:avLst/>
              <a:gdLst>
                <a:gd name="T0" fmla="*/ 31 w 102"/>
                <a:gd name="T1" fmla="*/ 4 h 98"/>
                <a:gd name="T2" fmla="*/ 19 w 102"/>
                <a:gd name="T3" fmla="*/ 0 h 98"/>
                <a:gd name="T4" fmla="*/ 7 w 102"/>
                <a:gd name="T5" fmla="*/ 4 h 98"/>
                <a:gd name="T6" fmla="*/ 7 w 102"/>
                <a:gd name="T7" fmla="*/ 28 h 98"/>
                <a:gd name="T8" fmla="*/ 72 w 102"/>
                <a:gd name="T9" fmla="*/ 91 h 98"/>
                <a:gd name="T10" fmla="*/ 96 w 102"/>
                <a:gd name="T11" fmla="*/ 91 h 98"/>
                <a:gd name="T12" fmla="*/ 96 w 102"/>
                <a:gd name="T13" fmla="*/ 68 h 98"/>
                <a:gd name="T14" fmla="*/ 31 w 102"/>
                <a:gd name="T15" fmla="*/ 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2" h="98">
                  <a:moveTo>
                    <a:pt x="31" y="4"/>
                  </a:moveTo>
                  <a:cubicBezTo>
                    <a:pt x="27" y="1"/>
                    <a:pt x="23" y="0"/>
                    <a:pt x="19" y="0"/>
                  </a:cubicBezTo>
                  <a:cubicBezTo>
                    <a:pt x="14" y="0"/>
                    <a:pt x="10" y="1"/>
                    <a:pt x="7" y="4"/>
                  </a:cubicBezTo>
                  <a:cubicBezTo>
                    <a:pt x="0" y="11"/>
                    <a:pt x="0" y="21"/>
                    <a:pt x="7" y="28"/>
                  </a:cubicBezTo>
                  <a:cubicBezTo>
                    <a:pt x="72" y="91"/>
                    <a:pt x="72" y="91"/>
                    <a:pt x="72" y="91"/>
                  </a:cubicBezTo>
                  <a:cubicBezTo>
                    <a:pt x="78" y="98"/>
                    <a:pt x="89" y="98"/>
                    <a:pt x="96" y="91"/>
                  </a:cubicBezTo>
                  <a:cubicBezTo>
                    <a:pt x="102" y="85"/>
                    <a:pt x="102" y="74"/>
                    <a:pt x="96" y="68"/>
                  </a:cubicBezTo>
                  <a:lnTo>
                    <a:pt x="31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</p:grpSp>
      <p:grpSp>
        <p:nvGrpSpPr>
          <p:cNvPr id="43" name="Group 4"/>
          <p:cNvGrpSpPr>
            <a:grpSpLocks noChangeAspect="1"/>
          </p:cNvGrpSpPr>
          <p:nvPr/>
        </p:nvGrpSpPr>
        <p:grpSpPr bwMode="auto">
          <a:xfrm flipV="1">
            <a:off x="616940" y="3492019"/>
            <a:ext cx="739929" cy="763583"/>
            <a:chOff x="1308" y="1009"/>
            <a:chExt cx="1001" cy="1033"/>
          </a:xfr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1"/>
          </a:gradFill>
        </p:grpSpPr>
        <p:sp>
          <p:nvSpPr>
            <p:cNvPr id="44" name="Freeform 5"/>
            <p:cNvSpPr/>
            <p:nvPr/>
          </p:nvSpPr>
          <p:spPr bwMode="auto">
            <a:xfrm>
              <a:off x="1533" y="1009"/>
              <a:ext cx="571" cy="830"/>
            </a:xfrm>
            <a:custGeom>
              <a:avLst/>
              <a:gdLst>
                <a:gd name="T0" fmla="*/ 404 w 439"/>
                <a:gd name="T1" fmla="*/ 298 h 638"/>
                <a:gd name="T2" fmla="*/ 321 w 439"/>
                <a:gd name="T3" fmla="*/ 223 h 638"/>
                <a:gd name="T4" fmla="*/ 321 w 439"/>
                <a:gd name="T5" fmla="*/ 50 h 638"/>
                <a:gd name="T6" fmla="*/ 318 w 439"/>
                <a:gd name="T7" fmla="*/ 41 h 638"/>
                <a:gd name="T8" fmla="*/ 221 w 439"/>
                <a:gd name="T9" fmla="*/ 0 h 638"/>
                <a:gd name="T10" fmla="*/ 118 w 439"/>
                <a:gd name="T11" fmla="*/ 40 h 638"/>
                <a:gd name="T12" fmla="*/ 114 w 439"/>
                <a:gd name="T13" fmla="*/ 50 h 638"/>
                <a:gd name="T14" fmla="*/ 114 w 439"/>
                <a:gd name="T15" fmla="*/ 225 h 638"/>
                <a:gd name="T16" fmla="*/ 34 w 439"/>
                <a:gd name="T17" fmla="*/ 300 h 638"/>
                <a:gd name="T18" fmla="*/ 0 w 439"/>
                <a:gd name="T19" fmla="*/ 418 h 638"/>
                <a:gd name="T20" fmla="*/ 220 w 439"/>
                <a:gd name="T21" fmla="*/ 638 h 638"/>
                <a:gd name="T22" fmla="*/ 439 w 439"/>
                <a:gd name="T23" fmla="*/ 418 h 638"/>
                <a:gd name="T24" fmla="*/ 404 w 439"/>
                <a:gd name="T25" fmla="*/ 298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9" h="638">
                  <a:moveTo>
                    <a:pt x="404" y="298"/>
                  </a:moveTo>
                  <a:cubicBezTo>
                    <a:pt x="383" y="267"/>
                    <a:pt x="355" y="241"/>
                    <a:pt x="321" y="223"/>
                  </a:cubicBezTo>
                  <a:cubicBezTo>
                    <a:pt x="321" y="222"/>
                    <a:pt x="321" y="50"/>
                    <a:pt x="321" y="50"/>
                  </a:cubicBezTo>
                  <a:cubicBezTo>
                    <a:pt x="321" y="47"/>
                    <a:pt x="320" y="44"/>
                    <a:pt x="318" y="41"/>
                  </a:cubicBezTo>
                  <a:cubicBezTo>
                    <a:pt x="316" y="39"/>
                    <a:pt x="282" y="0"/>
                    <a:pt x="221" y="0"/>
                  </a:cubicBezTo>
                  <a:cubicBezTo>
                    <a:pt x="162" y="0"/>
                    <a:pt x="120" y="38"/>
                    <a:pt x="118" y="40"/>
                  </a:cubicBezTo>
                  <a:cubicBezTo>
                    <a:pt x="116" y="43"/>
                    <a:pt x="114" y="46"/>
                    <a:pt x="114" y="50"/>
                  </a:cubicBezTo>
                  <a:cubicBezTo>
                    <a:pt x="114" y="50"/>
                    <a:pt x="114" y="223"/>
                    <a:pt x="114" y="225"/>
                  </a:cubicBezTo>
                  <a:cubicBezTo>
                    <a:pt x="81" y="243"/>
                    <a:pt x="54" y="269"/>
                    <a:pt x="34" y="300"/>
                  </a:cubicBezTo>
                  <a:cubicBezTo>
                    <a:pt x="11" y="335"/>
                    <a:pt x="0" y="376"/>
                    <a:pt x="0" y="418"/>
                  </a:cubicBezTo>
                  <a:cubicBezTo>
                    <a:pt x="0" y="539"/>
                    <a:pt x="98" y="638"/>
                    <a:pt x="220" y="638"/>
                  </a:cubicBezTo>
                  <a:cubicBezTo>
                    <a:pt x="341" y="638"/>
                    <a:pt x="439" y="539"/>
                    <a:pt x="439" y="418"/>
                  </a:cubicBezTo>
                  <a:cubicBezTo>
                    <a:pt x="439" y="375"/>
                    <a:pt x="427" y="334"/>
                    <a:pt x="404" y="298"/>
                  </a:cubicBezTo>
                  <a:close/>
                </a:path>
              </a:pathLst>
            </a:custGeom>
            <a:solidFill>
              <a:srgbClr val="FCF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5" name="Freeform 6"/>
            <p:cNvSpPr>
              <a:spLocks noEditPoints="1"/>
            </p:cNvSpPr>
            <p:nvPr/>
          </p:nvSpPr>
          <p:spPr bwMode="auto">
            <a:xfrm>
              <a:off x="1526" y="1009"/>
              <a:ext cx="573" cy="830"/>
            </a:xfrm>
            <a:custGeom>
              <a:avLst/>
              <a:gdLst>
                <a:gd name="T0" fmla="*/ 440 w 440"/>
                <a:gd name="T1" fmla="*/ 418 h 638"/>
                <a:gd name="T2" fmla="*/ 322 w 440"/>
                <a:gd name="T3" fmla="*/ 223 h 638"/>
                <a:gd name="T4" fmla="*/ 319 w 440"/>
                <a:gd name="T5" fmla="*/ 41 h 638"/>
                <a:gd name="T6" fmla="*/ 119 w 440"/>
                <a:gd name="T7" fmla="*/ 40 h 638"/>
                <a:gd name="T8" fmla="*/ 114 w 440"/>
                <a:gd name="T9" fmla="*/ 225 h 638"/>
                <a:gd name="T10" fmla="*/ 0 w 440"/>
                <a:gd name="T11" fmla="*/ 418 h 638"/>
                <a:gd name="T12" fmla="*/ 143 w 440"/>
                <a:gd name="T13" fmla="*/ 75 h 638"/>
                <a:gd name="T14" fmla="*/ 294 w 440"/>
                <a:gd name="T15" fmla="*/ 134 h 638"/>
                <a:gd name="T16" fmla="*/ 143 w 440"/>
                <a:gd name="T17" fmla="*/ 75 h 638"/>
                <a:gd name="T18" fmla="*/ 294 w 440"/>
                <a:gd name="T19" fmla="*/ 162 h 638"/>
                <a:gd name="T20" fmla="*/ 294 w 440"/>
                <a:gd name="T21" fmla="*/ 189 h 638"/>
                <a:gd name="T22" fmla="*/ 143 w 440"/>
                <a:gd name="T23" fmla="*/ 134 h 638"/>
                <a:gd name="T24" fmla="*/ 213 w 440"/>
                <a:gd name="T25" fmla="*/ 411 h 638"/>
                <a:gd name="T26" fmla="*/ 184 w 440"/>
                <a:gd name="T27" fmla="*/ 400 h 638"/>
                <a:gd name="T28" fmla="*/ 196 w 440"/>
                <a:gd name="T29" fmla="*/ 200 h 638"/>
                <a:gd name="T30" fmla="*/ 230 w 440"/>
                <a:gd name="T31" fmla="*/ 228 h 638"/>
                <a:gd name="T32" fmla="*/ 218 w 440"/>
                <a:gd name="T33" fmla="*/ 408 h 638"/>
                <a:gd name="T34" fmla="*/ 213 w 440"/>
                <a:gd name="T35" fmla="*/ 459 h 638"/>
                <a:gd name="T36" fmla="*/ 213 w 440"/>
                <a:gd name="T37" fmla="*/ 435 h 638"/>
                <a:gd name="T38" fmla="*/ 136 w 440"/>
                <a:gd name="T39" fmla="*/ 245 h 638"/>
                <a:gd name="T40" fmla="*/ 143 w 440"/>
                <a:gd name="T41" fmla="*/ 191 h 638"/>
                <a:gd name="T42" fmla="*/ 183 w 440"/>
                <a:gd name="T43" fmla="*/ 228 h 638"/>
                <a:gd name="T44" fmla="*/ 146 w 440"/>
                <a:gd name="T45" fmla="*/ 411 h 638"/>
                <a:gd name="T46" fmla="*/ 139 w 440"/>
                <a:gd name="T47" fmla="*/ 470 h 638"/>
                <a:gd name="T48" fmla="*/ 181 w 440"/>
                <a:gd name="T49" fmla="*/ 421 h 638"/>
                <a:gd name="T50" fmla="*/ 188 w 440"/>
                <a:gd name="T51" fmla="*/ 450 h 638"/>
                <a:gd name="T52" fmla="*/ 237 w 440"/>
                <a:gd name="T53" fmla="*/ 450 h 638"/>
                <a:gd name="T54" fmla="*/ 245 w 440"/>
                <a:gd name="T55" fmla="*/ 421 h 638"/>
                <a:gd name="T56" fmla="*/ 286 w 440"/>
                <a:gd name="T57" fmla="*/ 470 h 638"/>
                <a:gd name="T58" fmla="*/ 279 w 440"/>
                <a:gd name="T59" fmla="*/ 411 h 638"/>
                <a:gd name="T60" fmla="*/ 243 w 440"/>
                <a:gd name="T61" fmla="*/ 228 h 638"/>
                <a:gd name="T62" fmla="*/ 294 w 440"/>
                <a:gd name="T63" fmla="*/ 217 h 638"/>
                <a:gd name="T64" fmla="*/ 302 w 440"/>
                <a:gd name="T65" fmla="*/ 244 h 638"/>
                <a:gd name="T66" fmla="*/ 220 w 440"/>
                <a:gd name="T67" fmla="*/ 610 h 638"/>
                <a:gd name="T68" fmla="*/ 136 w 440"/>
                <a:gd name="T69" fmla="*/ 245 h 638"/>
                <a:gd name="T70" fmla="*/ 160 w 440"/>
                <a:gd name="T71" fmla="*/ 443 h 638"/>
                <a:gd name="T72" fmla="*/ 143 w 440"/>
                <a:gd name="T73" fmla="*/ 447 h 638"/>
                <a:gd name="T74" fmla="*/ 168 w 440"/>
                <a:gd name="T75" fmla="*/ 422 h 638"/>
                <a:gd name="T76" fmla="*/ 273 w 440"/>
                <a:gd name="T77" fmla="*/ 429 h 638"/>
                <a:gd name="T78" fmla="*/ 280 w 440"/>
                <a:gd name="T79" fmla="*/ 452 h 638"/>
                <a:gd name="T80" fmla="*/ 258 w 440"/>
                <a:gd name="T81" fmla="*/ 422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40" h="638">
                  <a:moveTo>
                    <a:pt x="220" y="638"/>
                  </a:moveTo>
                  <a:cubicBezTo>
                    <a:pt x="342" y="638"/>
                    <a:pt x="440" y="539"/>
                    <a:pt x="440" y="418"/>
                  </a:cubicBezTo>
                  <a:cubicBezTo>
                    <a:pt x="440" y="375"/>
                    <a:pt x="428" y="334"/>
                    <a:pt x="405" y="298"/>
                  </a:cubicBezTo>
                  <a:cubicBezTo>
                    <a:pt x="384" y="267"/>
                    <a:pt x="356" y="241"/>
                    <a:pt x="322" y="223"/>
                  </a:cubicBezTo>
                  <a:cubicBezTo>
                    <a:pt x="322" y="222"/>
                    <a:pt x="322" y="50"/>
                    <a:pt x="322" y="50"/>
                  </a:cubicBezTo>
                  <a:cubicBezTo>
                    <a:pt x="322" y="47"/>
                    <a:pt x="321" y="44"/>
                    <a:pt x="319" y="41"/>
                  </a:cubicBezTo>
                  <a:cubicBezTo>
                    <a:pt x="317" y="39"/>
                    <a:pt x="283" y="0"/>
                    <a:pt x="222" y="0"/>
                  </a:cubicBezTo>
                  <a:cubicBezTo>
                    <a:pt x="162" y="0"/>
                    <a:pt x="121" y="38"/>
                    <a:pt x="119" y="40"/>
                  </a:cubicBezTo>
                  <a:cubicBezTo>
                    <a:pt x="117" y="43"/>
                    <a:pt x="115" y="46"/>
                    <a:pt x="115" y="50"/>
                  </a:cubicBezTo>
                  <a:cubicBezTo>
                    <a:pt x="115" y="50"/>
                    <a:pt x="115" y="223"/>
                    <a:pt x="114" y="225"/>
                  </a:cubicBezTo>
                  <a:cubicBezTo>
                    <a:pt x="82" y="243"/>
                    <a:pt x="55" y="269"/>
                    <a:pt x="35" y="300"/>
                  </a:cubicBezTo>
                  <a:cubicBezTo>
                    <a:pt x="12" y="335"/>
                    <a:pt x="0" y="376"/>
                    <a:pt x="0" y="418"/>
                  </a:cubicBezTo>
                  <a:cubicBezTo>
                    <a:pt x="0" y="539"/>
                    <a:pt x="99" y="638"/>
                    <a:pt x="220" y="638"/>
                  </a:cubicBezTo>
                  <a:close/>
                  <a:moveTo>
                    <a:pt x="143" y="75"/>
                  </a:moveTo>
                  <a:cubicBezTo>
                    <a:pt x="294" y="102"/>
                    <a:pt x="294" y="102"/>
                    <a:pt x="294" y="102"/>
                  </a:cubicBezTo>
                  <a:cubicBezTo>
                    <a:pt x="294" y="134"/>
                    <a:pt x="294" y="134"/>
                    <a:pt x="294" y="134"/>
                  </a:cubicBezTo>
                  <a:cubicBezTo>
                    <a:pt x="143" y="106"/>
                    <a:pt x="143" y="106"/>
                    <a:pt x="143" y="106"/>
                  </a:cubicBezTo>
                  <a:lnTo>
                    <a:pt x="143" y="75"/>
                  </a:lnTo>
                  <a:close/>
                  <a:moveTo>
                    <a:pt x="143" y="134"/>
                  </a:moveTo>
                  <a:cubicBezTo>
                    <a:pt x="294" y="162"/>
                    <a:pt x="294" y="162"/>
                    <a:pt x="294" y="162"/>
                  </a:cubicBezTo>
                  <a:cubicBezTo>
                    <a:pt x="294" y="180"/>
                    <a:pt x="294" y="180"/>
                    <a:pt x="294" y="180"/>
                  </a:cubicBezTo>
                  <a:cubicBezTo>
                    <a:pt x="294" y="189"/>
                    <a:pt x="294" y="189"/>
                    <a:pt x="294" y="189"/>
                  </a:cubicBezTo>
                  <a:cubicBezTo>
                    <a:pt x="143" y="163"/>
                    <a:pt x="143" y="163"/>
                    <a:pt x="143" y="163"/>
                  </a:cubicBezTo>
                  <a:lnTo>
                    <a:pt x="143" y="134"/>
                  </a:lnTo>
                  <a:close/>
                  <a:moveTo>
                    <a:pt x="218" y="408"/>
                  </a:moveTo>
                  <a:cubicBezTo>
                    <a:pt x="216" y="409"/>
                    <a:pt x="214" y="410"/>
                    <a:pt x="213" y="411"/>
                  </a:cubicBezTo>
                  <a:cubicBezTo>
                    <a:pt x="211" y="410"/>
                    <a:pt x="209" y="409"/>
                    <a:pt x="207" y="408"/>
                  </a:cubicBezTo>
                  <a:cubicBezTo>
                    <a:pt x="201" y="404"/>
                    <a:pt x="193" y="402"/>
                    <a:pt x="184" y="400"/>
                  </a:cubicBezTo>
                  <a:cubicBezTo>
                    <a:pt x="191" y="354"/>
                    <a:pt x="194" y="273"/>
                    <a:pt x="195" y="228"/>
                  </a:cubicBezTo>
                  <a:cubicBezTo>
                    <a:pt x="195" y="215"/>
                    <a:pt x="196" y="205"/>
                    <a:pt x="196" y="200"/>
                  </a:cubicBezTo>
                  <a:cubicBezTo>
                    <a:pt x="230" y="206"/>
                    <a:pt x="230" y="206"/>
                    <a:pt x="230" y="206"/>
                  </a:cubicBezTo>
                  <a:cubicBezTo>
                    <a:pt x="230" y="211"/>
                    <a:pt x="230" y="219"/>
                    <a:pt x="230" y="228"/>
                  </a:cubicBezTo>
                  <a:cubicBezTo>
                    <a:pt x="231" y="273"/>
                    <a:pt x="234" y="354"/>
                    <a:pt x="241" y="400"/>
                  </a:cubicBezTo>
                  <a:cubicBezTo>
                    <a:pt x="233" y="402"/>
                    <a:pt x="225" y="404"/>
                    <a:pt x="218" y="408"/>
                  </a:cubicBezTo>
                  <a:close/>
                  <a:moveTo>
                    <a:pt x="225" y="448"/>
                  </a:moveTo>
                  <a:cubicBezTo>
                    <a:pt x="224" y="452"/>
                    <a:pt x="218" y="459"/>
                    <a:pt x="213" y="459"/>
                  </a:cubicBezTo>
                  <a:cubicBezTo>
                    <a:pt x="208" y="459"/>
                    <a:pt x="201" y="452"/>
                    <a:pt x="201" y="448"/>
                  </a:cubicBezTo>
                  <a:cubicBezTo>
                    <a:pt x="201" y="445"/>
                    <a:pt x="204" y="439"/>
                    <a:pt x="213" y="435"/>
                  </a:cubicBezTo>
                  <a:cubicBezTo>
                    <a:pt x="221" y="439"/>
                    <a:pt x="225" y="445"/>
                    <a:pt x="225" y="448"/>
                  </a:cubicBezTo>
                  <a:close/>
                  <a:moveTo>
                    <a:pt x="136" y="245"/>
                  </a:moveTo>
                  <a:cubicBezTo>
                    <a:pt x="144" y="242"/>
                    <a:pt x="144" y="242"/>
                    <a:pt x="144" y="242"/>
                  </a:cubicBezTo>
                  <a:cubicBezTo>
                    <a:pt x="143" y="191"/>
                    <a:pt x="143" y="191"/>
                    <a:pt x="143" y="191"/>
                  </a:cubicBezTo>
                  <a:cubicBezTo>
                    <a:pt x="183" y="198"/>
                    <a:pt x="183" y="198"/>
                    <a:pt x="183" y="198"/>
                  </a:cubicBezTo>
                  <a:cubicBezTo>
                    <a:pt x="183" y="205"/>
                    <a:pt x="183" y="215"/>
                    <a:pt x="183" y="228"/>
                  </a:cubicBezTo>
                  <a:cubicBezTo>
                    <a:pt x="181" y="278"/>
                    <a:pt x="178" y="360"/>
                    <a:pt x="172" y="400"/>
                  </a:cubicBezTo>
                  <a:cubicBezTo>
                    <a:pt x="162" y="401"/>
                    <a:pt x="153" y="404"/>
                    <a:pt x="146" y="411"/>
                  </a:cubicBezTo>
                  <a:cubicBezTo>
                    <a:pt x="138" y="418"/>
                    <a:pt x="133" y="429"/>
                    <a:pt x="131" y="441"/>
                  </a:cubicBezTo>
                  <a:cubicBezTo>
                    <a:pt x="129" y="453"/>
                    <a:pt x="132" y="464"/>
                    <a:pt x="139" y="470"/>
                  </a:cubicBezTo>
                  <a:cubicBezTo>
                    <a:pt x="146" y="477"/>
                    <a:pt x="158" y="477"/>
                    <a:pt x="170" y="457"/>
                  </a:cubicBezTo>
                  <a:cubicBezTo>
                    <a:pt x="174" y="449"/>
                    <a:pt x="178" y="436"/>
                    <a:pt x="181" y="421"/>
                  </a:cubicBezTo>
                  <a:cubicBezTo>
                    <a:pt x="186" y="421"/>
                    <a:pt x="192" y="423"/>
                    <a:pt x="197" y="425"/>
                  </a:cubicBezTo>
                  <a:cubicBezTo>
                    <a:pt x="189" y="434"/>
                    <a:pt x="188" y="444"/>
                    <a:pt x="188" y="450"/>
                  </a:cubicBezTo>
                  <a:cubicBezTo>
                    <a:pt x="189" y="464"/>
                    <a:pt x="200" y="480"/>
                    <a:pt x="213" y="480"/>
                  </a:cubicBezTo>
                  <a:cubicBezTo>
                    <a:pt x="225" y="480"/>
                    <a:pt x="236" y="464"/>
                    <a:pt x="237" y="450"/>
                  </a:cubicBezTo>
                  <a:cubicBezTo>
                    <a:pt x="237" y="444"/>
                    <a:pt x="236" y="434"/>
                    <a:pt x="229" y="425"/>
                  </a:cubicBezTo>
                  <a:cubicBezTo>
                    <a:pt x="234" y="423"/>
                    <a:pt x="239" y="421"/>
                    <a:pt x="245" y="421"/>
                  </a:cubicBezTo>
                  <a:cubicBezTo>
                    <a:pt x="248" y="436"/>
                    <a:pt x="251" y="449"/>
                    <a:pt x="256" y="457"/>
                  </a:cubicBezTo>
                  <a:cubicBezTo>
                    <a:pt x="267" y="477"/>
                    <a:pt x="279" y="477"/>
                    <a:pt x="286" y="470"/>
                  </a:cubicBezTo>
                  <a:cubicBezTo>
                    <a:pt x="293" y="464"/>
                    <a:pt x="296" y="453"/>
                    <a:pt x="294" y="441"/>
                  </a:cubicBezTo>
                  <a:cubicBezTo>
                    <a:pt x="292" y="429"/>
                    <a:pt x="287" y="418"/>
                    <a:pt x="279" y="411"/>
                  </a:cubicBezTo>
                  <a:cubicBezTo>
                    <a:pt x="272" y="404"/>
                    <a:pt x="263" y="401"/>
                    <a:pt x="254" y="400"/>
                  </a:cubicBezTo>
                  <a:cubicBezTo>
                    <a:pt x="247" y="360"/>
                    <a:pt x="244" y="278"/>
                    <a:pt x="243" y="228"/>
                  </a:cubicBezTo>
                  <a:cubicBezTo>
                    <a:pt x="243" y="220"/>
                    <a:pt x="242" y="214"/>
                    <a:pt x="242" y="208"/>
                  </a:cubicBezTo>
                  <a:cubicBezTo>
                    <a:pt x="294" y="217"/>
                    <a:pt x="294" y="217"/>
                    <a:pt x="294" y="217"/>
                  </a:cubicBezTo>
                  <a:cubicBezTo>
                    <a:pt x="294" y="240"/>
                    <a:pt x="294" y="240"/>
                    <a:pt x="294" y="240"/>
                  </a:cubicBezTo>
                  <a:cubicBezTo>
                    <a:pt x="302" y="244"/>
                    <a:pt x="302" y="244"/>
                    <a:pt x="302" y="244"/>
                  </a:cubicBezTo>
                  <a:cubicBezTo>
                    <a:pt x="369" y="275"/>
                    <a:pt x="413" y="344"/>
                    <a:pt x="413" y="418"/>
                  </a:cubicBezTo>
                  <a:cubicBezTo>
                    <a:pt x="413" y="524"/>
                    <a:pt x="326" y="610"/>
                    <a:pt x="220" y="610"/>
                  </a:cubicBezTo>
                  <a:cubicBezTo>
                    <a:pt x="114" y="610"/>
                    <a:pt x="28" y="524"/>
                    <a:pt x="28" y="418"/>
                  </a:cubicBezTo>
                  <a:cubicBezTo>
                    <a:pt x="28" y="344"/>
                    <a:pt x="70" y="278"/>
                    <a:pt x="136" y="245"/>
                  </a:cubicBezTo>
                  <a:close/>
                  <a:moveTo>
                    <a:pt x="168" y="422"/>
                  </a:moveTo>
                  <a:cubicBezTo>
                    <a:pt x="165" y="431"/>
                    <a:pt x="163" y="438"/>
                    <a:pt x="160" y="443"/>
                  </a:cubicBezTo>
                  <a:cubicBezTo>
                    <a:pt x="154" y="454"/>
                    <a:pt x="148" y="455"/>
                    <a:pt x="145" y="452"/>
                  </a:cubicBezTo>
                  <a:cubicBezTo>
                    <a:pt x="144" y="451"/>
                    <a:pt x="143" y="449"/>
                    <a:pt x="143" y="447"/>
                  </a:cubicBezTo>
                  <a:cubicBezTo>
                    <a:pt x="144" y="439"/>
                    <a:pt x="147" y="434"/>
                    <a:pt x="152" y="429"/>
                  </a:cubicBezTo>
                  <a:cubicBezTo>
                    <a:pt x="156" y="425"/>
                    <a:pt x="162" y="423"/>
                    <a:pt x="168" y="422"/>
                  </a:cubicBezTo>
                  <a:close/>
                  <a:moveTo>
                    <a:pt x="258" y="422"/>
                  </a:moveTo>
                  <a:cubicBezTo>
                    <a:pt x="264" y="423"/>
                    <a:pt x="269" y="425"/>
                    <a:pt x="273" y="429"/>
                  </a:cubicBezTo>
                  <a:cubicBezTo>
                    <a:pt x="278" y="434"/>
                    <a:pt x="281" y="439"/>
                    <a:pt x="282" y="447"/>
                  </a:cubicBezTo>
                  <a:cubicBezTo>
                    <a:pt x="283" y="449"/>
                    <a:pt x="282" y="451"/>
                    <a:pt x="280" y="452"/>
                  </a:cubicBezTo>
                  <a:cubicBezTo>
                    <a:pt x="277" y="455"/>
                    <a:pt x="271" y="454"/>
                    <a:pt x="265" y="443"/>
                  </a:cubicBezTo>
                  <a:cubicBezTo>
                    <a:pt x="262" y="438"/>
                    <a:pt x="260" y="431"/>
                    <a:pt x="258" y="4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6" name="Freeform 7"/>
            <p:cNvSpPr/>
            <p:nvPr/>
          </p:nvSpPr>
          <p:spPr bwMode="auto">
            <a:xfrm>
              <a:off x="2145" y="1578"/>
              <a:ext cx="164" cy="42"/>
            </a:xfrm>
            <a:custGeom>
              <a:avLst/>
              <a:gdLst>
                <a:gd name="T0" fmla="*/ 0 w 126"/>
                <a:gd name="T1" fmla="*/ 16 h 33"/>
                <a:gd name="T2" fmla="*/ 17 w 126"/>
                <a:gd name="T3" fmla="*/ 33 h 33"/>
                <a:gd name="T4" fmla="*/ 109 w 126"/>
                <a:gd name="T5" fmla="*/ 33 h 33"/>
                <a:gd name="T6" fmla="*/ 126 w 126"/>
                <a:gd name="T7" fmla="*/ 16 h 33"/>
                <a:gd name="T8" fmla="*/ 109 w 126"/>
                <a:gd name="T9" fmla="*/ 0 h 33"/>
                <a:gd name="T10" fmla="*/ 17 w 126"/>
                <a:gd name="T11" fmla="*/ 0 h 33"/>
                <a:gd name="T12" fmla="*/ 0 w 126"/>
                <a:gd name="T13" fmla="*/ 16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33">
                  <a:moveTo>
                    <a:pt x="0" y="16"/>
                  </a:moveTo>
                  <a:cubicBezTo>
                    <a:pt x="0" y="25"/>
                    <a:pt x="7" y="33"/>
                    <a:pt x="17" y="33"/>
                  </a:cubicBezTo>
                  <a:cubicBezTo>
                    <a:pt x="109" y="33"/>
                    <a:pt x="109" y="33"/>
                    <a:pt x="109" y="33"/>
                  </a:cubicBezTo>
                  <a:cubicBezTo>
                    <a:pt x="118" y="33"/>
                    <a:pt x="126" y="25"/>
                    <a:pt x="126" y="16"/>
                  </a:cubicBezTo>
                  <a:cubicBezTo>
                    <a:pt x="126" y="7"/>
                    <a:pt x="118" y="0"/>
                    <a:pt x="109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7" y="0"/>
                    <a:pt x="0" y="7"/>
                    <a:pt x="0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7" name="Freeform 8"/>
            <p:cNvSpPr/>
            <p:nvPr/>
          </p:nvSpPr>
          <p:spPr bwMode="auto">
            <a:xfrm>
              <a:off x="1763" y="1882"/>
              <a:ext cx="44" cy="160"/>
            </a:xfrm>
            <a:custGeom>
              <a:avLst/>
              <a:gdLst>
                <a:gd name="T0" fmla="*/ 17 w 34"/>
                <a:gd name="T1" fmla="*/ 0 h 123"/>
                <a:gd name="T2" fmla="*/ 0 w 34"/>
                <a:gd name="T3" fmla="*/ 16 h 123"/>
                <a:gd name="T4" fmla="*/ 0 w 34"/>
                <a:gd name="T5" fmla="*/ 106 h 123"/>
                <a:gd name="T6" fmla="*/ 17 w 34"/>
                <a:gd name="T7" fmla="*/ 123 h 123"/>
                <a:gd name="T8" fmla="*/ 34 w 34"/>
                <a:gd name="T9" fmla="*/ 106 h 123"/>
                <a:gd name="T10" fmla="*/ 34 w 34"/>
                <a:gd name="T11" fmla="*/ 16 h 123"/>
                <a:gd name="T12" fmla="*/ 17 w 34"/>
                <a:gd name="T13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123">
                  <a:moveTo>
                    <a:pt x="17" y="0"/>
                  </a:moveTo>
                  <a:cubicBezTo>
                    <a:pt x="7" y="0"/>
                    <a:pt x="0" y="7"/>
                    <a:pt x="0" y="16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0" y="115"/>
                    <a:pt x="7" y="123"/>
                    <a:pt x="17" y="123"/>
                  </a:cubicBezTo>
                  <a:cubicBezTo>
                    <a:pt x="26" y="123"/>
                    <a:pt x="34" y="115"/>
                    <a:pt x="34" y="106"/>
                  </a:cubicBez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6" y="0"/>
                    <a:pt x="1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8" name="Freeform 9"/>
            <p:cNvSpPr/>
            <p:nvPr/>
          </p:nvSpPr>
          <p:spPr bwMode="auto">
            <a:xfrm>
              <a:off x="1308" y="1557"/>
              <a:ext cx="165" cy="44"/>
            </a:xfrm>
            <a:custGeom>
              <a:avLst/>
              <a:gdLst>
                <a:gd name="T0" fmla="*/ 17 w 127"/>
                <a:gd name="T1" fmla="*/ 34 h 34"/>
                <a:gd name="T2" fmla="*/ 110 w 127"/>
                <a:gd name="T3" fmla="*/ 34 h 34"/>
                <a:gd name="T4" fmla="*/ 127 w 127"/>
                <a:gd name="T5" fmla="*/ 17 h 34"/>
                <a:gd name="T6" fmla="*/ 110 w 127"/>
                <a:gd name="T7" fmla="*/ 0 h 34"/>
                <a:gd name="T8" fmla="*/ 17 w 127"/>
                <a:gd name="T9" fmla="*/ 0 h 34"/>
                <a:gd name="T10" fmla="*/ 0 w 127"/>
                <a:gd name="T11" fmla="*/ 17 h 34"/>
                <a:gd name="T12" fmla="*/ 17 w 127"/>
                <a:gd name="T1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34">
                  <a:moveTo>
                    <a:pt x="17" y="34"/>
                  </a:moveTo>
                  <a:cubicBezTo>
                    <a:pt x="110" y="34"/>
                    <a:pt x="110" y="34"/>
                    <a:pt x="110" y="34"/>
                  </a:cubicBezTo>
                  <a:cubicBezTo>
                    <a:pt x="119" y="34"/>
                    <a:pt x="127" y="26"/>
                    <a:pt x="127" y="17"/>
                  </a:cubicBezTo>
                  <a:cubicBezTo>
                    <a:pt x="127" y="8"/>
                    <a:pt x="119" y="0"/>
                    <a:pt x="110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0" y="26"/>
                    <a:pt x="8" y="34"/>
                    <a:pt x="17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9" name="Freeform 10"/>
            <p:cNvSpPr/>
            <p:nvPr/>
          </p:nvSpPr>
          <p:spPr bwMode="auto">
            <a:xfrm>
              <a:off x="1403" y="1231"/>
              <a:ext cx="145" cy="117"/>
            </a:xfrm>
            <a:custGeom>
              <a:avLst/>
              <a:gdLst>
                <a:gd name="T0" fmla="*/ 9 w 112"/>
                <a:gd name="T1" fmla="*/ 30 h 90"/>
                <a:gd name="T2" fmla="*/ 83 w 112"/>
                <a:gd name="T3" fmla="*/ 84 h 90"/>
                <a:gd name="T4" fmla="*/ 107 w 112"/>
                <a:gd name="T5" fmla="*/ 81 h 90"/>
                <a:gd name="T6" fmla="*/ 103 w 112"/>
                <a:gd name="T7" fmla="*/ 58 h 90"/>
                <a:gd name="T8" fmla="*/ 30 w 112"/>
                <a:gd name="T9" fmla="*/ 3 h 90"/>
                <a:gd name="T10" fmla="*/ 20 w 112"/>
                <a:gd name="T11" fmla="*/ 0 h 90"/>
                <a:gd name="T12" fmla="*/ 6 w 112"/>
                <a:gd name="T13" fmla="*/ 7 h 90"/>
                <a:gd name="T14" fmla="*/ 9 w 112"/>
                <a:gd name="T15" fmla="*/ 3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2" h="90">
                  <a:moveTo>
                    <a:pt x="9" y="30"/>
                  </a:moveTo>
                  <a:cubicBezTo>
                    <a:pt x="83" y="84"/>
                    <a:pt x="83" y="84"/>
                    <a:pt x="83" y="84"/>
                  </a:cubicBezTo>
                  <a:cubicBezTo>
                    <a:pt x="90" y="90"/>
                    <a:pt x="101" y="88"/>
                    <a:pt x="107" y="81"/>
                  </a:cubicBezTo>
                  <a:cubicBezTo>
                    <a:pt x="112" y="74"/>
                    <a:pt x="111" y="63"/>
                    <a:pt x="103" y="58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27" y="1"/>
                    <a:pt x="23" y="0"/>
                    <a:pt x="20" y="0"/>
                  </a:cubicBezTo>
                  <a:cubicBezTo>
                    <a:pt x="14" y="0"/>
                    <a:pt x="9" y="2"/>
                    <a:pt x="6" y="7"/>
                  </a:cubicBezTo>
                  <a:cubicBezTo>
                    <a:pt x="0" y="14"/>
                    <a:pt x="2" y="24"/>
                    <a:pt x="9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0" name="Freeform 11"/>
            <p:cNvSpPr/>
            <p:nvPr/>
          </p:nvSpPr>
          <p:spPr bwMode="auto">
            <a:xfrm>
              <a:off x="2073" y="1231"/>
              <a:ext cx="145" cy="117"/>
            </a:xfrm>
            <a:custGeom>
              <a:avLst/>
              <a:gdLst>
                <a:gd name="T0" fmla="*/ 29 w 112"/>
                <a:gd name="T1" fmla="*/ 84 h 90"/>
                <a:gd name="T2" fmla="*/ 103 w 112"/>
                <a:gd name="T3" fmla="*/ 30 h 90"/>
                <a:gd name="T4" fmla="*/ 106 w 112"/>
                <a:gd name="T5" fmla="*/ 7 h 90"/>
                <a:gd name="T6" fmla="*/ 92 w 112"/>
                <a:gd name="T7" fmla="*/ 0 h 90"/>
                <a:gd name="T8" fmla="*/ 82 w 112"/>
                <a:gd name="T9" fmla="*/ 3 h 90"/>
                <a:gd name="T10" fmla="*/ 9 w 112"/>
                <a:gd name="T11" fmla="*/ 58 h 90"/>
                <a:gd name="T12" fmla="*/ 5 w 112"/>
                <a:gd name="T13" fmla="*/ 81 h 90"/>
                <a:gd name="T14" fmla="*/ 29 w 112"/>
                <a:gd name="T15" fmla="*/ 84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2" h="90">
                  <a:moveTo>
                    <a:pt x="29" y="84"/>
                  </a:moveTo>
                  <a:cubicBezTo>
                    <a:pt x="103" y="30"/>
                    <a:pt x="103" y="30"/>
                    <a:pt x="103" y="30"/>
                  </a:cubicBezTo>
                  <a:cubicBezTo>
                    <a:pt x="110" y="24"/>
                    <a:pt x="112" y="14"/>
                    <a:pt x="106" y="7"/>
                  </a:cubicBezTo>
                  <a:cubicBezTo>
                    <a:pt x="103" y="2"/>
                    <a:pt x="98" y="0"/>
                    <a:pt x="92" y="0"/>
                  </a:cubicBezTo>
                  <a:cubicBezTo>
                    <a:pt x="89" y="0"/>
                    <a:pt x="85" y="1"/>
                    <a:pt x="82" y="3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1" y="63"/>
                    <a:pt x="0" y="74"/>
                    <a:pt x="5" y="81"/>
                  </a:cubicBezTo>
                  <a:cubicBezTo>
                    <a:pt x="11" y="88"/>
                    <a:pt x="22" y="90"/>
                    <a:pt x="29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1" name="Freeform 12"/>
            <p:cNvSpPr/>
            <p:nvPr/>
          </p:nvSpPr>
          <p:spPr bwMode="auto">
            <a:xfrm>
              <a:off x="1431" y="1813"/>
              <a:ext cx="134" cy="128"/>
            </a:xfrm>
            <a:custGeom>
              <a:avLst/>
              <a:gdLst>
                <a:gd name="T0" fmla="*/ 84 w 103"/>
                <a:gd name="T1" fmla="*/ 0 h 98"/>
                <a:gd name="T2" fmla="*/ 72 w 103"/>
                <a:gd name="T3" fmla="*/ 4 h 98"/>
                <a:gd name="T4" fmla="*/ 7 w 103"/>
                <a:gd name="T5" fmla="*/ 68 h 98"/>
                <a:gd name="T6" fmla="*/ 7 w 103"/>
                <a:gd name="T7" fmla="*/ 91 h 98"/>
                <a:gd name="T8" fmla="*/ 31 w 103"/>
                <a:gd name="T9" fmla="*/ 91 h 98"/>
                <a:gd name="T10" fmla="*/ 96 w 103"/>
                <a:gd name="T11" fmla="*/ 28 h 98"/>
                <a:gd name="T12" fmla="*/ 96 w 103"/>
                <a:gd name="T13" fmla="*/ 4 h 98"/>
                <a:gd name="T14" fmla="*/ 84 w 103"/>
                <a:gd name="T15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3" h="98">
                  <a:moveTo>
                    <a:pt x="84" y="0"/>
                  </a:moveTo>
                  <a:cubicBezTo>
                    <a:pt x="80" y="0"/>
                    <a:pt x="75" y="1"/>
                    <a:pt x="72" y="4"/>
                  </a:cubicBezTo>
                  <a:cubicBezTo>
                    <a:pt x="7" y="68"/>
                    <a:pt x="7" y="68"/>
                    <a:pt x="7" y="68"/>
                  </a:cubicBezTo>
                  <a:cubicBezTo>
                    <a:pt x="0" y="74"/>
                    <a:pt x="0" y="85"/>
                    <a:pt x="7" y="91"/>
                  </a:cubicBezTo>
                  <a:cubicBezTo>
                    <a:pt x="13" y="98"/>
                    <a:pt x="24" y="98"/>
                    <a:pt x="31" y="91"/>
                  </a:cubicBezTo>
                  <a:cubicBezTo>
                    <a:pt x="96" y="28"/>
                    <a:pt x="96" y="28"/>
                    <a:pt x="96" y="28"/>
                  </a:cubicBezTo>
                  <a:cubicBezTo>
                    <a:pt x="103" y="21"/>
                    <a:pt x="103" y="11"/>
                    <a:pt x="96" y="4"/>
                  </a:cubicBezTo>
                  <a:cubicBezTo>
                    <a:pt x="93" y="1"/>
                    <a:pt x="88" y="0"/>
                    <a:pt x="8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2" name="Freeform 13"/>
            <p:cNvSpPr/>
            <p:nvPr/>
          </p:nvSpPr>
          <p:spPr bwMode="auto">
            <a:xfrm>
              <a:off x="2043" y="1813"/>
              <a:ext cx="132" cy="128"/>
            </a:xfrm>
            <a:custGeom>
              <a:avLst/>
              <a:gdLst>
                <a:gd name="T0" fmla="*/ 31 w 102"/>
                <a:gd name="T1" fmla="*/ 4 h 98"/>
                <a:gd name="T2" fmla="*/ 19 w 102"/>
                <a:gd name="T3" fmla="*/ 0 h 98"/>
                <a:gd name="T4" fmla="*/ 7 w 102"/>
                <a:gd name="T5" fmla="*/ 4 h 98"/>
                <a:gd name="T6" fmla="*/ 7 w 102"/>
                <a:gd name="T7" fmla="*/ 28 h 98"/>
                <a:gd name="T8" fmla="*/ 72 w 102"/>
                <a:gd name="T9" fmla="*/ 91 h 98"/>
                <a:gd name="T10" fmla="*/ 96 w 102"/>
                <a:gd name="T11" fmla="*/ 91 h 98"/>
                <a:gd name="T12" fmla="*/ 96 w 102"/>
                <a:gd name="T13" fmla="*/ 68 h 98"/>
                <a:gd name="T14" fmla="*/ 31 w 102"/>
                <a:gd name="T15" fmla="*/ 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2" h="98">
                  <a:moveTo>
                    <a:pt x="31" y="4"/>
                  </a:moveTo>
                  <a:cubicBezTo>
                    <a:pt x="27" y="1"/>
                    <a:pt x="23" y="0"/>
                    <a:pt x="19" y="0"/>
                  </a:cubicBezTo>
                  <a:cubicBezTo>
                    <a:pt x="14" y="0"/>
                    <a:pt x="10" y="1"/>
                    <a:pt x="7" y="4"/>
                  </a:cubicBezTo>
                  <a:cubicBezTo>
                    <a:pt x="0" y="11"/>
                    <a:pt x="0" y="21"/>
                    <a:pt x="7" y="28"/>
                  </a:cubicBezTo>
                  <a:cubicBezTo>
                    <a:pt x="72" y="91"/>
                    <a:pt x="72" y="91"/>
                    <a:pt x="72" y="91"/>
                  </a:cubicBezTo>
                  <a:cubicBezTo>
                    <a:pt x="78" y="98"/>
                    <a:pt x="89" y="98"/>
                    <a:pt x="96" y="91"/>
                  </a:cubicBezTo>
                  <a:cubicBezTo>
                    <a:pt x="102" y="85"/>
                    <a:pt x="102" y="74"/>
                    <a:pt x="96" y="68"/>
                  </a:cubicBezTo>
                  <a:lnTo>
                    <a:pt x="31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</p:grpSp>
      <p:grpSp>
        <p:nvGrpSpPr>
          <p:cNvPr id="55" name="Group 4"/>
          <p:cNvGrpSpPr>
            <a:grpSpLocks noChangeAspect="1"/>
          </p:cNvGrpSpPr>
          <p:nvPr/>
        </p:nvGrpSpPr>
        <p:grpSpPr bwMode="auto">
          <a:xfrm flipV="1">
            <a:off x="6762044" y="4984510"/>
            <a:ext cx="732153" cy="755559"/>
            <a:chOff x="1308" y="1009"/>
            <a:chExt cx="1001" cy="1033"/>
          </a:xfr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1"/>
          </a:gradFill>
        </p:grpSpPr>
        <p:sp>
          <p:nvSpPr>
            <p:cNvPr id="56" name="Freeform 5"/>
            <p:cNvSpPr/>
            <p:nvPr/>
          </p:nvSpPr>
          <p:spPr bwMode="auto">
            <a:xfrm>
              <a:off x="1533" y="1009"/>
              <a:ext cx="571" cy="830"/>
            </a:xfrm>
            <a:custGeom>
              <a:avLst/>
              <a:gdLst>
                <a:gd name="T0" fmla="*/ 404 w 439"/>
                <a:gd name="T1" fmla="*/ 298 h 638"/>
                <a:gd name="T2" fmla="*/ 321 w 439"/>
                <a:gd name="T3" fmla="*/ 223 h 638"/>
                <a:gd name="T4" fmla="*/ 321 w 439"/>
                <a:gd name="T5" fmla="*/ 50 h 638"/>
                <a:gd name="T6" fmla="*/ 318 w 439"/>
                <a:gd name="T7" fmla="*/ 41 h 638"/>
                <a:gd name="T8" fmla="*/ 221 w 439"/>
                <a:gd name="T9" fmla="*/ 0 h 638"/>
                <a:gd name="T10" fmla="*/ 118 w 439"/>
                <a:gd name="T11" fmla="*/ 40 h 638"/>
                <a:gd name="T12" fmla="*/ 114 w 439"/>
                <a:gd name="T13" fmla="*/ 50 h 638"/>
                <a:gd name="T14" fmla="*/ 114 w 439"/>
                <a:gd name="T15" fmla="*/ 225 h 638"/>
                <a:gd name="T16" fmla="*/ 34 w 439"/>
                <a:gd name="T17" fmla="*/ 300 h 638"/>
                <a:gd name="T18" fmla="*/ 0 w 439"/>
                <a:gd name="T19" fmla="*/ 418 h 638"/>
                <a:gd name="T20" fmla="*/ 220 w 439"/>
                <a:gd name="T21" fmla="*/ 638 h 638"/>
                <a:gd name="T22" fmla="*/ 439 w 439"/>
                <a:gd name="T23" fmla="*/ 418 h 638"/>
                <a:gd name="T24" fmla="*/ 404 w 439"/>
                <a:gd name="T25" fmla="*/ 298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9" h="638">
                  <a:moveTo>
                    <a:pt x="404" y="298"/>
                  </a:moveTo>
                  <a:cubicBezTo>
                    <a:pt x="383" y="267"/>
                    <a:pt x="355" y="241"/>
                    <a:pt x="321" y="223"/>
                  </a:cubicBezTo>
                  <a:cubicBezTo>
                    <a:pt x="321" y="222"/>
                    <a:pt x="321" y="50"/>
                    <a:pt x="321" y="50"/>
                  </a:cubicBezTo>
                  <a:cubicBezTo>
                    <a:pt x="321" y="47"/>
                    <a:pt x="320" y="44"/>
                    <a:pt x="318" y="41"/>
                  </a:cubicBezTo>
                  <a:cubicBezTo>
                    <a:pt x="316" y="39"/>
                    <a:pt x="282" y="0"/>
                    <a:pt x="221" y="0"/>
                  </a:cubicBezTo>
                  <a:cubicBezTo>
                    <a:pt x="162" y="0"/>
                    <a:pt x="120" y="38"/>
                    <a:pt x="118" y="40"/>
                  </a:cubicBezTo>
                  <a:cubicBezTo>
                    <a:pt x="116" y="43"/>
                    <a:pt x="114" y="46"/>
                    <a:pt x="114" y="50"/>
                  </a:cubicBezTo>
                  <a:cubicBezTo>
                    <a:pt x="114" y="50"/>
                    <a:pt x="114" y="223"/>
                    <a:pt x="114" y="225"/>
                  </a:cubicBezTo>
                  <a:cubicBezTo>
                    <a:pt x="81" y="243"/>
                    <a:pt x="54" y="269"/>
                    <a:pt x="34" y="300"/>
                  </a:cubicBezTo>
                  <a:cubicBezTo>
                    <a:pt x="11" y="335"/>
                    <a:pt x="0" y="376"/>
                    <a:pt x="0" y="418"/>
                  </a:cubicBezTo>
                  <a:cubicBezTo>
                    <a:pt x="0" y="539"/>
                    <a:pt x="98" y="638"/>
                    <a:pt x="220" y="638"/>
                  </a:cubicBezTo>
                  <a:cubicBezTo>
                    <a:pt x="341" y="638"/>
                    <a:pt x="439" y="539"/>
                    <a:pt x="439" y="418"/>
                  </a:cubicBezTo>
                  <a:cubicBezTo>
                    <a:pt x="439" y="375"/>
                    <a:pt x="427" y="334"/>
                    <a:pt x="404" y="298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7" name="Freeform 6"/>
            <p:cNvSpPr>
              <a:spLocks noEditPoints="1"/>
            </p:cNvSpPr>
            <p:nvPr/>
          </p:nvSpPr>
          <p:spPr bwMode="auto">
            <a:xfrm>
              <a:off x="1526" y="1009"/>
              <a:ext cx="573" cy="830"/>
            </a:xfrm>
            <a:custGeom>
              <a:avLst/>
              <a:gdLst>
                <a:gd name="T0" fmla="*/ 440 w 440"/>
                <a:gd name="T1" fmla="*/ 418 h 638"/>
                <a:gd name="T2" fmla="*/ 322 w 440"/>
                <a:gd name="T3" fmla="*/ 223 h 638"/>
                <a:gd name="T4" fmla="*/ 319 w 440"/>
                <a:gd name="T5" fmla="*/ 41 h 638"/>
                <a:gd name="T6" fmla="*/ 119 w 440"/>
                <a:gd name="T7" fmla="*/ 40 h 638"/>
                <a:gd name="T8" fmla="*/ 114 w 440"/>
                <a:gd name="T9" fmla="*/ 225 h 638"/>
                <a:gd name="T10" fmla="*/ 0 w 440"/>
                <a:gd name="T11" fmla="*/ 418 h 638"/>
                <a:gd name="T12" fmla="*/ 143 w 440"/>
                <a:gd name="T13" fmla="*/ 75 h 638"/>
                <a:gd name="T14" fmla="*/ 294 w 440"/>
                <a:gd name="T15" fmla="*/ 134 h 638"/>
                <a:gd name="T16" fmla="*/ 143 w 440"/>
                <a:gd name="T17" fmla="*/ 75 h 638"/>
                <a:gd name="T18" fmla="*/ 294 w 440"/>
                <a:gd name="T19" fmla="*/ 162 h 638"/>
                <a:gd name="T20" fmla="*/ 294 w 440"/>
                <a:gd name="T21" fmla="*/ 189 h 638"/>
                <a:gd name="T22" fmla="*/ 143 w 440"/>
                <a:gd name="T23" fmla="*/ 134 h 638"/>
                <a:gd name="T24" fmla="*/ 213 w 440"/>
                <a:gd name="T25" fmla="*/ 411 h 638"/>
                <a:gd name="T26" fmla="*/ 184 w 440"/>
                <a:gd name="T27" fmla="*/ 400 h 638"/>
                <a:gd name="T28" fmla="*/ 196 w 440"/>
                <a:gd name="T29" fmla="*/ 200 h 638"/>
                <a:gd name="T30" fmla="*/ 230 w 440"/>
                <a:gd name="T31" fmla="*/ 228 h 638"/>
                <a:gd name="T32" fmla="*/ 218 w 440"/>
                <a:gd name="T33" fmla="*/ 408 h 638"/>
                <a:gd name="T34" fmla="*/ 213 w 440"/>
                <a:gd name="T35" fmla="*/ 459 h 638"/>
                <a:gd name="T36" fmla="*/ 213 w 440"/>
                <a:gd name="T37" fmla="*/ 435 h 638"/>
                <a:gd name="T38" fmla="*/ 136 w 440"/>
                <a:gd name="T39" fmla="*/ 245 h 638"/>
                <a:gd name="T40" fmla="*/ 143 w 440"/>
                <a:gd name="T41" fmla="*/ 191 h 638"/>
                <a:gd name="T42" fmla="*/ 183 w 440"/>
                <a:gd name="T43" fmla="*/ 228 h 638"/>
                <a:gd name="T44" fmla="*/ 146 w 440"/>
                <a:gd name="T45" fmla="*/ 411 h 638"/>
                <a:gd name="T46" fmla="*/ 139 w 440"/>
                <a:gd name="T47" fmla="*/ 470 h 638"/>
                <a:gd name="T48" fmla="*/ 181 w 440"/>
                <a:gd name="T49" fmla="*/ 421 h 638"/>
                <a:gd name="T50" fmla="*/ 188 w 440"/>
                <a:gd name="T51" fmla="*/ 450 h 638"/>
                <a:gd name="T52" fmla="*/ 237 w 440"/>
                <a:gd name="T53" fmla="*/ 450 h 638"/>
                <a:gd name="T54" fmla="*/ 245 w 440"/>
                <a:gd name="T55" fmla="*/ 421 h 638"/>
                <a:gd name="T56" fmla="*/ 286 w 440"/>
                <a:gd name="T57" fmla="*/ 470 h 638"/>
                <a:gd name="T58" fmla="*/ 279 w 440"/>
                <a:gd name="T59" fmla="*/ 411 h 638"/>
                <a:gd name="T60" fmla="*/ 243 w 440"/>
                <a:gd name="T61" fmla="*/ 228 h 638"/>
                <a:gd name="T62" fmla="*/ 294 w 440"/>
                <a:gd name="T63" fmla="*/ 217 h 638"/>
                <a:gd name="T64" fmla="*/ 302 w 440"/>
                <a:gd name="T65" fmla="*/ 244 h 638"/>
                <a:gd name="T66" fmla="*/ 220 w 440"/>
                <a:gd name="T67" fmla="*/ 610 h 638"/>
                <a:gd name="T68" fmla="*/ 136 w 440"/>
                <a:gd name="T69" fmla="*/ 245 h 638"/>
                <a:gd name="T70" fmla="*/ 160 w 440"/>
                <a:gd name="T71" fmla="*/ 443 h 638"/>
                <a:gd name="T72" fmla="*/ 143 w 440"/>
                <a:gd name="T73" fmla="*/ 447 h 638"/>
                <a:gd name="T74" fmla="*/ 168 w 440"/>
                <a:gd name="T75" fmla="*/ 422 h 638"/>
                <a:gd name="T76" fmla="*/ 273 w 440"/>
                <a:gd name="T77" fmla="*/ 429 h 638"/>
                <a:gd name="T78" fmla="*/ 280 w 440"/>
                <a:gd name="T79" fmla="*/ 452 h 638"/>
                <a:gd name="T80" fmla="*/ 258 w 440"/>
                <a:gd name="T81" fmla="*/ 422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40" h="638">
                  <a:moveTo>
                    <a:pt x="220" y="638"/>
                  </a:moveTo>
                  <a:cubicBezTo>
                    <a:pt x="342" y="638"/>
                    <a:pt x="440" y="539"/>
                    <a:pt x="440" y="418"/>
                  </a:cubicBezTo>
                  <a:cubicBezTo>
                    <a:pt x="440" y="375"/>
                    <a:pt x="428" y="334"/>
                    <a:pt x="405" y="298"/>
                  </a:cubicBezTo>
                  <a:cubicBezTo>
                    <a:pt x="384" y="267"/>
                    <a:pt x="356" y="241"/>
                    <a:pt x="322" y="223"/>
                  </a:cubicBezTo>
                  <a:cubicBezTo>
                    <a:pt x="322" y="222"/>
                    <a:pt x="322" y="50"/>
                    <a:pt x="322" y="50"/>
                  </a:cubicBezTo>
                  <a:cubicBezTo>
                    <a:pt x="322" y="47"/>
                    <a:pt x="321" y="44"/>
                    <a:pt x="319" y="41"/>
                  </a:cubicBezTo>
                  <a:cubicBezTo>
                    <a:pt x="317" y="39"/>
                    <a:pt x="283" y="0"/>
                    <a:pt x="222" y="0"/>
                  </a:cubicBezTo>
                  <a:cubicBezTo>
                    <a:pt x="162" y="0"/>
                    <a:pt x="121" y="38"/>
                    <a:pt x="119" y="40"/>
                  </a:cubicBezTo>
                  <a:cubicBezTo>
                    <a:pt x="117" y="43"/>
                    <a:pt x="115" y="46"/>
                    <a:pt x="115" y="50"/>
                  </a:cubicBezTo>
                  <a:cubicBezTo>
                    <a:pt x="115" y="50"/>
                    <a:pt x="115" y="223"/>
                    <a:pt x="114" y="225"/>
                  </a:cubicBezTo>
                  <a:cubicBezTo>
                    <a:pt x="82" y="243"/>
                    <a:pt x="55" y="269"/>
                    <a:pt x="35" y="300"/>
                  </a:cubicBezTo>
                  <a:cubicBezTo>
                    <a:pt x="12" y="335"/>
                    <a:pt x="0" y="376"/>
                    <a:pt x="0" y="418"/>
                  </a:cubicBezTo>
                  <a:cubicBezTo>
                    <a:pt x="0" y="539"/>
                    <a:pt x="99" y="638"/>
                    <a:pt x="220" y="638"/>
                  </a:cubicBezTo>
                  <a:close/>
                  <a:moveTo>
                    <a:pt x="143" y="75"/>
                  </a:moveTo>
                  <a:cubicBezTo>
                    <a:pt x="294" y="102"/>
                    <a:pt x="294" y="102"/>
                    <a:pt x="294" y="102"/>
                  </a:cubicBezTo>
                  <a:cubicBezTo>
                    <a:pt x="294" y="134"/>
                    <a:pt x="294" y="134"/>
                    <a:pt x="294" y="134"/>
                  </a:cubicBezTo>
                  <a:cubicBezTo>
                    <a:pt x="143" y="106"/>
                    <a:pt x="143" y="106"/>
                    <a:pt x="143" y="106"/>
                  </a:cubicBezTo>
                  <a:lnTo>
                    <a:pt x="143" y="75"/>
                  </a:lnTo>
                  <a:close/>
                  <a:moveTo>
                    <a:pt x="143" y="134"/>
                  </a:moveTo>
                  <a:cubicBezTo>
                    <a:pt x="294" y="162"/>
                    <a:pt x="294" y="162"/>
                    <a:pt x="294" y="162"/>
                  </a:cubicBezTo>
                  <a:cubicBezTo>
                    <a:pt x="294" y="180"/>
                    <a:pt x="294" y="180"/>
                    <a:pt x="294" y="180"/>
                  </a:cubicBezTo>
                  <a:cubicBezTo>
                    <a:pt x="294" y="189"/>
                    <a:pt x="294" y="189"/>
                    <a:pt x="294" y="189"/>
                  </a:cubicBezTo>
                  <a:cubicBezTo>
                    <a:pt x="143" y="163"/>
                    <a:pt x="143" y="163"/>
                    <a:pt x="143" y="163"/>
                  </a:cubicBezTo>
                  <a:lnTo>
                    <a:pt x="143" y="134"/>
                  </a:lnTo>
                  <a:close/>
                  <a:moveTo>
                    <a:pt x="218" y="408"/>
                  </a:moveTo>
                  <a:cubicBezTo>
                    <a:pt x="216" y="409"/>
                    <a:pt x="214" y="410"/>
                    <a:pt x="213" y="411"/>
                  </a:cubicBezTo>
                  <a:cubicBezTo>
                    <a:pt x="211" y="410"/>
                    <a:pt x="209" y="409"/>
                    <a:pt x="207" y="408"/>
                  </a:cubicBezTo>
                  <a:cubicBezTo>
                    <a:pt x="201" y="404"/>
                    <a:pt x="193" y="402"/>
                    <a:pt x="184" y="400"/>
                  </a:cubicBezTo>
                  <a:cubicBezTo>
                    <a:pt x="191" y="354"/>
                    <a:pt x="194" y="273"/>
                    <a:pt x="195" y="228"/>
                  </a:cubicBezTo>
                  <a:cubicBezTo>
                    <a:pt x="195" y="215"/>
                    <a:pt x="196" y="205"/>
                    <a:pt x="196" y="200"/>
                  </a:cubicBezTo>
                  <a:cubicBezTo>
                    <a:pt x="230" y="206"/>
                    <a:pt x="230" y="206"/>
                    <a:pt x="230" y="206"/>
                  </a:cubicBezTo>
                  <a:cubicBezTo>
                    <a:pt x="230" y="211"/>
                    <a:pt x="230" y="219"/>
                    <a:pt x="230" y="228"/>
                  </a:cubicBezTo>
                  <a:cubicBezTo>
                    <a:pt x="231" y="273"/>
                    <a:pt x="234" y="354"/>
                    <a:pt x="241" y="400"/>
                  </a:cubicBezTo>
                  <a:cubicBezTo>
                    <a:pt x="233" y="402"/>
                    <a:pt x="225" y="404"/>
                    <a:pt x="218" y="408"/>
                  </a:cubicBezTo>
                  <a:close/>
                  <a:moveTo>
                    <a:pt x="225" y="448"/>
                  </a:moveTo>
                  <a:cubicBezTo>
                    <a:pt x="224" y="452"/>
                    <a:pt x="218" y="459"/>
                    <a:pt x="213" y="459"/>
                  </a:cubicBezTo>
                  <a:cubicBezTo>
                    <a:pt x="208" y="459"/>
                    <a:pt x="201" y="452"/>
                    <a:pt x="201" y="448"/>
                  </a:cubicBezTo>
                  <a:cubicBezTo>
                    <a:pt x="201" y="445"/>
                    <a:pt x="204" y="439"/>
                    <a:pt x="213" y="435"/>
                  </a:cubicBezTo>
                  <a:cubicBezTo>
                    <a:pt x="221" y="439"/>
                    <a:pt x="225" y="445"/>
                    <a:pt x="225" y="448"/>
                  </a:cubicBezTo>
                  <a:close/>
                  <a:moveTo>
                    <a:pt x="136" y="245"/>
                  </a:moveTo>
                  <a:cubicBezTo>
                    <a:pt x="144" y="242"/>
                    <a:pt x="144" y="242"/>
                    <a:pt x="144" y="242"/>
                  </a:cubicBezTo>
                  <a:cubicBezTo>
                    <a:pt x="143" y="191"/>
                    <a:pt x="143" y="191"/>
                    <a:pt x="143" y="191"/>
                  </a:cubicBezTo>
                  <a:cubicBezTo>
                    <a:pt x="183" y="198"/>
                    <a:pt x="183" y="198"/>
                    <a:pt x="183" y="198"/>
                  </a:cubicBezTo>
                  <a:cubicBezTo>
                    <a:pt x="183" y="205"/>
                    <a:pt x="183" y="215"/>
                    <a:pt x="183" y="228"/>
                  </a:cubicBezTo>
                  <a:cubicBezTo>
                    <a:pt x="181" y="278"/>
                    <a:pt x="178" y="360"/>
                    <a:pt x="172" y="400"/>
                  </a:cubicBezTo>
                  <a:cubicBezTo>
                    <a:pt x="162" y="401"/>
                    <a:pt x="153" y="404"/>
                    <a:pt x="146" y="411"/>
                  </a:cubicBezTo>
                  <a:cubicBezTo>
                    <a:pt x="138" y="418"/>
                    <a:pt x="133" y="429"/>
                    <a:pt x="131" y="441"/>
                  </a:cubicBezTo>
                  <a:cubicBezTo>
                    <a:pt x="129" y="453"/>
                    <a:pt x="132" y="464"/>
                    <a:pt x="139" y="470"/>
                  </a:cubicBezTo>
                  <a:cubicBezTo>
                    <a:pt x="146" y="477"/>
                    <a:pt x="158" y="477"/>
                    <a:pt x="170" y="457"/>
                  </a:cubicBezTo>
                  <a:cubicBezTo>
                    <a:pt x="174" y="449"/>
                    <a:pt x="178" y="436"/>
                    <a:pt x="181" y="421"/>
                  </a:cubicBezTo>
                  <a:cubicBezTo>
                    <a:pt x="186" y="421"/>
                    <a:pt x="192" y="423"/>
                    <a:pt x="197" y="425"/>
                  </a:cubicBezTo>
                  <a:cubicBezTo>
                    <a:pt x="189" y="434"/>
                    <a:pt x="188" y="444"/>
                    <a:pt x="188" y="450"/>
                  </a:cubicBezTo>
                  <a:cubicBezTo>
                    <a:pt x="189" y="464"/>
                    <a:pt x="200" y="480"/>
                    <a:pt x="213" y="480"/>
                  </a:cubicBezTo>
                  <a:cubicBezTo>
                    <a:pt x="225" y="480"/>
                    <a:pt x="236" y="464"/>
                    <a:pt x="237" y="450"/>
                  </a:cubicBezTo>
                  <a:cubicBezTo>
                    <a:pt x="237" y="444"/>
                    <a:pt x="236" y="434"/>
                    <a:pt x="229" y="425"/>
                  </a:cubicBezTo>
                  <a:cubicBezTo>
                    <a:pt x="234" y="423"/>
                    <a:pt x="239" y="421"/>
                    <a:pt x="245" y="421"/>
                  </a:cubicBezTo>
                  <a:cubicBezTo>
                    <a:pt x="248" y="436"/>
                    <a:pt x="251" y="449"/>
                    <a:pt x="256" y="457"/>
                  </a:cubicBezTo>
                  <a:cubicBezTo>
                    <a:pt x="267" y="477"/>
                    <a:pt x="279" y="477"/>
                    <a:pt x="286" y="470"/>
                  </a:cubicBezTo>
                  <a:cubicBezTo>
                    <a:pt x="293" y="464"/>
                    <a:pt x="296" y="453"/>
                    <a:pt x="294" y="441"/>
                  </a:cubicBezTo>
                  <a:cubicBezTo>
                    <a:pt x="292" y="429"/>
                    <a:pt x="287" y="418"/>
                    <a:pt x="279" y="411"/>
                  </a:cubicBezTo>
                  <a:cubicBezTo>
                    <a:pt x="272" y="404"/>
                    <a:pt x="263" y="401"/>
                    <a:pt x="254" y="400"/>
                  </a:cubicBezTo>
                  <a:cubicBezTo>
                    <a:pt x="247" y="360"/>
                    <a:pt x="244" y="278"/>
                    <a:pt x="243" y="228"/>
                  </a:cubicBezTo>
                  <a:cubicBezTo>
                    <a:pt x="243" y="220"/>
                    <a:pt x="242" y="214"/>
                    <a:pt x="242" y="208"/>
                  </a:cubicBezTo>
                  <a:cubicBezTo>
                    <a:pt x="294" y="217"/>
                    <a:pt x="294" y="217"/>
                    <a:pt x="294" y="217"/>
                  </a:cubicBezTo>
                  <a:cubicBezTo>
                    <a:pt x="294" y="240"/>
                    <a:pt x="294" y="240"/>
                    <a:pt x="294" y="240"/>
                  </a:cubicBezTo>
                  <a:cubicBezTo>
                    <a:pt x="302" y="244"/>
                    <a:pt x="302" y="244"/>
                    <a:pt x="302" y="244"/>
                  </a:cubicBezTo>
                  <a:cubicBezTo>
                    <a:pt x="369" y="275"/>
                    <a:pt x="413" y="344"/>
                    <a:pt x="413" y="418"/>
                  </a:cubicBezTo>
                  <a:cubicBezTo>
                    <a:pt x="413" y="524"/>
                    <a:pt x="326" y="610"/>
                    <a:pt x="220" y="610"/>
                  </a:cubicBezTo>
                  <a:cubicBezTo>
                    <a:pt x="114" y="610"/>
                    <a:pt x="28" y="524"/>
                    <a:pt x="28" y="418"/>
                  </a:cubicBezTo>
                  <a:cubicBezTo>
                    <a:pt x="28" y="344"/>
                    <a:pt x="70" y="278"/>
                    <a:pt x="136" y="245"/>
                  </a:cubicBezTo>
                  <a:close/>
                  <a:moveTo>
                    <a:pt x="168" y="422"/>
                  </a:moveTo>
                  <a:cubicBezTo>
                    <a:pt x="165" y="431"/>
                    <a:pt x="163" y="438"/>
                    <a:pt x="160" y="443"/>
                  </a:cubicBezTo>
                  <a:cubicBezTo>
                    <a:pt x="154" y="454"/>
                    <a:pt x="148" y="455"/>
                    <a:pt x="145" y="452"/>
                  </a:cubicBezTo>
                  <a:cubicBezTo>
                    <a:pt x="144" y="451"/>
                    <a:pt x="143" y="449"/>
                    <a:pt x="143" y="447"/>
                  </a:cubicBezTo>
                  <a:cubicBezTo>
                    <a:pt x="144" y="439"/>
                    <a:pt x="147" y="434"/>
                    <a:pt x="152" y="429"/>
                  </a:cubicBezTo>
                  <a:cubicBezTo>
                    <a:pt x="156" y="425"/>
                    <a:pt x="162" y="423"/>
                    <a:pt x="168" y="422"/>
                  </a:cubicBezTo>
                  <a:close/>
                  <a:moveTo>
                    <a:pt x="258" y="422"/>
                  </a:moveTo>
                  <a:cubicBezTo>
                    <a:pt x="264" y="423"/>
                    <a:pt x="269" y="425"/>
                    <a:pt x="273" y="429"/>
                  </a:cubicBezTo>
                  <a:cubicBezTo>
                    <a:pt x="278" y="434"/>
                    <a:pt x="281" y="439"/>
                    <a:pt x="282" y="447"/>
                  </a:cubicBezTo>
                  <a:cubicBezTo>
                    <a:pt x="283" y="449"/>
                    <a:pt x="282" y="451"/>
                    <a:pt x="280" y="452"/>
                  </a:cubicBezTo>
                  <a:cubicBezTo>
                    <a:pt x="277" y="455"/>
                    <a:pt x="271" y="454"/>
                    <a:pt x="265" y="443"/>
                  </a:cubicBezTo>
                  <a:cubicBezTo>
                    <a:pt x="262" y="438"/>
                    <a:pt x="260" y="431"/>
                    <a:pt x="258" y="4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8" name="Freeform 7"/>
            <p:cNvSpPr/>
            <p:nvPr/>
          </p:nvSpPr>
          <p:spPr bwMode="auto">
            <a:xfrm>
              <a:off x="2145" y="1578"/>
              <a:ext cx="164" cy="42"/>
            </a:xfrm>
            <a:custGeom>
              <a:avLst/>
              <a:gdLst>
                <a:gd name="T0" fmla="*/ 0 w 126"/>
                <a:gd name="T1" fmla="*/ 16 h 33"/>
                <a:gd name="T2" fmla="*/ 17 w 126"/>
                <a:gd name="T3" fmla="*/ 33 h 33"/>
                <a:gd name="T4" fmla="*/ 109 w 126"/>
                <a:gd name="T5" fmla="*/ 33 h 33"/>
                <a:gd name="T6" fmla="*/ 126 w 126"/>
                <a:gd name="T7" fmla="*/ 16 h 33"/>
                <a:gd name="T8" fmla="*/ 109 w 126"/>
                <a:gd name="T9" fmla="*/ 0 h 33"/>
                <a:gd name="T10" fmla="*/ 17 w 126"/>
                <a:gd name="T11" fmla="*/ 0 h 33"/>
                <a:gd name="T12" fmla="*/ 0 w 126"/>
                <a:gd name="T13" fmla="*/ 16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33">
                  <a:moveTo>
                    <a:pt x="0" y="16"/>
                  </a:moveTo>
                  <a:cubicBezTo>
                    <a:pt x="0" y="25"/>
                    <a:pt x="7" y="33"/>
                    <a:pt x="17" y="33"/>
                  </a:cubicBezTo>
                  <a:cubicBezTo>
                    <a:pt x="109" y="33"/>
                    <a:pt x="109" y="33"/>
                    <a:pt x="109" y="33"/>
                  </a:cubicBezTo>
                  <a:cubicBezTo>
                    <a:pt x="118" y="33"/>
                    <a:pt x="126" y="25"/>
                    <a:pt x="126" y="16"/>
                  </a:cubicBezTo>
                  <a:cubicBezTo>
                    <a:pt x="126" y="7"/>
                    <a:pt x="118" y="0"/>
                    <a:pt x="109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7" y="0"/>
                    <a:pt x="0" y="7"/>
                    <a:pt x="0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9" name="Freeform 8"/>
            <p:cNvSpPr/>
            <p:nvPr/>
          </p:nvSpPr>
          <p:spPr bwMode="auto">
            <a:xfrm>
              <a:off x="1763" y="1882"/>
              <a:ext cx="44" cy="160"/>
            </a:xfrm>
            <a:custGeom>
              <a:avLst/>
              <a:gdLst>
                <a:gd name="T0" fmla="*/ 17 w 34"/>
                <a:gd name="T1" fmla="*/ 0 h 123"/>
                <a:gd name="T2" fmla="*/ 0 w 34"/>
                <a:gd name="T3" fmla="*/ 16 h 123"/>
                <a:gd name="T4" fmla="*/ 0 w 34"/>
                <a:gd name="T5" fmla="*/ 106 h 123"/>
                <a:gd name="T6" fmla="*/ 17 w 34"/>
                <a:gd name="T7" fmla="*/ 123 h 123"/>
                <a:gd name="T8" fmla="*/ 34 w 34"/>
                <a:gd name="T9" fmla="*/ 106 h 123"/>
                <a:gd name="T10" fmla="*/ 34 w 34"/>
                <a:gd name="T11" fmla="*/ 16 h 123"/>
                <a:gd name="T12" fmla="*/ 17 w 34"/>
                <a:gd name="T13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123">
                  <a:moveTo>
                    <a:pt x="17" y="0"/>
                  </a:moveTo>
                  <a:cubicBezTo>
                    <a:pt x="7" y="0"/>
                    <a:pt x="0" y="7"/>
                    <a:pt x="0" y="16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0" y="115"/>
                    <a:pt x="7" y="123"/>
                    <a:pt x="17" y="123"/>
                  </a:cubicBezTo>
                  <a:cubicBezTo>
                    <a:pt x="26" y="123"/>
                    <a:pt x="34" y="115"/>
                    <a:pt x="34" y="106"/>
                  </a:cubicBez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6" y="0"/>
                    <a:pt x="1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0" name="Freeform 9"/>
            <p:cNvSpPr/>
            <p:nvPr/>
          </p:nvSpPr>
          <p:spPr bwMode="auto">
            <a:xfrm>
              <a:off x="1308" y="1557"/>
              <a:ext cx="165" cy="44"/>
            </a:xfrm>
            <a:custGeom>
              <a:avLst/>
              <a:gdLst>
                <a:gd name="T0" fmla="*/ 17 w 127"/>
                <a:gd name="T1" fmla="*/ 34 h 34"/>
                <a:gd name="T2" fmla="*/ 110 w 127"/>
                <a:gd name="T3" fmla="*/ 34 h 34"/>
                <a:gd name="T4" fmla="*/ 127 w 127"/>
                <a:gd name="T5" fmla="*/ 17 h 34"/>
                <a:gd name="T6" fmla="*/ 110 w 127"/>
                <a:gd name="T7" fmla="*/ 0 h 34"/>
                <a:gd name="T8" fmla="*/ 17 w 127"/>
                <a:gd name="T9" fmla="*/ 0 h 34"/>
                <a:gd name="T10" fmla="*/ 0 w 127"/>
                <a:gd name="T11" fmla="*/ 17 h 34"/>
                <a:gd name="T12" fmla="*/ 17 w 127"/>
                <a:gd name="T1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34">
                  <a:moveTo>
                    <a:pt x="17" y="34"/>
                  </a:moveTo>
                  <a:cubicBezTo>
                    <a:pt x="110" y="34"/>
                    <a:pt x="110" y="34"/>
                    <a:pt x="110" y="34"/>
                  </a:cubicBezTo>
                  <a:cubicBezTo>
                    <a:pt x="119" y="34"/>
                    <a:pt x="127" y="26"/>
                    <a:pt x="127" y="17"/>
                  </a:cubicBezTo>
                  <a:cubicBezTo>
                    <a:pt x="127" y="8"/>
                    <a:pt x="119" y="0"/>
                    <a:pt x="110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0" y="26"/>
                    <a:pt x="8" y="34"/>
                    <a:pt x="17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1" name="Freeform 10"/>
            <p:cNvSpPr/>
            <p:nvPr/>
          </p:nvSpPr>
          <p:spPr bwMode="auto">
            <a:xfrm>
              <a:off x="1403" y="1231"/>
              <a:ext cx="145" cy="117"/>
            </a:xfrm>
            <a:custGeom>
              <a:avLst/>
              <a:gdLst>
                <a:gd name="T0" fmla="*/ 9 w 112"/>
                <a:gd name="T1" fmla="*/ 30 h 90"/>
                <a:gd name="T2" fmla="*/ 83 w 112"/>
                <a:gd name="T3" fmla="*/ 84 h 90"/>
                <a:gd name="T4" fmla="*/ 107 w 112"/>
                <a:gd name="T5" fmla="*/ 81 h 90"/>
                <a:gd name="T6" fmla="*/ 103 w 112"/>
                <a:gd name="T7" fmla="*/ 58 h 90"/>
                <a:gd name="T8" fmla="*/ 30 w 112"/>
                <a:gd name="T9" fmla="*/ 3 h 90"/>
                <a:gd name="T10" fmla="*/ 20 w 112"/>
                <a:gd name="T11" fmla="*/ 0 h 90"/>
                <a:gd name="T12" fmla="*/ 6 w 112"/>
                <a:gd name="T13" fmla="*/ 7 h 90"/>
                <a:gd name="T14" fmla="*/ 9 w 112"/>
                <a:gd name="T15" fmla="*/ 3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2" h="90">
                  <a:moveTo>
                    <a:pt x="9" y="30"/>
                  </a:moveTo>
                  <a:cubicBezTo>
                    <a:pt x="83" y="84"/>
                    <a:pt x="83" y="84"/>
                    <a:pt x="83" y="84"/>
                  </a:cubicBezTo>
                  <a:cubicBezTo>
                    <a:pt x="90" y="90"/>
                    <a:pt x="101" y="88"/>
                    <a:pt x="107" y="81"/>
                  </a:cubicBezTo>
                  <a:cubicBezTo>
                    <a:pt x="112" y="74"/>
                    <a:pt x="111" y="63"/>
                    <a:pt x="103" y="58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27" y="1"/>
                    <a:pt x="23" y="0"/>
                    <a:pt x="20" y="0"/>
                  </a:cubicBezTo>
                  <a:cubicBezTo>
                    <a:pt x="14" y="0"/>
                    <a:pt x="9" y="2"/>
                    <a:pt x="6" y="7"/>
                  </a:cubicBezTo>
                  <a:cubicBezTo>
                    <a:pt x="0" y="14"/>
                    <a:pt x="2" y="24"/>
                    <a:pt x="9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2" name="Freeform 11"/>
            <p:cNvSpPr/>
            <p:nvPr/>
          </p:nvSpPr>
          <p:spPr bwMode="auto">
            <a:xfrm>
              <a:off x="2073" y="1231"/>
              <a:ext cx="145" cy="117"/>
            </a:xfrm>
            <a:custGeom>
              <a:avLst/>
              <a:gdLst>
                <a:gd name="T0" fmla="*/ 29 w 112"/>
                <a:gd name="T1" fmla="*/ 84 h 90"/>
                <a:gd name="T2" fmla="*/ 103 w 112"/>
                <a:gd name="T3" fmla="*/ 30 h 90"/>
                <a:gd name="T4" fmla="*/ 106 w 112"/>
                <a:gd name="T5" fmla="*/ 7 h 90"/>
                <a:gd name="T6" fmla="*/ 92 w 112"/>
                <a:gd name="T7" fmla="*/ 0 h 90"/>
                <a:gd name="T8" fmla="*/ 82 w 112"/>
                <a:gd name="T9" fmla="*/ 3 h 90"/>
                <a:gd name="T10" fmla="*/ 9 w 112"/>
                <a:gd name="T11" fmla="*/ 58 h 90"/>
                <a:gd name="T12" fmla="*/ 5 w 112"/>
                <a:gd name="T13" fmla="*/ 81 h 90"/>
                <a:gd name="T14" fmla="*/ 29 w 112"/>
                <a:gd name="T15" fmla="*/ 84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2" h="90">
                  <a:moveTo>
                    <a:pt x="29" y="84"/>
                  </a:moveTo>
                  <a:cubicBezTo>
                    <a:pt x="103" y="30"/>
                    <a:pt x="103" y="30"/>
                    <a:pt x="103" y="30"/>
                  </a:cubicBezTo>
                  <a:cubicBezTo>
                    <a:pt x="110" y="24"/>
                    <a:pt x="112" y="14"/>
                    <a:pt x="106" y="7"/>
                  </a:cubicBezTo>
                  <a:cubicBezTo>
                    <a:pt x="103" y="2"/>
                    <a:pt x="98" y="0"/>
                    <a:pt x="92" y="0"/>
                  </a:cubicBezTo>
                  <a:cubicBezTo>
                    <a:pt x="89" y="0"/>
                    <a:pt x="85" y="1"/>
                    <a:pt x="82" y="3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1" y="63"/>
                    <a:pt x="0" y="74"/>
                    <a:pt x="5" y="81"/>
                  </a:cubicBezTo>
                  <a:cubicBezTo>
                    <a:pt x="11" y="88"/>
                    <a:pt x="22" y="90"/>
                    <a:pt x="29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3" name="Freeform 12"/>
            <p:cNvSpPr/>
            <p:nvPr/>
          </p:nvSpPr>
          <p:spPr bwMode="auto">
            <a:xfrm>
              <a:off x="1431" y="1813"/>
              <a:ext cx="134" cy="128"/>
            </a:xfrm>
            <a:custGeom>
              <a:avLst/>
              <a:gdLst>
                <a:gd name="T0" fmla="*/ 84 w 103"/>
                <a:gd name="T1" fmla="*/ 0 h 98"/>
                <a:gd name="T2" fmla="*/ 72 w 103"/>
                <a:gd name="T3" fmla="*/ 4 h 98"/>
                <a:gd name="T4" fmla="*/ 7 w 103"/>
                <a:gd name="T5" fmla="*/ 68 h 98"/>
                <a:gd name="T6" fmla="*/ 7 w 103"/>
                <a:gd name="T7" fmla="*/ 91 h 98"/>
                <a:gd name="T8" fmla="*/ 31 w 103"/>
                <a:gd name="T9" fmla="*/ 91 h 98"/>
                <a:gd name="T10" fmla="*/ 96 w 103"/>
                <a:gd name="T11" fmla="*/ 28 h 98"/>
                <a:gd name="T12" fmla="*/ 96 w 103"/>
                <a:gd name="T13" fmla="*/ 4 h 98"/>
                <a:gd name="T14" fmla="*/ 84 w 103"/>
                <a:gd name="T15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3" h="98">
                  <a:moveTo>
                    <a:pt x="84" y="0"/>
                  </a:moveTo>
                  <a:cubicBezTo>
                    <a:pt x="80" y="0"/>
                    <a:pt x="75" y="1"/>
                    <a:pt x="72" y="4"/>
                  </a:cubicBezTo>
                  <a:cubicBezTo>
                    <a:pt x="7" y="68"/>
                    <a:pt x="7" y="68"/>
                    <a:pt x="7" y="68"/>
                  </a:cubicBezTo>
                  <a:cubicBezTo>
                    <a:pt x="0" y="74"/>
                    <a:pt x="0" y="85"/>
                    <a:pt x="7" y="91"/>
                  </a:cubicBezTo>
                  <a:cubicBezTo>
                    <a:pt x="13" y="98"/>
                    <a:pt x="24" y="98"/>
                    <a:pt x="31" y="91"/>
                  </a:cubicBezTo>
                  <a:cubicBezTo>
                    <a:pt x="96" y="28"/>
                    <a:pt x="96" y="28"/>
                    <a:pt x="96" y="28"/>
                  </a:cubicBezTo>
                  <a:cubicBezTo>
                    <a:pt x="103" y="21"/>
                    <a:pt x="103" y="11"/>
                    <a:pt x="96" y="4"/>
                  </a:cubicBezTo>
                  <a:cubicBezTo>
                    <a:pt x="93" y="1"/>
                    <a:pt x="88" y="0"/>
                    <a:pt x="8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4" name="Freeform 13"/>
            <p:cNvSpPr/>
            <p:nvPr/>
          </p:nvSpPr>
          <p:spPr bwMode="auto">
            <a:xfrm>
              <a:off x="2043" y="1813"/>
              <a:ext cx="132" cy="128"/>
            </a:xfrm>
            <a:custGeom>
              <a:avLst/>
              <a:gdLst>
                <a:gd name="T0" fmla="*/ 31 w 102"/>
                <a:gd name="T1" fmla="*/ 4 h 98"/>
                <a:gd name="T2" fmla="*/ 19 w 102"/>
                <a:gd name="T3" fmla="*/ 0 h 98"/>
                <a:gd name="T4" fmla="*/ 7 w 102"/>
                <a:gd name="T5" fmla="*/ 4 h 98"/>
                <a:gd name="T6" fmla="*/ 7 w 102"/>
                <a:gd name="T7" fmla="*/ 28 h 98"/>
                <a:gd name="T8" fmla="*/ 72 w 102"/>
                <a:gd name="T9" fmla="*/ 91 h 98"/>
                <a:gd name="T10" fmla="*/ 96 w 102"/>
                <a:gd name="T11" fmla="*/ 91 h 98"/>
                <a:gd name="T12" fmla="*/ 96 w 102"/>
                <a:gd name="T13" fmla="*/ 68 h 98"/>
                <a:gd name="T14" fmla="*/ 31 w 102"/>
                <a:gd name="T15" fmla="*/ 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2" h="98">
                  <a:moveTo>
                    <a:pt x="31" y="4"/>
                  </a:moveTo>
                  <a:cubicBezTo>
                    <a:pt x="27" y="1"/>
                    <a:pt x="23" y="0"/>
                    <a:pt x="19" y="0"/>
                  </a:cubicBezTo>
                  <a:cubicBezTo>
                    <a:pt x="14" y="0"/>
                    <a:pt x="10" y="1"/>
                    <a:pt x="7" y="4"/>
                  </a:cubicBezTo>
                  <a:cubicBezTo>
                    <a:pt x="0" y="11"/>
                    <a:pt x="0" y="21"/>
                    <a:pt x="7" y="28"/>
                  </a:cubicBezTo>
                  <a:cubicBezTo>
                    <a:pt x="72" y="91"/>
                    <a:pt x="72" y="91"/>
                    <a:pt x="72" y="91"/>
                  </a:cubicBezTo>
                  <a:cubicBezTo>
                    <a:pt x="78" y="98"/>
                    <a:pt x="89" y="98"/>
                    <a:pt x="96" y="91"/>
                  </a:cubicBezTo>
                  <a:cubicBezTo>
                    <a:pt x="102" y="85"/>
                    <a:pt x="102" y="74"/>
                    <a:pt x="96" y="68"/>
                  </a:cubicBezTo>
                  <a:lnTo>
                    <a:pt x="31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92" name="Freeform 34">
            <a:extLst>
              <a:ext uri="{FF2B5EF4-FFF2-40B4-BE49-F238E27FC236}">
                <a16:creationId xmlns:a16="http://schemas.microsoft.com/office/drawing/2014/main" id="{65244F7C-607A-4704-B2C7-3CAE106DE5B0}"/>
              </a:ext>
            </a:extLst>
          </p:cNvPr>
          <p:cNvSpPr>
            <a:spLocks noEditPoints="1"/>
          </p:cNvSpPr>
          <p:nvPr/>
        </p:nvSpPr>
        <p:spPr bwMode="auto">
          <a:xfrm>
            <a:off x="10965586" y="1155926"/>
            <a:ext cx="793395" cy="459363"/>
          </a:xfrm>
          <a:custGeom>
            <a:avLst/>
            <a:gdLst>
              <a:gd name="T0" fmla="*/ 97 w 97"/>
              <a:gd name="T1" fmla="*/ 16 h 63"/>
              <a:gd name="T2" fmla="*/ 90 w 97"/>
              <a:gd name="T3" fmla="*/ 22 h 63"/>
              <a:gd name="T4" fmla="*/ 75 w 97"/>
              <a:gd name="T5" fmla="*/ 33 h 63"/>
              <a:gd name="T6" fmla="*/ 46 w 97"/>
              <a:gd name="T7" fmla="*/ 51 h 63"/>
              <a:gd name="T8" fmla="*/ 29 w 97"/>
              <a:gd name="T9" fmla="*/ 63 h 63"/>
              <a:gd name="T10" fmla="*/ 26 w 97"/>
              <a:gd name="T11" fmla="*/ 62 h 63"/>
              <a:gd name="T12" fmla="*/ 16 w 97"/>
              <a:gd name="T13" fmla="*/ 47 h 63"/>
              <a:gd name="T14" fmla="*/ 2 w 97"/>
              <a:gd name="T15" fmla="*/ 48 h 63"/>
              <a:gd name="T16" fmla="*/ 10 w 97"/>
              <a:gd name="T17" fmla="*/ 28 h 63"/>
              <a:gd name="T18" fmla="*/ 10 w 97"/>
              <a:gd name="T19" fmla="*/ 26 h 63"/>
              <a:gd name="T20" fmla="*/ 18 w 97"/>
              <a:gd name="T21" fmla="*/ 0 h 63"/>
              <a:gd name="T22" fmla="*/ 40 w 97"/>
              <a:gd name="T23" fmla="*/ 5 h 63"/>
              <a:gd name="T24" fmla="*/ 75 w 97"/>
              <a:gd name="T25" fmla="*/ 13 h 63"/>
              <a:gd name="T26" fmla="*/ 94 w 97"/>
              <a:gd name="T27" fmla="*/ 15 h 63"/>
              <a:gd name="T28" fmla="*/ 97 w 97"/>
              <a:gd name="T29" fmla="*/ 16 h 63"/>
              <a:gd name="T30" fmla="*/ 20 w 97"/>
              <a:gd name="T31" fmla="*/ 3 h 63"/>
              <a:gd name="T32" fmla="*/ 16 w 97"/>
              <a:gd name="T33" fmla="*/ 18 h 63"/>
              <a:gd name="T34" fmla="*/ 14 w 97"/>
              <a:gd name="T35" fmla="*/ 26 h 63"/>
              <a:gd name="T36" fmla="*/ 65 w 97"/>
              <a:gd name="T37" fmla="*/ 20 h 63"/>
              <a:gd name="T38" fmla="*/ 86 w 97"/>
              <a:gd name="T39" fmla="*/ 17 h 63"/>
              <a:gd name="T40" fmla="*/ 20 w 97"/>
              <a:gd name="T41" fmla="*/ 3 h 63"/>
              <a:gd name="T42" fmla="*/ 14 w 97"/>
              <a:gd name="T43" fmla="*/ 38 h 63"/>
              <a:gd name="T44" fmla="*/ 28 w 97"/>
              <a:gd name="T45" fmla="*/ 60 h 63"/>
              <a:gd name="T46" fmla="*/ 82 w 97"/>
              <a:gd name="T47" fmla="*/ 24 h 63"/>
              <a:gd name="T48" fmla="*/ 82 w 97"/>
              <a:gd name="T49" fmla="*/ 23 h 63"/>
              <a:gd name="T50" fmla="*/ 14 w 97"/>
              <a:gd name="T51" fmla="*/ 38 h 63"/>
              <a:gd name="T52" fmla="*/ 13 w 97"/>
              <a:gd name="T53" fmla="*/ 29 h 63"/>
              <a:gd name="T54" fmla="*/ 7 w 97"/>
              <a:gd name="T55" fmla="*/ 40 h 63"/>
              <a:gd name="T56" fmla="*/ 12 w 97"/>
              <a:gd name="T57" fmla="*/ 35 h 63"/>
              <a:gd name="T58" fmla="*/ 15 w 97"/>
              <a:gd name="T59" fmla="*/ 36 h 63"/>
              <a:gd name="T60" fmla="*/ 57 w 97"/>
              <a:gd name="T61" fmla="*/ 27 h 63"/>
              <a:gd name="T62" fmla="*/ 77 w 97"/>
              <a:gd name="T63" fmla="*/ 21 h 63"/>
              <a:gd name="T64" fmla="*/ 13 w 97"/>
              <a:gd name="T65" fmla="*/ 29 h 63"/>
              <a:gd name="T66" fmla="*/ 6 w 97"/>
              <a:gd name="T67" fmla="*/ 45 h 63"/>
              <a:gd name="T68" fmla="*/ 14 w 97"/>
              <a:gd name="T69" fmla="*/ 44 h 63"/>
              <a:gd name="T70" fmla="*/ 11 w 97"/>
              <a:gd name="T71" fmla="*/ 39 h 63"/>
              <a:gd name="T72" fmla="*/ 6 w 97"/>
              <a:gd name="T73" fmla="*/ 45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7" h="63">
                <a:moveTo>
                  <a:pt x="97" y="16"/>
                </a:moveTo>
                <a:cubicBezTo>
                  <a:pt x="96" y="20"/>
                  <a:pt x="92" y="19"/>
                  <a:pt x="90" y="22"/>
                </a:cubicBezTo>
                <a:cubicBezTo>
                  <a:pt x="85" y="24"/>
                  <a:pt x="80" y="29"/>
                  <a:pt x="75" y="33"/>
                </a:cubicBezTo>
                <a:cubicBezTo>
                  <a:pt x="65" y="38"/>
                  <a:pt x="56" y="45"/>
                  <a:pt x="46" y="51"/>
                </a:cubicBezTo>
                <a:cubicBezTo>
                  <a:pt x="40" y="54"/>
                  <a:pt x="35" y="58"/>
                  <a:pt x="29" y="63"/>
                </a:cubicBezTo>
                <a:cubicBezTo>
                  <a:pt x="28" y="62"/>
                  <a:pt x="27" y="62"/>
                  <a:pt x="26" y="62"/>
                </a:cubicBezTo>
                <a:cubicBezTo>
                  <a:pt x="22" y="57"/>
                  <a:pt x="20" y="52"/>
                  <a:pt x="16" y="47"/>
                </a:cubicBezTo>
                <a:cubicBezTo>
                  <a:pt x="12" y="47"/>
                  <a:pt x="6" y="49"/>
                  <a:pt x="2" y="48"/>
                </a:cubicBezTo>
                <a:cubicBezTo>
                  <a:pt x="0" y="42"/>
                  <a:pt x="7" y="35"/>
                  <a:pt x="10" y="28"/>
                </a:cubicBezTo>
                <a:cubicBezTo>
                  <a:pt x="10" y="27"/>
                  <a:pt x="10" y="26"/>
                  <a:pt x="10" y="26"/>
                </a:cubicBezTo>
                <a:cubicBezTo>
                  <a:pt x="13" y="17"/>
                  <a:pt x="15" y="8"/>
                  <a:pt x="18" y="0"/>
                </a:cubicBezTo>
                <a:cubicBezTo>
                  <a:pt x="25" y="0"/>
                  <a:pt x="33" y="4"/>
                  <a:pt x="40" y="5"/>
                </a:cubicBezTo>
                <a:cubicBezTo>
                  <a:pt x="51" y="8"/>
                  <a:pt x="63" y="10"/>
                  <a:pt x="75" y="13"/>
                </a:cubicBezTo>
                <a:cubicBezTo>
                  <a:pt x="81" y="13"/>
                  <a:pt x="88" y="15"/>
                  <a:pt x="94" y="15"/>
                </a:cubicBezTo>
                <a:cubicBezTo>
                  <a:pt x="95" y="15"/>
                  <a:pt x="96" y="14"/>
                  <a:pt x="97" y="16"/>
                </a:cubicBezTo>
                <a:close/>
                <a:moveTo>
                  <a:pt x="20" y="3"/>
                </a:moveTo>
                <a:cubicBezTo>
                  <a:pt x="18" y="8"/>
                  <a:pt x="16" y="13"/>
                  <a:pt x="16" y="18"/>
                </a:cubicBezTo>
                <a:cubicBezTo>
                  <a:pt x="15" y="21"/>
                  <a:pt x="13" y="23"/>
                  <a:pt x="14" y="26"/>
                </a:cubicBezTo>
                <a:cubicBezTo>
                  <a:pt x="31" y="24"/>
                  <a:pt x="48" y="21"/>
                  <a:pt x="65" y="20"/>
                </a:cubicBezTo>
                <a:cubicBezTo>
                  <a:pt x="72" y="18"/>
                  <a:pt x="80" y="19"/>
                  <a:pt x="86" y="17"/>
                </a:cubicBezTo>
                <a:cubicBezTo>
                  <a:pt x="64" y="14"/>
                  <a:pt x="41" y="7"/>
                  <a:pt x="20" y="3"/>
                </a:cubicBezTo>
                <a:close/>
                <a:moveTo>
                  <a:pt x="14" y="38"/>
                </a:moveTo>
                <a:cubicBezTo>
                  <a:pt x="19" y="45"/>
                  <a:pt x="22" y="53"/>
                  <a:pt x="28" y="60"/>
                </a:cubicBezTo>
                <a:cubicBezTo>
                  <a:pt x="46" y="48"/>
                  <a:pt x="64" y="37"/>
                  <a:pt x="82" y="24"/>
                </a:cubicBezTo>
                <a:cubicBezTo>
                  <a:pt x="82" y="23"/>
                  <a:pt x="82" y="23"/>
                  <a:pt x="82" y="23"/>
                </a:cubicBezTo>
                <a:cubicBezTo>
                  <a:pt x="59" y="29"/>
                  <a:pt x="37" y="35"/>
                  <a:pt x="14" y="38"/>
                </a:cubicBezTo>
                <a:close/>
                <a:moveTo>
                  <a:pt x="13" y="29"/>
                </a:moveTo>
                <a:cubicBezTo>
                  <a:pt x="11" y="33"/>
                  <a:pt x="8" y="37"/>
                  <a:pt x="7" y="40"/>
                </a:cubicBezTo>
                <a:cubicBezTo>
                  <a:pt x="9" y="39"/>
                  <a:pt x="9" y="36"/>
                  <a:pt x="12" y="35"/>
                </a:cubicBezTo>
                <a:cubicBezTo>
                  <a:pt x="13" y="35"/>
                  <a:pt x="14" y="35"/>
                  <a:pt x="15" y="36"/>
                </a:cubicBezTo>
                <a:cubicBezTo>
                  <a:pt x="29" y="33"/>
                  <a:pt x="43" y="30"/>
                  <a:pt x="57" y="27"/>
                </a:cubicBezTo>
                <a:cubicBezTo>
                  <a:pt x="64" y="24"/>
                  <a:pt x="70" y="23"/>
                  <a:pt x="77" y="21"/>
                </a:cubicBezTo>
                <a:cubicBezTo>
                  <a:pt x="55" y="23"/>
                  <a:pt x="34" y="25"/>
                  <a:pt x="13" y="29"/>
                </a:cubicBezTo>
                <a:close/>
                <a:moveTo>
                  <a:pt x="6" y="45"/>
                </a:moveTo>
                <a:cubicBezTo>
                  <a:pt x="9" y="46"/>
                  <a:pt x="12" y="44"/>
                  <a:pt x="14" y="44"/>
                </a:cubicBezTo>
                <a:cubicBezTo>
                  <a:pt x="13" y="42"/>
                  <a:pt x="13" y="41"/>
                  <a:pt x="11" y="39"/>
                </a:cubicBezTo>
                <a:cubicBezTo>
                  <a:pt x="10" y="41"/>
                  <a:pt x="8" y="43"/>
                  <a:pt x="6" y="45"/>
                </a:cubicBezTo>
                <a:close/>
              </a:path>
            </a:pathLst>
          </a:custGeo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3" name="任意多边形 2">
            <a:extLst>
              <a:ext uri="{FF2B5EF4-FFF2-40B4-BE49-F238E27FC236}">
                <a16:creationId xmlns:a16="http://schemas.microsoft.com/office/drawing/2014/main" id="{441C805B-7570-4CF5-A7D9-D3DE57D44C6D}"/>
              </a:ext>
            </a:extLst>
          </p:cNvPr>
          <p:cNvSpPr/>
          <p:nvPr/>
        </p:nvSpPr>
        <p:spPr>
          <a:xfrm>
            <a:off x="6921174" y="1338100"/>
            <a:ext cx="3975213" cy="317376"/>
          </a:xfrm>
          <a:custGeom>
            <a:avLst/>
            <a:gdLst>
              <a:gd name="connsiteX0" fmla="*/ 0 w 6766560"/>
              <a:gd name="connsiteY0" fmla="*/ 39809 h 361457"/>
              <a:gd name="connsiteX1" fmla="*/ 4411980 w 6766560"/>
              <a:gd name="connsiteY1" fmla="*/ 28379 h 361457"/>
              <a:gd name="connsiteX2" fmla="*/ 4023360 w 6766560"/>
              <a:gd name="connsiteY2" fmla="*/ 359849 h 361457"/>
              <a:gd name="connsiteX3" fmla="*/ 6766560 w 6766560"/>
              <a:gd name="connsiteY3" fmla="*/ 131249 h 361457"/>
              <a:gd name="connsiteX0-1" fmla="*/ 0 w 6766560"/>
              <a:gd name="connsiteY0-2" fmla="*/ 75291 h 398381"/>
              <a:gd name="connsiteX1-3" fmla="*/ 4369154 w 6766560"/>
              <a:gd name="connsiteY1-4" fmla="*/ 18141 h 398381"/>
              <a:gd name="connsiteX2-5" fmla="*/ 4023360 w 6766560"/>
              <a:gd name="connsiteY2-6" fmla="*/ 395331 h 398381"/>
              <a:gd name="connsiteX3-7" fmla="*/ 6766560 w 6766560"/>
              <a:gd name="connsiteY3-8" fmla="*/ 166731 h 398381"/>
              <a:gd name="connsiteX0-9" fmla="*/ 0 w 6766560"/>
              <a:gd name="connsiteY0-10" fmla="*/ 71354 h 339035"/>
              <a:gd name="connsiteX1-11" fmla="*/ 4369154 w 6766560"/>
              <a:gd name="connsiteY1-12" fmla="*/ 14204 h 339035"/>
              <a:gd name="connsiteX2-13" fmla="*/ 4351696 w 6766560"/>
              <a:gd name="connsiteY2-14" fmla="*/ 334244 h 339035"/>
              <a:gd name="connsiteX3-15" fmla="*/ 6766560 w 6766560"/>
              <a:gd name="connsiteY3-16" fmla="*/ 162794 h 339035"/>
              <a:gd name="connsiteX0-17" fmla="*/ 0 w 7194823"/>
              <a:gd name="connsiteY0-18" fmla="*/ 71354 h 334304"/>
              <a:gd name="connsiteX1-19" fmla="*/ 4369154 w 7194823"/>
              <a:gd name="connsiteY1-20" fmla="*/ 14204 h 334304"/>
              <a:gd name="connsiteX2-21" fmla="*/ 4351696 w 7194823"/>
              <a:gd name="connsiteY2-22" fmla="*/ 334244 h 334304"/>
              <a:gd name="connsiteX3-23" fmla="*/ 7194823 w 7194823"/>
              <a:gd name="connsiteY3-24" fmla="*/ 37064 h 334304"/>
              <a:gd name="connsiteX0-25" fmla="*/ 0 w 7194823"/>
              <a:gd name="connsiteY0-26" fmla="*/ 72918 h 358721"/>
              <a:gd name="connsiteX1-27" fmla="*/ 4369154 w 7194823"/>
              <a:gd name="connsiteY1-28" fmla="*/ 15768 h 358721"/>
              <a:gd name="connsiteX2-29" fmla="*/ 4051911 w 7194823"/>
              <a:gd name="connsiteY2-30" fmla="*/ 358668 h 358721"/>
              <a:gd name="connsiteX3-31" fmla="*/ 7194823 w 7194823"/>
              <a:gd name="connsiteY3-32" fmla="*/ 38628 h 358721"/>
              <a:gd name="connsiteX0-33" fmla="*/ 0 w 6454042"/>
              <a:gd name="connsiteY0-34" fmla="*/ 72918 h 359955"/>
              <a:gd name="connsiteX1-35" fmla="*/ 4369154 w 6454042"/>
              <a:gd name="connsiteY1-36" fmla="*/ 15768 h 359955"/>
              <a:gd name="connsiteX2-37" fmla="*/ 4051911 w 6454042"/>
              <a:gd name="connsiteY2-38" fmla="*/ 358668 h 359955"/>
              <a:gd name="connsiteX3-39" fmla="*/ 6454042 w 6454042"/>
              <a:gd name="connsiteY3-40" fmla="*/ 112769 h 359955"/>
              <a:gd name="connsiteX0-41" fmla="*/ 0 w 6454042"/>
              <a:gd name="connsiteY0-42" fmla="*/ 62493 h 349247"/>
              <a:gd name="connsiteX1-43" fmla="*/ 4122228 w 6454042"/>
              <a:gd name="connsiteY1-44" fmla="*/ 17700 h 349247"/>
              <a:gd name="connsiteX2-45" fmla="*/ 4051911 w 6454042"/>
              <a:gd name="connsiteY2-46" fmla="*/ 348243 h 349247"/>
              <a:gd name="connsiteX3-47" fmla="*/ 6454042 w 6454042"/>
              <a:gd name="connsiteY3-48" fmla="*/ 102344 h 349247"/>
              <a:gd name="connsiteX0-49" fmla="*/ 0 w 4341830"/>
              <a:gd name="connsiteY0-50" fmla="*/ 62493 h 348243"/>
              <a:gd name="connsiteX1-51" fmla="*/ 4122228 w 4341830"/>
              <a:gd name="connsiteY1-52" fmla="*/ 17700 h 348243"/>
              <a:gd name="connsiteX2-53" fmla="*/ 4051911 w 4341830"/>
              <a:gd name="connsiteY2-54" fmla="*/ 348243 h 348243"/>
              <a:gd name="connsiteX0-55" fmla="*/ 0 w 4122228"/>
              <a:gd name="connsiteY0-56" fmla="*/ 62493 h 62493"/>
              <a:gd name="connsiteX1-57" fmla="*/ 4122228 w 4122228"/>
              <a:gd name="connsiteY1-58" fmla="*/ 17700 h 62493"/>
              <a:gd name="connsiteX0-59" fmla="*/ 0 w 4122228"/>
              <a:gd name="connsiteY0-60" fmla="*/ 44793 h 66159"/>
              <a:gd name="connsiteX1-61" fmla="*/ 4122228 w 4122228"/>
              <a:gd name="connsiteY1-62" fmla="*/ 0 h 66159"/>
              <a:gd name="connsiteX0-63" fmla="*/ 0 w 4245691"/>
              <a:gd name="connsiteY0-64" fmla="*/ 156004 h 156004"/>
              <a:gd name="connsiteX1-65" fmla="*/ 4245691 w 4245691"/>
              <a:gd name="connsiteY1-66" fmla="*/ 0 h 156004"/>
              <a:gd name="connsiteX0-67" fmla="*/ 0 w 4245691"/>
              <a:gd name="connsiteY0-68" fmla="*/ 156004 h 163985"/>
              <a:gd name="connsiteX1-69" fmla="*/ 4245691 w 4245691"/>
              <a:gd name="connsiteY1-70" fmla="*/ 0 h 163985"/>
              <a:gd name="connsiteX0-71" fmla="*/ 0 w 5449458"/>
              <a:gd name="connsiteY0-72" fmla="*/ 143648 h 143648"/>
              <a:gd name="connsiteX1-73" fmla="*/ 5449458 w 5449458"/>
              <a:gd name="connsiteY1-74" fmla="*/ 0 h 143648"/>
              <a:gd name="connsiteX0-75" fmla="*/ 0 w 5449458"/>
              <a:gd name="connsiteY0-76" fmla="*/ 143648 h 260913"/>
              <a:gd name="connsiteX1-77" fmla="*/ 1990356 w 5449458"/>
              <a:gd name="connsiteY1-78" fmla="*/ 260339 h 260913"/>
              <a:gd name="connsiteX2-79" fmla="*/ 5449458 w 5449458"/>
              <a:gd name="connsiteY2-80" fmla="*/ 0 h 260913"/>
              <a:gd name="connsiteX0-81" fmla="*/ 0 w 4693246"/>
              <a:gd name="connsiteY0-82" fmla="*/ 169 h 463018"/>
              <a:gd name="connsiteX1-83" fmla="*/ 1234144 w 4693246"/>
              <a:gd name="connsiteY1-84" fmla="*/ 462849 h 463018"/>
              <a:gd name="connsiteX2-85" fmla="*/ 4693246 w 4693246"/>
              <a:gd name="connsiteY2-86" fmla="*/ 202510 h 463018"/>
              <a:gd name="connsiteX0-87" fmla="*/ 153395 w 4846641"/>
              <a:gd name="connsiteY0-88" fmla="*/ 0 h 462988"/>
              <a:gd name="connsiteX1-89" fmla="*/ 1387539 w 4846641"/>
              <a:gd name="connsiteY1-90" fmla="*/ 462680 h 462988"/>
              <a:gd name="connsiteX2-91" fmla="*/ 4846641 w 4846641"/>
              <a:gd name="connsiteY2-92" fmla="*/ 202341 h 462988"/>
              <a:gd name="connsiteX0-93" fmla="*/ 212160 w 4457851"/>
              <a:gd name="connsiteY0-94" fmla="*/ 0 h 462988"/>
              <a:gd name="connsiteX1-95" fmla="*/ 998749 w 4457851"/>
              <a:gd name="connsiteY1-96" fmla="*/ 462680 h 462988"/>
              <a:gd name="connsiteX2-97" fmla="*/ 4457851 w 4457851"/>
              <a:gd name="connsiteY2-98" fmla="*/ 202341 h 462988"/>
              <a:gd name="connsiteX0-99" fmla="*/ 238795 w 4484486"/>
              <a:gd name="connsiteY0-100" fmla="*/ 0 h 462868"/>
              <a:gd name="connsiteX1-101" fmla="*/ 1025384 w 4484486"/>
              <a:gd name="connsiteY1-102" fmla="*/ 462680 h 462868"/>
              <a:gd name="connsiteX2-103" fmla="*/ 4484486 w 4484486"/>
              <a:gd name="connsiteY2-104" fmla="*/ 202341 h 462868"/>
              <a:gd name="connsiteX0-105" fmla="*/ 410770 w 4656461"/>
              <a:gd name="connsiteY0-106" fmla="*/ 0 h 425815"/>
              <a:gd name="connsiteX1-107" fmla="*/ 595476 w 4656461"/>
              <a:gd name="connsiteY1-108" fmla="*/ 425610 h 425815"/>
              <a:gd name="connsiteX2-109" fmla="*/ 4656461 w 4656461"/>
              <a:gd name="connsiteY2-110" fmla="*/ 202341 h 425815"/>
              <a:gd name="connsiteX0-111" fmla="*/ 410770 w 4656461"/>
              <a:gd name="connsiteY0-112" fmla="*/ 0 h 364069"/>
              <a:gd name="connsiteX1-113" fmla="*/ 595476 w 4656461"/>
              <a:gd name="connsiteY1-114" fmla="*/ 363827 h 364069"/>
              <a:gd name="connsiteX2-115" fmla="*/ 4656461 w 4656461"/>
              <a:gd name="connsiteY2-116" fmla="*/ 202341 h 364069"/>
              <a:gd name="connsiteX0-117" fmla="*/ 558636 w 4511100"/>
              <a:gd name="connsiteY0-118" fmla="*/ 0 h 388767"/>
              <a:gd name="connsiteX1-119" fmla="*/ 450115 w 4511100"/>
              <a:gd name="connsiteY1-120" fmla="*/ 388541 h 388767"/>
              <a:gd name="connsiteX2-121" fmla="*/ 4511100 w 4511100"/>
              <a:gd name="connsiteY2-122" fmla="*/ 227055 h 388767"/>
              <a:gd name="connsiteX0-123" fmla="*/ 445007 w 4613533"/>
              <a:gd name="connsiteY0-124" fmla="*/ 0 h 413467"/>
              <a:gd name="connsiteX1-125" fmla="*/ 552548 w 4613533"/>
              <a:gd name="connsiteY1-126" fmla="*/ 413255 h 413467"/>
              <a:gd name="connsiteX2-127" fmla="*/ 4613533 w 4613533"/>
              <a:gd name="connsiteY2-128" fmla="*/ 251769 h 413467"/>
              <a:gd name="connsiteX0-129" fmla="*/ 437894 w 4606420"/>
              <a:gd name="connsiteY0-130" fmla="*/ 0 h 351722"/>
              <a:gd name="connsiteX1-131" fmla="*/ 560868 w 4606420"/>
              <a:gd name="connsiteY1-132" fmla="*/ 351471 h 351722"/>
              <a:gd name="connsiteX2-133" fmla="*/ 4606420 w 4606420"/>
              <a:gd name="connsiteY2-134" fmla="*/ 251769 h 351722"/>
              <a:gd name="connsiteX0-135" fmla="*/ 424068 w 4592594"/>
              <a:gd name="connsiteY0-136" fmla="*/ 0 h 401116"/>
              <a:gd name="connsiteX1-137" fmla="*/ 577907 w 4592594"/>
              <a:gd name="connsiteY1-138" fmla="*/ 400898 h 401116"/>
              <a:gd name="connsiteX2-139" fmla="*/ 4592594 w 4592594"/>
              <a:gd name="connsiteY2-140" fmla="*/ 251769 h 401116"/>
              <a:gd name="connsiteX0-141" fmla="*/ 424068 w 4592594"/>
              <a:gd name="connsiteY0-142" fmla="*/ 0 h 401116"/>
              <a:gd name="connsiteX1-143" fmla="*/ 577907 w 4592594"/>
              <a:gd name="connsiteY1-144" fmla="*/ 400898 h 401116"/>
              <a:gd name="connsiteX2-145" fmla="*/ 4592594 w 4592594"/>
              <a:gd name="connsiteY2-146" fmla="*/ 338266 h 401116"/>
              <a:gd name="connsiteX0-147" fmla="*/ 391353 w 4638179"/>
              <a:gd name="connsiteY0-148" fmla="*/ 0 h 401116"/>
              <a:gd name="connsiteX1-149" fmla="*/ 623492 w 4638179"/>
              <a:gd name="connsiteY1-150" fmla="*/ 400898 h 401116"/>
              <a:gd name="connsiteX2-151" fmla="*/ 4638179 w 4638179"/>
              <a:gd name="connsiteY2-152" fmla="*/ 338266 h 401116"/>
              <a:gd name="connsiteX0-153" fmla="*/ 391353 w 4904398"/>
              <a:gd name="connsiteY0-154" fmla="*/ 0 h 401116"/>
              <a:gd name="connsiteX1-155" fmla="*/ 623492 w 4904398"/>
              <a:gd name="connsiteY1-156" fmla="*/ 400898 h 401116"/>
              <a:gd name="connsiteX2-157" fmla="*/ 4904398 w 4904398"/>
              <a:gd name="connsiteY2-158" fmla="*/ 322224 h 40111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904398" h="401116">
                <a:moveTo>
                  <a:pt x="391353" y="0"/>
                </a:moveTo>
                <a:cubicBezTo>
                  <a:pt x="-226127" y="38897"/>
                  <a:pt x="-86259" y="411428"/>
                  <a:pt x="623492" y="400898"/>
                </a:cubicBezTo>
                <a:lnTo>
                  <a:pt x="4904398" y="322224"/>
                </a:lnTo>
              </a:path>
            </a:pathLst>
          </a:custGeom>
          <a:noFill/>
          <a:ln w="25400" cap="rnd">
            <a:solidFill>
              <a:schemeClr val="tx1">
                <a:lumMod val="85000"/>
                <a:lumOff val="15000"/>
              </a:schemeClr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97649362-8792-4277-9C49-DBCDF0EB2FA3}"/>
              </a:ext>
            </a:extLst>
          </p:cNvPr>
          <p:cNvSpPr txBox="1"/>
          <p:nvPr/>
        </p:nvSpPr>
        <p:spPr>
          <a:xfrm>
            <a:off x="7256278" y="1091730"/>
            <a:ext cx="37056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800" dirty="0">
                <a:latin typeface="方正静蕾简体" panose="02000000000000000000" pitchFamily="2" charset="-122"/>
                <a:ea typeface="方正静蕾简体" panose="02000000000000000000" pitchFamily="2" charset="-122"/>
              </a:rPr>
              <a:t>3.</a:t>
            </a:r>
            <a:r>
              <a:rPr lang="zh-CN" altLang="en-US" sz="2800" dirty="0">
                <a:latin typeface="方正静蕾简体" panose="02000000000000000000" pitchFamily="2" charset="-122"/>
                <a:ea typeface="方正静蕾简体" panose="02000000000000000000" pitchFamily="2" charset="-122"/>
              </a:rPr>
              <a:t>功能划分及设计难点</a:t>
            </a:r>
          </a:p>
        </p:txBody>
      </p:sp>
      <p:grpSp>
        <p:nvGrpSpPr>
          <p:cNvPr id="95" name="Group 4">
            <a:extLst>
              <a:ext uri="{FF2B5EF4-FFF2-40B4-BE49-F238E27FC236}">
                <a16:creationId xmlns:a16="http://schemas.microsoft.com/office/drawing/2014/main" id="{303B21DE-D609-417F-B5B2-3B16AC270FFD}"/>
              </a:ext>
            </a:extLst>
          </p:cNvPr>
          <p:cNvGrpSpPr>
            <a:grpSpLocks noChangeAspect="1"/>
          </p:cNvGrpSpPr>
          <p:nvPr/>
        </p:nvGrpSpPr>
        <p:grpSpPr bwMode="auto">
          <a:xfrm flipV="1">
            <a:off x="6819256" y="566522"/>
            <a:ext cx="739929" cy="763583"/>
            <a:chOff x="1308" y="1009"/>
            <a:chExt cx="1001" cy="1033"/>
          </a:xfr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1"/>
          </a:gradFill>
        </p:grpSpPr>
        <p:sp>
          <p:nvSpPr>
            <p:cNvPr id="96" name="Freeform 5">
              <a:extLst>
                <a:ext uri="{FF2B5EF4-FFF2-40B4-BE49-F238E27FC236}">
                  <a16:creationId xmlns:a16="http://schemas.microsoft.com/office/drawing/2014/main" id="{EF9DA183-EFE6-4C69-B88D-71DA10799523}"/>
                </a:ext>
              </a:extLst>
            </p:cNvPr>
            <p:cNvSpPr/>
            <p:nvPr/>
          </p:nvSpPr>
          <p:spPr bwMode="auto">
            <a:xfrm>
              <a:off x="1533" y="1009"/>
              <a:ext cx="571" cy="830"/>
            </a:xfrm>
            <a:custGeom>
              <a:avLst/>
              <a:gdLst>
                <a:gd name="T0" fmla="*/ 404 w 439"/>
                <a:gd name="T1" fmla="*/ 298 h 638"/>
                <a:gd name="T2" fmla="*/ 321 w 439"/>
                <a:gd name="T3" fmla="*/ 223 h 638"/>
                <a:gd name="T4" fmla="*/ 321 w 439"/>
                <a:gd name="T5" fmla="*/ 50 h 638"/>
                <a:gd name="T6" fmla="*/ 318 w 439"/>
                <a:gd name="T7" fmla="*/ 41 h 638"/>
                <a:gd name="T8" fmla="*/ 221 w 439"/>
                <a:gd name="T9" fmla="*/ 0 h 638"/>
                <a:gd name="T10" fmla="*/ 118 w 439"/>
                <a:gd name="T11" fmla="*/ 40 h 638"/>
                <a:gd name="T12" fmla="*/ 114 w 439"/>
                <a:gd name="T13" fmla="*/ 50 h 638"/>
                <a:gd name="T14" fmla="*/ 114 w 439"/>
                <a:gd name="T15" fmla="*/ 225 h 638"/>
                <a:gd name="T16" fmla="*/ 34 w 439"/>
                <a:gd name="T17" fmla="*/ 300 h 638"/>
                <a:gd name="T18" fmla="*/ 0 w 439"/>
                <a:gd name="T19" fmla="*/ 418 h 638"/>
                <a:gd name="T20" fmla="*/ 220 w 439"/>
                <a:gd name="T21" fmla="*/ 638 h 638"/>
                <a:gd name="T22" fmla="*/ 439 w 439"/>
                <a:gd name="T23" fmla="*/ 418 h 638"/>
                <a:gd name="T24" fmla="*/ 404 w 439"/>
                <a:gd name="T25" fmla="*/ 298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9" h="638">
                  <a:moveTo>
                    <a:pt x="404" y="298"/>
                  </a:moveTo>
                  <a:cubicBezTo>
                    <a:pt x="383" y="267"/>
                    <a:pt x="355" y="241"/>
                    <a:pt x="321" y="223"/>
                  </a:cubicBezTo>
                  <a:cubicBezTo>
                    <a:pt x="321" y="222"/>
                    <a:pt x="321" y="50"/>
                    <a:pt x="321" y="50"/>
                  </a:cubicBezTo>
                  <a:cubicBezTo>
                    <a:pt x="321" y="47"/>
                    <a:pt x="320" y="44"/>
                    <a:pt x="318" y="41"/>
                  </a:cubicBezTo>
                  <a:cubicBezTo>
                    <a:pt x="316" y="39"/>
                    <a:pt x="282" y="0"/>
                    <a:pt x="221" y="0"/>
                  </a:cubicBezTo>
                  <a:cubicBezTo>
                    <a:pt x="162" y="0"/>
                    <a:pt x="120" y="38"/>
                    <a:pt x="118" y="40"/>
                  </a:cubicBezTo>
                  <a:cubicBezTo>
                    <a:pt x="116" y="43"/>
                    <a:pt x="114" y="46"/>
                    <a:pt x="114" y="50"/>
                  </a:cubicBezTo>
                  <a:cubicBezTo>
                    <a:pt x="114" y="50"/>
                    <a:pt x="114" y="223"/>
                    <a:pt x="114" y="225"/>
                  </a:cubicBezTo>
                  <a:cubicBezTo>
                    <a:pt x="81" y="243"/>
                    <a:pt x="54" y="269"/>
                    <a:pt x="34" y="300"/>
                  </a:cubicBezTo>
                  <a:cubicBezTo>
                    <a:pt x="11" y="335"/>
                    <a:pt x="0" y="376"/>
                    <a:pt x="0" y="418"/>
                  </a:cubicBezTo>
                  <a:cubicBezTo>
                    <a:pt x="0" y="539"/>
                    <a:pt x="98" y="638"/>
                    <a:pt x="220" y="638"/>
                  </a:cubicBezTo>
                  <a:cubicBezTo>
                    <a:pt x="341" y="638"/>
                    <a:pt x="439" y="539"/>
                    <a:pt x="439" y="418"/>
                  </a:cubicBezTo>
                  <a:cubicBezTo>
                    <a:pt x="439" y="375"/>
                    <a:pt x="427" y="334"/>
                    <a:pt x="404" y="298"/>
                  </a:cubicBezTo>
                  <a:close/>
                </a:path>
              </a:pathLst>
            </a:custGeom>
            <a:solidFill>
              <a:srgbClr val="FCF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97" name="Freeform 6">
              <a:extLst>
                <a:ext uri="{FF2B5EF4-FFF2-40B4-BE49-F238E27FC236}">
                  <a16:creationId xmlns:a16="http://schemas.microsoft.com/office/drawing/2014/main" id="{0A0C68B7-BD5B-4BFA-ABC2-184E8D19D3A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26" y="1009"/>
              <a:ext cx="573" cy="830"/>
            </a:xfrm>
            <a:custGeom>
              <a:avLst/>
              <a:gdLst>
                <a:gd name="T0" fmla="*/ 440 w 440"/>
                <a:gd name="T1" fmla="*/ 418 h 638"/>
                <a:gd name="T2" fmla="*/ 322 w 440"/>
                <a:gd name="T3" fmla="*/ 223 h 638"/>
                <a:gd name="T4" fmla="*/ 319 w 440"/>
                <a:gd name="T5" fmla="*/ 41 h 638"/>
                <a:gd name="T6" fmla="*/ 119 w 440"/>
                <a:gd name="T7" fmla="*/ 40 h 638"/>
                <a:gd name="T8" fmla="*/ 114 w 440"/>
                <a:gd name="T9" fmla="*/ 225 h 638"/>
                <a:gd name="T10" fmla="*/ 0 w 440"/>
                <a:gd name="T11" fmla="*/ 418 h 638"/>
                <a:gd name="T12" fmla="*/ 143 w 440"/>
                <a:gd name="T13" fmla="*/ 75 h 638"/>
                <a:gd name="T14" fmla="*/ 294 w 440"/>
                <a:gd name="T15" fmla="*/ 134 h 638"/>
                <a:gd name="T16" fmla="*/ 143 w 440"/>
                <a:gd name="T17" fmla="*/ 75 h 638"/>
                <a:gd name="T18" fmla="*/ 294 w 440"/>
                <a:gd name="T19" fmla="*/ 162 h 638"/>
                <a:gd name="T20" fmla="*/ 294 w 440"/>
                <a:gd name="T21" fmla="*/ 189 h 638"/>
                <a:gd name="T22" fmla="*/ 143 w 440"/>
                <a:gd name="T23" fmla="*/ 134 h 638"/>
                <a:gd name="T24" fmla="*/ 213 w 440"/>
                <a:gd name="T25" fmla="*/ 411 h 638"/>
                <a:gd name="T26" fmla="*/ 184 w 440"/>
                <a:gd name="T27" fmla="*/ 400 h 638"/>
                <a:gd name="T28" fmla="*/ 196 w 440"/>
                <a:gd name="T29" fmla="*/ 200 h 638"/>
                <a:gd name="T30" fmla="*/ 230 w 440"/>
                <a:gd name="T31" fmla="*/ 228 h 638"/>
                <a:gd name="T32" fmla="*/ 218 w 440"/>
                <a:gd name="T33" fmla="*/ 408 h 638"/>
                <a:gd name="T34" fmla="*/ 213 w 440"/>
                <a:gd name="T35" fmla="*/ 459 h 638"/>
                <a:gd name="T36" fmla="*/ 213 w 440"/>
                <a:gd name="T37" fmla="*/ 435 h 638"/>
                <a:gd name="T38" fmla="*/ 136 w 440"/>
                <a:gd name="T39" fmla="*/ 245 h 638"/>
                <a:gd name="T40" fmla="*/ 143 w 440"/>
                <a:gd name="T41" fmla="*/ 191 h 638"/>
                <a:gd name="T42" fmla="*/ 183 w 440"/>
                <a:gd name="T43" fmla="*/ 228 h 638"/>
                <a:gd name="T44" fmla="*/ 146 w 440"/>
                <a:gd name="T45" fmla="*/ 411 h 638"/>
                <a:gd name="T46" fmla="*/ 139 w 440"/>
                <a:gd name="T47" fmla="*/ 470 h 638"/>
                <a:gd name="T48" fmla="*/ 181 w 440"/>
                <a:gd name="T49" fmla="*/ 421 h 638"/>
                <a:gd name="T50" fmla="*/ 188 w 440"/>
                <a:gd name="T51" fmla="*/ 450 h 638"/>
                <a:gd name="T52" fmla="*/ 237 w 440"/>
                <a:gd name="T53" fmla="*/ 450 h 638"/>
                <a:gd name="T54" fmla="*/ 245 w 440"/>
                <a:gd name="T55" fmla="*/ 421 h 638"/>
                <a:gd name="T56" fmla="*/ 286 w 440"/>
                <a:gd name="T57" fmla="*/ 470 h 638"/>
                <a:gd name="T58" fmla="*/ 279 w 440"/>
                <a:gd name="T59" fmla="*/ 411 h 638"/>
                <a:gd name="T60" fmla="*/ 243 w 440"/>
                <a:gd name="T61" fmla="*/ 228 h 638"/>
                <a:gd name="T62" fmla="*/ 294 w 440"/>
                <a:gd name="T63" fmla="*/ 217 h 638"/>
                <a:gd name="T64" fmla="*/ 302 w 440"/>
                <a:gd name="T65" fmla="*/ 244 h 638"/>
                <a:gd name="T66" fmla="*/ 220 w 440"/>
                <a:gd name="T67" fmla="*/ 610 h 638"/>
                <a:gd name="T68" fmla="*/ 136 w 440"/>
                <a:gd name="T69" fmla="*/ 245 h 638"/>
                <a:gd name="T70" fmla="*/ 160 w 440"/>
                <a:gd name="T71" fmla="*/ 443 h 638"/>
                <a:gd name="T72" fmla="*/ 143 w 440"/>
                <a:gd name="T73" fmla="*/ 447 h 638"/>
                <a:gd name="T74" fmla="*/ 168 w 440"/>
                <a:gd name="T75" fmla="*/ 422 h 638"/>
                <a:gd name="T76" fmla="*/ 273 w 440"/>
                <a:gd name="T77" fmla="*/ 429 h 638"/>
                <a:gd name="T78" fmla="*/ 280 w 440"/>
                <a:gd name="T79" fmla="*/ 452 h 638"/>
                <a:gd name="T80" fmla="*/ 258 w 440"/>
                <a:gd name="T81" fmla="*/ 422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40" h="638">
                  <a:moveTo>
                    <a:pt x="220" y="638"/>
                  </a:moveTo>
                  <a:cubicBezTo>
                    <a:pt x="342" y="638"/>
                    <a:pt x="440" y="539"/>
                    <a:pt x="440" y="418"/>
                  </a:cubicBezTo>
                  <a:cubicBezTo>
                    <a:pt x="440" y="375"/>
                    <a:pt x="428" y="334"/>
                    <a:pt x="405" y="298"/>
                  </a:cubicBezTo>
                  <a:cubicBezTo>
                    <a:pt x="384" y="267"/>
                    <a:pt x="356" y="241"/>
                    <a:pt x="322" y="223"/>
                  </a:cubicBezTo>
                  <a:cubicBezTo>
                    <a:pt x="322" y="222"/>
                    <a:pt x="322" y="50"/>
                    <a:pt x="322" y="50"/>
                  </a:cubicBezTo>
                  <a:cubicBezTo>
                    <a:pt x="322" y="47"/>
                    <a:pt x="321" y="44"/>
                    <a:pt x="319" y="41"/>
                  </a:cubicBezTo>
                  <a:cubicBezTo>
                    <a:pt x="317" y="39"/>
                    <a:pt x="283" y="0"/>
                    <a:pt x="222" y="0"/>
                  </a:cubicBezTo>
                  <a:cubicBezTo>
                    <a:pt x="162" y="0"/>
                    <a:pt x="121" y="38"/>
                    <a:pt x="119" y="40"/>
                  </a:cubicBezTo>
                  <a:cubicBezTo>
                    <a:pt x="117" y="43"/>
                    <a:pt x="115" y="46"/>
                    <a:pt x="115" y="50"/>
                  </a:cubicBezTo>
                  <a:cubicBezTo>
                    <a:pt x="115" y="50"/>
                    <a:pt x="115" y="223"/>
                    <a:pt x="114" y="225"/>
                  </a:cubicBezTo>
                  <a:cubicBezTo>
                    <a:pt x="82" y="243"/>
                    <a:pt x="55" y="269"/>
                    <a:pt x="35" y="300"/>
                  </a:cubicBezTo>
                  <a:cubicBezTo>
                    <a:pt x="12" y="335"/>
                    <a:pt x="0" y="376"/>
                    <a:pt x="0" y="418"/>
                  </a:cubicBezTo>
                  <a:cubicBezTo>
                    <a:pt x="0" y="539"/>
                    <a:pt x="99" y="638"/>
                    <a:pt x="220" y="638"/>
                  </a:cubicBezTo>
                  <a:close/>
                  <a:moveTo>
                    <a:pt x="143" y="75"/>
                  </a:moveTo>
                  <a:cubicBezTo>
                    <a:pt x="294" y="102"/>
                    <a:pt x="294" y="102"/>
                    <a:pt x="294" y="102"/>
                  </a:cubicBezTo>
                  <a:cubicBezTo>
                    <a:pt x="294" y="134"/>
                    <a:pt x="294" y="134"/>
                    <a:pt x="294" y="134"/>
                  </a:cubicBezTo>
                  <a:cubicBezTo>
                    <a:pt x="143" y="106"/>
                    <a:pt x="143" y="106"/>
                    <a:pt x="143" y="106"/>
                  </a:cubicBezTo>
                  <a:lnTo>
                    <a:pt x="143" y="75"/>
                  </a:lnTo>
                  <a:close/>
                  <a:moveTo>
                    <a:pt x="143" y="134"/>
                  </a:moveTo>
                  <a:cubicBezTo>
                    <a:pt x="294" y="162"/>
                    <a:pt x="294" y="162"/>
                    <a:pt x="294" y="162"/>
                  </a:cubicBezTo>
                  <a:cubicBezTo>
                    <a:pt x="294" y="180"/>
                    <a:pt x="294" y="180"/>
                    <a:pt x="294" y="180"/>
                  </a:cubicBezTo>
                  <a:cubicBezTo>
                    <a:pt x="294" y="189"/>
                    <a:pt x="294" y="189"/>
                    <a:pt x="294" y="189"/>
                  </a:cubicBezTo>
                  <a:cubicBezTo>
                    <a:pt x="143" y="163"/>
                    <a:pt x="143" y="163"/>
                    <a:pt x="143" y="163"/>
                  </a:cubicBezTo>
                  <a:lnTo>
                    <a:pt x="143" y="134"/>
                  </a:lnTo>
                  <a:close/>
                  <a:moveTo>
                    <a:pt x="218" y="408"/>
                  </a:moveTo>
                  <a:cubicBezTo>
                    <a:pt x="216" y="409"/>
                    <a:pt x="214" y="410"/>
                    <a:pt x="213" y="411"/>
                  </a:cubicBezTo>
                  <a:cubicBezTo>
                    <a:pt x="211" y="410"/>
                    <a:pt x="209" y="409"/>
                    <a:pt x="207" y="408"/>
                  </a:cubicBezTo>
                  <a:cubicBezTo>
                    <a:pt x="201" y="404"/>
                    <a:pt x="193" y="402"/>
                    <a:pt x="184" y="400"/>
                  </a:cubicBezTo>
                  <a:cubicBezTo>
                    <a:pt x="191" y="354"/>
                    <a:pt x="194" y="273"/>
                    <a:pt x="195" y="228"/>
                  </a:cubicBezTo>
                  <a:cubicBezTo>
                    <a:pt x="195" y="215"/>
                    <a:pt x="196" y="205"/>
                    <a:pt x="196" y="200"/>
                  </a:cubicBezTo>
                  <a:cubicBezTo>
                    <a:pt x="230" y="206"/>
                    <a:pt x="230" y="206"/>
                    <a:pt x="230" y="206"/>
                  </a:cubicBezTo>
                  <a:cubicBezTo>
                    <a:pt x="230" y="211"/>
                    <a:pt x="230" y="219"/>
                    <a:pt x="230" y="228"/>
                  </a:cubicBezTo>
                  <a:cubicBezTo>
                    <a:pt x="231" y="273"/>
                    <a:pt x="234" y="354"/>
                    <a:pt x="241" y="400"/>
                  </a:cubicBezTo>
                  <a:cubicBezTo>
                    <a:pt x="233" y="402"/>
                    <a:pt x="225" y="404"/>
                    <a:pt x="218" y="408"/>
                  </a:cubicBezTo>
                  <a:close/>
                  <a:moveTo>
                    <a:pt x="225" y="448"/>
                  </a:moveTo>
                  <a:cubicBezTo>
                    <a:pt x="224" y="452"/>
                    <a:pt x="218" y="459"/>
                    <a:pt x="213" y="459"/>
                  </a:cubicBezTo>
                  <a:cubicBezTo>
                    <a:pt x="208" y="459"/>
                    <a:pt x="201" y="452"/>
                    <a:pt x="201" y="448"/>
                  </a:cubicBezTo>
                  <a:cubicBezTo>
                    <a:pt x="201" y="445"/>
                    <a:pt x="204" y="439"/>
                    <a:pt x="213" y="435"/>
                  </a:cubicBezTo>
                  <a:cubicBezTo>
                    <a:pt x="221" y="439"/>
                    <a:pt x="225" y="445"/>
                    <a:pt x="225" y="448"/>
                  </a:cubicBezTo>
                  <a:close/>
                  <a:moveTo>
                    <a:pt x="136" y="245"/>
                  </a:moveTo>
                  <a:cubicBezTo>
                    <a:pt x="144" y="242"/>
                    <a:pt x="144" y="242"/>
                    <a:pt x="144" y="242"/>
                  </a:cubicBezTo>
                  <a:cubicBezTo>
                    <a:pt x="143" y="191"/>
                    <a:pt x="143" y="191"/>
                    <a:pt x="143" y="191"/>
                  </a:cubicBezTo>
                  <a:cubicBezTo>
                    <a:pt x="183" y="198"/>
                    <a:pt x="183" y="198"/>
                    <a:pt x="183" y="198"/>
                  </a:cubicBezTo>
                  <a:cubicBezTo>
                    <a:pt x="183" y="205"/>
                    <a:pt x="183" y="215"/>
                    <a:pt x="183" y="228"/>
                  </a:cubicBezTo>
                  <a:cubicBezTo>
                    <a:pt x="181" y="278"/>
                    <a:pt x="178" y="360"/>
                    <a:pt x="172" y="400"/>
                  </a:cubicBezTo>
                  <a:cubicBezTo>
                    <a:pt x="162" y="401"/>
                    <a:pt x="153" y="404"/>
                    <a:pt x="146" y="411"/>
                  </a:cubicBezTo>
                  <a:cubicBezTo>
                    <a:pt x="138" y="418"/>
                    <a:pt x="133" y="429"/>
                    <a:pt x="131" y="441"/>
                  </a:cubicBezTo>
                  <a:cubicBezTo>
                    <a:pt x="129" y="453"/>
                    <a:pt x="132" y="464"/>
                    <a:pt x="139" y="470"/>
                  </a:cubicBezTo>
                  <a:cubicBezTo>
                    <a:pt x="146" y="477"/>
                    <a:pt x="158" y="477"/>
                    <a:pt x="170" y="457"/>
                  </a:cubicBezTo>
                  <a:cubicBezTo>
                    <a:pt x="174" y="449"/>
                    <a:pt x="178" y="436"/>
                    <a:pt x="181" y="421"/>
                  </a:cubicBezTo>
                  <a:cubicBezTo>
                    <a:pt x="186" y="421"/>
                    <a:pt x="192" y="423"/>
                    <a:pt x="197" y="425"/>
                  </a:cubicBezTo>
                  <a:cubicBezTo>
                    <a:pt x="189" y="434"/>
                    <a:pt x="188" y="444"/>
                    <a:pt x="188" y="450"/>
                  </a:cubicBezTo>
                  <a:cubicBezTo>
                    <a:pt x="189" y="464"/>
                    <a:pt x="200" y="480"/>
                    <a:pt x="213" y="480"/>
                  </a:cubicBezTo>
                  <a:cubicBezTo>
                    <a:pt x="225" y="480"/>
                    <a:pt x="236" y="464"/>
                    <a:pt x="237" y="450"/>
                  </a:cubicBezTo>
                  <a:cubicBezTo>
                    <a:pt x="237" y="444"/>
                    <a:pt x="236" y="434"/>
                    <a:pt x="229" y="425"/>
                  </a:cubicBezTo>
                  <a:cubicBezTo>
                    <a:pt x="234" y="423"/>
                    <a:pt x="239" y="421"/>
                    <a:pt x="245" y="421"/>
                  </a:cubicBezTo>
                  <a:cubicBezTo>
                    <a:pt x="248" y="436"/>
                    <a:pt x="251" y="449"/>
                    <a:pt x="256" y="457"/>
                  </a:cubicBezTo>
                  <a:cubicBezTo>
                    <a:pt x="267" y="477"/>
                    <a:pt x="279" y="477"/>
                    <a:pt x="286" y="470"/>
                  </a:cubicBezTo>
                  <a:cubicBezTo>
                    <a:pt x="293" y="464"/>
                    <a:pt x="296" y="453"/>
                    <a:pt x="294" y="441"/>
                  </a:cubicBezTo>
                  <a:cubicBezTo>
                    <a:pt x="292" y="429"/>
                    <a:pt x="287" y="418"/>
                    <a:pt x="279" y="411"/>
                  </a:cubicBezTo>
                  <a:cubicBezTo>
                    <a:pt x="272" y="404"/>
                    <a:pt x="263" y="401"/>
                    <a:pt x="254" y="400"/>
                  </a:cubicBezTo>
                  <a:cubicBezTo>
                    <a:pt x="247" y="360"/>
                    <a:pt x="244" y="278"/>
                    <a:pt x="243" y="228"/>
                  </a:cubicBezTo>
                  <a:cubicBezTo>
                    <a:pt x="243" y="220"/>
                    <a:pt x="242" y="214"/>
                    <a:pt x="242" y="208"/>
                  </a:cubicBezTo>
                  <a:cubicBezTo>
                    <a:pt x="294" y="217"/>
                    <a:pt x="294" y="217"/>
                    <a:pt x="294" y="217"/>
                  </a:cubicBezTo>
                  <a:cubicBezTo>
                    <a:pt x="294" y="240"/>
                    <a:pt x="294" y="240"/>
                    <a:pt x="294" y="240"/>
                  </a:cubicBezTo>
                  <a:cubicBezTo>
                    <a:pt x="302" y="244"/>
                    <a:pt x="302" y="244"/>
                    <a:pt x="302" y="244"/>
                  </a:cubicBezTo>
                  <a:cubicBezTo>
                    <a:pt x="369" y="275"/>
                    <a:pt x="413" y="344"/>
                    <a:pt x="413" y="418"/>
                  </a:cubicBezTo>
                  <a:cubicBezTo>
                    <a:pt x="413" y="524"/>
                    <a:pt x="326" y="610"/>
                    <a:pt x="220" y="610"/>
                  </a:cubicBezTo>
                  <a:cubicBezTo>
                    <a:pt x="114" y="610"/>
                    <a:pt x="28" y="524"/>
                    <a:pt x="28" y="418"/>
                  </a:cubicBezTo>
                  <a:cubicBezTo>
                    <a:pt x="28" y="344"/>
                    <a:pt x="70" y="278"/>
                    <a:pt x="136" y="245"/>
                  </a:cubicBezTo>
                  <a:close/>
                  <a:moveTo>
                    <a:pt x="168" y="422"/>
                  </a:moveTo>
                  <a:cubicBezTo>
                    <a:pt x="165" y="431"/>
                    <a:pt x="163" y="438"/>
                    <a:pt x="160" y="443"/>
                  </a:cubicBezTo>
                  <a:cubicBezTo>
                    <a:pt x="154" y="454"/>
                    <a:pt x="148" y="455"/>
                    <a:pt x="145" y="452"/>
                  </a:cubicBezTo>
                  <a:cubicBezTo>
                    <a:pt x="144" y="451"/>
                    <a:pt x="143" y="449"/>
                    <a:pt x="143" y="447"/>
                  </a:cubicBezTo>
                  <a:cubicBezTo>
                    <a:pt x="144" y="439"/>
                    <a:pt x="147" y="434"/>
                    <a:pt x="152" y="429"/>
                  </a:cubicBezTo>
                  <a:cubicBezTo>
                    <a:pt x="156" y="425"/>
                    <a:pt x="162" y="423"/>
                    <a:pt x="168" y="422"/>
                  </a:cubicBezTo>
                  <a:close/>
                  <a:moveTo>
                    <a:pt x="258" y="422"/>
                  </a:moveTo>
                  <a:cubicBezTo>
                    <a:pt x="264" y="423"/>
                    <a:pt x="269" y="425"/>
                    <a:pt x="273" y="429"/>
                  </a:cubicBezTo>
                  <a:cubicBezTo>
                    <a:pt x="278" y="434"/>
                    <a:pt x="281" y="439"/>
                    <a:pt x="282" y="447"/>
                  </a:cubicBezTo>
                  <a:cubicBezTo>
                    <a:pt x="283" y="449"/>
                    <a:pt x="282" y="451"/>
                    <a:pt x="280" y="452"/>
                  </a:cubicBezTo>
                  <a:cubicBezTo>
                    <a:pt x="277" y="455"/>
                    <a:pt x="271" y="454"/>
                    <a:pt x="265" y="443"/>
                  </a:cubicBezTo>
                  <a:cubicBezTo>
                    <a:pt x="262" y="438"/>
                    <a:pt x="260" y="431"/>
                    <a:pt x="258" y="4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98" name="Freeform 7">
              <a:extLst>
                <a:ext uri="{FF2B5EF4-FFF2-40B4-BE49-F238E27FC236}">
                  <a16:creationId xmlns:a16="http://schemas.microsoft.com/office/drawing/2014/main" id="{A733FC5A-8E6D-4D08-BA5E-CF58CB5668E2}"/>
                </a:ext>
              </a:extLst>
            </p:cNvPr>
            <p:cNvSpPr/>
            <p:nvPr/>
          </p:nvSpPr>
          <p:spPr bwMode="auto">
            <a:xfrm>
              <a:off x="2145" y="1578"/>
              <a:ext cx="164" cy="42"/>
            </a:xfrm>
            <a:custGeom>
              <a:avLst/>
              <a:gdLst>
                <a:gd name="T0" fmla="*/ 0 w 126"/>
                <a:gd name="T1" fmla="*/ 16 h 33"/>
                <a:gd name="T2" fmla="*/ 17 w 126"/>
                <a:gd name="T3" fmla="*/ 33 h 33"/>
                <a:gd name="T4" fmla="*/ 109 w 126"/>
                <a:gd name="T5" fmla="*/ 33 h 33"/>
                <a:gd name="T6" fmla="*/ 126 w 126"/>
                <a:gd name="T7" fmla="*/ 16 h 33"/>
                <a:gd name="T8" fmla="*/ 109 w 126"/>
                <a:gd name="T9" fmla="*/ 0 h 33"/>
                <a:gd name="T10" fmla="*/ 17 w 126"/>
                <a:gd name="T11" fmla="*/ 0 h 33"/>
                <a:gd name="T12" fmla="*/ 0 w 126"/>
                <a:gd name="T13" fmla="*/ 16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33">
                  <a:moveTo>
                    <a:pt x="0" y="16"/>
                  </a:moveTo>
                  <a:cubicBezTo>
                    <a:pt x="0" y="25"/>
                    <a:pt x="7" y="33"/>
                    <a:pt x="17" y="33"/>
                  </a:cubicBezTo>
                  <a:cubicBezTo>
                    <a:pt x="109" y="33"/>
                    <a:pt x="109" y="33"/>
                    <a:pt x="109" y="33"/>
                  </a:cubicBezTo>
                  <a:cubicBezTo>
                    <a:pt x="118" y="33"/>
                    <a:pt x="126" y="25"/>
                    <a:pt x="126" y="16"/>
                  </a:cubicBezTo>
                  <a:cubicBezTo>
                    <a:pt x="126" y="7"/>
                    <a:pt x="118" y="0"/>
                    <a:pt x="109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7" y="0"/>
                    <a:pt x="0" y="7"/>
                    <a:pt x="0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99" name="Freeform 8">
              <a:extLst>
                <a:ext uri="{FF2B5EF4-FFF2-40B4-BE49-F238E27FC236}">
                  <a16:creationId xmlns:a16="http://schemas.microsoft.com/office/drawing/2014/main" id="{B7F2FD60-DB72-4073-AB49-CEE8B1454414}"/>
                </a:ext>
              </a:extLst>
            </p:cNvPr>
            <p:cNvSpPr/>
            <p:nvPr/>
          </p:nvSpPr>
          <p:spPr bwMode="auto">
            <a:xfrm>
              <a:off x="1763" y="1882"/>
              <a:ext cx="44" cy="160"/>
            </a:xfrm>
            <a:custGeom>
              <a:avLst/>
              <a:gdLst>
                <a:gd name="T0" fmla="*/ 17 w 34"/>
                <a:gd name="T1" fmla="*/ 0 h 123"/>
                <a:gd name="T2" fmla="*/ 0 w 34"/>
                <a:gd name="T3" fmla="*/ 16 h 123"/>
                <a:gd name="T4" fmla="*/ 0 w 34"/>
                <a:gd name="T5" fmla="*/ 106 h 123"/>
                <a:gd name="T6" fmla="*/ 17 w 34"/>
                <a:gd name="T7" fmla="*/ 123 h 123"/>
                <a:gd name="T8" fmla="*/ 34 w 34"/>
                <a:gd name="T9" fmla="*/ 106 h 123"/>
                <a:gd name="T10" fmla="*/ 34 w 34"/>
                <a:gd name="T11" fmla="*/ 16 h 123"/>
                <a:gd name="T12" fmla="*/ 17 w 34"/>
                <a:gd name="T13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123">
                  <a:moveTo>
                    <a:pt x="17" y="0"/>
                  </a:moveTo>
                  <a:cubicBezTo>
                    <a:pt x="7" y="0"/>
                    <a:pt x="0" y="7"/>
                    <a:pt x="0" y="16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0" y="115"/>
                    <a:pt x="7" y="123"/>
                    <a:pt x="17" y="123"/>
                  </a:cubicBezTo>
                  <a:cubicBezTo>
                    <a:pt x="26" y="123"/>
                    <a:pt x="34" y="115"/>
                    <a:pt x="34" y="106"/>
                  </a:cubicBez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6" y="0"/>
                    <a:pt x="1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00" name="Freeform 9">
              <a:extLst>
                <a:ext uri="{FF2B5EF4-FFF2-40B4-BE49-F238E27FC236}">
                  <a16:creationId xmlns:a16="http://schemas.microsoft.com/office/drawing/2014/main" id="{D5E388B5-6F75-4580-98B7-A7D7DBEBF9CC}"/>
                </a:ext>
              </a:extLst>
            </p:cNvPr>
            <p:cNvSpPr/>
            <p:nvPr/>
          </p:nvSpPr>
          <p:spPr bwMode="auto">
            <a:xfrm>
              <a:off x="1308" y="1557"/>
              <a:ext cx="165" cy="44"/>
            </a:xfrm>
            <a:custGeom>
              <a:avLst/>
              <a:gdLst>
                <a:gd name="T0" fmla="*/ 17 w 127"/>
                <a:gd name="T1" fmla="*/ 34 h 34"/>
                <a:gd name="T2" fmla="*/ 110 w 127"/>
                <a:gd name="T3" fmla="*/ 34 h 34"/>
                <a:gd name="T4" fmla="*/ 127 w 127"/>
                <a:gd name="T5" fmla="*/ 17 h 34"/>
                <a:gd name="T6" fmla="*/ 110 w 127"/>
                <a:gd name="T7" fmla="*/ 0 h 34"/>
                <a:gd name="T8" fmla="*/ 17 w 127"/>
                <a:gd name="T9" fmla="*/ 0 h 34"/>
                <a:gd name="T10" fmla="*/ 0 w 127"/>
                <a:gd name="T11" fmla="*/ 17 h 34"/>
                <a:gd name="T12" fmla="*/ 17 w 127"/>
                <a:gd name="T1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34">
                  <a:moveTo>
                    <a:pt x="17" y="34"/>
                  </a:moveTo>
                  <a:cubicBezTo>
                    <a:pt x="110" y="34"/>
                    <a:pt x="110" y="34"/>
                    <a:pt x="110" y="34"/>
                  </a:cubicBezTo>
                  <a:cubicBezTo>
                    <a:pt x="119" y="34"/>
                    <a:pt x="127" y="26"/>
                    <a:pt x="127" y="17"/>
                  </a:cubicBezTo>
                  <a:cubicBezTo>
                    <a:pt x="127" y="8"/>
                    <a:pt x="119" y="0"/>
                    <a:pt x="110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0" y="26"/>
                    <a:pt x="8" y="34"/>
                    <a:pt x="17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01" name="Freeform 10">
              <a:extLst>
                <a:ext uri="{FF2B5EF4-FFF2-40B4-BE49-F238E27FC236}">
                  <a16:creationId xmlns:a16="http://schemas.microsoft.com/office/drawing/2014/main" id="{7C02028F-2D89-4C13-819A-E1F5E6F8330E}"/>
                </a:ext>
              </a:extLst>
            </p:cNvPr>
            <p:cNvSpPr/>
            <p:nvPr/>
          </p:nvSpPr>
          <p:spPr bwMode="auto">
            <a:xfrm>
              <a:off x="1403" y="1231"/>
              <a:ext cx="145" cy="117"/>
            </a:xfrm>
            <a:custGeom>
              <a:avLst/>
              <a:gdLst>
                <a:gd name="T0" fmla="*/ 9 w 112"/>
                <a:gd name="T1" fmla="*/ 30 h 90"/>
                <a:gd name="T2" fmla="*/ 83 w 112"/>
                <a:gd name="T3" fmla="*/ 84 h 90"/>
                <a:gd name="T4" fmla="*/ 107 w 112"/>
                <a:gd name="T5" fmla="*/ 81 h 90"/>
                <a:gd name="T6" fmla="*/ 103 w 112"/>
                <a:gd name="T7" fmla="*/ 58 h 90"/>
                <a:gd name="T8" fmla="*/ 30 w 112"/>
                <a:gd name="T9" fmla="*/ 3 h 90"/>
                <a:gd name="T10" fmla="*/ 20 w 112"/>
                <a:gd name="T11" fmla="*/ 0 h 90"/>
                <a:gd name="T12" fmla="*/ 6 w 112"/>
                <a:gd name="T13" fmla="*/ 7 h 90"/>
                <a:gd name="T14" fmla="*/ 9 w 112"/>
                <a:gd name="T15" fmla="*/ 3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2" h="90">
                  <a:moveTo>
                    <a:pt x="9" y="30"/>
                  </a:moveTo>
                  <a:cubicBezTo>
                    <a:pt x="83" y="84"/>
                    <a:pt x="83" y="84"/>
                    <a:pt x="83" y="84"/>
                  </a:cubicBezTo>
                  <a:cubicBezTo>
                    <a:pt x="90" y="90"/>
                    <a:pt x="101" y="88"/>
                    <a:pt x="107" y="81"/>
                  </a:cubicBezTo>
                  <a:cubicBezTo>
                    <a:pt x="112" y="74"/>
                    <a:pt x="111" y="63"/>
                    <a:pt x="103" y="58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27" y="1"/>
                    <a:pt x="23" y="0"/>
                    <a:pt x="20" y="0"/>
                  </a:cubicBezTo>
                  <a:cubicBezTo>
                    <a:pt x="14" y="0"/>
                    <a:pt x="9" y="2"/>
                    <a:pt x="6" y="7"/>
                  </a:cubicBezTo>
                  <a:cubicBezTo>
                    <a:pt x="0" y="14"/>
                    <a:pt x="2" y="24"/>
                    <a:pt x="9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02" name="Freeform 11">
              <a:extLst>
                <a:ext uri="{FF2B5EF4-FFF2-40B4-BE49-F238E27FC236}">
                  <a16:creationId xmlns:a16="http://schemas.microsoft.com/office/drawing/2014/main" id="{C26576DC-B768-484D-B2A5-7833FDEF7E2D}"/>
                </a:ext>
              </a:extLst>
            </p:cNvPr>
            <p:cNvSpPr/>
            <p:nvPr/>
          </p:nvSpPr>
          <p:spPr bwMode="auto">
            <a:xfrm>
              <a:off x="2073" y="1231"/>
              <a:ext cx="145" cy="117"/>
            </a:xfrm>
            <a:custGeom>
              <a:avLst/>
              <a:gdLst>
                <a:gd name="T0" fmla="*/ 29 w 112"/>
                <a:gd name="T1" fmla="*/ 84 h 90"/>
                <a:gd name="T2" fmla="*/ 103 w 112"/>
                <a:gd name="T3" fmla="*/ 30 h 90"/>
                <a:gd name="T4" fmla="*/ 106 w 112"/>
                <a:gd name="T5" fmla="*/ 7 h 90"/>
                <a:gd name="T6" fmla="*/ 92 w 112"/>
                <a:gd name="T7" fmla="*/ 0 h 90"/>
                <a:gd name="T8" fmla="*/ 82 w 112"/>
                <a:gd name="T9" fmla="*/ 3 h 90"/>
                <a:gd name="T10" fmla="*/ 9 w 112"/>
                <a:gd name="T11" fmla="*/ 58 h 90"/>
                <a:gd name="T12" fmla="*/ 5 w 112"/>
                <a:gd name="T13" fmla="*/ 81 h 90"/>
                <a:gd name="T14" fmla="*/ 29 w 112"/>
                <a:gd name="T15" fmla="*/ 84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2" h="90">
                  <a:moveTo>
                    <a:pt x="29" y="84"/>
                  </a:moveTo>
                  <a:cubicBezTo>
                    <a:pt x="103" y="30"/>
                    <a:pt x="103" y="30"/>
                    <a:pt x="103" y="30"/>
                  </a:cubicBezTo>
                  <a:cubicBezTo>
                    <a:pt x="110" y="24"/>
                    <a:pt x="112" y="14"/>
                    <a:pt x="106" y="7"/>
                  </a:cubicBezTo>
                  <a:cubicBezTo>
                    <a:pt x="103" y="2"/>
                    <a:pt x="98" y="0"/>
                    <a:pt x="92" y="0"/>
                  </a:cubicBezTo>
                  <a:cubicBezTo>
                    <a:pt x="89" y="0"/>
                    <a:pt x="85" y="1"/>
                    <a:pt x="82" y="3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1" y="63"/>
                    <a:pt x="0" y="74"/>
                    <a:pt x="5" y="81"/>
                  </a:cubicBezTo>
                  <a:cubicBezTo>
                    <a:pt x="11" y="88"/>
                    <a:pt x="22" y="90"/>
                    <a:pt x="29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03" name="Freeform 12">
              <a:extLst>
                <a:ext uri="{FF2B5EF4-FFF2-40B4-BE49-F238E27FC236}">
                  <a16:creationId xmlns:a16="http://schemas.microsoft.com/office/drawing/2014/main" id="{B3D31411-3CBB-4C60-A2B0-B39425051F5E}"/>
                </a:ext>
              </a:extLst>
            </p:cNvPr>
            <p:cNvSpPr/>
            <p:nvPr/>
          </p:nvSpPr>
          <p:spPr bwMode="auto">
            <a:xfrm>
              <a:off x="1431" y="1813"/>
              <a:ext cx="134" cy="128"/>
            </a:xfrm>
            <a:custGeom>
              <a:avLst/>
              <a:gdLst>
                <a:gd name="T0" fmla="*/ 84 w 103"/>
                <a:gd name="T1" fmla="*/ 0 h 98"/>
                <a:gd name="T2" fmla="*/ 72 w 103"/>
                <a:gd name="T3" fmla="*/ 4 h 98"/>
                <a:gd name="T4" fmla="*/ 7 w 103"/>
                <a:gd name="T5" fmla="*/ 68 h 98"/>
                <a:gd name="T6" fmla="*/ 7 w 103"/>
                <a:gd name="T7" fmla="*/ 91 h 98"/>
                <a:gd name="T8" fmla="*/ 31 w 103"/>
                <a:gd name="T9" fmla="*/ 91 h 98"/>
                <a:gd name="T10" fmla="*/ 96 w 103"/>
                <a:gd name="T11" fmla="*/ 28 h 98"/>
                <a:gd name="T12" fmla="*/ 96 w 103"/>
                <a:gd name="T13" fmla="*/ 4 h 98"/>
                <a:gd name="T14" fmla="*/ 84 w 103"/>
                <a:gd name="T15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3" h="98">
                  <a:moveTo>
                    <a:pt x="84" y="0"/>
                  </a:moveTo>
                  <a:cubicBezTo>
                    <a:pt x="80" y="0"/>
                    <a:pt x="75" y="1"/>
                    <a:pt x="72" y="4"/>
                  </a:cubicBezTo>
                  <a:cubicBezTo>
                    <a:pt x="7" y="68"/>
                    <a:pt x="7" y="68"/>
                    <a:pt x="7" y="68"/>
                  </a:cubicBezTo>
                  <a:cubicBezTo>
                    <a:pt x="0" y="74"/>
                    <a:pt x="0" y="85"/>
                    <a:pt x="7" y="91"/>
                  </a:cubicBezTo>
                  <a:cubicBezTo>
                    <a:pt x="13" y="98"/>
                    <a:pt x="24" y="98"/>
                    <a:pt x="31" y="91"/>
                  </a:cubicBezTo>
                  <a:cubicBezTo>
                    <a:pt x="96" y="28"/>
                    <a:pt x="96" y="28"/>
                    <a:pt x="96" y="28"/>
                  </a:cubicBezTo>
                  <a:cubicBezTo>
                    <a:pt x="103" y="21"/>
                    <a:pt x="103" y="11"/>
                    <a:pt x="96" y="4"/>
                  </a:cubicBezTo>
                  <a:cubicBezTo>
                    <a:pt x="93" y="1"/>
                    <a:pt x="88" y="0"/>
                    <a:pt x="8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04" name="Freeform 13">
              <a:extLst>
                <a:ext uri="{FF2B5EF4-FFF2-40B4-BE49-F238E27FC236}">
                  <a16:creationId xmlns:a16="http://schemas.microsoft.com/office/drawing/2014/main" id="{53932605-7261-4259-A9F4-B71614B0370F}"/>
                </a:ext>
              </a:extLst>
            </p:cNvPr>
            <p:cNvSpPr/>
            <p:nvPr/>
          </p:nvSpPr>
          <p:spPr bwMode="auto">
            <a:xfrm>
              <a:off x="2043" y="1813"/>
              <a:ext cx="132" cy="128"/>
            </a:xfrm>
            <a:custGeom>
              <a:avLst/>
              <a:gdLst>
                <a:gd name="T0" fmla="*/ 31 w 102"/>
                <a:gd name="T1" fmla="*/ 4 h 98"/>
                <a:gd name="T2" fmla="*/ 19 w 102"/>
                <a:gd name="T3" fmla="*/ 0 h 98"/>
                <a:gd name="T4" fmla="*/ 7 w 102"/>
                <a:gd name="T5" fmla="*/ 4 h 98"/>
                <a:gd name="T6" fmla="*/ 7 w 102"/>
                <a:gd name="T7" fmla="*/ 28 h 98"/>
                <a:gd name="T8" fmla="*/ 72 w 102"/>
                <a:gd name="T9" fmla="*/ 91 h 98"/>
                <a:gd name="T10" fmla="*/ 96 w 102"/>
                <a:gd name="T11" fmla="*/ 91 h 98"/>
                <a:gd name="T12" fmla="*/ 96 w 102"/>
                <a:gd name="T13" fmla="*/ 68 h 98"/>
                <a:gd name="T14" fmla="*/ 31 w 102"/>
                <a:gd name="T15" fmla="*/ 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2" h="98">
                  <a:moveTo>
                    <a:pt x="31" y="4"/>
                  </a:moveTo>
                  <a:cubicBezTo>
                    <a:pt x="27" y="1"/>
                    <a:pt x="23" y="0"/>
                    <a:pt x="19" y="0"/>
                  </a:cubicBezTo>
                  <a:cubicBezTo>
                    <a:pt x="14" y="0"/>
                    <a:pt x="10" y="1"/>
                    <a:pt x="7" y="4"/>
                  </a:cubicBezTo>
                  <a:cubicBezTo>
                    <a:pt x="0" y="11"/>
                    <a:pt x="0" y="21"/>
                    <a:pt x="7" y="28"/>
                  </a:cubicBezTo>
                  <a:cubicBezTo>
                    <a:pt x="72" y="91"/>
                    <a:pt x="72" y="91"/>
                    <a:pt x="72" y="91"/>
                  </a:cubicBezTo>
                  <a:cubicBezTo>
                    <a:pt x="78" y="98"/>
                    <a:pt x="89" y="98"/>
                    <a:pt x="96" y="91"/>
                  </a:cubicBezTo>
                  <a:cubicBezTo>
                    <a:pt x="102" y="85"/>
                    <a:pt x="102" y="74"/>
                    <a:pt x="96" y="68"/>
                  </a:cubicBezTo>
                  <a:lnTo>
                    <a:pt x="31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</p:grpSp>
      <p:sp>
        <p:nvSpPr>
          <p:cNvPr id="105" name="Freeform 34">
            <a:extLst>
              <a:ext uri="{FF2B5EF4-FFF2-40B4-BE49-F238E27FC236}">
                <a16:creationId xmlns:a16="http://schemas.microsoft.com/office/drawing/2014/main" id="{B2500A76-790D-48F0-B22C-759F636CFD27}"/>
              </a:ext>
            </a:extLst>
          </p:cNvPr>
          <p:cNvSpPr>
            <a:spLocks noEditPoints="1"/>
          </p:cNvSpPr>
          <p:nvPr/>
        </p:nvSpPr>
        <p:spPr bwMode="auto">
          <a:xfrm>
            <a:off x="4662445" y="5525618"/>
            <a:ext cx="793395" cy="459363"/>
          </a:xfrm>
          <a:custGeom>
            <a:avLst/>
            <a:gdLst>
              <a:gd name="T0" fmla="*/ 97 w 97"/>
              <a:gd name="T1" fmla="*/ 16 h 63"/>
              <a:gd name="T2" fmla="*/ 90 w 97"/>
              <a:gd name="T3" fmla="*/ 22 h 63"/>
              <a:gd name="T4" fmla="*/ 75 w 97"/>
              <a:gd name="T5" fmla="*/ 33 h 63"/>
              <a:gd name="T6" fmla="*/ 46 w 97"/>
              <a:gd name="T7" fmla="*/ 51 h 63"/>
              <a:gd name="T8" fmla="*/ 29 w 97"/>
              <a:gd name="T9" fmla="*/ 63 h 63"/>
              <a:gd name="T10" fmla="*/ 26 w 97"/>
              <a:gd name="T11" fmla="*/ 62 h 63"/>
              <a:gd name="T12" fmla="*/ 16 w 97"/>
              <a:gd name="T13" fmla="*/ 47 h 63"/>
              <a:gd name="T14" fmla="*/ 2 w 97"/>
              <a:gd name="T15" fmla="*/ 48 h 63"/>
              <a:gd name="T16" fmla="*/ 10 w 97"/>
              <a:gd name="T17" fmla="*/ 28 h 63"/>
              <a:gd name="T18" fmla="*/ 10 w 97"/>
              <a:gd name="T19" fmla="*/ 26 h 63"/>
              <a:gd name="T20" fmla="*/ 18 w 97"/>
              <a:gd name="T21" fmla="*/ 0 h 63"/>
              <a:gd name="T22" fmla="*/ 40 w 97"/>
              <a:gd name="T23" fmla="*/ 5 h 63"/>
              <a:gd name="T24" fmla="*/ 75 w 97"/>
              <a:gd name="T25" fmla="*/ 13 h 63"/>
              <a:gd name="T26" fmla="*/ 94 w 97"/>
              <a:gd name="T27" fmla="*/ 15 h 63"/>
              <a:gd name="T28" fmla="*/ 97 w 97"/>
              <a:gd name="T29" fmla="*/ 16 h 63"/>
              <a:gd name="T30" fmla="*/ 20 w 97"/>
              <a:gd name="T31" fmla="*/ 3 h 63"/>
              <a:gd name="T32" fmla="*/ 16 w 97"/>
              <a:gd name="T33" fmla="*/ 18 h 63"/>
              <a:gd name="T34" fmla="*/ 14 w 97"/>
              <a:gd name="T35" fmla="*/ 26 h 63"/>
              <a:gd name="T36" fmla="*/ 65 w 97"/>
              <a:gd name="T37" fmla="*/ 20 h 63"/>
              <a:gd name="T38" fmla="*/ 86 w 97"/>
              <a:gd name="T39" fmla="*/ 17 h 63"/>
              <a:gd name="T40" fmla="*/ 20 w 97"/>
              <a:gd name="T41" fmla="*/ 3 h 63"/>
              <a:gd name="T42" fmla="*/ 14 w 97"/>
              <a:gd name="T43" fmla="*/ 38 h 63"/>
              <a:gd name="T44" fmla="*/ 28 w 97"/>
              <a:gd name="T45" fmla="*/ 60 h 63"/>
              <a:gd name="T46" fmla="*/ 82 w 97"/>
              <a:gd name="T47" fmla="*/ 24 h 63"/>
              <a:gd name="T48" fmla="*/ 82 w 97"/>
              <a:gd name="T49" fmla="*/ 23 h 63"/>
              <a:gd name="T50" fmla="*/ 14 w 97"/>
              <a:gd name="T51" fmla="*/ 38 h 63"/>
              <a:gd name="T52" fmla="*/ 13 w 97"/>
              <a:gd name="T53" fmla="*/ 29 h 63"/>
              <a:gd name="T54" fmla="*/ 7 w 97"/>
              <a:gd name="T55" fmla="*/ 40 h 63"/>
              <a:gd name="T56" fmla="*/ 12 w 97"/>
              <a:gd name="T57" fmla="*/ 35 h 63"/>
              <a:gd name="T58" fmla="*/ 15 w 97"/>
              <a:gd name="T59" fmla="*/ 36 h 63"/>
              <a:gd name="T60" fmla="*/ 57 w 97"/>
              <a:gd name="T61" fmla="*/ 27 h 63"/>
              <a:gd name="T62" fmla="*/ 77 w 97"/>
              <a:gd name="T63" fmla="*/ 21 h 63"/>
              <a:gd name="T64" fmla="*/ 13 w 97"/>
              <a:gd name="T65" fmla="*/ 29 h 63"/>
              <a:gd name="T66" fmla="*/ 6 w 97"/>
              <a:gd name="T67" fmla="*/ 45 h 63"/>
              <a:gd name="T68" fmla="*/ 14 w 97"/>
              <a:gd name="T69" fmla="*/ 44 h 63"/>
              <a:gd name="T70" fmla="*/ 11 w 97"/>
              <a:gd name="T71" fmla="*/ 39 h 63"/>
              <a:gd name="T72" fmla="*/ 6 w 97"/>
              <a:gd name="T73" fmla="*/ 45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7" h="63">
                <a:moveTo>
                  <a:pt x="97" y="16"/>
                </a:moveTo>
                <a:cubicBezTo>
                  <a:pt x="96" y="20"/>
                  <a:pt x="92" y="19"/>
                  <a:pt x="90" y="22"/>
                </a:cubicBezTo>
                <a:cubicBezTo>
                  <a:pt x="85" y="24"/>
                  <a:pt x="80" y="29"/>
                  <a:pt x="75" y="33"/>
                </a:cubicBezTo>
                <a:cubicBezTo>
                  <a:pt x="65" y="38"/>
                  <a:pt x="56" y="45"/>
                  <a:pt x="46" y="51"/>
                </a:cubicBezTo>
                <a:cubicBezTo>
                  <a:pt x="40" y="54"/>
                  <a:pt x="35" y="58"/>
                  <a:pt x="29" y="63"/>
                </a:cubicBezTo>
                <a:cubicBezTo>
                  <a:pt x="28" y="62"/>
                  <a:pt x="27" y="62"/>
                  <a:pt x="26" y="62"/>
                </a:cubicBezTo>
                <a:cubicBezTo>
                  <a:pt x="22" y="57"/>
                  <a:pt x="20" y="52"/>
                  <a:pt x="16" y="47"/>
                </a:cubicBezTo>
                <a:cubicBezTo>
                  <a:pt x="12" y="47"/>
                  <a:pt x="6" y="49"/>
                  <a:pt x="2" y="48"/>
                </a:cubicBezTo>
                <a:cubicBezTo>
                  <a:pt x="0" y="42"/>
                  <a:pt x="7" y="35"/>
                  <a:pt x="10" y="28"/>
                </a:cubicBezTo>
                <a:cubicBezTo>
                  <a:pt x="10" y="27"/>
                  <a:pt x="10" y="26"/>
                  <a:pt x="10" y="26"/>
                </a:cubicBezTo>
                <a:cubicBezTo>
                  <a:pt x="13" y="17"/>
                  <a:pt x="15" y="8"/>
                  <a:pt x="18" y="0"/>
                </a:cubicBezTo>
                <a:cubicBezTo>
                  <a:pt x="25" y="0"/>
                  <a:pt x="33" y="4"/>
                  <a:pt x="40" y="5"/>
                </a:cubicBezTo>
                <a:cubicBezTo>
                  <a:pt x="51" y="8"/>
                  <a:pt x="63" y="10"/>
                  <a:pt x="75" y="13"/>
                </a:cubicBezTo>
                <a:cubicBezTo>
                  <a:pt x="81" y="13"/>
                  <a:pt x="88" y="15"/>
                  <a:pt x="94" y="15"/>
                </a:cubicBezTo>
                <a:cubicBezTo>
                  <a:pt x="95" y="15"/>
                  <a:pt x="96" y="14"/>
                  <a:pt x="97" y="16"/>
                </a:cubicBezTo>
                <a:close/>
                <a:moveTo>
                  <a:pt x="20" y="3"/>
                </a:moveTo>
                <a:cubicBezTo>
                  <a:pt x="18" y="8"/>
                  <a:pt x="16" y="13"/>
                  <a:pt x="16" y="18"/>
                </a:cubicBezTo>
                <a:cubicBezTo>
                  <a:pt x="15" y="21"/>
                  <a:pt x="13" y="23"/>
                  <a:pt x="14" y="26"/>
                </a:cubicBezTo>
                <a:cubicBezTo>
                  <a:pt x="31" y="24"/>
                  <a:pt x="48" y="21"/>
                  <a:pt x="65" y="20"/>
                </a:cubicBezTo>
                <a:cubicBezTo>
                  <a:pt x="72" y="18"/>
                  <a:pt x="80" y="19"/>
                  <a:pt x="86" y="17"/>
                </a:cubicBezTo>
                <a:cubicBezTo>
                  <a:pt x="64" y="14"/>
                  <a:pt x="41" y="7"/>
                  <a:pt x="20" y="3"/>
                </a:cubicBezTo>
                <a:close/>
                <a:moveTo>
                  <a:pt x="14" y="38"/>
                </a:moveTo>
                <a:cubicBezTo>
                  <a:pt x="19" y="45"/>
                  <a:pt x="22" y="53"/>
                  <a:pt x="28" y="60"/>
                </a:cubicBezTo>
                <a:cubicBezTo>
                  <a:pt x="46" y="48"/>
                  <a:pt x="64" y="37"/>
                  <a:pt x="82" y="24"/>
                </a:cubicBezTo>
                <a:cubicBezTo>
                  <a:pt x="82" y="23"/>
                  <a:pt x="82" y="23"/>
                  <a:pt x="82" y="23"/>
                </a:cubicBezTo>
                <a:cubicBezTo>
                  <a:pt x="59" y="29"/>
                  <a:pt x="37" y="35"/>
                  <a:pt x="14" y="38"/>
                </a:cubicBezTo>
                <a:close/>
                <a:moveTo>
                  <a:pt x="13" y="29"/>
                </a:moveTo>
                <a:cubicBezTo>
                  <a:pt x="11" y="33"/>
                  <a:pt x="8" y="37"/>
                  <a:pt x="7" y="40"/>
                </a:cubicBezTo>
                <a:cubicBezTo>
                  <a:pt x="9" y="39"/>
                  <a:pt x="9" y="36"/>
                  <a:pt x="12" y="35"/>
                </a:cubicBezTo>
                <a:cubicBezTo>
                  <a:pt x="13" y="35"/>
                  <a:pt x="14" y="35"/>
                  <a:pt x="15" y="36"/>
                </a:cubicBezTo>
                <a:cubicBezTo>
                  <a:pt x="29" y="33"/>
                  <a:pt x="43" y="30"/>
                  <a:pt x="57" y="27"/>
                </a:cubicBezTo>
                <a:cubicBezTo>
                  <a:pt x="64" y="24"/>
                  <a:pt x="70" y="23"/>
                  <a:pt x="77" y="21"/>
                </a:cubicBezTo>
                <a:cubicBezTo>
                  <a:pt x="55" y="23"/>
                  <a:pt x="34" y="25"/>
                  <a:pt x="13" y="29"/>
                </a:cubicBezTo>
                <a:close/>
                <a:moveTo>
                  <a:pt x="6" y="45"/>
                </a:moveTo>
                <a:cubicBezTo>
                  <a:pt x="9" y="46"/>
                  <a:pt x="12" y="44"/>
                  <a:pt x="14" y="44"/>
                </a:cubicBezTo>
                <a:cubicBezTo>
                  <a:pt x="13" y="42"/>
                  <a:pt x="13" y="41"/>
                  <a:pt x="11" y="39"/>
                </a:cubicBezTo>
                <a:cubicBezTo>
                  <a:pt x="10" y="41"/>
                  <a:pt x="8" y="43"/>
                  <a:pt x="6" y="45"/>
                </a:cubicBezTo>
                <a:close/>
              </a:path>
            </a:pathLst>
          </a:custGeo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6" name="任意多边形 2">
            <a:extLst>
              <a:ext uri="{FF2B5EF4-FFF2-40B4-BE49-F238E27FC236}">
                <a16:creationId xmlns:a16="http://schemas.microsoft.com/office/drawing/2014/main" id="{AC6EAE38-A932-4050-AAE4-E3E4305BB299}"/>
              </a:ext>
            </a:extLst>
          </p:cNvPr>
          <p:cNvSpPr/>
          <p:nvPr/>
        </p:nvSpPr>
        <p:spPr>
          <a:xfrm>
            <a:off x="618033" y="5707792"/>
            <a:ext cx="3975213" cy="317376"/>
          </a:xfrm>
          <a:custGeom>
            <a:avLst/>
            <a:gdLst>
              <a:gd name="connsiteX0" fmla="*/ 0 w 6766560"/>
              <a:gd name="connsiteY0" fmla="*/ 39809 h 361457"/>
              <a:gd name="connsiteX1" fmla="*/ 4411980 w 6766560"/>
              <a:gd name="connsiteY1" fmla="*/ 28379 h 361457"/>
              <a:gd name="connsiteX2" fmla="*/ 4023360 w 6766560"/>
              <a:gd name="connsiteY2" fmla="*/ 359849 h 361457"/>
              <a:gd name="connsiteX3" fmla="*/ 6766560 w 6766560"/>
              <a:gd name="connsiteY3" fmla="*/ 131249 h 361457"/>
              <a:gd name="connsiteX0-1" fmla="*/ 0 w 6766560"/>
              <a:gd name="connsiteY0-2" fmla="*/ 75291 h 398381"/>
              <a:gd name="connsiteX1-3" fmla="*/ 4369154 w 6766560"/>
              <a:gd name="connsiteY1-4" fmla="*/ 18141 h 398381"/>
              <a:gd name="connsiteX2-5" fmla="*/ 4023360 w 6766560"/>
              <a:gd name="connsiteY2-6" fmla="*/ 395331 h 398381"/>
              <a:gd name="connsiteX3-7" fmla="*/ 6766560 w 6766560"/>
              <a:gd name="connsiteY3-8" fmla="*/ 166731 h 398381"/>
              <a:gd name="connsiteX0-9" fmla="*/ 0 w 6766560"/>
              <a:gd name="connsiteY0-10" fmla="*/ 71354 h 339035"/>
              <a:gd name="connsiteX1-11" fmla="*/ 4369154 w 6766560"/>
              <a:gd name="connsiteY1-12" fmla="*/ 14204 h 339035"/>
              <a:gd name="connsiteX2-13" fmla="*/ 4351696 w 6766560"/>
              <a:gd name="connsiteY2-14" fmla="*/ 334244 h 339035"/>
              <a:gd name="connsiteX3-15" fmla="*/ 6766560 w 6766560"/>
              <a:gd name="connsiteY3-16" fmla="*/ 162794 h 339035"/>
              <a:gd name="connsiteX0-17" fmla="*/ 0 w 7194823"/>
              <a:gd name="connsiteY0-18" fmla="*/ 71354 h 334304"/>
              <a:gd name="connsiteX1-19" fmla="*/ 4369154 w 7194823"/>
              <a:gd name="connsiteY1-20" fmla="*/ 14204 h 334304"/>
              <a:gd name="connsiteX2-21" fmla="*/ 4351696 w 7194823"/>
              <a:gd name="connsiteY2-22" fmla="*/ 334244 h 334304"/>
              <a:gd name="connsiteX3-23" fmla="*/ 7194823 w 7194823"/>
              <a:gd name="connsiteY3-24" fmla="*/ 37064 h 334304"/>
              <a:gd name="connsiteX0-25" fmla="*/ 0 w 7194823"/>
              <a:gd name="connsiteY0-26" fmla="*/ 72918 h 358721"/>
              <a:gd name="connsiteX1-27" fmla="*/ 4369154 w 7194823"/>
              <a:gd name="connsiteY1-28" fmla="*/ 15768 h 358721"/>
              <a:gd name="connsiteX2-29" fmla="*/ 4051911 w 7194823"/>
              <a:gd name="connsiteY2-30" fmla="*/ 358668 h 358721"/>
              <a:gd name="connsiteX3-31" fmla="*/ 7194823 w 7194823"/>
              <a:gd name="connsiteY3-32" fmla="*/ 38628 h 358721"/>
              <a:gd name="connsiteX0-33" fmla="*/ 0 w 6454042"/>
              <a:gd name="connsiteY0-34" fmla="*/ 72918 h 359955"/>
              <a:gd name="connsiteX1-35" fmla="*/ 4369154 w 6454042"/>
              <a:gd name="connsiteY1-36" fmla="*/ 15768 h 359955"/>
              <a:gd name="connsiteX2-37" fmla="*/ 4051911 w 6454042"/>
              <a:gd name="connsiteY2-38" fmla="*/ 358668 h 359955"/>
              <a:gd name="connsiteX3-39" fmla="*/ 6454042 w 6454042"/>
              <a:gd name="connsiteY3-40" fmla="*/ 112769 h 359955"/>
              <a:gd name="connsiteX0-41" fmla="*/ 0 w 6454042"/>
              <a:gd name="connsiteY0-42" fmla="*/ 62493 h 349247"/>
              <a:gd name="connsiteX1-43" fmla="*/ 4122228 w 6454042"/>
              <a:gd name="connsiteY1-44" fmla="*/ 17700 h 349247"/>
              <a:gd name="connsiteX2-45" fmla="*/ 4051911 w 6454042"/>
              <a:gd name="connsiteY2-46" fmla="*/ 348243 h 349247"/>
              <a:gd name="connsiteX3-47" fmla="*/ 6454042 w 6454042"/>
              <a:gd name="connsiteY3-48" fmla="*/ 102344 h 349247"/>
              <a:gd name="connsiteX0-49" fmla="*/ 0 w 4341830"/>
              <a:gd name="connsiteY0-50" fmla="*/ 62493 h 348243"/>
              <a:gd name="connsiteX1-51" fmla="*/ 4122228 w 4341830"/>
              <a:gd name="connsiteY1-52" fmla="*/ 17700 h 348243"/>
              <a:gd name="connsiteX2-53" fmla="*/ 4051911 w 4341830"/>
              <a:gd name="connsiteY2-54" fmla="*/ 348243 h 348243"/>
              <a:gd name="connsiteX0-55" fmla="*/ 0 w 4122228"/>
              <a:gd name="connsiteY0-56" fmla="*/ 62493 h 62493"/>
              <a:gd name="connsiteX1-57" fmla="*/ 4122228 w 4122228"/>
              <a:gd name="connsiteY1-58" fmla="*/ 17700 h 62493"/>
              <a:gd name="connsiteX0-59" fmla="*/ 0 w 4122228"/>
              <a:gd name="connsiteY0-60" fmla="*/ 44793 h 66159"/>
              <a:gd name="connsiteX1-61" fmla="*/ 4122228 w 4122228"/>
              <a:gd name="connsiteY1-62" fmla="*/ 0 h 66159"/>
              <a:gd name="connsiteX0-63" fmla="*/ 0 w 4245691"/>
              <a:gd name="connsiteY0-64" fmla="*/ 156004 h 156004"/>
              <a:gd name="connsiteX1-65" fmla="*/ 4245691 w 4245691"/>
              <a:gd name="connsiteY1-66" fmla="*/ 0 h 156004"/>
              <a:gd name="connsiteX0-67" fmla="*/ 0 w 4245691"/>
              <a:gd name="connsiteY0-68" fmla="*/ 156004 h 163985"/>
              <a:gd name="connsiteX1-69" fmla="*/ 4245691 w 4245691"/>
              <a:gd name="connsiteY1-70" fmla="*/ 0 h 163985"/>
              <a:gd name="connsiteX0-71" fmla="*/ 0 w 5449458"/>
              <a:gd name="connsiteY0-72" fmla="*/ 143648 h 143648"/>
              <a:gd name="connsiteX1-73" fmla="*/ 5449458 w 5449458"/>
              <a:gd name="connsiteY1-74" fmla="*/ 0 h 143648"/>
              <a:gd name="connsiteX0-75" fmla="*/ 0 w 5449458"/>
              <a:gd name="connsiteY0-76" fmla="*/ 143648 h 260913"/>
              <a:gd name="connsiteX1-77" fmla="*/ 1990356 w 5449458"/>
              <a:gd name="connsiteY1-78" fmla="*/ 260339 h 260913"/>
              <a:gd name="connsiteX2-79" fmla="*/ 5449458 w 5449458"/>
              <a:gd name="connsiteY2-80" fmla="*/ 0 h 260913"/>
              <a:gd name="connsiteX0-81" fmla="*/ 0 w 4693246"/>
              <a:gd name="connsiteY0-82" fmla="*/ 169 h 463018"/>
              <a:gd name="connsiteX1-83" fmla="*/ 1234144 w 4693246"/>
              <a:gd name="connsiteY1-84" fmla="*/ 462849 h 463018"/>
              <a:gd name="connsiteX2-85" fmla="*/ 4693246 w 4693246"/>
              <a:gd name="connsiteY2-86" fmla="*/ 202510 h 463018"/>
              <a:gd name="connsiteX0-87" fmla="*/ 153395 w 4846641"/>
              <a:gd name="connsiteY0-88" fmla="*/ 0 h 462988"/>
              <a:gd name="connsiteX1-89" fmla="*/ 1387539 w 4846641"/>
              <a:gd name="connsiteY1-90" fmla="*/ 462680 h 462988"/>
              <a:gd name="connsiteX2-91" fmla="*/ 4846641 w 4846641"/>
              <a:gd name="connsiteY2-92" fmla="*/ 202341 h 462988"/>
              <a:gd name="connsiteX0-93" fmla="*/ 212160 w 4457851"/>
              <a:gd name="connsiteY0-94" fmla="*/ 0 h 462988"/>
              <a:gd name="connsiteX1-95" fmla="*/ 998749 w 4457851"/>
              <a:gd name="connsiteY1-96" fmla="*/ 462680 h 462988"/>
              <a:gd name="connsiteX2-97" fmla="*/ 4457851 w 4457851"/>
              <a:gd name="connsiteY2-98" fmla="*/ 202341 h 462988"/>
              <a:gd name="connsiteX0-99" fmla="*/ 238795 w 4484486"/>
              <a:gd name="connsiteY0-100" fmla="*/ 0 h 462868"/>
              <a:gd name="connsiteX1-101" fmla="*/ 1025384 w 4484486"/>
              <a:gd name="connsiteY1-102" fmla="*/ 462680 h 462868"/>
              <a:gd name="connsiteX2-103" fmla="*/ 4484486 w 4484486"/>
              <a:gd name="connsiteY2-104" fmla="*/ 202341 h 462868"/>
              <a:gd name="connsiteX0-105" fmla="*/ 410770 w 4656461"/>
              <a:gd name="connsiteY0-106" fmla="*/ 0 h 425815"/>
              <a:gd name="connsiteX1-107" fmla="*/ 595476 w 4656461"/>
              <a:gd name="connsiteY1-108" fmla="*/ 425610 h 425815"/>
              <a:gd name="connsiteX2-109" fmla="*/ 4656461 w 4656461"/>
              <a:gd name="connsiteY2-110" fmla="*/ 202341 h 425815"/>
              <a:gd name="connsiteX0-111" fmla="*/ 410770 w 4656461"/>
              <a:gd name="connsiteY0-112" fmla="*/ 0 h 364069"/>
              <a:gd name="connsiteX1-113" fmla="*/ 595476 w 4656461"/>
              <a:gd name="connsiteY1-114" fmla="*/ 363827 h 364069"/>
              <a:gd name="connsiteX2-115" fmla="*/ 4656461 w 4656461"/>
              <a:gd name="connsiteY2-116" fmla="*/ 202341 h 364069"/>
              <a:gd name="connsiteX0-117" fmla="*/ 558636 w 4511100"/>
              <a:gd name="connsiteY0-118" fmla="*/ 0 h 388767"/>
              <a:gd name="connsiteX1-119" fmla="*/ 450115 w 4511100"/>
              <a:gd name="connsiteY1-120" fmla="*/ 388541 h 388767"/>
              <a:gd name="connsiteX2-121" fmla="*/ 4511100 w 4511100"/>
              <a:gd name="connsiteY2-122" fmla="*/ 227055 h 388767"/>
              <a:gd name="connsiteX0-123" fmla="*/ 445007 w 4613533"/>
              <a:gd name="connsiteY0-124" fmla="*/ 0 h 413467"/>
              <a:gd name="connsiteX1-125" fmla="*/ 552548 w 4613533"/>
              <a:gd name="connsiteY1-126" fmla="*/ 413255 h 413467"/>
              <a:gd name="connsiteX2-127" fmla="*/ 4613533 w 4613533"/>
              <a:gd name="connsiteY2-128" fmla="*/ 251769 h 413467"/>
              <a:gd name="connsiteX0-129" fmla="*/ 437894 w 4606420"/>
              <a:gd name="connsiteY0-130" fmla="*/ 0 h 351722"/>
              <a:gd name="connsiteX1-131" fmla="*/ 560868 w 4606420"/>
              <a:gd name="connsiteY1-132" fmla="*/ 351471 h 351722"/>
              <a:gd name="connsiteX2-133" fmla="*/ 4606420 w 4606420"/>
              <a:gd name="connsiteY2-134" fmla="*/ 251769 h 351722"/>
              <a:gd name="connsiteX0-135" fmla="*/ 424068 w 4592594"/>
              <a:gd name="connsiteY0-136" fmla="*/ 0 h 401116"/>
              <a:gd name="connsiteX1-137" fmla="*/ 577907 w 4592594"/>
              <a:gd name="connsiteY1-138" fmla="*/ 400898 h 401116"/>
              <a:gd name="connsiteX2-139" fmla="*/ 4592594 w 4592594"/>
              <a:gd name="connsiteY2-140" fmla="*/ 251769 h 401116"/>
              <a:gd name="connsiteX0-141" fmla="*/ 424068 w 4592594"/>
              <a:gd name="connsiteY0-142" fmla="*/ 0 h 401116"/>
              <a:gd name="connsiteX1-143" fmla="*/ 577907 w 4592594"/>
              <a:gd name="connsiteY1-144" fmla="*/ 400898 h 401116"/>
              <a:gd name="connsiteX2-145" fmla="*/ 4592594 w 4592594"/>
              <a:gd name="connsiteY2-146" fmla="*/ 338266 h 401116"/>
              <a:gd name="connsiteX0-147" fmla="*/ 391353 w 4638179"/>
              <a:gd name="connsiteY0-148" fmla="*/ 0 h 401116"/>
              <a:gd name="connsiteX1-149" fmla="*/ 623492 w 4638179"/>
              <a:gd name="connsiteY1-150" fmla="*/ 400898 h 401116"/>
              <a:gd name="connsiteX2-151" fmla="*/ 4638179 w 4638179"/>
              <a:gd name="connsiteY2-152" fmla="*/ 338266 h 401116"/>
              <a:gd name="connsiteX0-153" fmla="*/ 391353 w 4904398"/>
              <a:gd name="connsiteY0-154" fmla="*/ 0 h 401116"/>
              <a:gd name="connsiteX1-155" fmla="*/ 623492 w 4904398"/>
              <a:gd name="connsiteY1-156" fmla="*/ 400898 h 401116"/>
              <a:gd name="connsiteX2-157" fmla="*/ 4904398 w 4904398"/>
              <a:gd name="connsiteY2-158" fmla="*/ 322224 h 40111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904398" h="401116">
                <a:moveTo>
                  <a:pt x="391353" y="0"/>
                </a:moveTo>
                <a:cubicBezTo>
                  <a:pt x="-226127" y="38897"/>
                  <a:pt x="-86259" y="411428"/>
                  <a:pt x="623492" y="400898"/>
                </a:cubicBezTo>
                <a:lnTo>
                  <a:pt x="4904398" y="322224"/>
                </a:lnTo>
              </a:path>
            </a:pathLst>
          </a:custGeom>
          <a:noFill/>
          <a:ln w="25400" cap="rnd">
            <a:solidFill>
              <a:schemeClr val="tx1">
                <a:lumMod val="85000"/>
                <a:lumOff val="15000"/>
              </a:schemeClr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BEAB5B22-85D2-4007-A869-1FD5B6006CF7}"/>
              </a:ext>
            </a:extLst>
          </p:cNvPr>
          <p:cNvSpPr txBox="1"/>
          <p:nvPr/>
        </p:nvSpPr>
        <p:spPr>
          <a:xfrm>
            <a:off x="1154481" y="5446182"/>
            <a:ext cx="31347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800" dirty="0">
                <a:latin typeface="方正静蕾简体" panose="02000000000000000000" pitchFamily="2" charset="-122"/>
                <a:ea typeface="方正静蕾简体" panose="02000000000000000000" pitchFamily="2" charset="-122"/>
              </a:rPr>
              <a:t>2.</a:t>
            </a:r>
            <a:r>
              <a:rPr lang="zh-CN" altLang="en-US" sz="2800" dirty="0">
                <a:latin typeface="方正静蕾简体" panose="02000000000000000000" pitchFamily="2" charset="-122"/>
                <a:ea typeface="方正静蕾简体" panose="02000000000000000000" pitchFamily="2" charset="-122"/>
              </a:rPr>
              <a:t>系统可行性分析</a:t>
            </a:r>
          </a:p>
        </p:txBody>
      </p:sp>
      <p:grpSp>
        <p:nvGrpSpPr>
          <p:cNvPr id="108" name="Group 4">
            <a:extLst>
              <a:ext uri="{FF2B5EF4-FFF2-40B4-BE49-F238E27FC236}">
                <a16:creationId xmlns:a16="http://schemas.microsoft.com/office/drawing/2014/main" id="{516A92FD-CB93-4086-8A45-B34A59EF3035}"/>
              </a:ext>
            </a:extLst>
          </p:cNvPr>
          <p:cNvGrpSpPr>
            <a:grpSpLocks noChangeAspect="1"/>
          </p:cNvGrpSpPr>
          <p:nvPr/>
        </p:nvGrpSpPr>
        <p:grpSpPr bwMode="auto">
          <a:xfrm flipV="1">
            <a:off x="516115" y="4936214"/>
            <a:ext cx="739929" cy="763583"/>
            <a:chOff x="1308" y="1009"/>
            <a:chExt cx="1001" cy="1033"/>
          </a:xfr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1"/>
          </a:gradFill>
        </p:grpSpPr>
        <p:sp>
          <p:nvSpPr>
            <p:cNvPr id="109" name="Freeform 5">
              <a:extLst>
                <a:ext uri="{FF2B5EF4-FFF2-40B4-BE49-F238E27FC236}">
                  <a16:creationId xmlns:a16="http://schemas.microsoft.com/office/drawing/2014/main" id="{7B5F4BA8-CC47-4C92-A1F1-16DEB5A8CB1C}"/>
                </a:ext>
              </a:extLst>
            </p:cNvPr>
            <p:cNvSpPr/>
            <p:nvPr/>
          </p:nvSpPr>
          <p:spPr bwMode="auto">
            <a:xfrm>
              <a:off x="1533" y="1009"/>
              <a:ext cx="571" cy="830"/>
            </a:xfrm>
            <a:custGeom>
              <a:avLst/>
              <a:gdLst>
                <a:gd name="T0" fmla="*/ 404 w 439"/>
                <a:gd name="T1" fmla="*/ 298 h 638"/>
                <a:gd name="T2" fmla="*/ 321 w 439"/>
                <a:gd name="T3" fmla="*/ 223 h 638"/>
                <a:gd name="T4" fmla="*/ 321 w 439"/>
                <a:gd name="T5" fmla="*/ 50 h 638"/>
                <a:gd name="T6" fmla="*/ 318 w 439"/>
                <a:gd name="T7" fmla="*/ 41 h 638"/>
                <a:gd name="T8" fmla="*/ 221 w 439"/>
                <a:gd name="T9" fmla="*/ 0 h 638"/>
                <a:gd name="T10" fmla="*/ 118 w 439"/>
                <a:gd name="T11" fmla="*/ 40 h 638"/>
                <a:gd name="T12" fmla="*/ 114 w 439"/>
                <a:gd name="T13" fmla="*/ 50 h 638"/>
                <a:gd name="T14" fmla="*/ 114 w 439"/>
                <a:gd name="T15" fmla="*/ 225 h 638"/>
                <a:gd name="T16" fmla="*/ 34 w 439"/>
                <a:gd name="T17" fmla="*/ 300 h 638"/>
                <a:gd name="T18" fmla="*/ 0 w 439"/>
                <a:gd name="T19" fmla="*/ 418 h 638"/>
                <a:gd name="T20" fmla="*/ 220 w 439"/>
                <a:gd name="T21" fmla="*/ 638 h 638"/>
                <a:gd name="T22" fmla="*/ 439 w 439"/>
                <a:gd name="T23" fmla="*/ 418 h 638"/>
                <a:gd name="T24" fmla="*/ 404 w 439"/>
                <a:gd name="T25" fmla="*/ 298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9" h="638">
                  <a:moveTo>
                    <a:pt x="404" y="298"/>
                  </a:moveTo>
                  <a:cubicBezTo>
                    <a:pt x="383" y="267"/>
                    <a:pt x="355" y="241"/>
                    <a:pt x="321" y="223"/>
                  </a:cubicBezTo>
                  <a:cubicBezTo>
                    <a:pt x="321" y="222"/>
                    <a:pt x="321" y="50"/>
                    <a:pt x="321" y="50"/>
                  </a:cubicBezTo>
                  <a:cubicBezTo>
                    <a:pt x="321" y="47"/>
                    <a:pt x="320" y="44"/>
                    <a:pt x="318" y="41"/>
                  </a:cubicBezTo>
                  <a:cubicBezTo>
                    <a:pt x="316" y="39"/>
                    <a:pt x="282" y="0"/>
                    <a:pt x="221" y="0"/>
                  </a:cubicBezTo>
                  <a:cubicBezTo>
                    <a:pt x="162" y="0"/>
                    <a:pt x="120" y="38"/>
                    <a:pt x="118" y="40"/>
                  </a:cubicBezTo>
                  <a:cubicBezTo>
                    <a:pt x="116" y="43"/>
                    <a:pt x="114" y="46"/>
                    <a:pt x="114" y="50"/>
                  </a:cubicBezTo>
                  <a:cubicBezTo>
                    <a:pt x="114" y="50"/>
                    <a:pt x="114" y="223"/>
                    <a:pt x="114" y="225"/>
                  </a:cubicBezTo>
                  <a:cubicBezTo>
                    <a:pt x="81" y="243"/>
                    <a:pt x="54" y="269"/>
                    <a:pt x="34" y="300"/>
                  </a:cubicBezTo>
                  <a:cubicBezTo>
                    <a:pt x="11" y="335"/>
                    <a:pt x="0" y="376"/>
                    <a:pt x="0" y="418"/>
                  </a:cubicBezTo>
                  <a:cubicBezTo>
                    <a:pt x="0" y="539"/>
                    <a:pt x="98" y="638"/>
                    <a:pt x="220" y="638"/>
                  </a:cubicBezTo>
                  <a:cubicBezTo>
                    <a:pt x="341" y="638"/>
                    <a:pt x="439" y="539"/>
                    <a:pt x="439" y="418"/>
                  </a:cubicBezTo>
                  <a:cubicBezTo>
                    <a:pt x="439" y="375"/>
                    <a:pt x="427" y="334"/>
                    <a:pt x="404" y="298"/>
                  </a:cubicBezTo>
                  <a:close/>
                </a:path>
              </a:pathLst>
            </a:custGeom>
            <a:solidFill>
              <a:srgbClr val="FCF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10" name="Freeform 6">
              <a:extLst>
                <a:ext uri="{FF2B5EF4-FFF2-40B4-BE49-F238E27FC236}">
                  <a16:creationId xmlns:a16="http://schemas.microsoft.com/office/drawing/2014/main" id="{4924EE10-8CA1-40A8-B516-49063839EF5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26" y="1009"/>
              <a:ext cx="573" cy="830"/>
            </a:xfrm>
            <a:custGeom>
              <a:avLst/>
              <a:gdLst>
                <a:gd name="T0" fmla="*/ 440 w 440"/>
                <a:gd name="T1" fmla="*/ 418 h 638"/>
                <a:gd name="T2" fmla="*/ 322 w 440"/>
                <a:gd name="T3" fmla="*/ 223 h 638"/>
                <a:gd name="T4" fmla="*/ 319 w 440"/>
                <a:gd name="T5" fmla="*/ 41 h 638"/>
                <a:gd name="T6" fmla="*/ 119 w 440"/>
                <a:gd name="T7" fmla="*/ 40 h 638"/>
                <a:gd name="T8" fmla="*/ 114 w 440"/>
                <a:gd name="T9" fmla="*/ 225 h 638"/>
                <a:gd name="T10" fmla="*/ 0 w 440"/>
                <a:gd name="T11" fmla="*/ 418 h 638"/>
                <a:gd name="T12" fmla="*/ 143 w 440"/>
                <a:gd name="T13" fmla="*/ 75 h 638"/>
                <a:gd name="T14" fmla="*/ 294 w 440"/>
                <a:gd name="T15" fmla="*/ 134 h 638"/>
                <a:gd name="T16" fmla="*/ 143 w 440"/>
                <a:gd name="T17" fmla="*/ 75 h 638"/>
                <a:gd name="T18" fmla="*/ 294 w 440"/>
                <a:gd name="T19" fmla="*/ 162 h 638"/>
                <a:gd name="T20" fmla="*/ 294 w 440"/>
                <a:gd name="T21" fmla="*/ 189 h 638"/>
                <a:gd name="T22" fmla="*/ 143 w 440"/>
                <a:gd name="T23" fmla="*/ 134 h 638"/>
                <a:gd name="T24" fmla="*/ 213 w 440"/>
                <a:gd name="T25" fmla="*/ 411 h 638"/>
                <a:gd name="T26" fmla="*/ 184 w 440"/>
                <a:gd name="T27" fmla="*/ 400 h 638"/>
                <a:gd name="T28" fmla="*/ 196 w 440"/>
                <a:gd name="T29" fmla="*/ 200 h 638"/>
                <a:gd name="T30" fmla="*/ 230 w 440"/>
                <a:gd name="T31" fmla="*/ 228 h 638"/>
                <a:gd name="T32" fmla="*/ 218 w 440"/>
                <a:gd name="T33" fmla="*/ 408 h 638"/>
                <a:gd name="T34" fmla="*/ 213 w 440"/>
                <a:gd name="T35" fmla="*/ 459 h 638"/>
                <a:gd name="T36" fmla="*/ 213 w 440"/>
                <a:gd name="T37" fmla="*/ 435 h 638"/>
                <a:gd name="T38" fmla="*/ 136 w 440"/>
                <a:gd name="T39" fmla="*/ 245 h 638"/>
                <a:gd name="T40" fmla="*/ 143 w 440"/>
                <a:gd name="T41" fmla="*/ 191 h 638"/>
                <a:gd name="T42" fmla="*/ 183 w 440"/>
                <a:gd name="T43" fmla="*/ 228 h 638"/>
                <a:gd name="T44" fmla="*/ 146 w 440"/>
                <a:gd name="T45" fmla="*/ 411 h 638"/>
                <a:gd name="T46" fmla="*/ 139 w 440"/>
                <a:gd name="T47" fmla="*/ 470 h 638"/>
                <a:gd name="T48" fmla="*/ 181 w 440"/>
                <a:gd name="T49" fmla="*/ 421 h 638"/>
                <a:gd name="T50" fmla="*/ 188 w 440"/>
                <a:gd name="T51" fmla="*/ 450 h 638"/>
                <a:gd name="T52" fmla="*/ 237 w 440"/>
                <a:gd name="T53" fmla="*/ 450 h 638"/>
                <a:gd name="T54" fmla="*/ 245 w 440"/>
                <a:gd name="T55" fmla="*/ 421 h 638"/>
                <a:gd name="T56" fmla="*/ 286 w 440"/>
                <a:gd name="T57" fmla="*/ 470 h 638"/>
                <a:gd name="T58" fmla="*/ 279 w 440"/>
                <a:gd name="T59" fmla="*/ 411 h 638"/>
                <a:gd name="T60" fmla="*/ 243 w 440"/>
                <a:gd name="T61" fmla="*/ 228 h 638"/>
                <a:gd name="T62" fmla="*/ 294 w 440"/>
                <a:gd name="T63" fmla="*/ 217 h 638"/>
                <a:gd name="T64" fmla="*/ 302 w 440"/>
                <a:gd name="T65" fmla="*/ 244 h 638"/>
                <a:gd name="T66" fmla="*/ 220 w 440"/>
                <a:gd name="T67" fmla="*/ 610 h 638"/>
                <a:gd name="T68" fmla="*/ 136 w 440"/>
                <a:gd name="T69" fmla="*/ 245 h 638"/>
                <a:gd name="T70" fmla="*/ 160 w 440"/>
                <a:gd name="T71" fmla="*/ 443 h 638"/>
                <a:gd name="T72" fmla="*/ 143 w 440"/>
                <a:gd name="T73" fmla="*/ 447 h 638"/>
                <a:gd name="T74" fmla="*/ 168 w 440"/>
                <a:gd name="T75" fmla="*/ 422 h 638"/>
                <a:gd name="T76" fmla="*/ 273 w 440"/>
                <a:gd name="T77" fmla="*/ 429 h 638"/>
                <a:gd name="T78" fmla="*/ 280 w 440"/>
                <a:gd name="T79" fmla="*/ 452 h 638"/>
                <a:gd name="T80" fmla="*/ 258 w 440"/>
                <a:gd name="T81" fmla="*/ 422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40" h="638">
                  <a:moveTo>
                    <a:pt x="220" y="638"/>
                  </a:moveTo>
                  <a:cubicBezTo>
                    <a:pt x="342" y="638"/>
                    <a:pt x="440" y="539"/>
                    <a:pt x="440" y="418"/>
                  </a:cubicBezTo>
                  <a:cubicBezTo>
                    <a:pt x="440" y="375"/>
                    <a:pt x="428" y="334"/>
                    <a:pt x="405" y="298"/>
                  </a:cubicBezTo>
                  <a:cubicBezTo>
                    <a:pt x="384" y="267"/>
                    <a:pt x="356" y="241"/>
                    <a:pt x="322" y="223"/>
                  </a:cubicBezTo>
                  <a:cubicBezTo>
                    <a:pt x="322" y="222"/>
                    <a:pt x="322" y="50"/>
                    <a:pt x="322" y="50"/>
                  </a:cubicBezTo>
                  <a:cubicBezTo>
                    <a:pt x="322" y="47"/>
                    <a:pt x="321" y="44"/>
                    <a:pt x="319" y="41"/>
                  </a:cubicBezTo>
                  <a:cubicBezTo>
                    <a:pt x="317" y="39"/>
                    <a:pt x="283" y="0"/>
                    <a:pt x="222" y="0"/>
                  </a:cubicBezTo>
                  <a:cubicBezTo>
                    <a:pt x="162" y="0"/>
                    <a:pt x="121" y="38"/>
                    <a:pt x="119" y="40"/>
                  </a:cubicBezTo>
                  <a:cubicBezTo>
                    <a:pt x="117" y="43"/>
                    <a:pt x="115" y="46"/>
                    <a:pt x="115" y="50"/>
                  </a:cubicBezTo>
                  <a:cubicBezTo>
                    <a:pt x="115" y="50"/>
                    <a:pt x="115" y="223"/>
                    <a:pt x="114" y="225"/>
                  </a:cubicBezTo>
                  <a:cubicBezTo>
                    <a:pt x="82" y="243"/>
                    <a:pt x="55" y="269"/>
                    <a:pt x="35" y="300"/>
                  </a:cubicBezTo>
                  <a:cubicBezTo>
                    <a:pt x="12" y="335"/>
                    <a:pt x="0" y="376"/>
                    <a:pt x="0" y="418"/>
                  </a:cubicBezTo>
                  <a:cubicBezTo>
                    <a:pt x="0" y="539"/>
                    <a:pt x="99" y="638"/>
                    <a:pt x="220" y="638"/>
                  </a:cubicBezTo>
                  <a:close/>
                  <a:moveTo>
                    <a:pt x="143" y="75"/>
                  </a:moveTo>
                  <a:cubicBezTo>
                    <a:pt x="294" y="102"/>
                    <a:pt x="294" y="102"/>
                    <a:pt x="294" y="102"/>
                  </a:cubicBezTo>
                  <a:cubicBezTo>
                    <a:pt x="294" y="134"/>
                    <a:pt x="294" y="134"/>
                    <a:pt x="294" y="134"/>
                  </a:cubicBezTo>
                  <a:cubicBezTo>
                    <a:pt x="143" y="106"/>
                    <a:pt x="143" y="106"/>
                    <a:pt x="143" y="106"/>
                  </a:cubicBezTo>
                  <a:lnTo>
                    <a:pt x="143" y="75"/>
                  </a:lnTo>
                  <a:close/>
                  <a:moveTo>
                    <a:pt x="143" y="134"/>
                  </a:moveTo>
                  <a:cubicBezTo>
                    <a:pt x="294" y="162"/>
                    <a:pt x="294" y="162"/>
                    <a:pt x="294" y="162"/>
                  </a:cubicBezTo>
                  <a:cubicBezTo>
                    <a:pt x="294" y="180"/>
                    <a:pt x="294" y="180"/>
                    <a:pt x="294" y="180"/>
                  </a:cubicBezTo>
                  <a:cubicBezTo>
                    <a:pt x="294" y="189"/>
                    <a:pt x="294" y="189"/>
                    <a:pt x="294" y="189"/>
                  </a:cubicBezTo>
                  <a:cubicBezTo>
                    <a:pt x="143" y="163"/>
                    <a:pt x="143" y="163"/>
                    <a:pt x="143" y="163"/>
                  </a:cubicBezTo>
                  <a:lnTo>
                    <a:pt x="143" y="134"/>
                  </a:lnTo>
                  <a:close/>
                  <a:moveTo>
                    <a:pt x="218" y="408"/>
                  </a:moveTo>
                  <a:cubicBezTo>
                    <a:pt x="216" y="409"/>
                    <a:pt x="214" y="410"/>
                    <a:pt x="213" y="411"/>
                  </a:cubicBezTo>
                  <a:cubicBezTo>
                    <a:pt x="211" y="410"/>
                    <a:pt x="209" y="409"/>
                    <a:pt x="207" y="408"/>
                  </a:cubicBezTo>
                  <a:cubicBezTo>
                    <a:pt x="201" y="404"/>
                    <a:pt x="193" y="402"/>
                    <a:pt x="184" y="400"/>
                  </a:cubicBezTo>
                  <a:cubicBezTo>
                    <a:pt x="191" y="354"/>
                    <a:pt x="194" y="273"/>
                    <a:pt x="195" y="228"/>
                  </a:cubicBezTo>
                  <a:cubicBezTo>
                    <a:pt x="195" y="215"/>
                    <a:pt x="196" y="205"/>
                    <a:pt x="196" y="200"/>
                  </a:cubicBezTo>
                  <a:cubicBezTo>
                    <a:pt x="230" y="206"/>
                    <a:pt x="230" y="206"/>
                    <a:pt x="230" y="206"/>
                  </a:cubicBezTo>
                  <a:cubicBezTo>
                    <a:pt x="230" y="211"/>
                    <a:pt x="230" y="219"/>
                    <a:pt x="230" y="228"/>
                  </a:cubicBezTo>
                  <a:cubicBezTo>
                    <a:pt x="231" y="273"/>
                    <a:pt x="234" y="354"/>
                    <a:pt x="241" y="400"/>
                  </a:cubicBezTo>
                  <a:cubicBezTo>
                    <a:pt x="233" y="402"/>
                    <a:pt x="225" y="404"/>
                    <a:pt x="218" y="408"/>
                  </a:cubicBezTo>
                  <a:close/>
                  <a:moveTo>
                    <a:pt x="225" y="448"/>
                  </a:moveTo>
                  <a:cubicBezTo>
                    <a:pt x="224" y="452"/>
                    <a:pt x="218" y="459"/>
                    <a:pt x="213" y="459"/>
                  </a:cubicBezTo>
                  <a:cubicBezTo>
                    <a:pt x="208" y="459"/>
                    <a:pt x="201" y="452"/>
                    <a:pt x="201" y="448"/>
                  </a:cubicBezTo>
                  <a:cubicBezTo>
                    <a:pt x="201" y="445"/>
                    <a:pt x="204" y="439"/>
                    <a:pt x="213" y="435"/>
                  </a:cubicBezTo>
                  <a:cubicBezTo>
                    <a:pt x="221" y="439"/>
                    <a:pt x="225" y="445"/>
                    <a:pt x="225" y="448"/>
                  </a:cubicBezTo>
                  <a:close/>
                  <a:moveTo>
                    <a:pt x="136" y="245"/>
                  </a:moveTo>
                  <a:cubicBezTo>
                    <a:pt x="144" y="242"/>
                    <a:pt x="144" y="242"/>
                    <a:pt x="144" y="242"/>
                  </a:cubicBezTo>
                  <a:cubicBezTo>
                    <a:pt x="143" y="191"/>
                    <a:pt x="143" y="191"/>
                    <a:pt x="143" y="191"/>
                  </a:cubicBezTo>
                  <a:cubicBezTo>
                    <a:pt x="183" y="198"/>
                    <a:pt x="183" y="198"/>
                    <a:pt x="183" y="198"/>
                  </a:cubicBezTo>
                  <a:cubicBezTo>
                    <a:pt x="183" y="205"/>
                    <a:pt x="183" y="215"/>
                    <a:pt x="183" y="228"/>
                  </a:cubicBezTo>
                  <a:cubicBezTo>
                    <a:pt x="181" y="278"/>
                    <a:pt x="178" y="360"/>
                    <a:pt x="172" y="400"/>
                  </a:cubicBezTo>
                  <a:cubicBezTo>
                    <a:pt x="162" y="401"/>
                    <a:pt x="153" y="404"/>
                    <a:pt x="146" y="411"/>
                  </a:cubicBezTo>
                  <a:cubicBezTo>
                    <a:pt x="138" y="418"/>
                    <a:pt x="133" y="429"/>
                    <a:pt x="131" y="441"/>
                  </a:cubicBezTo>
                  <a:cubicBezTo>
                    <a:pt x="129" y="453"/>
                    <a:pt x="132" y="464"/>
                    <a:pt x="139" y="470"/>
                  </a:cubicBezTo>
                  <a:cubicBezTo>
                    <a:pt x="146" y="477"/>
                    <a:pt x="158" y="477"/>
                    <a:pt x="170" y="457"/>
                  </a:cubicBezTo>
                  <a:cubicBezTo>
                    <a:pt x="174" y="449"/>
                    <a:pt x="178" y="436"/>
                    <a:pt x="181" y="421"/>
                  </a:cubicBezTo>
                  <a:cubicBezTo>
                    <a:pt x="186" y="421"/>
                    <a:pt x="192" y="423"/>
                    <a:pt x="197" y="425"/>
                  </a:cubicBezTo>
                  <a:cubicBezTo>
                    <a:pt x="189" y="434"/>
                    <a:pt x="188" y="444"/>
                    <a:pt x="188" y="450"/>
                  </a:cubicBezTo>
                  <a:cubicBezTo>
                    <a:pt x="189" y="464"/>
                    <a:pt x="200" y="480"/>
                    <a:pt x="213" y="480"/>
                  </a:cubicBezTo>
                  <a:cubicBezTo>
                    <a:pt x="225" y="480"/>
                    <a:pt x="236" y="464"/>
                    <a:pt x="237" y="450"/>
                  </a:cubicBezTo>
                  <a:cubicBezTo>
                    <a:pt x="237" y="444"/>
                    <a:pt x="236" y="434"/>
                    <a:pt x="229" y="425"/>
                  </a:cubicBezTo>
                  <a:cubicBezTo>
                    <a:pt x="234" y="423"/>
                    <a:pt x="239" y="421"/>
                    <a:pt x="245" y="421"/>
                  </a:cubicBezTo>
                  <a:cubicBezTo>
                    <a:pt x="248" y="436"/>
                    <a:pt x="251" y="449"/>
                    <a:pt x="256" y="457"/>
                  </a:cubicBezTo>
                  <a:cubicBezTo>
                    <a:pt x="267" y="477"/>
                    <a:pt x="279" y="477"/>
                    <a:pt x="286" y="470"/>
                  </a:cubicBezTo>
                  <a:cubicBezTo>
                    <a:pt x="293" y="464"/>
                    <a:pt x="296" y="453"/>
                    <a:pt x="294" y="441"/>
                  </a:cubicBezTo>
                  <a:cubicBezTo>
                    <a:pt x="292" y="429"/>
                    <a:pt x="287" y="418"/>
                    <a:pt x="279" y="411"/>
                  </a:cubicBezTo>
                  <a:cubicBezTo>
                    <a:pt x="272" y="404"/>
                    <a:pt x="263" y="401"/>
                    <a:pt x="254" y="400"/>
                  </a:cubicBezTo>
                  <a:cubicBezTo>
                    <a:pt x="247" y="360"/>
                    <a:pt x="244" y="278"/>
                    <a:pt x="243" y="228"/>
                  </a:cubicBezTo>
                  <a:cubicBezTo>
                    <a:pt x="243" y="220"/>
                    <a:pt x="242" y="214"/>
                    <a:pt x="242" y="208"/>
                  </a:cubicBezTo>
                  <a:cubicBezTo>
                    <a:pt x="294" y="217"/>
                    <a:pt x="294" y="217"/>
                    <a:pt x="294" y="217"/>
                  </a:cubicBezTo>
                  <a:cubicBezTo>
                    <a:pt x="294" y="240"/>
                    <a:pt x="294" y="240"/>
                    <a:pt x="294" y="240"/>
                  </a:cubicBezTo>
                  <a:cubicBezTo>
                    <a:pt x="302" y="244"/>
                    <a:pt x="302" y="244"/>
                    <a:pt x="302" y="244"/>
                  </a:cubicBezTo>
                  <a:cubicBezTo>
                    <a:pt x="369" y="275"/>
                    <a:pt x="413" y="344"/>
                    <a:pt x="413" y="418"/>
                  </a:cubicBezTo>
                  <a:cubicBezTo>
                    <a:pt x="413" y="524"/>
                    <a:pt x="326" y="610"/>
                    <a:pt x="220" y="610"/>
                  </a:cubicBezTo>
                  <a:cubicBezTo>
                    <a:pt x="114" y="610"/>
                    <a:pt x="28" y="524"/>
                    <a:pt x="28" y="418"/>
                  </a:cubicBezTo>
                  <a:cubicBezTo>
                    <a:pt x="28" y="344"/>
                    <a:pt x="70" y="278"/>
                    <a:pt x="136" y="245"/>
                  </a:cubicBezTo>
                  <a:close/>
                  <a:moveTo>
                    <a:pt x="168" y="422"/>
                  </a:moveTo>
                  <a:cubicBezTo>
                    <a:pt x="165" y="431"/>
                    <a:pt x="163" y="438"/>
                    <a:pt x="160" y="443"/>
                  </a:cubicBezTo>
                  <a:cubicBezTo>
                    <a:pt x="154" y="454"/>
                    <a:pt x="148" y="455"/>
                    <a:pt x="145" y="452"/>
                  </a:cubicBezTo>
                  <a:cubicBezTo>
                    <a:pt x="144" y="451"/>
                    <a:pt x="143" y="449"/>
                    <a:pt x="143" y="447"/>
                  </a:cubicBezTo>
                  <a:cubicBezTo>
                    <a:pt x="144" y="439"/>
                    <a:pt x="147" y="434"/>
                    <a:pt x="152" y="429"/>
                  </a:cubicBezTo>
                  <a:cubicBezTo>
                    <a:pt x="156" y="425"/>
                    <a:pt x="162" y="423"/>
                    <a:pt x="168" y="422"/>
                  </a:cubicBezTo>
                  <a:close/>
                  <a:moveTo>
                    <a:pt x="258" y="422"/>
                  </a:moveTo>
                  <a:cubicBezTo>
                    <a:pt x="264" y="423"/>
                    <a:pt x="269" y="425"/>
                    <a:pt x="273" y="429"/>
                  </a:cubicBezTo>
                  <a:cubicBezTo>
                    <a:pt x="278" y="434"/>
                    <a:pt x="281" y="439"/>
                    <a:pt x="282" y="447"/>
                  </a:cubicBezTo>
                  <a:cubicBezTo>
                    <a:pt x="283" y="449"/>
                    <a:pt x="282" y="451"/>
                    <a:pt x="280" y="452"/>
                  </a:cubicBezTo>
                  <a:cubicBezTo>
                    <a:pt x="277" y="455"/>
                    <a:pt x="271" y="454"/>
                    <a:pt x="265" y="443"/>
                  </a:cubicBezTo>
                  <a:cubicBezTo>
                    <a:pt x="262" y="438"/>
                    <a:pt x="260" y="431"/>
                    <a:pt x="258" y="4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11" name="Freeform 7">
              <a:extLst>
                <a:ext uri="{FF2B5EF4-FFF2-40B4-BE49-F238E27FC236}">
                  <a16:creationId xmlns:a16="http://schemas.microsoft.com/office/drawing/2014/main" id="{8BB35FA4-614A-481C-9191-1796E692BB20}"/>
                </a:ext>
              </a:extLst>
            </p:cNvPr>
            <p:cNvSpPr/>
            <p:nvPr/>
          </p:nvSpPr>
          <p:spPr bwMode="auto">
            <a:xfrm>
              <a:off x="2145" y="1578"/>
              <a:ext cx="164" cy="42"/>
            </a:xfrm>
            <a:custGeom>
              <a:avLst/>
              <a:gdLst>
                <a:gd name="T0" fmla="*/ 0 w 126"/>
                <a:gd name="T1" fmla="*/ 16 h 33"/>
                <a:gd name="T2" fmla="*/ 17 w 126"/>
                <a:gd name="T3" fmla="*/ 33 h 33"/>
                <a:gd name="T4" fmla="*/ 109 w 126"/>
                <a:gd name="T5" fmla="*/ 33 h 33"/>
                <a:gd name="T6" fmla="*/ 126 w 126"/>
                <a:gd name="T7" fmla="*/ 16 h 33"/>
                <a:gd name="T8" fmla="*/ 109 w 126"/>
                <a:gd name="T9" fmla="*/ 0 h 33"/>
                <a:gd name="T10" fmla="*/ 17 w 126"/>
                <a:gd name="T11" fmla="*/ 0 h 33"/>
                <a:gd name="T12" fmla="*/ 0 w 126"/>
                <a:gd name="T13" fmla="*/ 16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33">
                  <a:moveTo>
                    <a:pt x="0" y="16"/>
                  </a:moveTo>
                  <a:cubicBezTo>
                    <a:pt x="0" y="25"/>
                    <a:pt x="7" y="33"/>
                    <a:pt x="17" y="33"/>
                  </a:cubicBezTo>
                  <a:cubicBezTo>
                    <a:pt x="109" y="33"/>
                    <a:pt x="109" y="33"/>
                    <a:pt x="109" y="33"/>
                  </a:cubicBezTo>
                  <a:cubicBezTo>
                    <a:pt x="118" y="33"/>
                    <a:pt x="126" y="25"/>
                    <a:pt x="126" y="16"/>
                  </a:cubicBezTo>
                  <a:cubicBezTo>
                    <a:pt x="126" y="7"/>
                    <a:pt x="118" y="0"/>
                    <a:pt x="109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7" y="0"/>
                    <a:pt x="0" y="7"/>
                    <a:pt x="0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12" name="Freeform 8">
              <a:extLst>
                <a:ext uri="{FF2B5EF4-FFF2-40B4-BE49-F238E27FC236}">
                  <a16:creationId xmlns:a16="http://schemas.microsoft.com/office/drawing/2014/main" id="{49E155EF-BC67-4EFE-8373-2A21B2443E62}"/>
                </a:ext>
              </a:extLst>
            </p:cNvPr>
            <p:cNvSpPr/>
            <p:nvPr/>
          </p:nvSpPr>
          <p:spPr bwMode="auto">
            <a:xfrm>
              <a:off x="1763" y="1882"/>
              <a:ext cx="44" cy="160"/>
            </a:xfrm>
            <a:custGeom>
              <a:avLst/>
              <a:gdLst>
                <a:gd name="T0" fmla="*/ 17 w 34"/>
                <a:gd name="T1" fmla="*/ 0 h 123"/>
                <a:gd name="T2" fmla="*/ 0 w 34"/>
                <a:gd name="T3" fmla="*/ 16 h 123"/>
                <a:gd name="T4" fmla="*/ 0 w 34"/>
                <a:gd name="T5" fmla="*/ 106 h 123"/>
                <a:gd name="T6" fmla="*/ 17 w 34"/>
                <a:gd name="T7" fmla="*/ 123 h 123"/>
                <a:gd name="T8" fmla="*/ 34 w 34"/>
                <a:gd name="T9" fmla="*/ 106 h 123"/>
                <a:gd name="T10" fmla="*/ 34 w 34"/>
                <a:gd name="T11" fmla="*/ 16 h 123"/>
                <a:gd name="T12" fmla="*/ 17 w 34"/>
                <a:gd name="T13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123">
                  <a:moveTo>
                    <a:pt x="17" y="0"/>
                  </a:moveTo>
                  <a:cubicBezTo>
                    <a:pt x="7" y="0"/>
                    <a:pt x="0" y="7"/>
                    <a:pt x="0" y="16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0" y="115"/>
                    <a:pt x="7" y="123"/>
                    <a:pt x="17" y="123"/>
                  </a:cubicBezTo>
                  <a:cubicBezTo>
                    <a:pt x="26" y="123"/>
                    <a:pt x="34" y="115"/>
                    <a:pt x="34" y="106"/>
                  </a:cubicBez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6" y="0"/>
                    <a:pt x="1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13" name="Freeform 9">
              <a:extLst>
                <a:ext uri="{FF2B5EF4-FFF2-40B4-BE49-F238E27FC236}">
                  <a16:creationId xmlns:a16="http://schemas.microsoft.com/office/drawing/2014/main" id="{DBDD1EAF-8939-4AE0-8DB2-3097370CE0AE}"/>
                </a:ext>
              </a:extLst>
            </p:cNvPr>
            <p:cNvSpPr/>
            <p:nvPr/>
          </p:nvSpPr>
          <p:spPr bwMode="auto">
            <a:xfrm>
              <a:off x="1308" y="1557"/>
              <a:ext cx="165" cy="44"/>
            </a:xfrm>
            <a:custGeom>
              <a:avLst/>
              <a:gdLst>
                <a:gd name="T0" fmla="*/ 17 w 127"/>
                <a:gd name="T1" fmla="*/ 34 h 34"/>
                <a:gd name="T2" fmla="*/ 110 w 127"/>
                <a:gd name="T3" fmla="*/ 34 h 34"/>
                <a:gd name="T4" fmla="*/ 127 w 127"/>
                <a:gd name="T5" fmla="*/ 17 h 34"/>
                <a:gd name="T6" fmla="*/ 110 w 127"/>
                <a:gd name="T7" fmla="*/ 0 h 34"/>
                <a:gd name="T8" fmla="*/ 17 w 127"/>
                <a:gd name="T9" fmla="*/ 0 h 34"/>
                <a:gd name="T10" fmla="*/ 0 w 127"/>
                <a:gd name="T11" fmla="*/ 17 h 34"/>
                <a:gd name="T12" fmla="*/ 17 w 127"/>
                <a:gd name="T1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34">
                  <a:moveTo>
                    <a:pt x="17" y="34"/>
                  </a:moveTo>
                  <a:cubicBezTo>
                    <a:pt x="110" y="34"/>
                    <a:pt x="110" y="34"/>
                    <a:pt x="110" y="34"/>
                  </a:cubicBezTo>
                  <a:cubicBezTo>
                    <a:pt x="119" y="34"/>
                    <a:pt x="127" y="26"/>
                    <a:pt x="127" y="17"/>
                  </a:cubicBezTo>
                  <a:cubicBezTo>
                    <a:pt x="127" y="8"/>
                    <a:pt x="119" y="0"/>
                    <a:pt x="110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0" y="26"/>
                    <a:pt x="8" y="34"/>
                    <a:pt x="17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14" name="Freeform 10">
              <a:extLst>
                <a:ext uri="{FF2B5EF4-FFF2-40B4-BE49-F238E27FC236}">
                  <a16:creationId xmlns:a16="http://schemas.microsoft.com/office/drawing/2014/main" id="{4BB2986A-86E2-4DC0-BF1C-A24950C8C46E}"/>
                </a:ext>
              </a:extLst>
            </p:cNvPr>
            <p:cNvSpPr/>
            <p:nvPr/>
          </p:nvSpPr>
          <p:spPr bwMode="auto">
            <a:xfrm>
              <a:off x="1403" y="1231"/>
              <a:ext cx="145" cy="117"/>
            </a:xfrm>
            <a:custGeom>
              <a:avLst/>
              <a:gdLst>
                <a:gd name="T0" fmla="*/ 9 w 112"/>
                <a:gd name="T1" fmla="*/ 30 h 90"/>
                <a:gd name="T2" fmla="*/ 83 w 112"/>
                <a:gd name="T3" fmla="*/ 84 h 90"/>
                <a:gd name="T4" fmla="*/ 107 w 112"/>
                <a:gd name="T5" fmla="*/ 81 h 90"/>
                <a:gd name="T6" fmla="*/ 103 w 112"/>
                <a:gd name="T7" fmla="*/ 58 h 90"/>
                <a:gd name="T8" fmla="*/ 30 w 112"/>
                <a:gd name="T9" fmla="*/ 3 h 90"/>
                <a:gd name="T10" fmla="*/ 20 w 112"/>
                <a:gd name="T11" fmla="*/ 0 h 90"/>
                <a:gd name="T12" fmla="*/ 6 w 112"/>
                <a:gd name="T13" fmla="*/ 7 h 90"/>
                <a:gd name="T14" fmla="*/ 9 w 112"/>
                <a:gd name="T15" fmla="*/ 3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2" h="90">
                  <a:moveTo>
                    <a:pt x="9" y="30"/>
                  </a:moveTo>
                  <a:cubicBezTo>
                    <a:pt x="83" y="84"/>
                    <a:pt x="83" y="84"/>
                    <a:pt x="83" y="84"/>
                  </a:cubicBezTo>
                  <a:cubicBezTo>
                    <a:pt x="90" y="90"/>
                    <a:pt x="101" y="88"/>
                    <a:pt x="107" y="81"/>
                  </a:cubicBezTo>
                  <a:cubicBezTo>
                    <a:pt x="112" y="74"/>
                    <a:pt x="111" y="63"/>
                    <a:pt x="103" y="58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27" y="1"/>
                    <a:pt x="23" y="0"/>
                    <a:pt x="20" y="0"/>
                  </a:cubicBezTo>
                  <a:cubicBezTo>
                    <a:pt x="14" y="0"/>
                    <a:pt x="9" y="2"/>
                    <a:pt x="6" y="7"/>
                  </a:cubicBezTo>
                  <a:cubicBezTo>
                    <a:pt x="0" y="14"/>
                    <a:pt x="2" y="24"/>
                    <a:pt x="9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15" name="Freeform 11">
              <a:extLst>
                <a:ext uri="{FF2B5EF4-FFF2-40B4-BE49-F238E27FC236}">
                  <a16:creationId xmlns:a16="http://schemas.microsoft.com/office/drawing/2014/main" id="{ABBA8692-989D-4421-8A16-49D97EBAA516}"/>
                </a:ext>
              </a:extLst>
            </p:cNvPr>
            <p:cNvSpPr/>
            <p:nvPr/>
          </p:nvSpPr>
          <p:spPr bwMode="auto">
            <a:xfrm>
              <a:off x="2073" y="1231"/>
              <a:ext cx="145" cy="117"/>
            </a:xfrm>
            <a:custGeom>
              <a:avLst/>
              <a:gdLst>
                <a:gd name="T0" fmla="*/ 29 w 112"/>
                <a:gd name="T1" fmla="*/ 84 h 90"/>
                <a:gd name="T2" fmla="*/ 103 w 112"/>
                <a:gd name="T3" fmla="*/ 30 h 90"/>
                <a:gd name="T4" fmla="*/ 106 w 112"/>
                <a:gd name="T5" fmla="*/ 7 h 90"/>
                <a:gd name="T6" fmla="*/ 92 w 112"/>
                <a:gd name="T7" fmla="*/ 0 h 90"/>
                <a:gd name="T8" fmla="*/ 82 w 112"/>
                <a:gd name="T9" fmla="*/ 3 h 90"/>
                <a:gd name="T10" fmla="*/ 9 w 112"/>
                <a:gd name="T11" fmla="*/ 58 h 90"/>
                <a:gd name="T12" fmla="*/ 5 w 112"/>
                <a:gd name="T13" fmla="*/ 81 h 90"/>
                <a:gd name="T14" fmla="*/ 29 w 112"/>
                <a:gd name="T15" fmla="*/ 84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2" h="90">
                  <a:moveTo>
                    <a:pt x="29" y="84"/>
                  </a:moveTo>
                  <a:cubicBezTo>
                    <a:pt x="103" y="30"/>
                    <a:pt x="103" y="30"/>
                    <a:pt x="103" y="30"/>
                  </a:cubicBezTo>
                  <a:cubicBezTo>
                    <a:pt x="110" y="24"/>
                    <a:pt x="112" y="14"/>
                    <a:pt x="106" y="7"/>
                  </a:cubicBezTo>
                  <a:cubicBezTo>
                    <a:pt x="103" y="2"/>
                    <a:pt x="98" y="0"/>
                    <a:pt x="92" y="0"/>
                  </a:cubicBezTo>
                  <a:cubicBezTo>
                    <a:pt x="89" y="0"/>
                    <a:pt x="85" y="1"/>
                    <a:pt x="82" y="3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1" y="63"/>
                    <a:pt x="0" y="74"/>
                    <a:pt x="5" y="81"/>
                  </a:cubicBezTo>
                  <a:cubicBezTo>
                    <a:pt x="11" y="88"/>
                    <a:pt x="22" y="90"/>
                    <a:pt x="29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16" name="Freeform 12">
              <a:extLst>
                <a:ext uri="{FF2B5EF4-FFF2-40B4-BE49-F238E27FC236}">
                  <a16:creationId xmlns:a16="http://schemas.microsoft.com/office/drawing/2014/main" id="{EE6604E3-2791-42DD-8157-012BD9A05656}"/>
                </a:ext>
              </a:extLst>
            </p:cNvPr>
            <p:cNvSpPr/>
            <p:nvPr/>
          </p:nvSpPr>
          <p:spPr bwMode="auto">
            <a:xfrm>
              <a:off x="1431" y="1813"/>
              <a:ext cx="134" cy="128"/>
            </a:xfrm>
            <a:custGeom>
              <a:avLst/>
              <a:gdLst>
                <a:gd name="T0" fmla="*/ 84 w 103"/>
                <a:gd name="T1" fmla="*/ 0 h 98"/>
                <a:gd name="T2" fmla="*/ 72 w 103"/>
                <a:gd name="T3" fmla="*/ 4 h 98"/>
                <a:gd name="T4" fmla="*/ 7 w 103"/>
                <a:gd name="T5" fmla="*/ 68 h 98"/>
                <a:gd name="T6" fmla="*/ 7 w 103"/>
                <a:gd name="T7" fmla="*/ 91 h 98"/>
                <a:gd name="T8" fmla="*/ 31 w 103"/>
                <a:gd name="T9" fmla="*/ 91 h 98"/>
                <a:gd name="T10" fmla="*/ 96 w 103"/>
                <a:gd name="T11" fmla="*/ 28 h 98"/>
                <a:gd name="T12" fmla="*/ 96 w 103"/>
                <a:gd name="T13" fmla="*/ 4 h 98"/>
                <a:gd name="T14" fmla="*/ 84 w 103"/>
                <a:gd name="T15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3" h="98">
                  <a:moveTo>
                    <a:pt x="84" y="0"/>
                  </a:moveTo>
                  <a:cubicBezTo>
                    <a:pt x="80" y="0"/>
                    <a:pt x="75" y="1"/>
                    <a:pt x="72" y="4"/>
                  </a:cubicBezTo>
                  <a:cubicBezTo>
                    <a:pt x="7" y="68"/>
                    <a:pt x="7" y="68"/>
                    <a:pt x="7" y="68"/>
                  </a:cubicBezTo>
                  <a:cubicBezTo>
                    <a:pt x="0" y="74"/>
                    <a:pt x="0" y="85"/>
                    <a:pt x="7" y="91"/>
                  </a:cubicBezTo>
                  <a:cubicBezTo>
                    <a:pt x="13" y="98"/>
                    <a:pt x="24" y="98"/>
                    <a:pt x="31" y="91"/>
                  </a:cubicBezTo>
                  <a:cubicBezTo>
                    <a:pt x="96" y="28"/>
                    <a:pt x="96" y="28"/>
                    <a:pt x="96" y="28"/>
                  </a:cubicBezTo>
                  <a:cubicBezTo>
                    <a:pt x="103" y="21"/>
                    <a:pt x="103" y="11"/>
                    <a:pt x="96" y="4"/>
                  </a:cubicBezTo>
                  <a:cubicBezTo>
                    <a:pt x="93" y="1"/>
                    <a:pt x="88" y="0"/>
                    <a:pt x="8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17" name="Freeform 13">
              <a:extLst>
                <a:ext uri="{FF2B5EF4-FFF2-40B4-BE49-F238E27FC236}">
                  <a16:creationId xmlns:a16="http://schemas.microsoft.com/office/drawing/2014/main" id="{30611061-F531-4000-BB5C-5031B47DB085}"/>
                </a:ext>
              </a:extLst>
            </p:cNvPr>
            <p:cNvSpPr/>
            <p:nvPr/>
          </p:nvSpPr>
          <p:spPr bwMode="auto">
            <a:xfrm>
              <a:off x="2043" y="1813"/>
              <a:ext cx="132" cy="128"/>
            </a:xfrm>
            <a:custGeom>
              <a:avLst/>
              <a:gdLst>
                <a:gd name="T0" fmla="*/ 31 w 102"/>
                <a:gd name="T1" fmla="*/ 4 h 98"/>
                <a:gd name="T2" fmla="*/ 19 w 102"/>
                <a:gd name="T3" fmla="*/ 0 h 98"/>
                <a:gd name="T4" fmla="*/ 7 w 102"/>
                <a:gd name="T5" fmla="*/ 4 h 98"/>
                <a:gd name="T6" fmla="*/ 7 w 102"/>
                <a:gd name="T7" fmla="*/ 28 h 98"/>
                <a:gd name="T8" fmla="*/ 72 w 102"/>
                <a:gd name="T9" fmla="*/ 91 h 98"/>
                <a:gd name="T10" fmla="*/ 96 w 102"/>
                <a:gd name="T11" fmla="*/ 91 h 98"/>
                <a:gd name="T12" fmla="*/ 96 w 102"/>
                <a:gd name="T13" fmla="*/ 68 h 98"/>
                <a:gd name="T14" fmla="*/ 31 w 102"/>
                <a:gd name="T15" fmla="*/ 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2" h="98">
                  <a:moveTo>
                    <a:pt x="31" y="4"/>
                  </a:moveTo>
                  <a:cubicBezTo>
                    <a:pt x="27" y="1"/>
                    <a:pt x="23" y="0"/>
                    <a:pt x="19" y="0"/>
                  </a:cubicBezTo>
                  <a:cubicBezTo>
                    <a:pt x="14" y="0"/>
                    <a:pt x="10" y="1"/>
                    <a:pt x="7" y="4"/>
                  </a:cubicBezTo>
                  <a:cubicBezTo>
                    <a:pt x="0" y="11"/>
                    <a:pt x="0" y="21"/>
                    <a:pt x="7" y="28"/>
                  </a:cubicBezTo>
                  <a:cubicBezTo>
                    <a:pt x="72" y="91"/>
                    <a:pt x="72" y="91"/>
                    <a:pt x="72" y="91"/>
                  </a:cubicBezTo>
                  <a:cubicBezTo>
                    <a:pt x="78" y="98"/>
                    <a:pt x="89" y="98"/>
                    <a:pt x="96" y="91"/>
                  </a:cubicBezTo>
                  <a:cubicBezTo>
                    <a:pt x="102" y="85"/>
                    <a:pt x="102" y="74"/>
                    <a:pt x="96" y="68"/>
                  </a:cubicBezTo>
                  <a:lnTo>
                    <a:pt x="31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14045445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50"/>
                            </p:stCondLst>
                            <p:childTnLst>
                              <p:par>
                                <p:cTn id="2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800"/>
                            </p:stCondLst>
                            <p:childTnLst>
                              <p:par>
                                <p:cTn id="6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3300"/>
                            </p:stCondLst>
                            <p:childTnLst>
                              <p:par>
                                <p:cTn id="83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0" presetClass="entr" presetSubtype="0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50" presetClass="entr" presetSubtype="0" decel="10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50" presetClass="entr" presetSubtype="0" decel="10000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50" presetClass="entr" presetSubtype="0" decel="10000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50" presetClass="entr" presetSubtype="0" decel="100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/>
      <p:bldP spid="5" grpId="0" animBg="1"/>
      <p:bldP spid="6" grpId="0" animBg="1"/>
      <p:bldP spid="7" grpId="0"/>
      <p:bldP spid="8" grpId="0" animBg="1"/>
      <p:bldP spid="9" grpId="0" animBg="1"/>
      <p:bldP spid="10" grpId="0"/>
      <p:bldP spid="11" grpId="0" animBg="1"/>
      <p:bldP spid="12" grpId="0" animBg="1"/>
      <p:bldP spid="13" grpId="0"/>
      <p:bldP spid="15" grpId="0" animBg="1"/>
      <p:bldP spid="16" grpId="0"/>
      <p:bldP spid="92" grpId="0" animBg="1"/>
      <p:bldP spid="93" grpId="0" animBg="1"/>
      <p:bldP spid="94" grpId="0"/>
      <p:bldP spid="105" grpId="0" animBg="1"/>
      <p:bldP spid="106" grpId="0" animBg="1"/>
      <p:bldP spid="10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椭圆 67"/>
          <p:cNvSpPr/>
          <p:nvPr/>
        </p:nvSpPr>
        <p:spPr>
          <a:xfrm>
            <a:off x="951530" y="-1330652"/>
            <a:ext cx="1130383" cy="1130382"/>
          </a:xfrm>
          <a:prstGeom prst="ellipse">
            <a:avLst/>
          </a:prstGeo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638962" y="-347987"/>
            <a:ext cx="844943" cy="1606357"/>
            <a:chOff x="8730" y="0"/>
            <a:chExt cx="1589087" cy="3021084"/>
          </a:xfr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1"/>
          </a:gradFill>
        </p:grpSpPr>
        <p:cxnSp>
          <p:nvCxnSpPr>
            <p:cNvPr id="4" name="直接连接符 3"/>
            <p:cNvCxnSpPr/>
            <p:nvPr/>
          </p:nvCxnSpPr>
          <p:spPr>
            <a:xfrm>
              <a:off x="803273" y="0"/>
              <a:ext cx="0" cy="1381196"/>
            </a:xfrm>
            <a:prstGeom prst="line">
              <a:avLst/>
            </a:prstGeom>
            <a:grpFill/>
            <a:ln w="28575">
              <a:solidFill>
                <a:srgbClr val="3D3D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Group 4"/>
            <p:cNvGrpSpPr>
              <a:grpSpLocks noChangeAspect="1"/>
            </p:cNvGrpSpPr>
            <p:nvPr/>
          </p:nvGrpSpPr>
          <p:grpSpPr bwMode="auto">
            <a:xfrm>
              <a:off x="8730" y="1381196"/>
              <a:ext cx="1589087" cy="1639888"/>
              <a:chOff x="1308" y="1009"/>
              <a:chExt cx="1001" cy="1033"/>
            </a:xfrm>
            <a:grpFill/>
          </p:grpSpPr>
          <p:sp>
            <p:nvSpPr>
              <p:cNvPr id="6" name="Freeform 5"/>
              <p:cNvSpPr/>
              <p:nvPr/>
            </p:nvSpPr>
            <p:spPr bwMode="auto">
              <a:xfrm>
                <a:off x="1528" y="1009"/>
                <a:ext cx="571" cy="830"/>
              </a:xfrm>
              <a:custGeom>
                <a:avLst/>
                <a:gdLst>
                  <a:gd name="T0" fmla="*/ 404 w 439"/>
                  <a:gd name="T1" fmla="*/ 298 h 638"/>
                  <a:gd name="T2" fmla="*/ 321 w 439"/>
                  <a:gd name="T3" fmla="*/ 223 h 638"/>
                  <a:gd name="T4" fmla="*/ 321 w 439"/>
                  <a:gd name="T5" fmla="*/ 50 h 638"/>
                  <a:gd name="T6" fmla="*/ 318 w 439"/>
                  <a:gd name="T7" fmla="*/ 41 h 638"/>
                  <a:gd name="T8" fmla="*/ 221 w 439"/>
                  <a:gd name="T9" fmla="*/ 0 h 638"/>
                  <a:gd name="T10" fmla="*/ 118 w 439"/>
                  <a:gd name="T11" fmla="*/ 40 h 638"/>
                  <a:gd name="T12" fmla="*/ 114 w 439"/>
                  <a:gd name="T13" fmla="*/ 50 h 638"/>
                  <a:gd name="T14" fmla="*/ 114 w 439"/>
                  <a:gd name="T15" fmla="*/ 225 h 638"/>
                  <a:gd name="T16" fmla="*/ 34 w 439"/>
                  <a:gd name="T17" fmla="*/ 300 h 638"/>
                  <a:gd name="T18" fmla="*/ 0 w 439"/>
                  <a:gd name="T19" fmla="*/ 418 h 638"/>
                  <a:gd name="T20" fmla="*/ 220 w 439"/>
                  <a:gd name="T21" fmla="*/ 638 h 638"/>
                  <a:gd name="T22" fmla="*/ 439 w 439"/>
                  <a:gd name="T23" fmla="*/ 418 h 638"/>
                  <a:gd name="T24" fmla="*/ 404 w 439"/>
                  <a:gd name="T25" fmla="*/ 298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39" h="638">
                    <a:moveTo>
                      <a:pt x="404" y="298"/>
                    </a:moveTo>
                    <a:cubicBezTo>
                      <a:pt x="383" y="267"/>
                      <a:pt x="355" y="241"/>
                      <a:pt x="321" y="223"/>
                    </a:cubicBezTo>
                    <a:cubicBezTo>
                      <a:pt x="321" y="222"/>
                      <a:pt x="321" y="50"/>
                      <a:pt x="321" y="50"/>
                    </a:cubicBezTo>
                    <a:cubicBezTo>
                      <a:pt x="321" y="47"/>
                      <a:pt x="320" y="44"/>
                      <a:pt x="318" y="41"/>
                    </a:cubicBezTo>
                    <a:cubicBezTo>
                      <a:pt x="316" y="39"/>
                      <a:pt x="282" y="0"/>
                      <a:pt x="221" y="0"/>
                    </a:cubicBezTo>
                    <a:cubicBezTo>
                      <a:pt x="162" y="0"/>
                      <a:pt x="120" y="38"/>
                      <a:pt x="118" y="40"/>
                    </a:cubicBezTo>
                    <a:cubicBezTo>
                      <a:pt x="116" y="43"/>
                      <a:pt x="114" y="46"/>
                      <a:pt x="114" y="50"/>
                    </a:cubicBezTo>
                    <a:cubicBezTo>
                      <a:pt x="114" y="50"/>
                      <a:pt x="114" y="223"/>
                      <a:pt x="114" y="225"/>
                    </a:cubicBezTo>
                    <a:cubicBezTo>
                      <a:pt x="81" y="243"/>
                      <a:pt x="54" y="269"/>
                      <a:pt x="34" y="300"/>
                    </a:cubicBezTo>
                    <a:cubicBezTo>
                      <a:pt x="11" y="335"/>
                      <a:pt x="0" y="376"/>
                      <a:pt x="0" y="418"/>
                    </a:cubicBezTo>
                    <a:cubicBezTo>
                      <a:pt x="0" y="539"/>
                      <a:pt x="98" y="638"/>
                      <a:pt x="220" y="638"/>
                    </a:cubicBezTo>
                    <a:cubicBezTo>
                      <a:pt x="341" y="638"/>
                      <a:pt x="439" y="539"/>
                      <a:pt x="439" y="418"/>
                    </a:cubicBezTo>
                    <a:cubicBezTo>
                      <a:pt x="439" y="375"/>
                      <a:pt x="427" y="334"/>
                      <a:pt x="404" y="298"/>
                    </a:cubicBezTo>
                    <a:close/>
                  </a:path>
                </a:pathLst>
              </a:custGeom>
              <a:solidFill>
                <a:srgbClr val="FBFB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7" name="Freeform 6"/>
              <p:cNvSpPr>
                <a:spLocks noEditPoints="1"/>
              </p:cNvSpPr>
              <p:nvPr/>
            </p:nvSpPr>
            <p:spPr bwMode="auto">
              <a:xfrm>
                <a:off x="1526" y="1009"/>
                <a:ext cx="573" cy="830"/>
              </a:xfrm>
              <a:custGeom>
                <a:avLst/>
                <a:gdLst>
                  <a:gd name="T0" fmla="*/ 440 w 440"/>
                  <a:gd name="T1" fmla="*/ 418 h 638"/>
                  <a:gd name="T2" fmla="*/ 322 w 440"/>
                  <a:gd name="T3" fmla="*/ 223 h 638"/>
                  <a:gd name="T4" fmla="*/ 319 w 440"/>
                  <a:gd name="T5" fmla="*/ 41 h 638"/>
                  <a:gd name="T6" fmla="*/ 119 w 440"/>
                  <a:gd name="T7" fmla="*/ 40 h 638"/>
                  <a:gd name="T8" fmla="*/ 114 w 440"/>
                  <a:gd name="T9" fmla="*/ 225 h 638"/>
                  <a:gd name="T10" fmla="*/ 0 w 440"/>
                  <a:gd name="T11" fmla="*/ 418 h 638"/>
                  <a:gd name="T12" fmla="*/ 143 w 440"/>
                  <a:gd name="T13" fmla="*/ 75 h 638"/>
                  <a:gd name="T14" fmla="*/ 294 w 440"/>
                  <a:gd name="T15" fmla="*/ 134 h 638"/>
                  <a:gd name="T16" fmla="*/ 143 w 440"/>
                  <a:gd name="T17" fmla="*/ 75 h 638"/>
                  <a:gd name="T18" fmla="*/ 294 w 440"/>
                  <a:gd name="T19" fmla="*/ 162 h 638"/>
                  <a:gd name="T20" fmla="*/ 294 w 440"/>
                  <a:gd name="T21" fmla="*/ 189 h 638"/>
                  <a:gd name="T22" fmla="*/ 143 w 440"/>
                  <a:gd name="T23" fmla="*/ 134 h 638"/>
                  <a:gd name="T24" fmla="*/ 213 w 440"/>
                  <a:gd name="T25" fmla="*/ 411 h 638"/>
                  <a:gd name="T26" fmla="*/ 184 w 440"/>
                  <a:gd name="T27" fmla="*/ 400 h 638"/>
                  <a:gd name="T28" fmla="*/ 196 w 440"/>
                  <a:gd name="T29" fmla="*/ 200 h 638"/>
                  <a:gd name="T30" fmla="*/ 230 w 440"/>
                  <a:gd name="T31" fmla="*/ 228 h 638"/>
                  <a:gd name="T32" fmla="*/ 218 w 440"/>
                  <a:gd name="T33" fmla="*/ 408 h 638"/>
                  <a:gd name="T34" fmla="*/ 213 w 440"/>
                  <a:gd name="T35" fmla="*/ 459 h 638"/>
                  <a:gd name="T36" fmla="*/ 213 w 440"/>
                  <a:gd name="T37" fmla="*/ 435 h 638"/>
                  <a:gd name="T38" fmla="*/ 136 w 440"/>
                  <a:gd name="T39" fmla="*/ 245 h 638"/>
                  <a:gd name="T40" fmla="*/ 143 w 440"/>
                  <a:gd name="T41" fmla="*/ 191 h 638"/>
                  <a:gd name="T42" fmla="*/ 183 w 440"/>
                  <a:gd name="T43" fmla="*/ 228 h 638"/>
                  <a:gd name="T44" fmla="*/ 146 w 440"/>
                  <a:gd name="T45" fmla="*/ 411 h 638"/>
                  <a:gd name="T46" fmla="*/ 139 w 440"/>
                  <a:gd name="T47" fmla="*/ 470 h 638"/>
                  <a:gd name="T48" fmla="*/ 181 w 440"/>
                  <a:gd name="T49" fmla="*/ 421 h 638"/>
                  <a:gd name="T50" fmla="*/ 188 w 440"/>
                  <a:gd name="T51" fmla="*/ 450 h 638"/>
                  <a:gd name="T52" fmla="*/ 237 w 440"/>
                  <a:gd name="T53" fmla="*/ 450 h 638"/>
                  <a:gd name="T54" fmla="*/ 245 w 440"/>
                  <a:gd name="T55" fmla="*/ 421 h 638"/>
                  <a:gd name="T56" fmla="*/ 286 w 440"/>
                  <a:gd name="T57" fmla="*/ 470 h 638"/>
                  <a:gd name="T58" fmla="*/ 279 w 440"/>
                  <a:gd name="T59" fmla="*/ 411 h 638"/>
                  <a:gd name="T60" fmla="*/ 243 w 440"/>
                  <a:gd name="T61" fmla="*/ 228 h 638"/>
                  <a:gd name="T62" fmla="*/ 294 w 440"/>
                  <a:gd name="T63" fmla="*/ 217 h 638"/>
                  <a:gd name="T64" fmla="*/ 302 w 440"/>
                  <a:gd name="T65" fmla="*/ 244 h 638"/>
                  <a:gd name="T66" fmla="*/ 220 w 440"/>
                  <a:gd name="T67" fmla="*/ 610 h 638"/>
                  <a:gd name="T68" fmla="*/ 136 w 440"/>
                  <a:gd name="T69" fmla="*/ 245 h 638"/>
                  <a:gd name="T70" fmla="*/ 160 w 440"/>
                  <a:gd name="T71" fmla="*/ 443 h 638"/>
                  <a:gd name="T72" fmla="*/ 143 w 440"/>
                  <a:gd name="T73" fmla="*/ 447 h 638"/>
                  <a:gd name="T74" fmla="*/ 168 w 440"/>
                  <a:gd name="T75" fmla="*/ 422 h 638"/>
                  <a:gd name="T76" fmla="*/ 273 w 440"/>
                  <a:gd name="T77" fmla="*/ 429 h 638"/>
                  <a:gd name="T78" fmla="*/ 280 w 440"/>
                  <a:gd name="T79" fmla="*/ 452 h 638"/>
                  <a:gd name="T80" fmla="*/ 258 w 440"/>
                  <a:gd name="T81" fmla="*/ 422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40" h="638">
                    <a:moveTo>
                      <a:pt x="220" y="638"/>
                    </a:moveTo>
                    <a:cubicBezTo>
                      <a:pt x="342" y="638"/>
                      <a:pt x="440" y="539"/>
                      <a:pt x="440" y="418"/>
                    </a:cubicBezTo>
                    <a:cubicBezTo>
                      <a:pt x="440" y="375"/>
                      <a:pt x="428" y="334"/>
                      <a:pt x="405" y="298"/>
                    </a:cubicBezTo>
                    <a:cubicBezTo>
                      <a:pt x="384" y="267"/>
                      <a:pt x="356" y="241"/>
                      <a:pt x="322" y="223"/>
                    </a:cubicBezTo>
                    <a:cubicBezTo>
                      <a:pt x="322" y="222"/>
                      <a:pt x="322" y="50"/>
                      <a:pt x="322" y="50"/>
                    </a:cubicBezTo>
                    <a:cubicBezTo>
                      <a:pt x="322" y="47"/>
                      <a:pt x="321" y="44"/>
                      <a:pt x="319" y="41"/>
                    </a:cubicBezTo>
                    <a:cubicBezTo>
                      <a:pt x="317" y="39"/>
                      <a:pt x="283" y="0"/>
                      <a:pt x="222" y="0"/>
                    </a:cubicBezTo>
                    <a:cubicBezTo>
                      <a:pt x="162" y="0"/>
                      <a:pt x="121" y="38"/>
                      <a:pt x="119" y="40"/>
                    </a:cubicBezTo>
                    <a:cubicBezTo>
                      <a:pt x="117" y="43"/>
                      <a:pt x="115" y="46"/>
                      <a:pt x="115" y="50"/>
                    </a:cubicBezTo>
                    <a:cubicBezTo>
                      <a:pt x="115" y="50"/>
                      <a:pt x="115" y="223"/>
                      <a:pt x="114" y="225"/>
                    </a:cubicBezTo>
                    <a:cubicBezTo>
                      <a:pt x="82" y="243"/>
                      <a:pt x="55" y="269"/>
                      <a:pt x="35" y="300"/>
                    </a:cubicBezTo>
                    <a:cubicBezTo>
                      <a:pt x="12" y="335"/>
                      <a:pt x="0" y="376"/>
                      <a:pt x="0" y="418"/>
                    </a:cubicBezTo>
                    <a:cubicBezTo>
                      <a:pt x="0" y="539"/>
                      <a:pt x="99" y="638"/>
                      <a:pt x="220" y="638"/>
                    </a:cubicBezTo>
                    <a:close/>
                    <a:moveTo>
                      <a:pt x="143" y="75"/>
                    </a:moveTo>
                    <a:cubicBezTo>
                      <a:pt x="294" y="102"/>
                      <a:pt x="294" y="102"/>
                      <a:pt x="294" y="102"/>
                    </a:cubicBezTo>
                    <a:cubicBezTo>
                      <a:pt x="294" y="134"/>
                      <a:pt x="294" y="134"/>
                      <a:pt x="294" y="134"/>
                    </a:cubicBezTo>
                    <a:cubicBezTo>
                      <a:pt x="143" y="106"/>
                      <a:pt x="143" y="106"/>
                      <a:pt x="143" y="106"/>
                    </a:cubicBezTo>
                    <a:lnTo>
                      <a:pt x="143" y="75"/>
                    </a:lnTo>
                    <a:close/>
                    <a:moveTo>
                      <a:pt x="143" y="134"/>
                    </a:moveTo>
                    <a:cubicBezTo>
                      <a:pt x="294" y="162"/>
                      <a:pt x="294" y="162"/>
                      <a:pt x="294" y="162"/>
                    </a:cubicBezTo>
                    <a:cubicBezTo>
                      <a:pt x="294" y="180"/>
                      <a:pt x="294" y="180"/>
                      <a:pt x="294" y="180"/>
                    </a:cubicBezTo>
                    <a:cubicBezTo>
                      <a:pt x="294" y="189"/>
                      <a:pt x="294" y="189"/>
                      <a:pt x="294" y="189"/>
                    </a:cubicBezTo>
                    <a:cubicBezTo>
                      <a:pt x="143" y="163"/>
                      <a:pt x="143" y="163"/>
                      <a:pt x="143" y="163"/>
                    </a:cubicBezTo>
                    <a:lnTo>
                      <a:pt x="143" y="134"/>
                    </a:lnTo>
                    <a:close/>
                    <a:moveTo>
                      <a:pt x="218" y="408"/>
                    </a:moveTo>
                    <a:cubicBezTo>
                      <a:pt x="216" y="409"/>
                      <a:pt x="214" y="410"/>
                      <a:pt x="213" y="411"/>
                    </a:cubicBezTo>
                    <a:cubicBezTo>
                      <a:pt x="211" y="410"/>
                      <a:pt x="209" y="409"/>
                      <a:pt x="207" y="408"/>
                    </a:cubicBezTo>
                    <a:cubicBezTo>
                      <a:pt x="201" y="404"/>
                      <a:pt x="193" y="402"/>
                      <a:pt x="184" y="400"/>
                    </a:cubicBezTo>
                    <a:cubicBezTo>
                      <a:pt x="191" y="354"/>
                      <a:pt x="194" y="273"/>
                      <a:pt x="195" y="228"/>
                    </a:cubicBezTo>
                    <a:cubicBezTo>
                      <a:pt x="195" y="215"/>
                      <a:pt x="196" y="205"/>
                      <a:pt x="196" y="200"/>
                    </a:cubicBezTo>
                    <a:cubicBezTo>
                      <a:pt x="230" y="206"/>
                      <a:pt x="230" y="206"/>
                      <a:pt x="230" y="206"/>
                    </a:cubicBezTo>
                    <a:cubicBezTo>
                      <a:pt x="230" y="211"/>
                      <a:pt x="230" y="219"/>
                      <a:pt x="230" y="228"/>
                    </a:cubicBezTo>
                    <a:cubicBezTo>
                      <a:pt x="231" y="273"/>
                      <a:pt x="234" y="354"/>
                      <a:pt x="241" y="400"/>
                    </a:cubicBezTo>
                    <a:cubicBezTo>
                      <a:pt x="233" y="402"/>
                      <a:pt x="225" y="404"/>
                      <a:pt x="218" y="408"/>
                    </a:cubicBezTo>
                    <a:close/>
                    <a:moveTo>
                      <a:pt x="225" y="448"/>
                    </a:moveTo>
                    <a:cubicBezTo>
                      <a:pt x="224" y="452"/>
                      <a:pt x="218" y="459"/>
                      <a:pt x="213" y="459"/>
                    </a:cubicBezTo>
                    <a:cubicBezTo>
                      <a:pt x="208" y="459"/>
                      <a:pt x="201" y="452"/>
                      <a:pt x="201" y="448"/>
                    </a:cubicBezTo>
                    <a:cubicBezTo>
                      <a:pt x="201" y="445"/>
                      <a:pt x="204" y="439"/>
                      <a:pt x="213" y="435"/>
                    </a:cubicBezTo>
                    <a:cubicBezTo>
                      <a:pt x="221" y="439"/>
                      <a:pt x="225" y="445"/>
                      <a:pt x="225" y="448"/>
                    </a:cubicBezTo>
                    <a:close/>
                    <a:moveTo>
                      <a:pt x="136" y="245"/>
                    </a:moveTo>
                    <a:cubicBezTo>
                      <a:pt x="144" y="242"/>
                      <a:pt x="144" y="242"/>
                      <a:pt x="144" y="242"/>
                    </a:cubicBezTo>
                    <a:cubicBezTo>
                      <a:pt x="143" y="191"/>
                      <a:pt x="143" y="191"/>
                      <a:pt x="143" y="191"/>
                    </a:cubicBezTo>
                    <a:cubicBezTo>
                      <a:pt x="183" y="198"/>
                      <a:pt x="183" y="198"/>
                      <a:pt x="183" y="198"/>
                    </a:cubicBezTo>
                    <a:cubicBezTo>
                      <a:pt x="183" y="205"/>
                      <a:pt x="183" y="215"/>
                      <a:pt x="183" y="228"/>
                    </a:cubicBezTo>
                    <a:cubicBezTo>
                      <a:pt x="181" y="278"/>
                      <a:pt x="178" y="360"/>
                      <a:pt x="172" y="400"/>
                    </a:cubicBezTo>
                    <a:cubicBezTo>
                      <a:pt x="162" y="401"/>
                      <a:pt x="153" y="404"/>
                      <a:pt x="146" y="411"/>
                    </a:cubicBezTo>
                    <a:cubicBezTo>
                      <a:pt x="138" y="418"/>
                      <a:pt x="133" y="429"/>
                      <a:pt x="131" y="441"/>
                    </a:cubicBezTo>
                    <a:cubicBezTo>
                      <a:pt x="129" y="453"/>
                      <a:pt x="132" y="464"/>
                      <a:pt x="139" y="470"/>
                    </a:cubicBezTo>
                    <a:cubicBezTo>
                      <a:pt x="146" y="477"/>
                      <a:pt x="158" y="477"/>
                      <a:pt x="170" y="457"/>
                    </a:cubicBezTo>
                    <a:cubicBezTo>
                      <a:pt x="174" y="449"/>
                      <a:pt x="178" y="436"/>
                      <a:pt x="181" y="421"/>
                    </a:cubicBezTo>
                    <a:cubicBezTo>
                      <a:pt x="186" y="421"/>
                      <a:pt x="192" y="423"/>
                      <a:pt x="197" y="425"/>
                    </a:cubicBezTo>
                    <a:cubicBezTo>
                      <a:pt x="189" y="434"/>
                      <a:pt x="188" y="444"/>
                      <a:pt x="188" y="450"/>
                    </a:cubicBezTo>
                    <a:cubicBezTo>
                      <a:pt x="189" y="464"/>
                      <a:pt x="200" y="480"/>
                      <a:pt x="213" y="480"/>
                    </a:cubicBezTo>
                    <a:cubicBezTo>
                      <a:pt x="225" y="480"/>
                      <a:pt x="236" y="464"/>
                      <a:pt x="237" y="450"/>
                    </a:cubicBezTo>
                    <a:cubicBezTo>
                      <a:pt x="237" y="444"/>
                      <a:pt x="236" y="434"/>
                      <a:pt x="229" y="425"/>
                    </a:cubicBezTo>
                    <a:cubicBezTo>
                      <a:pt x="234" y="423"/>
                      <a:pt x="239" y="421"/>
                      <a:pt x="245" y="421"/>
                    </a:cubicBezTo>
                    <a:cubicBezTo>
                      <a:pt x="248" y="436"/>
                      <a:pt x="251" y="449"/>
                      <a:pt x="256" y="457"/>
                    </a:cubicBezTo>
                    <a:cubicBezTo>
                      <a:pt x="267" y="477"/>
                      <a:pt x="279" y="477"/>
                      <a:pt x="286" y="470"/>
                    </a:cubicBezTo>
                    <a:cubicBezTo>
                      <a:pt x="293" y="464"/>
                      <a:pt x="296" y="453"/>
                      <a:pt x="294" y="441"/>
                    </a:cubicBezTo>
                    <a:cubicBezTo>
                      <a:pt x="292" y="429"/>
                      <a:pt x="287" y="418"/>
                      <a:pt x="279" y="411"/>
                    </a:cubicBezTo>
                    <a:cubicBezTo>
                      <a:pt x="272" y="404"/>
                      <a:pt x="263" y="401"/>
                      <a:pt x="254" y="400"/>
                    </a:cubicBezTo>
                    <a:cubicBezTo>
                      <a:pt x="247" y="360"/>
                      <a:pt x="244" y="278"/>
                      <a:pt x="243" y="228"/>
                    </a:cubicBezTo>
                    <a:cubicBezTo>
                      <a:pt x="243" y="220"/>
                      <a:pt x="242" y="214"/>
                      <a:pt x="242" y="208"/>
                    </a:cubicBezTo>
                    <a:cubicBezTo>
                      <a:pt x="294" y="217"/>
                      <a:pt x="294" y="217"/>
                      <a:pt x="294" y="217"/>
                    </a:cubicBezTo>
                    <a:cubicBezTo>
                      <a:pt x="294" y="240"/>
                      <a:pt x="294" y="240"/>
                      <a:pt x="294" y="240"/>
                    </a:cubicBezTo>
                    <a:cubicBezTo>
                      <a:pt x="302" y="244"/>
                      <a:pt x="302" y="244"/>
                      <a:pt x="302" y="244"/>
                    </a:cubicBezTo>
                    <a:cubicBezTo>
                      <a:pt x="369" y="275"/>
                      <a:pt x="413" y="344"/>
                      <a:pt x="413" y="418"/>
                    </a:cubicBezTo>
                    <a:cubicBezTo>
                      <a:pt x="413" y="524"/>
                      <a:pt x="326" y="610"/>
                      <a:pt x="220" y="610"/>
                    </a:cubicBezTo>
                    <a:cubicBezTo>
                      <a:pt x="114" y="610"/>
                      <a:pt x="28" y="524"/>
                      <a:pt x="28" y="418"/>
                    </a:cubicBezTo>
                    <a:cubicBezTo>
                      <a:pt x="28" y="344"/>
                      <a:pt x="70" y="278"/>
                      <a:pt x="136" y="245"/>
                    </a:cubicBezTo>
                    <a:close/>
                    <a:moveTo>
                      <a:pt x="168" y="422"/>
                    </a:moveTo>
                    <a:cubicBezTo>
                      <a:pt x="165" y="431"/>
                      <a:pt x="163" y="438"/>
                      <a:pt x="160" y="443"/>
                    </a:cubicBezTo>
                    <a:cubicBezTo>
                      <a:pt x="154" y="454"/>
                      <a:pt x="148" y="455"/>
                      <a:pt x="145" y="452"/>
                    </a:cubicBezTo>
                    <a:cubicBezTo>
                      <a:pt x="144" y="451"/>
                      <a:pt x="143" y="449"/>
                      <a:pt x="143" y="447"/>
                    </a:cubicBezTo>
                    <a:cubicBezTo>
                      <a:pt x="144" y="439"/>
                      <a:pt x="147" y="434"/>
                      <a:pt x="152" y="429"/>
                    </a:cubicBezTo>
                    <a:cubicBezTo>
                      <a:pt x="156" y="425"/>
                      <a:pt x="162" y="423"/>
                      <a:pt x="168" y="422"/>
                    </a:cubicBezTo>
                    <a:close/>
                    <a:moveTo>
                      <a:pt x="258" y="422"/>
                    </a:moveTo>
                    <a:cubicBezTo>
                      <a:pt x="264" y="423"/>
                      <a:pt x="269" y="425"/>
                      <a:pt x="273" y="429"/>
                    </a:cubicBezTo>
                    <a:cubicBezTo>
                      <a:pt x="278" y="434"/>
                      <a:pt x="281" y="439"/>
                      <a:pt x="282" y="447"/>
                    </a:cubicBezTo>
                    <a:cubicBezTo>
                      <a:pt x="283" y="449"/>
                      <a:pt x="282" y="451"/>
                      <a:pt x="280" y="452"/>
                    </a:cubicBezTo>
                    <a:cubicBezTo>
                      <a:pt x="277" y="455"/>
                      <a:pt x="271" y="454"/>
                      <a:pt x="265" y="443"/>
                    </a:cubicBezTo>
                    <a:cubicBezTo>
                      <a:pt x="262" y="438"/>
                      <a:pt x="260" y="431"/>
                      <a:pt x="258" y="4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8" name="Freeform 7"/>
              <p:cNvSpPr/>
              <p:nvPr/>
            </p:nvSpPr>
            <p:spPr bwMode="auto">
              <a:xfrm>
                <a:off x="2145" y="1578"/>
                <a:ext cx="164" cy="42"/>
              </a:xfrm>
              <a:custGeom>
                <a:avLst/>
                <a:gdLst>
                  <a:gd name="T0" fmla="*/ 0 w 126"/>
                  <a:gd name="T1" fmla="*/ 16 h 33"/>
                  <a:gd name="T2" fmla="*/ 17 w 126"/>
                  <a:gd name="T3" fmla="*/ 33 h 33"/>
                  <a:gd name="T4" fmla="*/ 109 w 126"/>
                  <a:gd name="T5" fmla="*/ 33 h 33"/>
                  <a:gd name="T6" fmla="*/ 126 w 126"/>
                  <a:gd name="T7" fmla="*/ 16 h 33"/>
                  <a:gd name="T8" fmla="*/ 109 w 126"/>
                  <a:gd name="T9" fmla="*/ 0 h 33"/>
                  <a:gd name="T10" fmla="*/ 17 w 126"/>
                  <a:gd name="T11" fmla="*/ 0 h 33"/>
                  <a:gd name="T12" fmla="*/ 0 w 126"/>
                  <a:gd name="T13" fmla="*/ 16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6" h="33">
                    <a:moveTo>
                      <a:pt x="0" y="16"/>
                    </a:moveTo>
                    <a:cubicBezTo>
                      <a:pt x="0" y="25"/>
                      <a:pt x="7" y="33"/>
                      <a:pt x="17" y="33"/>
                    </a:cubicBezTo>
                    <a:cubicBezTo>
                      <a:pt x="109" y="33"/>
                      <a:pt x="109" y="33"/>
                      <a:pt x="109" y="33"/>
                    </a:cubicBezTo>
                    <a:cubicBezTo>
                      <a:pt x="118" y="33"/>
                      <a:pt x="126" y="25"/>
                      <a:pt x="126" y="16"/>
                    </a:cubicBezTo>
                    <a:cubicBezTo>
                      <a:pt x="126" y="7"/>
                      <a:pt x="118" y="0"/>
                      <a:pt x="109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0"/>
                      <a:pt x="0" y="7"/>
                      <a:pt x="0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9" name="Freeform 8"/>
              <p:cNvSpPr/>
              <p:nvPr/>
            </p:nvSpPr>
            <p:spPr bwMode="auto">
              <a:xfrm>
                <a:off x="1763" y="1882"/>
                <a:ext cx="44" cy="160"/>
              </a:xfrm>
              <a:custGeom>
                <a:avLst/>
                <a:gdLst>
                  <a:gd name="T0" fmla="*/ 17 w 34"/>
                  <a:gd name="T1" fmla="*/ 0 h 123"/>
                  <a:gd name="T2" fmla="*/ 0 w 34"/>
                  <a:gd name="T3" fmla="*/ 16 h 123"/>
                  <a:gd name="T4" fmla="*/ 0 w 34"/>
                  <a:gd name="T5" fmla="*/ 106 h 123"/>
                  <a:gd name="T6" fmla="*/ 17 w 34"/>
                  <a:gd name="T7" fmla="*/ 123 h 123"/>
                  <a:gd name="T8" fmla="*/ 34 w 34"/>
                  <a:gd name="T9" fmla="*/ 106 h 123"/>
                  <a:gd name="T10" fmla="*/ 34 w 34"/>
                  <a:gd name="T11" fmla="*/ 16 h 123"/>
                  <a:gd name="T12" fmla="*/ 17 w 34"/>
                  <a:gd name="T13" fmla="*/ 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23">
                    <a:moveTo>
                      <a:pt x="17" y="0"/>
                    </a:moveTo>
                    <a:cubicBezTo>
                      <a:pt x="7" y="0"/>
                      <a:pt x="0" y="7"/>
                      <a:pt x="0" y="16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115"/>
                      <a:pt x="7" y="123"/>
                      <a:pt x="17" y="123"/>
                    </a:cubicBezTo>
                    <a:cubicBezTo>
                      <a:pt x="26" y="123"/>
                      <a:pt x="34" y="115"/>
                      <a:pt x="34" y="10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7"/>
                      <a:pt x="26" y="0"/>
                      <a:pt x="1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0" name="Freeform 9"/>
              <p:cNvSpPr/>
              <p:nvPr/>
            </p:nvSpPr>
            <p:spPr bwMode="auto">
              <a:xfrm>
                <a:off x="1308" y="1557"/>
                <a:ext cx="165" cy="44"/>
              </a:xfrm>
              <a:custGeom>
                <a:avLst/>
                <a:gdLst>
                  <a:gd name="T0" fmla="*/ 17 w 127"/>
                  <a:gd name="T1" fmla="*/ 34 h 34"/>
                  <a:gd name="T2" fmla="*/ 110 w 127"/>
                  <a:gd name="T3" fmla="*/ 34 h 34"/>
                  <a:gd name="T4" fmla="*/ 127 w 127"/>
                  <a:gd name="T5" fmla="*/ 17 h 34"/>
                  <a:gd name="T6" fmla="*/ 110 w 127"/>
                  <a:gd name="T7" fmla="*/ 0 h 34"/>
                  <a:gd name="T8" fmla="*/ 17 w 127"/>
                  <a:gd name="T9" fmla="*/ 0 h 34"/>
                  <a:gd name="T10" fmla="*/ 0 w 127"/>
                  <a:gd name="T11" fmla="*/ 17 h 34"/>
                  <a:gd name="T12" fmla="*/ 17 w 127"/>
                  <a:gd name="T13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7" h="34">
                    <a:moveTo>
                      <a:pt x="17" y="34"/>
                    </a:moveTo>
                    <a:cubicBezTo>
                      <a:pt x="110" y="34"/>
                      <a:pt x="110" y="34"/>
                      <a:pt x="110" y="34"/>
                    </a:cubicBezTo>
                    <a:cubicBezTo>
                      <a:pt x="119" y="34"/>
                      <a:pt x="127" y="26"/>
                      <a:pt x="127" y="17"/>
                    </a:cubicBezTo>
                    <a:cubicBezTo>
                      <a:pt x="127" y="8"/>
                      <a:pt x="119" y="0"/>
                      <a:pt x="110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8" y="0"/>
                      <a:pt x="0" y="8"/>
                      <a:pt x="0" y="17"/>
                    </a:cubicBezTo>
                    <a:cubicBezTo>
                      <a:pt x="0" y="26"/>
                      <a:pt x="8" y="34"/>
                      <a:pt x="17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1" name="Freeform 10"/>
              <p:cNvSpPr/>
              <p:nvPr/>
            </p:nvSpPr>
            <p:spPr bwMode="auto">
              <a:xfrm>
                <a:off x="1403" y="1231"/>
                <a:ext cx="145" cy="117"/>
              </a:xfrm>
              <a:custGeom>
                <a:avLst/>
                <a:gdLst>
                  <a:gd name="T0" fmla="*/ 9 w 112"/>
                  <a:gd name="T1" fmla="*/ 30 h 90"/>
                  <a:gd name="T2" fmla="*/ 83 w 112"/>
                  <a:gd name="T3" fmla="*/ 84 h 90"/>
                  <a:gd name="T4" fmla="*/ 107 w 112"/>
                  <a:gd name="T5" fmla="*/ 81 h 90"/>
                  <a:gd name="T6" fmla="*/ 103 w 112"/>
                  <a:gd name="T7" fmla="*/ 58 h 90"/>
                  <a:gd name="T8" fmla="*/ 30 w 112"/>
                  <a:gd name="T9" fmla="*/ 3 h 90"/>
                  <a:gd name="T10" fmla="*/ 20 w 112"/>
                  <a:gd name="T11" fmla="*/ 0 h 90"/>
                  <a:gd name="T12" fmla="*/ 6 w 112"/>
                  <a:gd name="T13" fmla="*/ 7 h 90"/>
                  <a:gd name="T14" fmla="*/ 9 w 112"/>
                  <a:gd name="T15" fmla="*/ 3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2" h="90">
                    <a:moveTo>
                      <a:pt x="9" y="30"/>
                    </a:moveTo>
                    <a:cubicBezTo>
                      <a:pt x="83" y="84"/>
                      <a:pt x="83" y="84"/>
                      <a:pt x="83" y="84"/>
                    </a:cubicBezTo>
                    <a:cubicBezTo>
                      <a:pt x="90" y="90"/>
                      <a:pt x="101" y="88"/>
                      <a:pt x="107" y="81"/>
                    </a:cubicBezTo>
                    <a:cubicBezTo>
                      <a:pt x="112" y="74"/>
                      <a:pt x="111" y="63"/>
                      <a:pt x="103" y="58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27" y="1"/>
                      <a:pt x="23" y="0"/>
                      <a:pt x="20" y="0"/>
                    </a:cubicBezTo>
                    <a:cubicBezTo>
                      <a:pt x="14" y="0"/>
                      <a:pt x="9" y="2"/>
                      <a:pt x="6" y="7"/>
                    </a:cubicBezTo>
                    <a:cubicBezTo>
                      <a:pt x="0" y="14"/>
                      <a:pt x="2" y="24"/>
                      <a:pt x="9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" name="Freeform 11"/>
              <p:cNvSpPr/>
              <p:nvPr/>
            </p:nvSpPr>
            <p:spPr bwMode="auto">
              <a:xfrm>
                <a:off x="2073" y="1231"/>
                <a:ext cx="145" cy="117"/>
              </a:xfrm>
              <a:custGeom>
                <a:avLst/>
                <a:gdLst>
                  <a:gd name="T0" fmla="*/ 29 w 112"/>
                  <a:gd name="T1" fmla="*/ 84 h 90"/>
                  <a:gd name="T2" fmla="*/ 103 w 112"/>
                  <a:gd name="T3" fmla="*/ 30 h 90"/>
                  <a:gd name="T4" fmla="*/ 106 w 112"/>
                  <a:gd name="T5" fmla="*/ 7 h 90"/>
                  <a:gd name="T6" fmla="*/ 92 w 112"/>
                  <a:gd name="T7" fmla="*/ 0 h 90"/>
                  <a:gd name="T8" fmla="*/ 82 w 112"/>
                  <a:gd name="T9" fmla="*/ 3 h 90"/>
                  <a:gd name="T10" fmla="*/ 9 w 112"/>
                  <a:gd name="T11" fmla="*/ 58 h 90"/>
                  <a:gd name="T12" fmla="*/ 5 w 112"/>
                  <a:gd name="T13" fmla="*/ 81 h 90"/>
                  <a:gd name="T14" fmla="*/ 29 w 112"/>
                  <a:gd name="T15" fmla="*/ 84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2" h="90">
                    <a:moveTo>
                      <a:pt x="29" y="84"/>
                    </a:moveTo>
                    <a:cubicBezTo>
                      <a:pt x="103" y="30"/>
                      <a:pt x="103" y="30"/>
                      <a:pt x="103" y="30"/>
                    </a:cubicBezTo>
                    <a:cubicBezTo>
                      <a:pt x="110" y="24"/>
                      <a:pt x="112" y="14"/>
                      <a:pt x="106" y="7"/>
                    </a:cubicBezTo>
                    <a:cubicBezTo>
                      <a:pt x="103" y="2"/>
                      <a:pt x="98" y="0"/>
                      <a:pt x="92" y="0"/>
                    </a:cubicBezTo>
                    <a:cubicBezTo>
                      <a:pt x="89" y="0"/>
                      <a:pt x="85" y="1"/>
                      <a:pt x="82" y="3"/>
                    </a:cubicBezTo>
                    <a:cubicBezTo>
                      <a:pt x="9" y="58"/>
                      <a:pt x="9" y="58"/>
                      <a:pt x="9" y="58"/>
                    </a:cubicBezTo>
                    <a:cubicBezTo>
                      <a:pt x="1" y="63"/>
                      <a:pt x="0" y="74"/>
                      <a:pt x="5" y="81"/>
                    </a:cubicBezTo>
                    <a:cubicBezTo>
                      <a:pt x="11" y="88"/>
                      <a:pt x="22" y="90"/>
                      <a:pt x="29" y="8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3" name="Freeform 12"/>
              <p:cNvSpPr/>
              <p:nvPr/>
            </p:nvSpPr>
            <p:spPr bwMode="auto">
              <a:xfrm>
                <a:off x="1431" y="1813"/>
                <a:ext cx="134" cy="128"/>
              </a:xfrm>
              <a:custGeom>
                <a:avLst/>
                <a:gdLst>
                  <a:gd name="T0" fmla="*/ 84 w 103"/>
                  <a:gd name="T1" fmla="*/ 0 h 98"/>
                  <a:gd name="T2" fmla="*/ 72 w 103"/>
                  <a:gd name="T3" fmla="*/ 4 h 98"/>
                  <a:gd name="T4" fmla="*/ 7 w 103"/>
                  <a:gd name="T5" fmla="*/ 68 h 98"/>
                  <a:gd name="T6" fmla="*/ 7 w 103"/>
                  <a:gd name="T7" fmla="*/ 91 h 98"/>
                  <a:gd name="T8" fmla="*/ 31 w 103"/>
                  <a:gd name="T9" fmla="*/ 91 h 98"/>
                  <a:gd name="T10" fmla="*/ 96 w 103"/>
                  <a:gd name="T11" fmla="*/ 28 h 98"/>
                  <a:gd name="T12" fmla="*/ 96 w 103"/>
                  <a:gd name="T13" fmla="*/ 4 h 98"/>
                  <a:gd name="T14" fmla="*/ 84 w 103"/>
                  <a:gd name="T15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3" h="98">
                    <a:moveTo>
                      <a:pt x="84" y="0"/>
                    </a:moveTo>
                    <a:cubicBezTo>
                      <a:pt x="80" y="0"/>
                      <a:pt x="75" y="1"/>
                      <a:pt x="72" y="4"/>
                    </a:cubicBezTo>
                    <a:cubicBezTo>
                      <a:pt x="7" y="68"/>
                      <a:pt x="7" y="68"/>
                      <a:pt x="7" y="68"/>
                    </a:cubicBezTo>
                    <a:cubicBezTo>
                      <a:pt x="0" y="74"/>
                      <a:pt x="0" y="85"/>
                      <a:pt x="7" y="91"/>
                    </a:cubicBezTo>
                    <a:cubicBezTo>
                      <a:pt x="13" y="98"/>
                      <a:pt x="24" y="98"/>
                      <a:pt x="31" y="91"/>
                    </a:cubicBezTo>
                    <a:cubicBezTo>
                      <a:pt x="96" y="28"/>
                      <a:pt x="96" y="28"/>
                      <a:pt x="96" y="28"/>
                    </a:cubicBezTo>
                    <a:cubicBezTo>
                      <a:pt x="103" y="21"/>
                      <a:pt x="103" y="11"/>
                      <a:pt x="96" y="4"/>
                    </a:cubicBezTo>
                    <a:cubicBezTo>
                      <a:pt x="93" y="1"/>
                      <a:pt x="88" y="0"/>
                      <a:pt x="8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4" name="Freeform 13"/>
              <p:cNvSpPr/>
              <p:nvPr/>
            </p:nvSpPr>
            <p:spPr bwMode="auto">
              <a:xfrm>
                <a:off x="2043" y="1813"/>
                <a:ext cx="132" cy="128"/>
              </a:xfrm>
              <a:custGeom>
                <a:avLst/>
                <a:gdLst>
                  <a:gd name="T0" fmla="*/ 31 w 102"/>
                  <a:gd name="T1" fmla="*/ 4 h 98"/>
                  <a:gd name="T2" fmla="*/ 19 w 102"/>
                  <a:gd name="T3" fmla="*/ 0 h 98"/>
                  <a:gd name="T4" fmla="*/ 7 w 102"/>
                  <a:gd name="T5" fmla="*/ 4 h 98"/>
                  <a:gd name="T6" fmla="*/ 7 w 102"/>
                  <a:gd name="T7" fmla="*/ 28 h 98"/>
                  <a:gd name="T8" fmla="*/ 72 w 102"/>
                  <a:gd name="T9" fmla="*/ 91 h 98"/>
                  <a:gd name="T10" fmla="*/ 96 w 102"/>
                  <a:gd name="T11" fmla="*/ 91 h 98"/>
                  <a:gd name="T12" fmla="*/ 96 w 102"/>
                  <a:gd name="T13" fmla="*/ 68 h 98"/>
                  <a:gd name="T14" fmla="*/ 31 w 102"/>
                  <a:gd name="T15" fmla="*/ 4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2" h="98">
                    <a:moveTo>
                      <a:pt x="31" y="4"/>
                    </a:moveTo>
                    <a:cubicBezTo>
                      <a:pt x="27" y="1"/>
                      <a:pt x="23" y="0"/>
                      <a:pt x="19" y="0"/>
                    </a:cubicBezTo>
                    <a:cubicBezTo>
                      <a:pt x="14" y="0"/>
                      <a:pt x="10" y="1"/>
                      <a:pt x="7" y="4"/>
                    </a:cubicBezTo>
                    <a:cubicBezTo>
                      <a:pt x="0" y="11"/>
                      <a:pt x="0" y="21"/>
                      <a:pt x="7" y="28"/>
                    </a:cubicBezTo>
                    <a:cubicBezTo>
                      <a:pt x="72" y="91"/>
                      <a:pt x="72" y="91"/>
                      <a:pt x="72" y="91"/>
                    </a:cubicBezTo>
                    <a:cubicBezTo>
                      <a:pt x="78" y="98"/>
                      <a:pt x="89" y="98"/>
                      <a:pt x="96" y="91"/>
                    </a:cubicBezTo>
                    <a:cubicBezTo>
                      <a:pt x="102" y="85"/>
                      <a:pt x="102" y="74"/>
                      <a:pt x="96" y="68"/>
                    </a:cubicBezTo>
                    <a:lnTo>
                      <a:pt x="31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</p:grpSp>
      </p:grpSp>
      <p:sp>
        <p:nvSpPr>
          <p:cNvPr id="15" name="文本框 14"/>
          <p:cNvSpPr txBox="1"/>
          <p:nvPr/>
        </p:nvSpPr>
        <p:spPr>
          <a:xfrm flipH="1">
            <a:off x="2027503" y="401256"/>
            <a:ext cx="4818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latin typeface="方正静蕾简体" panose="02000000000000000000" pitchFamily="2" charset="-122"/>
                <a:ea typeface="方正静蕾简体" panose="02000000000000000000" pitchFamily="2" charset="-122"/>
              </a:rPr>
              <a:t>课题背景及意义</a:t>
            </a:r>
            <a:endParaRPr lang="zh-CN" altLang="en-US" sz="6600" b="1" dirty="0">
              <a:solidFill>
                <a:schemeClr val="tx1">
                  <a:lumMod val="85000"/>
                  <a:lumOff val="15000"/>
                </a:schemeClr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16" name="Freeform 34"/>
          <p:cNvSpPr>
            <a:spLocks noEditPoints="1"/>
          </p:cNvSpPr>
          <p:nvPr/>
        </p:nvSpPr>
        <p:spPr bwMode="auto">
          <a:xfrm>
            <a:off x="6792699" y="762741"/>
            <a:ext cx="793395" cy="459363"/>
          </a:xfrm>
          <a:custGeom>
            <a:avLst/>
            <a:gdLst>
              <a:gd name="T0" fmla="*/ 97 w 97"/>
              <a:gd name="T1" fmla="*/ 16 h 63"/>
              <a:gd name="T2" fmla="*/ 90 w 97"/>
              <a:gd name="T3" fmla="*/ 22 h 63"/>
              <a:gd name="T4" fmla="*/ 75 w 97"/>
              <a:gd name="T5" fmla="*/ 33 h 63"/>
              <a:gd name="T6" fmla="*/ 46 w 97"/>
              <a:gd name="T7" fmla="*/ 51 h 63"/>
              <a:gd name="T8" fmla="*/ 29 w 97"/>
              <a:gd name="T9" fmla="*/ 63 h 63"/>
              <a:gd name="T10" fmla="*/ 26 w 97"/>
              <a:gd name="T11" fmla="*/ 62 h 63"/>
              <a:gd name="T12" fmla="*/ 16 w 97"/>
              <a:gd name="T13" fmla="*/ 47 h 63"/>
              <a:gd name="T14" fmla="*/ 2 w 97"/>
              <a:gd name="T15" fmla="*/ 48 h 63"/>
              <a:gd name="T16" fmla="*/ 10 w 97"/>
              <a:gd name="T17" fmla="*/ 28 h 63"/>
              <a:gd name="T18" fmla="*/ 10 w 97"/>
              <a:gd name="T19" fmla="*/ 26 h 63"/>
              <a:gd name="T20" fmla="*/ 18 w 97"/>
              <a:gd name="T21" fmla="*/ 0 h 63"/>
              <a:gd name="T22" fmla="*/ 40 w 97"/>
              <a:gd name="T23" fmla="*/ 5 h 63"/>
              <a:gd name="T24" fmla="*/ 75 w 97"/>
              <a:gd name="T25" fmla="*/ 13 h 63"/>
              <a:gd name="T26" fmla="*/ 94 w 97"/>
              <a:gd name="T27" fmla="*/ 15 h 63"/>
              <a:gd name="T28" fmla="*/ 97 w 97"/>
              <a:gd name="T29" fmla="*/ 16 h 63"/>
              <a:gd name="T30" fmla="*/ 20 w 97"/>
              <a:gd name="T31" fmla="*/ 3 h 63"/>
              <a:gd name="T32" fmla="*/ 16 w 97"/>
              <a:gd name="T33" fmla="*/ 18 h 63"/>
              <a:gd name="T34" fmla="*/ 14 w 97"/>
              <a:gd name="T35" fmla="*/ 26 h 63"/>
              <a:gd name="T36" fmla="*/ 65 w 97"/>
              <a:gd name="T37" fmla="*/ 20 h 63"/>
              <a:gd name="T38" fmla="*/ 86 w 97"/>
              <a:gd name="T39" fmla="*/ 17 h 63"/>
              <a:gd name="T40" fmla="*/ 20 w 97"/>
              <a:gd name="T41" fmla="*/ 3 h 63"/>
              <a:gd name="T42" fmla="*/ 14 w 97"/>
              <a:gd name="T43" fmla="*/ 38 h 63"/>
              <a:gd name="T44" fmla="*/ 28 w 97"/>
              <a:gd name="T45" fmla="*/ 60 h 63"/>
              <a:gd name="T46" fmla="*/ 82 w 97"/>
              <a:gd name="T47" fmla="*/ 24 h 63"/>
              <a:gd name="T48" fmla="*/ 82 w 97"/>
              <a:gd name="T49" fmla="*/ 23 h 63"/>
              <a:gd name="T50" fmla="*/ 14 w 97"/>
              <a:gd name="T51" fmla="*/ 38 h 63"/>
              <a:gd name="T52" fmla="*/ 13 w 97"/>
              <a:gd name="T53" fmla="*/ 29 h 63"/>
              <a:gd name="T54" fmla="*/ 7 w 97"/>
              <a:gd name="T55" fmla="*/ 40 h 63"/>
              <a:gd name="T56" fmla="*/ 12 w 97"/>
              <a:gd name="T57" fmla="*/ 35 h 63"/>
              <a:gd name="T58" fmla="*/ 15 w 97"/>
              <a:gd name="T59" fmla="*/ 36 h 63"/>
              <a:gd name="T60" fmla="*/ 57 w 97"/>
              <a:gd name="T61" fmla="*/ 27 h 63"/>
              <a:gd name="T62" fmla="*/ 77 w 97"/>
              <a:gd name="T63" fmla="*/ 21 h 63"/>
              <a:gd name="T64" fmla="*/ 13 w 97"/>
              <a:gd name="T65" fmla="*/ 29 h 63"/>
              <a:gd name="T66" fmla="*/ 6 w 97"/>
              <a:gd name="T67" fmla="*/ 45 h 63"/>
              <a:gd name="T68" fmla="*/ 14 w 97"/>
              <a:gd name="T69" fmla="*/ 44 h 63"/>
              <a:gd name="T70" fmla="*/ 11 w 97"/>
              <a:gd name="T71" fmla="*/ 39 h 63"/>
              <a:gd name="T72" fmla="*/ 6 w 97"/>
              <a:gd name="T73" fmla="*/ 45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7" h="63">
                <a:moveTo>
                  <a:pt x="97" y="16"/>
                </a:moveTo>
                <a:cubicBezTo>
                  <a:pt x="96" y="20"/>
                  <a:pt x="92" y="19"/>
                  <a:pt x="90" y="22"/>
                </a:cubicBezTo>
                <a:cubicBezTo>
                  <a:pt x="85" y="24"/>
                  <a:pt x="80" y="29"/>
                  <a:pt x="75" y="33"/>
                </a:cubicBezTo>
                <a:cubicBezTo>
                  <a:pt x="65" y="38"/>
                  <a:pt x="56" y="45"/>
                  <a:pt x="46" y="51"/>
                </a:cubicBezTo>
                <a:cubicBezTo>
                  <a:pt x="40" y="54"/>
                  <a:pt x="35" y="58"/>
                  <a:pt x="29" y="63"/>
                </a:cubicBezTo>
                <a:cubicBezTo>
                  <a:pt x="28" y="62"/>
                  <a:pt x="27" y="62"/>
                  <a:pt x="26" y="62"/>
                </a:cubicBezTo>
                <a:cubicBezTo>
                  <a:pt x="22" y="57"/>
                  <a:pt x="20" y="52"/>
                  <a:pt x="16" y="47"/>
                </a:cubicBezTo>
                <a:cubicBezTo>
                  <a:pt x="12" y="47"/>
                  <a:pt x="6" y="49"/>
                  <a:pt x="2" y="48"/>
                </a:cubicBezTo>
                <a:cubicBezTo>
                  <a:pt x="0" y="42"/>
                  <a:pt x="7" y="35"/>
                  <a:pt x="10" y="28"/>
                </a:cubicBezTo>
                <a:cubicBezTo>
                  <a:pt x="10" y="27"/>
                  <a:pt x="10" y="26"/>
                  <a:pt x="10" y="26"/>
                </a:cubicBezTo>
                <a:cubicBezTo>
                  <a:pt x="13" y="17"/>
                  <a:pt x="15" y="8"/>
                  <a:pt x="18" y="0"/>
                </a:cubicBezTo>
                <a:cubicBezTo>
                  <a:pt x="25" y="0"/>
                  <a:pt x="33" y="4"/>
                  <a:pt x="40" y="5"/>
                </a:cubicBezTo>
                <a:cubicBezTo>
                  <a:pt x="51" y="8"/>
                  <a:pt x="63" y="10"/>
                  <a:pt x="75" y="13"/>
                </a:cubicBezTo>
                <a:cubicBezTo>
                  <a:pt x="81" y="13"/>
                  <a:pt x="88" y="15"/>
                  <a:pt x="94" y="15"/>
                </a:cubicBezTo>
                <a:cubicBezTo>
                  <a:pt x="95" y="15"/>
                  <a:pt x="96" y="14"/>
                  <a:pt x="97" y="16"/>
                </a:cubicBezTo>
                <a:close/>
                <a:moveTo>
                  <a:pt x="20" y="3"/>
                </a:moveTo>
                <a:cubicBezTo>
                  <a:pt x="18" y="8"/>
                  <a:pt x="16" y="13"/>
                  <a:pt x="16" y="18"/>
                </a:cubicBezTo>
                <a:cubicBezTo>
                  <a:pt x="15" y="21"/>
                  <a:pt x="13" y="23"/>
                  <a:pt x="14" y="26"/>
                </a:cubicBezTo>
                <a:cubicBezTo>
                  <a:pt x="31" y="24"/>
                  <a:pt x="48" y="21"/>
                  <a:pt x="65" y="20"/>
                </a:cubicBezTo>
                <a:cubicBezTo>
                  <a:pt x="72" y="18"/>
                  <a:pt x="80" y="19"/>
                  <a:pt x="86" y="17"/>
                </a:cubicBezTo>
                <a:cubicBezTo>
                  <a:pt x="64" y="14"/>
                  <a:pt x="41" y="7"/>
                  <a:pt x="20" y="3"/>
                </a:cubicBezTo>
                <a:close/>
                <a:moveTo>
                  <a:pt x="14" y="38"/>
                </a:moveTo>
                <a:cubicBezTo>
                  <a:pt x="19" y="45"/>
                  <a:pt x="22" y="53"/>
                  <a:pt x="28" y="60"/>
                </a:cubicBezTo>
                <a:cubicBezTo>
                  <a:pt x="46" y="48"/>
                  <a:pt x="64" y="37"/>
                  <a:pt x="82" y="24"/>
                </a:cubicBezTo>
                <a:cubicBezTo>
                  <a:pt x="82" y="23"/>
                  <a:pt x="82" y="23"/>
                  <a:pt x="82" y="23"/>
                </a:cubicBezTo>
                <a:cubicBezTo>
                  <a:pt x="59" y="29"/>
                  <a:pt x="37" y="35"/>
                  <a:pt x="14" y="38"/>
                </a:cubicBezTo>
                <a:close/>
                <a:moveTo>
                  <a:pt x="13" y="29"/>
                </a:moveTo>
                <a:cubicBezTo>
                  <a:pt x="11" y="33"/>
                  <a:pt x="8" y="37"/>
                  <a:pt x="7" y="40"/>
                </a:cubicBezTo>
                <a:cubicBezTo>
                  <a:pt x="9" y="39"/>
                  <a:pt x="9" y="36"/>
                  <a:pt x="12" y="35"/>
                </a:cubicBezTo>
                <a:cubicBezTo>
                  <a:pt x="13" y="35"/>
                  <a:pt x="14" y="35"/>
                  <a:pt x="15" y="36"/>
                </a:cubicBezTo>
                <a:cubicBezTo>
                  <a:pt x="29" y="33"/>
                  <a:pt x="43" y="30"/>
                  <a:pt x="57" y="27"/>
                </a:cubicBezTo>
                <a:cubicBezTo>
                  <a:pt x="64" y="24"/>
                  <a:pt x="70" y="23"/>
                  <a:pt x="77" y="21"/>
                </a:cubicBezTo>
                <a:cubicBezTo>
                  <a:pt x="55" y="23"/>
                  <a:pt x="34" y="25"/>
                  <a:pt x="13" y="29"/>
                </a:cubicBezTo>
                <a:close/>
                <a:moveTo>
                  <a:pt x="6" y="45"/>
                </a:moveTo>
                <a:cubicBezTo>
                  <a:pt x="9" y="46"/>
                  <a:pt x="12" y="44"/>
                  <a:pt x="14" y="44"/>
                </a:cubicBezTo>
                <a:cubicBezTo>
                  <a:pt x="13" y="42"/>
                  <a:pt x="13" y="41"/>
                  <a:pt x="11" y="39"/>
                </a:cubicBezTo>
                <a:cubicBezTo>
                  <a:pt x="10" y="41"/>
                  <a:pt x="8" y="43"/>
                  <a:pt x="6" y="45"/>
                </a:cubicBezTo>
                <a:close/>
              </a:path>
            </a:pathLst>
          </a:custGeo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任意多边形 16"/>
          <p:cNvSpPr/>
          <p:nvPr/>
        </p:nvSpPr>
        <p:spPr>
          <a:xfrm>
            <a:off x="1850243" y="820986"/>
            <a:ext cx="4942456" cy="401116"/>
          </a:xfrm>
          <a:custGeom>
            <a:avLst/>
            <a:gdLst>
              <a:gd name="connsiteX0" fmla="*/ 0 w 6766560"/>
              <a:gd name="connsiteY0" fmla="*/ 39809 h 361457"/>
              <a:gd name="connsiteX1" fmla="*/ 4411980 w 6766560"/>
              <a:gd name="connsiteY1" fmla="*/ 28379 h 361457"/>
              <a:gd name="connsiteX2" fmla="*/ 4023360 w 6766560"/>
              <a:gd name="connsiteY2" fmla="*/ 359849 h 361457"/>
              <a:gd name="connsiteX3" fmla="*/ 6766560 w 6766560"/>
              <a:gd name="connsiteY3" fmla="*/ 131249 h 361457"/>
              <a:gd name="connsiteX0-1" fmla="*/ 0 w 6766560"/>
              <a:gd name="connsiteY0-2" fmla="*/ 75291 h 398381"/>
              <a:gd name="connsiteX1-3" fmla="*/ 4369154 w 6766560"/>
              <a:gd name="connsiteY1-4" fmla="*/ 18141 h 398381"/>
              <a:gd name="connsiteX2-5" fmla="*/ 4023360 w 6766560"/>
              <a:gd name="connsiteY2-6" fmla="*/ 395331 h 398381"/>
              <a:gd name="connsiteX3-7" fmla="*/ 6766560 w 6766560"/>
              <a:gd name="connsiteY3-8" fmla="*/ 166731 h 398381"/>
              <a:gd name="connsiteX0-9" fmla="*/ 0 w 6766560"/>
              <a:gd name="connsiteY0-10" fmla="*/ 71354 h 339035"/>
              <a:gd name="connsiteX1-11" fmla="*/ 4369154 w 6766560"/>
              <a:gd name="connsiteY1-12" fmla="*/ 14204 h 339035"/>
              <a:gd name="connsiteX2-13" fmla="*/ 4351696 w 6766560"/>
              <a:gd name="connsiteY2-14" fmla="*/ 334244 h 339035"/>
              <a:gd name="connsiteX3-15" fmla="*/ 6766560 w 6766560"/>
              <a:gd name="connsiteY3-16" fmla="*/ 162794 h 339035"/>
              <a:gd name="connsiteX0-17" fmla="*/ 0 w 7194823"/>
              <a:gd name="connsiteY0-18" fmla="*/ 71354 h 334304"/>
              <a:gd name="connsiteX1-19" fmla="*/ 4369154 w 7194823"/>
              <a:gd name="connsiteY1-20" fmla="*/ 14204 h 334304"/>
              <a:gd name="connsiteX2-21" fmla="*/ 4351696 w 7194823"/>
              <a:gd name="connsiteY2-22" fmla="*/ 334244 h 334304"/>
              <a:gd name="connsiteX3-23" fmla="*/ 7194823 w 7194823"/>
              <a:gd name="connsiteY3-24" fmla="*/ 37064 h 334304"/>
              <a:gd name="connsiteX0-25" fmla="*/ 0 w 7194823"/>
              <a:gd name="connsiteY0-26" fmla="*/ 72918 h 358721"/>
              <a:gd name="connsiteX1-27" fmla="*/ 4369154 w 7194823"/>
              <a:gd name="connsiteY1-28" fmla="*/ 15768 h 358721"/>
              <a:gd name="connsiteX2-29" fmla="*/ 4051911 w 7194823"/>
              <a:gd name="connsiteY2-30" fmla="*/ 358668 h 358721"/>
              <a:gd name="connsiteX3-31" fmla="*/ 7194823 w 7194823"/>
              <a:gd name="connsiteY3-32" fmla="*/ 38628 h 358721"/>
              <a:gd name="connsiteX0-33" fmla="*/ 0 w 6454042"/>
              <a:gd name="connsiteY0-34" fmla="*/ 72918 h 359955"/>
              <a:gd name="connsiteX1-35" fmla="*/ 4369154 w 6454042"/>
              <a:gd name="connsiteY1-36" fmla="*/ 15768 h 359955"/>
              <a:gd name="connsiteX2-37" fmla="*/ 4051911 w 6454042"/>
              <a:gd name="connsiteY2-38" fmla="*/ 358668 h 359955"/>
              <a:gd name="connsiteX3-39" fmla="*/ 6454042 w 6454042"/>
              <a:gd name="connsiteY3-40" fmla="*/ 112769 h 359955"/>
              <a:gd name="connsiteX0-41" fmla="*/ 0 w 6454042"/>
              <a:gd name="connsiteY0-42" fmla="*/ 62493 h 349247"/>
              <a:gd name="connsiteX1-43" fmla="*/ 4122228 w 6454042"/>
              <a:gd name="connsiteY1-44" fmla="*/ 17700 h 349247"/>
              <a:gd name="connsiteX2-45" fmla="*/ 4051911 w 6454042"/>
              <a:gd name="connsiteY2-46" fmla="*/ 348243 h 349247"/>
              <a:gd name="connsiteX3-47" fmla="*/ 6454042 w 6454042"/>
              <a:gd name="connsiteY3-48" fmla="*/ 102344 h 349247"/>
              <a:gd name="connsiteX0-49" fmla="*/ 0 w 4341830"/>
              <a:gd name="connsiteY0-50" fmla="*/ 62493 h 348243"/>
              <a:gd name="connsiteX1-51" fmla="*/ 4122228 w 4341830"/>
              <a:gd name="connsiteY1-52" fmla="*/ 17700 h 348243"/>
              <a:gd name="connsiteX2-53" fmla="*/ 4051911 w 4341830"/>
              <a:gd name="connsiteY2-54" fmla="*/ 348243 h 348243"/>
              <a:gd name="connsiteX0-55" fmla="*/ 0 w 4122228"/>
              <a:gd name="connsiteY0-56" fmla="*/ 62493 h 62493"/>
              <a:gd name="connsiteX1-57" fmla="*/ 4122228 w 4122228"/>
              <a:gd name="connsiteY1-58" fmla="*/ 17700 h 62493"/>
              <a:gd name="connsiteX0-59" fmla="*/ 0 w 4122228"/>
              <a:gd name="connsiteY0-60" fmla="*/ 44793 h 66159"/>
              <a:gd name="connsiteX1-61" fmla="*/ 4122228 w 4122228"/>
              <a:gd name="connsiteY1-62" fmla="*/ 0 h 66159"/>
              <a:gd name="connsiteX0-63" fmla="*/ 0 w 4245691"/>
              <a:gd name="connsiteY0-64" fmla="*/ 156004 h 156004"/>
              <a:gd name="connsiteX1-65" fmla="*/ 4245691 w 4245691"/>
              <a:gd name="connsiteY1-66" fmla="*/ 0 h 156004"/>
              <a:gd name="connsiteX0-67" fmla="*/ 0 w 4245691"/>
              <a:gd name="connsiteY0-68" fmla="*/ 156004 h 163985"/>
              <a:gd name="connsiteX1-69" fmla="*/ 4245691 w 4245691"/>
              <a:gd name="connsiteY1-70" fmla="*/ 0 h 163985"/>
              <a:gd name="connsiteX0-71" fmla="*/ 0 w 5449458"/>
              <a:gd name="connsiteY0-72" fmla="*/ 143648 h 143648"/>
              <a:gd name="connsiteX1-73" fmla="*/ 5449458 w 5449458"/>
              <a:gd name="connsiteY1-74" fmla="*/ 0 h 143648"/>
              <a:gd name="connsiteX0-75" fmla="*/ 0 w 5449458"/>
              <a:gd name="connsiteY0-76" fmla="*/ 143648 h 260913"/>
              <a:gd name="connsiteX1-77" fmla="*/ 1990356 w 5449458"/>
              <a:gd name="connsiteY1-78" fmla="*/ 260339 h 260913"/>
              <a:gd name="connsiteX2-79" fmla="*/ 5449458 w 5449458"/>
              <a:gd name="connsiteY2-80" fmla="*/ 0 h 260913"/>
              <a:gd name="connsiteX0-81" fmla="*/ 0 w 4693246"/>
              <a:gd name="connsiteY0-82" fmla="*/ 169 h 463018"/>
              <a:gd name="connsiteX1-83" fmla="*/ 1234144 w 4693246"/>
              <a:gd name="connsiteY1-84" fmla="*/ 462849 h 463018"/>
              <a:gd name="connsiteX2-85" fmla="*/ 4693246 w 4693246"/>
              <a:gd name="connsiteY2-86" fmla="*/ 202510 h 463018"/>
              <a:gd name="connsiteX0-87" fmla="*/ 153395 w 4846641"/>
              <a:gd name="connsiteY0-88" fmla="*/ 0 h 462988"/>
              <a:gd name="connsiteX1-89" fmla="*/ 1387539 w 4846641"/>
              <a:gd name="connsiteY1-90" fmla="*/ 462680 h 462988"/>
              <a:gd name="connsiteX2-91" fmla="*/ 4846641 w 4846641"/>
              <a:gd name="connsiteY2-92" fmla="*/ 202341 h 462988"/>
              <a:gd name="connsiteX0-93" fmla="*/ 212160 w 4457851"/>
              <a:gd name="connsiteY0-94" fmla="*/ 0 h 462988"/>
              <a:gd name="connsiteX1-95" fmla="*/ 998749 w 4457851"/>
              <a:gd name="connsiteY1-96" fmla="*/ 462680 h 462988"/>
              <a:gd name="connsiteX2-97" fmla="*/ 4457851 w 4457851"/>
              <a:gd name="connsiteY2-98" fmla="*/ 202341 h 462988"/>
              <a:gd name="connsiteX0-99" fmla="*/ 238795 w 4484486"/>
              <a:gd name="connsiteY0-100" fmla="*/ 0 h 462868"/>
              <a:gd name="connsiteX1-101" fmla="*/ 1025384 w 4484486"/>
              <a:gd name="connsiteY1-102" fmla="*/ 462680 h 462868"/>
              <a:gd name="connsiteX2-103" fmla="*/ 4484486 w 4484486"/>
              <a:gd name="connsiteY2-104" fmla="*/ 202341 h 462868"/>
              <a:gd name="connsiteX0-105" fmla="*/ 410770 w 4656461"/>
              <a:gd name="connsiteY0-106" fmla="*/ 0 h 425815"/>
              <a:gd name="connsiteX1-107" fmla="*/ 595476 w 4656461"/>
              <a:gd name="connsiteY1-108" fmla="*/ 425610 h 425815"/>
              <a:gd name="connsiteX2-109" fmla="*/ 4656461 w 4656461"/>
              <a:gd name="connsiteY2-110" fmla="*/ 202341 h 425815"/>
              <a:gd name="connsiteX0-111" fmla="*/ 410770 w 4656461"/>
              <a:gd name="connsiteY0-112" fmla="*/ 0 h 364069"/>
              <a:gd name="connsiteX1-113" fmla="*/ 595476 w 4656461"/>
              <a:gd name="connsiteY1-114" fmla="*/ 363827 h 364069"/>
              <a:gd name="connsiteX2-115" fmla="*/ 4656461 w 4656461"/>
              <a:gd name="connsiteY2-116" fmla="*/ 202341 h 364069"/>
              <a:gd name="connsiteX0-117" fmla="*/ 558636 w 4511100"/>
              <a:gd name="connsiteY0-118" fmla="*/ 0 h 388767"/>
              <a:gd name="connsiteX1-119" fmla="*/ 450115 w 4511100"/>
              <a:gd name="connsiteY1-120" fmla="*/ 388541 h 388767"/>
              <a:gd name="connsiteX2-121" fmla="*/ 4511100 w 4511100"/>
              <a:gd name="connsiteY2-122" fmla="*/ 227055 h 388767"/>
              <a:gd name="connsiteX0-123" fmla="*/ 445007 w 4613533"/>
              <a:gd name="connsiteY0-124" fmla="*/ 0 h 413467"/>
              <a:gd name="connsiteX1-125" fmla="*/ 552548 w 4613533"/>
              <a:gd name="connsiteY1-126" fmla="*/ 413255 h 413467"/>
              <a:gd name="connsiteX2-127" fmla="*/ 4613533 w 4613533"/>
              <a:gd name="connsiteY2-128" fmla="*/ 251769 h 413467"/>
              <a:gd name="connsiteX0-129" fmla="*/ 437894 w 4606420"/>
              <a:gd name="connsiteY0-130" fmla="*/ 0 h 351722"/>
              <a:gd name="connsiteX1-131" fmla="*/ 560868 w 4606420"/>
              <a:gd name="connsiteY1-132" fmla="*/ 351471 h 351722"/>
              <a:gd name="connsiteX2-133" fmla="*/ 4606420 w 4606420"/>
              <a:gd name="connsiteY2-134" fmla="*/ 251769 h 351722"/>
              <a:gd name="connsiteX0-135" fmla="*/ 424068 w 4592594"/>
              <a:gd name="connsiteY0-136" fmla="*/ 0 h 401116"/>
              <a:gd name="connsiteX1-137" fmla="*/ 577907 w 4592594"/>
              <a:gd name="connsiteY1-138" fmla="*/ 400898 h 401116"/>
              <a:gd name="connsiteX2-139" fmla="*/ 4592594 w 4592594"/>
              <a:gd name="connsiteY2-140" fmla="*/ 251769 h 401116"/>
              <a:gd name="connsiteX0-141" fmla="*/ 424068 w 4592594"/>
              <a:gd name="connsiteY0-142" fmla="*/ 0 h 401116"/>
              <a:gd name="connsiteX1-143" fmla="*/ 577907 w 4592594"/>
              <a:gd name="connsiteY1-144" fmla="*/ 400898 h 401116"/>
              <a:gd name="connsiteX2-145" fmla="*/ 4592594 w 4592594"/>
              <a:gd name="connsiteY2-146" fmla="*/ 338266 h 401116"/>
              <a:gd name="connsiteX0-147" fmla="*/ 391353 w 4638179"/>
              <a:gd name="connsiteY0-148" fmla="*/ 0 h 401116"/>
              <a:gd name="connsiteX1-149" fmla="*/ 623492 w 4638179"/>
              <a:gd name="connsiteY1-150" fmla="*/ 400898 h 401116"/>
              <a:gd name="connsiteX2-151" fmla="*/ 4638179 w 4638179"/>
              <a:gd name="connsiteY2-152" fmla="*/ 338266 h 401116"/>
              <a:gd name="connsiteX0-153" fmla="*/ 391353 w 4904398"/>
              <a:gd name="connsiteY0-154" fmla="*/ 0 h 401116"/>
              <a:gd name="connsiteX1-155" fmla="*/ 623492 w 4904398"/>
              <a:gd name="connsiteY1-156" fmla="*/ 400898 h 401116"/>
              <a:gd name="connsiteX2-157" fmla="*/ 4904398 w 4904398"/>
              <a:gd name="connsiteY2-158" fmla="*/ 322224 h 40111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904398" h="401116">
                <a:moveTo>
                  <a:pt x="391353" y="0"/>
                </a:moveTo>
                <a:cubicBezTo>
                  <a:pt x="-226127" y="38897"/>
                  <a:pt x="-86259" y="411428"/>
                  <a:pt x="623492" y="400898"/>
                </a:cubicBezTo>
                <a:lnTo>
                  <a:pt x="4904398" y="322224"/>
                </a:lnTo>
              </a:path>
            </a:pathLst>
          </a:custGeom>
          <a:noFill/>
          <a:ln w="25400" cap="rnd">
            <a:solidFill>
              <a:schemeClr val="tx1">
                <a:lumMod val="85000"/>
                <a:lumOff val="15000"/>
              </a:schemeClr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5557586" y="3008646"/>
            <a:ext cx="202850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6600" dirty="0">
              <a:solidFill>
                <a:srgbClr val="254E6B"/>
              </a:solidFill>
              <a:latin typeface="Arial Black" panose="020B0A04020102020204" pitchFamily="34" charset="0"/>
              <a:ea typeface="迷你简卡通" pitchFamily="65" charset="-122"/>
              <a:cs typeface="Aharoni" panose="02010803020104030203" pitchFamily="2" charset="-79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01E517C-7733-4917-AA59-755D928329F6}"/>
              </a:ext>
            </a:extLst>
          </p:cNvPr>
          <p:cNvSpPr txBox="1"/>
          <p:nvPr/>
        </p:nvSpPr>
        <p:spPr>
          <a:xfrm>
            <a:off x="1230965" y="1865626"/>
            <a:ext cx="973006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ea typeface="方正静蕾简体" panose="02000000000000000000" pitchFamily="2" charset="-122"/>
              </a:rPr>
              <a:t>          </a:t>
            </a:r>
            <a:r>
              <a:rPr lang="zh-CN" altLang="zh-CN" sz="2800" dirty="0">
                <a:ea typeface="方正静蕾简体" panose="02000000000000000000" pitchFamily="2" charset="-122"/>
              </a:rPr>
              <a:t>中国目前正在以前所未有的规模在进行国际化的进程，酒店行业也在进行深刻的变革，如何与国际接轨，不断提高酒店的竞争力，提高酒店的品牌形象，是酒店行业普遍关注的课题。随着酒店信息化管理的进一步深入开展，越来越多的新技术被应用于酒店</a:t>
            </a:r>
            <a:r>
              <a:rPr lang="zh-CN" altLang="en-US" sz="2800" dirty="0">
                <a:ea typeface="方正静蕾简体" panose="02000000000000000000" pitchFamily="2" charset="-122"/>
              </a:rPr>
              <a:t>客房</a:t>
            </a:r>
            <a:r>
              <a:rPr lang="zh-CN" altLang="zh-CN" sz="2800" dirty="0">
                <a:ea typeface="方正静蕾简体" panose="02000000000000000000" pitchFamily="2" charset="-122"/>
              </a:rPr>
              <a:t>信息管理系统中。如何让人们的需求得到满足？</a:t>
            </a:r>
            <a:r>
              <a:rPr lang="zh-CN" altLang="en-US" sz="2800" dirty="0">
                <a:ea typeface="方正静蕾简体" panose="02000000000000000000" pitchFamily="2" charset="-122"/>
              </a:rPr>
              <a:t>自助快捷酒店房间管理系统</a:t>
            </a:r>
            <a:r>
              <a:rPr lang="zh-CN" altLang="zh-CN" sz="2800" dirty="0">
                <a:ea typeface="方正静蕾简体" panose="02000000000000000000" pitchFamily="2" charset="-122"/>
              </a:rPr>
              <a:t>应运而生。</a:t>
            </a:r>
            <a:r>
              <a:rPr lang="zh-CN" altLang="en-US" sz="2800" dirty="0">
                <a:ea typeface="方正静蕾简体" panose="02000000000000000000" pitchFamily="2" charset="-122"/>
              </a:rPr>
              <a:t>酒店房间管理</a:t>
            </a:r>
            <a:r>
              <a:rPr lang="zh-CN" altLang="zh-CN" sz="2800" dirty="0">
                <a:ea typeface="方正静蕾简体" panose="02000000000000000000" pitchFamily="2" charset="-122"/>
              </a:rPr>
              <a:t>无疑是酒店管理中非常重要的环节。</a:t>
            </a:r>
          </a:p>
          <a:p>
            <a:endParaRPr lang="zh-CN" altLang="en-US" dirty="0"/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F585B854-7A50-46B7-84A4-E9AE68D06174}"/>
              </a:ext>
            </a:extLst>
          </p:cNvPr>
          <p:cNvGrpSpPr/>
          <p:nvPr/>
        </p:nvGrpSpPr>
        <p:grpSpPr>
          <a:xfrm>
            <a:off x="418318" y="1417162"/>
            <a:ext cx="1431925" cy="1168401"/>
            <a:chOff x="6183313" y="1962150"/>
            <a:chExt cx="1431925" cy="1168401"/>
          </a:xfr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1"/>
          </a:gradFill>
        </p:grpSpPr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40BB8EE0-0D4C-4741-923A-B88CBB0D64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83313" y="1962150"/>
              <a:ext cx="1431925" cy="1168401"/>
            </a:xfrm>
            <a:custGeom>
              <a:avLst/>
              <a:gdLst>
                <a:gd name="T0" fmla="*/ 43 w 710"/>
                <a:gd name="T1" fmla="*/ 578 h 578"/>
                <a:gd name="T2" fmla="*/ 448 w 710"/>
                <a:gd name="T3" fmla="*/ 6 h 578"/>
                <a:gd name="T4" fmla="*/ 382 w 710"/>
                <a:gd name="T5" fmla="*/ 84 h 578"/>
                <a:gd name="T6" fmla="*/ 367 w 710"/>
                <a:gd name="T7" fmla="*/ 55 h 578"/>
                <a:gd name="T8" fmla="*/ 367 w 710"/>
                <a:gd name="T9" fmla="*/ 57 h 578"/>
                <a:gd name="T10" fmla="*/ 325 w 710"/>
                <a:gd name="T11" fmla="*/ 171 h 578"/>
                <a:gd name="T12" fmla="*/ 497 w 710"/>
                <a:gd name="T13" fmla="*/ 69 h 578"/>
                <a:gd name="T14" fmla="*/ 570 w 710"/>
                <a:gd name="T15" fmla="*/ 280 h 578"/>
                <a:gd name="T16" fmla="*/ 484 w 710"/>
                <a:gd name="T17" fmla="*/ 62 h 578"/>
                <a:gd name="T18" fmla="*/ 484 w 710"/>
                <a:gd name="T19" fmla="*/ 49 h 578"/>
                <a:gd name="T20" fmla="*/ 560 w 710"/>
                <a:gd name="T21" fmla="*/ 53 h 578"/>
                <a:gd name="T22" fmla="*/ 501 w 710"/>
                <a:gd name="T23" fmla="*/ 49 h 578"/>
                <a:gd name="T24" fmla="*/ 592 w 710"/>
                <a:gd name="T25" fmla="*/ 108 h 578"/>
                <a:gd name="T26" fmla="*/ 423 w 710"/>
                <a:gd name="T27" fmla="*/ 308 h 578"/>
                <a:gd name="T28" fmla="*/ 373 w 710"/>
                <a:gd name="T29" fmla="*/ 262 h 578"/>
                <a:gd name="T30" fmla="*/ 357 w 710"/>
                <a:gd name="T31" fmla="*/ 247 h 578"/>
                <a:gd name="T32" fmla="*/ 329 w 710"/>
                <a:gd name="T33" fmla="*/ 259 h 578"/>
                <a:gd name="T34" fmla="*/ 352 w 710"/>
                <a:gd name="T35" fmla="*/ 199 h 578"/>
                <a:gd name="T36" fmla="*/ 201 w 710"/>
                <a:gd name="T37" fmla="*/ 352 h 578"/>
                <a:gd name="T38" fmla="*/ 206 w 710"/>
                <a:gd name="T39" fmla="*/ 359 h 578"/>
                <a:gd name="T40" fmla="*/ 151 w 710"/>
                <a:gd name="T41" fmla="*/ 392 h 578"/>
                <a:gd name="T42" fmla="*/ 50 w 710"/>
                <a:gd name="T43" fmla="*/ 471 h 578"/>
                <a:gd name="T44" fmla="*/ 12 w 710"/>
                <a:gd name="T45" fmla="*/ 507 h 578"/>
                <a:gd name="T46" fmla="*/ 37 w 710"/>
                <a:gd name="T47" fmla="*/ 549 h 578"/>
                <a:gd name="T48" fmla="*/ 46 w 710"/>
                <a:gd name="T49" fmla="*/ 554 h 578"/>
                <a:gd name="T50" fmla="*/ 54 w 710"/>
                <a:gd name="T51" fmla="*/ 545 h 578"/>
                <a:gd name="T52" fmla="*/ 120 w 710"/>
                <a:gd name="T53" fmla="*/ 505 h 578"/>
                <a:gd name="T54" fmla="*/ 177 w 710"/>
                <a:gd name="T55" fmla="*/ 461 h 578"/>
                <a:gd name="T56" fmla="*/ 155 w 710"/>
                <a:gd name="T57" fmla="*/ 474 h 578"/>
                <a:gd name="T58" fmla="*/ 202 w 710"/>
                <a:gd name="T59" fmla="*/ 443 h 578"/>
                <a:gd name="T60" fmla="*/ 211 w 710"/>
                <a:gd name="T61" fmla="*/ 411 h 578"/>
                <a:gd name="T62" fmla="*/ 225 w 710"/>
                <a:gd name="T63" fmla="*/ 404 h 578"/>
                <a:gd name="T64" fmla="*/ 264 w 710"/>
                <a:gd name="T65" fmla="*/ 410 h 578"/>
                <a:gd name="T66" fmla="*/ 376 w 710"/>
                <a:gd name="T67" fmla="*/ 267 h 578"/>
                <a:gd name="T68" fmla="*/ 399 w 710"/>
                <a:gd name="T69" fmla="*/ 295 h 578"/>
                <a:gd name="T70" fmla="*/ 414 w 710"/>
                <a:gd name="T71" fmla="*/ 303 h 578"/>
                <a:gd name="T72" fmla="*/ 448 w 710"/>
                <a:gd name="T73" fmla="*/ 318 h 578"/>
                <a:gd name="T74" fmla="*/ 451 w 710"/>
                <a:gd name="T75" fmla="*/ 356 h 578"/>
                <a:gd name="T76" fmla="*/ 498 w 710"/>
                <a:gd name="T77" fmla="*/ 358 h 578"/>
                <a:gd name="T78" fmla="*/ 556 w 710"/>
                <a:gd name="T79" fmla="*/ 310 h 578"/>
                <a:gd name="T80" fmla="*/ 551 w 710"/>
                <a:gd name="T81" fmla="*/ 354 h 578"/>
                <a:gd name="T82" fmla="*/ 657 w 710"/>
                <a:gd name="T83" fmla="*/ 247 h 578"/>
                <a:gd name="T84" fmla="*/ 601 w 710"/>
                <a:gd name="T85" fmla="*/ 319 h 578"/>
                <a:gd name="T86" fmla="*/ 643 w 710"/>
                <a:gd name="T87" fmla="*/ 287 h 578"/>
                <a:gd name="T88" fmla="*/ 645 w 710"/>
                <a:gd name="T89" fmla="*/ 169 h 578"/>
                <a:gd name="T90" fmla="*/ 620 w 710"/>
                <a:gd name="T91" fmla="*/ 124 h 578"/>
                <a:gd name="T92" fmla="*/ 643 w 710"/>
                <a:gd name="T93" fmla="*/ 107 h 578"/>
                <a:gd name="T94" fmla="*/ 633 w 710"/>
                <a:gd name="T95" fmla="*/ 94 h 578"/>
                <a:gd name="T96" fmla="*/ 610 w 710"/>
                <a:gd name="T97" fmla="*/ 76 h 578"/>
                <a:gd name="T98" fmla="*/ 593 w 710"/>
                <a:gd name="T99" fmla="*/ 56 h 578"/>
                <a:gd name="T100" fmla="*/ 550 w 710"/>
                <a:gd name="T101" fmla="*/ 33 h 578"/>
                <a:gd name="T102" fmla="*/ 516 w 710"/>
                <a:gd name="T103" fmla="*/ 24 h 578"/>
                <a:gd name="T104" fmla="*/ 465 w 710"/>
                <a:gd name="T105" fmla="*/ 22 h 578"/>
                <a:gd name="T106" fmla="*/ 433 w 710"/>
                <a:gd name="T107" fmla="*/ 56 h 578"/>
                <a:gd name="T108" fmla="*/ 418 w 710"/>
                <a:gd name="T109" fmla="*/ 58 h 578"/>
                <a:gd name="T110" fmla="*/ 445 w 710"/>
                <a:gd name="T111" fmla="*/ 22 h 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710" h="578">
                  <a:moveTo>
                    <a:pt x="442" y="8"/>
                  </a:moveTo>
                  <a:cubicBezTo>
                    <a:pt x="404" y="15"/>
                    <a:pt x="374" y="34"/>
                    <a:pt x="348" y="54"/>
                  </a:cubicBezTo>
                  <a:cubicBezTo>
                    <a:pt x="304" y="88"/>
                    <a:pt x="282" y="177"/>
                    <a:pt x="309" y="247"/>
                  </a:cubicBezTo>
                  <a:cubicBezTo>
                    <a:pt x="302" y="249"/>
                    <a:pt x="297" y="255"/>
                    <a:pt x="291" y="260"/>
                  </a:cubicBezTo>
                  <a:cubicBezTo>
                    <a:pt x="250" y="294"/>
                    <a:pt x="205" y="326"/>
                    <a:pt x="174" y="366"/>
                  </a:cubicBezTo>
                  <a:cubicBezTo>
                    <a:pt x="110" y="407"/>
                    <a:pt x="56" y="454"/>
                    <a:pt x="5" y="504"/>
                  </a:cubicBezTo>
                  <a:cubicBezTo>
                    <a:pt x="2" y="507"/>
                    <a:pt x="0" y="513"/>
                    <a:pt x="2" y="518"/>
                  </a:cubicBezTo>
                  <a:cubicBezTo>
                    <a:pt x="11" y="542"/>
                    <a:pt x="25" y="563"/>
                    <a:pt x="43" y="578"/>
                  </a:cubicBezTo>
                  <a:cubicBezTo>
                    <a:pt x="82" y="545"/>
                    <a:pt x="82" y="545"/>
                    <a:pt x="82" y="545"/>
                  </a:cubicBezTo>
                  <a:cubicBezTo>
                    <a:pt x="136" y="501"/>
                    <a:pt x="193" y="462"/>
                    <a:pt x="247" y="415"/>
                  </a:cubicBezTo>
                  <a:cubicBezTo>
                    <a:pt x="255" y="420"/>
                    <a:pt x="269" y="422"/>
                    <a:pt x="277" y="416"/>
                  </a:cubicBezTo>
                  <a:cubicBezTo>
                    <a:pt x="309" y="390"/>
                    <a:pt x="344" y="363"/>
                    <a:pt x="374" y="332"/>
                  </a:cubicBezTo>
                  <a:cubicBezTo>
                    <a:pt x="397" y="350"/>
                    <a:pt x="425" y="361"/>
                    <a:pt x="458" y="366"/>
                  </a:cubicBezTo>
                  <a:cubicBezTo>
                    <a:pt x="547" y="378"/>
                    <a:pt x="619" y="350"/>
                    <a:pt x="649" y="293"/>
                  </a:cubicBezTo>
                  <a:cubicBezTo>
                    <a:pt x="710" y="209"/>
                    <a:pt x="660" y="74"/>
                    <a:pt x="594" y="31"/>
                  </a:cubicBezTo>
                  <a:cubicBezTo>
                    <a:pt x="559" y="8"/>
                    <a:pt x="502" y="0"/>
                    <a:pt x="448" y="6"/>
                  </a:cubicBezTo>
                  <a:cubicBezTo>
                    <a:pt x="447" y="6"/>
                    <a:pt x="443" y="7"/>
                    <a:pt x="442" y="8"/>
                  </a:cubicBezTo>
                  <a:close/>
                  <a:moveTo>
                    <a:pt x="436" y="23"/>
                  </a:moveTo>
                  <a:cubicBezTo>
                    <a:pt x="422" y="34"/>
                    <a:pt x="411" y="50"/>
                    <a:pt x="399" y="67"/>
                  </a:cubicBezTo>
                  <a:cubicBezTo>
                    <a:pt x="403" y="54"/>
                    <a:pt x="412" y="45"/>
                    <a:pt x="414" y="35"/>
                  </a:cubicBezTo>
                  <a:cubicBezTo>
                    <a:pt x="415" y="31"/>
                    <a:pt x="414" y="27"/>
                    <a:pt x="409" y="29"/>
                  </a:cubicBezTo>
                  <a:cubicBezTo>
                    <a:pt x="415" y="22"/>
                    <a:pt x="426" y="23"/>
                    <a:pt x="436" y="23"/>
                  </a:cubicBezTo>
                  <a:close/>
                  <a:moveTo>
                    <a:pt x="408" y="38"/>
                  </a:moveTo>
                  <a:cubicBezTo>
                    <a:pt x="382" y="84"/>
                    <a:pt x="382" y="84"/>
                    <a:pt x="382" y="84"/>
                  </a:cubicBezTo>
                  <a:cubicBezTo>
                    <a:pt x="386" y="64"/>
                    <a:pt x="395" y="46"/>
                    <a:pt x="408" y="32"/>
                  </a:cubicBezTo>
                  <a:cubicBezTo>
                    <a:pt x="408" y="32"/>
                    <a:pt x="409" y="36"/>
                    <a:pt x="408" y="38"/>
                  </a:cubicBezTo>
                  <a:close/>
                  <a:moveTo>
                    <a:pt x="397" y="31"/>
                  </a:moveTo>
                  <a:cubicBezTo>
                    <a:pt x="382" y="56"/>
                    <a:pt x="363" y="86"/>
                    <a:pt x="348" y="113"/>
                  </a:cubicBezTo>
                  <a:cubicBezTo>
                    <a:pt x="361" y="88"/>
                    <a:pt x="371" y="59"/>
                    <a:pt x="385" y="39"/>
                  </a:cubicBezTo>
                  <a:cubicBezTo>
                    <a:pt x="387" y="35"/>
                    <a:pt x="393" y="33"/>
                    <a:pt x="397" y="31"/>
                  </a:cubicBezTo>
                  <a:close/>
                  <a:moveTo>
                    <a:pt x="376" y="43"/>
                  </a:moveTo>
                  <a:cubicBezTo>
                    <a:pt x="382" y="42"/>
                    <a:pt x="370" y="53"/>
                    <a:pt x="367" y="55"/>
                  </a:cubicBezTo>
                  <a:cubicBezTo>
                    <a:pt x="372" y="52"/>
                    <a:pt x="370" y="45"/>
                    <a:pt x="376" y="43"/>
                  </a:cubicBezTo>
                  <a:close/>
                  <a:moveTo>
                    <a:pt x="348" y="65"/>
                  </a:moveTo>
                  <a:cubicBezTo>
                    <a:pt x="337" y="89"/>
                    <a:pt x="328" y="111"/>
                    <a:pt x="314" y="135"/>
                  </a:cubicBezTo>
                  <a:cubicBezTo>
                    <a:pt x="314" y="131"/>
                    <a:pt x="310" y="135"/>
                    <a:pt x="313" y="136"/>
                  </a:cubicBezTo>
                  <a:cubicBezTo>
                    <a:pt x="309" y="143"/>
                    <a:pt x="308" y="153"/>
                    <a:pt x="308" y="162"/>
                  </a:cubicBezTo>
                  <a:cubicBezTo>
                    <a:pt x="308" y="166"/>
                    <a:pt x="314" y="163"/>
                    <a:pt x="313" y="160"/>
                  </a:cubicBezTo>
                  <a:cubicBezTo>
                    <a:pt x="318" y="137"/>
                    <a:pt x="328" y="121"/>
                    <a:pt x="337" y="103"/>
                  </a:cubicBezTo>
                  <a:cubicBezTo>
                    <a:pt x="345" y="86"/>
                    <a:pt x="357" y="72"/>
                    <a:pt x="367" y="57"/>
                  </a:cubicBezTo>
                  <a:cubicBezTo>
                    <a:pt x="320" y="157"/>
                    <a:pt x="320" y="157"/>
                    <a:pt x="320" y="157"/>
                  </a:cubicBezTo>
                  <a:cubicBezTo>
                    <a:pt x="316" y="152"/>
                    <a:pt x="315" y="158"/>
                    <a:pt x="313" y="160"/>
                  </a:cubicBezTo>
                  <a:cubicBezTo>
                    <a:pt x="318" y="164"/>
                    <a:pt x="318" y="164"/>
                    <a:pt x="318" y="164"/>
                  </a:cubicBezTo>
                  <a:cubicBezTo>
                    <a:pt x="313" y="173"/>
                    <a:pt x="308" y="185"/>
                    <a:pt x="306" y="195"/>
                  </a:cubicBezTo>
                  <a:cubicBezTo>
                    <a:pt x="297" y="137"/>
                    <a:pt x="321" y="91"/>
                    <a:pt x="348" y="65"/>
                  </a:cubicBezTo>
                  <a:close/>
                  <a:moveTo>
                    <a:pt x="306" y="200"/>
                  </a:moveTo>
                  <a:cubicBezTo>
                    <a:pt x="313" y="206"/>
                    <a:pt x="313" y="193"/>
                    <a:pt x="320" y="196"/>
                  </a:cubicBezTo>
                  <a:cubicBezTo>
                    <a:pt x="317" y="184"/>
                    <a:pt x="320" y="180"/>
                    <a:pt x="325" y="171"/>
                  </a:cubicBezTo>
                  <a:cubicBezTo>
                    <a:pt x="340" y="141"/>
                    <a:pt x="355" y="112"/>
                    <a:pt x="372" y="84"/>
                  </a:cubicBezTo>
                  <a:cubicBezTo>
                    <a:pt x="352" y="132"/>
                    <a:pt x="331" y="183"/>
                    <a:pt x="310" y="228"/>
                  </a:cubicBezTo>
                  <a:lnTo>
                    <a:pt x="306" y="200"/>
                  </a:lnTo>
                  <a:close/>
                  <a:moveTo>
                    <a:pt x="365" y="167"/>
                  </a:moveTo>
                  <a:cubicBezTo>
                    <a:pt x="365" y="167"/>
                    <a:pt x="366" y="168"/>
                    <a:pt x="366" y="168"/>
                  </a:cubicBezTo>
                  <a:cubicBezTo>
                    <a:pt x="372" y="157"/>
                    <a:pt x="373" y="141"/>
                    <a:pt x="378" y="132"/>
                  </a:cubicBezTo>
                  <a:cubicBezTo>
                    <a:pt x="378" y="132"/>
                    <a:pt x="379" y="131"/>
                    <a:pt x="380" y="131"/>
                  </a:cubicBezTo>
                  <a:cubicBezTo>
                    <a:pt x="402" y="95"/>
                    <a:pt x="440" y="68"/>
                    <a:pt x="497" y="69"/>
                  </a:cubicBezTo>
                  <a:cubicBezTo>
                    <a:pt x="495" y="61"/>
                    <a:pt x="498" y="69"/>
                    <a:pt x="500" y="68"/>
                  </a:cubicBezTo>
                  <a:cubicBezTo>
                    <a:pt x="553" y="72"/>
                    <a:pt x="593" y="105"/>
                    <a:pt x="601" y="160"/>
                  </a:cubicBezTo>
                  <a:cubicBezTo>
                    <a:pt x="606" y="198"/>
                    <a:pt x="599" y="237"/>
                    <a:pt x="586" y="264"/>
                  </a:cubicBezTo>
                  <a:cubicBezTo>
                    <a:pt x="585" y="264"/>
                    <a:pt x="584" y="265"/>
                    <a:pt x="584" y="265"/>
                  </a:cubicBezTo>
                  <a:cubicBezTo>
                    <a:pt x="584" y="262"/>
                    <a:pt x="583" y="262"/>
                    <a:pt x="583" y="265"/>
                  </a:cubicBezTo>
                  <a:cubicBezTo>
                    <a:pt x="581" y="267"/>
                    <a:pt x="581" y="267"/>
                    <a:pt x="581" y="267"/>
                  </a:cubicBezTo>
                  <a:cubicBezTo>
                    <a:pt x="580" y="268"/>
                    <a:pt x="580" y="268"/>
                    <a:pt x="580" y="268"/>
                  </a:cubicBezTo>
                  <a:cubicBezTo>
                    <a:pt x="570" y="280"/>
                    <a:pt x="570" y="280"/>
                    <a:pt x="570" y="280"/>
                  </a:cubicBezTo>
                  <a:cubicBezTo>
                    <a:pt x="571" y="279"/>
                    <a:pt x="571" y="279"/>
                    <a:pt x="571" y="279"/>
                  </a:cubicBezTo>
                  <a:cubicBezTo>
                    <a:pt x="557" y="303"/>
                    <a:pt x="518" y="317"/>
                    <a:pt x="479" y="309"/>
                  </a:cubicBezTo>
                  <a:cubicBezTo>
                    <a:pt x="419" y="309"/>
                    <a:pt x="391" y="275"/>
                    <a:pt x="373" y="231"/>
                  </a:cubicBezTo>
                  <a:cubicBezTo>
                    <a:pt x="368" y="219"/>
                    <a:pt x="359" y="193"/>
                    <a:pt x="366" y="183"/>
                  </a:cubicBezTo>
                  <a:cubicBezTo>
                    <a:pt x="362" y="179"/>
                    <a:pt x="363" y="174"/>
                    <a:pt x="364" y="171"/>
                  </a:cubicBezTo>
                  <a:cubicBezTo>
                    <a:pt x="365" y="170"/>
                    <a:pt x="365" y="169"/>
                    <a:pt x="366" y="169"/>
                  </a:cubicBezTo>
                  <a:cubicBezTo>
                    <a:pt x="366" y="168"/>
                    <a:pt x="365" y="167"/>
                    <a:pt x="365" y="167"/>
                  </a:cubicBezTo>
                  <a:close/>
                  <a:moveTo>
                    <a:pt x="484" y="62"/>
                  </a:moveTo>
                  <a:cubicBezTo>
                    <a:pt x="467" y="62"/>
                    <a:pt x="467" y="62"/>
                    <a:pt x="467" y="62"/>
                  </a:cubicBezTo>
                  <a:cubicBezTo>
                    <a:pt x="447" y="65"/>
                    <a:pt x="430" y="73"/>
                    <a:pt x="415" y="81"/>
                  </a:cubicBezTo>
                  <a:cubicBezTo>
                    <a:pt x="418" y="72"/>
                    <a:pt x="430" y="65"/>
                    <a:pt x="442" y="64"/>
                  </a:cubicBezTo>
                  <a:cubicBezTo>
                    <a:pt x="450" y="63"/>
                    <a:pt x="459" y="61"/>
                    <a:pt x="467" y="62"/>
                  </a:cubicBezTo>
                  <a:cubicBezTo>
                    <a:pt x="472" y="60"/>
                    <a:pt x="479" y="59"/>
                    <a:pt x="484" y="62"/>
                  </a:cubicBezTo>
                  <a:close/>
                  <a:moveTo>
                    <a:pt x="469" y="48"/>
                  </a:moveTo>
                  <a:cubicBezTo>
                    <a:pt x="478" y="40"/>
                    <a:pt x="486" y="30"/>
                    <a:pt x="497" y="23"/>
                  </a:cubicBezTo>
                  <a:cubicBezTo>
                    <a:pt x="499" y="30"/>
                    <a:pt x="490" y="40"/>
                    <a:pt x="484" y="49"/>
                  </a:cubicBezTo>
                  <a:lnTo>
                    <a:pt x="469" y="48"/>
                  </a:lnTo>
                  <a:close/>
                  <a:moveTo>
                    <a:pt x="579" y="42"/>
                  </a:moveTo>
                  <a:cubicBezTo>
                    <a:pt x="580" y="54"/>
                    <a:pt x="572" y="69"/>
                    <a:pt x="571" y="78"/>
                  </a:cubicBezTo>
                  <a:cubicBezTo>
                    <a:pt x="562" y="69"/>
                    <a:pt x="550" y="64"/>
                    <a:pt x="536" y="58"/>
                  </a:cubicBezTo>
                  <a:cubicBezTo>
                    <a:pt x="557" y="36"/>
                    <a:pt x="557" y="36"/>
                    <a:pt x="557" y="36"/>
                  </a:cubicBezTo>
                  <a:cubicBezTo>
                    <a:pt x="560" y="41"/>
                    <a:pt x="552" y="52"/>
                    <a:pt x="552" y="62"/>
                  </a:cubicBezTo>
                  <a:cubicBezTo>
                    <a:pt x="563" y="63"/>
                    <a:pt x="570" y="48"/>
                    <a:pt x="579" y="42"/>
                  </a:cubicBezTo>
                  <a:close/>
                  <a:moveTo>
                    <a:pt x="560" y="53"/>
                  </a:moveTo>
                  <a:cubicBezTo>
                    <a:pt x="560" y="48"/>
                    <a:pt x="563" y="44"/>
                    <a:pt x="565" y="40"/>
                  </a:cubicBezTo>
                  <a:cubicBezTo>
                    <a:pt x="567" y="38"/>
                    <a:pt x="571" y="40"/>
                    <a:pt x="572" y="43"/>
                  </a:cubicBezTo>
                  <a:lnTo>
                    <a:pt x="560" y="53"/>
                  </a:lnTo>
                  <a:close/>
                  <a:moveTo>
                    <a:pt x="545" y="71"/>
                  </a:moveTo>
                  <a:cubicBezTo>
                    <a:pt x="536" y="70"/>
                    <a:pt x="526" y="67"/>
                    <a:pt x="518" y="62"/>
                  </a:cubicBezTo>
                  <a:cubicBezTo>
                    <a:pt x="527" y="62"/>
                    <a:pt x="537" y="66"/>
                    <a:pt x="545" y="71"/>
                  </a:cubicBezTo>
                  <a:close/>
                  <a:moveTo>
                    <a:pt x="526" y="55"/>
                  </a:moveTo>
                  <a:cubicBezTo>
                    <a:pt x="501" y="49"/>
                    <a:pt x="501" y="49"/>
                    <a:pt x="501" y="49"/>
                  </a:cubicBezTo>
                  <a:cubicBezTo>
                    <a:pt x="508" y="39"/>
                    <a:pt x="516" y="30"/>
                    <a:pt x="527" y="26"/>
                  </a:cubicBezTo>
                  <a:cubicBezTo>
                    <a:pt x="530" y="25"/>
                    <a:pt x="531" y="29"/>
                    <a:pt x="531" y="31"/>
                  </a:cubicBezTo>
                  <a:cubicBezTo>
                    <a:pt x="531" y="40"/>
                    <a:pt x="523" y="45"/>
                    <a:pt x="526" y="55"/>
                  </a:cubicBezTo>
                  <a:close/>
                  <a:moveTo>
                    <a:pt x="592" y="108"/>
                  </a:moveTo>
                  <a:cubicBezTo>
                    <a:pt x="633" y="149"/>
                    <a:pt x="620" y="253"/>
                    <a:pt x="579" y="286"/>
                  </a:cubicBezTo>
                  <a:cubicBezTo>
                    <a:pt x="578" y="286"/>
                    <a:pt x="572" y="290"/>
                    <a:pt x="570" y="291"/>
                  </a:cubicBezTo>
                  <a:cubicBezTo>
                    <a:pt x="614" y="260"/>
                    <a:pt x="621" y="163"/>
                    <a:pt x="592" y="111"/>
                  </a:cubicBezTo>
                  <a:cubicBezTo>
                    <a:pt x="591" y="111"/>
                    <a:pt x="591" y="109"/>
                    <a:pt x="592" y="108"/>
                  </a:cubicBezTo>
                  <a:close/>
                  <a:moveTo>
                    <a:pt x="480" y="320"/>
                  </a:moveTo>
                  <a:cubicBezTo>
                    <a:pt x="493" y="321"/>
                    <a:pt x="493" y="321"/>
                    <a:pt x="493" y="321"/>
                  </a:cubicBezTo>
                  <a:cubicBezTo>
                    <a:pt x="491" y="327"/>
                    <a:pt x="482" y="336"/>
                    <a:pt x="477" y="344"/>
                  </a:cubicBezTo>
                  <a:cubicBezTo>
                    <a:pt x="477" y="336"/>
                    <a:pt x="482" y="330"/>
                    <a:pt x="482" y="325"/>
                  </a:cubicBezTo>
                  <a:cubicBezTo>
                    <a:pt x="482" y="323"/>
                    <a:pt x="481" y="321"/>
                    <a:pt x="480" y="320"/>
                  </a:cubicBezTo>
                  <a:close/>
                  <a:moveTo>
                    <a:pt x="430" y="316"/>
                  </a:moveTo>
                  <a:cubicBezTo>
                    <a:pt x="427" y="320"/>
                    <a:pt x="425" y="325"/>
                    <a:pt x="422" y="328"/>
                  </a:cubicBezTo>
                  <a:cubicBezTo>
                    <a:pt x="423" y="308"/>
                    <a:pt x="423" y="308"/>
                    <a:pt x="423" y="308"/>
                  </a:cubicBezTo>
                  <a:cubicBezTo>
                    <a:pt x="425" y="310"/>
                    <a:pt x="434" y="310"/>
                    <a:pt x="430" y="316"/>
                  </a:cubicBezTo>
                  <a:close/>
                  <a:moveTo>
                    <a:pt x="387" y="286"/>
                  </a:moveTo>
                  <a:cubicBezTo>
                    <a:pt x="387" y="290"/>
                    <a:pt x="387" y="290"/>
                    <a:pt x="387" y="290"/>
                  </a:cubicBezTo>
                  <a:cubicBezTo>
                    <a:pt x="386" y="290"/>
                    <a:pt x="386" y="290"/>
                    <a:pt x="386" y="290"/>
                  </a:cubicBezTo>
                  <a:cubicBezTo>
                    <a:pt x="376" y="307"/>
                    <a:pt x="376" y="307"/>
                    <a:pt x="376" y="307"/>
                  </a:cubicBezTo>
                  <a:cubicBezTo>
                    <a:pt x="378" y="296"/>
                    <a:pt x="381" y="285"/>
                    <a:pt x="384" y="278"/>
                  </a:cubicBezTo>
                  <a:cubicBezTo>
                    <a:pt x="387" y="278"/>
                    <a:pt x="393" y="285"/>
                    <a:pt x="387" y="286"/>
                  </a:cubicBezTo>
                  <a:close/>
                  <a:moveTo>
                    <a:pt x="373" y="262"/>
                  </a:moveTo>
                  <a:cubicBezTo>
                    <a:pt x="371" y="272"/>
                    <a:pt x="366" y="281"/>
                    <a:pt x="359" y="288"/>
                  </a:cubicBezTo>
                  <a:cubicBezTo>
                    <a:pt x="361" y="276"/>
                    <a:pt x="365" y="264"/>
                    <a:pt x="369" y="254"/>
                  </a:cubicBezTo>
                  <a:cubicBezTo>
                    <a:pt x="370" y="257"/>
                    <a:pt x="374" y="260"/>
                    <a:pt x="373" y="262"/>
                  </a:cubicBezTo>
                  <a:close/>
                  <a:moveTo>
                    <a:pt x="356" y="276"/>
                  </a:moveTo>
                  <a:cubicBezTo>
                    <a:pt x="355" y="277"/>
                    <a:pt x="358" y="281"/>
                    <a:pt x="356" y="283"/>
                  </a:cubicBezTo>
                  <a:cubicBezTo>
                    <a:pt x="353" y="279"/>
                    <a:pt x="354" y="293"/>
                    <a:pt x="352" y="297"/>
                  </a:cubicBezTo>
                  <a:cubicBezTo>
                    <a:pt x="346" y="291"/>
                    <a:pt x="338" y="286"/>
                    <a:pt x="342" y="276"/>
                  </a:cubicBezTo>
                  <a:cubicBezTo>
                    <a:pt x="345" y="267"/>
                    <a:pt x="352" y="252"/>
                    <a:pt x="357" y="247"/>
                  </a:cubicBezTo>
                  <a:cubicBezTo>
                    <a:pt x="358" y="246"/>
                    <a:pt x="361" y="243"/>
                    <a:pt x="363" y="240"/>
                  </a:cubicBezTo>
                  <a:cubicBezTo>
                    <a:pt x="365" y="253"/>
                    <a:pt x="362" y="265"/>
                    <a:pt x="356" y="276"/>
                  </a:cubicBezTo>
                  <a:close/>
                  <a:moveTo>
                    <a:pt x="341" y="267"/>
                  </a:moveTo>
                  <a:cubicBezTo>
                    <a:pt x="352" y="224"/>
                    <a:pt x="352" y="224"/>
                    <a:pt x="352" y="224"/>
                  </a:cubicBezTo>
                  <a:cubicBezTo>
                    <a:pt x="343" y="226"/>
                    <a:pt x="344" y="235"/>
                    <a:pt x="342" y="241"/>
                  </a:cubicBezTo>
                  <a:cubicBezTo>
                    <a:pt x="341" y="243"/>
                    <a:pt x="342" y="244"/>
                    <a:pt x="343" y="242"/>
                  </a:cubicBezTo>
                  <a:cubicBezTo>
                    <a:pt x="339" y="248"/>
                    <a:pt x="334" y="265"/>
                    <a:pt x="332" y="272"/>
                  </a:cubicBezTo>
                  <a:cubicBezTo>
                    <a:pt x="330" y="270"/>
                    <a:pt x="318" y="259"/>
                    <a:pt x="329" y="259"/>
                  </a:cubicBezTo>
                  <a:cubicBezTo>
                    <a:pt x="334" y="243"/>
                    <a:pt x="340" y="226"/>
                    <a:pt x="349" y="213"/>
                  </a:cubicBezTo>
                  <a:cubicBezTo>
                    <a:pt x="352" y="216"/>
                    <a:pt x="349" y="221"/>
                    <a:pt x="353" y="223"/>
                  </a:cubicBezTo>
                  <a:cubicBezTo>
                    <a:pt x="355" y="215"/>
                    <a:pt x="355" y="215"/>
                    <a:pt x="355" y="215"/>
                  </a:cubicBezTo>
                  <a:cubicBezTo>
                    <a:pt x="361" y="234"/>
                    <a:pt x="361" y="234"/>
                    <a:pt x="361" y="234"/>
                  </a:cubicBezTo>
                  <a:cubicBezTo>
                    <a:pt x="353" y="242"/>
                    <a:pt x="345" y="257"/>
                    <a:pt x="341" y="267"/>
                  </a:cubicBezTo>
                  <a:close/>
                  <a:moveTo>
                    <a:pt x="340" y="222"/>
                  </a:moveTo>
                  <a:cubicBezTo>
                    <a:pt x="341" y="210"/>
                    <a:pt x="348" y="197"/>
                    <a:pt x="351" y="184"/>
                  </a:cubicBezTo>
                  <a:cubicBezTo>
                    <a:pt x="352" y="185"/>
                    <a:pt x="355" y="196"/>
                    <a:pt x="352" y="199"/>
                  </a:cubicBezTo>
                  <a:cubicBezTo>
                    <a:pt x="346" y="206"/>
                    <a:pt x="343" y="215"/>
                    <a:pt x="340" y="222"/>
                  </a:cubicBezTo>
                  <a:close/>
                  <a:moveTo>
                    <a:pt x="347" y="179"/>
                  </a:moveTo>
                  <a:cubicBezTo>
                    <a:pt x="338" y="204"/>
                    <a:pt x="329" y="225"/>
                    <a:pt x="323" y="249"/>
                  </a:cubicBezTo>
                  <a:cubicBezTo>
                    <a:pt x="321" y="244"/>
                    <a:pt x="315" y="241"/>
                    <a:pt x="317" y="236"/>
                  </a:cubicBezTo>
                  <a:cubicBezTo>
                    <a:pt x="327" y="211"/>
                    <a:pt x="339" y="186"/>
                    <a:pt x="353" y="165"/>
                  </a:cubicBezTo>
                  <a:cubicBezTo>
                    <a:pt x="356" y="171"/>
                    <a:pt x="348" y="188"/>
                    <a:pt x="347" y="179"/>
                  </a:cubicBezTo>
                  <a:close/>
                  <a:moveTo>
                    <a:pt x="198" y="350"/>
                  </a:moveTo>
                  <a:cubicBezTo>
                    <a:pt x="199" y="349"/>
                    <a:pt x="203" y="349"/>
                    <a:pt x="201" y="352"/>
                  </a:cubicBezTo>
                  <a:cubicBezTo>
                    <a:pt x="193" y="353"/>
                    <a:pt x="193" y="353"/>
                    <a:pt x="193" y="353"/>
                  </a:cubicBezTo>
                  <a:cubicBezTo>
                    <a:pt x="194" y="351"/>
                    <a:pt x="196" y="351"/>
                    <a:pt x="198" y="350"/>
                  </a:cubicBezTo>
                  <a:close/>
                  <a:moveTo>
                    <a:pt x="206" y="359"/>
                  </a:moveTo>
                  <a:cubicBezTo>
                    <a:pt x="198" y="384"/>
                    <a:pt x="191" y="408"/>
                    <a:pt x="188" y="440"/>
                  </a:cubicBezTo>
                  <a:cubicBezTo>
                    <a:pt x="185" y="435"/>
                    <a:pt x="187" y="432"/>
                    <a:pt x="187" y="428"/>
                  </a:cubicBezTo>
                  <a:cubicBezTo>
                    <a:pt x="185" y="416"/>
                    <a:pt x="189" y="388"/>
                    <a:pt x="188" y="371"/>
                  </a:cubicBezTo>
                  <a:cubicBezTo>
                    <a:pt x="182" y="371"/>
                    <a:pt x="182" y="371"/>
                    <a:pt x="182" y="371"/>
                  </a:cubicBezTo>
                  <a:cubicBezTo>
                    <a:pt x="189" y="366"/>
                    <a:pt x="197" y="361"/>
                    <a:pt x="206" y="359"/>
                  </a:cubicBezTo>
                  <a:close/>
                  <a:moveTo>
                    <a:pt x="160" y="393"/>
                  </a:moveTo>
                  <a:cubicBezTo>
                    <a:pt x="161" y="382"/>
                    <a:pt x="173" y="377"/>
                    <a:pt x="182" y="372"/>
                  </a:cubicBezTo>
                  <a:cubicBezTo>
                    <a:pt x="172" y="397"/>
                    <a:pt x="163" y="423"/>
                    <a:pt x="159" y="453"/>
                  </a:cubicBezTo>
                  <a:lnTo>
                    <a:pt x="160" y="393"/>
                  </a:lnTo>
                  <a:close/>
                  <a:moveTo>
                    <a:pt x="151" y="392"/>
                  </a:moveTo>
                  <a:cubicBezTo>
                    <a:pt x="143" y="412"/>
                    <a:pt x="137" y="435"/>
                    <a:pt x="130" y="456"/>
                  </a:cubicBezTo>
                  <a:cubicBezTo>
                    <a:pt x="136" y="405"/>
                    <a:pt x="136" y="405"/>
                    <a:pt x="136" y="405"/>
                  </a:cubicBezTo>
                  <a:cubicBezTo>
                    <a:pt x="137" y="399"/>
                    <a:pt x="146" y="396"/>
                    <a:pt x="151" y="392"/>
                  </a:cubicBezTo>
                  <a:close/>
                  <a:moveTo>
                    <a:pt x="121" y="412"/>
                  </a:moveTo>
                  <a:cubicBezTo>
                    <a:pt x="105" y="464"/>
                    <a:pt x="105" y="464"/>
                    <a:pt x="105" y="464"/>
                  </a:cubicBezTo>
                  <a:cubicBezTo>
                    <a:pt x="105" y="453"/>
                    <a:pt x="107" y="446"/>
                    <a:pt x="105" y="440"/>
                  </a:cubicBezTo>
                  <a:cubicBezTo>
                    <a:pt x="100" y="425"/>
                    <a:pt x="113" y="418"/>
                    <a:pt x="121" y="412"/>
                  </a:cubicBezTo>
                  <a:close/>
                  <a:moveTo>
                    <a:pt x="50" y="471"/>
                  </a:moveTo>
                  <a:cubicBezTo>
                    <a:pt x="50" y="471"/>
                    <a:pt x="50" y="473"/>
                    <a:pt x="49" y="473"/>
                  </a:cubicBezTo>
                  <a:cubicBezTo>
                    <a:pt x="43" y="480"/>
                    <a:pt x="35" y="487"/>
                    <a:pt x="26" y="492"/>
                  </a:cubicBezTo>
                  <a:cubicBezTo>
                    <a:pt x="33" y="484"/>
                    <a:pt x="40" y="475"/>
                    <a:pt x="50" y="471"/>
                  </a:cubicBezTo>
                  <a:close/>
                  <a:moveTo>
                    <a:pt x="46" y="485"/>
                  </a:moveTo>
                  <a:cubicBezTo>
                    <a:pt x="46" y="491"/>
                    <a:pt x="38" y="516"/>
                    <a:pt x="36" y="525"/>
                  </a:cubicBezTo>
                  <a:cubicBezTo>
                    <a:pt x="35" y="529"/>
                    <a:pt x="32" y="527"/>
                    <a:pt x="33" y="524"/>
                  </a:cubicBezTo>
                  <a:cubicBezTo>
                    <a:pt x="36" y="513"/>
                    <a:pt x="34" y="501"/>
                    <a:pt x="39" y="491"/>
                  </a:cubicBezTo>
                  <a:cubicBezTo>
                    <a:pt x="39" y="490"/>
                    <a:pt x="43" y="488"/>
                    <a:pt x="46" y="485"/>
                  </a:cubicBezTo>
                  <a:close/>
                  <a:moveTo>
                    <a:pt x="24" y="494"/>
                  </a:moveTo>
                  <a:cubicBezTo>
                    <a:pt x="24" y="495"/>
                    <a:pt x="23" y="496"/>
                    <a:pt x="23" y="496"/>
                  </a:cubicBezTo>
                  <a:cubicBezTo>
                    <a:pt x="20" y="500"/>
                    <a:pt x="15" y="505"/>
                    <a:pt x="12" y="507"/>
                  </a:cubicBezTo>
                  <a:lnTo>
                    <a:pt x="24" y="494"/>
                  </a:lnTo>
                  <a:close/>
                  <a:moveTo>
                    <a:pt x="37" y="549"/>
                  </a:moveTo>
                  <a:cubicBezTo>
                    <a:pt x="22" y="544"/>
                    <a:pt x="9" y="525"/>
                    <a:pt x="21" y="509"/>
                  </a:cubicBezTo>
                  <a:cubicBezTo>
                    <a:pt x="22" y="507"/>
                    <a:pt x="29" y="501"/>
                    <a:pt x="32" y="498"/>
                  </a:cubicBezTo>
                  <a:cubicBezTo>
                    <a:pt x="30" y="511"/>
                    <a:pt x="27" y="526"/>
                    <a:pt x="28" y="540"/>
                  </a:cubicBezTo>
                  <a:cubicBezTo>
                    <a:pt x="34" y="543"/>
                    <a:pt x="36" y="533"/>
                    <a:pt x="38" y="529"/>
                  </a:cubicBezTo>
                  <a:cubicBezTo>
                    <a:pt x="39" y="528"/>
                    <a:pt x="40" y="525"/>
                    <a:pt x="41" y="524"/>
                  </a:cubicBezTo>
                  <a:cubicBezTo>
                    <a:pt x="39" y="533"/>
                    <a:pt x="40" y="543"/>
                    <a:pt x="37" y="549"/>
                  </a:cubicBezTo>
                  <a:close/>
                  <a:moveTo>
                    <a:pt x="46" y="567"/>
                  </a:moveTo>
                  <a:cubicBezTo>
                    <a:pt x="44" y="569"/>
                    <a:pt x="43" y="567"/>
                    <a:pt x="42" y="566"/>
                  </a:cubicBezTo>
                  <a:cubicBezTo>
                    <a:pt x="41" y="564"/>
                    <a:pt x="49" y="562"/>
                    <a:pt x="46" y="567"/>
                  </a:cubicBezTo>
                  <a:close/>
                  <a:moveTo>
                    <a:pt x="54" y="545"/>
                  </a:moveTo>
                  <a:cubicBezTo>
                    <a:pt x="62" y="521"/>
                    <a:pt x="69" y="491"/>
                    <a:pt x="79" y="467"/>
                  </a:cubicBezTo>
                  <a:cubicBezTo>
                    <a:pt x="81" y="470"/>
                    <a:pt x="79" y="476"/>
                    <a:pt x="81" y="477"/>
                  </a:cubicBezTo>
                  <a:cubicBezTo>
                    <a:pt x="82" y="470"/>
                    <a:pt x="85" y="459"/>
                    <a:pt x="79" y="453"/>
                  </a:cubicBezTo>
                  <a:cubicBezTo>
                    <a:pt x="68" y="488"/>
                    <a:pt x="60" y="522"/>
                    <a:pt x="46" y="554"/>
                  </a:cubicBezTo>
                  <a:cubicBezTo>
                    <a:pt x="44" y="529"/>
                    <a:pt x="51" y="503"/>
                    <a:pt x="54" y="479"/>
                  </a:cubicBezTo>
                  <a:cubicBezTo>
                    <a:pt x="96" y="433"/>
                    <a:pt x="96" y="433"/>
                    <a:pt x="96" y="433"/>
                  </a:cubicBezTo>
                  <a:cubicBezTo>
                    <a:pt x="89" y="456"/>
                    <a:pt x="82" y="486"/>
                    <a:pt x="78" y="512"/>
                  </a:cubicBezTo>
                  <a:cubicBezTo>
                    <a:pt x="75" y="503"/>
                    <a:pt x="79" y="494"/>
                    <a:pt x="79" y="485"/>
                  </a:cubicBezTo>
                  <a:cubicBezTo>
                    <a:pt x="76" y="491"/>
                    <a:pt x="76" y="491"/>
                    <a:pt x="76" y="491"/>
                  </a:cubicBezTo>
                  <a:cubicBezTo>
                    <a:pt x="76" y="488"/>
                    <a:pt x="78" y="483"/>
                    <a:pt x="74" y="484"/>
                  </a:cubicBezTo>
                  <a:cubicBezTo>
                    <a:pt x="63" y="544"/>
                    <a:pt x="63" y="544"/>
                    <a:pt x="63" y="544"/>
                  </a:cubicBezTo>
                  <a:cubicBezTo>
                    <a:pt x="63" y="545"/>
                    <a:pt x="50" y="558"/>
                    <a:pt x="54" y="545"/>
                  </a:cubicBezTo>
                  <a:close/>
                  <a:moveTo>
                    <a:pt x="91" y="526"/>
                  </a:moveTo>
                  <a:cubicBezTo>
                    <a:pt x="90" y="531"/>
                    <a:pt x="73" y="541"/>
                    <a:pt x="72" y="535"/>
                  </a:cubicBezTo>
                  <a:cubicBezTo>
                    <a:pt x="69" y="547"/>
                    <a:pt x="71" y="524"/>
                    <a:pt x="77" y="531"/>
                  </a:cubicBezTo>
                  <a:cubicBezTo>
                    <a:pt x="82" y="501"/>
                    <a:pt x="91" y="473"/>
                    <a:pt x="98" y="442"/>
                  </a:cubicBezTo>
                  <a:cubicBezTo>
                    <a:pt x="98" y="443"/>
                    <a:pt x="100" y="439"/>
                    <a:pt x="101" y="441"/>
                  </a:cubicBezTo>
                  <a:cubicBezTo>
                    <a:pt x="104" y="455"/>
                    <a:pt x="101" y="470"/>
                    <a:pt x="97" y="482"/>
                  </a:cubicBezTo>
                  <a:cubicBezTo>
                    <a:pt x="93" y="496"/>
                    <a:pt x="92" y="512"/>
                    <a:pt x="91" y="526"/>
                  </a:cubicBezTo>
                  <a:close/>
                  <a:moveTo>
                    <a:pt x="120" y="505"/>
                  </a:moveTo>
                  <a:cubicBezTo>
                    <a:pt x="120" y="509"/>
                    <a:pt x="107" y="515"/>
                    <a:pt x="99" y="520"/>
                  </a:cubicBezTo>
                  <a:cubicBezTo>
                    <a:pt x="102" y="507"/>
                    <a:pt x="102" y="493"/>
                    <a:pt x="102" y="479"/>
                  </a:cubicBezTo>
                  <a:cubicBezTo>
                    <a:pt x="105" y="483"/>
                    <a:pt x="101" y="491"/>
                    <a:pt x="103" y="500"/>
                  </a:cubicBezTo>
                  <a:cubicBezTo>
                    <a:pt x="108" y="467"/>
                    <a:pt x="117" y="437"/>
                    <a:pt x="127" y="414"/>
                  </a:cubicBezTo>
                  <a:cubicBezTo>
                    <a:pt x="128" y="413"/>
                    <a:pt x="130" y="412"/>
                    <a:pt x="131" y="410"/>
                  </a:cubicBezTo>
                  <a:cubicBezTo>
                    <a:pt x="133" y="425"/>
                    <a:pt x="128" y="444"/>
                    <a:pt x="123" y="457"/>
                  </a:cubicBezTo>
                  <a:lnTo>
                    <a:pt x="120" y="505"/>
                  </a:lnTo>
                  <a:close/>
                  <a:moveTo>
                    <a:pt x="177" y="461"/>
                  </a:moveTo>
                  <a:cubicBezTo>
                    <a:pt x="161" y="474"/>
                    <a:pt x="145" y="487"/>
                    <a:pt x="128" y="498"/>
                  </a:cubicBezTo>
                  <a:cubicBezTo>
                    <a:pt x="129" y="485"/>
                    <a:pt x="129" y="471"/>
                    <a:pt x="131" y="457"/>
                  </a:cubicBezTo>
                  <a:cubicBezTo>
                    <a:pt x="134" y="462"/>
                    <a:pt x="131" y="469"/>
                    <a:pt x="131" y="474"/>
                  </a:cubicBezTo>
                  <a:cubicBezTo>
                    <a:pt x="138" y="449"/>
                    <a:pt x="145" y="421"/>
                    <a:pt x="154" y="400"/>
                  </a:cubicBezTo>
                  <a:cubicBezTo>
                    <a:pt x="156" y="405"/>
                    <a:pt x="158" y="412"/>
                    <a:pt x="157" y="418"/>
                  </a:cubicBezTo>
                  <a:cubicBezTo>
                    <a:pt x="151" y="408"/>
                    <a:pt x="154" y="425"/>
                    <a:pt x="156" y="425"/>
                  </a:cubicBezTo>
                  <a:cubicBezTo>
                    <a:pt x="154" y="437"/>
                    <a:pt x="148" y="459"/>
                    <a:pt x="149" y="475"/>
                  </a:cubicBezTo>
                  <a:cubicBezTo>
                    <a:pt x="149" y="478"/>
                    <a:pt x="155" y="478"/>
                    <a:pt x="155" y="474"/>
                  </a:cubicBezTo>
                  <a:cubicBezTo>
                    <a:pt x="156" y="470"/>
                    <a:pt x="158" y="465"/>
                    <a:pt x="159" y="460"/>
                  </a:cubicBezTo>
                  <a:cubicBezTo>
                    <a:pt x="160" y="460"/>
                    <a:pt x="160" y="454"/>
                    <a:pt x="159" y="457"/>
                  </a:cubicBezTo>
                  <a:cubicBezTo>
                    <a:pt x="159" y="457"/>
                    <a:pt x="158" y="457"/>
                    <a:pt x="158" y="457"/>
                  </a:cubicBezTo>
                  <a:cubicBezTo>
                    <a:pt x="158" y="458"/>
                    <a:pt x="158" y="458"/>
                    <a:pt x="158" y="458"/>
                  </a:cubicBezTo>
                  <a:cubicBezTo>
                    <a:pt x="158" y="458"/>
                    <a:pt x="158" y="458"/>
                    <a:pt x="158" y="457"/>
                  </a:cubicBezTo>
                  <a:cubicBezTo>
                    <a:pt x="184" y="383"/>
                    <a:pt x="184" y="383"/>
                    <a:pt x="184" y="383"/>
                  </a:cubicBezTo>
                  <a:lnTo>
                    <a:pt x="177" y="461"/>
                  </a:lnTo>
                  <a:close/>
                  <a:moveTo>
                    <a:pt x="202" y="443"/>
                  </a:moveTo>
                  <a:cubicBezTo>
                    <a:pt x="196" y="447"/>
                    <a:pt x="192" y="452"/>
                    <a:pt x="185" y="453"/>
                  </a:cubicBezTo>
                  <a:cubicBezTo>
                    <a:pt x="191" y="427"/>
                    <a:pt x="198" y="403"/>
                    <a:pt x="205" y="378"/>
                  </a:cubicBezTo>
                  <a:cubicBezTo>
                    <a:pt x="205" y="377"/>
                    <a:pt x="207" y="374"/>
                    <a:pt x="208" y="373"/>
                  </a:cubicBezTo>
                  <a:cubicBezTo>
                    <a:pt x="204" y="393"/>
                    <a:pt x="200" y="422"/>
                    <a:pt x="202" y="443"/>
                  </a:cubicBezTo>
                  <a:close/>
                  <a:moveTo>
                    <a:pt x="218" y="428"/>
                  </a:moveTo>
                  <a:cubicBezTo>
                    <a:pt x="218" y="432"/>
                    <a:pt x="213" y="435"/>
                    <a:pt x="209" y="438"/>
                  </a:cubicBezTo>
                  <a:cubicBezTo>
                    <a:pt x="209" y="425"/>
                    <a:pt x="209" y="412"/>
                    <a:pt x="210" y="398"/>
                  </a:cubicBezTo>
                  <a:cubicBezTo>
                    <a:pt x="214" y="401"/>
                    <a:pt x="210" y="408"/>
                    <a:pt x="211" y="411"/>
                  </a:cubicBezTo>
                  <a:cubicBezTo>
                    <a:pt x="214" y="406"/>
                    <a:pt x="217" y="400"/>
                    <a:pt x="217" y="394"/>
                  </a:cubicBezTo>
                  <a:cubicBezTo>
                    <a:pt x="216" y="384"/>
                    <a:pt x="222" y="394"/>
                    <a:pt x="222" y="395"/>
                  </a:cubicBezTo>
                  <a:cubicBezTo>
                    <a:pt x="219" y="407"/>
                    <a:pt x="220" y="418"/>
                    <a:pt x="218" y="428"/>
                  </a:cubicBezTo>
                  <a:close/>
                  <a:moveTo>
                    <a:pt x="211" y="393"/>
                  </a:moveTo>
                  <a:cubicBezTo>
                    <a:pt x="211" y="380"/>
                    <a:pt x="211" y="380"/>
                    <a:pt x="211" y="380"/>
                  </a:cubicBezTo>
                  <a:cubicBezTo>
                    <a:pt x="218" y="382"/>
                    <a:pt x="213" y="390"/>
                    <a:pt x="211" y="393"/>
                  </a:cubicBezTo>
                  <a:close/>
                  <a:moveTo>
                    <a:pt x="225" y="423"/>
                  </a:moveTo>
                  <a:cubicBezTo>
                    <a:pt x="225" y="419"/>
                    <a:pt x="224" y="407"/>
                    <a:pt x="225" y="404"/>
                  </a:cubicBezTo>
                  <a:cubicBezTo>
                    <a:pt x="225" y="403"/>
                    <a:pt x="226" y="400"/>
                    <a:pt x="227" y="399"/>
                  </a:cubicBezTo>
                  <a:cubicBezTo>
                    <a:pt x="239" y="410"/>
                    <a:pt x="239" y="410"/>
                    <a:pt x="239" y="410"/>
                  </a:cubicBezTo>
                  <a:cubicBezTo>
                    <a:pt x="232" y="417"/>
                    <a:pt x="228" y="412"/>
                    <a:pt x="225" y="423"/>
                  </a:cubicBezTo>
                  <a:close/>
                  <a:moveTo>
                    <a:pt x="282" y="404"/>
                  </a:moveTo>
                  <a:cubicBezTo>
                    <a:pt x="286" y="401"/>
                    <a:pt x="289" y="396"/>
                    <a:pt x="293" y="395"/>
                  </a:cubicBezTo>
                  <a:cubicBezTo>
                    <a:pt x="290" y="399"/>
                    <a:pt x="287" y="403"/>
                    <a:pt x="282" y="404"/>
                  </a:cubicBezTo>
                  <a:close/>
                  <a:moveTo>
                    <a:pt x="289" y="389"/>
                  </a:moveTo>
                  <a:cubicBezTo>
                    <a:pt x="281" y="395"/>
                    <a:pt x="273" y="402"/>
                    <a:pt x="264" y="410"/>
                  </a:cubicBezTo>
                  <a:cubicBezTo>
                    <a:pt x="239" y="399"/>
                    <a:pt x="214" y="378"/>
                    <a:pt x="212" y="343"/>
                  </a:cubicBezTo>
                  <a:cubicBezTo>
                    <a:pt x="212" y="349"/>
                    <a:pt x="206" y="341"/>
                    <a:pt x="210" y="338"/>
                  </a:cubicBezTo>
                  <a:cubicBezTo>
                    <a:pt x="243" y="306"/>
                    <a:pt x="278" y="284"/>
                    <a:pt x="311" y="255"/>
                  </a:cubicBezTo>
                  <a:cubicBezTo>
                    <a:pt x="324" y="282"/>
                    <a:pt x="344" y="307"/>
                    <a:pt x="368" y="327"/>
                  </a:cubicBezTo>
                  <a:cubicBezTo>
                    <a:pt x="345" y="350"/>
                    <a:pt x="316" y="369"/>
                    <a:pt x="289" y="389"/>
                  </a:cubicBezTo>
                  <a:close/>
                  <a:moveTo>
                    <a:pt x="371" y="316"/>
                  </a:moveTo>
                  <a:cubicBezTo>
                    <a:pt x="367" y="311"/>
                    <a:pt x="356" y="310"/>
                    <a:pt x="358" y="305"/>
                  </a:cubicBezTo>
                  <a:cubicBezTo>
                    <a:pt x="362" y="292"/>
                    <a:pt x="370" y="281"/>
                    <a:pt x="376" y="267"/>
                  </a:cubicBezTo>
                  <a:cubicBezTo>
                    <a:pt x="376" y="269"/>
                    <a:pt x="383" y="274"/>
                    <a:pt x="379" y="279"/>
                  </a:cubicBezTo>
                  <a:cubicBezTo>
                    <a:pt x="373" y="288"/>
                    <a:pt x="371" y="302"/>
                    <a:pt x="371" y="316"/>
                  </a:cubicBezTo>
                  <a:close/>
                  <a:moveTo>
                    <a:pt x="376" y="321"/>
                  </a:moveTo>
                  <a:cubicBezTo>
                    <a:pt x="380" y="310"/>
                    <a:pt x="386" y="299"/>
                    <a:pt x="391" y="290"/>
                  </a:cubicBezTo>
                  <a:cubicBezTo>
                    <a:pt x="394" y="284"/>
                    <a:pt x="397" y="290"/>
                    <a:pt x="396" y="292"/>
                  </a:cubicBezTo>
                  <a:cubicBezTo>
                    <a:pt x="393" y="305"/>
                    <a:pt x="389" y="317"/>
                    <a:pt x="389" y="331"/>
                  </a:cubicBezTo>
                  <a:cubicBezTo>
                    <a:pt x="383" y="330"/>
                    <a:pt x="380" y="325"/>
                    <a:pt x="376" y="321"/>
                  </a:cubicBezTo>
                  <a:close/>
                  <a:moveTo>
                    <a:pt x="399" y="295"/>
                  </a:moveTo>
                  <a:cubicBezTo>
                    <a:pt x="400" y="290"/>
                    <a:pt x="403" y="295"/>
                    <a:pt x="407" y="296"/>
                  </a:cubicBezTo>
                  <a:cubicBezTo>
                    <a:pt x="409" y="297"/>
                    <a:pt x="413" y="300"/>
                    <a:pt x="409" y="304"/>
                  </a:cubicBezTo>
                  <a:cubicBezTo>
                    <a:pt x="407" y="308"/>
                    <a:pt x="400" y="320"/>
                    <a:pt x="395" y="327"/>
                  </a:cubicBezTo>
                  <a:cubicBezTo>
                    <a:pt x="395" y="317"/>
                    <a:pt x="398" y="306"/>
                    <a:pt x="399" y="295"/>
                  </a:cubicBezTo>
                  <a:close/>
                  <a:moveTo>
                    <a:pt x="440" y="347"/>
                  </a:moveTo>
                  <a:cubicBezTo>
                    <a:pt x="439" y="356"/>
                    <a:pt x="434" y="352"/>
                    <a:pt x="432" y="352"/>
                  </a:cubicBezTo>
                  <a:cubicBezTo>
                    <a:pt x="420" y="347"/>
                    <a:pt x="406" y="344"/>
                    <a:pt x="397" y="336"/>
                  </a:cubicBezTo>
                  <a:cubicBezTo>
                    <a:pt x="414" y="303"/>
                    <a:pt x="414" y="303"/>
                    <a:pt x="414" y="303"/>
                  </a:cubicBezTo>
                  <a:cubicBezTo>
                    <a:pt x="420" y="309"/>
                    <a:pt x="414" y="327"/>
                    <a:pt x="415" y="336"/>
                  </a:cubicBezTo>
                  <a:cubicBezTo>
                    <a:pt x="416" y="342"/>
                    <a:pt x="422" y="339"/>
                    <a:pt x="423" y="337"/>
                  </a:cubicBezTo>
                  <a:cubicBezTo>
                    <a:pt x="428" y="328"/>
                    <a:pt x="432" y="319"/>
                    <a:pt x="438" y="311"/>
                  </a:cubicBezTo>
                  <a:cubicBezTo>
                    <a:pt x="446" y="322"/>
                    <a:pt x="442" y="340"/>
                    <a:pt x="440" y="347"/>
                  </a:cubicBezTo>
                  <a:close/>
                  <a:moveTo>
                    <a:pt x="448" y="318"/>
                  </a:moveTo>
                  <a:cubicBezTo>
                    <a:pt x="449" y="317"/>
                    <a:pt x="457" y="317"/>
                    <a:pt x="455" y="322"/>
                  </a:cubicBezTo>
                  <a:cubicBezTo>
                    <a:pt x="452" y="331"/>
                    <a:pt x="450" y="341"/>
                    <a:pt x="445" y="351"/>
                  </a:cubicBezTo>
                  <a:cubicBezTo>
                    <a:pt x="447" y="339"/>
                    <a:pt x="445" y="328"/>
                    <a:pt x="448" y="318"/>
                  </a:cubicBezTo>
                  <a:close/>
                  <a:moveTo>
                    <a:pt x="468" y="351"/>
                  </a:moveTo>
                  <a:cubicBezTo>
                    <a:pt x="470" y="361"/>
                    <a:pt x="461" y="356"/>
                    <a:pt x="457" y="356"/>
                  </a:cubicBezTo>
                  <a:cubicBezTo>
                    <a:pt x="473" y="332"/>
                    <a:pt x="473" y="332"/>
                    <a:pt x="473" y="332"/>
                  </a:cubicBezTo>
                  <a:cubicBezTo>
                    <a:pt x="473" y="335"/>
                    <a:pt x="476" y="346"/>
                    <a:pt x="468" y="351"/>
                  </a:cubicBezTo>
                  <a:close/>
                  <a:moveTo>
                    <a:pt x="451" y="356"/>
                  </a:moveTo>
                  <a:cubicBezTo>
                    <a:pt x="461" y="320"/>
                    <a:pt x="461" y="320"/>
                    <a:pt x="461" y="320"/>
                  </a:cubicBezTo>
                  <a:cubicBezTo>
                    <a:pt x="462" y="317"/>
                    <a:pt x="474" y="320"/>
                    <a:pt x="477" y="321"/>
                  </a:cubicBezTo>
                  <a:cubicBezTo>
                    <a:pt x="467" y="329"/>
                    <a:pt x="462" y="343"/>
                    <a:pt x="451" y="356"/>
                  </a:cubicBezTo>
                  <a:close/>
                  <a:moveTo>
                    <a:pt x="491" y="360"/>
                  </a:moveTo>
                  <a:cubicBezTo>
                    <a:pt x="489" y="361"/>
                    <a:pt x="478" y="360"/>
                    <a:pt x="474" y="360"/>
                  </a:cubicBezTo>
                  <a:cubicBezTo>
                    <a:pt x="480" y="345"/>
                    <a:pt x="490" y="332"/>
                    <a:pt x="501" y="322"/>
                  </a:cubicBezTo>
                  <a:cubicBezTo>
                    <a:pt x="503" y="330"/>
                    <a:pt x="499" y="335"/>
                    <a:pt x="495" y="346"/>
                  </a:cubicBezTo>
                  <a:cubicBezTo>
                    <a:pt x="493" y="351"/>
                    <a:pt x="494" y="357"/>
                    <a:pt x="491" y="360"/>
                  </a:cubicBezTo>
                  <a:close/>
                  <a:moveTo>
                    <a:pt x="510" y="321"/>
                  </a:moveTo>
                  <a:cubicBezTo>
                    <a:pt x="515" y="321"/>
                    <a:pt x="521" y="319"/>
                    <a:pt x="526" y="320"/>
                  </a:cubicBezTo>
                  <a:cubicBezTo>
                    <a:pt x="516" y="330"/>
                    <a:pt x="508" y="344"/>
                    <a:pt x="498" y="358"/>
                  </a:cubicBezTo>
                  <a:cubicBezTo>
                    <a:pt x="501" y="343"/>
                    <a:pt x="506" y="332"/>
                    <a:pt x="510" y="321"/>
                  </a:cubicBezTo>
                  <a:close/>
                  <a:moveTo>
                    <a:pt x="502" y="360"/>
                  </a:moveTo>
                  <a:cubicBezTo>
                    <a:pt x="511" y="346"/>
                    <a:pt x="521" y="333"/>
                    <a:pt x="532" y="322"/>
                  </a:cubicBezTo>
                  <a:cubicBezTo>
                    <a:pt x="527" y="332"/>
                    <a:pt x="522" y="347"/>
                    <a:pt x="519" y="361"/>
                  </a:cubicBezTo>
                  <a:lnTo>
                    <a:pt x="502" y="360"/>
                  </a:lnTo>
                  <a:close/>
                  <a:moveTo>
                    <a:pt x="527" y="343"/>
                  </a:moveTo>
                  <a:cubicBezTo>
                    <a:pt x="526" y="342"/>
                    <a:pt x="531" y="329"/>
                    <a:pt x="531" y="338"/>
                  </a:cubicBezTo>
                  <a:cubicBezTo>
                    <a:pt x="532" y="326"/>
                    <a:pt x="541" y="310"/>
                    <a:pt x="556" y="310"/>
                  </a:cubicBezTo>
                  <a:cubicBezTo>
                    <a:pt x="527" y="356"/>
                    <a:pt x="527" y="356"/>
                    <a:pt x="527" y="356"/>
                  </a:cubicBezTo>
                  <a:cubicBezTo>
                    <a:pt x="531" y="338"/>
                    <a:pt x="531" y="338"/>
                    <a:pt x="531" y="338"/>
                  </a:cubicBezTo>
                  <a:lnTo>
                    <a:pt x="527" y="343"/>
                  </a:lnTo>
                  <a:close/>
                  <a:moveTo>
                    <a:pt x="531" y="359"/>
                  </a:moveTo>
                  <a:cubicBezTo>
                    <a:pt x="541" y="342"/>
                    <a:pt x="550" y="325"/>
                    <a:pt x="564" y="309"/>
                  </a:cubicBezTo>
                  <a:cubicBezTo>
                    <a:pt x="562" y="315"/>
                    <a:pt x="562" y="320"/>
                    <a:pt x="562" y="324"/>
                  </a:cubicBezTo>
                  <a:cubicBezTo>
                    <a:pt x="567" y="313"/>
                    <a:pt x="569" y="301"/>
                    <a:pt x="580" y="294"/>
                  </a:cubicBezTo>
                  <a:cubicBezTo>
                    <a:pt x="572" y="316"/>
                    <a:pt x="561" y="336"/>
                    <a:pt x="551" y="354"/>
                  </a:cubicBezTo>
                  <a:cubicBezTo>
                    <a:pt x="549" y="358"/>
                    <a:pt x="538" y="357"/>
                    <a:pt x="531" y="359"/>
                  </a:cubicBezTo>
                  <a:close/>
                  <a:moveTo>
                    <a:pt x="559" y="351"/>
                  </a:moveTo>
                  <a:cubicBezTo>
                    <a:pt x="573" y="321"/>
                    <a:pt x="585" y="288"/>
                    <a:pt x="606" y="266"/>
                  </a:cubicBezTo>
                  <a:cubicBezTo>
                    <a:pt x="606" y="267"/>
                    <a:pt x="605" y="271"/>
                    <a:pt x="604" y="272"/>
                  </a:cubicBezTo>
                  <a:cubicBezTo>
                    <a:pt x="594" y="294"/>
                    <a:pt x="584" y="318"/>
                    <a:pt x="573" y="339"/>
                  </a:cubicBezTo>
                  <a:cubicBezTo>
                    <a:pt x="570" y="345"/>
                    <a:pt x="567" y="352"/>
                    <a:pt x="559" y="351"/>
                  </a:cubicBezTo>
                  <a:close/>
                  <a:moveTo>
                    <a:pt x="643" y="287"/>
                  </a:moveTo>
                  <a:cubicBezTo>
                    <a:pt x="648" y="273"/>
                    <a:pt x="652" y="260"/>
                    <a:pt x="657" y="247"/>
                  </a:cubicBezTo>
                  <a:cubicBezTo>
                    <a:pt x="650" y="247"/>
                    <a:pt x="649" y="254"/>
                    <a:pt x="647" y="260"/>
                  </a:cubicBezTo>
                  <a:cubicBezTo>
                    <a:pt x="650" y="258"/>
                    <a:pt x="650" y="258"/>
                    <a:pt x="650" y="258"/>
                  </a:cubicBezTo>
                  <a:cubicBezTo>
                    <a:pt x="651" y="261"/>
                    <a:pt x="650" y="266"/>
                    <a:pt x="646" y="267"/>
                  </a:cubicBezTo>
                  <a:cubicBezTo>
                    <a:pt x="647" y="260"/>
                    <a:pt x="647" y="260"/>
                    <a:pt x="647" y="260"/>
                  </a:cubicBezTo>
                  <a:cubicBezTo>
                    <a:pt x="646" y="262"/>
                    <a:pt x="644" y="264"/>
                    <a:pt x="643" y="266"/>
                  </a:cubicBezTo>
                  <a:cubicBezTo>
                    <a:pt x="635" y="305"/>
                    <a:pt x="611" y="334"/>
                    <a:pt x="575" y="347"/>
                  </a:cubicBezTo>
                  <a:cubicBezTo>
                    <a:pt x="647" y="224"/>
                    <a:pt x="647" y="224"/>
                    <a:pt x="647" y="224"/>
                  </a:cubicBezTo>
                  <a:cubicBezTo>
                    <a:pt x="633" y="257"/>
                    <a:pt x="618" y="288"/>
                    <a:pt x="601" y="319"/>
                  </a:cubicBezTo>
                  <a:cubicBezTo>
                    <a:pt x="600" y="321"/>
                    <a:pt x="601" y="333"/>
                    <a:pt x="604" y="327"/>
                  </a:cubicBezTo>
                  <a:cubicBezTo>
                    <a:pt x="620" y="294"/>
                    <a:pt x="637" y="264"/>
                    <a:pt x="657" y="234"/>
                  </a:cubicBezTo>
                  <a:cubicBezTo>
                    <a:pt x="657" y="246"/>
                    <a:pt x="657" y="246"/>
                    <a:pt x="657" y="246"/>
                  </a:cubicBezTo>
                  <a:cubicBezTo>
                    <a:pt x="659" y="241"/>
                    <a:pt x="661" y="236"/>
                    <a:pt x="663" y="232"/>
                  </a:cubicBezTo>
                  <a:cubicBezTo>
                    <a:pt x="665" y="230"/>
                    <a:pt x="665" y="223"/>
                    <a:pt x="660" y="224"/>
                  </a:cubicBezTo>
                  <a:cubicBezTo>
                    <a:pt x="656" y="226"/>
                    <a:pt x="655" y="232"/>
                    <a:pt x="651" y="234"/>
                  </a:cubicBezTo>
                  <a:cubicBezTo>
                    <a:pt x="654" y="221"/>
                    <a:pt x="661" y="210"/>
                    <a:pt x="667" y="199"/>
                  </a:cubicBezTo>
                  <a:cubicBezTo>
                    <a:pt x="670" y="227"/>
                    <a:pt x="658" y="267"/>
                    <a:pt x="643" y="287"/>
                  </a:cubicBezTo>
                  <a:close/>
                  <a:moveTo>
                    <a:pt x="656" y="137"/>
                  </a:moveTo>
                  <a:cubicBezTo>
                    <a:pt x="675" y="161"/>
                    <a:pt x="662" y="196"/>
                    <a:pt x="648" y="215"/>
                  </a:cubicBezTo>
                  <a:cubicBezTo>
                    <a:pt x="632" y="237"/>
                    <a:pt x="619" y="263"/>
                    <a:pt x="605" y="286"/>
                  </a:cubicBezTo>
                  <a:cubicBezTo>
                    <a:pt x="648" y="171"/>
                    <a:pt x="648" y="171"/>
                    <a:pt x="648" y="171"/>
                  </a:cubicBezTo>
                  <a:cubicBezTo>
                    <a:pt x="647" y="171"/>
                    <a:pt x="647" y="170"/>
                    <a:pt x="645" y="169"/>
                  </a:cubicBezTo>
                  <a:cubicBezTo>
                    <a:pt x="636" y="190"/>
                    <a:pt x="627" y="212"/>
                    <a:pt x="619" y="235"/>
                  </a:cubicBezTo>
                  <a:cubicBezTo>
                    <a:pt x="619" y="233"/>
                    <a:pt x="621" y="226"/>
                    <a:pt x="621" y="224"/>
                  </a:cubicBezTo>
                  <a:cubicBezTo>
                    <a:pt x="621" y="198"/>
                    <a:pt x="635" y="185"/>
                    <a:pt x="645" y="169"/>
                  </a:cubicBezTo>
                  <a:cubicBezTo>
                    <a:pt x="646" y="165"/>
                    <a:pt x="649" y="161"/>
                    <a:pt x="651" y="160"/>
                  </a:cubicBezTo>
                  <a:cubicBezTo>
                    <a:pt x="651" y="160"/>
                    <a:pt x="651" y="161"/>
                    <a:pt x="651" y="163"/>
                  </a:cubicBezTo>
                  <a:cubicBezTo>
                    <a:pt x="657" y="145"/>
                    <a:pt x="657" y="145"/>
                    <a:pt x="657" y="145"/>
                  </a:cubicBezTo>
                  <a:cubicBezTo>
                    <a:pt x="648" y="155"/>
                    <a:pt x="642" y="168"/>
                    <a:pt x="634" y="178"/>
                  </a:cubicBezTo>
                  <a:cubicBezTo>
                    <a:pt x="638" y="160"/>
                    <a:pt x="645" y="145"/>
                    <a:pt x="650" y="128"/>
                  </a:cubicBezTo>
                  <a:cubicBezTo>
                    <a:pt x="653" y="120"/>
                    <a:pt x="654" y="134"/>
                    <a:pt x="656" y="137"/>
                  </a:cubicBezTo>
                  <a:close/>
                  <a:moveTo>
                    <a:pt x="619" y="136"/>
                  </a:moveTo>
                  <a:cubicBezTo>
                    <a:pt x="618" y="133"/>
                    <a:pt x="615" y="128"/>
                    <a:pt x="620" y="124"/>
                  </a:cubicBezTo>
                  <a:cubicBezTo>
                    <a:pt x="624" y="120"/>
                    <a:pt x="627" y="114"/>
                    <a:pt x="631" y="109"/>
                  </a:cubicBezTo>
                  <a:cubicBezTo>
                    <a:pt x="634" y="111"/>
                    <a:pt x="623" y="131"/>
                    <a:pt x="619" y="136"/>
                  </a:cubicBezTo>
                  <a:close/>
                  <a:moveTo>
                    <a:pt x="623" y="151"/>
                  </a:moveTo>
                  <a:cubicBezTo>
                    <a:pt x="643" y="122"/>
                    <a:pt x="643" y="122"/>
                    <a:pt x="643" y="122"/>
                  </a:cubicBezTo>
                  <a:cubicBezTo>
                    <a:pt x="649" y="128"/>
                    <a:pt x="640" y="144"/>
                    <a:pt x="637" y="150"/>
                  </a:cubicBezTo>
                  <a:cubicBezTo>
                    <a:pt x="631" y="159"/>
                    <a:pt x="630" y="171"/>
                    <a:pt x="626" y="180"/>
                  </a:cubicBezTo>
                  <a:cubicBezTo>
                    <a:pt x="626" y="169"/>
                    <a:pt x="619" y="157"/>
                    <a:pt x="623" y="151"/>
                  </a:cubicBezTo>
                  <a:close/>
                  <a:moveTo>
                    <a:pt x="643" y="107"/>
                  </a:moveTo>
                  <a:cubicBezTo>
                    <a:pt x="646" y="110"/>
                    <a:pt x="649" y="115"/>
                    <a:pt x="645" y="117"/>
                  </a:cubicBezTo>
                  <a:cubicBezTo>
                    <a:pt x="636" y="122"/>
                    <a:pt x="631" y="132"/>
                    <a:pt x="626" y="140"/>
                  </a:cubicBezTo>
                  <a:cubicBezTo>
                    <a:pt x="638" y="104"/>
                    <a:pt x="638" y="104"/>
                    <a:pt x="638" y="104"/>
                  </a:cubicBezTo>
                  <a:cubicBezTo>
                    <a:pt x="641" y="95"/>
                    <a:pt x="644" y="106"/>
                    <a:pt x="643" y="107"/>
                  </a:cubicBezTo>
                  <a:close/>
                  <a:moveTo>
                    <a:pt x="633" y="94"/>
                  </a:moveTo>
                  <a:cubicBezTo>
                    <a:pt x="632" y="98"/>
                    <a:pt x="630" y="106"/>
                    <a:pt x="625" y="111"/>
                  </a:cubicBezTo>
                  <a:cubicBezTo>
                    <a:pt x="624" y="105"/>
                    <a:pt x="629" y="99"/>
                    <a:pt x="629" y="92"/>
                  </a:cubicBezTo>
                  <a:cubicBezTo>
                    <a:pt x="628" y="87"/>
                    <a:pt x="635" y="90"/>
                    <a:pt x="633" y="94"/>
                  </a:cubicBezTo>
                  <a:close/>
                  <a:moveTo>
                    <a:pt x="610" y="76"/>
                  </a:moveTo>
                  <a:cubicBezTo>
                    <a:pt x="610" y="76"/>
                    <a:pt x="612" y="73"/>
                    <a:pt x="612" y="72"/>
                  </a:cubicBezTo>
                  <a:cubicBezTo>
                    <a:pt x="610" y="67"/>
                    <a:pt x="614" y="68"/>
                    <a:pt x="616" y="70"/>
                  </a:cubicBezTo>
                  <a:cubicBezTo>
                    <a:pt x="621" y="75"/>
                    <a:pt x="628" y="81"/>
                    <a:pt x="625" y="90"/>
                  </a:cubicBezTo>
                  <a:cubicBezTo>
                    <a:pt x="622" y="101"/>
                    <a:pt x="619" y="114"/>
                    <a:pt x="613" y="121"/>
                  </a:cubicBezTo>
                  <a:cubicBezTo>
                    <a:pt x="607" y="112"/>
                    <a:pt x="592" y="103"/>
                    <a:pt x="600" y="89"/>
                  </a:cubicBezTo>
                  <a:cubicBezTo>
                    <a:pt x="604" y="89"/>
                    <a:pt x="601" y="99"/>
                    <a:pt x="606" y="99"/>
                  </a:cubicBezTo>
                  <a:cubicBezTo>
                    <a:pt x="605" y="91"/>
                    <a:pt x="608" y="83"/>
                    <a:pt x="610" y="76"/>
                  </a:cubicBezTo>
                  <a:close/>
                  <a:moveTo>
                    <a:pt x="598" y="58"/>
                  </a:moveTo>
                  <a:cubicBezTo>
                    <a:pt x="600" y="55"/>
                    <a:pt x="605" y="61"/>
                    <a:pt x="605" y="64"/>
                  </a:cubicBezTo>
                  <a:cubicBezTo>
                    <a:pt x="605" y="68"/>
                    <a:pt x="599" y="81"/>
                    <a:pt x="597" y="86"/>
                  </a:cubicBezTo>
                  <a:cubicBezTo>
                    <a:pt x="595" y="81"/>
                    <a:pt x="599" y="74"/>
                    <a:pt x="600" y="67"/>
                  </a:cubicBezTo>
                  <a:cubicBezTo>
                    <a:pt x="595" y="73"/>
                    <a:pt x="590" y="85"/>
                    <a:pt x="590" y="94"/>
                  </a:cubicBezTo>
                  <a:cubicBezTo>
                    <a:pt x="585" y="89"/>
                    <a:pt x="579" y="86"/>
                    <a:pt x="576" y="81"/>
                  </a:cubicBezTo>
                  <a:cubicBezTo>
                    <a:pt x="583" y="74"/>
                    <a:pt x="589" y="65"/>
                    <a:pt x="598" y="58"/>
                  </a:cubicBezTo>
                  <a:close/>
                  <a:moveTo>
                    <a:pt x="593" y="56"/>
                  </a:moveTo>
                  <a:cubicBezTo>
                    <a:pt x="589" y="62"/>
                    <a:pt x="583" y="66"/>
                    <a:pt x="579" y="71"/>
                  </a:cubicBezTo>
                  <a:cubicBezTo>
                    <a:pt x="579" y="62"/>
                    <a:pt x="584" y="56"/>
                    <a:pt x="585" y="48"/>
                  </a:cubicBezTo>
                  <a:cubicBezTo>
                    <a:pt x="588" y="49"/>
                    <a:pt x="595" y="52"/>
                    <a:pt x="593" y="56"/>
                  </a:cubicBezTo>
                  <a:close/>
                  <a:moveTo>
                    <a:pt x="583" y="37"/>
                  </a:moveTo>
                  <a:cubicBezTo>
                    <a:pt x="571" y="32"/>
                    <a:pt x="557" y="24"/>
                    <a:pt x="541" y="22"/>
                  </a:cubicBezTo>
                  <a:cubicBezTo>
                    <a:pt x="540" y="22"/>
                    <a:pt x="538" y="19"/>
                    <a:pt x="537" y="18"/>
                  </a:cubicBezTo>
                  <a:cubicBezTo>
                    <a:pt x="556" y="20"/>
                    <a:pt x="570" y="28"/>
                    <a:pt x="583" y="37"/>
                  </a:cubicBezTo>
                  <a:close/>
                  <a:moveTo>
                    <a:pt x="550" y="33"/>
                  </a:moveTo>
                  <a:cubicBezTo>
                    <a:pt x="550" y="40"/>
                    <a:pt x="539" y="46"/>
                    <a:pt x="532" y="53"/>
                  </a:cubicBezTo>
                  <a:cubicBezTo>
                    <a:pt x="532" y="47"/>
                    <a:pt x="535" y="41"/>
                    <a:pt x="535" y="36"/>
                  </a:cubicBezTo>
                  <a:cubicBezTo>
                    <a:pt x="533" y="23"/>
                    <a:pt x="546" y="31"/>
                    <a:pt x="550" y="33"/>
                  </a:cubicBezTo>
                  <a:close/>
                  <a:moveTo>
                    <a:pt x="506" y="14"/>
                  </a:moveTo>
                  <a:cubicBezTo>
                    <a:pt x="536" y="16"/>
                    <a:pt x="536" y="16"/>
                    <a:pt x="536" y="16"/>
                  </a:cubicBezTo>
                  <a:cubicBezTo>
                    <a:pt x="527" y="20"/>
                    <a:pt x="516" y="17"/>
                    <a:pt x="506" y="15"/>
                  </a:cubicBezTo>
                  <a:lnTo>
                    <a:pt x="506" y="14"/>
                  </a:lnTo>
                  <a:close/>
                  <a:moveTo>
                    <a:pt x="516" y="24"/>
                  </a:moveTo>
                  <a:cubicBezTo>
                    <a:pt x="511" y="33"/>
                    <a:pt x="502" y="41"/>
                    <a:pt x="494" y="47"/>
                  </a:cubicBezTo>
                  <a:cubicBezTo>
                    <a:pt x="494" y="34"/>
                    <a:pt x="500" y="37"/>
                    <a:pt x="506" y="24"/>
                  </a:cubicBezTo>
                  <a:lnTo>
                    <a:pt x="516" y="24"/>
                  </a:lnTo>
                  <a:close/>
                  <a:moveTo>
                    <a:pt x="501" y="14"/>
                  </a:moveTo>
                  <a:cubicBezTo>
                    <a:pt x="495" y="15"/>
                    <a:pt x="488" y="15"/>
                    <a:pt x="483" y="13"/>
                  </a:cubicBezTo>
                  <a:cubicBezTo>
                    <a:pt x="482" y="12"/>
                    <a:pt x="482" y="11"/>
                    <a:pt x="481" y="11"/>
                  </a:cubicBezTo>
                  <a:lnTo>
                    <a:pt x="501" y="14"/>
                  </a:lnTo>
                  <a:close/>
                  <a:moveTo>
                    <a:pt x="465" y="22"/>
                  </a:moveTo>
                  <a:cubicBezTo>
                    <a:pt x="471" y="17"/>
                    <a:pt x="471" y="25"/>
                    <a:pt x="470" y="26"/>
                  </a:cubicBezTo>
                  <a:cubicBezTo>
                    <a:pt x="468" y="33"/>
                    <a:pt x="474" y="32"/>
                    <a:pt x="475" y="28"/>
                  </a:cubicBezTo>
                  <a:cubicBezTo>
                    <a:pt x="477" y="25"/>
                    <a:pt x="477" y="19"/>
                    <a:pt x="486" y="21"/>
                  </a:cubicBezTo>
                  <a:cubicBezTo>
                    <a:pt x="492" y="22"/>
                    <a:pt x="475" y="35"/>
                    <a:pt x="470" y="41"/>
                  </a:cubicBezTo>
                  <a:cubicBezTo>
                    <a:pt x="465" y="47"/>
                    <a:pt x="466" y="36"/>
                    <a:pt x="470" y="38"/>
                  </a:cubicBezTo>
                  <a:cubicBezTo>
                    <a:pt x="469" y="26"/>
                    <a:pt x="464" y="37"/>
                    <a:pt x="463" y="39"/>
                  </a:cubicBezTo>
                  <a:cubicBezTo>
                    <a:pt x="458" y="48"/>
                    <a:pt x="465" y="47"/>
                    <a:pt x="461" y="49"/>
                  </a:cubicBezTo>
                  <a:cubicBezTo>
                    <a:pt x="453" y="54"/>
                    <a:pt x="443" y="54"/>
                    <a:pt x="433" y="56"/>
                  </a:cubicBezTo>
                  <a:cubicBezTo>
                    <a:pt x="441" y="44"/>
                    <a:pt x="450" y="34"/>
                    <a:pt x="460" y="26"/>
                  </a:cubicBezTo>
                  <a:cubicBezTo>
                    <a:pt x="461" y="25"/>
                    <a:pt x="464" y="23"/>
                    <a:pt x="465" y="22"/>
                  </a:cubicBezTo>
                  <a:close/>
                  <a:moveTo>
                    <a:pt x="457" y="22"/>
                  </a:moveTo>
                  <a:cubicBezTo>
                    <a:pt x="445" y="32"/>
                    <a:pt x="434" y="44"/>
                    <a:pt x="427" y="58"/>
                  </a:cubicBezTo>
                  <a:cubicBezTo>
                    <a:pt x="426" y="59"/>
                    <a:pt x="425" y="59"/>
                    <a:pt x="424" y="59"/>
                  </a:cubicBezTo>
                  <a:cubicBezTo>
                    <a:pt x="429" y="55"/>
                    <a:pt x="421" y="54"/>
                    <a:pt x="421" y="57"/>
                  </a:cubicBezTo>
                  <a:cubicBezTo>
                    <a:pt x="419" y="58"/>
                    <a:pt x="419" y="58"/>
                    <a:pt x="419" y="58"/>
                  </a:cubicBezTo>
                  <a:cubicBezTo>
                    <a:pt x="419" y="55"/>
                    <a:pt x="418" y="55"/>
                    <a:pt x="418" y="58"/>
                  </a:cubicBezTo>
                  <a:cubicBezTo>
                    <a:pt x="418" y="62"/>
                    <a:pt x="418" y="62"/>
                    <a:pt x="418" y="62"/>
                  </a:cubicBezTo>
                  <a:cubicBezTo>
                    <a:pt x="387" y="95"/>
                    <a:pt x="357" y="135"/>
                    <a:pt x="338" y="180"/>
                  </a:cubicBezTo>
                  <a:cubicBezTo>
                    <a:pt x="352" y="149"/>
                    <a:pt x="366" y="117"/>
                    <a:pt x="379" y="83"/>
                  </a:cubicBezTo>
                  <a:cubicBezTo>
                    <a:pt x="384" y="89"/>
                    <a:pt x="379" y="94"/>
                    <a:pt x="380" y="99"/>
                  </a:cubicBezTo>
                  <a:cubicBezTo>
                    <a:pt x="392" y="89"/>
                    <a:pt x="402" y="69"/>
                    <a:pt x="412" y="56"/>
                  </a:cubicBezTo>
                  <a:cubicBezTo>
                    <a:pt x="418" y="49"/>
                    <a:pt x="424" y="42"/>
                    <a:pt x="431" y="34"/>
                  </a:cubicBezTo>
                  <a:cubicBezTo>
                    <a:pt x="431" y="45"/>
                    <a:pt x="431" y="45"/>
                    <a:pt x="431" y="45"/>
                  </a:cubicBezTo>
                  <a:cubicBezTo>
                    <a:pt x="434" y="37"/>
                    <a:pt x="440" y="28"/>
                    <a:pt x="445" y="22"/>
                  </a:cubicBezTo>
                  <a:cubicBezTo>
                    <a:pt x="446" y="21"/>
                    <a:pt x="453" y="22"/>
                    <a:pt x="457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A5510A34-EC55-4961-B556-8BE8B502334D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1863" y="2617788"/>
              <a:ext cx="26988" cy="61913"/>
            </a:xfrm>
            <a:custGeom>
              <a:avLst/>
              <a:gdLst>
                <a:gd name="T0" fmla="*/ 1 w 13"/>
                <a:gd name="T1" fmla="*/ 21 h 31"/>
                <a:gd name="T2" fmla="*/ 4 w 13"/>
                <a:gd name="T3" fmla="*/ 28 h 31"/>
                <a:gd name="T4" fmla="*/ 13 w 13"/>
                <a:gd name="T5" fmla="*/ 8 h 31"/>
                <a:gd name="T6" fmla="*/ 13 w 13"/>
                <a:gd name="T7" fmla="*/ 0 h 31"/>
                <a:gd name="T8" fmla="*/ 1 w 13"/>
                <a:gd name="T9" fmla="*/ 2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31">
                  <a:moveTo>
                    <a:pt x="1" y="21"/>
                  </a:moveTo>
                  <a:cubicBezTo>
                    <a:pt x="0" y="23"/>
                    <a:pt x="1" y="31"/>
                    <a:pt x="4" y="28"/>
                  </a:cubicBezTo>
                  <a:cubicBezTo>
                    <a:pt x="9" y="24"/>
                    <a:pt x="10" y="15"/>
                    <a:pt x="13" y="8"/>
                  </a:cubicBezTo>
                  <a:cubicBezTo>
                    <a:pt x="10" y="6"/>
                    <a:pt x="13" y="3"/>
                    <a:pt x="13" y="0"/>
                  </a:cubicBezTo>
                  <a:cubicBezTo>
                    <a:pt x="8" y="6"/>
                    <a:pt x="6" y="14"/>
                    <a:pt x="1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4546B09B-A0CB-494F-824C-ADEA32EF32B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83338" y="2874963"/>
              <a:ext cx="4763" cy="28575"/>
            </a:xfrm>
            <a:custGeom>
              <a:avLst/>
              <a:gdLst>
                <a:gd name="T0" fmla="*/ 0 w 3"/>
                <a:gd name="T1" fmla="*/ 0 h 14"/>
                <a:gd name="T2" fmla="*/ 0 w 3"/>
                <a:gd name="T3" fmla="*/ 14 h 14"/>
                <a:gd name="T4" fmla="*/ 0 w 3"/>
                <a:gd name="T5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4">
                  <a:moveTo>
                    <a:pt x="0" y="0"/>
                  </a:moveTo>
                  <a:cubicBezTo>
                    <a:pt x="0" y="14"/>
                    <a:pt x="0" y="14"/>
                    <a:pt x="0" y="14"/>
                  </a:cubicBezTo>
                  <a:cubicBezTo>
                    <a:pt x="2" y="11"/>
                    <a:pt x="3" y="2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440BBDBB-BA51-4906-80AB-85DB59A9EF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919913" y="2300288"/>
              <a:ext cx="1588" cy="3175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1 w 1"/>
                <a:gd name="T5" fmla="*/ 1 h 2"/>
                <a:gd name="T6" fmla="*/ 0 w 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0" y="0"/>
                    <a:pt x="1" y="1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FDFD2370-EC0E-4A8D-9B9F-03472471BD80}"/>
                </a:ext>
              </a:extLst>
            </p:cNvPr>
            <p:cNvSpPr>
              <a:spLocks/>
            </p:cNvSpPr>
            <p:nvPr/>
          </p:nvSpPr>
          <p:spPr bwMode="auto">
            <a:xfrm>
              <a:off x="6916738" y="2301875"/>
              <a:ext cx="11113" cy="20638"/>
            </a:xfrm>
            <a:custGeom>
              <a:avLst/>
              <a:gdLst>
                <a:gd name="T0" fmla="*/ 0 w 5"/>
                <a:gd name="T1" fmla="*/ 3 h 10"/>
                <a:gd name="T2" fmla="*/ 2 w 5"/>
                <a:gd name="T3" fmla="*/ 0 h 10"/>
                <a:gd name="T4" fmla="*/ 2 w 5"/>
                <a:gd name="T5" fmla="*/ 1 h 10"/>
                <a:gd name="T6" fmla="*/ 0 w 5"/>
                <a:gd name="T7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0">
                  <a:moveTo>
                    <a:pt x="0" y="3"/>
                  </a:moveTo>
                  <a:cubicBezTo>
                    <a:pt x="1" y="10"/>
                    <a:pt x="5" y="4"/>
                    <a:pt x="2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1"/>
                    <a:pt x="1" y="2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46446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椭圆 67"/>
          <p:cNvSpPr/>
          <p:nvPr/>
        </p:nvSpPr>
        <p:spPr>
          <a:xfrm>
            <a:off x="951530" y="-1330652"/>
            <a:ext cx="1130383" cy="1130382"/>
          </a:xfrm>
          <a:prstGeom prst="ellipse">
            <a:avLst/>
          </a:prstGeo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638962" y="-347987"/>
            <a:ext cx="844943" cy="1606357"/>
            <a:chOff x="8730" y="0"/>
            <a:chExt cx="1589087" cy="3021084"/>
          </a:xfr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1"/>
          </a:gradFill>
        </p:grpSpPr>
        <p:cxnSp>
          <p:nvCxnSpPr>
            <p:cNvPr id="4" name="直接连接符 3"/>
            <p:cNvCxnSpPr/>
            <p:nvPr/>
          </p:nvCxnSpPr>
          <p:spPr>
            <a:xfrm>
              <a:off x="803273" y="0"/>
              <a:ext cx="0" cy="1381196"/>
            </a:xfrm>
            <a:prstGeom prst="line">
              <a:avLst/>
            </a:prstGeom>
            <a:grpFill/>
            <a:ln w="28575">
              <a:solidFill>
                <a:srgbClr val="3D3D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Group 4"/>
            <p:cNvGrpSpPr>
              <a:grpSpLocks noChangeAspect="1"/>
            </p:cNvGrpSpPr>
            <p:nvPr/>
          </p:nvGrpSpPr>
          <p:grpSpPr bwMode="auto">
            <a:xfrm>
              <a:off x="8730" y="1381196"/>
              <a:ext cx="1589087" cy="1639888"/>
              <a:chOff x="1308" y="1009"/>
              <a:chExt cx="1001" cy="1033"/>
            </a:xfrm>
            <a:grpFill/>
          </p:grpSpPr>
          <p:sp>
            <p:nvSpPr>
              <p:cNvPr id="6" name="Freeform 5"/>
              <p:cNvSpPr/>
              <p:nvPr/>
            </p:nvSpPr>
            <p:spPr bwMode="auto">
              <a:xfrm>
                <a:off x="1528" y="1009"/>
                <a:ext cx="571" cy="830"/>
              </a:xfrm>
              <a:custGeom>
                <a:avLst/>
                <a:gdLst>
                  <a:gd name="T0" fmla="*/ 404 w 439"/>
                  <a:gd name="T1" fmla="*/ 298 h 638"/>
                  <a:gd name="T2" fmla="*/ 321 w 439"/>
                  <a:gd name="T3" fmla="*/ 223 h 638"/>
                  <a:gd name="T4" fmla="*/ 321 w 439"/>
                  <a:gd name="T5" fmla="*/ 50 h 638"/>
                  <a:gd name="T6" fmla="*/ 318 w 439"/>
                  <a:gd name="T7" fmla="*/ 41 h 638"/>
                  <a:gd name="T8" fmla="*/ 221 w 439"/>
                  <a:gd name="T9" fmla="*/ 0 h 638"/>
                  <a:gd name="T10" fmla="*/ 118 w 439"/>
                  <a:gd name="T11" fmla="*/ 40 h 638"/>
                  <a:gd name="T12" fmla="*/ 114 w 439"/>
                  <a:gd name="T13" fmla="*/ 50 h 638"/>
                  <a:gd name="T14" fmla="*/ 114 w 439"/>
                  <a:gd name="T15" fmla="*/ 225 h 638"/>
                  <a:gd name="T16" fmla="*/ 34 w 439"/>
                  <a:gd name="T17" fmla="*/ 300 h 638"/>
                  <a:gd name="T18" fmla="*/ 0 w 439"/>
                  <a:gd name="T19" fmla="*/ 418 h 638"/>
                  <a:gd name="T20" fmla="*/ 220 w 439"/>
                  <a:gd name="T21" fmla="*/ 638 h 638"/>
                  <a:gd name="T22" fmla="*/ 439 w 439"/>
                  <a:gd name="T23" fmla="*/ 418 h 638"/>
                  <a:gd name="T24" fmla="*/ 404 w 439"/>
                  <a:gd name="T25" fmla="*/ 298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39" h="638">
                    <a:moveTo>
                      <a:pt x="404" y="298"/>
                    </a:moveTo>
                    <a:cubicBezTo>
                      <a:pt x="383" y="267"/>
                      <a:pt x="355" y="241"/>
                      <a:pt x="321" y="223"/>
                    </a:cubicBezTo>
                    <a:cubicBezTo>
                      <a:pt x="321" y="222"/>
                      <a:pt x="321" y="50"/>
                      <a:pt x="321" y="50"/>
                    </a:cubicBezTo>
                    <a:cubicBezTo>
                      <a:pt x="321" y="47"/>
                      <a:pt x="320" y="44"/>
                      <a:pt x="318" y="41"/>
                    </a:cubicBezTo>
                    <a:cubicBezTo>
                      <a:pt x="316" y="39"/>
                      <a:pt x="282" y="0"/>
                      <a:pt x="221" y="0"/>
                    </a:cubicBezTo>
                    <a:cubicBezTo>
                      <a:pt x="162" y="0"/>
                      <a:pt x="120" y="38"/>
                      <a:pt x="118" y="40"/>
                    </a:cubicBezTo>
                    <a:cubicBezTo>
                      <a:pt x="116" y="43"/>
                      <a:pt x="114" y="46"/>
                      <a:pt x="114" y="50"/>
                    </a:cubicBezTo>
                    <a:cubicBezTo>
                      <a:pt x="114" y="50"/>
                      <a:pt x="114" y="223"/>
                      <a:pt x="114" y="225"/>
                    </a:cubicBezTo>
                    <a:cubicBezTo>
                      <a:pt x="81" y="243"/>
                      <a:pt x="54" y="269"/>
                      <a:pt x="34" y="300"/>
                    </a:cubicBezTo>
                    <a:cubicBezTo>
                      <a:pt x="11" y="335"/>
                      <a:pt x="0" y="376"/>
                      <a:pt x="0" y="418"/>
                    </a:cubicBezTo>
                    <a:cubicBezTo>
                      <a:pt x="0" y="539"/>
                      <a:pt x="98" y="638"/>
                      <a:pt x="220" y="638"/>
                    </a:cubicBezTo>
                    <a:cubicBezTo>
                      <a:pt x="341" y="638"/>
                      <a:pt x="439" y="539"/>
                      <a:pt x="439" y="418"/>
                    </a:cubicBezTo>
                    <a:cubicBezTo>
                      <a:pt x="439" y="375"/>
                      <a:pt x="427" y="334"/>
                      <a:pt x="404" y="298"/>
                    </a:cubicBezTo>
                    <a:close/>
                  </a:path>
                </a:pathLst>
              </a:custGeom>
              <a:solidFill>
                <a:srgbClr val="FBFB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7" name="Freeform 6"/>
              <p:cNvSpPr>
                <a:spLocks noEditPoints="1"/>
              </p:cNvSpPr>
              <p:nvPr/>
            </p:nvSpPr>
            <p:spPr bwMode="auto">
              <a:xfrm>
                <a:off x="1526" y="1009"/>
                <a:ext cx="573" cy="830"/>
              </a:xfrm>
              <a:custGeom>
                <a:avLst/>
                <a:gdLst>
                  <a:gd name="T0" fmla="*/ 440 w 440"/>
                  <a:gd name="T1" fmla="*/ 418 h 638"/>
                  <a:gd name="T2" fmla="*/ 322 w 440"/>
                  <a:gd name="T3" fmla="*/ 223 h 638"/>
                  <a:gd name="T4" fmla="*/ 319 w 440"/>
                  <a:gd name="T5" fmla="*/ 41 h 638"/>
                  <a:gd name="T6" fmla="*/ 119 w 440"/>
                  <a:gd name="T7" fmla="*/ 40 h 638"/>
                  <a:gd name="T8" fmla="*/ 114 w 440"/>
                  <a:gd name="T9" fmla="*/ 225 h 638"/>
                  <a:gd name="T10" fmla="*/ 0 w 440"/>
                  <a:gd name="T11" fmla="*/ 418 h 638"/>
                  <a:gd name="T12" fmla="*/ 143 w 440"/>
                  <a:gd name="T13" fmla="*/ 75 h 638"/>
                  <a:gd name="T14" fmla="*/ 294 w 440"/>
                  <a:gd name="T15" fmla="*/ 134 h 638"/>
                  <a:gd name="T16" fmla="*/ 143 w 440"/>
                  <a:gd name="T17" fmla="*/ 75 h 638"/>
                  <a:gd name="T18" fmla="*/ 294 w 440"/>
                  <a:gd name="T19" fmla="*/ 162 h 638"/>
                  <a:gd name="T20" fmla="*/ 294 w 440"/>
                  <a:gd name="T21" fmla="*/ 189 h 638"/>
                  <a:gd name="T22" fmla="*/ 143 w 440"/>
                  <a:gd name="T23" fmla="*/ 134 h 638"/>
                  <a:gd name="T24" fmla="*/ 213 w 440"/>
                  <a:gd name="T25" fmla="*/ 411 h 638"/>
                  <a:gd name="T26" fmla="*/ 184 w 440"/>
                  <a:gd name="T27" fmla="*/ 400 h 638"/>
                  <a:gd name="T28" fmla="*/ 196 w 440"/>
                  <a:gd name="T29" fmla="*/ 200 h 638"/>
                  <a:gd name="T30" fmla="*/ 230 w 440"/>
                  <a:gd name="T31" fmla="*/ 228 h 638"/>
                  <a:gd name="T32" fmla="*/ 218 w 440"/>
                  <a:gd name="T33" fmla="*/ 408 h 638"/>
                  <a:gd name="T34" fmla="*/ 213 w 440"/>
                  <a:gd name="T35" fmla="*/ 459 h 638"/>
                  <a:gd name="T36" fmla="*/ 213 w 440"/>
                  <a:gd name="T37" fmla="*/ 435 h 638"/>
                  <a:gd name="T38" fmla="*/ 136 w 440"/>
                  <a:gd name="T39" fmla="*/ 245 h 638"/>
                  <a:gd name="T40" fmla="*/ 143 w 440"/>
                  <a:gd name="T41" fmla="*/ 191 h 638"/>
                  <a:gd name="T42" fmla="*/ 183 w 440"/>
                  <a:gd name="T43" fmla="*/ 228 h 638"/>
                  <a:gd name="T44" fmla="*/ 146 w 440"/>
                  <a:gd name="T45" fmla="*/ 411 h 638"/>
                  <a:gd name="T46" fmla="*/ 139 w 440"/>
                  <a:gd name="T47" fmla="*/ 470 h 638"/>
                  <a:gd name="T48" fmla="*/ 181 w 440"/>
                  <a:gd name="T49" fmla="*/ 421 h 638"/>
                  <a:gd name="T50" fmla="*/ 188 w 440"/>
                  <a:gd name="T51" fmla="*/ 450 h 638"/>
                  <a:gd name="T52" fmla="*/ 237 w 440"/>
                  <a:gd name="T53" fmla="*/ 450 h 638"/>
                  <a:gd name="T54" fmla="*/ 245 w 440"/>
                  <a:gd name="T55" fmla="*/ 421 h 638"/>
                  <a:gd name="T56" fmla="*/ 286 w 440"/>
                  <a:gd name="T57" fmla="*/ 470 h 638"/>
                  <a:gd name="T58" fmla="*/ 279 w 440"/>
                  <a:gd name="T59" fmla="*/ 411 h 638"/>
                  <a:gd name="T60" fmla="*/ 243 w 440"/>
                  <a:gd name="T61" fmla="*/ 228 h 638"/>
                  <a:gd name="T62" fmla="*/ 294 w 440"/>
                  <a:gd name="T63" fmla="*/ 217 h 638"/>
                  <a:gd name="T64" fmla="*/ 302 w 440"/>
                  <a:gd name="T65" fmla="*/ 244 h 638"/>
                  <a:gd name="T66" fmla="*/ 220 w 440"/>
                  <a:gd name="T67" fmla="*/ 610 h 638"/>
                  <a:gd name="T68" fmla="*/ 136 w 440"/>
                  <a:gd name="T69" fmla="*/ 245 h 638"/>
                  <a:gd name="T70" fmla="*/ 160 w 440"/>
                  <a:gd name="T71" fmla="*/ 443 h 638"/>
                  <a:gd name="T72" fmla="*/ 143 w 440"/>
                  <a:gd name="T73" fmla="*/ 447 h 638"/>
                  <a:gd name="T74" fmla="*/ 168 w 440"/>
                  <a:gd name="T75" fmla="*/ 422 h 638"/>
                  <a:gd name="T76" fmla="*/ 273 w 440"/>
                  <a:gd name="T77" fmla="*/ 429 h 638"/>
                  <a:gd name="T78" fmla="*/ 280 w 440"/>
                  <a:gd name="T79" fmla="*/ 452 h 638"/>
                  <a:gd name="T80" fmla="*/ 258 w 440"/>
                  <a:gd name="T81" fmla="*/ 422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40" h="638">
                    <a:moveTo>
                      <a:pt x="220" y="638"/>
                    </a:moveTo>
                    <a:cubicBezTo>
                      <a:pt x="342" y="638"/>
                      <a:pt x="440" y="539"/>
                      <a:pt x="440" y="418"/>
                    </a:cubicBezTo>
                    <a:cubicBezTo>
                      <a:pt x="440" y="375"/>
                      <a:pt x="428" y="334"/>
                      <a:pt x="405" y="298"/>
                    </a:cubicBezTo>
                    <a:cubicBezTo>
                      <a:pt x="384" y="267"/>
                      <a:pt x="356" y="241"/>
                      <a:pt x="322" y="223"/>
                    </a:cubicBezTo>
                    <a:cubicBezTo>
                      <a:pt x="322" y="222"/>
                      <a:pt x="322" y="50"/>
                      <a:pt x="322" y="50"/>
                    </a:cubicBezTo>
                    <a:cubicBezTo>
                      <a:pt x="322" y="47"/>
                      <a:pt x="321" y="44"/>
                      <a:pt x="319" y="41"/>
                    </a:cubicBezTo>
                    <a:cubicBezTo>
                      <a:pt x="317" y="39"/>
                      <a:pt x="283" y="0"/>
                      <a:pt x="222" y="0"/>
                    </a:cubicBezTo>
                    <a:cubicBezTo>
                      <a:pt x="162" y="0"/>
                      <a:pt x="121" y="38"/>
                      <a:pt x="119" y="40"/>
                    </a:cubicBezTo>
                    <a:cubicBezTo>
                      <a:pt x="117" y="43"/>
                      <a:pt x="115" y="46"/>
                      <a:pt x="115" y="50"/>
                    </a:cubicBezTo>
                    <a:cubicBezTo>
                      <a:pt x="115" y="50"/>
                      <a:pt x="115" y="223"/>
                      <a:pt x="114" y="225"/>
                    </a:cubicBezTo>
                    <a:cubicBezTo>
                      <a:pt x="82" y="243"/>
                      <a:pt x="55" y="269"/>
                      <a:pt x="35" y="300"/>
                    </a:cubicBezTo>
                    <a:cubicBezTo>
                      <a:pt x="12" y="335"/>
                      <a:pt x="0" y="376"/>
                      <a:pt x="0" y="418"/>
                    </a:cubicBezTo>
                    <a:cubicBezTo>
                      <a:pt x="0" y="539"/>
                      <a:pt x="99" y="638"/>
                      <a:pt x="220" y="638"/>
                    </a:cubicBezTo>
                    <a:close/>
                    <a:moveTo>
                      <a:pt x="143" y="75"/>
                    </a:moveTo>
                    <a:cubicBezTo>
                      <a:pt x="294" y="102"/>
                      <a:pt x="294" y="102"/>
                      <a:pt x="294" y="102"/>
                    </a:cubicBezTo>
                    <a:cubicBezTo>
                      <a:pt x="294" y="134"/>
                      <a:pt x="294" y="134"/>
                      <a:pt x="294" y="134"/>
                    </a:cubicBezTo>
                    <a:cubicBezTo>
                      <a:pt x="143" y="106"/>
                      <a:pt x="143" y="106"/>
                      <a:pt x="143" y="106"/>
                    </a:cubicBezTo>
                    <a:lnTo>
                      <a:pt x="143" y="75"/>
                    </a:lnTo>
                    <a:close/>
                    <a:moveTo>
                      <a:pt x="143" y="134"/>
                    </a:moveTo>
                    <a:cubicBezTo>
                      <a:pt x="294" y="162"/>
                      <a:pt x="294" y="162"/>
                      <a:pt x="294" y="162"/>
                    </a:cubicBezTo>
                    <a:cubicBezTo>
                      <a:pt x="294" y="180"/>
                      <a:pt x="294" y="180"/>
                      <a:pt x="294" y="180"/>
                    </a:cubicBezTo>
                    <a:cubicBezTo>
                      <a:pt x="294" y="189"/>
                      <a:pt x="294" y="189"/>
                      <a:pt x="294" y="189"/>
                    </a:cubicBezTo>
                    <a:cubicBezTo>
                      <a:pt x="143" y="163"/>
                      <a:pt x="143" y="163"/>
                      <a:pt x="143" y="163"/>
                    </a:cubicBezTo>
                    <a:lnTo>
                      <a:pt x="143" y="134"/>
                    </a:lnTo>
                    <a:close/>
                    <a:moveTo>
                      <a:pt x="218" y="408"/>
                    </a:moveTo>
                    <a:cubicBezTo>
                      <a:pt x="216" y="409"/>
                      <a:pt x="214" y="410"/>
                      <a:pt x="213" y="411"/>
                    </a:cubicBezTo>
                    <a:cubicBezTo>
                      <a:pt x="211" y="410"/>
                      <a:pt x="209" y="409"/>
                      <a:pt x="207" y="408"/>
                    </a:cubicBezTo>
                    <a:cubicBezTo>
                      <a:pt x="201" y="404"/>
                      <a:pt x="193" y="402"/>
                      <a:pt x="184" y="400"/>
                    </a:cubicBezTo>
                    <a:cubicBezTo>
                      <a:pt x="191" y="354"/>
                      <a:pt x="194" y="273"/>
                      <a:pt x="195" y="228"/>
                    </a:cubicBezTo>
                    <a:cubicBezTo>
                      <a:pt x="195" y="215"/>
                      <a:pt x="196" y="205"/>
                      <a:pt x="196" y="200"/>
                    </a:cubicBezTo>
                    <a:cubicBezTo>
                      <a:pt x="230" y="206"/>
                      <a:pt x="230" y="206"/>
                      <a:pt x="230" y="206"/>
                    </a:cubicBezTo>
                    <a:cubicBezTo>
                      <a:pt x="230" y="211"/>
                      <a:pt x="230" y="219"/>
                      <a:pt x="230" y="228"/>
                    </a:cubicBezTo>
                    <a:cubicBezTo>
                      <a:pt x="231" y="273"/>
                      <a:pt x="234" y="354"/>
                      <a:pt x="241" y="400"/>
                    </a:cubicBezTo>
                    <a:cubicBezTo>
                      <a:pt x="233" y="402"/>
                      <a:pt x="225" y="404"/>
                      <a:pt x="218" y="408"/>
                    </a:cubicBezTo>
                    <a:close/>
                    <a:moveTo>
                      <a:pt x="225" y="448"/>
                    </a:moveTo>
                    <a:cubicBezTo>
                      <a:pt x="224" y="452"/>
                      <a:pt x="218" y="459"/>
                      <a:pt x="213" y="459"/>
                    </a:cubicBezTo>
                    <a:cubicBezTo>
                      <a:pt x="208" y="459"/>
                      <a:pt x="201" y="452"/>
                      <a:pt x="201" y="448"/>
                    </a:cubicBezTo>
                    <a:cubicBezTo>
                      <a:pt x="201" y="445"/>
                      <a:pt x="204" y="439"/>
                      <a:pt x="213" y="435"/>
                    </a:cubicBezTo>
                    <a:cubicBezTo>
                      <a:pt x="221" y="439"/>
                      <a:pt x="225" y="445"/>
                      <a:pt x="225" y="448"/>
                    </a:cubicBezTo>
                    <a:close/>
                    <a:moveTo>
                      <a:pt x="136" y="245"/>
                    </a:moveTo>
                    <a:cubicBezTo>
                      <a:pt x="144" y="242"/>
                      <a:pt x="144" y="242"/>
                      <a:pt x="144" y="242"/>
                    </a:cubicBezTo>
                    <a:cubicBezTo>
                      <a:pt x="143" y="191"/>
                      <a:pt x="143" y="191"/>
                      <a:pt x="143" y="191"/>
                    </a:cubicBezTo>
                    <a:cubicBezTo>
                      <a:pt x="183" y="198"/>
                      <a:pt x="183" y="198"/>
                      <a:pt x="183" y="198"/>
                    </a:cubicBezTo>
                    <a:cubicBezTo>
                      <a:pt x="183" y="205"/>
                      <a:pt x="183" y="215"/>
                      <a:pt x="183" y="228"/>
                    </a:cubicBezTo>
                    <a:cubicBezTo>
                      <a:pt x="181" y="278"/>
                      <a:pt x="178" y="360"/>
                      <a:pt x="172" y="400"/>
                    </a:cubicBezTo>
                    <a:cubicBezTo>
                      <a:pt x="162" y="401"/>
                      <a:pt x="153" y="404"/>
                      <a:pt x="146" y="411"/>
                    </a:cubicBezTo>
                    <a:cubicBezTo>
                      <a:pt x="138" y="418"/>
                      <a:pt x="133" y="429"/>
                      <a:pt x="131" y="441"/>
                    </a:cubicBezTo>
                    <a:cubicBezTo>
                      <a:pt x="129" y="453"/>
                      <a:pt x="132" y="464"/>
                      <a:pt x="139" y="470"/>
                    </a:cubicBezTo>
                    <a:cubicBezTo>
                      <a:pt x="146" y="477"/>
                      <a:pt x="158" y="477"/>
                      <a:pt x="170" y="457"/>
                    </a:cubicBezTo>
                    <a:cubicBezTo>
                      <a:pt x="174" y="449"/>
                      <a:pt x="178" y="436"/>
                      <a:pt x="181" y="421"/>
                    </a:cubicBezTo>
                    <a:cubicBezTo>
                      <a:pt x="186" y="421"/>
                      <a:pt x="192" y="423"/>
                      <a:pt x="197" y="425"/>
                    </a:cubicBezTo>
                    <a:cubicBezTo>
                      <a:pt x="189" y="434"/>
                      <a:pt x="188" y="444"/>
                      <a:pt x="188" y="450"/>
                    </a:cubicBezTo>
                    <a:cubicBezTo>
                      <a:pt x="189" y="464"/>
                      <a:pt x="200" y="480"/>
                      <a:pt x="213" y="480"/>
                    </a:cubicBezTo>
                    <a:cubicBezTo>
                      <a:pt x="225" y="480"/>
                      <a:pt x="236" y="464"/>
                      <a:pt x="237" y="450"/>
                    </a:cubicBezTo>
                    <a:cubicBezTo>
                      <a:pt x="237" y="444"/>
                      <a:pt x="236" y="434"/>
                      <a:pt x="229" y="425"/>
                    </a:cubicBezTo>
                    <a:cubicBezTo>
                      <a:pt x="234" y="423"/>
                      <a:pt x="239" y="421"/>
                      <a:pt x="245" y="421"/>
                    </a:cubicBezTo>
                    <a:cubicBezTo>
                      <a:pt x="248" y="436"/>
                      <a:pt x="251" y="449"/>
                      <a:pt x="256" y="457"/>
                    </a:cubicBezTo>
                    <a:cubicBezTo>
                      <a:pt x="267" y="477"/>
                      <a:pt x="279" y="477"/>
                      <a:pt x="286" y="470"/>
                    </a:cubicBezTo>
                    <a:cubicBezTo>
                      <a:pt x="293" y="464"/>
                      <a:pt x="296" y="453"/>
                      <a:pt x="294" y="441"/>
                    </a:cubicBezTo>
                    <a:cubicBezTo>
                      <a:pt x="292" y="429"/>
                      <a:pt x="287" y="418"/>
                      <a:pt x="279" y="411"/>
                    </a:cubicBezTo>
                    <a:cubicBezTo>
                      <a:pt x="272" y="404"/>
                      <a:pt x="263" y="401"/>
                      <a:pt x="254" y="400"/>
                    </a:cubicBezTo>
                    <a:cubicBezTo>
                      <a:pt x="247" y="360"/>
                      <a:pt x="244" y="278"/>
                      <a:pt x="243" y="228"/>
                    </a:cubicBezTo>
                    <a:cubicBezTo>
                      <a:pt x="243" y="220"/>
                      <a:pt x="242" y="214"/>
                      <a:pt x="242" y="208"/>
                    </a:cubicBezTo>
                    <a:cubicBezTo>
                      <a:pt x="294" y="217"/>
                      <a:pt x="294" y="217"/>
                      <a:pt x="294" y="217"/>
                    </a:cubicBezTo>
                    <a:cubicBezTo>
                      <a:pt x="294" y="240"/>
                      <a:pt x="294" y="240"/>
                      <a:pt x="294" y="240"/>
                    </a:cubicBezTo>
                    <a:cubicBezTo>
                      <a:pt x="302" y="244"/>
                      <a:pt x="302" y="244"/>
                      <a:pt x="302" y="244"/>
                    </a:cubicBezTo>
                    <a:cubicBezTo>
                      <a:pt x="369" y="275"/>
                      <a:pt x="413" y="344"/>
                      <a:pt x="413" y="418"/>
                    </a:cubicBezTo>
                    <a:cubicBezTo>
                      <a:pt x="413" y="524"/>
                      <a:pt x="326" y="610"/>
                      <a:pt x="220" y="610"/>
                    </a:cubicBezTo>
                    <a:cubicBezTo>
                      <a:pt x="114" y="610"/>
                      <a:pt x="28" y="524"/>
                      <a:pt x="28" y="418"/>
                    </a:cubicBezTo>
                    <a:cubicBezTo>
                      <a:pt x="28" y="344"/>
                      <a:pt x="70" y="278"/>
                      <a:pt x="136" y="245"/>
                    </a:cubicBezTo>
                    <a:close/>
                    <a:moveTo>
                      <a:pt x="168" y="422"/>
                    </a:moveTo>
                    <a:cubicBezTo>
                      <a:pt x="165" y="431"/>
                      <a:pt x="163" y="438"/>
                      <a:pt x="160" y="443"/>
                    </a:cubicBezTo>
                    <a:cubicBezTo>
                      <a:pt x="154" y="454"/>
                      <a:pt x="148" y="455"/>
                      <a:pt x="145" y="452"/>
                    </a:cubicBezTo>
                    <a:cubicBezTo>
                      <a:pt x="144" y="451"/>
                      <a:pt x="143" y="449"/>
                      <a:pt x="143" y="447"/>
                    </a:cubicBezTo>
                    <a:cubicBezTo>
                      <a:pt x="144" y="439"/>
                      <a:pt x="147" y="434"/>
                      <a:pt x="152" y="429"/>
                    </a:cubicBezTo>
                    <a:cubicBezTo>
                      <a:pt x="156" y="425"/>
                      <a:pt x="162" y="423"/>
                      <a:pt x="168" y="422"/>
                    </a:cubicBezTo>
                    <a:close/>
                    <a:moveTo>
                      <a:pt x="258" y="422"/>
                    </a:moveTo>
                    <a:cubicBezTo>
                      <a:pt x="264" y="423"/>
                      <a:pt x="269" y="425"/>
                      <a:pt x="273" y="429"/>
                    </a:cubicBezTo>
                    <a:cubicBezTo>
                      <a:pt x="278" y="434"/>
                      <a:pt x="281" y="439"/>
                      <a:pt x="282" y="447"/>
                    </a:cubicBezTo>
                    <a:cubicBezTo>
                      <a:pt x="283" y="449"/>
                      <a:pt x="282" y="451"/>
                      <a:pt x="280" y="452"/>
                    </a:cubicBezTo>
                    <a:cubicBezTo>
                      <a:pt x="277" y="455"/>
                      <a:pt x="271" y="454"/>
                      <a:pt x="265" y="443"/>
                    </a:cubicBezTo>
                    <a:cubicBezTo>
                      <a:pt x="262" y="438"/>
                      <a:pt x="260" y="431"/>
                      <a:pt x="258" y="4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8" name="Freeform 7"/>
              <p:cNvSpPr/>
              <p:nvPr/>
            </p:nvSpPr>
            <p:spPr bwMode="auto">
              <a:xfrm>
                <a:off x="2145" y="1578"/>
                <a:ext cx="164" cy="42"/>
              </a:xfrm>
              <a:custGeom>
                <a:avLst/>
                <a:gdLst>
                  <a:gd name="T0" fmla="*/ 0 w 126"/>
                  <a:gd name="T1" fmla="*/ 16 h 33"/>
                  <a:gd name="T2" fmla="*/ 17 w 126"/>
                  <a:gd name="T3" fmla="*/ 33 h 33"/>
                  <a:gd name="T4" fmla="*/ 109 w 126"/>
                  <a:gd name="T5" fmla="*/ 33 h 33"/>
                  <a:gd name="T6" fmla="*/ 126 w 126"/>
                  <a:gd name="T7" fmla="*/ 16 h 33"/>
                  <a:gd name="T8" fmla="*/ 109 w 126"/>
                  <a:gd name="T9" fmla="*/ 0 h 33"/>
                  <a:gd name="T10" fmla="*/ 17 w 126"/>
                  <a:gd name="T11" fmla="*/ 0 h 33"/>
                  <a:gd name="T12" fmla="*/ 0 w 126"/>
                  <a:gd name="T13" fmla="*/ 16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6" h="33">
                    <a:moveTo>
                      <a:pt x="0" y="16"/>
                    </a:moveTo>
                    <a:cubicBezTo>
                      <a:pt x="0" y="25"/>
                      <a:pt x="7" y="33"/>
                      <a:pt x="17" y="33"/>
                    </a:cubicBezTo>
                    <a:cubicBezTo>
                      <a:pt x="109" y="33"/>
                      <a:pt x="109" y="33"/>
                      <a:pt x="109" y="33"/>
                    </a:cubicBezTo>
                    <a:cubicBezTo>
                      <a:pt x="118" y="33"/>
                      <a:pt x="126" y="25"/>
                      <a:pt x="126" y="16"/>
                    </a:cubicBezTo>
                    <a:cubicBezTo>
                      <a:pt x="126" y="7"/>
                      <a:pt x="118" y="0"/>
                      <a:pt x="109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0"/>
                      <a:pt x="0" y="7"/>
                      <a:pt x="0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9" name="Freeform 8"/>
              <p:cNvSpPr/>
              <p:nvPr/>
            </p:nvSpPr>
            <p:spPr bwMode="auto">
              <a:xfrm>
                <a:off x="1763" y="1882"/>
                <a:ext cx="44" cy="160"/>
              </a:xfrm>
              <a:custGeom>
                <a:avLst/>
                <a:gdLst>
                  <a:gd name="T0" fmla="*/ 17 w 34"/>
                  <a:gd name="T1" fmla="*/ 0 h 123"/>
                  <a:gd name="T2" fmla="*/ 0 w 34"/>
                  <a:gd name="T3" fmla="*/ 16 h 123"/>
                  <a:gd name="T4" fmla="*/ 0 w 34"/>
                  <a:gd name="T5" fmla="*/ 106 h 123"/>
                  <a:gd name="T6" fmla="*/ 17 w 34"/>
                  <a:gd name="T7" fmla="*/ 123 h 123"/>
                  <a:gd name="T8" fmla="*/ 34 w 34"/>
                  <a:gd name="T9" fmla="*/ 106 h 123"/>
                  <a:gd name="T10" fmla="*/ 34 w 34"/>
                  <a:gd name="T11" fmla="*/ 16 h 123"/>
                  <a:gd name="T12" fmla="*/ 17 w 34"/>
                  <a:gd name="T13" fmla="*/ 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23">
                    <a:moveTo>
                      <a:pt x="17" y="0"/>
                    </a:moveTo>
                    <a:cubicBezTo>
                      <a:pt x="7" y="0"/>
                      <a:pt x="0" y="7"/>
                      <a:pt x="0" y="16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115"/>
                      <a:pt x="7" y="123"/>
                      <a:pt x="17" y="123"/>
                    </a:cubicBezTo>
                    <a:cubicBezTo>
                      <a:pt x="26" y="123"/>
                      <a:pt x="34" y="115"/>
                      <a:pt x="34" y="10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7"/>
                      <a:pt x="26" y="0"/>
                      <a:pt x="1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0" name="Freeform 9"/>
              <p:cNvSpPr/>
              <p:nvPr/>
            </p:nvSpPr>
            <p:spPr bwMode="auto">
              <a:xfrm>
                <a:off x="1308" y="1557"/>
                <a:ext cx="165" cy="44"/>
              </a:xfrm>
              <a:custGeom>
                <a:avLst/>
                <a:gdLst>
                  <a:gd name="T0" fmla="*/ 17 w 127"/>
                  <a:gd name="T1" fmla="*/ 34 h 34"/>
                  <a:gd name="T2" fmla="*/ 110 w 127"/>
                  <a:gd name="T3" fmla="*/ 34 h 34"/>
                  <a:gd name="T4" fmla="*/ 127 w 127"/>
                  <a:gd name="T5" fmla="*/ 17 h 34"/>
                  <a:gd name="T6" fmla="*/ 110 w 127"/>
                  <a:gd name="T7" fmla="*/ 0 h 34"/>
                  <a:gd name="T8" fmla="*/ 17 w 127"/>
                  <a:gd name="T9" fmla="*/ 0 h 34"/>
                  <a:gd name="T10" fmla="*/ 0 w 127"/>
                  <a:gd name="T11" fmla="*/ 17 h 34"/>
                  <a:gd name="T12" fmla="*/ 17 w 127"/>
                  <a:gd name="T13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7" h="34">
                    <a:moveTo>
                      <a:pt x="17" y="34"/>
                    </a:moveTo>
                    <a:cubicBezTo>
                      <a:pt x="110" y="34"/>
                      <a:pt x="110" y="34"/>
                      <a:pt x="110" y="34"/>
                    </a:cubicBezTo>
                    <a:cubicBezTo>
                      <a:pt x="119" y="34"/>
                      <a:pt x="127" y="26"/>
                      <a:pt x="127" y="17"/>
                    </a:cubicBezTo>
                    <a:cubicBezTo>
                      <a:pt x="127" y="8"/>
                      <a:pt x="119" y="0"/>
                      <a:pt x="110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8" y="0"/>
                      <a:pt x="0" y="8"/>
                      <a:pt x="0" y="17"/>
                    </a:cubicBezTo>
                    <a:cubicBezTo>
                      <a:pt x="0" y="26"/>
                      <a:pt x="8" y="34"/>
                      <a:pt x="17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1" name="Freeform 10"/>
              <p:cNvSpPr/>
              <p:nvPr/>
            </p:nvSpPr>
            <p:spPr bwMode="auto">
              <a:xfrm>
                <a:off x="1403" y="1231"/>
                <a:ext cx="145" cy="117"/>
              </a:xfrm>
              <a:custGeom>
                <a:avLst/>
                <a:gdLst>
                  <a:gd name="T0" fmla="*/ 9 w 112"/>
                  <a:gd name="T1" fmla="*/ 30 h 90"/>
                  <a:gd name="T2" fmla="*/ 83 w 112"/>
                  <a:gd name="T3" fmla="*/ 84 h 90"/>
                  <a:gd name="T4" fmla="*/ 107 w 112"/>
                  <a:gd name="T5" fmla="*/ 81 h 90"/>
                  <a:gd name="T6" fmla="*/ 103 w 112"/>
                  <a:gd name="T7" fmla="*/ 58 h 90"/>
                  <a:gd name="T8" fmla="*/ 30 w 112"/>
                  <a:gd name="T9" fmla="*/ 3 h 90"/>
                  <a:gd name="T10" fmla="*/ 20 w 112"/>
                  <a:gd name="T11" fmla="*/ 0 h 90"/>
                  <a:gd name="T12" fmla="*/ 6 w 112"/>
                  <a:gd name="T13" fmla="*/ 7 h 90"/>
                  <a:gd name="T14" fmla="*/ 9 w 112"/>
                  <a:gd name="T15" fmla="*/ 3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2" h="90">
                    <a:moveTo>
                      <a:pt x="9" y="30"/>
                    </a:moveTo>
                    <a:cubicBezTo>
                      <a:pt x="83" y="84"/>
                      <a:pt x="83" y="84"/>
                      <a:pt x="83" y="84"/>
                    </a:cubicBezTo>
                    <a:cubicBezTo>
                      <a:pt x="90" y="90"/>
                      <a:pt x="101" y="88"/>
                      <a:pt x="107" y="81"/>
                    </a:cubicBezTo>
                    <a:cubicBezTo>
                      <a:pt x="112" y="74"/>
                      <a:pt x="111" y="63"/>
                      <a:pt x="103" y="58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27" y="1"/>
                      <a:pt x="23" y="0"/>
                      <a:pt x="20" y="0"/>
                    </a:cubicBezTo>
                    <a:cubicBezTo>
                      <a:pt x="14" y="0"/>
                      <a:pt x="9" y="2"/>
                      <a:pt x="6" y="7"/>
                    </a:cubicBezTo>
                    <a:cubicBezTo>
                      <a:pt x="0" y="14"/>
                      <a:pt x="2" y="24"/>
                      <a:pt x="9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" name="Freeform 11"/>
              <p:cNvSpPr/>
              <p:nvPr/>
            </p:nvSpPr>
            <p:spPr bwMode="auto">
              <a:xfrm>
                <a:off x="2073" y="1231"/>
                <a:ext cx="145" cy="117"/>
              </a:xfrm>
              <a:custGeom>
                <a:avLst/>
                <a:gdLst>
                  <a:gd name="T0" fmla="*/ 29 w 112"/>
                  <a:gd name="T1" fmla="*/ 84 h 90"/>
                  <a:gd name="T2" fmla="*/ 103 w 112"/>
                  <a:gd name="T3" fmla="*/ 30 h 90"/>
                  <a:gd name="T4" fmla="*/ 106 w 112"/>
                  <a:gd name="T5" fmla="*/ 7 h 90"/>
                  <a:gd name="T6" fmla="*/ 92 w 112"/>
                  <a:gd name="T7" fmla="*/ 0 h 90"/>
                  <a:gd name="T8" fmla="*/ 82 w 112"/>
                  <a:gd name="T9" fmla="*/ 3 h 90"/>
                  <a:gd name="T10" fmla="*/ 9 w 112"/>
                  <a:gd name="T11" fmla="*/ 58 h 90"/>
                  <a:gd name="T12" fmla="*/ 5 w 112"/>
                  <a:gd name="T13" fmla="*/ 81 h 90"/>
                  <a:gd name="T14" fmla="*/ 29 w 112"/>
                  <a:gd name="T15" fmla="*/ 84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2" h="90">
                    <a:moveTo>
                      <a:pt x="29" y="84"/>
                    </a:moveTo>
                    <a:cubicBezTo>
                      <a:pt x="103" y="30"/>
                      <a:pt x="103" y="30"/>
                      <a:pt x="103" y="30"/>
                    </a:cubicBezTo>
                    <a:cubicBezTo>
                      <a:pt x="110" y="24"/>
                      <a:pt x="112" y="14"/>
                      <a:pt x="106" y="7"/>
                    </a:cubicBezTo>
                    <a:cubicBezTo>
                      <a:pt x="103" y="2"/>
                      <a:pt x="98" y="0"/>
                      <a:pt x="92" y="0"/>
                    </a:cubicBezTo>
                    <a:cubicBezTo>
                      <a:pt x="89" y="0"/>
                      <a:pt x="85" y="1"/>
                      <a:pt x="82" y="3"/>
                    </a:cubicBezTo>
                    <a:cubicBezTo>
                      <a:pt x="9" y="58"/>
                      <a:pt x="9" y="58"/>
                      <a:pt x="9" y="58"/>
                    </a:cubicBezTo>
                    <a:cubicBezTo>
                      <a:pt x="1" y="63"/>
                      <a:pt x="0" y="74"/>
                      <a:pt x="5" y="81"/>
                    </a:cubicBezTo>
                    <a:cubicBezTo>
                      <a:pt x="11" y="88"/>
                      <a:pt x="22" y="90"/>
                      <a:pt x="29" y="8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3" name="Freeform 12"/>
              <p:cNvSpPr/>
              <p:nvPr/>
            </p:nvSpPr>
            <p:spPr bwMode="auto">
              <a:xfrm>
                <a:off x="1431" y="1813"/>
                <a:ext cx="134" cy="128"/>
              </a:xfrm>
              <a:custGeom>
                <a:avLst/>
                <a:gdLst>
                  <a:gd name="T0" fmla="*/ 84 w 103"/>
                  <a:gd name="T1" fmla="*/ 0 h 98"/>
                  <a:gd name="T2" fmla="*/ 72 w 103"/>
                  <a:gd name="T3" fmla="*/ 4 h 98"/>
                  <a:gd name="T4" fmla="*/ 7 w 103"/>
                  <a:gd name="T5" fmla="*/ 68 h 98"/>
                  <a:gd name="T6" fmla="*/ 7 w 103"/>
                  <a:gd name="T7" fmla="*/ 91 h 98"/>
                  <a:gd name="T8" fmla="*/ 31 w 103"/>
                  <a:gd name="T9" fmla="*/ 91 h 98"/>
                  <a:gd name="T10" fmla="*/ 96 w 103"/>
                  <a:gd name="T11" fmla="*/ 28 h 98"/>
                  <a:gd name="T12" fmla="*/ 96 w 103"/>
                  <a:gd name="T13" fmla="*/ 4 h 98"/>
                  <a:gd name="T14" fmla="*/ 84 w 103"/>
                  <a:gd name="T15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3" h="98">
                    <a:moveTo>
                      <a:pt x="84" y="0"/>
                    </a:moveTo>
                    <a:cubicBezTo>
                      <a:pt x="80" y="0"/>
                      <a:pt x="75" y="1"/>
                      <a:pt x="72" y="4"/>
                    </a:cubicBezTo>
                    <a:cubicBezTo>
                      <a:pt x="7" y="68"/>
                      <a:pt x="7" y="68"/>
                      <a:pt x="7" y="68"/>
                    </a:cubicBezTo>
                    <a:cubicBezTo>
                      <a:pt x="0" y="74"/>
                      <a:pt x="0" y="85"/>
                      <a:pt x="7" y="91"/>
                    </a:cubicBezTo>
                    <a:cubicBezTo>
                      <a:pt x="13" y="98"/>
                      <a:pt x="24" y="98"/>
                      <a:pt x="31" y="91"/>
                    </a:cubicBezTo>
                    <a:cubicBezTo>
                      <a:pt x="96" y="28"/>
                      <a:pt x="96" y="28"/>
                      <a:pt x="96" y="28"/>
                    </a:cubicBezTo>
                    <a:cubicBezTo>
                      <a:pt x="103" y="21"/>
                      <a:pt x="103" y="11"/>
                      <a:pt x="96" y="4"/>
                    </a:cubicBezTo>
                    <a:cubicBezTo>
                      <a:pt x="93" y="1"/>
                      <a:pt x="88" y="0"/>
                      <a:pt x="8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4" name="Freeform 13"/>
              <p:cNvSpPr/>
              <p:nvPr/>
            </p:nvSpPr>
            <p:spPr bwMode="auto">
              <a:xfrm>
                <a:off x="2043" y="1813"/>
                <a:ext cx="132" cy="128"/>
              </a:xfrm>
              <a:custGeom>
                <a:avLst/>
                <a:gdLst>
                  <a:gd name="T0" fmla="*/ 31 w 102"/>
                  <a:gd name="T1" fmla="*/ 4 h 98"/>
                  <a:gd name="T2" fmla="*/ 19 w 102"/>
                  <a:gd name="T3" fmla="*/ 0 h 98"/>
                  <a:gd name="T4" fmla="*/ 7 w 102"/>
                  <a:gd name="T5" fmla="*/ 4 h 98"/>
                  <a:gd name="T6" fmla="*/ 7 w 102"/>
                  <a:gd name="T7" fmla="*/ 28 h 98"/>
                  <a:gd name="T8" fmla="*/ 72 w 102"/>
                  <a:gd name="T9" fmla="*/ 91 h 98"/>
                  <a:gd name="T10" fmla="*/ 96 w 102"/>
                  <a:gd name="T11" fmla="*/ 91 h 98"/>
                  <a:gd name="T12" fmla="*/ 96 w 102"/>
                  <a:gd name="T13" fmla="*/ 68 h 98"/>
                  <a:gd name="T14" fmla="*/ 31 w 102"/>
                  <a:gd name="T15" fmla="*/ 4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2" h="98">
                    <a:moveTo>
                      <a:pt x="31" y="4"/>
                    </a:moveTo>
                    <a:cubicBezTo>
                      <a:pt x="27" y="1"/>
                      <a:pt x="23" y="0"/>
                      <a:pt x="19" y="0"/>
                    </a:cubicBezTo>
                    <a:cubicBezTo>
                      <a:pt x="14" y="0"/>
                      <a:pt x="10" y="1"/>
                      <a:pt x="7" y="4"/>
                    </a:cubicBezTo>
                    <a:cubicBezTo>
                      <a:pt x="0" y="11"/>
                      <a:pt x="0" y="21"/>
                      <a:pt x="7" y="28"/>
                    </a:cubicBezTo>
                    <a:cubicBezTo>
                      <a:pt x="72" y="91"/>
                      <a:pt x="72" y="91"/>
                      <a:pt x="72" y="91"/>
                    </a:cubicBezTo>
                    <a:cubicBezTo>
                      <a:pt x="78" y="98"/>
                      <a:pt x="89" y="98"/>
                      <a:pt x="96" y="91"/>
                    </a:cubicBezTo>
                    <a:cubicBezTo>
                      <a:pt x="102" y="85"/>
                      <a:pt x="102" y="74"/>
                      <a:pt x="96" y="68"/>
                    </a:cubicBezTo>
                    <a:lnTo>
                      <a:pt x="31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</p:grpSp>
      </p:grpSp>
      <p:sp>
        <p:nvSpPr>
          <p:cNvPr id="15" name="文本框 14"/>
          <p:cNvSpPr txBox="1"/>
          <p:nvPr/>
        </p:nvSpPr>
        <p:spPr>
          <a:xfrm flipH="1">
            <a:off x="2027505" y="349402"/>
            <a:ext cx="4818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latin typeface="方正静蕾简体" panose="02000000000000000000" pitchFamily="2" charset="-122"/>
                <a:ea typeface="方正静蕾简体" panose="02000000000000000000" pitchFamily="2" charset="-122"/>
              </a:rPr>
              <a:t>系统可行性分析</a:t>
            </a:r>
            <a:endParaRPr lang="zh-CN" altLang="en-US" sz="6600" b="1" dirty="0">
              <a:solidFill>
                <a:schemeClr val="tx1">
                  <a:lumMod val="85000"/>
                  <a:lumOff val="15000"/>
                </a:schemeClr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16" name="Freeform 34"/>
          <p:cNvSpPr>
            <a:spLocks noEditPoints="1"/>
          </p:cNvSpPr>
          <p:nvPr/>
        </p:nvSpPr>
        <p:spPr bwMode="auto">
          <a:xfrm>
            <a:off x="6792699" y="762741"/>
            <a:ext cx="793395" cy="459363"/>
          </a:xfrm>
          <a:custGeom>
            <a:avLst/>
            <a:gdLst>
              <a:gd name="T0" fmla="*/ 97 w 97"/>
              <a:gd name="T1" fmla="*/ 16 h 63"/>
              <a:gd name="T2" fmla="*/ 90 w 97"/>
              <a:gd name="T3" fmla="*/ 22 h 63"/>
              <a:gd name="T4" fmla="*/ 75 w 97"/>
              <a:gd name="T5" fmla="*/ 33 h 63"/>
              <a:gd name="T6" fmla="*/ 46 w 97"/>
              <a:gd name="T7" fmla="*/ 51 h 63"/>
              <a:gd name="T8" fmla="*/ 29 w 97"/>
              <a:gd name="T9" fmla="*/ 63 h 63"/>
              <a:gd name="T10" fmla="*/ 26 w 97"/>
              <a:gd name="T11" fmla="*/ 62 h 63"/>
              <a:gd name="T12" fmla="*/ 16 w 97"/>
              <a:gd name="T13" fmla="*/ 47 h 63"/>
              <a:gd name="T14" fmla="*/ 2 w 97"/>
              <a:gd name="T15" fmla="*/ 48 h 63"/>
              <a:gd name="T16" fmla="*/ 10 w 97"/>
              <a:gd name="T17" fmla="*/ 28 h 63"/>
              <a:gd name="T18" fmla="*/ 10 w 97"/>
              <a:gd name="T19" fmla="*/ 26 h 63"/>
              <a:gd name="T20" fmla="*/ 18 w 97"/>
              <a:gd name="T21" fmla="*/ 0 h 63"/>
              <a:gd name="T22" fmla="*/ 40 w 97"/>
              <a:gd name="T23" fmla="*/ 5 h 63"/>
              <a:gd name="T24" fmla="*/ 75 w 97"/>
              <a:gd name="T25" fmla="*/ 13 h 63"/>
              <a:gd name="T26" fmla="*/ 94 w 97"/>
              <a:gd name="T27" fmla="*/ 15 h 63"/>
              <a:gd name="T28" fmla="*/ 97 w 97"/>
              <a:gd name="T29" fmla="*/ 16 h 63"/>
              <a:gd name="T30" fmla="*/ 20 w 97"/>
              <a:gd name="T31" fmla="*/ 3 h 63"/>
              <a:gd name="T32" fmla="*/ 16 w 97"/>
              <a:gd name="T33" fmla="*/ 18 h 63"/>
              <a:gd name="T34" fmla="*/ 14 w 97"/>
              <a:gd name="T35" fmla="*/ 26 h 63"/>
              <a:gd name="T36" fmla="*/ 65 w 97"/>
              <a:gd name="T37" fmla="*/ 20 h 63"/>
              <a:gd name="T38" fmla="*/ 86 w 97"/>
              <a:gd name="T39" fmla="*/ 17 h 63"/>
              <a:gd name="T40" fmla="*/ 20 w 97"/>
              <a:gd name="T41" fmla="*/ 3 h 63"/>
              <a:gd name="T42" fmla="*/ 14 w 97"/>
              <a:gd name="T43" fmla="*/ 38 h 63"/>
              <a:gd name="T44" fmla="*/ 28 w 97"/>
              <a:gd name="T45" fmla="*/ 60 h 63"/>
              <a:gd name="T46" fmla="*/ 82 w 97"/>
              <a:gd name="T47" fmla="*/ 24 h 63"/>
              <a:gd name="T48" fmla="*/ 82 w 97"/>
              <a:gd name="T49" fmla="*/ 23 h 63"/>
              <a:gd name="T50" fmla="*/ 14 w 97"/>
              <a:gd name="T51" fmla="*/ 38 h 63"/>
              <a:gd name="T52" fmla="*/ 13 w 97"/>
              <a:gd name="T53" fmla="*/ 29 h 63"/>
              <a:gd name="T54" fmla="*/ 7 w 97"/>
              <a:gd name="T55" fmla="*/ 40 h 63"/>
              <a:gd name="T56" fmla="*/ 12 w 97"/>
              <a:gd name="T57" fmla="*/ 35 h 63"/>
              <a:gd name="T58" fmla="*/ 15 w 97"/>
              <a:gd name="T59" fmla="*/ 36 h 63"/>
              <a:gd name="T60" fmla="*/ 57 w 97"/>
              <a:gd name="T61" fmla="*/ 27 h 63"/>
              <a:gd name="T62" fmla="*/ 77 w 97"/>
              <a:gd name="T63" fmla="*/ 21 h 63"/>
              <a:gd name="T64" fmla="*/ 13 w 97"/>
              <a:gd name="T65" fmla="*/ 29 h 63"/>
              <a:gd name="T66" fmla="*/ 6 w 97"/>
              <a:gd name="T67" fmla="*/ 45 h 63"/>
              <a:gd name="T68" fmla="*/ 14 w 97"/>
              <a:gd name="T69" fmla="*/ 44 h 63"/>
              <a:gd name="T70" fmla="*/ 11 w 97"/>
              <a:gd name="T71" fmla="*/ 39 h 63"/>
              <a:gd name="T72" fmla="*/ 6 w 97"/>
              <a:gd name="T73" fmla="*/ 45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7" h="63">
                <a:moveTo>
                  <a:pt x="97" y="16"/>
                </a:moveTo>
                <a:cubicBezTo>
                  <a:pt x="96" y="20"/>
                  <a:pt x="92" y="19"/>
                  <a:pt x="90" y="22"/>
                </a:cubicBezTo>
                <a:cubicBezTo>
                  <a:pt x="85" y="24"/>
                  <a:pt x="80" y="29"/>
                  <a:pt x="75" y="33"/>
                </a:cubicBezTo>
                <a:cubicBezTo>
                  <a:pt x="65" y="38"/>
                  <a:pt x="56" y="45"/>
                  <a:pt x="46" y="51"/>
                </a:cubicBezTo>
                <a:cubicBezTo>
                  <a:pt x="40" y="54"/>
                  <a:pt x="35" y="58"/>
                  <a:pt x="29" y="63"/>
                </a:cubicBezTo>
                <a:cubicBezTo>
                  <a:pt x="28" y="62"/>
                  <a:pt x="27" y="62"/>
                  <a:pt x="26" y="62"/>
                </a:cubicBezTo>
                <a:cubicBezTo>
                  <a:pt x="22" y="57"/>
                  <a:pt x="20" y="52"/>
                  <a:pt x="16" y="47"/>
                </a:cubicBezTo>
                <a:cubicBezTo>
                  <a:pt x="12" y="47"/>
                  <a:pt x="6" y="49"/>
                  <a:pt x="2" y="48"/>
                </a:cubicBezTo>
                <a:cubicBezTo>
                  <a:pt x="0" y="42"/>
                  <a:pt x="7" y="35"/>
                  <a:pt x="10" y="28"/>
                </a:cubicBezTo>
                <a:cubicBezTo>
                  <a:pt x="10" y="27"/>
                  <a:pt x="10" y="26"/>
                  <a:pt x="10" y="26"/>
                </a:cubicBezTo>
                <a:cubicBezTo>
                  <a:pt x="13" y="17"/>
                  <a:pt x="15" y="8"/>
                  <a:pt x="18" y="0"/>
                </a:cubicBezTo>
                <a:cubicBezTo>
                  <a:pt x="25" y="0"/>
                  <a:pt x="33" y="4"/>
                  <a:pt x="40" y="5"/>
                </a:cubicBezTo>
                <a:cubicBezTo>
                  <a:pt x="51" y="8"/>
                  <a:pt x="63" y="10"/>
                  <a:pt x="75" y="13"/>
                </a:cubicBezTo>
                <a:cubicBezTo>
                  <a:pt x="81" y="13"/>
                  <a:pt x="88" y="15"/>
                  <a:pt x="94" y="15"/>
                </a:cubicBezTo>
                <a:cubicBezTo>
                  <a:pt x="95" y="15"/>
                  <a:pt x="96" y="14"/>
                  <a:pt x="97" y="16"/>
                </a:cubicBezTo>
                <a:close/>
                <a:moveTo>
                  <a:pt x="20" y="3"/>
                </a:moveTo>
                <a:cubicBezTo>
                  <a:pt x="18" y="8"/>
                  <a:pt x="16" y="13"/>
                  <a:pt x="16" y="18"/>
                </a:cubicBezTo>
                <a:cubicBezTo>
                  <a:pt x="15" y="21"/>
                  <a:pt x="13" y="23"/>
                  <a:pt x="14" y="26"/>
                </a:cubicBezTo>
                <a:cubicBezTo>
                  <a:pt x="31" y="24"/>
                  <a:pt x="48" y="21"/>
                  <a:pt x="65" y="20"/>
                </a:cubicBezTo>
                <a:cubicBezTo>
                  <a:pt x="72" y="18"/>
                  <a:pt x="80" y="19"/>
                  <a:pt x="86" y="17"/>
                </a:cubicBezTo>
                <a:cubicBezTo>
                  <a:pt x="64" y="14"/>
                  <a:pt x="41" y="7"/>
                  <a:pt x="20" y="3"/>
                </a:cubicBezTo>
                <a:close/>
                <a:moveTo>
                  <a:pt x="14" y="38"/>
                </a:moveTo>
                <a:cubicBezTo>
                  <a:pt x="19" y="45"/>
                  <a:pt x="22" y="53"/>
                  <a:pt x="28" y="60"/>
                </a:cubicBezTo>
                <a:cubicBezTo>
                  <a:pt x="46" y="48"/>
                  <a:pt x="64" y="37"/>
                  <a:pt x="82" y="24"/>
                </a:cubicBezTo>
                <a:cubicBezTo>
                  <a:pt x="82" y="23"/>
                  <a:pt x="82" y="23"/>
                  <a:pt x="82" y="23"/>
                </a:cubicBezTo>
                <a:cubicBezTo>
                  <a:pt x="59" y="29"/>
                  <a:pt x="37" y="35"/>
                  <a:pt x="14" y="38"/>
                </a:cubicBezTo>
                <a:close/>
                <a:moveTo>
                  <a:pt x="13" y="29"/>
                </a:moveTo>
                <a:cubicBezTo>
                  <a:pt x="11" y="33"/>
                  <a:pt x="8" y="37"/>
                  <a:pt x="7" y="40"/>
                </a:cubicBezTo>
                <a:cubicBezTo>
                  <a:pt x="9" y="39"/>
                  <a:pt x="9" y="36"/>
                  <a:pt x="12" y="35"/>
                </a:cubicBezTo>
                <a:cubicBezTo>
                  <a:pt x="13" y="35"/>
                  <a:pt x="14" y="35"/>
                  <a:pt x="15" y="36"/>
                </a:cubicBezTo>
                <a:cubicBezTo>
                  <a:pt x="29" y="33"/>
                  <a:pt x="43" y="30"/>
                  <a:pt x="57" y="27"/>
                </a:cubicBezTo>
                <a:cubicBezTo>
                  <a:pt x="64" y="24"/>
                  <a:pt x="70" y="23"/>
                  <a:pt x="77" y="21"/>
                </a:cubicBezTo>
                <a:cubicBezTo>
                  <a:pt x="55" y="23"/>
                  <a:pt x="34" y="25"/>
                  <a:pt x="13" y="29"/>
                </a:cubicBezTo>
                <a:close/>
                <a:moveTo>
                  <a:pt x="6" y="45"/>
                </a:moveTo>
                <a:cubicBezTo>
                  <a:pt x="9" y="46"/>
                  <a:pt x="12" y="44"/>
                  <a:pt x="14" y="44"/>
                </a:cubicBezTo>
                <a:cubicBezTo>
                  <a:pt x="13" y="42"/>
                  <a:pt x="13" y="41"/>
                  <a:pt x="11" y="39"/>
                </a:cubicBezTo>
                <a:cubicBezTo>
                  <a:pt x="10" y="41"/>
                  <a:pt x="8" y="43"/>
                  <a:pt x="6" y="45"/>
                </a:cubicBezTo>
                <a:close/>
              </a:path>
            </a:pathLst>
          </a:custGeo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任意多边形 16"/>
          <p:cNvSpPr/>
          <p:nvPr/>
        </p:nvSpPr>
        <p:spPr>
          <a:xfrm>
            <a:off x="1850243" y="820986"/>
            <a:ext cx="4942456" cy="401116"/>
          </a:xfrm>
          <a:custGeom>
            <a:avLst/>
            <a:gdLst>
              <a:gd name="connsiteX0" fmla="*/ 0 w 6766560"/>
              <a:gd name="connsiteY0" fmla="*/ 39809 h 361457"/>
              <a:gd name="connsiteX1" fmla="*/ 4411980 w 6766560"/>
              <a:gd name="connsiteY1" fmla="*/ 28379 h 361457"/>
              <a:gd name="connsiteX2" fmla="*/ 4023360 w 6766560"/>
              <a:gd name="connsiteY2" fmla="*/ 359849 h 361457"/>
              <a:gd name="connsiteX3" fmla="*/ 6766560 w 6766560"/>
              <a:gd name="connsiteY3" fmla="*/ 131249 h 361457"/>
              <a:gd name="connsiteX0-1" fmla="*/ 0 w 6766560"/>
              <a:gd name="connsiteY0-2" fmla="*/ 75291 h 398381"/>
              <a:gd name="connsiteX1-3" fmla="*/ 4369154 w 6766560"/>
              <a:gd name="connsiteY1-4" fmla="*/ 18141 h 398381"/>
              <a:gd name="connsiteX2-5" fmla="*/ 4023360 w 6766560"/>
              <a:gd name="connsiteY2-6" fmla="*/ 395331 h 398381"/>
              <a:gd name="connsiteX3-7" fmla="*/ 6766560 w 6766560"/>
              <a:gd name="connsiteY3-8" fmla="*/ 166731 h 398381"/>
              <a:gd name="connsiteX0-9" fmla="*/ 0 w 6766560"/>
              <a:gd name="connsiteY0-10" fmla="*/ 71354 h 339035"/>
              <a:gd name="connsiteX1-11" fmla="*/ 4369154 w 6766560"/>
              <a:gd name="connsiteY1-12" fmla="*/ 14204 h 339035"/>
              <a:gd name="connsiteX2-13" fmla="*/ 4351696 w 6766560"/>
              <a:gd name="connsiteY2-14" fmla="*/ 334244 h 339035"/>
              <a:gd name="connsiteX3-15" fmla="*/ 6766560 w 6766560"/>
              <a:gd name="connsiteY3-16" fmla="*/ 162794 h 339035"/>
              <a:gd name="connsiteX0-17" fmla="*/ 0 w 7194823"/>
              <a:gd name="connsiteY0-18" fmla="*/ 71354 h 334304"/>
              <a:gd name="connsiteX1-19" fmla="*/ 4369154 w 7194823"/>
              <a:gd name="connsiteY1-20" fmla="*/ 14204 h 334304"/>
              <a:gd name="connsiteX2-21" fmla="*/ 4351696 w 7194823"/>
              <a:gd name="connsiteY2-22" fmla="*/ 334244 h 334304"/>
              <a:gd name="connsiteX3-23" fmla="*/ 7194823 w 7194823"/>
              <a:gd name="connsiteY3-24" fmla="*/ 37064 h 334304"/>
              <a:gd name="connsiteX0-25" fmla="*/ 0 w 7194823"/>
              <a:gd name="connsiteY0-26" fmla="*/ 72918 h 358721"/>
              <a:gd name="connsiteX1-27" fmla="*/ 4369154 w 7194823"/>
              <a:gd name="connsiteY1-28" fmla="*/ 15768 h 358721"/>
              <a:gd name="connsiteX2-29" fmla="*/ 4051911 w 7194823"/>
              <a:gd name="connsiteY2-30" fmla="*/ 358668 h 358721"/>
              <a:gd name="connsiteX3-31" fmla="*/ 7194823 w 7194823"/>
              <a:gd name="connsiteY3-32" fmla="*/ 38628 h 358721"/>
              <a:gd name="connsiteX0-33" fmla="*/ 0 w 6454042"/>
              <a:gd name="connsiteY0-34" fmla="*/ 72918 h 359955"/>
              <a:gd name="connsiteX1-35" fmla="*/ 4369154 w 6454042"/>
              <a:gd name="connsiteY1-36" fmla="*/ 15768 h 359955"/>
              <a:gd name="connsiteX2-37" fmla="*/ 4051911 w 6454042"/>
              <a:gd name="connsiteY2-38" fmla="*/ 358668 h 359955"/>
              <a:gd name="connsiteX3-39" fmla="*/ 6454042 w 6454042"/>
              <a:gd name="connsiteY3-40" fmla="*/ 112769 h 359955"/>
              <a:gd name="connsiteX0-41" fmla="*/ 0 w 6454042"/>
              <a:gd name="connsiteY0-42" fmla="*/ 62493 h 349247"/>
              <a:gd name="connsiteX1-43" fmla="*/ 4122228 w 6454042"/>
              <a:gd name="connsiteY1-44" fmla="*/ 17700 h 349247"/>
              <a:gd name="connsiteX2-45" fmla="*/ 4051911 w 6454042"/>
              <a:gd name="connsiteY2-46" fmla="*/ 348243 h 349247"/>
              <a:gd name="connsiteX3-47" fmla="*/ 6454042 w 6454042"/>
              <a:gd name="connsiteY3-48" fmla="*/ 102344 h 349247"/>
              <a:gd name="connsiteX0-49" fmla="*/ 0 w 4341830"/>
              <a:gd name="connsiteY0-50" fmla="*/ 62493 h 348243"/>
              <a:gd name="connsiteX1-51" fmla="*/ 4122228 w 4341830"/>
              <a:gd name="connsiteY1-52" fmla="*/ 17700 h 348243"/>
              <a:gd name="connsiteX2-53" fmla="*/ 4051911 w 4341830"/>
              <a:gd name="connsiteY2-54" fmla="*/ 348243 h 348243"/>
              <a:gd name="connsiteX0-55" fmla="*/ 0 w 4122228"/>
              <a:gd name="connsiteY0-56" fmla="*/ 62493 h 62493"/>
              <a:gd name="connsiteX1-57" fmla="*/ 4122228 w 4122228"/>
              <a:gd name="connsiteY1-58" fmla="*/ 17700 h 62493"/>
              <a:gd name="connsiteX0-59" fmla="*/ 0 w 4122228"/>
              <a:gd name="connsiteY0-60" fmla="*/ 44793 h 66159"/>
              <a:gd name="connsiteX1-61" fmla="*/ 4122228 w 4122228"/>
              <a:gd name="connsiteY1-62" fmla="*/ 0 h 66159"/>
              <a:gd name="connsiteX0-63" fmla="*/ 0 w 4245691"/>
              <a:gd name="connsiteY0-64" fmla="*/ 156004 h 156004"/>
              <a:gd name="connsiteX1-65" fmla="*/ 4245691 w 4245691"/>
              <a:gd name="connsiteY1-66" fmla="*/ 0 h 156004"/>
              <a:gd name="connsiteX0-67" fmla="*/ 0 w 4245691"/>
              <a:gd name="connsiteY0-68" fmla="*/ 156004 h 163985"/>
              <a:gd name="connsiteX1-69" fmla="*/ 4245691 w 4245691"/>
              <a:gd name="connsiteY1-70" fmla="*/ 0 h 163985"/>
              <a:gd name="connsiteX0-71" fmla="*/ 0 w 5449458"/>
              <a:gd name="connsiteY0-72" fmla="*/ 143648 h 143648"/>
              <a:gd name="connsiteX1-73" fmla="*/ 5449458 w 5449458"/>
              <a:gd name="connsiteY1-74" fmla="*/ 0 h 143648"/>
              <a:gd name="connsiteX0-75" fmla="*/ 0 w 5449458"/>
              <a:gd name="connsiteY0-76" fmla="*/ 143648 h 260913"/>
              <a:gd name="connsiteX1-77" fmla="*/ 1990356 w 5449458"/>
              <a:gd name="connsiteY1-78" fmla="*/ 260339 h 260913"/>
              <a:gd name="connsiteX2-79" fmla="*/ 5449458 w 5449458"/>
              <a:gd name="connsiteY2-80" fmla="*/ 0 h 260913"/>
              <a:gd name="connsiteX0-81" fmla="*/ 0 w 4693246"/>
              <a:gd name="connsiteY0-82" fmla="*/ 169 h 463018"/>
              <a:gd name="connsiteX1-83" fmla="*/ 1234144 w 4693246"/>
              <a:gd name="connsiteY1-84" fmla="*/ 462849 h 463018"/>
              <a:gd name="connsiteX2-85" fmla="*/ 4693246 w 4693246"/>
              <a:gd name="connsiteY2-86" fmla="*/ 202510 h 463018"/>
              <a:gd name="connsiteX0-87" fmla="*/ 153395 w 4846641"/>
              <a:gd name="connsiteY0-88" fmla="*/ 0 h 462988"/>
              <a:gd name="connsiteX1-89" fmla="*/ 1387539 w 4846641"/>
              <a:gd name="connsiteY1-90" fmla="*/ 462680 h 462988"/>
              <a:gd name="connsiteX2-91" fmla="*/ 4846641 w 4846641"/>
              <a:gd name="connsiteY2-92" fmla="*/ 202341 h 462988"/>
              <a:gd name="connsiteX0-93" fmla="*/ 212160 w 4457851"/>
              <a:gd name="connsiteY0-94" fmla="*/ 0 h 462988"/>
              <a:gd name="connsiteX1-95" fmla="*/ 998749 w 4457851"/>
              <a:gd name="connsiteY1-96" fmla="*/ 462680 h 462988"/>
              <a:gd name="connsiteX2-97" fmla="*/ 4457851 w 4457851"/>
              <a:gd name="connsiteY2-98" fmla="*/ 202341 h 462988"/>
              <a:gd name="connsiteX0-99" fmla="*/ 238795 w 4484486"/>
              <a:gd name="connsiteY0-100" fmla="*/ 0 h 462868"/>
              <a:gd name="connsiteX1-101" fmla="*/ 1025384 w 4484486"/>
              <a:gd name="connsiteY1-102" fmla="*/ 462680 h 462868"/>
              <a:gd name="connsiteX2-103" fmla="*/ 4484486 w 4484486"/>
              <a:gd name="connsiteY2-104" fmla="*/ 202341 h 462868"/>
              <a:gd name="connsiteX0-105" fmla="*/ 410770 w 4656461"/>
              <a:gd name="connsiteY0-106" fmla="*/ 0 h 425815"/>
              <a:gd name="connsiteX1-107" fmla="*/ 595476 w 4656461"/>
              <a:gd name="connsiteY1-108" fmla="*/ 425610 h 425815"/>
              <a:gd name="connsiteX2-109" fmla="*/ 4656461 w 4656461"/>
              <a:gd name="connsiteY2-110" fmla="*/ 202341 h 425815"/>
              <a:gd name="connsiteX0-111" fmla="*/ 410770 w 4656461"/>
              <a:gd name="connsiteY0-112" fmla="*/ 0 h 364069"/>
              <a:gd name="connsiteX1-113" fmla="*/ 595476 w 4656461"/>
              <a:gd name="connsiteY1-114" fmla="*/ 363827 h 364069"/>
              <a:gd name="connsiteX2-115" fmla="*/ 4656461 w 4656461"/>
              <a:gd name="connsiteY2-116" fmla="*/ 202341 h 364069"/>
              <a:gd name="connsiteX0-117" fmla="*/ 558636 w 4511100"/>
              <a:gd name="connsiteY0-118" fmla="*/ 0 h 388767"/>
              <a:gd name="connsiteX1-119" fmla="*/ 450115 w 4511100"/>
              <a:gd name="connsiteY1-120" fmla="*/ 388541 h 388767"/>
              <a:gd name="connsiteX2-121" fmla="*/ 4511100 w 4511100"/>
              <a:gd name="connsiteY2-122" fmla="*/ 227055 h 388767"/>
              <a:gd name="connsiteX0-123" fmla="*/ 445007 w 4613533"/>
              <a:gd name="connsiteY0-124" fmla="*/ 0 h 413467"/>
              <a:gd name="connsiteX1-125" fmla="*/ 552548 w 4613533"/>
              <a:gd name="connsiteY1-126" fmla="*/ 413255 h 413467"/>
              <a:gd name="connsiteX2-127" fmla="*/ 4613533 w 4613533"/>
              <a:gd name="connsiteY2-128" fmla="*/ 251769 h 413467"/>
              <a:gd name="connsiteX0-129" fmla="*/ 437894 w 4606420"/>
              <a:gd name="connsiteY0-130" fmla="*/ 0 h 351722"/>
              <a:gd name="connsiteX1-131" fmla="*/ 560868 w 4606420"/>
              <a:gd name="connsiteY1-132" fmla="*/ 351471 h 351722"/>
              <a:gd name="connsiteX2-133" fmla="*/ 4606420 w 4606420"/>
              <a:gd name="connsiteY2-134" fmla="*/ 251769 h 351722"/>
              <a:gd name="connsiteX0-135" fmla="*/ 424068 w 4592594"/>
              <a:gd name="connsiteY0-136" fmla="*/ 0 h 401116"/>
              <a:gd name="connsiteX1-137" fmla="*/ 577907 w 4592594"/>
              <a:gd name="connsiteY1-138" fmla="*/ 400898 h 401116"/>
              <a:gd name="connsiteX2-139" fmla="*/ 4592594 w 4592594"/>
              <a:gd name="connsiteY2-140" fmla="*/ 251769 h 401116"/>
              <a:gd name="connsiteX0-141" fmla="*/ 424068 w 4592594"/>
              <a:gd name="connsiteY0-142" fmla="*/ 0 h 401116"/>
              <a:gd name="connsiteX1-143" fmla="*/ 577907 w 4592594"/>
              <a:gd name="connsiteY1-144" fmla="*/ 400898 h 401116"/>
              <a:gd name="connsiteX2-145" fmla="*/ 4592594 w 4592594"/>
              <a:gd name="connsiteY2-146" fmla="*/ 338266 h 401116"/>
              <a:gd name="connsiteX0-147" fmla="*/ 391353 w 4638179"/>
              <a:gd name="connsiteY0-148" fmla="*/ 0 h 401116"/>
              <a:gd name="connsiteX1-149" fmla="*/ 623492 w 4638179"/>
              <a:gd name="connsiteY1-150" fmla="*/ 400898 h 401116"/>
              <a:gd name="connsiteX2-151" fmla="*/ 4638179 w 4638179"/>
              <a:gd name="connsiteY2-152" fmla="*/ 338266 h 401116"/>
              <a:gd name="connsiteX0-153" fmla="*/ 391353 w 4904398"/>
              <a:gd name="connsiteY0-154" fmla="*/ 0 h 401116"/>
              <a:gd name="connsiteX1-155" fmla="*/ 623492 w 4904398"/>
              <a:gd name="connsiteY1-156" fmla="*/ 400898 h 401116"/>
              <a:gd name="connsiteX2-157" fmla="*/ 4904398 w 4904398"/>
              <a:gd name="connsiteY2-158" fmla="*/ 322224 h 40111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904398" h="401116">
                <a:moveTo>
                  <a:pt x="391353" y="0"/>
                </a:moveTo>
                <a:cubicBezTo>
                  <a:pt x="-226127" y="38897"/>
                  <a:pt x="-86259" y="411428"/>
                  <a:pt x="623492" y="400898"/>
                </a:cubicBezTo>
                <a:lnTo>
                  <a:pt x="4904398" y="322224"/>
                </a:lnTo>
              </a:path>
            </a:pathLst>
          </a:custGeom>
          <a:noFill/>
          <a:ln w="25400" cap="rnd">
            <a:solidFill>
              <a:schemeClr val="tx1">
                <a:lumMod val="85000"/>
                <a:lumOff val="15000"/>
              </a:schemeClr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1" name="Group 4"/>
          <p:cNvGrpSpPr>
            <a:grpSpLocks noChangeAspect="1"/>
          </p:cNvGrpSpPr>
          <p:nvPr/>
        </p:nvGrpSpPr>
        <p:grpSpPr bwMode="auto">
          <a:xfrm>
            <a:off x="151100" y="1446642"/>
            <a:ext cx="1476989" cy="1597295"/>
            <a:chOff x="3173" y="1433"/>
            <a:chExt cx="1596" cy="1726"/>
          </a:xfr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1"/>
          </a:gradFill>
        </p:grpSpPr>
        <p:sp>
          <p:nvSpPr>
            <p:cNvPr id="22" name="Freeform 5"/>
            <p:cNvSpPr>
              <a:spLocks noEditPoints="1"/>
            </p:cNvSpPr>
            <p:nvPr/>
          </p:nvSpPr>
          <p:spPr bwMode="auto">
            <a:xfrm>
              <a:off x="3479" y="1728"/>
              <a:ext cx="995" cy="994"/>
            </a:xfrm>
            <a:custGeom>
              <a:avLst/>
              <a:gdLst>
                <a:gd name="T0" fmla="*/ 149 w 182"/>
                <a:gd name="T1" fmla="*/ 161 h 182"/>
                <a:gd name="T2" fmla="*/ 150 w 182"/>
                <a:gd name="T3" fmla="*/ 160 h 182"/>
                <a:gd name="T4" fmla="*/ 159 w 182"/>
                <a:gd name="T5" fmla="*/ 152 h 182"/>
                <a:gd name="T6" fmla="*/ 160 w 182"/>
                <a:gd name="T7" fmla="*/ 150 h 182"/>
                <a:gd name="T8" fmla="*/ 182 w 182"/>
                <a:gd name="T9" fmla="*/ 94 h 182"/>
                <a:gd name="T10" fmla="*/ 88 w 182"/>
                <a:gd name="T11" fmla="*/ 0 h 182"/>
                <a:gd name="T12" fmla="*/ 0 w 182"/>
                <a:gd name="T13" fmla="*/ 88 h 182"/>
                <a:gd name="T14" fmla="*/ 94 w 182"/>
                <a:gd name="T15" fmla="*/ 182 h 182"/>
                <a:gd name="T16" fmla="*/ 7 w 182"/>
                <a:gd name="T17" fmla="*/ 91 h 182"/>
                <a:gd name="T18" fmla="*/ 29 w 182"/>
                <a:gd name="T19" fmla="*/ 58 h 182"/>
                <a:gd name="T20" fmla="*/ 143 w 182"/>
                <a:gd name="T21" fmla="*/ 58 h 182"/>
                <a:gd name="T22" fmla="*/ 172 w 182"/>
                <a:gd name="T23" fmla="*/ 114 h 182"/>
                <a:gd name="T24" fmla="*/ 150 w 182"/>
                <a:gd name="T25" fmla="*/ 151 h 182"/>
                <a:gd name="T26" fmla="*/ 34 w 182"/>
                <a:gd name="T27" fmla="*/ 148 h 182"/>
                <a:gd name="T28" fmla="*/ 11 w 182"/>
                <a:gd name="T29" fmla="*/ 66 h 182"/>
                <a:gd name="T30" fmla="*/ 35 w 182"/>
                <a:gd name="T31" fmla="*/ 28 h 182"/>
                <a:gd name="T32" fmla="*/ 19 w 182"/>
                <a:gd name="T33" fmla="*/ 59 h 182"/>
                <a:gd name="T34" fmla="*/ 10 w 182"/>
                <a:gd name="T35" fmla="*/ 67 h 182"/>
                <a:gd name="T36" fmla="*/ 38 w 182"/>
                <a:gd name="T37" fmla="*/ 41 h 182"/>
                <a:gd name="T38" fmla="*/ 27 w 182"/>
                <a:gd name="T39" fmla="*/ 51 h 182"/>
                <a:gd name="T40" fmla="*/ 59 w 182"/>
                <a:gd name="T41" fmla="*/ 13 h 182"/>
                <a:gd name="T42" fmla="*/ 51 w 182"/>
                <a:gd name="T43" fmla="*/ 33 h 182"/>
                <a:gd name="T44" fmla="*/ 45 w 182"/>
                <a:gd name="T45" fmla="*/ 37 h 182"/>
                <a:gd name="T46" fmla="*/ 70 w 182"/>
                <a:gd name="T47" fmla="*/ 9 h 182"/>
                <a:gd name="T48" fmla="*/ 64 w 182"/>
                <a:gd name="T49" fmla="*/ 30 h 182"/>
                <a:gd name="T50" fmla="*/ 75 w 182"/>
                <a:gd name="T51" fmla="*/ 8 h 182"/>
                <a:gd name="T52" fmla="*/ 88 w 182"/>
                <a:gd name="T53" fmla="*/ 7 h 182"/>
                <a:gd name="T54" fmla="*/ 79 w 182"/>
                <a:gd name="T55" fmla="*/ 27 h 182"/>
                <a:gd name="T56" fmla="*/ 85 w 182"/>
                <a:gd name="T57" fmla="*/ 7 h 182"/>
                <a:gd name="T58" fmla="*/ 104 w 182"/>
                <a:gd name="T59" fmla="*/ 9 h 182"/>
                <a:gd name="T60" fmla="*/ 90 w 182"/>
                <a:gd name="T61" fmla="*/ 27 h 182"/>
                <a:gd name="T62" fmla="*/ 85 w 182"/>
                <a:gd name="T63" fmla="*/ 27 h 182"/>
                <a:gd name="T64" fmla="*/ 98 w 182"/>
                <a:gd name="T65" fmla="*/ 8 h 182"/>
                <a:gd name="T66" fmla="*/ 116 w 182"/>
                <a:gd name="T67" fmla="*/ 13 h 182"/>
                <a:gd name="T68" fmla="*/ 94 w 182"/>
                <a:gd name="T69" fmla="*/ 27 h 182"/>
                <a:gd name="T70" fmla="*/ 108 w 182"/>
                <a:gd name="T71" fmla="*/ 10 h 182"/>
                <a:gd name="T72" fmla="*/ 124 w 182"/>
                <a:gd name="T73" fmla="*/ 16 h 182"/>
                <a:gd name="T74" fmla="*/ 106 w 182"/>
                <a:gd name="T75" fmla="*/ 30 h 182"/>
                <a:gd name="T76" fmla="*/ 124 w 182"/>
                <a:gd name="T77" fmla="*/ 16 h 182"/>
                <a:gd name="T78" fmla="*/ 132 w 182"/>
                <a:gd name="T79" fmla="*/ 41 h 182"/>
                <a:gd name="T80" fmla="*/ 137 w 182"/>
                <a:gd name="T81" fmla="*/ 24 h 182"/>
                <a:gd name="T82" fmla="*/ 148 w 182"/>
                <a:gd name="T83" fmla="*/ 34 h 182"/>
                <a:gd name="T84" fmla="*/ 141 w 182"/>
                <a:gd name="T85" fmla="*/ 47 h 182"/>
                <a:gd name="T86" fmla="*/ 147 w 182"/>
                <a:gd name="T87" fmla="*/ 32 h 182"/>
                <a:gd name="T88" fmla="*/ 158 w 182"/>
                <a:gd name="T89" fmla="*/ 45 h 182"/>
                <a:gd name="T90" fmla="*/ 143 w 182"/>
                <a:gd name="T91" fmla="*/ 49 h 182"/>
                <a:gd name="T92" fmla="*/ 158 w 182"/>
                <a:gd name="T93" fmla="*/ 45 h 182"/>
                <a:gd name="T94" fmla="*/ 152 w 182"/>
                <a:gd name="T95" fmla="*/ 57 h 182"/>
                <a:gd name="T96" fmla="*/ 160 w 182"/>
                <a:gd name="T97" fmla="*/ 47 h 182"/>
                <a:gd name="T98" fmla="*/ 166 w 182"/>
                <a:gd name="T99" fmla="*/ 59 h 182"/>
                <a:gd name="T100" fmla="*/ 155 w 182"/>
                <a:gd name="T101" fmla="*/ 60 h 182"/>
                <a:gd name="T102" fmla="*/ 166 w 182"/>
                <a:gd name="T103" fmla="*/ 59 h 182"/>
                <a:gd name="T104" fmla="*/ 167 w 182"/>
                <a:gd name="T105" fmla="*/ 78 h 182"/>
                <a:gd name="T106" fmla="*/ 171 w 182"/>
                <a:gd name="T107" fmla="*/ 69 h 182"/>
                <a:gd name="T108" fmla="*/ 169 w 182"/>
                <a:gd name="T109" fmla="*/ 66 h 182"/>
                <a:gd name="T110" fmla="*/ 161 w 182"/>
                <a:gd name="T111" fmla="*/ 68 h 182"/>
                <a:gd name="T112" fmla="*/ 169 w 182"/>
                <a:gd name="T113" fmla="*/ 66 h 182"/>
                <a:gd name="T114" fmla="*/ 113 w 182"/>
                <a:gd name="T115" fmla="*/ 32 h 182"/>
                <a:gd name="T116" fmla="*/ 128 w 182"/>
                <a:gd name="T117" fmla="*/ 18 h 182"/>
                <a:gd name="T118" fmla="*/ 120 w 182"/>
                <a:gd name="T119" fmla="*/ 35 h 182"/>
                <a:gd name="T120" fmla="*/ 169 w 182"/>
                <a:gd name="T121" fmla="*/ 81 h 182"/>
                <a:gd name="T122" fmla="*/ 175 w 182"/>
                <a:gd name="T123" fmla="*/ 94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82" h="182">
                  <a:moveTo>
                    <a:pt x="94" y="182"/>
                  </a:moveTo>
                  <a:cubicBezTo>
                    <a:pt x="113" y="182"/>
                    <a:pt x="132" y="175"/>
                    <a:pt x="149" y="161"/>
                  </a:cubicBezTo>
                  <a:cubicBezTo>
                    <a:pt x="150" y="160"/>
                    <a:pt x="150" y="160"/>
                    <a:pt x="150" y="160"/>
                  </a:cubicBezTo>
                  <a:cubicBezTo>
                    <a:pt x="150" y="160"/>
                    <a:pt x="150" y="160"/>
                    <a:pt x="150" y="160"/>
                  </a:cubicBezTo>
                  <a:cubicBezTo>
                    <a:pt x="151" y="159"/>
                    <a:pt x="152" y="158"/>
                    <a:pt x="155" y="155"/>
                  </a:cubicBezTo>
                  <a:cubicBezTo>
                    <a:pt x="157" y="153"/>
                    <a:pt x="158" y="152"/>
                    <a:pt x="159" y="152"/>
                  </a:cubicBezTo>
                  <a:cubicBezTo>
                    <a:pt x="159" y="151"/>
                    <a:pt x="159" y="151"/>
                    <a:pt x="159" y="151"/>
                  </a:cubicBezTo>
                  <a:cubicBezTo>
                    <a:pt x="160" y="150"/>
                    <a:pt x="160" y="150"/>
                    <a:pt x="160" y="150"/>
                  </a:cubicBezTo>
                  <a:cubicBezTo>
                    <a:pt x="160" y="150"/>
                    <a:pt x="160" y="150"/>
                    <a:pt x="160" y="149"/>
                  </a:cubicBezTo>
                  <a:cubicBezTo>
                    <a:pt x="175" y="132"/>
                    <a:pt x="182" y="113"/>
                    <a:pt x="182" y="94"/>
                  </a:cubicBezTo>
                  <a:cubicBezTo>
                    <a:pt x="182" y="70"/>
                    <a:pt x="170" y="46"/>
                    <a:pt x="153" y="29"/>
                  </a:cubicBezTo>
                  <a:cubicBezTo>
                    <a:pt x="136" y="12"/>
                    <a:pt x="112" y="0"/>
                    <a:pt x="88" y="0"/>
                  </a:cubicBezTo>
                  <a:cubicBezTo>
                    <a:pt x="67" y="0"/>
                    <a:pt x="46" y="8"/>
                    <a:pt x="27" y="27"/>
                  </a:cubicBezTo>
                  <a:cubicBezTo>
                    <a:pt x="8" y="46"/>
                    <a:pt x="0" y="67"/>
                    <a:pt x="0" y="88"/>
                  </a:cubicBezTo>
                  <a:cubicBezTo>
                    <a:pt x="0" y="112"/>
                    <a:pt x="12" y="136"/>
                    <a:pt x="29" y="153"/>
                  </a:cubicBezTo>
                  <a:cubicBezTo>
                    <a:pt x="46" y="171"/>
                    <a:pt x="70" y="182"/>
                    <a:pt x="94" y="182"/>
                  </a:cubicBezTo>
                  <a:close/>
                  <a:moveTo>
                    <a:pt x="34" y="148"/>
                  </a:moveTo>
                  <a:cubicBezTo>
                    <a:pt x="18" y="133"/>
                    <a:pt x="8" y="112"/>
                    <a:pt x="7" y="91"/>
                  </a:cubicBezTo>
                  <a:cubicBezTo>
                    <a:pt x="8" y="91"/>
                    <a:pt x="8" y="90"/>
                    <a:pt x="9" y="89"/>
                  </a:cubicBezTo>
                  <a:cubicBezTo>
                    <a:pt x="13" y="79"/>
                    <a:pt x="19" y="68"/>
                    <a:pt x="29" y="58"/>
                  </a:cubicBezTo>
                  <a:cubicBezTo>
                    <a:pt x="47" y="41"/>
                    <a:pt x="66" y="33"/>
                    <a:pt x="85" y="33"/>
                  </a:cubicBezTo>
                  <a:cubicBezTo>
                    <a:pt x="106" y="33"/>
                    <a:pt x="127" y="43"/>
                    <a:pt x="143" y="58"/>
                  </a:cubicBezTo>
                  <a:cubicBezTo>
                    <a:pt x="159" y="72"/>
                    <a:pt x="170" y="93"/>
                    <a:pt x="172" y="114"/>
                  </a:cubicBezTo>
                  <a:cubicBezTo>
                    <a:pt x="172" y="114"/>
                    <a:pt x="172" y="114"/>
                    <a:pt x="172" y="114"/>
                  </a:cubicBezTo>
                  <a:cubicBezTo>
                    <a:pt x="169" y="127"/>
                    <a:pt x="162" y="139"/>
                    <a:pt x="151" y="150"/>
                  </a:cubicBezTo>
                  <a:cubicBezTo>
                    <a:pt x="150" y="150"/>
                    <a:pt x="150" y="150"/>
                    <a:pt x="150" y="151"/>
                  </a:cubicBezTo>
                  <a:cubicBezTo>
                    <a:pt x="132" y="168"/>
                    <a:pt x="113" y="175"/>
                    <a:pt x="94" y="175"/>
                  </a:cubicBezTo>
                  <a:cubicBezTo>
                    <a:pt x="72" y="175"/>
                    <a:pt x="50" y="165"/>
                    <a:pt x="34" y="148"/>
                  </a:cubicBezTo>
                  <a:close/>
                  <a:moveTo>
                    <a:pt x="10" y="67"/>
                  </a:moveTo>
                  <a:cubicBezTo>
                    <a:pt x="10" y="66"/>
                    <a:pt x="11" y="66"/>
                    <a:pt x="11" y="66"/>
                  </a:cubicBezTo>
                  <a:cubicBezTo>
                    <a:pt x="17" y="57"/>
                    <a:pt x="23" y="47"/>
                    <a:pt x="29" y="38"/>
                  </a:cubicBezTo>
                  <a:cubicBezTo>
                    <a:pt x="31" y="35"/>
                    <a:pt x="33" y="32"/>
                    <a:pt x="35" y="28"/>
                  </a:cubicBezTo>
                  <a:cubicBezTo>
                    <a:pt x="37" y="27"/>
                    <a:pt x="38" y="26"/>
                    <a:pt x="39" y="25"/>
                  </a:cubicBezTo>
                  <a:cubicBezTo>
                    <a:pt x="32" y="36"/>
                    <a:pt x="25" y="47"/>
                    <a:pt x="19" y="59"/>
                  </a:cubicBezTo>
                  <a:cubicBezTo>
                    <a:pt x="15" y="64"/>
                    <a:pt x="11" y="69"/>
                    <a:pt x="8" y="74"/>
                  </a:cubicBezTo>
                  <a:cubicBezTo>
                    <a:pt x="9" y="72"/>
                    <a:pt x="9" y="69"/>
                    <a:pt x="10" y="67"/>
                  </a:cubicBezTo>
                  <a:close/>
                  <a:moveTo>
                    <a:pt x="59" y="13"/>
                  </a:moveTo>
                  <a:cubicBezTo>
                    <a:pt x="52" y="22"/>
                    <a:pt x="45" y="32"/>
                    <a:pt x="38" y="41"/>
                  </a:cubicBezTo>
                  <a:cubicBezTo>
                    <a:pt x="38" y="42"/>
                    <a:pt x="38" y="42"/>
                    <a:pt x="38" y="42"/>
                  </a:cubicBezTo>
                  <a:cubicBezTo>
                    <a:pt x="34" y="44"/>
                    <a:pt x="31" y="47"/>
                    <a:pt x="27" y="51"/>
                  </a:cubicBezTo>
                  <a:cubicBezTo>
                    <a:pt x="33" y="40"/>
                    <a:pt x="40" y="29"/>
                    <a:pt x="48" y="19"/>
                  </a:cubicBezTo>
                  <a:cubicBezTo>
                    <a:pt x="51" y="17"/>
                    <a:pt x="55" y="15"/>
                    <a:pt x="59" y="13"/>
                  </a:cubicBezTo>
                  <a:close/>
                  <a:moveTo>
                    <a:pt x="70" y="9"/>
                  </a:moveTo>
                  <a:cubicBezTo>
                    <a:pt x="64" y="17"/>
                    <a:pt x="58" y="25"/>
                    <a:pt x="51" y="33"/>
                  </a:cubicBezTo>
                  <a:cubicBezTo>
                    <a:pt x="51" y="34"/>
                    <a:pt x="51" y="34"/>
                    <a:pt x="51" y="34"/>
                  </a:cubicBezTo>
                  <a:cubicBezTo>
                    <a:pt x="49" y="35"/>
                    <a:pt x="47" y="36"/>
                    <a:pt x="45" y="37"/>
                  </a:cubicBezTo>
                  <a:cubicBezTo>
                    <a:pt x="52" y="29"/>
                    <a:pt x="58" y="20"/>
                    <a:pt x="65" y="11"/>
                  </a:cubicBezTo>
                  <a:cubicBezTo>
                    <a:pt x="66" y="10"/>
                    <a:pt x="68" y="10"/>
                    <a:pt x="70" y="9"/>
                  </a:cubicBezTo>
                  <a:close/>
                  <a:moveTo>
                    <a:pt x="81" y="7"/>
                  </a:moveTo>
                  <a:cubicBezTo>
                    <a:pt x="75" y="15"/>
                    <a:pt x="69" y="22"/>
                    <a:pt x="64" y="30"/>
                  </a:cubicBezTo>
                  <a:cubicBezTo>
                    <a:pt x="62" y="30"/>
                    <a:pt x="59" y="31"/>
                    <a:pt x="57" y="32"/>
                  </a:cubicBezTo>
                  <a:cubicBezTo>
                    <a:pt x="63" y="24"/>
                    <a:pt x="69" y="16"/>
                    <a:pt x="75" y="8"/>
                  </a:cubicBezTo>
                  <a:cubicBezTo>
                    <a:pt x="77" y="8"/>
                    <a:pt x="79" y="8"/>
                    <a:pt x="81" y="7"/>
                  </a:cubicBezTo>
                  <a:close/>
                  <a:moveTo>
                    <a:pt x="88" y="7"/>
                  </a:moveTo>
                  <a:cubicBezTo>
                    <a:pt x="90" y="7"/>
                    <a:pt x="92" y="7"/>
                    <a:pt x="94" y="7"/>
                  </a:cubicBezTo>
                  <a:cubicBezTo>
                    <a:pt x="88" y="14"/>
                    <a:pt x="84" y="20"/>
                    <a:pt x="79" y="27"/>
                  </a:cubicBezTo>
                  <a:cubicBezTo>
                    <a:pt x="76" y="27"/>
                    <a:pt x="73" y="28"/>
                    <a:pt x="69" y="28"/>
                  </a:cubicBezTo>
                  <a:cubicBezTo>
                    <a:pt x="74" y="21"/>
                    <a:pt x="80" y="14"/>
                    <a:pt x="85" y="7"/>
                  </a:cubicBezTo>
                  <a:cubicBezTo>
                    <a:pt x="86" y="7"/>
                    <a:pt x="87" y="7"/>
                    <a:pt x="88" y="7"/>
                  </a:cubicBezTo>
                  <a:close/>
                  <a:moveTo>
                    <a:pt x="104" y="9"/>
                  </a:moveTo>
                  <a:cubicBezTo>
                    <a:pt x="103" y="10"/>
                    <a:pt x="102" y="12"/>
                    <a:pt x="100" y="13"/>
                  </a:cubicBezTo>
                  <a:cubicBezTo>
                    <a:pt x="97" y="17"/>
                    <a:pt x="93" y="21"/>
                    <a:pt x="90" y="27"/>
                  </a:cubicBezTo>
                  <a:cubicBezTo>
                    <a:pt x="90" y="27"/>
                    <a:pt x="90" y="27"/>
                    <a:pt x="90" y="27"/>
                  </a:cubicBezTo>
                  <a:cubicBezTo>
                    <a:pt x="89" y="27"/>
                    <a:pt x="87" y="27"/>
                    <a:pt x="85" y="27"/>
                  </a:cubicBezTo>
                  <a:cubicBezTo>
                    <a:pt x="84" y="27"/>
                    <a:pt x="84" y="27"/>
                    <a:pt x="83" y="27"/>
                  </a:cubicBezTo>
                  <a:cubicBezTo>
                    <a:pt x="88" y="20"/>
                    <a:pt x="93" y="14"/>
                    <a:pt x="98" y="8"/>
                  </a:cubicBezTo>
                  <a:cubicBezTo>
                    <a:pt x="100" y="8"/>
                    <a:pt x="102" y="8"/>
                    <a:pt x="104" y="9"/>
                  </a:cubicBezTo>
                  <a:close/>
                  <a:moveTo>
                    <a:pt x="116" y="13"/>
                  </a:moveTo>
                  <a:cubicBezTo>
                    <a:pt x="111" y="18"/>
                    <a:pt x="107" y="23"/>
                    <a:pt x="102" y="29"/>
                  </a:cubicBezTo>
                  <a:cubicBezTo>
                    <a:pt x="100" y="28"/>
                    <a:pt x="97" y="28"/>
                    <a:pt x="94" y="27"/>
                  </a:cubicBezTo>
                  <a:cubicBezTo>
                    <a:pt x="96" y="23"/>
                    <a:pt x="99" y="19"/>
                    <a:pt x="103" y="15"/>
                  </a:cubicBezTo>
                  <a:cubicBezTo>
                    <a:pt x="105" y="14"/>
                    <a:pt x="106" y="12"/>
                    <a:pt x="108" y="10"/>
                  </a:cubicBezTo>
                  <a:cubicBezTo>
                    <a:pt x="111" y="11"/>
                    <a:pt x="113" y="12"/>
                    <a:pt x="116" y="13"/>
                  </a:cubicBezTo>
                  <a:close/>
                  <a:moveTo>
                    <a:pt x="124" y="16"/>
                  </a:moveTo>
                  <a:cubicBezTo>
                    <a:pt x="119" y="21"/>
                    <a:pt x="115" y="26"/>
                    <a:pt x="110" y="31"/>
                  </a:cubicBezTo>
                  <a:cubicBezTo>
                    <a:pt x="109" y="30"/>
                    <a:pt x="107" y="30"/>
                    <a:pt x="106" y="30"/>
                  </a:cubicBezTo>
                  <a:cubicBezTo>
                    <a:pt x="110" y="24"/>
                    <a:pt x="115" y="19"/>
                    <a:pt x="120" y="14"/>
                  </a:cubicBezTo>
                  <a:cubicBezTo>
                    <a:pt x="121" y="15"/>
                    <a:pt x="123" y="16"/>
                    <a:pt x="124" y="16"/>
                  </a:cubicBezTo>
                  <a:close/>
                  <a:moveTo>
                    <a:pt x="144" y="30"/>
                  </a:moveTo>
                  <a:cubicBezTo>
                    <a:pt x="140" y="33"/>
                    <a:pt x="136" y="37"/>
                    <a:pt x="132" y="41"/>
                  </a:cubicBezTo>
                  <a:cubicBezTo>
                    <a:pt x="129" y="39"/>
                    <a:pt x="127" y="38"/>
                    <a:pt x="124" y="36"/>
                  </a:cubicBezTo>
                  <a:cubicBezTo>
                    <a:pt x="128" y="32"/>
                    <a:pt x="133" y="28"/>
                    <a:pt x="137" y="24"/>
                  </a:cubicBezTo>
                  <a:cubicBezTo>
                    <a:pt x="140" y="26"/>
                    <a:pt x="142" y="28"/>
                    <a:pt x="144" y="30"/>
                  </a:cubicBezTo>
                  <a:close/>
                  <a:moveTo>
                    <a:pt x="148" y="34"/>
                  </a:moveTo>
                  <a:cubicBezTo>
                    <a:pt x="150" y="35"/>
                    <a:pt x="151" y="36"/>
                    <a:pt x="152" y="38"/>
                  </a:cubicBezTo>
                  <a:cubicBezTo>
                    <a:pt x="148" y="41"/>
                    <a:pt x="144" y="44"/>
                    <a:pt x="141" y="47"/>
                  </a:cubicBezTo>
                  <a:cubicBezTo>
                    <a:pt x="139" y="45"/>
                    <a:pt x="137" y="44"/>
                    <a:pt x="135" y="43"/>
                  </a:cubicBezTo>
                  <a:cubicBezTo>
                    <a:pt x="139" y="39"/>
                    <a:pt x="143" y="35"/>
                    <a:pt x="147" y="32"/>
                  </a:cubicBezTo>
                  <a:cubicBezTo>
                    <a:pt x="147" y="33"/>
                    <a:pt x="148" y="33"/>
                    <a:pt x="148" y="34"/>
                  </a:cubicBezTo>
                  <a:close/>
                  <a:moveTo>
                    <a:pt x="158" y="45"/>
                  </a:moveTo>
                  <a:cubicBezTo>
                    <a:pt x="154" y="47"/>
                    <a:pt x="151" y="50"/>
                    <a:pt x="148" y="53"/>
                  </a:cubicBezTo>
                  <a:cubicBezTo>
                    <a:pt x="146" y="51"/>
                    <a:pt x="145" y="50"/>
                    <a:pt x="143" y="49"/>
                  </a:cubicBezTo>
                  <a:cubicBezTo>
                    <a:pt x="147" y="46"/>
                    <a:pt x="151" y="43"/>
                    <a:pt x="154" y="40"/>
                  </a:cubicBezTo>
                  <a:cubicBezTo>
                    <a:pt x="155" y="42"/>
                    <a:pt x="156" y="43"/>
                    <a:pt x="158" y="45"/>
                  </a:cubicBezTo>
                  <a:close/>
                  <a:moveTo>
                    <a:pt x="161" y="50"/>
                  </a:moveTo>
                  <a:cubicBezTo>
                    <a:pt x="158" y="52"/>
                    <a:pt x="155" y="55"/>
                    <a:pt x="152" y="57"/>
                  </a:cubicBezTo>
                  <a:cubicBezTo>
                    <a:pt x="152" y="57"/>
                    <a:pt x="151" y="56"/>
                    <a:pt x="150" y="55"/>
                  </a:cubicBezTo>
                  <a:cubicBezTo>
                    <a:pt x="153" y="52"/>
                    <a:pt x="156" y="50"/>
                    <a:pt x="160" y="47"/>
                  </a:cubicBezTo>
                  <a:cubicBezTo>
                    <a:pt x="160" y="48"/>
                    <a:pt x="161" y="49"/>
                    <a:pt x="161" y="50"/>
                  </a:cubicBezTo>
                  <a:close/>
                  <a:moveTo>
                    <a:pt x="166" y="59"/>
                  </a:moveTo>
                  <a:cubicBezTo>
                    <a:pt x="164" y="61"/>
                    <a:pt x="161" y="63"/>
                    <a:pt x="159" y="65"/>
                  </a:cubicBezTo>
                  <a:cubicBezTo>
                    <a:pt x="158" y="63"/>
                    <a:pt x="156" y="62"/>
                    <a:pt x="155" y="60"/>
                  </a:cubicBezTo>
                  <a:cubicBezTo>
                    <a:pt x="157" y="57"/>
                    <a:pt x="160" y="55"/>
                    <a:pt x="163" y="53"/>
                  </a:cubicBezTo>
                  <a:cubicBezTo>
                    <a:pt x="164" y="55"/>
                    <a:pt x="165" y="57"/>
                    <a:pt x="166" y="59"/>
                  </a:cubicBezTo>
                  <a:close/>
                  <a:moveTo>
                    <a:pt x="172" y="74"/>
                  </a:moveTo>
                  <a:cubicBezTo>
                    <a:pt x="170" y="75"/>
                    <a:pt x="169" y="77"/>
                    <a:pt x="167" y="78"/>
                  </a:cubicBezTo>
                  <a:cubicBezTo>
                    <a:pt x="167" y="76"/>
                    <a:pt x="166" y="75"/>
                    <a:pt x="165" y="74"/>
                  </a:cubicBezTo>
                  <a:cubicBezTo>
                    <a:pt x="167" y="72"/>
                    <a:pt x="169" y="71"/>
                    <a:pt x="171" y="69"/>
                  </a:cubicBezTo>
                  <a:cubicBezTo>
                    <a:pt x="171" y="71"/>
                    <a:pt x="172" y="72"/>
                    <a:pt x="172" y="74"/>
                  </a:cubicBezTo>
                  <a:close/>
                  <a:moveTo>
                    <a:pt x="169" y="66"/>
                  </a:moveTo>
                  <a:cubicBezTo>
                    <a:pt x="167" y="68"/>
                    <a:pt x="165" y="69"/>
                    <a:pt x="163" y="71"/>
                  </a:cubicBezTo>
                  <a:cubicBezTo>
                    <a:pt x="163" y="70"/>
                    <a:pt x="162" y="69"/>
                    <a:pt x="161" y="68"/>
                  </a:cubicBezTo>
                  <a:cubicBezTo>
                    <a:pt x="163" y="66"/>
                    <a:pt x="166" y="64"/>
                    <a:pt x="168" y="62"/>
                  </a:cubicBezTo>
                  <a:cubicBezTo>
                    <a:pt x="168" y="63"/>
                    <a:pt x="169" y="64"/>
                    <a:pt x="169" y="66"/>
                  </a:cubicBezTo>
                  <a:close/>
                  <a:moveTo>
                    <a:pt x="120" y="35"/>
                  </a:moveTo>
                  <a:cubicBezTo>
                    <a:pt x="118" y="34"/>
                    <a:pt x="116" y="33"/>
                    <a:pt x="113" y="32"/>
                  </a:cubicBezTo>
                  <a:cubicBezTo>
                    <a:pt x="118" y="28"/>
                    <a:pt x="122" y="23"/>
                    <a:pt x="127" y="19"/>
                  </a:cubicBezTo>
                  <a:cubicBezTo>
                    <a:pt x="127" y="19"/>
                    <a:pt x="127" y="18"/>
                    <a:pt x="128" y="18"/>
                  </a:cubicBezTo>
                  <a:cubicBezTo>
                    <a:pt x="130" y="19"/>
                    <a:pt x="132" y="21"/>
                    <a:pt x="135" y="22"/>
                  </a:cubicBezTo>
                  <a:cubicBezTo>
                    <a:pt x="130" y="26"/>
                    <a:pt x="125" y="31"/>
                    <a:pt x="120" y="35"/>
                  </a:cubicBezTo>
                  <a:close/>
                  <a:moveTo>
                    <a:pt x="175" y="95"/>
                  </a:moveTo>
                  <a:cubicBezTo>
                    <a:pt x="173" y="90"/>
                    <a:pt x="171" y="85"/>
                    <a:pt x="169" y="81"/>
                  </a:cubicBezTo>
                  <a:cubicBezTo>
                    <a:pt x="173" y="77"/>
                    <a:pt x="173" y="77"/>
                    <a:pt x="173" y="77"/>
                  </a:cubicBezTo>
                  <a:cubicBezTo>
                    <a:pt x="174" y="83"/>
                    <a:pt x="175" y="89"/>
                    <a:pt x="175" y="94"/>
                  </a:cubicBezTo>
                  <a:cubicBezTo>
                    <a:pt x="175" y="95"/>
                    <a:pt x="175" y="95"/>
                    <a:pt x="175" y="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6"/>
            <p:cNvSpPr>
              <a:spLocks noEditPoints="1"/>
            </p:cNvSpPr>
            <p:nvPr/>
          </p:nvSpPr>
          <p:spPr bwMode="auto">
            <a:xfrm>
              <a:off x="3173" y="1433"/>
              <a:ext cx="1596" cy="1726"/>
            </a:xfrm>
            <a:custGeom>
              <a:avLst/>
              <a:gdLst>
                <a:gd name="T0" fmla="*/ 292 w 292"/>
                <a:gd name="T1" fmla="*/ 145 h 316"/>
                <a:gd name="T2" fmla="*/ 265 w 292"/>
                <a:gd name="T3" fmla="*/ 87 h 316"/>
                <a:gd name="T4" fmla="*/ 264 w 292"/>
                <a:gd name="T5" fmla="*/ 60 h 316"/>
                <a:gd name="T6" fmla="*/ 232 w 292"/>
                <a:gd name="T7" fmla="*/ 27 h 316"/>
                <a:gd name="T8" fmla="*/ 174 w 292"/>
                <a:gd name="T9" fmla="*/ 5 h 316"/>
                <a:gd name="T10" fmla="*/ 82 w 292"/>
                <a:gd name="T11" fmla="*/ 42 h 316"/>
                <a:gd name="T12" fmla="*/ 27 w 292"/>
                <a:gd name="T13" fmla="*/ 84 h 316"/>
                <a:gd name="T14" fmla="*/ 35 w 292"/>
                <a:gd name="T15" fmla="*/ 99 h 316"/>
                <a:gd name="T16" fmla="*/ 0 w 292"/>
                <a:gd name="T17" fmla="*/ 167 h 316"/>
                <a:gd name="T18" fmla="*/ 28 w 292"/>
                <a:gd name="T19" fmla="*/ 227 h 316"/>
                <a:gd name="T20" fmla="*/ 58 w 292"/>
                <a:gd name="T21" fmla="*/ 288 h 316"/>
                <a:gd name="T22" fmla="*/ 120 w 292"/>
                <a:gd name="T23" fmla="*/ 314 h 316"/>
                <a:gd name="T24" fmla="*/ 224 w 292"/>
                <a:gd name="T25" fmla="*/ 289 h 316"/>
                <a:gd name="T26" fmla="*/ 266 w 292"/>
                <a:gd name="T27" fmla="*/ 226 h 316"/>
                <a:gd name="T28" fmla="*/ 267 w 292"/>
                <a:gd name="T29" fmla="*/ 192 h 316"/>
                <a:gd name="T30" fmla="*/ 267 w 292"/>
                <a:gd name="T31" fmla="*/ 192 h 316"/>
                <a:gd name="T32" fmla="*/ 274 w 292"/>
                <a:gd name="T33" fmla="*/ 191 h 316"/>
                <a:gd name="T34" fmla="*/ 249 w 292"/>
                <a:gd name="T35" fmla="*/ 80 h 316"/>
                <a:gd name="T36" fmla="*/ 35 w 292"/>
                <a:gd name="T37" fmla="*/ 71 h 316"/>
                <a:gd name="T38" fmla="*/ 40 w 292"/>
                <a:gd name="T39" fmla="*/ 75 h 316"/>
                <a:gd name="T40" fmla="*/ 38 w 292"/>
                <a:gd name="T41" fmla="*/ 92 h 316"/>
                <a:gd name="T42" fmla="*/ 51 w 292"/>
                <a:gd name="T43" fmla="*/ 77 h 316"/>
                <a:gd name="T44" fmla="*/ 127 w 292"/>
                <a:gd name="T45" fmla="*/ 29 h 316"/>
                <a:gd name="T46" fmla="*/ 210 w 292"/>
                <a:gd name="T47" fmla="*/ 49 h 316"/>
                <a:gd name="T48" fmla="*/ 257 w 292"/>
                <a:gd name="T49" fmla="*/ 61 h 316"/>
                <a:gd name="T50" fmla="*/ 284 w 292"/>
                <a:gd name="T51" fmla="*/ 125 h 316"/>
                <a:gd name="T52" fmla="*/ 243 w 292"/>
                <a:gd name="T53" fmla="*/ 208 h 316"/>
                <a:gd name="T54" fmla="*/ 170 w 292"/>
                <a:gd name="T55" fmla="*/ 258 h 316"/>
                <a:gd name="T56" fmla="*/ 124 w 292"/>
                <a:gd name="T57" fmla="*/ 258 h 316"/>
                <a:gd name="T58" fmla="*/ 51 w 292"/>
                <a:gd name="T59" fmla="*/ 208 h 316"/>
                <a:gd name="T60" fmla="*/ 31 w 292"/>
                <a:gd name="T61" fmla="*/ 125 h 316"/>
                <a:gd name="T62" fmla="*/ 257 w 292"/>
                <a:gd name="T63" fmla="*/ 252 h 316"/>
                <a:gd name="T64" fmla="*/ 215 w 292"/>
                <a:gd name="T65" fmla="*/ 270 h 316"/>
                <a:gd name="T66" fmla="*/ 174 w 292"/>
                <a:gd name="T67" fmla="*/ 281 h 316"/>
                <a:gd name="T68" fmla="*/ 164 w 292"/>
                <a:gd name="T69" fmla="*/ 308 h 316"/>
                <a:gd name="T70" fmla="*/ 150 w 292"/>
                <a:gd name="T71" fmla="*/ 309 h 316"/>
                <a:gd name="T72" fmla="*/ 174 w 292"/>
                <a:gd name="T73" fmla="*/ 264 h 316"/>
                <a:gd name="T74" fmla="*/ 203 w 292"/>
                <a:gd name="T75" fmla="*/ 253 h 316"/>
                <a:gd name="T76" fmla="*/ 219 w 292"/>
                <a:gd name="T77" fmla="*/ 254 h 316"/>
                <a:gd name="T78" fmla="*/ 208 w 292"/>
                <a:gd name="T79" fmla="*/ 261 h 316"/>
                <a:gd name="T80" fmla="*/ 239 w 292"/>
                <a:gd name="T81" fmla="*/ 257 h 316"/>
                <a:gd name="T82" fmla="*/ 113 w 292"/>
                <a:gd name="T83" fmla="*/ 262 h 316"/>
                <a:gd name="T84" fmla="*/ 97 w 292"/>
                <a:gd name="T85" fmla="*/ 276 h 316"/>
                <a:gd name="T86" fmla="*/ 89 w 292"/>
                <a:gd name="T87" fmla="*/ 272 h 316"/>
                <a:gd name="T88" fmla="*/ 83 w 292"/>
                <a:gd name="T89" fmla="*/ 268 h 316"/>
                <a:gd name="T90" fmla="*/ 127 w 292"/>
                <a:gd name="T91" fmla="*/ 306 h 316"/>
                <a:gd name="T92" fmla="*/ 129 w 292"/>
                <a:gd name="T93" fmla="*/ 309 h 316"/>
                <a:gd name="T94" fmla="*/ 37 w 292"/>
                <a:gd name="T95" fmla="*/ 258 h 316"/>
                <a:gd name="T96" fmla="*/ 7 w 292"/>
                <a:gd name="T97" fmla="*/ 171 h 316"/>
                <a:gd name="T98" fmla="*/ 23 w 292"/>
                <a:gd name="T99" fmla="*/ 171 h 316"/>
                <a:gd name="T100" fmla="*/ 23 w 292"/>
                <a:gd name="T101" fmla="*/ 191 h 316"/>
                <a:gd name="T102" fmla="*/ 33 w 292"/>
                <a:gd name="T103" fmla="*/ 199 h 316"/>
                <a:gd name="T104" fmla="*/ 37 w 292"/>
                <a:gd name="T105" fmla="*/ 197 h 316"/>
                <a:gd name="T106" fmla="*/ 37 w 292"/>
                <a:gd name="T107" fmla="*/ 239 h 316"/>
                <a:gd name="T108" fmla="*/ 34 w 292"/>
                <a:gd name="T109" fmla="*/ 255 h 316"/>
                <a:gd name="T110" fmla="*/ 41 w 292"/>
                <a:gd name="T111" fmla="*/ 263 h 316"/>
                <a:gd name="T112" fmla="*/ 64 w 292"/>
                <a:gd name="T113" fmla="*/ 279 h 316"/>
                <a:gd name="T114" fmla="*/ 109 w 292"/>
                <a:gd name="T115" fmla="*/ 281 h 316"/>
                <a:gd name="T116" fmla="*/ 118 w 292"/>
                <a:gd name="T117" fmla="*/ 283 h 316"/>
                <a:gd name="T118" fmla="*/ 144 w 292"/>
                <a:gd name="T119" fmla="*/ 310 h 316"/>
                <a:gd name="T120" fmla="*/ 252 w 292"/>
                <a:gd name="T121" fmla="*/ 212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92" h="316">
                  <a:moveTo>
                    <a:pt x="270" y="198"/>
                  </a:moveTo>
                  <a:cubicBezTo>
                    <a:pt x="271" y="198"/>
                    <a:pt x="273" y="197"/>
                    <a:pt x="276" y="197"/>
                  </a:cubicBezTo>
                  <a:cubicBezTo>
                    <a:pt x="278" y="197"/>
                    <a:pt x="280" y="197"/>
                    <a:pt x="284" y="198"/>
                  </a:cubicBezTo>
                  <a:cubicBezTo>
                    <a:pt x="286" y="198"/>
                    <a:pt x="287" y="197"/>
                    <a:pt x="287" y="195"/>
                  </a:cubicBezTo>
                  <a:cubicBezTo>
                    <a:pt x="289" y="185"/>
                    <a:pt x="289" y="178"/>
                    <a:pt x="290" y="168"/>
                  </a:cubicBezTo>
                  <a:cubicBezTo>
                    <a:pt x="291" y="160"/>
                    <a:pt x="292" y="153"/>
                    <a:pt x="292" y="145"/>
                  </a:cubicBezTo>
                  <a:cubicBezTo>
                    <a:pt x="292" y="137"/>
                    <a:pt x="291" y="129"/>
                    <a:pt x="290" y="121"/>
                  </a:cubicBezTo>
                  <a:cubicBezTo>
                    <a:pt x="290" y="119"/>
                    <a:pt x="288" y="118"/>
                    <a:pt x="287" y="118"/>
                  </a:cubicBezTo>
                  <a:cubicBezTo>
                    <a:pt x="279" y="118"/>
                    <a:pt x="272" y="118"/>
                    <a:pt x="265" y="118"/>
                  </a:cubicBezTo>
                  <a:cubicBezTo>
                    <a:pt x="263" y="110"/>
                    <a:pt x="261" y="102"/>
                    <a:pt x="257" y="94"/>
                  </a:cubicBezTo>
                  <a:cubicBezTo>
                    <a:pt x="259" y="93"/>
                    <a:pt x="260" y="91"/>
                    <a:pt x="262" y="90"/>
                  </a:cubicBezTo>
                  <a:cubicBezTo>
                    <a:pt x="264" y="90"/>
                    <a:pt x="265" y="88"/>
                    <a:pt x="265" y="87"/>
                  </a:cubicBezTo>
                  <a:cubicBezTo>
                    <a:pt x="265" y="84"/>
                    <a:pt x="265" y="81"/>
                    <a:pt x="265" y="79"/>
                  </a:cubicBezTo>
                  <a:cubicBezTo>
                    <a:pt x="265" y="75"/>
                    <a:pt x="265" y="71"/>
                    <a:pt x="265" y="67"/>
                  </a:cubicBezTo>
                  <a:cubicBezTo>
                    <a:pt x="265" y="66"/>
                    <a:pt x="265" y="66"/>
                    <a:pt x="265" y="65"/>
                  </a:cubicBezTo>
                  <a:cubicBezTo>
                    <a:pt x="265" y="64"/>
                    <a:pt x="265" y="64"/>
                    <a:pt x="265" y="64"/>
                  </a:cubicBezTo>
                  <a:cubicBezTo>
                    <a:pt x="266" y="63"/>
                    <a:pt x="265" y="61"/>
                    <a:pt x="264" y="60"/>
                  </a:cubicBezTo>
                  <a:cubicBezTo>
                    <a:pt x="264" y="60"/>
                    <a:pt x="264" y="60"/>
                    <a:pt x="264" y="60"/>
                  </a:cubicBezTo>
                  <a:cubicBezTo>
                    <a:pt x="263" y="59"/>
                    <a:pt x="263" y="58"/>
                    <a:pt x="262" y="57"/>
                  </a:cubicBezTo>
                  <a:cubicBezTo>
                    <a:pt x="261" y="55"/>
                    <a:pt x="259" y="53"/>
                    <a:pt x="257" y="51"/>
                  </a:cubicBezTo>
                  <a:cubicBezTo>
                    <a:pt x="256" y="50"/>
                    <a:pt x="255" y="48"/>
                    <a:pt x="252" y="46"/>
                  </a:cubicBezTo>
                  <a:cubicBezTo>
                    <a:pt x="249" y="42"/>
                    <a:pt x="244" y="38"/>
                    <a:pt x="240" y="34"/>
                  </a:cubicBezTo>
                  <a:cubicBezTo>
                    <a:pt x="238" y="32"/>
                    <a:pt x="236" y="30"/>
                    <a:pt x="235" y="29"/>
                  </a:cubicBezTo>
                  <a:cubicBezTo>
                    <a:pt x="234" y="28"/>
                    <a:pt x="233" y="28"/>
                    <a:pt x="232" y="27"/>
                  </a:cubicBezTo>
                  <a:cubicBezTo>
                    <a:pt x="231" y="27"/>
                    <a:pt x="231" y="27"/>
                    <a:pt x="231" y="27"/>
                  </a:cubicBezTo>
                  <a:cubicBezTo>
                    <a:pt x="231" y="26"/>
                    <a:pt x="230" y="26"/>
                    <a:pt x="229" y="26"/>
                  </a:cubicBezTo>
                  <a:cubicBezTo>
                    <a:pt x="229" y="26"/>
                    <a:pt x="227" y="26"/>
                    <a:pt x="227" y="27"/>
                  </a:cubicBezTo>
                  <a:cubicBezTo>
                    <a:pt x="222" y="32"/>
                    <a:pt x="217" y="37"/>
                    <a:pt x="212" y="42"/>
                  </a:cubicBezTo>
                  <a:cubicBezTo>
                    <a:pt x="200" y="35"/>
                    <a:pt x="187" y="30"/>
                    <a:pt x="174" y="27"/>
                  </a:cubicBezTo>
                  <a:cubicBezTo>
                    <a:pt x="174" y="20"/>
                    <a:pt x="174" y="13"/>
                    <a:pt x="174" y="5"/>
                  </a:cubicBezTo>
                  <a:cubicBezTo>
                    <a:pt x="174" y="4"/>
                    <a:pt x="173" y="2"/>
                    <a:pt x="171" y="2"/>
                  </a:cubicBezTo>
                  <a:cubicBezTo>
                    <a:pt x="163" y="1"/>
                    <a:pt x="155" y="0"/>
                    <a:pt x="147" y="0"/>
                  </a:cubicBezTo>
                  <a:cubicBezTo>
                    <a:pt x="139" y="0"/>
                    <a:pt x="131" y="1"/>
                    <a:pt x="123" y="2"/>
                  </a:cubicBezTo>
                  <a:cubicBezTo>
                    <a:pt x="122" y="2"/>
                    <a:pt x="120" y="4"/>
                    <a:pt x="120" y="5"/>
                  </a:cubicBezTo>
                  <a:cubicBezTo>
                    <a:pt x="120" y="13"/>
                    <a:pt x="120" y="20"/>
                    <a:pt x="120" y="27"/>
                  </a:cubicBezTo>
                  <a:cubicBezTo>
                    <a:pt x="107" y="30"/>
                    <a:pt x="94" y="35"/>
                    <a:pt x="82" y="42"/>
                  </a:cubicBezTo>
                  <a:cubicBezTo>
                    <a:pt x="77" y="37"/>
                    <a:pt x="72" y="32"/>
                    <a:pt x="67" y="27"/>
                  </a:cubicBezTo>
                  <a:cubicBezTo>
                    <a:pt x="66" y="26"/>
                    <a:pt x="64" y="26"/>
                    <a:pt x="63" y="27"/>
                  </a:cubicBezTo>
                  <a:cubicBezTo>
                    <a:pt x="50" y="36"/>
                    <a:pt x="39" y="48"/>
                    <a:pt x="29" y="61"/>
                  </a:cubicBezTo>
                  <a:cubicBezTo>
                    <a:pt x="29" y="62"/>
                    <a:pt x="28" y="63"/>
                    <a:pt x="29" y="64"/>
                  </a:cubicBezTo>
                  <a:cubicBezTo>
                    <a:pt x="28" y="71"/>
                    <a:pt x="28" y="77"/>
                    <a:pt x="27" y="83"/>
                  </a:cubicBezTo>
                  <a:cubicBezTo>
                    <a:pt x="27" y="84"/>
                    <a:pt x="27" y="84"/>
                    <a:pt x="27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5"/>
                    <a:pt x="26" y="85"/>
                    <a:pt x="26" y="85"/>
                  </a:cubicBezTo>
                  <a:cubicBezTo>
                    <a:pt x="26" y="86"/>
                    <a:pt x="26" y="86"/>
                    <a:pt x="26" y="87"/>
                  </a:cubicBezTo>
                  <a:cubicBezTo>
                    <a:pt x="26" y="87"/>
                    <a:pt x="26" y="88"/>
                    <a:pt x="26" y="88"/>
                  </a:cubicBezTo>
                  <a:cubicBezTo>
                    <a:pt x="26" y="89"/>
                    <a:pt x="26" y="91"/>
                    <a:pt x="27" y="91"/>
                  </a:cubicBezTo>
                  <a:cubicBezTo>
                    <a:pt x="30" y="94"/>
                    <a:pt x="32" y="96"/>
                    <a:pt x="35" y="99"/>
                  </a:cubicBezTo>
                  <a:cubicBezTo>
                    <a:pt x="32" y="105"/>
                    <a:pt x="30" y="111"/>
                    <a:pt x="29" y="118"/>
                  </a:cubicBezTo>
                  <a:cubicBezTo>
                    <a:pt x="22" y="118"/>
                    <a:pt x="15" y="118"/>
                    <a:pt x="7" y="118"/>
                  </a:cubicBezTo>
                  <a:cubicBezTo>
                    <a:pt x="6" y="118"/>
                    <a:pt x="4" y="119"/>
                    <a:pt x="4" y="121"/>
                  </a:cubicBezTo>
                  <a:cubicBezTo>
                    <a:pt x="4" y="122"/>
                    <a:pt x="4" y="123"/>
                    <a:pt x="4" y="125"/>
                  </a:cubicBezTo>
                  <a:cubicBezTo>
                    <a:pt x="3" y="125"/>
                    <a:pt x="2" y="126"/>
                    <a:pt x="2" y="127"/>
                  </a:cubicBezTo>
                  <a:cubicBezTo>
                    <a:pt x="1" y="136"/>
                    <a:pt x="0" y="153"/>
                    <a:pt x="0" y="167"/>
                  </a:cubicBezTo>
                  <a:cubicBezTo>
                    <a:pt x="0" y="178"/>
                    <a:pt x="0" y="188"/>
                    <a:pt x="1" y="195"/>
                  </a:cubicBezTo>
                  <a:cubicBezTo>
                    <a:pt x="2" y="196"/>
                    <a:pt x="3" y="198"/>
                    <a:pt x="5" y="198"/>
                  </a:cubicBezTo>
                  <a:cubicBezTo>
                    <a:pt x="12" y="198"/>
                    <a:pt x="19" y="198"/>
                    <a:pt x="26" y="198"/>
                  </a:cubicBezTo>
                  <a:cubicBezTo>
                    <a:pt x="28" y="206"/>
                    <a:pt x="30" y="213"/>
                    <a:pt x="33" y="221"/>
                  </a:cubicBezTo>
                  <a:cubicBezTo>
                    <a:pt x="32" y="222"/>
                    <a:pt x="31" y="223"/>
                    <a:pt x="30" y="224"/>
                  </a:cubicBezTo>
                  <a:cubicBezTo>
                    <a:pt x="29" y="225"/>
                    <a:pt x="28" y="226"/>
                    <a:pt x="28" y="227"/>
                  </a:cubicBezTo>
                  <a:cubicBezTo>
                    <a:pt x="28" y="228"/>
                    <a:pt x="28" y="228"/>
                    <a:pt x="28" y="228"/>
                  </a:cubicBezTo>
                  <a:cubicBezTo>
                    <a:pt x="28" y="236"/>
                    <a:pt x="27" y="245"/>
                    <a:pt x="26" y="253"/>
                  </a:cubicBezTo>
                  <a:cubicBezTo>
                    <a:pt x="26" y="253"/>
                    <a:pt x="26" y="254"/>
                    <a:pt x="25" y="254"/>
                  </a:cubicBezTo>
                  <a:cubicBezTo>
                    <a:pt x="25" y="256"/>
                    <a:pt x="26" y="258"/>
                    <a:pt x="28" y="258"/>
                  </a:cubicBezTo>
                  <a:cubicBezTo>
                    <a:pt x="28" y="258"/>
                    <a:pt x="28" y="258"/>
                    <a:pt x="28" y="258"/>
                  </a:cubicBezTo>
                  <a:cubicBezTo>
                    <a:pt x="37" y="270"/>
                    <a:pt x="47" y="279"/>
                    <a:pt x="58" y="288"/>
                  </a:cubicBezTo>
                  <a:cubicBezTo>
                    <a:pt x="58" y="289"/>
                    <a:pt x="59" y="289"/>
                    <a:pt x="60" y="289"/>
                  </a:cubicBezTo>
                  <a:cubicBezTo>
                    <a:pt x="62" y="290"/>
                    <a:pt x="63" y="290"/>
                    <a:pt x="64" y="289"/>
                  </a:cubicBezTo>
                  <a:cubicBezTo>
                    <a:pt x="69" y="284"/>
                    <a:pt x="74" y="279"/>
                    <a:pt x="79" y="274"/>
                  </a:cubicBezTo>
                  <a:cubicBezTo>
                    <a:pt x="91" y="281"/>
                    <a:pt x="101" y="286"/>
                    <a:pt x="114" y="289"/>
                  </a:cubicBezTo>
                  <a:cubicBezTo>
                    <a:pt x="115" y="297"/>
                    <a:pt x="116" y="302"/>
                    <a:pt x="118" y="312"/>
                  </a:cubicBezTo>
                  <a:cubicBezTo>
                    <a:pt x="118" y="313"/>
                    <a:pt x="119" y="314"/>
                    <a:pt x="120" y="314"/>
                  </a:cubicBezTo>
                  <a:cubicBezTo>
                    <a:pt x="128" y="316"/>
                    <a:pt x="136" y="316"/>
                    <a:pt x="144" y="316"/>
                  </a:cubicBezTo>
                  <a:cubicBezTo>
                    <a:pt x="152" y="316"/>
                    <a:pt x="160" y="316"/>
                    <a:pt x="168" y="314"/>
                  </a:cubicBezTo>
                  <a:cubicBezTo>
                    <a:pt x="170" y="314"/>
                    <a:pt x="171" y="313"/>
                    <a:pt x="171" y="311"/>
                  </a:cubicBezTo>
                  <a:cubicBezTo>
                    <a:pt x="171" y="305"/>
                    <a:pt x="173" y="297"/>
                    <a:pt x="174" y="288"/>
                  </a:cubicBezTo>
                  <a:cubicBezTo>
                    <a:pt x="187" y="285"/>
                    <a:pt x="198" y="281"/>
                    <a:pt x="210" y="274"/>
                  </a:cubicBezTo>
                  <a:cubicBezTo>
                    <a:pt x="215" y="279"/>
                    <a:pt x="219" y="284"/>
                    <a:pt x="224" y="289"/>
                  </a:cubicBezTo>
                  <a:cubicBezTo>
                    <a:pt x="226" y="290"/>
                    <a:pt x="227" y="290"/>
                    <a:pt x="229" y="289"/>
                  </a:cubicBezTo>
                  <a:cubicBezTo>
                    <a:pt x="242" y="280"/>
                    <a:pt x="253" y="269"/>
                    <a:pt x="262" y="255"/>
                  </a:cubicBezTo>
                  <a:cubicBezTo>
                    <a:pt x="263" y="254"/>
                    <a:pt x="263" y="254"/>
                    <a:pt x="263" y="254"/>
                  </a:cubicBezTo>
                  <a:cubicBezTo>
                    <a:pt x="265" y="245"/>
                    <a:pt x="265" y="239"/>
                    <a:pt x="266" y="227"/>
                  </a:cubicBezTo>
                  <a:cubicBezTo>
                    <a:pt x="266" y="227"/>
                    <a:pt x="266" y="227"/>
                    <a:pt x="266" y="226"/>
                  </a:cubicBezTo>
                  <a:cubicBezTo>
                    <a:pt x="266" y="226"/>
                    <a:pt x="266" y="226"/>
                    <a:pt x="266" y="226"/>
                  </a:cubicBezTo>
                  <a:cubicBezTo>
                    <a:pt x="265" y="226"/>
                    <a:pt x="265" y="225"/>
                    <a:pt x="265" y="225"/>
                  </a:cubicBezTo>
                  <a:cubicBezTo>
                    <a:pt x="265" y="225"/>
                    <a:pt x="265" y="225"/>
                    <a:pt x="265" y="225"/>
                  </a:cubicBezTo>
                  <a:cubicBezTo>
                    <a:pt x="262" y="222"/>
                    <a:pt x="259" y="219"/>
                    <a:pt x="257" y="217"/>
                  </a:cubicBezTo>
                  <a:cubicBezTo>
                    <a:pt x="262" y="208"/>
                    <a:pt x="264" y="203"/>
                    <a:pt x="266" y="200"/>
                  </a:cubicBezTo>
                  <a:cubicBezTo>
                    <a:pt x="268" y="199"/>
                    <a:pt x="268" y="199"/>
                    <a:pt x="270" y="198"/>
                  </a:cubicBezTo>
                  <a:close/>
                  <a:moveTo>
                    <a:pt x="267" y="192"/>
                  </a:moveTo>
                  <a:cubicBezTo>
                    <a:pt x="267" y="192"/>
                    <a:pt x="267" y="192"/>
                    <a:pt x="266" y="192"/>
                  </a:cubicBezTo>
                  <a:cubicBezTo>
                    <a:pt x="267" y="190"/>
                    <a:pt x="267" y="189"/>
                    <a:pt x="267" y="187"/>
                  </a:cubicBezTo>
                  <a:cubicBezTo>
                    <a:pt x="270" y="182"/>
                    <a:pt x="272" y="177"/>
                    <a:pt x="273" y="172"/>
                  </a:cubicBezTo>
                  <a:cubicBezTo>
                    <a:pt x="275" y="172"/>
                    <a:pt x="276" y="171"/>
                    <a:pt x="278" y="171"/>
                  </a:cubicBezTo>
                  <a:cubicBezTo>
                    <a:pt x="275" y="178"/>
                    <a:pt x="272" y="184"/>
                    <a:pt x="270" y="191"/>
                  </a:cubicBezTo>
                  <a:cubicBezTo>
                    <a:pt x="269" y="191"/>
                    <a:pt x="268" y="191"/>
                    <a:pt x="267" y="192"/>
                  </a:cubicBezTo>
                  <a:close/>
                  <a:moveTo>
                    <a:pt x="267" y="175"/>
                  </a:moveTo>
                  <a:cubicBezTo>
                    <a:pt x="267" y="174"/>
                    <a:pt x="268" y="174"/>
                    <a:pt x="268" y="174"/>
                  </a:cubicBezTo>
                  <a:cubicBezTo>
                    <a:pt x="268" y="174"/>
                    <a:pt x="269" y="173"/>
                    <a:pt x="269" y="173"/>
                  </a:cubicBezTo>
                  <a:cubicBezTo>
                    <a:pt x="269" y="175"/>
                    <a:pt x="268" y="177"/>
                    <a:pt x="267" y="179"/>
                  </a:cubicBezTo>
                  <a:cubicBezTo>
                    <a:pt x="267" y="177"/>
                    <a:pt x="267" y="176"/>
                    <a:pt x="267" y="175"/>
                  </a:cubicBezTo>
                  <a:close/>
                  <a:moveTo>
                    <a:pt x="274" y="191"/>
                  </a:moveTo>
                  <a:cubicBezTo>
                    <a:pt x="276" y="184"/>
                    <a:pt x="279" y="177"/>
                    <a:pt x="282" y="171"/>
                  </a:cubicBezTo>
                  <a:cubicBezTo>
                    <a:pt x="282" y="171"/>
                    <a:pt x="283" y="171"/>
                    <a:pt x="283" y="171"/>
                  </a:cubicBezTo>
                  <a:cubicBezTo>
                    <a:pt x="283" y="178"/>
                    <a:pt x="282" y="184"/>
                    <a:pt x="281" y="191"/>
                  </a:cubicBezTo>
                  <a:cubicBezTo>
                    <a:pt x="279" y="191"/>
                    <a:pt x="277" y="191"/>
                    <a:pt x="276" y="191"/>
                  </a:cubicBezTo>
                  <a:cubicBezTo>
                    <a:pt x="275" y="191"/>
                    <a:pt x="274" y="191"/>
                    <a:pt x="274" y="191"/>
                  </a:cubicBezTo>
                  <a:close/>
                  <a:moveTo>
                    <a:pt x="249" y="80"/>
                  </a:moveTo>
                  <a:cubicBezTo>
                    <a:pt x="252" y="77"/>
                    <a:pt x="255" y="74"/>
                    <a:pt x="258" y="71"/>
                  </a:cubicBezTo>
                  <a:cubicBezTo>
                    <a:pt x="258" y="74"/>
                    <a:pt x="258" y="76"/>
                    <a:pt x="258" y="79"/>
                  </a:cubicBezTo>
                  <a:cubicBezTo>
                    <a:pt x="258" y="81"/>
                    <a:pt x="258" y="83"/>
                    <a:pt x="258" y="84"/>
                  </a:cubicBezTo>
                  <a:cubicBezTo>
                    <a:pt x="257" y="85"/>
                    <a:pt x="255" y="87"/>
                    <a:pt x="254" y="88"/>
                  </a:cubicBezTo>
                  <a:cubicBezTo>
                    <a:pt x="253" y="85"/>
                    <a:pt x="251" y="82"/>
                    <a:pt x="249" y="80"/>
                  </a:cubicBezTo>
                  <a:close/>
                  <a:moveTo>
                    <a:pt x="35" y="71"/>
                  </a:moveTo>
                  <a:cubicBezTo>
                    <a:pt x="36" y="71"/>
                    <a:pt x="37" y="72"/>
                    <a:pt x="37" y="73"/>
                  </a:cubicBezTo>
                  <a:cubicBezTo>
                    <a:pt x="36" y="73"/>
                    <a:pt x="36" y="74"/>
                    <a:pt x="35" y="75"/>
                  </a:cubicBezTo>
                  <a:cubicBezTo>
                    <a:pt x="35" y="74"/>
                    <a:pt x="35" y="72"/>
                    <a:pt x="35" y="71"/>
                  </a:cubicBezTo>
                  <a:close/>
                  <a:moveTo>
                    <a:pt x="33" y="86"/>
                  </a:moveTo>
                  <a:cubicBezTo>
                    <a:pt x="34" y="84"/>
                    <a:pt x="34" y="82"/>
                    <a:pt x="34" y="81"/>
                  </a:cubicBezTo>
                  <a:cubicBezTo>
                    <a:pt x="36" y="79"/>
                    <a:pt x="38" y="77"/>
                    <a:pt x="40" y="75"/>
                  </a:cubicBezTo>
                  <a:cubicBezTo>
                    <a:pt x="40" y="75"/>
                    <a:pt x="41" y="76"/>
                    <a:pt x="41" y="76"/>
                  </a:cubicBezTo>
                  <a:cubicBezTo>
                    <a:pt x="39" y="80"/>
                    <a:pt x="36" y="83"/>
                    <a:pt x="33" y="86"/>
                  </a:cubicBezTo>
                  <a:close/>
                  <a:moveTo>
                    <a:pt x="35" y="89"/>
                  </a:moveTo>
                  <a:cubicBezTo>
                    <a:pt x="38" y="86"/>
                    <a:pt x="41" y="82"/>
                    <a:pt x="44" y="79"/>
                  </a:cubicBezTo>
                  <a:cubicBezTo>
                    <a:pt x="44" y="79"/>
                    <a:pt x="44" y="80"/>
                    <a:pt x="45" y="80"/>
                  </a:cubicBezTo>
                  <a:cubicBezTo>
                    <a:pt x="42" y="84"/>
                    <a:pt x="40" y="88"/>
                    <a:pt x="38" y="92"/>
                  </a:cubicBezTo>
                  <a:cubicBezTo>
                    <a:pt x="37" y="91"/>
                    <a:pt x="36" y="90"/>
                    <a:pt x="35" y="89"/>
                  </a:cubicBezTo>
                  <a:close/>
                  <a:moveTo>
                    <a:pt x="35" y="122"/>
                  </a:moveTo>
                  <a:cubicBezTo>
                    <a:pt x="36" y="115"/>
                    <a:pt x="38" y="107"/>
                    <a:pt x="41" y="101"/>
                  </a:cubicBezTo>
                  <a:cubicBezTo>
                    <a:pt x="42" y="100"/>
                    <a:pt x="42" y="100"/>
                    <a:pt x="42" y="99"/>
                  </a:cubicBezTo>
                  <a:cubicBezTo>
                    <a:pt x="45" y="93"/>
                    <a:pt x="48" y="87"/>
                    <a:pt x="52" y="81"/>
                  </a:cubicBezTo>
                  <a:cubicBezTo>
                    <a:pt x="53" y="80"/>
                    <a:pt x="52" y="78"/>
                    <a:pt x="51" y="77"/>
                  </a:cubicBezTo>
                  <a:cubicBezTo>
                    <a:pt x="46" y="72"/>
                    <a:pt x="41" y="67"/>
                    <a:pt x="37" y="62"/>
                  </a:cubicBezTo>
                  <a:cubicBezTo>
                    <a:pt x="45" y="52"/>
                    <a:pt x="54" y="42"/>
                    <a:pt x="65" y="34"/>
                  </a:cubicBezTo>
                  <a:cubicBezTo>
                    <a:pt x="70" y="39"/>
                    <a:pt x="75" y="44"/>
                    <a:pt x="80" y="49"/>
                  </a:cubicBezTo>
                  <a:cubicBezTo>
                    <a:pt x="81" y="50"/>
                    <a:pt x="82" y="50"/>
                    <a:pt x="84" y="49"/>
                  </a:cubicBezTo>
                  <a:cubicBezTo>
                    <a:pt x="96" y="41"/>
                    <a:pt x="110" y="36"/>
                    <a:pt x="124" y="33"/>
                  </a:cubicBezTo>
                  <a:cubicBezTo>
                    <a:pt x="126" y="32"/>
                    <a:pt x="127" y="31"/>
                    <a:pt x="127" y="29"/>
                  </a:cubicBezTo>
                  <a:cubicBezTo>
                    <a:pt x="127" y="22"/>
                    <a:pt x="127" y="15"/>
                    <a:pt x="127" y="8"/>
                  </a:cubicBezTo>
                  <a:cubicBezTo>
                    <a:pt x="134" y="7"/>
                    <a:pt x="140" y="7"/>
                    <a:pt x="147" y="7"/>
                  </a:cubicBezTo>
                  <a:cubicBezTo>
                    <a:pt x="154" y="7"/>
                    <a:pt x="160" y="7"/>
                    <a:pt x="167" y="8"/>
                  </a:cubicBezTo>
                  <a:cubicBezTo>
                    <a:pt x="167" y="15"/>
                    <a:pt x="167" y="22"/>
                    <a:pt x="167" y="29"/>
                  </a:cubicBezTo>
                  <a:cubicBezTo>
                    <a:pt x="167" y="31"/>
                    <a:pt x="168" y="32"/>
                    <a:pt x="170" y="33"/>
                  </a:cubicBezTo>
                  <a:cubicBezTo>
                    <a:pt x="184" y="36"/>
                    <a:pt x="198" y="41"/>
                    <a:pt x="210" y="49"/>
                  </a:cubicBezTo>
                  <a:cubicBezTo>
                    <a:pt x="212" y="50"/>
                    <a:pt x="213" y="50"/>
                    <a:pt x="214" y="49"/>
                  </a:cubicBezTo>
                  <a:cubicBezTo>
                    <a:pt x="220" y="44"/>
                    <a:pt x="225" y="39"/>
                    <a:pt x="230" y="34"/>
                  </a:cubicBezTo>
                  <a:cubicBezTo>
                    <a:pt x="231" y="35"/>
                    <a:pt x="232" y="36"/>
                    <a:pt x="234" y="38"/>
                  </a:cubicBezTo>
                  <a:cubicBezTo>
                    <a:pt x="238" y="41"/>
                    <a:pt x="242" y="45"/>
                    <a:pt x="245" y="48"/>
                  </a:cubicBezTo>
                  <a:cubicBezTo>
                    <a:pt x="248" y="52"/>
                    <a:pt x="251" y="54"/>
                    <a:pt x="252" y="55"/>
                  </a:cubicBezTo>
                  <a:cubicBezTo>
                    <a:pt x="254" y="57"/>
                    <a:pt x="255" y="59"/>
                    <a:pt x="257" y="61"/>
                  </a:cubicBezTo>
                  <a:cubicBezTo>
                    <a:pt x="257" y="62"/>
                    <a:pt x="257" y="62"/>
                    <a:pt x="258" y="62"/>
                  </a:cubicBezTo>
                  <a:cubicBezTo>
                    <a:pt x="253" y="67"/>
                    <a:pt x="248" y="72"/>
                    <a:pt x="243" y="77"/>
                  </a:cubicBezTo>
                  <a:cubicBezTo>
                    <a:pt x="242" y="78"/>
                    <a:pt x="241" y="80"/>
                    <a:pt x="242" y="81"/>
                  </a:cubicBezTo>
                  <a:cubicBezTo>
                    <a:pt x="251" y="94"/>
                    <a:pt x="256" y="107"/>
                    <a:pt x="259" y="122"/>
                  </a:cubicBezTo>
                  <a:cubicBezTo>
                    <a:pt x="260" y="124"/>
                    <a:pt x="261" y="125"/>
                    <a:pt x="263" y="125"/>
                  </a:cubicBezTo>
                  <a:cubicBezTo>
                    <a:pt x="270" y="125"/>
                    <a:pt x="277" y="125"/>
                    <a:pt x="284" y="125"/>
                  </a:cubicBezTo>
                  <a:cubicBezTo>
                    <a:pt x="285" y="131"/>
                    <a:pt x="285" y="138"/>
                    <a:pt x="285" y="145"/>
                  </a:cubicBezTo>
                  <a:cubicBezTo>
                    <a:pt x="285" y="152"/>
                    <a:pt x="285" y="158"/>
                    <a:pt x="284" y="164"/>
                  </a:cubicBezTo>
                  <a:cubicBezTo>
                    <a:pt x="283" y="164"/>
                    <a:pt x="282" y="164"/>
                    <a:pt x="281" y="164"/>
                  </a:cubicBezTo>
                  <a:cubicBezTo>
                    <a:pt x="274" y="164"/>
                    <a:pt x="269" y="166"/>
                    <a:pt x="264" y="168"/>
                  </a:cubicBezTo>
                  <a:cubicBezTo>
                    <a:pt x="261" y="170"/>
                    <a:pt x="259" y="173"/>
                    <a:pt x="257" y="176"/>
                  </a:cubicBezTo>
                  <a:cubicBezTo>
                    <a:pt x="253" y="184"/>
                    <a:pt x="251" y="195"/>
                    <a:pt x="243" y="208"/>
                  </a:cubicBezTo>
                  <a:cubicBezTo>
                    <a:pt x="242" y="210"/>
                    <a:pt x="242" y="211"/>
                    <a:pt x="243" y="213"/>
                  </a:cubicBezTo>
                  <a:cubicBezTo>
                    <a:pt x="248" y="217"/>
                    <a:pt x="253" y="222"/>
                    <a:pt x="258" y="227"/>
                  </a:cubicBezTo>
                  <a:cubicBezTo>
                    <a:pt x="250" y="238"/>
                    <a:pt x="241" y="248"/>
                    <a:pt x="230" y="256"/>
                  </a:cubicBezTo>
                  <a:cubicBezTo>
                    <a:pt x="225" y="251"/>
                    <a:pt x="220" y="246"/>
                    <a:pt x="215" y="241"/>
                  </a:cubicBezTo>
                  <a:cubicBezTo>
                    <a:pt x="214" y="240"/>
                    <a:pt x="212" y="240"/>
                    <a:pt x="211" y="240"/>
                  </a:cubicBezTo>
                  <a:cubicBezTo>
                    <a:pt x="198" y="249"/>
                    <a:pt x="185" y="255"/>
                    <a:pt x="170" y="258"/>
                  </a:cubicBezTo>
                  <a:cubicBezTo>
                    <a:pt x="168" y="258"/>
                    <a:pt x="167" y="259"/>
                    <a:pt x="167" y="261"/>
                  </a:cubicBezTo>
                  <a:cubicBezTo>
                    <a:pt x="167" y="268"/>
                    <a:pt x="167" y="275"/>
                    <a:pt x="167" y="282"/>
                  </a:cubicBezTo>
                  <a:cubicBezTo>
                    <a:pt x="160" y="283"/>
                    <a:pt x="154" y="283"/>
                    <a:pt x="147" y="283"/>
                  </a:cubicBezTo>
                  <a:cubicBezTo>
                    <a:pt x="140" y="283"/>
                    <a:pt x="134" y="283"/>
                    <a:pt x="127" y="282"/>
                  </a:cubicBezTo>
                  <a:cubicBezTo>
                    <a:pt x="127" y="275"/>
                    <a:pt x="127" y="268"/>
                    <a:pt x="127" y="261"/>
                  </a:cubicBezTo>
                  <a:cubicBezTo>
                    <a:pt x="127" y="259"/>
                    <a:pt x="126" y="258"/>
                    <a:pt x="124" y="258"/>
                  </a:cubicBezTo>
                  <a:cubicBezTo>
                    <a:pt x="110" y="255"/>
                    <a:pt x="96" y="249"/>
                    <a:pt x="83" y="240"/>
                  </a:cubicBezTo>
                  <a:cubicBezTo>
                    <a:pt x="82" y="240"/>
                    <a:pt x="80" y="240"/>
                    <a:pt x="79" y="241"/>
                  </a:cubicBezTo>
                  <a:cubicBezTo>
                    <a:pt x="74" y="246"/>
                    <a:pt x="69" y="251"/>
                    <a:pt x="64" y="255"/>
                  </a:cubicBezTo>
                  <a:cubicBezTo>
                    <a:pt x="53" y="247"/>
                    <a:pt x="44" y="238"/>
                    <a:pt x="36" y="227"/>
                  </a:cubicBezTo>
                  <a:cubicBezTo>
                    <a:pt x="41" y="222"/>
                    <a:pt x="46" y="217"/>
                    <a:pt x="51" y="213"/>
                  </a:cubicBezTo>
                  <a:cubicBezTo>
                    <a:pt x="52" y="211"/>
                    <a:pt x="52" y="210"/>
                    <a:pt x="51" y="208"/>
                  </a:cubicBezTo>
                  <a:cubicBezTo>
                    <a:pt x="43" y="196"/>
                    <a:pt x="37" y="182"/>
                    <a:pt x="34" y="167"/>
                  </a:cubicBezTo>
                  <a:cubicBezTo>
                    <a:pt x="34" y="166"/>
                    <a:pt x="33" y="165"/>
                    <a:pt x="31" y="165"/>
                  </a:cubicBezTo>
                  <a:cubicBezTo>
                    <a:pt x="24" y="165"/>
                    <a:pt x="17" y="165"/>
                    <a:pt x="10" y="165"/>
                  </a:cubicBezTo>
                  <a:cubicBezTo>
                    <a:pt x="9" y="158"/>
                    <a:pt x="9" y="152"/>
                    <a:pt x="9" y="145"/>
                  </a:cubicBezTo>
                  <a:cubicBezTo>
                    <a:pt x="9" y="138"/>
                    <a:pt x="9" y="131"/>
                    <a:pt x="10" y="125"/>
                  </a:cubicBezTo>
                  <a:cubicBezTo>
                    <a:pt x="17" y="125"/>
                    <a:pt x="24" y="125"/>
                    <a:pt x="31" y="125"/>
                  </a:cubicBezTo>
                  <a:cubicBezTo>
                    <a:pt x="33" y="125"/>
                    <a:pt x="34" y="124"/>
                    <a:pt x="35" y="122"/>
                  </a:cubicBezTo>
                  <a:close/>
                  <a:moveTo>
                    <a:pt x="257" y="252"/>
                  </a:moveTo>
                  <a:cubicBezTo>
                    <a:pt x="254" y="255"/>
                    <a:pt x="252" y="258"/>
                    <a:pt x="249" y="261"/>
                  </a:cubicBezTo>
                  <a:cubicBezTo>
                    <a:pt x="251" y="255"/>
                    <a:pt x="253" y="248"/>
                    <a:pt x="255" y="241"/>
                  </a:cubicBezTo>
                  <a:cubicBezTo>
                    <a:pt x="256" y="240"/>
                    <a:pt x="257" y="239"/>
                    <a:pt x="258" y="238"/>
                  </a:cubicBezTo>
                  <a:cubicBezTo>
                    <a:pt x="258" y="243"/>
                    <a:pt x="257" y="247"/>
                    <a:pt x="257" y="252"/>
                  </a:cubicBezTo>
                  <a:close/>
                  <a:moveTo>
                    <a:pt x="236" y="274"/>
                  </a:moveTo>
                  <a:cubicBezTo>
                    <a:pt x="239" y="267"/>
                    <a:pt x="241" y="260"/>
                    <a:pt x="244" y="253"/>
                  </a:cubicBezTo>
                  <a:cubicBezTo>
                    <a:pt x="246" y="251"/>
                    <a:pt x="248" y="249"/>
                    <a:pt x="250" y="247"/>
                  </a:cubicBezTo>
                  <a:cubicBezTo>
                    <a:pt x="248" y="254"/>
                    <a:pt x="246" y="260"/>
                    <a:pt x="244" y="267"/>
                  </a:cubicBezTo>
                  <a:cubicBezTo>
                    <a:pt x="242" y="270"/>
                    <a:pt x="239" y="272"/>
                    <a:pt x="236" y="274"/>
                  </a:cubicBezTo>
                  <a:close/>
                  <a:moveTo>
                    <a:pt x="215" y="270"/>
                  </a:moveTo>
                  <a:cubicBezTo>
                    <a:pt x="218" y="266"/>
                    <a:pt x="220" y="262"/>
                    <a:pt x="222" y="257"/>
                  </a:cubicBezTo>
                  <a:cubicBezTo>
                    <a:pt x="222" y="258"/>
                    <a:pt x="223" y="258"/>
                    <a:pt x="224" y="259"/>
                  </a:cubicBezTo>
                  <a:cubicBezTo>
                    <a:pt x="224" y="259"/>
                    <a:pt x="224" y="259"/>
                    <a:pt x="224" y="259"/>
                  </a:cubicBezTo>
                  <a:cubicBezTo>
                    <a:pt x="222" y="264"/>
                    <a:pt x="219" y="268"/>
                    <a:pt x="217" y="272"/>
                  </a:cubicBezTo>
                  <a:cubicBezTo>
                    <a:pt x="217" y="272"/>
                    <a:pt x="216" y="271"/>
                    <a:pt x="215" y="270"/>
                  </a:cubicBezTo>
                  <a:close/>
                  <a:moveTo>
                    <a:pt x="174" y="281"/>
                  </a:moveTo>
                  <a:cubicBezTo>
                    <a:pt x="174" y="279"/>
                    <a:pt x="174" y="277"/>
                    <a:pt x="174" y="275"/>
                  </a:cubicBezTo>
                  <a:cubicBezTo>
                    <a:pt x="177" y="271"/>
                    <a:pt x="180" y="266"/>
                    <a:pt x="182" y="261"/>
                  </a:cubicBezTo>
                  <a:cubicBezTo>
                    <a:pt x="184" y="261"/>
                    <a:pt x="185" y="260"/>
                    <a:pt x="187" y="260"/>
                  </a:cubicBezTo>
                  <a:cubicBezTo>
                    <a:pt x="183" y="267"/>
                    <a:pt x="180" y="274"/>
                    <a:pt x="176" y="281"/>
                  </a:cubicBezTo>
                  <a:cubicBezTo>
                    <a:pt x="175" y="281"/>
                    <a:pt x="175" y="281"/>
                    <a:pt x="174" y="281"/>
                  </a:cubicBezTo>
                  <a:close/>
                  <a:moveTo>
                    <a:pt x="164" y="308"/>
                  </a:moveTo>
                  <a:cubicBezTo>
                    <a:pt x="163" y="308"/>
                    <a:pt x="162" y="308"/>
                    <a:pt x="160" y="309"/>
                  </a:cubicBezTo>
                  <a:cubicBezTo>
                    <a:pt x="162" y="304"/>
                    <a:pt x="164" y="299"/>
                    <a:pt x="166" y="294"/>
                  </a:cubicBezTo>
                  <a:cubicBezTo>
                    <a:pt x="166" y="299"/>
                    <a:pt x="165" y="304"/>
                    <a:pt x="164" y="308"/>
                  </a:cubicBezTo>
                  <a:close/>
                  <a:moveTo>
                    <a:pt x="165" y="289"/>
                  </a:moveTo>
                  <a:cubicBezTo>
                    <a:pt x="162" y="295"/>
                    <a:pt x="159" y="302"/>
                    <a:pt x="156" y="309"/>
                  </a:cubicBezTo>
                  <a:cubicBezTo>
                    <a:pt x="154" y="309"/>
                    <a:pt x="152" y="309"/>
                    <a:pt x="150" y="309"/>
                  </a:cubicBezTo>
                  <a:cubicBezTo>
                    <a:pt x="152" y="303"/>
                    <a:pt x="155" y="296"/>
                    <a:pt x="158" y="290"/>
                  </a:cubicBezTo>
                  <a:cubicBezTo>
                    <a:pt x="160" y="289"/>
                    <a:pt x="163" y="289"/>
                    <a:pt x="165" y="289"/>
                  </a:cubicBezTo>
                  <a:close/>
                  <a:moveTo>
                    <a:pt x="174" y="264"/>
                  </a:moveTo>
                  <a:cubicBezTo>
                    <a:pt x="175" y="263"/>
                    <a:pt x="176" y="263"/>
                    <a:pt x="178" y="263"/>
                  </a:cubicBezTo>
                  <a:cubicBezTo>
                    <a:pt x="176" y="265"/>
                    <a:pt x="175" y="267"/>
                    <a:pt x="174" y="269"/>
                  </a:cubicBezTo>
                  <a:cubicBezTo>
                    <a:pt x="174" y="267"/>
                    <a:pt x="174" y="265"/>
                    <a:pt x="174" y="264"/>
                  </a:cubicBezTo>
                  <a:close/>
                  <a:moveTo>
                    <a:pt x="192" y="258"/>
                  </a:moveTo>
                  <a:cubicBezTo>
                    <a:pt x="194" y="257"/>
                    <a:pt x="197" y="256"/>
                    <a:pt x="199" y="255"/>
                  </a:cubicBezTo>
                  <a:cubicBezTo>
                    <a:pt x="196" y="262"/>
                    <a:pt x="193" y="269"/>
                    <a:pt x="191" y="276"/>
                  </a:cubicBezTo>
                  <a:cubicBezTo>
                    <a:pt x="187" y="278"/>
                    <a:pt x="184" y="279"/>
                    <a:pt x="181" y="280"/>
                  </a:cubicBezTo>
                  <a:cubicBezTo>
                    <a:pt x="184" y="272"/>
                    <a:pt x="188" y="265"/>
                    <a:pt x="192" y="258"/>
                  </a:cubicBezTo>
                  <a:close/>
                  <a:moveTo>
                    <a:pt x="203" y="253"/>
                  </a:moveTo>
                  <a:cubicBezTo>
                    <a:pt x="205" y="252"/>
                    <a:pt x="207" y="251"/>
                    <a:pt x="209" y="250"/>
                  </a:cubicBezTo>
                  <a:cubicBezTo>
                    <a:pt x="206" y="257"/>
                    <a:pt x="203" y="264"/>
                    <a:pt x="200" y="272"/>
                  </a:cubicBezTo>
                  <a:cubicBezTo>
                    <a:pt x="198" y="273"/>
                    <a:pt x="197" y="274"/>
                    <a:pt x="195" y="274"/>
                  </a:cubicBezTo>
                  <a:cubicBezTo>
                    <a:pt x="198" y="267"/>
                    <a:pt x="201" y="260"/>
                    <a:pt x="203" y="253"/>
                  </a:cubicBezTo>
                  <a:close/>
                  <a:moveTo>
                    <a:pt x="215" y="251"/>
                  </a:moveTo>
                  <a:cubicBezTo>
                    <a:pt x="217" y="252"/>
                    <a:pt x="218" y="253"/>
                    <a:pt x="219" y="254"/>
                  </a:cubicBezTo>
                  <a:cubicBezTo>
                    <a:pt x="218" y="258"/>
                    <a:pt x="216" y="262"/>
                    <a:pt x="214" y="266"/>
                  </a:cubicBezTo>
                  <a:cubicBezTo>
                    <a:pt x="214" y="261"/>
                    <a:pt x="215" y="256"/>
                    <a:pt x="215" y="251"/>
                  </a:cubicBezTo>
                  <a:close/>
                  <a:moveTo>
                    <a:pt x="208" y="261"/>
                  </a:moveTo>
                  <a:cubicBezTo>
                    <a:pt x="207" y="263"/>
                    <a:pt x="207" y="265"/>
                    <a:pt x="207" y="267"/>
                  </a:cubicBezTo>
                  <a:cubicBezTo>
                    <a:pt x="206" y="268"/>
                    <a:pt x="205" y="269"/>
                    <a:pt x="205" y="269"/>
                  </a:cubicBezTo>
                  <a:cubicBezTo>
                    <a:pt x="206" y="266"/>
                    <a:pt x="207" y="264"/>
                    <a:pt x="208" y="261"/>
                  </a:cubicBezTo>
                  <a:close/>
                  <a:moveTo>
                    <a:pt x="224" y="266"/>
                  </a:moveTo>
                  <a:cubicBezTo>
                    <a:pt x="224" y="270"/>
                    <a:pt x="223" y="274"/>
                    <a:pt x="223" y="278"/>
                  </a:cubicBezTo>
                  <a:cubicBezTo>
                    <a:pt x="222" y="277"/>
                    <a:pt x="221" y="276"/>
                    <a:pt x="220" y="275"/>
                  </a:cubicBezTo>
                  <a:cubicBezTo>
                    <a:pt x="221" y="272"/>
                    <a:pt x="223" y="269"/>
                    <a:pt x="224" y="266"/>
                  </a:cubicBezTo>
                  <a:close/>
                  <a:moveTo>
                    <a:pt x="232" y="263"/>
                  </a:moveTo>
                  <a:cubicBezTo>
                    <a:pt x="234" y="261"/>
                    <a:pt x="236" y="259"/>
                    <a:pt x="239" y="257"/>
                  </a:cubicBezTo>
                  <a:cubicBezTo>
                    <a:pt x="236" y="264"/>
                    <a:pt x="234" y="271"/>
                    <a:pt x="231" y="279"/>
                  </a:cubicBezTo>
                  <a:cubicBezTo>
                    <a:pt x="231" y="279"/>
                    <a:pt x="230" y="279"/>
                    <a:pt x="230" y="280"/>
                  </a:cubicBezTo>
                  <a:cubicBezTo>
                    <a:pt x="230" y="274"/>
                    <a:pt x="231" y="268"/>
                    <a:pt x="232" y="263"/>
                  </a:cubicBezTo>
                  <a:close/>
                  <a:moveTo>
                    <a:pt x="106" y="280"/>
                  </a:moveTo>
                  <a:cubicBezTo>
                    <a:pt x="104" y="279"/>
                    <a:pt x="102" y="279"/>
                    <a:pt x="100" y="278"/>
                  </a:cubicBezTo>
                  <a:cubicBezTo>
                    <a:pt x="104" y="272"/>
                    <a:pt x="108" y="267"/>
                    <a:pt x="113" y="262"/>
                  </a:cubicBezTo>
                  <a:cubicBezTo>
                    <a:pt x="115" y="262"/>
                    <a:pt x="117" y="263"/>
                    <a:pt x="119" y="263"/>
                  </a:cubicBezTo>
                  <a:cubicBezTo>
                    <a:pt x="115" y="269"/>
                    <a:pt x="110" y="274"/>
                    <a:pt x="106" y="280"/>
                  </a:cubicBezTo>
                  <a:close/>
                  <a:moveTo>
                    <a:pt x="92" y="274"/>
                  </a:moveTo>
                  <a:cubicBezTo>
                    <a:pt x="96" y="269"/>
                    <a:pt x="101" y="264"/>
                    <a:pt x="105" y="259"/>
                  </a:cubicBezTo>
                  <a:cubicBezTo>
                    <a:pt x="107" y="260"/>
                    <a:pt x="108" y="260"/>
                    <a:pt x="110" y="261"/>
                  </a:cubicBezTo>
                  <a:cubicBezTo>
                    <a:pt x="105" y="266"/>
                    <a:pt x="101" y="271"/>
                    <a:pt x="97" y="276"/>
                  </a:cubicBezTo>
                  <a:cubicBezTo>
                    <a:pt x="95" y="276"/>
                    <a:pt x="94" y="275"/>
                    <a:pt x="92" y="274"/>
                  </a:cubicBezTo>
                  <a:close/>
                  <a:moveTo>
                    <a:pt x="86" y="270"/>
                  </a:moveTo>
                  <a:cubicBezTo>
                    <a:pt x="89" y="265"/>
                    <a:pt x="93" y="261"/>
                    <a:pt x="97" y="256"/>
                  </a:cubicBezTo>
                  <a:cubicBezTo>
                    <a:pt x="97" y="256"/>
                    <a:pt x="97" y="256"/>
                    <a:pt x="97" y="256"/>
                  </a:cubicBezTo>
                  <a:cubicBezTo>
                    <a:pt x="98" y="256"/>
                    <a:pt x="100" y="257"/>
                    <a:pt x="102" y="258"/>
                  </a:cubicBezTo>
                  <a:cubicBezTo>
                    <a:pt x="97" y="262"/>
                    <a:pt x="93" y="267"/>
                    <a:pt x="89" y="272"/>
                  </a:cubicBezTo>
                  <a:cubicBezTo>
                    <a:pt x="88" y="272"/>
                    <a:pt x="87" y="271"/>
                    <a:pt x="86" y="270"/>
                  </a:cubicBezTo>
                  <a:close/>
                  <a:moveTo>
                    <a:pt x="87" y="251"/>
                  </a:moveTo>
                  <a:cubicBezTo>
                    <a:pt x="86" y="252"/>
                    <a:pt x="85" y="253"/>
                    <a:pt x="84" y="255"/>
                  </a:cubicBezTo>
                  <a:cubicBezTo>
                    <a:pt x="84" y="253"/>
                    <a:pt x="84" y="251"/>
                    <a:pt x="84" y="249"/>
                  </a:cubicBezTo>
                  <a:cubicBezTo>
                    <a:pt x="85" y="249"/>
                    <a:pt x="86" y="250"/>
                    <a:pt x="87" y="251"/>
                  </a:cubicBezTo>
                  <a:close/>
                  <a:moveTo>
                    <a:pt x="83" y="268"/>
                  </a:moveTo>
                  <a:cubicBezTo>
                    <a:pt x="83" y="266"/>
                    <a:pt x="83" y="263"/>
                    <a:pt x="83" y="261"/>
                  </a:cubicBezTo>
                  <a:cubicBezTo>
                    <a:pt x="85" y="258"/>
                    <a:pt x="88" y="255"/>
                    <a:pt x="90" y="252"/>
                  </a:cubicBezTo>
                  <a:cubicBezTo>
                    <a:pt x="91" y="253"/>
                    <a:pt x="92" y="253"/>
                    <a:pt x="94" y="254"/>
                  </a:cubicBezTo>
                  <a:cubicBezTo>
                    <a:pt x="90" y="259"/>
                    <a:pt x="87" y="264"/>
                    <a:pt x="83" y="268"/>
                  </a:cubicBezTo>
                  <a:close/>
                  <a:moveTo>
                    <a:pt x="134" y="289"/>
                  </a:moveTo>
                  <a:cubicBezTo>
                    <a:pt x="132" y="295"/>
                    <a:pt x="129" y="300"/>
                    <a:pt x="127" y="306"/>
                  </a:cubicBezTo>
                  <a:cubicBezTo>
                    <a:pt x="127" y="300"/>
                    <a:pt x="127" y="295"/>
                    <a:pt x="128" y="289"/>
                  </a:cubicBezTo>
                  <a:cubicBezTo>
                    <a:pt x="130" y="289"/>
                    <a:pt x="132" y="289"/>
                    <a:pt x="134" y="289"/>
                  </a:cubicBezTo>
                  <a:close/>
                  <a:moveTo>
                    <a:pt x="138" y="290"/>
                  </a:moveTo>
                  <a:cubicBezTo>
                    <a:pt x="140" y="290"/>
                    <a:pt x="142" y="290"/>
                    <a:pt x="143" y="290"/>
                  </a:cubicBezTo>
                  <a:cubicBezTo>
                    <a:pt x="141" y="296"/>
                    <a:pt x="138" y="303"/>
                    <a:pt x="136" y="309"/>
                  </a:cubicBezTo>
                  <a:cubicBezTo>
                    <a:pt x="134" y="309"/>
                    <a:pt x="131" y="309"/>
                    <a:pt x="129" y="309"/>
                  </a:cubicBezTo>
                  <a:cubicBezTo>
                    <a:pt x="132" y="302"/>
                    <a:pt x="135" y="296"/>
                    <a:pt x="138" y="290"/>
                  </a:cubicBezTo>
                  <a:close/>
                  <a:moveTo>
                    <a:pt x="60" y="261"/>
                  </a:moveTo>
                  <a:cubicBezTo>
                    <a:pt x="60" y="267"/>
                    <a:pt x="58" y="272"/>
                    <a:pt x="57" y="279"/>
                  </a:cubicBezTo>
                  <a:cubicBezTo>
                    <a:pt x="56" y="277"/>
                    <a:pt x="54" y="276"/>
                    <a:pt x="53" y="275"/>
                  </a:cubicBezTo>
                  <a:cubicBezTo>
                    <a:pt x="55" y="270"/>
                    <a:pt x="58" y="266"/>
                    <a:pt x="60" y="261"/>
                  </a:cubicBezTo>
                  <a:close/>
                  <a:moveTo>
                    <a:pt x="37" y="258"/>
                  </a:moveTo>
                  <a:cubicBezTo>
                    <a:pt x="39" y="254"/>
                    <a:pt x="41" y="250"/>
                    <a:pt x="44" y="247"/>
                  </a:cubicBezTo>
                  <a:cubicBezTo>
                    <a:pt x="45" y="248"/>
                    <a:pt x="46" y="248"/>
                    <a:pt x="46" y="249"/>
                  </a:cubicBezTo>
                  <a:cubicBezTo>
                    <a:pt x="44" y="253"/>
                    <a:pt x="41" y="257"/>
                    <a:pt x="39" y="260"/>
                  </a:cubicBezTo>
                  <a:cubicBezTo>
                    <a:pt x="38" y="260"/>
                    <a:pt x="37" y="259"/>
                    <a:pt x="37" y="258"/>
                  </a:cubicBezTo>
                  <a:close/>
                  <a:moveTo>
                    <a:pt x="7" y="171"/>
                  </a:moveTo>
                  <a:cubicBezTo>
                    <a:pt x="7" y="171"/>
                    <a:pt x="7" y="171"/>
                    <a:pt x="7" y="171"/>
                  </a:cubicBezTo>
                  <a:cubicBezTo>
                    <a:pt x="9" y="171"/>
                    <a:pt x="10" y="171"/>
                    <a:pt x="12" y="171"/>
                  </a:cubicBezTo>
                  <a:cubicBezTo>
                    <a:pt x="10" y="175"/>
                    <a:pt x="9" y="179"/>
                    <a:pt x="7" y="183"/>
                  </a:cubicBezTo>
                  <a:cubicBezTo>
                    <a:pt x="7" y="179"/>
                    <a:pt x="7" y="175"/>
                    <a:pt x="7" y="171"/>
                  </a:cubicBezTo>
                  <a:close/>
                  <a:moveTo>
                    <a:pt x="7" y="190"/>
                  </a:moveTo>
                  <a:cubicBezTo>
                    <a:pt x="10" y="184"/>
                    <a:pt x="13" y="177"/>
                    <a:pt x="15" y="171"/>
                  </a:cubicBezTo>
                  <a:cubicBezTo>
                    <a:pt x="18" y="171"/>
                    <a:pt x="20" y="171"/>
                    <a:pt x="23" y="171"/>
                  </a:cubicBezTo>
                  <a:cubicBezTo>
                    <a:pt x="20" y="178"/>
                    <a:pt x="17" y="184"/>
                    <a:pt x="15" y="191"/>
                  </a:cubicBezTo>
                  <a:cubicBezTo>
                    <a:pt x="12" y="191"/>
                    <a:pt x="10" y="191"/>
                    <a:pt x="8" y="191"/>
                  </a:cubicBezTo>
                  <a:cubicBezTo>
                    <a:pt x="8" y="191"/>
                    <a:pt x="8" y="190"/>
                    <a:pt x="7" y="190"/>
                  </a:cubicBezTo>
                  <a:close/>
                  <a:moveTo>
                    <a:pt x="26" y="172"/>
                  </a:moveTo>
                  <a:cubicBezTo>
                    <a:pt x="26" y="175"/>
                    <a:pt x="26" y="179"/>
                    <a:pt x="26" y="182"/>
                  </a:cubicBezTo>
                  <a:cubicBezTo>
                    <a:pt x="25" y="185"/>
                    <a:pt x="24" y="188"/>
                    <a:pt x="23" y="191"/>
                  </a:cubicBezTo>
                  <a:cubicBezTo>
                    <a:pt x="21" y="191"/>
                    <a:pt x="20" y="191"/>
                    <a:pt x="18" y="191"/>
                  </a:cubicBezTo>
                  <a:cubicBezTo>
                    <a:pt x="21" y="184"/>
                    <a:pt x="23" y="178"/>
                    <a:pt x="26" y="172"/>
                  </a:cubicBezTo>
                  <a:close/>
                  <a:moveTo>
                    <a:pt x="32" y="195"/>
                  </a:moveTo>
                  <a:cubicBezTo>
                    <a:pt x="32" y="192"/>
                    <a:pt x="32" y="189"/>
                    <a:pt x="33" y="185"/>
                  </a:cubicBezTo>
                  <a:cubicBezTo>
                    <a:pt x="33" y="188"/>
                    <a:pt x="34" y="190"/>
                    <a:pt x="35" y="192"/>
                  </a:cubicBezTo>
                  <a:cubicBezTo>
                    <a:pt x="34" y="194"/>
                    <a:pt x="34" y="196"/>
                    <a:pt x="33" y="199"/>
                  </a:cubicBezTo>
                  <a:cubicBezTo>
                    <a:pt x="33" y="198"/>
                    <a:pt x="32" y="196"/>
                    <a:pt x="32" y="195"/>
                  </a:cubicBezTo>
                  <a:close/>
                  <a:moveTo>
                    <a:pt x="37" y="197"/>
                  </a:moveTo>
                  <a:cubicBezTo>
                    <a:pt x="38" y="199"/>
                    <a:pt x="39" y="201"/>
                    <a:pt x="40" y="203"/>
                  </a:cubicBezTo>
                  <a:cubicBezTo>
                    <a:pt x="39" y="206"/>
                    <a:pt x="38" y="209"/>
                    <a:pt x="37" y="212"/>
                  </a:cubicBezTo>
                  <a:cubicBezTo>
                    <a:pt x="36" y="210"/>
                    <a:pt x="35" y="207"/>
                    <a:pt x="35" y="205"/>
                  </a:cubicBezTo>
                  <a:cubicBezTo>
                    <a:pt x="36" y="202"/>
                    <a:pt x="36" y="199"/>
                    <a:pt x="37" y="197"/>
                  </a:cubicBezTo>
                  <a:close/>
                  <a:moveTo>
                    <a:pt x="44" y="210"/>
                  </a:moveTo>
                  <a:cubicBezTo>
                    <a:pt x="43" y="211"/>
                    <a:pt x="42" y="212"/>
                    <a:pt x="41" y="213"/>
                  </a:cubicBezTo>
                  <a:cubicBezTo>
                    <a:pt x="41" y="211"/>
                    <a:pt x="42" y="209"/>
                    <a:pt x="43" y="207"/>
                  </a:cubicBezTo>
                  <a:cubicBezTo>
                    <a:pt x="43" y="208"/>
                    <a:pt x="44" y="209"/>
                    <a:pt x="44" y="210"/>
                  </a:cubicBezTo>
                  <a:close/>
                  <a:moveTo>
                    <a:pt x="34" y="236"/>
                  </a:moveTo>
                  <a:cubicBezTo>
                    <a:pt x="35" y="237"/>
                    <a:pt x="36" y="238"/>
                    <a:pt x="37" y="239"/>
                  </a:cubicBezTo>
                  <a:cubicBezTo>
                    <a:pt x="36" y="241"/>
                    <a:pt x="35" y="243"/>
                    <a:pt x="34" y="245"/>
                  </a:cubicBezTo>
                  <a:cubicBezTo>
                    <a:pt x="34" y="242"/>
                    <a:pt x="34" y="239"/>
                    <a:pt x="34" y="236"/>
                  </a:cubicBezTo>
                  <a:close/>
                  <a:moveTo>
                    <a:pt x="33" y="253"/>
                  </a:moveTo>
                  <a:cubicBezTo>
                    <a:pt x="35" y="249"/>
                    <a:pt x="37" y="246"/>
                    <a:pt x="39" y="242"/>
                  </a:cubicBezTo>
                  <a:cubicBezTo>
                    <a:pt x="40" y="243"/>
                    <a:pt x="41" y="243"/>
                    <a:pt x="41" y="244"/>
                  </a:cubicBezTo>
                  <a:cubicBezTo>
                    <a:pt x="39" y="248"/>
                    <a:pt x="37" y="251"/>
                    <a:pt x="34" y="255"/>
                  </a:cubicBezTo>
                  <a:cubicBezTo>
                    <a:pt x="34" y="254"/>
                    <a:pt x="33" y="254"/>
                    <a:pt x="33" y="253"/>
                  </a:cubicBezTo>
                  <a:close/>
                  <a:moveTo>
                    <a:pt x="41" y="263"/>
                  </a:moveTo>
                  <a:cubicBezTo>
                    <a:pt x="44" y="259"/>
                    <a:pt x="46" y="255"/>
                    <a:pt x="49" y="252"/>
                  </a:cubicBezTo>
                  <a:cubicBezTo>
                    <a:pt x="50" y="252"/>
                    <a:pt x="51" y="253"/>
                    <a:pt x="51" y="254"/>
                  </a:cubicBezTo>
                  <a:cubicBezTo>
                    <a:pt x="49" y="258"/>
                    <a:pt x="46" y="262"/>
                    <a:pt x="44" y="266"/>
                  </a:cubicBezTo>
                  <a:cubicBezTo>
                    <a:pt x="43" y="265"/>
                    <a:pt x="42" y="264"/>
                    <a:pt x="41" y="263"/>
                  </a:cubicBezTo>
                  <a:close/>
                  <a:moveTo>
                    <a:pt x="46" y="269"/>
                  </a:moveTo>
                  <a:cubicBezTo>
                    <a:pt x="49" y="265"/>
                    <a:pt x="51" y="260"/>
                    <a:pt x="54" y="256"/>
                  </a:cubicBezTo>
                  <a:cubicBezTo>
                    <a:pt x="55" y="257"/>
                    <a:pt x="56" y="258"/>
                    <a:pt x="58" y="259"/>
                  </a:cubicBezTo>
                  <a:cubicBezTo>
                    <a:pt x="55" y="263"/>
                    <a:pt x="53" y="268"/>
                    <a:pt x="50" y="272"/>
                  </a:cubicBezTo>
                  <a:cubicBezTo>
                    <a:pt x="49" y="271"/>
                    <a:pt x="48" y="270"/>
                    <a:pt x="46" y="269"/>
                  </a:cubicBezTo>
                  <a:close/>
                  <a:moveTo>
                    <a:pt x="64" y="279"/>
                  </a:moveTo>
                  <a:cubicBezTo>
                    <a:pt x="65" y="274"/>
                    <a:pt x="66" y="269"/>
                    <a:pt x="67" y="262"/>
                  </a:cubicBezTo>
                  <a:cubicBezTo>
                    <a:pt x="70" y="259"/>
                    <a:pt x="74" y="256"/>
                    <a:pt x="77" y="252"/>
                  </a:cubicBezTo>
                  <a:cubicBezTo>
                    <a:pt x="77" y="257"/>
                    <a:pt x="76" y="262"/>
                    <a:pt x="76" y="268"/>
                  </a:cubicBezTo>
                  <a:cubicBezTo>
                    <a:pt x="72" y="272"/>
                    <a:pt x="68" y="275"/>
                    <a:pt x="64" y="279"/>
                  </a:cubicBezTo>
                  <a:close/>
                  <a:moveTo>
                    <a:pt x="118" y="283"/>
                  </a:moveTo>
                  <a:cubicBezTo>
                    <a:pt x="115" y="283"/>
                    <a:pt x="112" y="282"/>
                    <a:pt x="109" y="281"/>
                  </a:cubicBezTo>
                  <a:cubicBezTo>
                    <a:pt x="113" y="276"/>
                    <a:pt x="117" y="272"/>
                    <a:pt x="120" y="267"/>
                  </a:cubicBezTo>
                  <a:cubicBezTo>
                    <a:pt x="120" y="273"/>
                    <a:pt x="120" y="279"/>
                    <a:pt x="120" y="285"/>
                  </a:cubicBezTo>
                  <a:cubicBezTo>
                    <a:pt x="120" y="286"/>
                    <a:pt x="121" y="286"/>
                    <a:pt x="121" y="287"/>
                  </a:cubicBezTo>
                  <a:cubicBezTo>
                    <a:pt x="121" y="288"/>
                    <a:pt x="121" y="289"/>
                    <a:pt x="121" y="289"/>
                  </a:cubicBezTo>
                  <a:cubicBezTo>
                    <a:pt x="121" y="288"/>
                    <a:pt x="121" y="287"/>
                    <a:pt x="121" y="286"/>
                  </a:cubicBezTo>
                  <a:cubicBezTo>
                    <a:pt x="120" y="285"/>
                    <a:pt x="119" y="284"/>
                    <a:pt x="118" y="283"/>
                  </a:cubicBezTo>
                  <a:close/>
                  <a:moveTo>
                    <a:pt x="139" y="309"/>
                  </a:moveTo>
                  <a:cubicBezTo>
                    <a:pt x="142" y="303"/>
                    <a:pt x="144" y="296"/>
                    <a:pt x="147" y="290"/>
                  </a:cubicBezTo>
                  <a:cubicBezTo>
                    <a:pt x="149" y="290"/>
                    <a:pt x="152" y="290"/>
                    <a:pt x="154" y="290"/>
                  </a:cubicBezTo>
                  <a:cubicBezTo>
                    <a:pt x="151" y="296"/>
                    <a:pt x="149" y="303"/>
                    <a:pt x="147" y="309"/>
                  </a:cubicBezTo>
                  <a:cubicBezTo>
                    <a:pt x="147" y="309"/>
                    <a:pt x="146" y="309"/>
                    <a:pt x="146" y="310"/>
                  </a:cubicBezTo>
                  <a:cubicBezTo>
                    <a:pt x="146" y="310"/>
                    <a:pt x="145" y="310"/>
                    <a:pt x="144" y="310"/>
                  </a:cubicBezTo>
                  <a:cubicBezTo>
                    <a:pt x="143" y="310"/>
                    <a:pt x="141" y="310"/>
                    <a:pt x="139" y="309"/>
                  </a:cubicBezTo>
                  <a:close/>
                  <a:moveTo>
                    <a:pt x="250" y="210"/>
                  </a:moveTo>
                  <a:cubicBezTo>
                    <a:pt x="255" y="201"/>
                    <a:pt x="258" y="193"/>
                    <a:pt x="260" y="187"/>
                  </a:cubicBezTo>
                  <a:cubicBezTo>
                    <a:pt x="260" y="190"/>
                    <a:pt x="260" y="194"/>
                    <a:pt x="259" y="197"/>
                  </a:cubicBezTo>
                  <a:cubicBezTo>
                    <a:pt x="259" y="198"/>
                    <a:pt x="259" y="198"/>
                    <a:pt x="260" y="199"/>
                  </a:cubicBezTo>
                  <a:cubicBezTo>
                    <a:pt x="257" y="202"/>
                    <a:pt x="255" y="206"/>
                    <a:pt x="252" y="212"/>
                  </a:cubicBezTo>
                  <a:cubicBezTo>
                    <a:pt x="251" y="211"/>
                    <a:pt x="251" y="210"/>
                    <a:pt x="250" y="2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92DAE32B-260B-47AE-9703-306339D7C868}"/>
              </a:ext>
            </a:extLst>
          </p:cNvPr>
          <p:cNvSpPr txBox="1"/>
          <p:nvPr/>
        </p:nvSpPr>
        <p:spPr>
          <a:xfrm>
            <a:off x="1850243" y="1635443"/>
            <a:ext cx="8953531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ea typeface="方正静蕾简体" panose="02000000000000000000" pitchFamily="2" charset="-122"/>
              </a:rPr>
              <a:t>一、系统技术可行性分析   </a:t>
            </a:r>
            <a:endParaRPr lang="en-US" altLang="zh-CN" sz="2800" dirty="0">
              <a:ea typeface="方正静蕾简体" panose="02000000000000000000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方正静蕾简体" panose="02000000000000000000" pitchFamily="2" charset="-122"/>
              </a:rPr>
              <a:t>         本酒店管理系统采用目前流行的图形化设计软件</a:t>
            </a:r>
            <a:r>
              <a:rPr lang="en-US" altLang="zh-CN" sz="2400" dirty="0">
                <a:ea typeface="方正静蕾简体" panose="02000000000000000000" pitchFamily="2" charset="-122"/>
              </a:rPr>
              <a:t>Qt</a:t>
            </a:r>
            <a:r>
              <a:rPr lang="zh-CN" altLang="en-US" sz="2400" dirty="0">
                <a:ea typeface="方正静蕾简体" panose="02000000000000000000" pitchFamily="2" charset="-122"/>
              </a:rPr>
              <a:t>。制作的软件界面更友好，更人性化，界面直观。采用</a:t>
            </a:r>
            <a:r>
              <a:rPr lang="en-US" altLang="zh-CN" sz="2400" dirty="0">
                <a:ea typeface="方正静蕾简体" panose="02000000000000000000" pitchFamily="2" charset="-122"/>
              </a:rPr>
              <a:t>C++</a:t>
            </a:r>
            <a:r>
              <a:rPr lang="zh-CN" altLang="en-US" sz="2400" dirty="0">
                <a:ea typeface="方正静蕾简体" panose="02000000000000000000" pitchFamily="2" charset="-122"/>
              </a:rPr>
              <a:t>作为主要开发语言，编译更稳定。操作界面为传统的</a:t>
            </a:r>
            <a:r>
              <a:rPr lang="en-US" altLang="zh-CN" sz="2400" dirty="0">
                <a:ea typeface="方正静蕾简体" panose="02000000000000000000" pitchFamily="2" charset="-122"/>
              </a:rPr>
              <a:t>Windows</a:t>
            </a:r>
            <a:r>
              <a:rPr lang="zh-CN" altLang="en-US" sz="2400" dirty="0">
                <a:ea typeface="方正静蕾简体" panose="02000000000000000000" pitchFamily="2" charset="-122"/>
              </a:rPr>
              <a:t>界面，操作方便，能够大限度的限制错误的录入。使用</a:t>
            </a:r>
            <a:r>
              <a:rPr lang="en-US" altLang="zh-CN" sz="2400" dirty="0">
                <a:ea typeface="方正静蕾简体" panose="02000000000000000000" pitchFamily="2" charset="-122"/>
              </a:rPr>
              <a:t>SQLite</a:t>
            </a:r>
            <a:r>
              <a:rPr lang="zh-CN" altLang="en-US" sz="2400" dirty="0">
                <a:ea typeface="方正静蕾简体" panose="02000000000000000000" pitchFamily="2" charset="-122"/>
              </a:rPr>
              <a:t>数据库来存储系统用到的数据。能够保证数据的安全性、稳定性、减少数据的丢失，实现内部的资源共享。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4694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椭圆 67"/>
          <p:cNvSpPr/>
          <p:nvPr/>
        </p:nvSpPr>
        <p:spPr>
          <a:xfrm>
            <a:off x="951530" y="-1330652"/>
            <a:ext cx="1130383" cy="1130382"/>
          </a:xfrm>
          <a:prstGeom prst="ellipse">
            <a:avLst/>
          </a:prstGeo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638962" y="-347987"/>
            <a:ext cx="844943" cy="1606357"/>
            <a:chOff x="8730" y="0"/>
            <a:chExt cx="1589087" cy="3021084"/>
          </a:xfr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1"/>
          </a:gradFill>
        </p:grpSpPr>
        <p:cxnSp>
          <p:nvCxnSpPr>
            <p:cNvPr id="4" name="直接连接符 3"/>
            <p:cNvCxnSpPr/>
            <p:nvPr/>
          </p:nvCxnSpPr>
          <p:spPr>
            <a:xfrm>
              <a:off x="803273" y="0"/>
              <a:ext cx="0" cy="1381196"/>
            </a:xfrm>
            <a:prstGeom prst="line">
              <a:avLst/>
            </a:prstGeom>
            <a:grpFill/>
            <a:ln w="28575">
              <a:solidFill>
                <a:srgbClr val="3D3D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Group 4"/>
            <p:cNvGrpSpPr>
              <a:grpSpLocks noChangeAspect="1"/>
            </p:cNvGrpSpPr>
            <p:nvPr/>
          </p:nvGrpSpPr>
          <p:grpSpPr bwMode="auto">
            <a:xfrm>
              <a:off x="8730" y="1381196"/>
              <a:ext cx="1589087" cy="1639888"/>
              <a:chOff x="1308" y="1009"/>
              <a:chExt cx="1001" cy="1033"/>
            </a:xfrm>
            <a:grpFill/>
          </p:grpSpPr>
          <p:sp>
            <p:nvSpPr>
              <p:cNvPr id="6" name="Freeform 5"/>
              <p:cNvSpPr/>
              <p:nvPr/>
            </p:nvSpPr>
            <p:spPr bwMode="auto">
              <a:xfrm>
                <a:off x="1528" y="1009"/>
                <a:ext cx="571" cy="830"/>
              </a:xfrm>
              <a:custGeom>
                <a:avLst/>
                <a:gdLst>
                  <a:gd name="T0" fmla="*/ 404 w 439"/>
                  <a:gd name="T1" fmla="*/ 298 h 638"/>
                  <a:gd name="T2" fmla="*/ 321 w 439"/>
                  <a:gd name="T3" fmla="*/ 223 h 638"/>
                  <a:gd name="T4" fmla="*/ 321 w 439"/>
                  <a:gd name="T5" fmla="*/ 50 h 638"/>
                  <a:gd name="T6" fmla="*/ 318 w 439"/>
                  <a:gd name="T7" fmla="*/ 41 h 638"/>
                  <a:gd name="T8" fmla="*/ 221 w 439"/>
                  <a:gd name="T9" fmla="*/ 0 h 638"/>
                  <a:gd name="T10" fmla="*/ 118 w 439"/>
                  <a:gd name="T11" fmla="*/ 40 h 638"/>
                  <a:gd name="T12" fmla="*/ 114 w 439"/>
                  <a:gd name="T13" fmla="*/ 50 h 638"/>
                  <a:gd name="T14" fmla="*/ 114 w 439"/>
                  <a:gd name="T15" fmla="*/ 225 h 638"/>
                  <a:gd name="T16" fmla="*/ 34 w 439"/>
                  <a:gd name="T17" fmla="*/ 300 h 638"/>
                  <a:gd name="T18" fmla="*/ 0 w 439"/>
                  <a:gd name="T19" fmla="*/ 418 h 638"/>
                  <a:gd name="T20" fmla="*/ 220 w 439"/>
                  <a:gd name="T21" fmla="*/ 638 h 638"/>
                  <a:gd name="T22" fmla="*/ 439 w 439"/>
                  <a:gd name="T23" fmla="*/ 418 h 638"/>
                  <a:gd name="T24" fmla="*/ 404 w 439"/>
                  <a:gd name="T25" fmla="*/ 298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39" h="638">
                    <a:moveTo>
                      <a:pt x="404" y="298"/>
                    </a:moveTo>
                    <a:cubicBezTo>
                      <a:pt x="383" y="267"/>
                      <a:pt x="355" y="241"/>
                      <a:pt x="321" y="223"/>
                    </a:cubicBezTo>
                    <a:cubicBezTo>
                      <a:pt x="321" y="222"/>
                      <a:pt x="321" y="50"/>
                      <a:pt x="321" y="50"/>
                    </a:cubicBezTo>
                    <a:cubicBezTo>
                      <a:pt x="321" y="47"/>
                      <a:pt x="320" y="44"/>
                      <a:pt x="318" y="41"/>
                    </a:cubicBezTo>
                    <a:cubicBezTo>
                      <a:pt x="316" y="39"/>
                      <a:pt x="282" y="0"/>
                      <a:pt x="221" y="0"/>
                    </a:cubicBezTo>
                    <a:cubicBezTo>
                      <a:pt x="162" y="0"/>
                      <a:pt x="120" y="38"/>
                      <a:pt x="118" y="40"/>
                    </a:cubicBezTo>
                    <a:cubicBezTo>
                      <a:pt x="116" y="43"/>
                      <a:pt x="114" y="46"/>
                      <a:pt x="114" y="50"/>
                    </a:cubicBezTo>
                    <a:cubicBezTo>
                      <a:pt x="114" y="50"/>
                      <a:pt x="114" y="223"/>
                      <a:pt x="114" y="225"/>
                    </a:cubicBezTo>
                    <a:cubicBezTo>
                      <a:pt x="81" y="243"/>
                      <a:pt x="54" y="269"/>
                      <a:pt x="34" y="300"/>
                    </a:cubicBezTo>
                    <a:cubicBezTo>
                      <a:pt x="11" y="335"/>
                      <a:pt x="0" y="376"/>
                      <a:pt x="0" y="418"/>
                    </a:cubicBezTo>
                    <a:cubicBezTo>
                      <a:pt x="0" y="539"/>
                      <a:pt x="98" y="638"/>
                      <a:pt x="220" y="638"/>
                    </a:cubicBezTo>
                    <a:cubicBezTo>
                      <a:pt x="341" y="638"/>
                      <a:pt x="439" y="539"/>
                      <a:pt x="439" y="418"/>
                    </a:cubicBezTo>
                    <a:cubicBezTo>
                      <a:pt x="439" y="375"/>
                      <a:pt x="427" y="334"/>
                      <a:pt x="404" y="298"/>
                    </a:cubicBezTo>
                    <a:close/>
                  </a:path>
                </a:pathLst>
              </a:custGeom>
              <a:solidFill>
                <a:srgbClr val="FBFB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7" name="Freeform 6"/>
              <p:cNvSpPr>
                <a:spLocks noEditPoints="1"/>
              </p:cNvSpPr>
              <p:nvPr/>
            </p:nvSpPr>
            <p:spPr bwMode="auto">
              <a:xfrm>
                <a:off x="1526" y="1009"/>
                <a:ext cx="573" cy="830"/>
              </a:xfrm>
              <a:custGeom>
                <a:avLst/>
                <a:gdLst>
                  <a:gd name="T0" fmla="*/ 440 w 440"/>
                  <a:gd name="T1" fmla="*/ 418 h 638"/>
                  <a:gd name="T2" fmla="*/ 322 w 440"/>
                  <a:gd name="T3" fmla="*/ 223 h 638"/>
                  <a:gd name="T4" fmla="*/ 319 w 440"/>
                  <a:gd name="T5" fmla="*/ 41 h 638"/>
                  <a:gd name="T6" fmla="*/ 119 w 440"/>
                  <a:gd name="T7" fmla="*/ 40 h 638"/>
                  <a:gd name="T8" fmla="*/ 114 w 440"/>
                  <a:gd name="T9" fmla="*/ 225 h 638"/>
                  <a:gd name="T10" fmla="*/ 0 w 440"/>
                  <a:gd name="T11" fmla="*/ 418 h 638"/>
                  <a:gd name="T12" fmla="*/ 143 w 440"/>
                  <a:gd name="T13" fmla="*/ 75 h 638"/>
                  <a:gd name="T14" fmla="*/ 294 w 440"/>
                  <a:gd name="T15" fmla="*/ 134 h 638"/>
                  <a:gd name="T16" fmla="*/ 143 w 440"/>
                  <a:gd name="T17" fmla="*/ 75 h 638"/>
                  <a:gd name="T18" fmla="*/ 294 w 440"/>
                  <a:gd name="T19" fmla="*/ 162 h 638"/>
                  <a:gd name="T20" fmla="*/ 294 w 440"/>
                  <a:gd name="T21" fmla="*/ 189 h 638"/>
                  <a:gd name="T22" fmla="*/ 143 w 440"/>
                  <a:gd name="T23" fmla="*/ 134 h 638"/>
                  <a:gd name="T24" fmla="*/ 213 w 440"/>
                  <a:gd name="T25" fmla="*/ 411 h 638"/>
                  <a:gd name="T26" fmla="*/ 184 w 440"/>
                  <a:gd name="T27" fmla="*/ 400 h 638"/>
                  <a:gd name="T28" fmla="*/ 196 w 440"/>
                  <a:gd name="T29" fmla="*/ 200 h 638"/>
                  <a:gd name="T30" fmla="*/ 230 w 440"/>
                  <a:gd name="T31" fmla="*/ 228 h 638"/>
                  <a:gd name="T32" fmla="*/ 218 w 440"/>
                  <a:gd name="T33" fmla="*/ 408 h 638"/>
                  <a:gd name="T34" fmla="*/ 213 w 440"/>
                  <a:gd name="T35" fmla="*/ 459 h 638"/>
                  <a:gd name="T36" fmla="*/ 213 w 440"/>
                  <a:gd name="T37" fmla="*/ 435 h 638"/>
                  <a:gd name="T38" fmla="*/ 136 w 440"/>
                  <a:gd name="T39" fmla="*/ 245 h 638"/>
                  <a:gd name="T40" fmla="*/ 143 w 440"/>
                  <a:gd name="T41" fmla="*/ 191 h 638"/>
                  <a:gd name="T42" fmla="*/ 183 w 440"/>
                  <a:gd name="T43" fmla="*/ 228 h 638"/>
                  <a:gd name="T44" fmla="*/ 146 w 440"/>
                  <a:gd name="T45" fmla="*/ 411 h 638"/>
                  <a:gd name="T46" fmla="*/ 139 w 440"/>
                  <a:gd name="T47" fmla="*/ 470 h 638"/>
                  <a:gd name="T48" fmla="*/ 181 w 440"/>
                  <a:gd name="T49" fmla="*/ 421 h 638"/>
                  <a:gd name="T50" fmla="*/ 188 w 440"/>
                  <a:gd name="T51" fmla="*/ 450 h 638"/>
                  <a:gd name="T52" fmla="*/ 237 w 440"/>
                  <a:gd name="T53" fmla="*/ 450 h 638"/>
                  <a:gd name="T54" fmla="*/ 245 w 440"/>
                  <a:gd name="T55" fmla="*/ 421 h 638"/>
                  <a:gd name="T56" fmla="*/ 286 w 440"/>
                  <a:gd name="T57" fmla="*/ 470 h 638"/>
                  <a:gd name="T58" fmla="*/ 279 w 440"/>
                  <a:gd name="T59" fmla="*/ 411 h 638"/>
                  <a:gd name="T60" fmla="*/ 243 w 440"/>
                  <a:gd name="T61" fmla="*/ 228 h 638"/>
                  <a:gd name="T62" fmla="*/ 294 w 440"/>
                  <a:gd name="T63" fmla="*/ 217 h 638"/>
                  <a:gd name="T64" fmla="*/ 302 w 440"/>
                  <a:gd name="T65" fmla="*/ 244 h 638"/>
                  <a:gd name="T66" fmla="*/ 220 w 440"/>
                  <a:gd name="T67" fmla="*/ 610 h 638"/>
                  <a:gd name="T68" fmla="*/ 136 w 440"/>
                  <a:gd name="T69" fmla="*/ 245 h 638"/>
                  <a:gd name="T70" fmla="*/ 160 w 440"/>
                  <a:gd name="T71" fmla="*/ 443 h 638"/>
                  <a:gd name="T72" fmla="*/ 143 w 440"/>
                  <a:gd name="T73" fmla="*/ 447 h 638"/>
                  <a:gd name="T74" fmla="*/ 168 w 440"/>
                  <a:gd name="T75" fmla="*/ 422 h 638"/>
                  <a:gd name="T76" fmla="*/ 273 w 440"/>
                  <a:gd name="T77" fmla="*/ 429 h 638"/>
                  <a:gd name="T78" fmla="*/ 280 w 440"/>
                  <a:gd name="T79" fmla="*/ 452 h 638"/>
                  <a:gd name="T80" fmla="*/ 258 w 440"/>
                  <a:gd name="T81" fmla="*/ 422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40" h="638">
                    <a:moveTo>
                      <a:pt x="220" y="638"/>
                    </a:moveTo>
                    <a:cubicBezTo>
                      <a:pt x="342" y="638"/>
                      <a:pt x="440" y="539"/>
                      <a:pt x="440" y="418"/>
                    </a:cubicBezTo>
                    <a:cubicBezTo>
                      <a:pt x="440" y="375"/>
                      <a:pt x="428" y="334"/>
                      <a:pt x="405" y="298"/>
                    </a:cubicBezTo>
                    <a:cubicBezTo>
                      <a:pt x="384" y="267"/>
                      <a:pt x="356" y="241"/>
                      <a:pt x="322" y="223"/>
                    </a:cubicBezTo>
                    <a:cubicBezTo>
                      <a:pt x="322" y="222"/>
                      <a:pt x="322" y="50"/>
                      <a:pt x="322" y="50"/>
                    </a:cubicBezTo>
                    <a:cubicBezTo>
                      <a:pt x="322" y="47"/>
                      <a:pt x="321" y="44"/>
                      <a:pt x="319" y="41"/>
                    </a:cubicBezTo>
                    <a:cubicBezTo>
                      <a:pt x="317" y="39"/>
                      <a:pt x="283" y="0"/>
                      <a:pt x="222" y="0"/>
                    </a:cubicBezTo>
                    <a:cubicBezTo>
                      <a:pt x="162" y="0"/>
                      <a:pt x="121" y="38"/>
                      <a:pt x="119" y="40"/>
                    </a:cubicBezTo>
                    <a:cubicBezTo>
                      <a:pt x="117" y="43"/>
                      <a:pt x="115" y="46"/>
                      <a:pt x="115" y="50"/>
                    </a:cubicBezTo>
                    <a:cubicBezTo>
                      <a:pt x="115" y="50"/>
                      <a:pt x="115" y="223"/>
                      <a:pt x="114" y="225"/>
                    </a:cubicBezTo>
                    <a:cubicBezTo>
                      <a:pt x="82" y="243"/>
                      <a:pt x="55" y="269"/>
                      <a:pt x="35" y="300"/>
                    </a:cubicBezTo>
                    <a:cubicBezTo>
                      <a:pt x="12" y="335"/>
                      <a:pt x="0" y="376"/>
                      <a:pt x="0" y="418"/>
                    </a:cubicBezTo>
                    <a:cubicBezTo>
                      <a:pt x="0" y="539"/>
                      <a:pt x="99" y="638"/>
                      <a:pt x="220" y="638"/>
                    </a:cubicBezTo>
                    <a:close/>
                    <a:moveTo>
                      <a:pt x="143" y="75"/>
                    </a:moveTo>
                    <a:cubicBezTo>
                      <a:pt x="294" y="102"/>
                      <a:pt x="294" y="102"/>
                      <a:pt x="294" y="102"/>
                    </a:cubicBezTo>
                    <a:cubicBezTo>
                      <a:pt x="294" y="134"/>
                      <a:pt x="294" y="134"/>
                      <a:pt x="294" y="134"/>
                    </a:cubicBezTo>
                    <a:cubicBezTo>
                      <a:pt x="143" y="106"/>
                      <a:pt x="143" y="106"/>
                      <a:pt x="143" y="106"/>
                    </a:cubicBezTo>
                    <a:lnTo>
                      <a:pt x="143" y="75"/>
                    </a:lnTo>
                    <a:close/>
                    <a:moveTo>
                      <a:pt x="143" y="134"/>
                    </a:moveTo>
                    <a:cubicBezTo>
                      <a:pt x="294" y="162"/>
                      <a:pt x="294" y="162"/>
                      <a:pt x="294" y="162"/>
                    </a:cubicBezTo>
                    <a:cubicBezTo>
                      <a:pt x="294" y="180"/>
                      <a:pt x="294" y="180"/>
                      <a:pt x="294" y="180"/>
                    </a:cubicBezTo>
                    <a:cubicBezTo>
                      <a:pt x="294" y="189"/>
                      <a:pt x="294" y="189"/>
                      <a:pt x="294" y="189"/>
                    </a:cubicBezTo>
                    <a:cubicBezTo>
                      <a:pt x="143" y="163"/>
                      <a:pt x="143" y="163"/>
                      <a:pt x="143" y="163"/>
                    </a:cubicBezTo>
                    <a:lnTo>
                      <a:pt x="143" y="134"/>
                    </a:lnTo>
                    <a:close/>
                    <a:moveTo>
                      <a:pt x="218" y="408"/>
                    </a:moveTo>
                    <a:cubicBezTo>
                      <a:pt x="216" y="409"/>
                      <a:pt x="214" y="410"/>
                      <a:pt x="213" y="411"/>
                    </a:cubicBezTo>
                    <a:cubicBezTo>
                      <a:pt x="211" y="410"/>
                      <a:pt x="209" y="409"/>
                      <a:pt x="207" y="408"/>
                    </a:cubicBezTo>
                    <a:cubicBezTo>
                      <a:pt x="201" y="404"/>
                      <a:pt x="193" y="402"/>
                      <a:pt x="184" y="400"/>
                    </a:cubicBezTo>
                    <a:cubicBezTo>
                      <a:pt x="191" y="354"/>
                      <a:pt x="194" y="273"/>
                      <a:pt x="195" y="228"/>
                    </a:cubicBezTo>
                    <a:cubicBezTo>
                      <a:pt x="195" y="215"/>
                      <a:pt x="196" y="205"/>
                      <a:pt x="196" y="200"/>
                    </a:cubicBezTo>
                    <a:cubicBezTo>
                      <a:pt x="230" y="206"/>
                      <a:pt x="230" y="206"/>
                      <a:pt x="230" y="206"/>
                    </a:cubicBezTo>
                    <a:cubicBezTo>
                      <a:pt x="230" y="211"/>
                      <a:pt x="230" y="219"/>
                      <a:pt x="230" y="228"/>
                    </a:cubicBezTo>
                    <a:cubicBezTo>
                      <a:pt x="231" y="273"/>
                      <a:pt x="234" y="354"/>
                      <a:pt x="241" y="400"/>
                    </a:cubicBezTo>
                    <a:cubicBezTo>
                      <a:pt x="233" y="402"/>
                      <a:pt x="225" y="404"/>
                      <a:pt x="218" y="408"/>
                    </a:cubicBezTo>
                    <a:close/>
                    <a:moveTo>
                      <a:pt x="225" y="448"/>
                    </a:moveTo>
                    <a:cubicBezTo>
                      <a:pt x="224" y="452"/>
                      <a:pt x="218" y="459"/>
                      <a:pt x="213" y="459"/>
                    </a:cubicBezTo>
                    <a:cubicBezTo>
                      <a:pt x="208" y="459"/>
                      <a:pt x="201" y="452"/>
                      <a:pt x="201" y="448"/>
                    </a:cubicBezTo>
                    <a:cubicBezTo>
                      <a:pt x="201" y="445"/>
                      <a:pt x="204" y="439"/>
                      <a:pt x="213" y="435"/>
                    </a:cubicBezTo>
                    <a:cubicBezTo>
                      <a:pt x="221" y="439"/>
                      <a:pt x="225" y="445"/>
                      <a:pt x="225" y="448"/>
                    </a:cubicBezTo>
                    <a:close/>
                    <a:moveTo>
                      <a:pt x="136" y="245"/>
                    </a:moveTo>
                    <a:cubicBezTo>
                      <a:pt x="144" y="242"/>
                      <a:pt x="144" y="242"/>
                      <a:pt x="144" y="242"/>
                    </a:cubicBezTo>
                    <a:cubicBezTo>
                      <a:pt x="143" y="191"/>
                      <a:pt x="143" y="191"/>
                      <a:pt x="143" y="191"/>
                    </a:cubicBezTo>
                    <a:cubicBezTo>
                      <a:pt x="183" y="198"/>
                      <a:pt x="183" y="198"/>
                      <a:pt x="183" y="198"/>
                    </a:cubicBezTo>
                    <a:cubicBezTo>
                      <a:pt x="183" y="205"/>
                      <a:pt x="183" y="215"/>
                      <a:pt x="183" y="228"/>
                    </a:cubicBezTo>
                    <a:cubicBezTo>
                      <a:pt x="181" y="278"/>
                      <a:pt x="178" y="360"/>
                      <a:pt x="172" y="400"/>
                    </a:cubicBezTo>
                    <a:cubicBezTo>
                      <a:pt x="162" y="401"/>
                      <a:pt x="153" y="404"/>
                      <a:pt x="146" y="411"/>
                    </a:cubicBezTo>
                    <a:cubicBezTo>
                      <a:pt x="138" y="418"/>
                      <a:pt x="133" y="429"/>
                      <a:pt x="131" y="441"/>
                    </a:cubicBezTo>
                    <a:cubicBezTo>
                      <a:pt x="129" y="453"/>
                      <a:pt x="132" y="464"/>
                      <a:pt x="139" y="470"/>
                    </a:cubicBezTo>
                    <a:cubicBezTo>
                      <a:pt x="146" y="477"/>
                      <a:pt x="158" y="477"/>
                      <a:pt x="170" y="457"/>
                    </a:cubicBezTo>
                    <a:cubicBezTo>
                      <a:pt x="174" y="449"/>
                      <a:pt x="178" y="436"/>
                      <a:pt x="181" y="421"/>
                    </a:cubicBezTo>
                    <a:cubicBezTo>
                      <a:pt x="186" y="421"/>
                      <a:pt x="192" y="423"/>
                      <a:pt x="197" y="425"/>
                    </a:cubicBezTo>
                    <a:cubicBezTo>
                      <a:pt x="189" y="434"/>
                      <a:pt x="188" y="444"/>
                      <a:pt x="188" y="450"/>
                    </a:cubicBezTo>
                    <a:cubicBezTo>
                      <a:pt x="189" y="464"/>
                      <a:pt x="200" y="480"/>
                      <a:pt x="213" y="480"/>
                    </a:cubicBezTo>
                    <a:cubicBezTo>
                      <a:pt x="225" y="480"/>
                      <a:pt x="236" y="464"/>
                      <a:pt x="237" y="450"/>
                    </a:cubicBezTo>
                    <a:cubicBezTo>
                      <a:pt x="237" y="444"/>
                      <a:pt x="236" y="434"/>
                      <a:pt x="229" y="425"/>
                    </a:cubicBezTo>
                    <a:cubicBezTo>
                      <a:pt x="234" y="423"/>
                      <a:pt x="239" y="421"/>
                      <a:pt x="245" y="421"/>
                    </a:cubicBezTo>
                    <a:cubicBezTo>
                      <a:pt x="248" y="436"/>
                      <a:pt x="251" y="449"/>
                      <a:pt x="256" y="457"/>
                    </a:cubicBezTo>
                    <a:cubicBezTo>
                      <a:pt x="267" y="477"/>
                      <a:pt x="279" y="477"/>
                      <a:pt x="286" y="470"/>
                    </a:cubicBezTo>
                    <a:cubicBezTo>
                      <a:pt x="293" y="464"/>
                      <a:pt x="296" y="453"/>
                      <a:pt x="294" y="441"/>
                    </a:cubicBezTo>
                    <a:cubicBezTo>
                      <a:pt x="292" y="429"/>
                      <a:pt x="287" y="418"/>
                      <a:pt x="279" y="411"/>
                    </a:cubicBezTo>
                    <a:cubicBezTo>
                      <a:pt x="272" y="404"/>
                      <a:pt x="263" y="401"/>
                      <a:pt x="254" y="400"/>
                    </a:cubicBezTo>
                    <a:cubicBezTo>
                      <a:pt x="247" y="360"/>
                      <a:pt x="244" y="278"/>
                      <a:pt x="243" y="228"/>
                    </a:cubicBezTo>
                    <a:cubicBezTo>
                      <a:pt x="243" y="220"/>
                      <a:pt x="242" y="214"/>
                      <a:pt x="242" y="208"/>
                    </a:cubicBezTo>
                    <a:cubicBezTo>
                      <a:pt x="294" y="217"/>
                      <a:pt x="294" y="217"/>
                      <a:pt x="294" y="217"/>
                    </a:cubicBezTo>
                    <a:cubicBezTo>
                      <a:pt x="294" y="240"/>
                      <a:pt x="294" y="240"/>
                      <a:pt x="294" y="240"/>
                    </a:cubicBezTo>
                    <a:cubicBezTo>
                      <a:pt x="302" y="244"/>
                      <a:pt x="302" y="244"/>
                      <a:pt x="302" y="244"/>
                    </a:cubicBezTo>
                    <a:cubicBezTo>
                      <a:pt x="369" y="275"/>
                      <a:pt x="413" y="344"/>
                      <a:pt x="413" y="418"/>
                    </a:cubicBezTo>
                    <a:cubicBezTo>
                      <a:pt x="413" y="524"/>
                      <a:pt x="326" y="610"/>
                      <a:pt x="220" y="610"/>
                    </a:cubicBezTo>
                    <a:cubicBezTo>
                      <a:pt x="114" y="610"/>
                      <a:pt x="28" y="524"/>
                      <a:pt x="28" y="418"/>
                    </a:cubicBezTo>
                    <a:cubicBezTo>
                      <a:pt x="28" y="344"/>
                      <a:pt x="70" y="278"/>
                      <a:pt x="136" y="245"/>
                    </a:cubicBezTo>
                    <a:close/>
                    <a:moveTo>
                      <a:pt x="168" y="422"/>
                    </a:moveTo>
                    <a:cubicBezTo>
                      <a:pt x="165" y="431"/>
                      <a:pt x="163" y="438"/>
                      <a:pt x="160" y="443"/>
                    </a:cubicBezTo>
                    <a:cubicBezTo>
                      <a:pt x="154" y="454"/>
                      <a:pt x="148" y="455"/>
                      <a:pt x="145" y="452"/>
                    </a:cubicBezTo>
                    <a:cubicBezTo>
                      <a:pt x="144" y="451"/>
                      <a:pt x="143" y="449"/>
                      <a:pt x="143" y="447"/>
                    </a:cubicBezTo>
                    <a:cubicBezTo>
                      <a:pt x="144" y="439"/>
                      <a:pt x="147" y="434"/>
                      <a:pt x="152" y="429"/>
                    </a:cubicBezTo>
                    <a:cubicBezTo>
                      <a:pt x="156" y="425"/>
                      <a:pt x="162" y="423"/>
                      <a:pt x="168" y="422"/>
                    </a:cubicBezTo>
                    <a:close/>
                    <a:moveTo>
                      <a:pt x="258" y="422"/>
                    </a:moveTo>
                    <a:cubicBezTo>
                      <a:pt x="264" y="423"/>
                      <a:pt x="269" y="425"/>
                      <a:pt x="273" y="429"/>
                    </a:cubicBezTo>
                    <a:cubicBezTo>
                      <a:pt x="278" y="434"/>
                      <a:pt x="281" y="439"/>
                      <a:pt x="282" y="447"/>
                    </a:cubicBezTo>
                    <a:cubicBezTo>
                      <a:pt x="283" y="449"/>
                      <a:pt x="282" y="451"/>
                      <a:pt x="280" y="452"/>
                    </a:cubicBezTo>
                    <a:cubicBezTo>
                      <a:pt x="277" y="455"/>
                      <a:pt x="271" y="454"/>
                      <a:pt x="265" y="443"/>
                    </a:cubicBezTo>
                    <a:cubicBezTo>
                      <a:pt x="262" y="438"/>
                      <a:pt x="260" y="431"/>
                      <a:pt x="258" y="4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8" name="Freeform 7"/>
              <p:cNvSpPr/>
              <p:nvPr/>
            </p:nvSpPr>
            <p:spPr bwMode="auto">
              <a:xfrm>
                <a:off x="2145" y="1578"/>
                <a:ext cx="164" cy="42"/>
              </a:xfrm>
              <a:custGeom>
                <a:avLst/>
                <a:gdLst>
                  <a:gd name="T0" fmla="*/ 0 w 126"/>
                  <a:gd name="T1" fmla="*/ 16 h 33"/>
                  <a:gd name="T2" fmla="*/ 17 w 126"/>
                  <a:gd name="T3" fmla="*/ 33 h 33"/>
                  <a:gd name="T4" fmla="*/ 109 w 126"/>
                  <a:gd name="T5" fmla="*/ 33 h 33"/>
                  <a:gd name="T6" fmla="*/ 126 w 126"/>
                  <a:gd name="T7" fmla="*/ 16 h 33"/>
                  <a:gd name="T8" fmla="*/ 109 w 126"/>
                  <a:gd name="T9" fmla="*/ 0 h 33"/>
                  <a:gd name="T10" fmla="*/ 17 w 126"/>
                  <a:gd name="T11" fmla="*/ 0 h 33"/>
                  <a:gd name="T12" fmla="*/ 0 w 126"/>
                  <a:gd name="T13" fmla="*/ 16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6" h="33">
                    <a:moveTo>
                      <a:pt x="0" y="16"/>
                    </a:moveTo>
                    <a:cubicBezTo>
                      <a:pt x="0" y="25"/>
                      <a:pt x="7" y="33"/>
                      <a:pt x="17" y="33"/>
                    </a:cubicBezTo>
                    <a:cubicBezTo>
                      <a:pt x="109" y="33"/>
                      <a:pt x="109" y="33"/>
                      <a:pt x="109" y="33"/>
                    </a:cubicBezTo>
                    <a:cubicBezTo>
                      <a:pt x="118" y="33"/>
                      <a:pt x="126" y="25"/>
                      <a:pt x="126" y="16"/>
                    </a:cubicBezTo>
                    <a:cubicBezTo>
                      <a:pt x="126" y="7"/>
                      <a:pt x="118" y="0"/>
                      <a:pt x="109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0"/>
                      <a:pt x="0" y="7"/>
                      <a:pt x="0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9" name="Freeform 8"/>
              <p:cNvSpPr/>
              <p:nvPr/>
            </p:nvSpPr>
            <p:spPr bwMode="auto">
              <a:xfrm>
                <a:off x="1763" y="1882"/>
                <a:ext cx="44" cy="160"/>
              </a:xfrm>
              <a:custGeom>
                <a:avLst/>
                <a:gdLst>
                  <a:gd name="T0" fmla="*/ 17 w 34"/>
                  <a:gd name="T1" fmla="*/ 0 h 123"/>
                  <a:gd name="T2" fmla="*/ 0 w 34"/>
                  <a:gd name="T3" fmla="*/ 16 h 123"/>
                  <a:gd name="T4" fmla="*/ 0 w 34"/>
                  <a:gd name="T5" fmla="*/ 106 h 123"/>
                  <a:gd name="T6" fmla="*/ 17 w 34"/>
                  <a:gd name="T7" fmla="*/ 123 h 123"/>
                  <a:gd name="T8" fmla="*/ 34 w 34"/>
                  <a:gd name="T9" fmla="*/ 106 h 123"/>
                  <a:gd name="T10" fmla="*/ 34 w 34"/>
                  <a:gd name="T11" fmla="*/ 16 h 123"/>
                  <a:gd name="T12" fmla="*/ 17 w 34"/>
                  <a:gd name="T13" fmla="*/ 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23">
                    <a:moveTo>
                      <a:pt x="17" y="0"/>
                    </a:moveTo>
                    <a:cubicBezTo>
                      <a:pt x="7" y="0"/>
                      <a:pt x="0" y="7"/>
                      <a:pt x="0" y="16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115"/>
                      <a:pt x="7" y="123"/>
                      <a:pt x="17" y="123"/>
                    </a:cubicBezTo>
                    <a:cubicBezTo>
                      <a:pt x="26" y="123"/>
                      <a:pt x="34" y="115"/>
                      <a:pt x="34" y="10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7"/>
                      <a:pt x="26" y="0"/>
                      <a:pt x="1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0" name="Freeform 9"/>
              <p:cNvSpPr/>
              <p:nvPr/>
            </p:nvSpPr>
            <p:spPr bwMode="auto">
              <a:xfrm>
                <a:off x="1308" y="1557"/>
                <a:ext cx="165" cy="44"/>
              </a:xfrm>
              <a:custGeom>
                <a:avLst/>
                <a:gdLst>
                  <a:gd name="T0" fmla="*/ 17 w 127"/>
                  <a:gd name="T1" fmla="*/ 34 h 34"/>
                  <a:gd name="T2" fmla="*/ 110 w 127"/>
                  <a:gd name="T3" fmla="*/ 34 h 34"/>
                  <a:gd name="T4" fmla="*/ 127 w 127"/>
                  <a:gd name="T5" fmla="*/ 17 h 34"/>
                  <a:gd name="T6" fmla="*/ 110 w 127"/>
                  <a:gd name="T7" fmla="*/ 0 h 34"/>
                  <a:gd name="T8" fmla="*/ 17 w 127"/>
                  <a:gd name="T9" fmla="*/ 0 h 34"/>
                  <a:gd name="T10" fmla="*/ 0 w 127"/>
                  <a:gd name="T11" fmla="*/ 17 h 34"/>
                  <a:gd name="T12" fmla="*/ 17 w 127"/>
                  <a:gd name="T13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7" h="34">
                    <a:moveTo>
                      <a:pt x="17" y="34"/>
                    </a:moveTo>
                    <a:cubicBezTo>
                      <a:pt x="110" y="34"/>
                      <a:pt x="110" y="34"/>
                      <a:pt x="110" y="34"/>
                    </a:cubicBezTo>
                    <a:cubicBezTo>
                      <a:pt x="119" y="34"/>
                      <a:pt x="127" y="26"/>
                      <a:pt x="127" y="17"/>
                    </a:cubicBezTo>
                    <a:cubicBezTo>
                      <a:pt x="127" y="8"/>
                      <a:pt x="119" y="0"/>
                      <a:pt x="110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8" y="0"/>
                      <a:pt x="0" y="8"/>
                      <a:pt x="0" y="17"/>
                    </a:cubicBezTo>
                    <a:cubicBezTo>
                      <a:pt x="0" y="26"/>
                      <a:pt x="8" y="34"/>
                      <a:pt x="17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1" name="Freeform 10"/>
              <p:cNvSpPr/>
              <p:nvPr/>
            </p:nvSpPr>
            <p:spPr bwMode="auto">
              <a:xfrm>
                <a:off x="1403" y="1231"/>
                <a:ext cx="145" cy="117"/>
              </a:xfrm>
              <a:custGeom>
                <a:avLst/>
                <a:gdLst>
                  <a:gd name="T0" fmla="*/ 9 w 112"/>
                  <a:gd name="T1" fmla="*/ 30 h 90"/>
                  <a:gd name="T2" fmla="*/ 83 w 112"/>
                  <a:gd name="T3" fmla="*/ 84 h 90"/>
                  <a:gd name="T4" fmla="*/ 107 w 112"/>
                  <a:gd name="T5" fmla="*/ 81 h 90"/>
                  <a:gd name="T6" fmla="*/ 103 w 112"/>
                  <a:gd name="T7" fmla="*/ 58 h 90"/>
                  <a:gd name="T8" fmla="*/ 30 w 112"/>
                  <a:gd name="T9" fmla="*/ 3 h 90"/>
                  <a:gd name="T10" fmla="*/ 20 w 112"/>
                  <a:gd name="T11" fmla="*/ 0 h 90"/>
                  <a:gd name="T12" fmla="*/ 6 w 112"/>
                  <a:gd name="T13" fmla="*/ 7 h 90"/>
                  <a:gd name="T14" fmla="*/ 9 w 112"/>
                  <a:gd name="T15" fmla="*/ 3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2" h="90">
                    <a:moveTo>
                      <a:pt x="9" y="30"/>
                    </a:moveTo>
                    <a:cubicBezTo>
                      <a:pt x="83" y="84"/>
                      <a:pt x="83" y="84"/>
                      <a:pt x="83" y="84"/>
                    </a:cubicBezTo>
                    <a:cubicBezTo>
                      <a:pt x="90" y="90"/>
                      <a:pt x="101" y="88"/>
                      <a:pt x="107" y="81"/>
                    </a:cubicBezTo>
                    <a:cubicBezTo>
                      <a:pt x="112" y="74"/>
                      <a:pt x="111" y="63"/>
                      <a:pt x="103" y="58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27" y="1"/>
                      <a:pt x="23" y="0"/>
                      <a:pt x="20" y="0"/>
                    </a:cubicBezTo>
                    <a:cubicBezTo>
                      <a:pt x="14" y="0"/>
                      <a:pt x="9" y="2"/>
                      <a:pt x="6" y="7"/>
                    </a:cubicBezTo>
                    <a:cubicBezTo>
                      <a:pt x="0" y="14"/>
                      <a:pt x="2" y="24"/>
                      <a:pt x="9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" name="Freeform 11"/>
              <p:cNvSpPr/>
              <p:nvPr/>
            </p:nvSpPr>
            <p:spPr bwMode="auto">
              <a:xfrm>
                <a:off x="2073" y="1231"/>
                <a:ext cx="145" cy="117"/>
              </a:xfrm>
              <a:custGeom>
                <a:avLst/>
                <a:gdLst>
                  <a:gd name="T0" fmla="*/ 29 w 112"/>
                  <a:gd name="T1" fmla="*/ 84 h 90"/>
                  <a:gd name="T2" fmla="*/ 103 w 112"/>
                  <a:gd name="T3" fmla="*/ 30 h 90"/>
                  <a:gd name="T4" fmla="*/ 106 w 112"/>
                  <a:gd name="T5" fmla="*/ 7 h 90"/>
                  <a:gd name="T6" fmla="*/ 92 w 112"/>
                  <a:gd name="T7" fmla="*/ 0 h 90"/>
                  <a:gd name="T8" fmla="*/ 82 w 112"/>
                  <a:gd name="T9" fmla="*/ 3 h 90"/>
                  <a:gd name="T10" fmla="*/ 9 w 112"/>
                  <a:gd name="T11" fmla="*/ 58 h 90"/>
                  <a:gd name="T12" fmla="*/ 5 w 112"/>
                  <a:gd name="T13" fmla="*/ 81 h 90"/>
                  <a:gd name="T14" fmla="*/ 29 w 112"/>
                  <a:gd name="T15" fmla="*/ 84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2" h="90">
                    <a:moveTo>
                      <a:pt x="29" y="84"/>
                    </a:moveTo>
                    <a:cubicBezTo>
                      <a:pt x="103" y="30"/>
                      <a:pt x="103" y="30"/>
                      <a:pt x="103" y="30"/>
                    </a:cubicBezTo>
                    <a:cubicBezTo>
                      <a:pt x="110" y="24"/>
                      <a:pt x="112" y="14"/>
                      <a:pt x="106" y="7"/>
                    </a:cubicBezTo>
                    <a:cubicBezTo>
                      <a:pt x="103" y="2"/>
                      <a:pt x="98" y="0"/>
                      <a:pt x="92" y="0"/>
                    </a:cubicBezTo>
                    <a:cubicBezTo>
                      <a:pt x="89" y="0"/>
                      <a:pt x="85" y="1"/>
                      <a:pt x="82" y="3"/>
                    </a:cubicBezTo>
                    <a:cubicBezTo>
                      <a:pt x="9" y="58"/>
                      <a:pt x="9" y="58"/>
                      <a:pt x="9" y="58"/>
                    </a:cubicBezTo>
                    <a:cubicBezTo>
                      <a:pt x="1" y="63"/>
                      <a:pt x="0" y="74"/>
                      <a:pt x="5" y="81"/>
                    </a:cubicBezTo>
                    <a:cubicBezTo>
                      <a:pt x="11" y="88"/>
                      <a:pt x="22" y="90"/>
                      <a:pt x="29" y="8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3" name="Freeform 12"/>
              <p:cNvSpPr/>
              <p:nvPr/>
            </p:nvSpPr>
            <p:spPr bwMode="auto">
              <a:xfrm>
                <a:off x="1431" y="1813"/>
                <a:ext cx="134" cy="128"/>
              </a:xfrm>
              <a:custGeom>
                <a:avLst/>
                <a:gdLst>
                  <a:gd name="T0" fmla="*/ 84 w 103"/>
                  <a:gd name="T1" fmla="*/ 0 h 98"/>
                  <a:gd name="T2" fmla="*/ 72 w 103"/>
                  <a:gd name="T3" fmla="*/ 4 h 98"/>
                  <a:gd name="T4" fmla="*/ 7 w 103"/>
                  <a:gd name="T5" fmla="*/ 68 h 98"/>
                  <a:gd name="T6" fmla="*/ 7 w 103"/>
                  <a:gd name="T7" fmla="*/ 91 h 98"/>
                  <a:gd name="T8" fmla="*/ 31 w 103"/>
                  <a:gd name="T9" fmla="*/ 91 h 98"/>
                  <a:gd name="T10" fmla="*/ 96 w 103"/>
                  <a:gd name="T11" fmla="*/ 28 h 98"/>
                  <a:gd name="T12" fmla="*/ 96 w 103"/>
                  <a:gd name="T13" fmla="*/ 4 h 98"/>
                  <a:gd name="T14" fmla="*/ 84 w 103"/>
                  <a:gd name="T15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3" h="98">
                    <a:moveTo>
                      <a:pt x="84" y="0"/>
                    </a:moveTo>
                    <a:cubicBezTo>
                      <a:pt x="80" y="0"/>
                      <a:pt x="75" y="1"/>
                      <a:pt x="72" y="4"/>
                    </a:cubicBezTo>
                    <a:cubicBezTo>
                      <a:pt x="7" y="68"/>
                      <a:pt x="7" y="68"/>
                      <a:pt x="7" y="68"/>
                    </a:cubicBezTo>
                    <a:cubicBezTo>
                      <a:pt x="0" y="74"/>
                      <a:pt x="0" y="85"/>
                      <a:pt x="7" y="91"/>
                    </a:cubicBezTo>
                    <a:cubicBezTo>
                      <a:pt x="13" y="98"/>
                      <a:pt x="24" y="98"/>
                      <a:pt x="31" y="91"/>
                    </a:cubicBezTo>
                    <a:cubicBezTo>
                      <a:pt x="96" y="28"/>
                      <a:pt x="96" y="28"/>
                      <a:pt x="96" y="28"/>
                    </a:cubicBezTo>
                    <a:cubicBezTo>
                      <a:pt x="103" y="21"/>
                      <a:pt x="103" y="11"/>
                      <a:pt x="96" y="4"/>
                    </a:cubicBezTo>
                    <a:cubicBezTo>
                      <a:pt x="93" y="1"/>
                      <a:pt x="88" y="0"/>
                      <a:pt x="8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4" name="Freeform 13"/>
              <p:cNvSpPr/>
              <p:nvPr/>
            </p:nvSpPr>
            <p:spPr bwMode="auto">
              <a:xfrm>
                <a:off x="2043" y="1813"/>
                <a:ext cx="132" cy="128"/>
              </a:xfrm>
              <a:custGeom>
                <a:avLst/>
                <a:gdLst>
                  <a:gd name="T0" fmla="*/ 31 w 102"/>
                  <a:gd name="T1" fmla="*/ 4 h 98"/>
                  <a:gd name="T2" fmla="*/ 19 w 102"/>
                  <a:gd name="T3" fmla="*/ 0 h 98"/>
                  <a:gd name="T4" fmla="*/ 7 w 102"/>
                  <a:gd name="T5" fmla="*/ 4 h 98"/>
                  <a:gd name="T6" fmla="*/ 7 w 102"/>
                  <a:gd name="T7" fmla="*/ 28 h 98"/>
                  <a:gd name="T8" fmla="*/ 72 w 102"/>
                  <a:gd name="T9" fmla="*/ 91 h 98"/>
                  <a:gd name="T10" fmla="*/ 96 w 102"/>
                  <a:gd name="T11" fmla="*/ 91 h 98"/>
                  <a:gd name="T12" fmla="*/ 96 w 102"/>
                  <a:gd name="T13" fmla="*/ 68 h 98"/>
                  <a:gd name="T14" fmla="*/ 31 w 102"/>
                  <a:gd name="T15" fmla="*/ 4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2" h="98">
                    <a:moveTo>
                      <a:pt x="31" y="4"/>
                    </a:moveTo>
                    <a:cubicBezTo>
                      <a:pt x="27" y="1"/>
                      <a:pt x="23" y="0"/>
                      <a:pt x="19" y="0"/>
                    </a:cubicBezTo>
                    <a:cubicBezTo>
                      <a:pt x="14" y="0"/>
                      <a:pt x="10" y="1"/>
                      <a:pt x="7" y="4"/>
                    </a:cubicBezTo>
                    <a:cubicBezTo>
                      <a:pt x="0" y="11"/>
                      <a:pt x="0" y="21"/>
                      <a:pt x="7" y="28"/>
                    </a:cubicBezTo>
                    <a:cubicBezTo>
                      <a:pt x="72" y="91"/>
                      <a:pt x="72" y="91"/>
                      <a:pt x="72" y="91"/>
                    </a:cubicBezTo>
                    <a:cubicBezTo>
                      <a:pt x="78" y="98"/>
                      <a:pt x="89" y="98"/>
                      <a:pt x="96" y="91"/>
                    </a:cubicBezTo>
                    <a:cubicBezTo>
                      <a:pt x="102" y="85"/>
                      <a:pt x="102" y="74"/>
                      <a:pt x="96" y="68"/>
                    </a:cubicBezTo>
                    <a:lnTo>
                      <a:pt x="31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</p:grpSp>
      </p:grpSp>
      <p:sp>
        <p:nvSpPr>
          <p:cNvPr id="15" name="文本框 14"/>
          <p:cNvSpPr txBox="1"/>
          <p:nvPr/>
        </p:nvSpPr>
        <p:spPr>
          <a:xfrm flipH="1">
            <a:off x="2027505" y="349402"/>
            <a:ext cx="4818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latin typeface="方正静蕾简体" panose="02000000000000000000" pitchFamily="2" charset="-122"/>
                <a:ea typeface="方正静蕾简体" panose="02000000000000000000" pitchFamily="2" charset="-122"/>
              </a:rPr>
              <a:t>系统可行性分析</a:t>
            </a:r>
            <a:endParaRPr lang="zh-CN" altLang="en-US" sz="6600" b="1" dirty="0">
              <a:solidFill>
                <a:schemeClr val="tx1">
                  <a:lumMod val="85000"/>
                  <a:lumOff val="15000"/>
                </a:schemeClr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16" name="Freeform 34"/>
          <p:cNvSpPr>
            <a:spLocks noEditPoints="1"/>
          </p:cNvSpPr>
          <p:nvPr/>
        </p:nvSpPr>
        <p:spPr bwMode="auto">
          <a:xfrm>
            <a:off x="6792699" y="762741"/>
            <a:ext cx="793395" cy="459363"/>
          </a:xfrm>
          <a:custGeom>
            <a:avLst/>
            <a:gdLst>
              <a:gd name="T0" fmla="*/ 97 w 97"/>
              <a:gd name="T1" fmla="*/ 16 h 63"/>
              <a:gd name="T2" fmla="*/ 90 w 97"/>
              <a:gd name="T3" fmla="*/ 22 h 63"/>
              <a:gd name="T4" fmla="*/ 75 w 97"/>
              <a:gd name="T5" fmla="*/ 33 h 63"/>
              <a:gd name="T6" fmla="*/ 46 w 97"/>
              <a:gd name="T7" fmla="*/ 51 h 63"/>
              <a:gd name="T8" fmla="*/ 29 w 97"/>
              <a:gd name="T9" fmla="*/ 63 h 63"/>
              <a:gd name="T10" fmla="*/ 26 w 97"/>
              <a:gd name="T11" fmla="*/ 62 h 63"/>
              <a:gd name="T12" fmla="*/ 16 w 97"/>
              <a:gd name="T13" fmla="*/ 47 h 63"/>
              <a:gd name="T14" fmla="*/ 2 w 97"/>
              <a:gd name="T15" fmla="*/ 48 h 63"/>
              <a:gd name="T16" fmla="*/ 10 w 97"/>
              <a:gd name="T17" fmla="*/ 28 h 63"/>
              <a:gd name="T18" fmla="*/ 10 w 97"/>
              <a:gd name="T19" fmla="*/ 26 h 63"/>
              <a:gd name="T20" fmla="*/ 18 w 97"/>
              <a:gd name="T21" fmla="*/ 0 h 63"/>
              <a:gd name="T22" fmla="*/ 40 w 97"/>
              <a:gd name="T23" fmla="*/ 5 h 63"/>
              <a:gd name="T24" fmla="*/ 75 w 97"/>
              <a:gd name="T25" fmla="*/ 13 h 63"/>
              <a:gd name="T26" fmla="*/ 94 w 97"/>
              <a:gd name="T27" fmla="*/ 15 h 63"/>
              <a:gd name="T28" fmla="*/ 97 w 97"/>
              <a:gd name="T29" fmla="*/ 16 h 63"/>
              <a:gd name="T30" fmla="*/ 20 w 97"/>
              <a:gd name="T31" fmla="*/ 3 h 63"/>
              <a:gd name="T32" fmla="*/ 16 w 97"/>
              <a:gd name="T33" fmla="*/ 18 h 63"/>
              <a:gd name="T34" fmla="*/ 14 w 97"/>
              <a:gd name="T35" fmla="*/ 26 h 63"/>
              <a:gd name="T36" fmla="*/ 65 w 97"/>
              <a:gd name="T37" fmla="*/ 20 h 63"/>
              <a:gd name="T38" fmla="*/ 86 w 97"/>
              <a:gd name="T39" fmla="*/ 17 h 63"/>
              <a:gd name="T40" fmla="*/ 20 w 97"/>
              <a:gd name="T41" fmla="*/ 3 h 63"/>
              <a:gd name="T42" fmla="*/ 14 w 97"/>
              <a:gd name="T43" fmla="*/ 38 h 63"/>
              <a:gd name="T44" fmla="*/ 28 w 97"/>
              <a:gd name="T45" fmla="*/ 60 h 63"/>
              <a:gd name="T46" fmla="*/ 82 w 97"/>
              <a:gd name="T47" fmla="*/ 24 h 63"/>
              <a:gd name="T48" fmla="*/ 82 w 97"/>
              <a:gd name="T49" fmla="*/ 23 h 63"/>
              <a:gd name="T50" fmla="*/ 14 w 97"/>
              <a:gd name="T51" fmla="*/ 38 h 63"/>
              <a:gd name="T52" fmla="*/ 13 w 97"/>
              <a:gd name="T53" fmla="*/ 29 h 63"/>
              <a:gd name="T54" fmla="*/ 7 w 97"/>
              <a:gd name="T55" fmla="*/ 40 h 63"/>
              <a:gd name="T56" fmla="*/ 12 w 97"/>
              <a:gd name="T57" fmla="*/ 35 h 63"/>
              <a:gd name="T58" fmla="*/ 15 w 97"/>
              <a:gd name="T59" fmla="*/ 36 h 63"/>
              <a:gd name="T60" fmla="*/ 57 w 97"/>
              <a:gd name="T61" fmla="*/ 27 h 63"/>
              <a:gd name="T62" fmla="*/ 77 w 97"/>
              <a:gd name="T63" fmla="*/ 21 h 63"/>
              <a:gd name="T64" fmla="*/ 13 w 97"/>
              <a:gd name="T65" fmla="*/ 29 h 63"/>
              <a:gd name="T66" fmla="*/ 6 w 97"/>
              <a:gd name="T67" fmla="*/ 45 h 63"/>
              <a:gd name="T68" fmla="*/ 14 w 97"/>
              <a:gd name="T69" fmla="*/ 44 h 63"/>
              <a:gd name="T70" fmla="*/ 11 w 97"/>
              <a:gd name="T71" fmla="*/ 39 h 63"/>
              <a:gd name="T72" fmla="*/ 6 w 97"/>
              <a:gd name="T73" fmla="*/ 45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7" h="63">
                <a:moveTo>
                  <a:pt x="97" y="16"/>
                </a:moveTo>
                <a:cubicBezTo>
                  <a:pt x="96" y="20"/>
                  <a:pt x="92" y="19"/>
                  <a:pt x="90" y="22"/>
                </a:cubicBezTo>
                <a:cubicBezTo>
                  <a:pt x="85" y="24"/>
                  <a:pt x="80" y="29"/>
                  <a:pt x="75" y="33"/>
                </a:cubicBezTo>
                <a:cubicBezTo>
                  <a:pt x="65" y="38"/>
                  <a:pt x="56" y="45"/>
                  <a:pt x="46" y="51"/>
                </a:cubicBezTo>
                <a:cubicBezTo>
                  <a:pt x="40" y="54"/>
                  <a:pt x="35" y="58"/>
                  <a:pt x="29" y="63"/>
                </a:cubicBezTo>
                <a:cubicBezTo>
                  <a:pt x="28" y="62"/>
                  <a:pt x="27" y="62"/>
                  <a:pt x="26" y="62"/>
                </a:cubicBezTo>
                <a:cubicBezTo>
                  <a:pt x="22" y="57"/>
                  <a:pt x="20" y="52"/>
                  <a:pt x="16" y="47"/>
                </a:cubicBezTo>
                <a:cubicBezTo>
                  <a:pt x="12" y="47"/>
                  <a:pt x="6" y="49"/>
                  <a:pt x="2" y="48"/>
                </a:cubicBezTo>
                <a:cubicBezTo>
                  <a:pt x="0" y="42"/>
                  <a:pt x="7" y="35"/>
                  <a:pt x="10" y="28"/>
                </a:cubicBezTo>
                <a:cubicBezTo>
                  <a:pt x="10" y="27"/>
                  <a:pt x="10" y="26"/>
                  <a:pt x="10" y="26"/>
                </a:cubicBezTo>
                <a:cubicBezTo>
                  <a:pt x="13" y="17"/>
                  <a:pt x="15" y="8"/>
                  <a:pt x="18" y="0"/>
                </a:cubicBezTo>
                <a:cubicBezTo>
                  <a:pt x="25" y="0"/>
                  <a:pt x="33" y="4"/>
                  <a:pt x="40" y="5"/>
                </a:cubicBezTo>
                <a:cubicBezTo>
                  <a:pt x="51" y="8"/>
                  <a:pt x="63" y="10"/>
                  <a:pt x="75" y="13"/>
                </a:cubicBezTo>
                <a:cubicBezTo>
                  <a:pt x="81" y="13"/>
                  <a:pt x="88" y="15"/>
                  <a:pt x="94" y="15"/>
                </a:cubicBezTo>
                <a:cubicBezTo>
                  <a:pt x="95" y="15"/>
                  <a:pt x="96" y="14"/>
                  <a:pt x="97" y="16"/>
                </a:cubicBezTo>
                <a:close/>
                <a:moveTo>
                  <a:pt x="20" y="3"/>
                </a:moveTo>
                <a:cubicBezTo>
                  <a:pt x="18" y="8"/>
                  <a:pt x="16" y="13"/>
                  <a:pt x="16" y="18"/>
                </a:cubicBezTo>
                <a:cubicBezTo>
                  <a:pt x="15" y="21"/>
                  <a:pt x="13" y="23"/>
                  <a:pt x="14" y="26"/>
                </a:cubicBezTo>
                <a:cubicBezTo>
                  <a:pt x="31" y="24"/>
                  <a:pt x="48" y="21"/>
                  <a:pt x="65" y="20"/>
                </a:cubicBezTo>
                <a:cubicBezTo>
                  <a:pt x="72" y="18"/>
                  <a:pt x="80" y="19"/>
                  <a:pt x="86" y="17"/>
                </a:cubicBezTo>
                <a:cubicBezTo>
                  <a:pt x="64" y="14"/>
                  <a:pt x="41" y="7"/>
                  <a:pt x="20" y="3"/>
                </a:cubicBezTo>
                <a:close/>
                <a:moveTo>
                  <a:pt x="14" y="38"/>
                </a:moveTo>
                <a:cubicBezTo>
                  <a:pt x="19" y="45"/>
                  <a:pt x="22" y="53"/>
                  <a:pt x="28" y="60"/>
                </a:cubicBezTo>
                <a:cubicBezTo>
                  <a:pt x="46" y="48"/>
                  <a:pt x="64" y="37"/>
                  <a:pt x="82" y="24"/>
                </a:cubicBezTo>
                <a:cubicBezTo>
                  <a:pt x="82" y="23"/>
                  <a:pt x="82" y="23"/>
                  <a:pt x="82" y="23"/>
                </a:cubicBezTo>
                <a:cubicBezTo>
                  <a:pt x="59" y="29"/>
                  <a:pt x="37" y="35"/>
                  <a:pt x="14" y="38"/>
                </a:cubicBezTo>
                <a:close/>
                <a:moveTo>
                  <a:pt x="13" y="29"/>
                </a:moveTo>
                <a:cubicBezTo>
                  <a:pt x="11" y="33"/>
                  <a:pt x="8" y="37"/>
                  <a:pt x="7" y="40"/>
                </a:cubicBezTo>
                <a:cubicBezTo>
                  <a:pt x="9" y="39"/>
                  <a:pt x="9" y="36"/>
                  <a:pt x="12" y="35"/>
                </a:cubicBezTo>
                <a:cubicBezTo>
                  <a:pt x="13" y="35"/>
                  <a:pt x="14" y="35"/>
                  <a:pt x="15" y="36"/>
                </a:cubicBezTo>
                <a:cubicBezTo>
                  <a:pt x="29" y="33"/>
                  <a:pt x="43" y="30"/>
                  <a:pt x="57" y="27"/>
                </a:cubicBezTo>
                <a:cubicBezTo>
                  <a:pt x="64" y="24"/>
                  <a:pt x="70" y="23"/>
                  <a:pt x="77" y="21"/>
                </a:cubicBezTo>
                <a:cubicBezTo>
                  <a:pt x="55" y="23"/>
                  <a:pt x="34" y="25"/>
                  <a:pt x="13" y="29"/>
                </a:cubicBezTo>
                <a:close/>
                <a:moveTo>
                  <a:pt x="6" y="45"/>
                </a:moveTo>
                <a:cubicBezTo>
                  <a:pt x="9" y="46"/>
                  <a:pt x="12" y="44"/>
                  <a:pt x="14" y="44"/>
                </a:cubicBezTo>
                <a:cubicBezTo>
                  <a:pt x="13" y="42"/>
                  <a:pt x="13" y="41"/>
                  <a:pt x="11" y="39"/>
                </a:cubicBezTo>
                <a:cubicBezTo>
                  <a:pt x="10" y="41"/>
                  <a:pt x="8" y="43"/>
                  <a:pt x="6" y="45"/>
                </a:cubicBezTo>
                <a:close/>
              </a:path>
            </a:pathLst>
          </a:custGeo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任意多边形 16"/>
          <p:cNvSpPr/>
          <p:nvPr/>
        </p:nvSpPr>
        <p:spPr>
          <a:xfrm>
            <a:off x="1850243" y="820986"/>
            <a:ext cx="4942456" cy="401116"/>
          </a:xfrm>
          <a:custGeom>
            <a:avLst/>
            <a:gdLst>
              <a:gd name="connsiteX0" fmla="*/ 0 w 6766560"/>
              <a:gd name="connsiteY0" fmla="*/ 39809 h 361457"/>
              <a:gd name="connsiteX1" fmla="*/ 4411980 w 6766560"/>
              <a:gd name="connsiteY1" fmla="*/ 28379 h 361457"/>
              <a:gd name="connsiteX2" fmla="*/ 4023360 w 6766560"/>
              <a:gd name="connsiteY2" fmla="*/ 359849 h 361457"/>
              <a:gd name="connsiteX3" fmla="*/ 6766560 w 6766560"/>
              <a:gd name="connsiteY3" fmla="*/ 131249 h 361457"/>
              <a:gd name="connsiteX0-1" fmla="*/ 0 w 6766560"/>
              <a:gd name="connsiteY0-2" fmla="*/ 75291 h 398381"/>
              <a:gd name="connsiteX1-3" fmla="*/ 4369154 w 6766560"/>
              <a:gd name="connsiteY1-4" fmla="*/ 18141 h 398381"/>
              <a:gd name="connsiteX2-5" fmla="*/ 4023360 w 6766560"/>
              <a:gd name="connsiteY2-6" fmla="*/ 395331 h 398381"/>
              <a:gd name="connsiteX3-7" fmla="*/ 6766560 w 6766560"/>
              <a:gd name="connsiteY3-8" fmla="*/ 166731 h 398381"/>
              <a:gd name="connsiteX0-9" fmla="*/ 0 w 6766560"/>
              <a:gd name="connsiteY0-10" fmla="*/ 71354 h 339035"/>
              <a:gd name="connsiteX1-11" fmla="*/ 4369154 w 6766560"/>
              <a:gd name="connsiteY1-12" fmla="*/ 14204 h 339035"/>
              <a:gd name="connsiteX2-13" fmla="*/ 4351696 w 6766560"/>
              <a:gd name="connsiteY2-14" fmla="*/ 334244 h 339035"/>
              <a:gd name="connsiteX3-15" fmla="*/ 6766560 w 6766560"/>
              <a:gd name="connsiteY3-16" fmla="*/ 162794 h 339035"/>
              <a:gd name="connsiteX0-17" fmla="*/ 0 w 7194823"/>
              <a:gd name="connsiteY0-18" fmla="*/ 71354 h 334304"/>
              <a:gd name="connsiteX1-19" fmla="*/ 4369154 w 7194823"/>
              <a:gd name="connsiteY1-20" fmla="*/ 14204 h 334304"/>
              <a:gd name="connsiteX2-21" fmla="*/ 4351696 w 7194823"/>
              <a:gd name="connsiteY2-22" fmla="*/ 334244 h 334304"/>
              <a:gd name="connsiteX3-23" fmla="*/ 7194823 w 7194823"/>
              <a:gd name="connsiteY3-24" fmla="*/ 37064 h 334304"/>
              <a:gd name="connsiteX0-25" fmla="*/ 0 w 7194823"/>
              <a:gd name="connsiteY0-26" fmla="*/ 72918 h 358721"/>
              <a:gd name="connsiteX1-27" fmla="*/ 4369154 w 7194823"/>
              <a:gd name="connsiteY1-28" fmla="*/ 15768 h 358721"/>
              <a:gd name="connsiteX2-29" fmla="*/ 4051911 w 7194823"/>
              <a:gd name="connsiteY2-30" fmla="*/ 358668 h 358721"/>
              <a:gd name="connsiteX3-31" fmla="*/ 7194823 w 7194823"/>
              <a:gd name="connsiteY3-32" fmla="*/ 38628 h 358721"/>
              <a:gd name="connsiteX0-33" fmla="*/ 0 w 6454042"/>
              <a:gd name="connsiteY0-34" fmla="*/ 72918 h 359955"/>
              <a:gd name="connsiteX1-35" fmla="*/ 4369154 w 6454042"/>
              <a:gd name="connsiteY1-36" fmla="*/ 15768 h 359955"/>
              <a:gd name="connsiteX2-37" fmla="*/ 4051911 w 6454042"/>
              <a:gd name="connsiteY2-38" fmla="*/ 358668 h 359955"/>
              <a:gd name="connsiteX3-39" fmla="*/ 6454042 w 6454042"/>
              <a:gd name="connsiteY3-40" fmla="*/ 112769 h 359955"/>
              <a:gd name="connsiteX0-41" fmla="*/ 0 w 6454042"/>
              <a:gd name="connsiteY0-42" fmla="*/ 62493 h 349247"/>
              <a:gd name="connsiteX1-43" fmla="*/ 4122228 w 6454042"/>
              <a:gd name="connsiteY1-44" fmla="*/ 17700 h 349247"/>
              <a:gd name="connsiteX2-45" fmla="*/ 4051911 w 6454042"/>
              <a:gd name="connsiteY2-46" fmla="*/ 348243 h 349247"/>
              <a:gd name="connsiteX3-47" fmla="*/ 6454042 w 6454042"/>
              <a:gd name="connsiteY3-48" fmla="*/ 102344 h 349247"/>
              <a:gd name="connsiteX0-49" fmla="*/ 0 w 4341830"/>
              <a:gd name="connsiteY0-50" fmla="*/ 62493 h 348243"/>
              <a:gd name="connsiteX1-51" fmla="*/ 4122228 w 4341830"/>
              <a:gd name="connsiteY1-52" fmla="*/ 17700 h 348243"/>
              <a:gd name="connsiteX2-53" fmla="*/ 4051911 w 4341830"/>
              <a:gd name="connsiteY2-54" fmla="*/ 348243 h 348243"/>
              <a:gd name="connsiteX0-55" fmla="*/ 0 w 4122228"/>
              <a:gd name="connsiteY0-56" fmla="*/ 62493 h 62493"/>
              <a:gd name="connsiteX1-57" fmla="*/ 4122228 w 4122228"/>
              <a:gd name="connsiteY1-58" fmla="*/ 17700 h 62493"/>
              <a:gd name="connsiteX0-59" fmla="*/ 0 w 4122228"/>
              <a:gd name="connsiteY0-60" fmla="*/ 44793 h 66159"/>
              <a:gd name="connsiteX1-61" fmla="*/ 4122228 w 4122228"/>
              <a:gd name="connsiteY1-62" fmla="*/ 0 h 66159"/>
              <a:gd name="connsiteX0-63" fmla="*/ 0 w 4245691"/>
              <a:gd name="connsiteY0-64" fmla="*/ 156004 h 156004"/>
              <a:gd name="connsiteX1-65" fmla="*/ 4245691 w 4245691"/>
              <a:gd name="connsiteY1-66" fmla="*/ 0 h 156004"/>
              <a:gd name="connsiteX0-67" fmla="*/ 0 w 4245691"/>
              <a:gd name="connsiteY0-68" fmla="*/ 156004 h 163985"/>
              <a:gd name="connsiteX1-69" fmla="*/ 4245691 w 4245691"/>
              <a:gd name="connsiteY1-70" fmla="*/ 0 h 163985"/>
              <a:gd name="connsiteX0-71" fmla="*/ 0 w 5449458"/>
              <a:gd name="connsiteY0-72" fmla="*/ 143648 h 143648"/>
              <a:gd name="connsiteX1-73" fmla="*/ 5449458 w 5449458"/>
              <a:gd name="connsiteY1-74" fmla="*/ 0 h 143648"/>
              <a:gd name="connsiteX0-75" fmla="*/ 0 w 5449458"/>
              <a:gd name="connsiteY0-76" fmla="*/ 143648 h 260913"/>
              <a:gd name="connsiteX1-77" fmla="*/ 1990356 w 5449458"/>
              <a:gd name="connsiteY1-78" fmla="*/ 260339 h 260913"/>
              <a:gd name="connsiteX2-79" fmla="*/ 5449458 w 5449458"/>
              <a:gd name="connsiteY2-80" fmla="*/ 0 h 260913"/>
              <a:gd name="connsiteX0-81" fmla="*/ 0 w 4693246"/>
              <a:gd name="connsiteY0-82" fmla="*/ 169 h 463018"/>
              <a:gd name="connsiteX1-83" fmla="*/ 1234144 w 4693246"/>
              <a:gd name="connsiteY1-84" fmla="*/ 462849 h 463018"/>
              <a:gd name="connsiteX2-85" fmla="*/ 4693246 w 4693246"/>
              <a:gd name="connsiteY2-86" fmla="*/ 202510 h 463018"/>
              <a:gd name="connsiteX0-87" fmla="*/ 153395 w 4846641"/>
              <a:gd name="connsiteY0-88" fmla="*/ 0 h 462988"/>
              <a:gd name="connsiteX1-89" fmla="*/ 1387539 w 4846641"/>
              <a:gd name="connsiteY1-90" fmla="*/ 462680 h 462988"/>
              <a:gd name="connsiteX2-91" fmla="*/ 4846641 w 4846641"/>
              <a:gd name="connsiteY2-92" fmla="*/ 202341 h 462988"/>
              <a:gd name="connsiteX0-93" fmla="*/ 212160 w 4457851"/>
              <a:gd name="connsiteY0-94" fmla="*/ 0 h 462988"/>
              <a:gd name="connsiteX1-95" fmla="*/ 998749 w 4457851"/>
              <a:gd name="connsiteY1-96" fmla="*/ 462680 h 462988"/>
              <a:gd name="connsiteX2-97" fmla="*/ 4457851 w 4457851"/>
              <a:gd name="connsiteY2-98" fmla="*/ 202341 h 462988"/>
              <a:gd name="connsiteX0-99" fmla="*/ 238795 w 4484486"/>
              <a:gd name="connsiteY0-100" fmla="*/ 0 h 462868"/>
              <a:gd name="connsiteX1-101" fmla="*/ 1025384 w 4484486"/>
              <a:gd name="connsiteY1-102" fmla="*/ 462680 h 462868"/>
              <a:gd name="connsiteX2-103" fmla="*/ 4484486 w 4484486"/>
              <a:gd name="connsiteY2-104" fmla="*/ 202341 h 462868"/>
              <a:gd name="connsiteX0-105" fmla="*/ 410770 w 4656461"/>
              <a:gd name="connsiteY0-106" fmla="*/ 0 h 425815"/>
              <a:gd name="connsiteX1-107" fmla="*/ 595476 w 4656461"/>
              <a:gd name="connsiteY1-108" fmla="*/ 425610 h 425815"/>
              <a:gd name="connsiteX2-109" fmla="*/ 4656461 w 4656461"/>
              <a:gd name="connsiteY2-110" fmla="*/ 202341 h 425815"/>
              <a:gd name="connsiteX0-111" fmla="*/ 410770 w 4656461"/>
              <a:gd name="connsiteY0-112" fmla="*/ 0 h 364069"/>
              <a:gd name="connsiteX1-113" fmla="*/ 595476 w 4656461"/>
              <a:gd name="connsiteY1-114" fmla="*/ 363827 h 364069"/>
              <a:gd name="connsiteX2-115" fmla="*/ 4656461 w 4656461"/>
              <a:gd name="connsiteY2-116" fmla="*/ 202341 h 364069"/>
              <a:gd name="connsiteX0-117" fmla="*/ 558636 w 4511100"/>
              <a:gd name="connsiteY0-118" fmla="*/ 0 h 388767"/>
              <a:gd name="connsiteX1-119" fmla="*/ 450115 w 4511100"/>
              <a:gd name="connsiteY1-120" fmla="*/ 388541 h 388767"/>
              <a:gd name="connsiteX2-121" fmla="*/ 4511100 w 4511100"/>
              <a:gd name="connsiteY2-122" fmla="*/ 227055 h 388767"/>
              <a:gd name="connsiteX0-123" fmla="*/ 445007 w 4613533"/>
              <a:gd name="connsiteY0-124" fmla="*/ 0 h 413467"/>
              <a:gd name="connsiteX1-125" fmla="*/ 552548 w 4613533"/>
              <a:gd name="connsiteY1-126" fmla="*/ 413255 h 413467"/>
              <a:gd name="connsiteX2-127" fmla="*/ 4613533 w 4613533"/>
              <a:gd name="connsiteY2-128" fmla="*/ 251769 h 413467"/>
              <a:gd name="connsiteX0-129" fmla="*/ 437894 w 4606420"/>
              <a:gd name="connsiteY0-130" fmla="*/ 0 h 351722"/>
              <a:gd name="connsiteX1-131" fmla="*/ 560868 w 4606420"/>
              <a:gd name="connsiteY1-132" fmla="*/ 351471 h 351722"/>
              <a:gd name="connsiteX2-133" fmla="*/ 4606420 w 4606420"/>
              <a:gd name="connsiteY2-134" fmla="*/ 251769 h 351722"/>
              <a:gd name="connsiteX0-135" fmla="*/ 424068 w 4592594"/>
              <a:gd name="connsiteY0-136" fmla="*/ 0 h 401116"/>
              <a:gd name="connsiteX1-137" fmla="*/ 577907 w 4592594"/>
              <a:gd name="connsiteY1-138" fmla="*/ 400898 h 401116"/>
              <a:gd name="connsiteX2-139" fmla="*/ 4592594 w 4592594"/>
              <a:gd name="connsiteY2-140" fmla="*/ 251769 h 401116"/>
              <a:gd name="connsiteX0-141" fmla="*/ 424068 w 4592594"/>
              <a:gd name="connsiteY0-142" fmla="*/ 0 h 401116"/>
              <a:gd name="connsiteX1-143" fmla="*/ 577907 w 4592594"/>
              <a:gd name="connsiteY1-144" fmla="*/ 400898 h 401116"/>
              <a:gd name="connsiteX2-145" fmla="*/ 4592594 w 4592594"/>
              <a:gd name="connsiteY2-146" fmla="*/ 338266 h 401116"/>
              <a:gd name="connsiteX0-147" fmla="*/ 391353 w 4638179"/>
              <a:gd name="connsiteY0-148" fmla="*/ 0 h 401116"/>
              <a:gd name="connsiteX1-149" fmla="*/ 623492 w 4638179"/>
              <a:gd name="connsiteY1-150" fmla="*/ 400898 h 401116"/>
              <a:gd name="connsiteX2-151" fmla="*/ 4638179 w 4638179"/>
              <a:gd name="connsiteY2-152" fmla="*/ 338266 h 401116"/>
              <a:gd name="connsiteX0-153" fmla="*/ 391353 w 4904398"/>
              <a:gd name="connsiteY0-154" fmla="*/ 0 h 401116"/>
              <a:gd name="connsiteX1-155" fmla="*/ 623492 w 4904398"/>
              <a:gd name="connsiteY1-156" fmla="*/ 400898 h 401116"/>
              <a:gd name="connsiteX2-157" fmla="*/ 4904398 w 4904398"/>
              <a:gd name="connsiteY2-158" fmla="*/ 322224 h 40111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904398" h="401116">
                <a:moveTo>
                  <a:pt x="391353" y="0"/>
                </a:moveTo>
                <a:cubicBezTo>
                  <a:pt x="-226127" y="38897"/>
                  <a:pt x="-86259" y="411428"/>
                  <a:pt x="623492" y="400898"/>
                </a:cubicBezTo>
                <a:lnTo>
                  <a:pt x="4904398" y="322224"/>
                </a:lnTo>
              </a:path>
            </a:pathLst>
          </a:custGeom>
          <a:noFill/>
          <a:ln w="25400" cap="rnd">
            <a:solidFill>
              <a:schemeClr val="tx1">
                <a:lumMod val="85000"/>
                <a:lumOff val="15000"/>
              </a:schemeClr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1" name="Group 4"/>
          <p:cNvGrpSpPr>
            <a:grpSpLocks noChangeAspect="1"/>
          </p:cNvGrpSpPr>
          <p:nvPr/>
        </p:nvGrpSpPr>
        <p:grpSpPr bwMode="auto">
          <a:xfrm>
            <a:off x="151100" y="1446642"/>
            <a:ext cx="1476989" cy="1597295"/>
            <a:chOff x="3173" y="1433"/>
            <a:chExt cx="1596" cy="1726"/>
          </a:xfr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1"/>
          </a:gradFill>
        </p:grpSpPr>
        <p:sp>
          <p:nvSpPr>
            <p:cNvPr id="22" name="Freeform 5"/>
            <p:cNvSpPr>
              <a:spLocks noEditPoints="1"/>
            </p:cNvSpPr>
            <p:nvPr/>
          </p:nvSpPr>
          <p:spPr bwMode="auto">
            <a:xfrm>
              <a:off x="3479" y="1728"/>
              <a:ext cx="995" cy="994"/>
            </a:xfrm>
            <a:custGeom>
              <a:avLst/>
              <a:gdLst>
                <a:gd name="T0" fmla="*/ 149 w 182"/>
                <a:gd name="T1" fmla="*/ 161 h 182"/>
                <a:gd name="T2" fmla="*/ 150 w 182"/>
                <a:gd name="T3" fmla="*/ 160 h 182"/>
                <a:gd name="T4" fmla="*/ 159 w 182"/>
                <a:gd name="T5" fmla="*/ 152 h 182"/>
                <a:gd name="T6" fmla="*/ 160 w 182"/>
                <a:gd name="T7" fmla="*/ 150 h 182"/>
                <a:gd name="T8" fmla="*/ 182 w 182"/>
                <a:gd name="T9" fmla="*/ 94 h 182"/>
                <a:gd name="T10" fmla="*/ 88 w 182"/>
                <a:gd name="T11" fmla="*/ 0 h 182"/>
                <a:gd name="T12" fmla="*/ 0 w 182"/>
                <a:gd name="T13" fmla="*/ 88 h 182"/>
                <a:gd name="T14" fmla="*/ 94 w 182"/>
                <a:gd name="T15" fmla="*/ 182 h 182"/>
                <a:gd name="T16" fmla="*/ 7 w 182"/>
                <a:gd name="T17" fmla="*/ 91 h 182"/>
                <a:gd name="T18" fmla="*/ 29 w 182"/>
                <a:gd name="T19" fmla="*/ 58 h 182"/>
                <a:gd name="T20" fmla="*/ 143 w 182"/>
                <a:gd name="T21" fmla="*/ 58 h 182"/>
                <a:gd name="T22" fmla="*/ 172 w 182"/>
                <a:gd name="T23" fmla="*/ 114 h 182"/>
                <a:gd name="T24" fmla="*/ 150 w 182"/>
                <a:gd name="T25" fmla="*/ 151 h 182"/>
                <a:gd name="T26" fmla="*/ 34 w 182"/>
                <a:gd name="T27" fmla="*/ 148 h 182"/>
                <a:gd name="T28" fmla="*/ 11 w 182"/>
                <a:gd name="T29" fmla="*/ 66 h 182"/>
                <a:gd name="T30" fmla="*/ 35 w 182"/>
                <a:gd name="T31" fmla="*/ 28 h 182"/>
                <a:gd name="T32" fmla="*/ 19 w 182"/>
                <a:gd name="T33" fmla="*/ 59 h 182"/>
                <a:gd name="T34" fmla="*/ 10 w 182"/>
                <a:gd name="T35" fmla="*/ 67 h 182"/>
                <a:gd name="T36" fmla="*/ 38 w 182"/>
                <a:gd name="T37" fmla="*/ 41 h 182"/>
                <a:gd name="T38" fmla="*/ 27 w 182"/>
                <a:gd name="T39" fmla="*/ 51 h 182"/>
                <a:gd name="T40" fmla="*/ 59 w 182"/>
                <a:gd name="T41" fmla="*/ 13 h 182"/>
                <a:gd name="T42" fmla="*/ 51 w 182"/>
                <a:gd name="T43" fmla="*/ 33 h 182"/>
                <a:gd name="T44" fmla="*/ 45 w 182"/>
                <a:gd name="T45" fmla="*/ 37 h 182"/>
                <a:gd name="T46" fmla="*/ 70 w 182"/>
                <a:gd name="T47" fmla="*/ 9 h 182"/>
                <a:gd name="T48" fmla="*/ 64 w 182"/>
                <a:gd name="T49" fmla="*/ 30 h 182"/>
                <a:gd name="T50" fmla="*/ 75 w 182"/>
                <a:gd name="T51" fmla="*/ 8 h 182"/>
                <a:gd name="T52" fmla="*/ 88 w 182"/>
                <a:gd name="T53" fmla="*/ 7 h 182"/>
                <a:gd name="T54" fmla="*/ 79 w 182"/>
                <a:gd name="T55" fmla="*/ 27 h 182"/>
                <a:gd name="T56" fmla="*/ 85 w 182"/>
                <a:gd name="T57" fmla="*/ 7 h 182"/>
                <a:gd name="T58" fmla="*/ 104 w 182"/>
                <a:gd name="T59" fmla="*/ 9 h 182"/>
                <a:gd name="T60" fmla="*/ 90 w 182"/>
                <a:gd name="T61" fmla="*/ 27 h 182"/>
                <a:gd name="T62" fmla="*/ 85 w 182"/>
                <a:gd name="T63" fmla="*/ 27 h 182"/>
                <a:gd name="T64" fmla="*/ 98 w 182"/>
                <a:gd name="T65" fmla="*/ 8 h 182"/>
                <a:gd name="T66" fmla="*/ 116 w 182"/>
                <a:gd name="T67" fmla="*/ 13 h 182"/>
                <a:gd name="T68" fmla="*/ 94 w 182"/>
                <a:gd name="T69" fmla="*/ 27 h 182"/>
                <a:gd name="T70" fmla="*/ 108 w 182"/>
                <a:gd name="T71" fmla="*/ 10 h 182"/>
                <a:gd name="T72" fmla="*/ 124 w 182"/>
                <a:gd name="T73" fmla="*/ 16 h 182"/>
                <a:gd name="T74" fmla="*/ 106 w 182"/>
                <a:gd name="T75" fmla="*/ 30 h 182"/>
                <a:gd name="T76" fmla="*/ 124 w 182"/>
                <a:gd name="T77" fmla="*/ 16 h 182"/>
                <a:gd name="T78" fmla="*/ 132 w 182"/>
                <a:gd name="T79" fmla="*/ 41 h 182"/>
                <a:gd name="T80" fmla="*/ 137 w 182"/>
                <a:gd name="T81" fmla="*/ 24 h 182"/>
                <a:gd name="T82" fmla="*/ 148 w 182"/>
                <a:gd name="T83" fmla="*/ 34 h 182"/>
                <a:gd name="T84" fmla="*/ 141 w 182"/>
                <a:gd name="T85" fmla="*/ 47 h 182"/>
                <a:gd name="T86" fmla="*/ 147 w 182"/>
                <a:gd name="T87" fmla="*/ 32 h 182"/>
                <a:gd name="T88" fmla="*/ 158 w 182"/>
                <a:gd name="T89" fmla="*/ 45 h 182"/>
                <a:gd name="T90" fmla="*/ 143 w 182"/>
                <a:gd name="T91" fmla="*/ 49 h 182"/>
                <a:gd name="T92" fmla="*/ 158 w 182"/>
                <a:gd name="T93" fmla="*/ 45 h 182"/>
                <a:gd name="T94" fmla="*/ 152 w 182"/>
                <a:gd name="T95" fmla="*/ 57 h 182"/>
                <a:gd name="T96" fmla="*/ 160 w 182"/>
                <a:gd name="T97" fmla="*/ 47 h 182"/>
                <a:gd name="T98" fmla="*/ 166 w 182"/>
                <a:gd name="T99" fmla="*/ 59 h 182"/>
                <a:gd name="T100" fmla="*/ 155 w 182"/>
                <a:gd name="T101" fmla="*/ 60 h 182"/>
                <a:gd name="T102" fmla="*/ 166 w 182"/>
                <a:gd name="T103" fmla="*/ 59 h 182"/>
                <a:gd name="T104" fmla="*/ 167 w 182"/>
                <a:gd name="T105" fmla="*/ 78 h 182"/>
                <a:gd name="T106" fmla="*/ 171 w 182"/>
                <a:gd name="T107" fmla="*/ 69 h 182"/>
                <a:gd name="T108" fmla="*/ 169 w 182"/>
                <a:gd name="T109" fmla="*/ 66 h 182"/>
                <a:gd name="T110" fmla="*/ 161 w 182"/>
                <a:gd name="T111" fmla="*/ 68 h 182"/>
                <a:gd name="T112" fmla="*/ 169 w 182"/>
                <a:gd name="T113" fmla="*/ 66 h 182"/>
                <a:gd name="T114" fmla="*/ 113 w 182"/>
                <a:gd name="T115" fmla="*/ 32 h 182"/>
                <a:gd name="T116" fmla="*/ 128 w 182"/>
                <a:gd name="T117" fmla="*/ 18 h 182"/>
                <a:gd name="T118" fmla="*/ 120 w 182"/>
                <a:gd name="T119" fmla="*/ 35 h 182"/>
                <a:gd name="T120" fmla="*/ 169 w 182"/>
                <a:gd name="T121" fmla="*/ 81 h 182"/>
                <a:gd name="T122" fmla="*/ 175 w 182"/>
                <a:gd name="T123" fmla="*/ 94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82" h="182">
                  <a:moveTo>
                    <a:pt x="94" y="182"/>
                  </a:moveTo>
                  <a:cubicBezTo>
                    <a:pt x="113" y="182"/>
                    <a:pt x="132" y="175"/>
                    <a:pt x="149" y="161"/>
                  </a:cubicBezTo>
                  <a:cubicBezTo>
                    <a:pt x="150" y="160"/>
                    <a:pt x="150" y="160"/>
                    <a:pt x="150" y="160"/>
                  </a:cubicBezTo>
                  <a:cubicBezTo>
                    <a:pt x="150" y="160"/>
                    <a:pt x="150" y="160"/>
                    <a:pt x="150" y="160"/>
                  </a:cubicBezTo>
                  <a:cubicBezTo>
                    <a:pt x="151" y="159"/>
                    <a:pt x="152" y="158"/>
                    <a:pt x="155" y="155"/>
                  </a:cubicBezTo>
                  <a:cubicBezTo>
                    <a:pt x="157" y="153"/>
                    <a:pt x="158" y="152"/>
                    <a:pt x="159" y="152"/>
                  </a:cubicBezTo>
                  <a:cubicBezTo>
                    <a:pt x="159" y="151"/>
                    <a:pt x="159" y="151"/>
                    <a:pt x="159" y="151"/>
                  </a:cubicBezTo>
                  <a:cubicBezTo>
                    <a:pt x="160" y="150"/>
                    <a:pt x="160" y="150"/>
                    <a:pt x="160" y="150"/>
                  </a:cubicBezTo>
                  <a:cubicBezTo>
                    <a:pt x="160" y="150"/>
                    <a:pt x="160" y="150"/>
                    <a:pt x="160" y="149"/>
                  </a:cubicBezTo>
                  <a:cubicBezTo>
                    <a:pt x="175" y="132"/>
                    <a:pt x="182" y="113"/>
                    <a:pt x="182" y="94"/>
                  </a:cubicBezTo>
                  <a:cubicBezTo>
                    <a:pt x="182" y="70"/>
                    <a:pt x="170" y="46"/>
                    <a:pt x="153" y="29"/>
                  </a:cubicBezTo>
                  <a:cubicBezTo>
                    <a:pt x="136" y="12"/>
                    <a:pt x="112" y="0"/>
                    <a:pt x="88" y="0"/>
                  </a:cubicBezTo>
                  <a:cubicBezTo>
                    <a:pt x="67" y="0"/>
                    <a:pt x="46" y="8"/>
                    <a:pt x="27" y="27"/>
                  </a:cubicBezTo>
                  <a:cubicBezTo>
                    <a:pt x="8" y="46"/>
                    <a:pt x="0" y="67"/>
                    <a:pt x="0" y="88"/>
                  </a:cubicBezTo>
                  <a:cubicBezTo>
                    <a:pt x="0" y="112"/>
                    <a:pt x="12" y="136"/>
                    <a:pt x="29" y="153"/>
                  </a:cubicBezTo>
                  <a:cubicBezTo>
                    <a:pt x="46" y="171"/>
                    <a:pt x="70" y="182"/>
                    <a:pt x="94" y="182"/>
                  </a:cubicBezTo>
                  <a:close/>
                  <a:moveTo>
                    <a:pt x="34" y="148"/>
                  </a:moveTo>
                  <a:cubicBezTo>
                    <a:pt x="18" y="133"/>
                    <a:pt x="8" y="112"/>
                    <a:pt x="7" y="91"/>
                  </a:cubicBezTo>
                  <a:cubicBezTo>
                    <a:pt x="8" y="91"/>
                    <a:pt x="8" y="90"/>
                    <a:pt x="9" y="89"/>
                  </a:cubicBezTo>
                  <a:cubicBezTo>
                    <a:pt x="13" y="79"/>
                    <a:pt x="19" y="68"/>
                    <a:pt x="29" y="58"/>
                  </a:cubicBezTo>
                  <a:cubicBezTo>
                    <a:pt x="47" y="41"/>
                    <a:pt x="66" y="33"/>
                    <a:pt x="85" y="33"/>
                  </a:cubicBezTo>
                  <a:cubicBezTo>
                    <a:pt x="106" y="33"/>
                    <a:pt x="127" y="43"/>
                    <a:pt x="143" y="58"/>
                  </a:cubicBezTo>
                  <a:cubicBezTo>
                    <a:pt x="159" y="72"/>
                    <a:pt x="170" y="93"/>
                    <a:pt x="172" y="114"/>
                  </a:cubicBezTo>
                  <a:cubicBezTo>
                    <a:pt x="172" y="114"/>
                    <a:pt x="172" y="114"/>
                    <a:pt x="172" y="114"/>
                  </a:cubicBezTo>
                  <a:cubicBezTo>
                    <a:pt x="169" y="127"/>
                    <a:pt x="162" y="139"/>
                    <a:pt x="151" y="150"/>
                  </a:cubicBezTo>
                  <a:cubicBezTo>
                    <a:pt x="150" y="150"/>
                    <a:pt x="150" y="150"/>
                    <a:pt x="150" y="151"/>
                  </a:cubicBezTo>
                  <a:cubicBezTo>
                    <a:pt x="132" y="168"/>
                    <a:pt x="113" y="175"/>
                    <a:pt x="94" y="175"/>
                  </a:cubicBezTo>
                  <a:cubicBezTo>
                    <a:pt x="72" y="175"/>
                    <a:pt x="50" y="165"/>
                    <a:pt x="34" y="148"/>
                  </a:cubicBezTo>
                  <a:close/>
                  <a:moveTo>
                    <a:pt x="10" y="67"/>
                  </a:moveTo>
                  <a:cubicBezTo>
                    <a:pt x="10" y="66"/>
                    <a:pt x="11" y="66"/>
                    <a:pt x="11" y="66"/>
                  </a:cubicBezTo>
                  <a:cubicBezTo>
                    <a:pt x="17" y="57"/>
                    <a:pt x="23" y="47"/>
                    <a:pt x="29" y="38"/>
                  </a:cubicBezTo>
                  <a:cubicBezTo>
                    <a:pt x="31" y="35"/>
                    <a:pt x="33" y="32"/>
                    <a:pt x="35" y="28"/>
                  </a:cubicBezTo>
                  <a:cubicBezTo>
                    <a:pt x="37" y="27"/>
                    <a:pt x="38" y="26"/>
                    <a:pt x="39" y="25"/>
                  </a:cubicBezTo>
                  <a:cubicBezTo>
                    <a:pt x="32" y="36"/>
                    <a:pt x="25" y="47"/>
                    <a:pt x="19" y="59"/>
                  </a:cubicBezTo>
                  <a:cubicBezTo>
                    <a:pt x="15" y="64"/>
                    <a:pt x="11" y="69"/>
                    <a:pt x="8" y="74"/>
                  </a:cubicBezTo>
                  <a:cubicBezTo>
                    <a:pt x="9" y="72"/>
                    <a:pt x="9" y="69"/>
                    <a:pt x="10" y="67"/>
                  </a:cubicBezTo>
                  <a:close/>
                  <a:moveTo>
                    <a:pt x="59" y="13"/>
                  </a:moveTo>
                  <a:cubicBezTo>
                    <a:pt x="52" y="22"/>
                    <a:pt x="45" y="32"/>
                    <a:pt x="38" y="41"/>
                  </a:cubicBezTo>
                  <a:cubicBezTo>
                    <a:pt x="38" y="42"/>
                    <a:pt x="38" y="42"/>
                    <a:pt x="38" y="42"/>
                  </a:cubicBezTo>
                  <a:cubicBezTo>
                    <a:pt x="34" y="44"/>
                    <a:pt x="31" y="47"/>
                    <a:pt x="27" y="51"/>
                  </a:cubicBezTo>
                  <a:cubicBezTo>
                    <a:pt x="33" y="40"/>
                    <a:pt x="40" y="29"/>
                    <a:pt x="48" y="19"/>
                  </a:cubicBezTo>
                  <a:cubicBezTo>
                    <a:pt x="51" y="17"/>
                    <a:pt x="55" y="15"/>
                    <a:pt x="59" y="13"/>
                  </a:cubicBezTo>
                  <a:close/>
                  <a:moveTo>
                    <a:pt x="70" y="9"/>
                  </a:moveTo>
                  <a:cubicBezTo>
                    <a:pt x="64" y="17"/>
                    <a:pt x="58" y="25"/>
                    <a:pt x="51" y="33"/>
                  </a:cubicBezTo>
                  <a:cubicBezTo>
                    <a:pt x="51" y="34"/>
                    <a:pt x="51" y="34"/>
                    <a:pt x="51" y="34"/>
                  </a:cubicBezTo>
                  <a:cubicBezTo>
                    <a:pt x="49" y="35"/>
                    <a:pt x="47" y="36"/>
                    <a:pt x="45" y="37"/>
                  </a:cubicBezTo>
                  <a:cubicBezTo>
                    <a:pt x="52" y="29"/>
                    <a:pt x="58" y="20"/>
                    <a:pt x="65" y="11"/>
                  </a:cubicBezTo>
                  <a:cubicBezTo>
                    <a:pt x="66" y="10"/>
                    <a:pt x="68" y="10"/>
                    <a:pt x="70" y="9"/>
                  </a:cubicBezTo>
                  <a:close/>
                  <a:moveTo>
                    <a:pt x="81" y="7"/>
                  </a:moveTo>
                  <a:cubicBezTo>
                    <a:pt x="75" y="15"/>
                    <a:pt x="69" y="22"/>
                    <a:pt x="64" y="30"/>
                  </a:cubicBezTo>
                  <a:cubicBezTo>
                    <a:pt x="62" y="30"/>
                    <a:pt x="59" y="31"/>
                    <a:pt x="57" y="32"/>
                  </a:cubicBezTo>
                  <a:cubicBezTo>
                    <a:pt x="63" y="24"/>
                    <a:pt x="69" y="16"/>
                    <a:pt x="75" y="8"/>
                  </a:cubicBezTo>
                  <a:cubicBezTo>
                    <a:pt x="77" y="8"/>
                    <a:pt x="79" y="8"/>
                    <a:pt x="81" y="7"/>
                  </a:cubicBezTo>
                  <a:close/>
                  <a:moveTo>
                    <a:pt x="88" y="7"/>
                  </a:moveTo>
                  <a:cubicBezTo>
                    <a:pt x="90" y="7"/>
                    <a:pt x="92" y="7"/>
                    <a:pt x="94" y="7"/>
                  </a:cubicBezTo>
                  <a:cubicBezTo>
                    <a:pt x="88" y="14"/>
                    <a:pt x="84" y="20"/>
                    <a:pt x="79" y="27"/>
                  </a:cubicBezTo>
                  <a:cubicBezTo>
                    <a:pt x="76" y="27"/>
                    <a:pt x="73" y="28"/>
                    <a:pt x="69" y="28"/>
                  </a:cubicBezTo>
                  <a:cubicBezTo>
                    <a:pt x="74" y="21"/>
                    <a:pt x="80" y="14"/>
                    <a:pt x="85" y="7"/>
                  </a:cubicBezTo>
                  <a:cubicBezTo>
                    <a:pt x="86" y="7"/>
                    <a:pt x="87" y="7"/>
                    <a:pt x="88" y="7"/>
                  </a:cubicBezTo>
                  <a:close/>
                  <a:moveTo>
                    <a:pt x="104" y="9"/>
                  </a:moveTo>
                  <a:cubicBezTo>
                    <a:pt x="103" y="10"/>
                    <a:pt x="102" y="12"/>
                    <a:pt x="100" y="13"/>
                  </a:cubicBezTo>
                  <a:cubicBezTo>
                    <a:pt x="97" y="17"/>
                    <a:pt x="93" y="21"/>
                    <a:pt x="90" y="27"/>
                  </a:cubicBezTo>
                  <a:cubicBezTo>
                    <a:pt x="90" y="27"/>
                    <a:pt x="90" y="27"/>
                    <a:pt x="90" y="27"/>
                  </a:cubicBezTo>
                  <a:cubicBezTo>
                    <a:pt x="89" y="27"/>
                    <a:pt x="87" y="27"/>
                    <a:pt x="85" y="27"/>
                  </a:cubicBezTo>
                  <a:cubicBezTo>
                    <a:pt x="84" y="27"/>
                    <a:pt x="84" y="27"/>
                    <a:pt x="83" y="27"/>
                  </a:cubicBezTo>
                  <a:cubicBezTo>
                    <a:pt x="88" y="20"/>
                    <a:pt x="93" y="14"/>
                    <a:pt x="98" y="8"/>
                  </a:cubicBezTo>
                  <a:cubicBezTo>
                    <a:pt x="100" y="8"/>
                    <a:pt x="102" y="8"/>
                    <a:pt x="104" y="9"/>
                  </a:cubicBezTo>
                  <a:close/>
                  <a:moveTo>
                    <a:pt x="116" y="13"/>
                  </a:moveTo>
                  <a:cubicBezTo>
                    <a:pt x="111" y="18"/>
                    <a:pt x="107" y="23"/>
                    <a:pt x="102" y="29"/>
                  </a:cubicBezTo>
                  <a:cubicBezTo>
                    <a:pt x="100" y="28"/>
                    <a:pt x="97" y="28"/>
                    <a:pt x="94" y="27"/>
                  </a:cubicBezTo>
                  <a:cubicBezTo>
                    <a:pt x="96" y="23"/>
                    <a:pt x="99" y="19"/>
                    <a:pt x="103" y="15"/>
                  </a:cubicBezTo>
                  <a:cubicBezTo>
                    <a:pt x="105" y="14"/>
                    <a:pt x="106" y="12"/>
                    <a:pt x="108" y="10"/>
                  </a:cubicBezTo>
                  <a:cubicBezTo>
                    <a:pt x="111" y="11"/>
                    <a:pt x="113" y="12"/>
                    <a:pt x="116" y="13"/>
                  </a:cubicBezTo>
                  <a:close/>
                  <a:moveTo>
                    <a:pt x="124" y="16"/>
                  </a:moveTo>
                  <a:cubicBezTo>
                    <a:pt x="119" y="21"/>
                    <a:pt x="115" y="26"/>
                    <a:pt x="110" y="31"/>
                  </a:cubicBezTo>
                  <a:cubicBezTo>
                    <a:pt x="109" y="30"/>
                    <a:pt x="107" y="30"/>
                    <a:pt x="106" y="30"/>
                  </a:cubicBezTo>
                  <a:cubicBezTo>
                    <a:pt x="110" y="24"/>
                    <a:pt x="115" y="19"/>
                    <a:pt x="120" y="14"/>
                  </a:cubicBezTo>
                  <a:cubicBezTo>
                    <a:pt x="121" y="15"/>
                    <a:pt x="123" y="16"/>
                    <a:pt x="124" y="16"/>
                  </a:cubicBezTo>
                  <a:close/>
                  <a:moveTo>
                    <a:pt x="144" y="30"/>
                  </a:moveTo>
                  <a:cubicBezTo>
                    <a:pt x="140" y="33"/>
                    <a:pt x="136" y="37"/>
                    <a:pt x="132" y="41"/>
                  </a:cubicBezTo>
                  <a:cubicBezTo>
                    <a:pt x="129" y="39"/>
                    <a:pt x="127" y="38"/>
                    <a:pt x="124" y="36"/>
                  </a:cubicBezTo>
                  <a:cubicBezTo>
                    <a:pt x="128" y="32"/>
                    <a:pt x="133" y="28"/>
                    <a:pt x="137" y="24"/>
                  </a:cubicBezTo>
                  <a:cubicBezTo>
                    <a:pt x="140" y="26"/>
                    <a:pt x="142" y="28"/>
                    <a:pt x="144" y="30"/>
                  </a:cubicBezTo>
                  <a:close/>
                  <a:moveTo>
                    <a:pt x="148" y="34"/>
                  </a:moveTo>
                  <a:cubicBezTo>
                    <a:pt x="150" y="35"/>
                    <a:pt x="151" y="36"/>
                    <a:pt x="152" y="38"/>
                  </a:cubicBezTo>
                  <a:cubicBezTo>
                    <a:pt x="148" y="41"/>
                    <a:pt x="144" y="44"/>
                    <a:pt x="141" y="47"/>
                  </a:cubicBezTo>
                  <a:cubicBezTo>
                    <a:pt x="139" y="45"/>
                    <a:pt x="137" y="44"/>
                    <a:pt x="135" y="43"/>
                  </a:cubicBezTo>
                  <a:cubicBezTo>
                    <a:pt x="139" y="39"/>
                    <a:pt x="143" y="35"/>
                    <a:pt x="147" y="32"/>
                  </a:cubicBezTo>
                  <a:cubicBezTo>
                    <a:pt x="147" y="33"/>
                    <a:pt x="148" y="33"/>
                    <a:pt x="148" y="34"/>
                  </a:cubicBezTo>
                  <a:close/>
                  <a:moveTo>
                    <a:pt x="158" y="45"/>
                  </a:moveTo>
                  <a:cubicBezTo>
                    <a:pt x="154" y="47"/>
                    <a:pt x="151" y="50"/>
                    <a:pt x="148" y="53"/>
                  </a:cubicBezTo>
                  <a:cubicBezTo>
                    <a:pt x="146" y="51"/>
                    <a:pt x="145" y="50"/>
                    <a:pt x="143" y="49"/>
                  </a:cubicBezTo>
                  <a:cubicBezTo>
                    <a:pt x="147" y="46"/>
                    <a:pt x="151" y="43"/>
                    <a:pt x="154" y="40"/>
                  </a:cubicBezTo>
                  <a:cubicBezTo>
                    <a:pt x="155" y="42"/>
                    <a:pt x="156" y="43"/>
                    <a:pt x="158" y="45"/>
                  </a:cubicBezTo>
                  <a:close/>
                  <a:moveTo>
                    <a:pt x="161" y="50"/>
                  </a:moveTo>
                  <a:cubicBezTo>
                    <a:pt x="158" y="52"/>
                    <a:pt x="155" y="55"/>
                    <a:pt x="152" y="57"/>
                  </a:cubicBezTo>
                  <a:cubicBezTo>
                    <a:pt x="152" y="57"/>
                    <a:pt x="151" y="56"/>
                    <a:pt x="150" y="55"/>
                  </a:cubicBezTo>
                  <a:cubicBezTo>
                    <a:pt x="153" y="52"/>
                    <a:pt x="156" y="50"/>
                    <a:pt x="160" y="47"/>
                  </a:cubicBezTo>
                  <a:cubicBezTo>
                    <a:pt x="160" y="48"/>
                    <a:pt x="161" y="49"/>
                    <a:pt x="161" y="50"/>
                  </a:cubicBezTo>
                  <a:close/>
                  <a:moveTo>
                    <a:pt x="166" y="59"/>
                  </a:moveTo>
                  <a:cubicBezTo>
                    <a:pt x="164" y="61"/>
                    <a:pt x="161" y="63"/>
                    <a:pt x="159" y="65"/>
                  </a:cubicBezTo>
                  <a:cubicBezTo>
                    <a:pt x="158" y="63"/>
                    <a:pt x="156" y="62"/>
                    <a:pt x="155" y="60"/>
                  </a:cubicBezTo>
                  <a:cubicBezTo>
                    <a:pt x="157" y="57"/>
                    <a:pt x="160" y="55"/>
                    <a:pt x="163" y="53"/>
                  </a:cubicBezTo>
                  <a:cubicBezTo>
                    <a:pt x="164" y="55"/>
                    <a:pt x="165" y="57"/>
                    <a:pt x="166" y="59"/>
                  </a:cubicBezTo>
                  <a:close/>
                  <a:moveTo>
                    <a:pt x="172" y="74"/>
                  </a:moveTo>
                  <a:cubicBezTo>
                    <a:pt x="170" y="75"/>
                    <a:pt x="169" y="77"/>
                    <a:pt x="167" y="78"/>
                  </a:cubicBezTo>
                  <a:cubicBezTo>
                    <a:pt x="167" y="76"/>
                    <a:pt x="166" y="75"/>
                    <a:pt x="165" y="74"/>
                  </a:cubicBezTo>
                  <a:cubicBezTo>
                    <a:pt x="167" y="72"/>
                    <a:pt x="169" y="71"/>
                    <a:pt x="171" y="69"/>
                  </a:cubicBezTo>
                  <a:cubicBezTo>
                    <a:pt x="171" y="71"/>
                    <a:pt x="172" y="72"/>
                    <a:pt x="172" y="74"/>
                  </a:cubicBezTo>
                  <a:close/>
                  <a:moveTo>
                    <a:pt x="169" y="66"/>
                  </a:moveTo>
                  <a:cubicBezTo>
                    <a:pt x="167" y="68"/>
                    <a:pt x="165" y="69"/>
                    <a:pt x="163" y="71"/>
                  </a:cubicBezTo>
                  <a:cubicBezTo>
                    <a:pt x="163" y="70"/>
                    <a:pt x="162" y="69"/>
                    <a:pt x="161" y="68"/>
                  </a:cubicBezTo>
                  <a:cubicBezTo>
                    <a:pt x="163" y="66"/>
                    <a:pt x="166" y="64"/>
                    <a:pt x="168" y="62"/>
                  </a:cubicBezTo>
                  <a:cubicBezTo>
                    <a:pt x="168" y="63"/>
                    <a:pt x="169" y="64"/>
                    <a:pt x="169" y="66"/>
                  </a:cubicBezTo>
                  <a:close/>
                  <a:moveTo>
                    <a:pt x="120" y="35"/>
                  </a:moveTo>
                  <a:cubicBezTo>
                    <a:pt x="118" y="34"/>
                    <a:pt x="116" y="33"/>
                    <a:pt x="113" y="32"/>
                  </a:cubicBezTo>
                  <a:cubicBezTo>
                    <a:pt x="118" y="28"/>
                    <a:pt x="122" y="23"/>
                    <a:pt x="127" y="19"/>
                  </a:cubicBezTo>
                  <a:cubicBezTo>
                    <a:pt x="127" y="19"/>
                    <a:pt x="127" y="18"/>
                    <a:pt x="128" y="18"/>
                  </a:cubicBezTo>
                  <a:cubicBezTo>
                    <a:pt x="130" y="19"/>
                    <a:pt x="132" y="21"/>
                    <a:pt x="135" y="22"/>
                  </a:cubicBezTo>
                  <a:cubicBezTo>
                    <a:pt x="130" y="26"/>
                    <a:pt x="125" y="31"/>
                    <a:pt x="120" y="35"/>
                  </a:cubicBezTo>
                  <a:close/>
                  <a:moveTo>
                    <a:pt x="175" y="95"/>
                  </a:moveTo>
                  <a:cubicBezTo>
                    <a:pt x="173" y="90"/>
                    <a:pt x="171" y="85"/>
                    <a:pt x="169" y="81"/>
                  </a:cubicBezTo>
                  <a:cubicBezTo>
                    <a:pt x="173" y="77"/>
                    <a:pt x="173" y="77"/>
                    <a:pt x="173" y="77"/>
                  </a:cubicBezTo>
                  <a:cubicBezTo>
                    <a:pt x="174" y="83"/>
                    <a:pt x="175" y="89"/>
                    <a:pt x="175" y="94"/>
                  </a:cubicBezTo>
                  <a:cubicBezTo>
                    <a:pt x="175" y="95"/>
                    <a:pt x="175" y="95"/>
                    <a:pt x="175" y="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6"/>
            <p:cNvSpPr>
              <a:spLocks noEditPoints="1"/>
            </p:cNvSpPr>
            <p:nvPr/>
          </p:nvSpPr>
          <p:spPr bwMode="auto">
            <a:xfrm>
              <a:off x="3173" y="1433"/>
              <a:ext cx="1596" cy="1726"/>
            </a:xfrm>
            <a:custGeom>
              <a:avLst/>
              <a:gdLst>
                <a:gd name="T0" fmla="*/ 292 w 292"/>
                <a:gd name="T1" fmla="*/ 145 h 316"/>
                <a:gd name="T2" fmla="*/ 265 w 292"/>
                <a:gd name="T3" fmla="*/ 87 h 316"/>
                <a:gd name="T4" fmla="*/ 264 w 292"/>
                <a:gd name="T5" fmla="*/ 60 h 316"/>
                <a:gd name="T6" fmla="*/ 232 w 292"/>
                <a:gd name="T7" fmla="*/ 27 h 316"/>
                <a:gd name="T8" fmla="*/ 174 w 292"/>
                <a:gd name="T9" fmla="*/ 5 h 316"/>
                <a:gd name="T10" fmla="*/ 82 w 292"/>
                <a:gd name="T11" fmla="*/ 42 h 316"/>
                <a:gd name="T12" fmla="*/ 27 w 292"/>
                <a:gd name="T13" fmla="*/ 84 h 316"/>
                <a:gd name="T14" fmla="*/ 35 w 292"/>
                <a:gd name="T15" fmla="*/ 99 h 316"/>
                <a:gd name="T16" fmla="*/ 0 w 292"/>
                <a:gd name="T17" fmla="*/ 167 h 316"/>
                <a:gd name="T18" fmla="*/ 28 w 292"/>
                <a:gd name="T19" fmla="*/ 227 h 316"/>
                <a:gd name="T20" fmla="*/ 58 w 292"/>
                <a:gd name="T21" fmla="*/ 288 h 316"/>
                <a:gd name="T22" fmla="*/ 120 w 292"/>
                <a:gd name="T23" fmla="*/ 314 h 316"/>
                <a:gd name="T24" fmla="*/ 224 w 292"/>
                <a:gd name="T25" fmla="*/ 289 h 316"/>
                <a:gd name="T26" fmla="*/ 266 w 292"/>
                <a:gd name="T27" fmla="*/ 226 h 316"/>
                <a:gd name="T28" fmla="*/ 267 w 292"/>
                <a:gd name="T29" fmla="*/ 192 h 316"/>
                <a:gd name="T30" fmla="*/ 267 w 292"/>
                <a:gd name="T31" fmla="*/ 192 h 316"/>
                <a:gd name="T32" fmla="*/ 274 w 292"/>
                <a:gd name="T33" fmla="*/ 191 h 316"/>
                <a:gd name="T34" fmla="*/ 249 w 292"/>
                <a:gd name="T35" fmla="*/ 80 h 316"/>
                <a:gd name="T36" fmla="*/ 35 w 292"/>
                <a:gd name="T37" fmla="*/ 71 h 316"/>
                <a:gd name="T38" fmla="*/ 40 w 292"/>
                <a:gd name="T39" fmla="*/ 75 h 316"/>
                <a:gd name="T40" fmla="*/ 38 w 292"/>
                <a:gd name="T41" fmla="*/ 92 h 316"/>
                <a:gd name="T42" fmla="*/ 51 w 292"/>
                <a:gd name="T43" fmla="*/ 77 h 316"/>
                <a:gd name="T44" fmla="*/ 127 w 292"/>
                <a:gd name="T45" fmla="*/ 29 h 316"/>
                <a:gd name="T46" fmla="*/ 210 w 292"/>
                <a:gd name="T47" fmla="*/ 49 h 316"/>
                <a:gd name="T48" fmla="*/ 257 w 292"/>
                <a:gd name="T49" fmla="*/ 61 h 316"/>
                <a:gd name="T50" fmla="*/ 284 w 292"/>
                <a:gd name="T51" fmla="*/ 125 h 316"/>
                <a:gd name="T52" fmla="*/ 243 w 292"/>
                <a:gd name="T53" fmla="*/ 208 h 316"/>
                <a:gd name="T54" fmla="*/ 170 w 292"/>
                <a:gd name="T55" fmla="*/ 258 h 316"/>
                <a:gd name="T56" fmla="*/ 124 w 292"/>
                <a:gd name="T57" fmla="*/ 258 h 316"/>
                <a:gd name="T58" fmla="*/ 51 w 292"/>
                <a:gd name="T59" fmla="*/ 208 h 316"/>
                <a:gd name="T60" fmla="*/ 31 w 292"/>
                <a:gd name="T61" fmla="*/ 125 h 316"/>
                <a:gd name="T62" fmla="*/ 257 w 292"/>
                <a:gd name="T63" fmla="*/ 252 h 316"/>
                <a:gd name="T64" fmla="*/ 215 w 292"/>
                <a:gd name="T65" fmla="*/ 270 h 316"/>
                <a:gd name="T66" fmla="*/ 174 w 292"/>
                <a:gd name="T67" fmla="*/ 281 h 316"/>
                <a:gd name="T68" fmla="*/ 164 w 292"/>
                <a:gd name="T69" fmla="*/ 308 h 316"/>
                <a:gd name="T70" fmla="*/ 150 w 292"/>
                <a:gd name="T71" fmla="*/ 309 h 316"/>
                <a:gd name="T72" fmla="*/ 174 w 292"/>
                <a:gd name="T73" fmla="*/ 264 h 316"/>
                <a:gd name="T74" fmla="*/ 203 w 292"/>
                <a:gd name="T75" fmla="*/ 253 h 316"/>
                <a:gd name="T76" fmla="*/ 219 w 292"/>
                <a:gd name="T77" fmla="*/ 254 h 316"/>
                <a:gd name="T78" fmla="*/ 208 w 292"/>
                <a:gd name="T79" fmla="*/ 261 h 316"/>
                <a:gd name="T80" fmla="*/ 239 w 292"/>
                <a:gd name="T81" fmla="*/ 257 h 316"/>
                <a:gd name="T82" fmla="*/ 113 w 292"/>
                <a:gd name="T83" fmla="*/ 262 h 316"/>
                <a:gd name="T84" fmla="*/ 97 w 292"/>
                <a:gd name="T85" fmla="*/ 276 h 316"/>
                <a:gd name="T86" fmla="*/ 89 w 292"/>
                <a:gd name="T87" fmla="*/ 272 h 316"/>
                <a:gd name="T88" fmla="*/ 83 w 292"/>
                <a:gd name="T89" fmla="*/ 268 h 316"/>
                <a:gd name="T90" fmla="*/ 127 w 292"/>
                <a:gd name="T91" fmla="*/ 306 h 316"/>
                <a:gd name="T92" fmla="*/ 129 w 292"/>
                <a:gd name="T93" fmla="*/ 309 h 316"/>
                <a:gd name="T94" fmla="*/ 37 w 292"/>
                <a:gd name="T95" fmla="*/ 258 h 316"/>
                <a:gd name="T96" fmla="*/ 7 w 292"/>
                <a:gd name="T97" fmla="*/ 171 h 316"/>
                <a:gd name="T98" fmla="*/ 23 w 292"/>
                <a:gd name="T99" fmla="*/ 171 h 316"/>
                <a:gd name="T100" fmla="*/ 23 w 292"/>
                <a:gd name="T101" fmla="*/ 191 h 316"/>
                <a:gd name="T102" fmla="*/ 33 w 292"/>
                <a:gd name="T103" fmla="*/ 199 h 316"/>
                <a:gd name="T104" fmla="*/ 37 w 292"/>
                <a:gd name="T105" fmla="*/ 197 h 316"/>
                <a:gd name="T106" fmla="*/ 37 w 292"/>
                <a:gd name="T107" fmla="*/ 239 h 316"/>
                <a:gd name="T108" fmla="*/ 34 w 292"/>
                <a:gd name="T109" fmla="*/ 255 h 316"/>
                <a:gd name="T110" fmla="*/ 41 w 292"/>
                <a:gd name="T111" fmla="*/ 263 h 316"/>
                <a:gd name="T112" fmla="*/ 64 w 292"/>
                <a:gd name="T113" fmla="*/ 279 h 316"/>
                <a:gd name="T114" fmla="*/ 109 w 292"/>
                <a:gd name="T115" fmla="*/ 281 h 316"/>
                <a:gd name="T116" fmla="*/ 118 w 292"/>
                <a:gd name="T117" fmla="*/ 283 h 316"/>
                <a:gd name="T118" fmla="*/ 144 w 292"/>
                <a:gd name="T119" fmla="*/ 310 h 316"/>
                <a:gd name="T120" fmla="*/ 252 w 292"/>
                <a:gd name="T121" fmla="*/ 212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92" h="316">
                  <a:moveTo>
                    <a:pt x="270" y="198"/>
                  </a:moveTo>
                  <a:cubicBezTo>
                    <a:pt x="271" y="198"/>
                    <a:pt x="273" y="197"/>
                    <a:pt x="276" y="197"/>
                  </a:cubicBezTo>
                  <a:cubicBezTo>
                    <a:pt x="278" y="197"/>
                    <a:pt x="280" y="197"/>
                    <a:pt x="284" y="198"/>
                  </a:cubicBezTo>
                  <a:cubicBezTo>
                    <a:pt x="286" y="198"/>
                    <a:pt x="287" y="197"/>
                    <a:pt x="287" y="195"/>
                  </a:cubicBezTo>
                  <a:cubicBezTo>
                    <a:pt x="289" y="185"/>
                    <a:pt x="289" y="178"/>
                    <a:pt x="290" y="168"/>
                  </a:cubicBezTo>
                  <a:cubicBezTo>
                    <a:pt x="291" y="160"/>
                    <a:pt x="292" y="153"/>
                    <a:pt x="292" y="145"/>
                  </a:cubicBezTo>
                  <a:cubicBezTo>
                    <a:pt x="292" y="137"/>
                    <a:pt x="291" y="129"/>
                    <a:pt x="290" y="121"/>
                  </a:cubicBezTo>
                  <a:cubicBezTo>
                    <a:pt x="290" y="119"/>
                    <a:pt x="288" y="118"/>
                    <a:pt x="287" y="118"/>
                  </a:cubicBezTo>
                  <a:cubicBezTo>
                    <a:pt x="279" y="118"/>
                    <a:pt x="272" y="118"/>
                    <a:pt x="265" y="118"/>
                  </a:cubicBezTo>
                  <a:cubicBezTo>
                    <a:pt x="263" y="110"/>
                    <a:pt x="261" y="102"/>
                    <a:pt x="257" y="94"/>
                  </a:cubicBezTo>
                  <a:cubicBezTo>
                    <a:pt x="259" y="93"/>
                    <a:pt x="260" y="91"/>
                    <a:pt x="262" y="90"/>
                  </a:cubicBezTo>
                  <a:cubicBezTo>
                    <a:pt x="264" y="90"/>
                    <a:pt x="265" y="88"/>
                    <a:pt x="265" y="87"/>
                  </a:cubicBezTo>
                  <a:cubicBezTo>
                    <a:pt x="265" y="84"/>
                    <a:pt x="265" y="81"/>
                    <a:pt x="265" y="79"/>
                  </a:cubicBezTo>
                  <a:cubicBezTo>
                    <a:pt x="265" y="75"/>
                    <a:pt x="265" y="71"/>
                    <a:pt x="265" y="67"/>
                  </a:cubicBezTo>
                  <a:cubicBezTo>
                    <a:pt x="265" y="66"/>
                    <a:pt x="265" y="66"/>
                    <a:pt x="265" y="65"/>
                  </a:cubicBezTo>
                  <a:cubicBezTo>
                    <a:pt x="265" y="64"/>
                    <a:pt x="265" y="64"/>
                    <a:pt x="265" y="64"/>
                  </a:cubicBezTo>
                  <a:cubicBezTo>
                    <a:pt x="266" y="63"/>
                    <a:pt x="265" y="61"/>
                    <a:pt x="264" y="60"/>
                  </a:cubicBezTo>
                  <a:cubicBezTo>
                    <a:pt x="264" y="60"/>
                    <a:pt x="264" y="60"/>
                    <a:pt x="264" y="60"/>
                  </a:cubicBezTo>
                  <a:cubicBezTo>
                    <a:pt x="263" y="59"/>
                    <a:pt x="263" y="58"/>
                    <a:pt x="262" y="57"/>
                  </a:cubicBezTo>
                  <a:cubicBezTo>
                    <a:pt x="261" y="55"/>
                    <a:pt x="259" y="53"/>
                    <a:pt x="257" y="51"/>
                  </a:cubicBezTo>
                  <a:cubicBezTo>
                    <a:pt x="256" y="50"/>
                    <a:pt x="255" y="48"/>
                    <a:pt x="252" y="46"/>
                  </a:cubicBezTo>
                  <a:cubicBezTo>
                    <a:pt x="249" y="42"/>
                    <a:pt x="244" y="38"/>
                    <a:pt x="240" y="34"/>
                  </a:cubicBezTo>
                  <a:cubicBezTo>
                    <a:pt x="238" y="32"/>
                    <a:pt x="236" y="30"/>
                    <a:pt x="235" y="29"/>
                  </a:cubicBezTo>
                  <a:cubicBezTo>
                    <a:pt x="234" y="28"/>
                    <a:pt x="233" y="28"/>
                    <a:pt x="232" y="27"/>
                  </a:cubicBezTo>
                  <a:cubicBezTo>
                    <a:pt x="231" y="27"/>
                    <a:pt x="231" y="27"/>
                    <a:pt x="231" y="27"/>
                  </a:cubicBezTo>
                  <a:cubicBezTo>
                    <a:pt x="231" y="26"/>
                    <a:pt x="230" y="26"/>
                    <a:pt x="229" y="26"/>
                  </a:cubicBezTo>
                  <a:cubicBezTo>
                    <a:pt x="229" y="26"/>
                    <a:pt x="227" y="26"/>
                    <a:pt x="227" y="27"/>
                  </a:cubicBezTo>
                  <a:cubicBezTo>
                    <a:pt x="222" y="32"/>
                    <a:pt x="217" y="37"/>
                    <a:pt x="212" y="42"/>
                  </a:cubicBezTo>
                  <a:cubicBezTo>
                    <a:pt x="200" y="35"/>
                    <a:pt x="187" y="30"/>
                    <a:pt x="174" y="27"/>
                  </a:cubicBezTo>
                  <a:cubicBezTo>
                    <a:pt x="174" y="20"/>
                    <a:pt x="174" y="13"/>
                    <a:pt x="174" y="5"/>
                  </a:cubicBezTo>
                  <a:cubicBezTo>
                    <a:pt x="174" y="4"/>
                    <a:pt x="173" y="2"/>
                    <a:pt x="171" y="2"/>
                  </a:cubicBezTo>
                  <a:cubicBezTo>
                    <a:pt x="163" y="1"/>
                    <a:pt x="155" y="0"/>
                    <a:pt x="147" y="0"/>
                  </a:cubicBezTo>
                  <a:cubicBezTo>
                    <a:pt x="139" y="0"/>
                    <a:pt x="131" y="1"/>
                    <a:pt x="123" y="2"/>
                  </a:cubicBezTo>
                  <a:cubicBezTo>
                    <a:pt x="122" y="2"/>
                    <a:pt x="120" y="4"/>
                    <a:pt x="120" y="5"/>
                  </a:cubicBezTo>
                  <a:cubicBezTo>
                    <a:pt x="120" y="13"/>
                    <a:pt x="120" y="20"/>
                    <a:pt x="120" y="27"/>
                  </a:cubicBezTo>
                  <a:cubicBezTo>
                    <a:pt x="107" y="30"/>
                    <a:pt x="94" y="35"/>
                    <a:pt x="82" y="42"/>
                  </a:cubicBezTo>
                  <a:cubicBezTo>
                    <a:pt x="77" y="37"/>
                    <a:pt x="72" y="32"/>
                    <a:pt x="67" y="27"/>
                  </a:cubicBezTo>
                  <a:cubicBezTo>
                    <a:pt x="66" y="26"/>
                    <a:pt x="64" y="26"/>
                    <a:pt x="63" y="27"/>
                  </a:cubicBezTo>
                  <a:cubicBezTo>
                    <a:pt x="50" y="36"/>
                    <a:pt x="39" y="48"/>
                    <a:pt x="29" y="61"/>
                  </a:cubicBezTo>
                  <a:cubicBezTo>
                    <a:pt x="29" y="62"/>
                    <a:pt x="28" y="63"/>
                    <a:pt x="29" y="64"/>
                  </a:cubicBezTo>
                  <a:cubicBezTo>
                    <a:pt x="28" y="71"/>
                    <a:pt x="28" y="77"/>
                    <a:pt x="27" y="83"/>
                  </a:cubicBezTo>
                  <a:cubicBezTo>
                    <a:pt x="27" y="84"/>
                    <a:pt x="27" y="84"/>
                    <a:pt x="27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5"/>
                    <a:pt x="26" y="85"/>
                    <a:pt x="26" y="85"/>
                  </a:cubicBezTo>
                  <a:cubicBezTo>
                    <a:pt x="26" y="86"/>
                    <a:pt x="26" y="86"/>
                    <a:pt x="26" y="87"/>
                  </a:cubicBezTo>
                  <a:cubicBezTo>
                    <a:pt x="26" y="87"/>
                    <a:pt x="26" y="88"/>
                    <a:pt x="26" y="88"/>
                  </a:cubicBezTo>
                  <a:cubicBezTo>
                    <a:pt x="26" y="89"/>
                    <a:pt x="26" y="91"/>
                    <a:pt x="27" y="91"/>
                  </a:cubicBezTo>
                  <a:cubicBezTo>
                    <a:pt x="30" y="94"/>
                    <a:pt x="32" y="96"/>
                    <a:pt x="35" y="99"/>
                  </a:cubicBezTo>
                  <a:cubicBezTo>
                    <a:pt x="32" y="105"/>
                    <a:pt x="30" y="111"/>
                    <a:pt x="29" y="118"/>
                  </a:cubicBezTo>
                  <a:cubicBezTo>
                    <a:pt x="22" y="118"/>
                    <a:pt x="15" y="118"/>
                    <a:pt x="7" y="118"/>
                  </a:cubicBezTo>
                  <a:cubicBezTo>
                    <a:pt x="6" y="118"/>
                    <a:pt x="4" y="119"/>
                    <a:pt x="4" y="121"/>
                  </a:cubicBezTo>
                  <a:cubicBezTo>
                    <a:pt x="4" y="122"/>
                    <a:pt x="4" y="123"/>
                    <a:pt x="4" y="125"/>
                  </a:cubicBezTo>
                  <a:cubicBezTo>
                    <a:pt x="3" y="125"/>
                    <a:pt x="2" y="126"/>
                    <a:pt x="2" y="127"/>
                  </a:cubicBezTo>
                  <a:cubicBezTo>
                    <a:pt x="1" y="136"/>
                    <a:pt x="0" y="153"/>
                    <a:pt x="0" y="167"/>
                  </a:cubicBezTo>
                  <a:cubicBezTo>
                    <a:pt x="0" y="178"/>
                    <a:pt x="0" y="188"/>
                    <a:pt x="1" y="195"/>
                  </a:cubicBezTo>
                  <a:cubicBezTo>
                    <a:pt x="2" y="196"/>
                    <a:pt x="3" y="198"/>
                    <a:pt x="5" y="198"/>
                  </a:cubicBezTo>
                  <a:cubicBezTo>
                    <a:pt x="12" y="198"/>
                    <a:pt x="19" y="198"/>
                    <a:pt x="26" y="198"/>
                  </a:cubicBezTo>
                  <a:cubicBezTo>
                    <a:pt x="28" y="206"/>
                    <a:pt x="30" y="213"/>
                    <a:pt x="33" y="221"/>
                  </a:cubicBezTo>
                  <a:cubicBezTo>
                    <a:pt x="32" y="222"/>
                    <a:pt x="31" y="223"/>
                    <a:pt x="30" y="224"/>
                  </a:cubicBezTo>
                  <a:cubicBezTo>
                    <a:pt x="29" y="225"/>
                    <a:pt x="28" y="226"/>
                    <a:pt x="28" y="227"/>
                  </a:cubicBezTo>
                  <a:cubicBezTo>
                    <a:pt x="28" y="228"/>
                    <a:pt x="28" y="228"/>
                    <a:pt x="28" y="228"/>
                  </a:cubicBezTo>
                  <a:cubicBezTo>
                    <a:pt x="28" y="236"/>
                    <a:pt x="27" y="245"/>
                    <a:pt x="26" y="253"/>
                  </a:cubicBezTo>
                  <a:cubicBezTo>
                    <a:pt x="26" y="253"/>
                    <a:pt x="26" y="254"/>
                    <a:pt x="25" y="254"/>
                  </a:cubicBezTo>
                  <a:cubicBezTo>
                    <a:pt x="25" y="256"/>
                    <a:pt x="26" y="258"/>
                    <a:pt x="28" y="258"/>
                  </a:cubicBezTo>
                  <a:cubicBezTo>
                    <a:pt x="28" y="258"/>
                    <a:pt x="28" y="258"/>
                    <a:pt x="28" y="258"/>
                  </a:cubicBezTo>
                  <a:cubicBezTo>
                    <a:pt x="37" y="270"/>
                    <a:pt x="47" y="279"/>
                    <a:pt x="58" y="288"/>
                  </a:cubicBezTo>
                  <a:cubicBezTo>
                    <a:pt x="58" y="289"/>
                    <a:pt x="59" y="289"/>
                    <a:pt x="60" y="289"/>
                  </a:cubicBezTo>
                  <a:cubicBezTo>
                    <a:pt x="62" y="290"/>
                    <a:pt x="63" y="290"/>
                    <a:pt x="64" y="289"/>
                  </a:cubicBezTo>
                  <a:cubicBezTo>
                    <a:pt x="69" y="284"/>
                    <a:pt x="74" y="279"/>
                    <a:pt x="79" y="274"/>
                  </a:cubicBezTo>
                  <a:cubicBezTo>
                    <a:pt x="91" y="281"/>
                    <a:pt x="101" y="286"/>
                    <a:pt x="114" y="289"/>
                  </a:cubicBezTo>
                  <a:cubicBezTo>
                    <a:pt x="115" y="297"/>
                    <a:pt x="116" y="302"/>
                    <a:pt x="118" y="312"/>
                  </a:cubicBezTo>
                  <a:cubicBezTo>
                    <a:pt x="118" y="313"/>
                    <a:pt x="119" y="314"/>
                    <a:pt x="120" y="314"/>
                  </a:cubicBezTo>
                  <a:cubicBezTo>
                    <a:pt x="128" y="316"/>
                    <a:pt x="136" y="316"/>
                    <a:pt x="144" y="316"/>
                  </a:cubicBezTo>
                  <a:cubicBezTo>
                    <a:pt x="152" y="316"/>
                    <a:pt x="160" y="316"/>
                    <a:pt x="168" y="314"/>
                  </a:cubicBezTo>
                  <a:cubicBezTo>
                    <a:pt x="170" y="314"/>
                    <a:pt x="171" y="313"/>
                    <a:pt x="171" y="311"/>
                  </a:cubicBezTo>
                  <a:cubicBezTo>
                    <a:pt x="171" y="305"/>
                    <a:pt x="173" y="297"/>
                    <a:pt x="174" y="288"/>
                  </a:cubicBezTo>
                  <a:cubicBezTo>
                    <a:pt x="187" y="285"/>
                    <a:pt x="198" y="281"/>
                    <a:pt x="210" y="274"/>
                  </a:cubicBezTo>
                  <a:cubicBezTo>
                    <a:pt x="215" y="279"/>
                    <a:pt x="219" y="284"/>
                    <a:pt x="224" y="289"/>
                  </a:cubicBezTo>
                  <a:cubicBezTo>
                    <a:pt x="226" y="290"/>
                    <a:pt x="227" y="290"/>
                    <a:pt x="229" y="289"/>
                  </a:cubicBezTo>
                  <a:cubicBezTo>
                    <a:pt x="242" y="280"/>
                    <a:pt x="253" y="269"/>
                    <a:pt x="262" y="255"/>
                  </a:cubicBezTo>
                  <a:cubicBezTo>
                    <a:pt x="263" y="254"/>
                    <a:pt x="263" y="254"/>
                    <a:pt x="263" y="254"/>
                  </a:cubicBezTo>
                  <a:cubicBezTo>
                    <a:pt x="265" y="245"/>
                    <a:pt x="265" y="239"/>
                    <a:pt x="266" y="227"/>
                  </a:cubicBezTo>
                  <a:cubicBezTo>
                    <a:pt x="266" y="227"/>
                    <a:pt x="266" y="227"/>
                    <a:pt x="266" y="226"/>
                  </a:cubicBezTo>
                  <a:cubicBezTo>
                    <a:pt x="266" y="226"/>
                    <a:pt x="266" y="226"/>
                    <a:pt x="266" y="226"/>
                  </a:cubicBezTo>
                  <a:cubicBezTo>
                    <a:pt x="265" y="226"/>
                    <a:pt x="265" y="225"/>
                    <a:pt x="265" y="225"/>
                  </a:cubicBezTo>
                  <a:cubicBezTo>
                    <a:pt x="265" y="225"/>
                    <a:pt x="265" y="225"/>
                    <a:pt x="265" y="225"/>
                  </a:cubicBezTo>
                  <a:cubicBezTo>
                    <a:pt x="262" y="222"/>
                    <a:pt x="259" y="219"/>
                    <a:pt x="257" y="217"/>
                  </a:cubicBezTo>
                  <a:cubicBezTo>
                    <a:pt x="262" y="208"/>
                    <a:pt x="264" y="203"/>
                    <a:pt x="266" y="200"/>
                  </a:cubicBezTo>
                  <a:cubicBezTo>
                    <a:pt x="268" y="199"/>
                    <a:pt x="268" y="199"/>
                    <a:pt x="270" y="198"/>
                  </a:cubicBezTo>
                  <a:close/>
                  <a:moveTo>
                    <a:pt x="267" y="192"/>
                  </a:moveTo>
                  <a:cubicBezTo>
                    <a:pt x="267" y="192"/>
                    <a:pt x="267" y="192"/>
                    <a:pt x="266" y="192"/>
                  </a:cubicBezTo>
                  <a:cubicBezTo>
                    <a:pt x="267" y="190"/>
                    <a:pt x="267" y="189"/>
                    <a:pt x="267" y="187"/>
                  </a:cubicBezTo>
                  <a:cubicBezTo>
                    <a:pt x="270" y="182"/>
                    <a:pt x="272" y="177"/>
                    <a:pt x="273" y="172"/>
                  </a:cubicBezTo>
                  <a:cubicBezTo>
                    <a:pt x="275" y="172"/>
                    <a:pt x="276" y="171"/>
                    <a:pt x="278" y="171"/>
                  </a:cubicBezTo>
                  <a:cubicBezTo>
                    <a:pt x="275" y="178"/>
                    <a:pt x="272" y="184"/>
                    <a:pt x="270" y="191"/>
                  </a:cubicBezTo>
                  <a:cubicBezTo>
                    <a:pt x="269" y="191"/>
                    <a:pt x="268" y="191"/>
                    <a:pt x="267" y="192"/>
                  </a:cubicBezTo>
                  <a:close/>
                  <a:moveTo>
                    <a:pt x="267" y="175"/>
                  </a:moveTo>
                  <a:cubicBezTo>
                    <a:pt x="267" y="174"/>
                    <a:pt x="268" y="174"/>
                    <a:pt x="268" y="174"/>
                  </a:cubicBezTo>
                  <a:cubicBezTo>
                    <a:pt x="268" y="174"/>
                    <a:pt x="269" y="173"/>
                    <a:pt x="269" y="173"/>
                  </a:cubicBezTo>
                  <a:cubicBezTo>
                    <a:pt x="269" y="175"/>
                    <a:pt x="268" y="177"/>
                    <a:pt x="267" y="179"/>
                  </a:cubicBezTo>
                  <a:cubicBezTo>
                    <a:pt x="267" y="177"/>
                    <a:pt x="267" y="176"/>
                    <a:pt x="267" y="175"/>
                  </a:cubicBezTo>
                  <a:close/>
                  <a:moveTo>
                    <a:pt x="274" y="191"/>
                  </a:moveTo>
                  <a:cubicBezTo>
                    <a:pt x="276" y="184"/>
                    <a:pt x="279" y="177"/>
                    <a:pt x="282" y="171"/>
                  </a:cubicBezTo>
                  <a:cubicBezTo>
                    <a:pt x="282" y="171"/>
                    <a:pt x="283" y="171"/>
                    <a:pt x="283" y="171"/>
                  </a:cubicBezTo>
                  <a:cubicBezTo>
                    <a:pt x="283" y="178"/>
                    <a:pt x="282" y="184"/>
                    <a:pt x="281" y="191"/>
                  </a:cubicBezTo>
                  <a:cubicBezTo>
                    <a:pt x="279" y="191"/>
                    <a:pt x="277" y="191"/>
                    <a:pt x="276" y="191"/>
                  </a:cubicBezTo>
                  <a:cubicBezTo>
                    <a:pt x="275" y="191"/>
                    <a:pt x="274" y="191"/>
                    <a:pt x="274" y="191"/>
                  </a:cubicBezTo>
                  <a:close/>
                  <a:moveTo>
                    <a:pt x="249" y="80"/>
                  </a:moveTo>
                  <a:cubicBezTo>
                    <a:pt x="252" y="77"/>
                    <a:pt x="255" y="74"/>
                    <a:pt x="258" y="71"/>
                  </a:cubicBezTo>
                  <a:cubicBezTo>
                    <a:pt x="258" y="74"/>
                    <a:pt x="258" y="76"/>
                    <a:pt x="258" y="79"/>
                  </a:cubicBezTo>
                  <a:cubicBezTo>
                    <a:pt x="258" y="81"/>
                    <a:pt x="258" y="83"/>
                    <a:pt x="258" y="84"/>
                  </a:cubicBezTo>
                  <a:cubicBezTo>
                    <a:pt x="257" y="85"/>
                    <a:pt x="255" y="87"/>
                    <a:pt x="254" y="88"/>
                  </a:cubicBezTo>
                  <a:cubicBezTo>
                    <a:pt x="253" y="85"/>
                    <a:pt x="251" y="82"/>
                    <a:pt x="249" y="80"/>
                  </a:cubicBezTo>
                  <a:close/>
                  <a:moveTo>
                    <a:pt x="35" y="71"/>
                  </a:moveTo>
                  <a:cubicBezTo>
                    <a:pt x="36" y="71"/>
                    <a:pt x="37" y="72"/>
                    <a:pt x="37" y="73"/>
                  </a:cubicBezTo>
                  <a:cubicBezTo>
                    <a:pt x="36" y="73"/>
                    <a:pt x="36" y="74"/>
                    <a:pt x="35" y="75"/>
                  </a:cubicBezTo>
                  <a:cubicBezTo>
                    <a:pt x="35" y="74"/>
                    <a:pt x="35" y="72"/>
                    <a:pt x="35" y="71"/>
                  </a:cubicBezTo>
                  <a:close/>
                  <a:moveTo>
                    <a:pt x="33" y="86"/>
                  </a:moveTo>
                  <a:cubicBezTo>
                    <a:pt x="34" y="84"/>
                    <a:pt x="34" y="82"/>
                    <a:pt x="34" y="81"/>
                  </a:cubicBezTo>
                  <a:cubicBezTo>
                    <a:pt x="36" y="79"/>
                    <a:pt x="38" y="77"/>
                    <a:pt x="40" y="75"/>
                  </a:cubicBezTo>
                  <a:cubicBezTo>
                    <a:pt x="40" y="75"/>
                    <a:pt x="41" y="76"/>
                    <a:pt x="41" y="76"/>
                  </a:cubicBezTo>
                  <a:cubicBezTo>
                    <a:pt x="39" y="80"/>
                    <a:pt x="36" y="83"/>
                    <a:pt x="33" y="86"/>
                  </a:cubicBezTo>
                  <a:close/>
                  <a:moveTo>
                    <a:pt x="35" y="89"/>
                  </a:moveTo>
                  <a:cubicBezTo>
                    <a:pt x="38" y="86"/>
                    <a:pt x="41" y="82"/>
                    <a:pt x="44" y="79"/>
                  </a:cubicBezTo>
                  <a:cubicBezTo>
                    <a:pt x="44" y="79"/>
                    <a:pt x="44" y="80"/>
                    <a:pt x="45" y="80"/>
                  </a:cubicBezTo>
                  <a:cubicBezTo>
                    <a:pt x="42" y="84"/>
                    <a:pt x="40" y="88"/>
                    <a:pt x="38" y="92"/>
                  </a:cubicBezTo>
                  <a:cubicBezTo>
                    <a:pt x="37" y="91"/>
                    <a:pt x="36" y="90"/>
                    <a:pt x="35" y="89"/>
                  </a:cubicBezTo>
                  <a:close/>
                  <a:moveTo>
                    <a:pt x="35" y="122"/>
                  </a:moveTo>
                  <a:cubicBezTo>
                    <a:pt x="36" y="115"/>
                    <a:pt x="38" y="107"/>
                    <a:pt x="41" y="101"/>
                  </a:cubicBezTo>
                  <a:cubicBezTo>
                    <a:pt x="42" y="100"/>
                    <a:pt x="42" y="100"/>
                    <a:pt x="42" y="99"/>
                  </a:cubicBezTo>
                  <a:cubicBezTo>
                    <a:pt x="45" y="93"/>
                    <a:pt x="48" y="87"/>
                    <a:pt x="52" y="81"/>
                  </a:cubicBezTo>
                  <a:cubicBezTo>
                    <a:pt x="53" y="80"/>
                    <a:pt x="52" y="78"/>
                    <a:pt x="51" y="77"/>
                  </a:cubicBezTo>
                  <a:cubicBezTo>
                    <a:pt x="46" y="72"/>
                    <a:pt x="41" y="67"/>
                    <a:pt x="37" y="62"/>
                  </a:cubicBezTo>
                  <a:cubicBezTo>
                    <a:pt x="45" y="52"/>
                    <a:pt x="54" y="42"/>
                    <a:pt x="65" y="34"/>
                  </a:cubicBezTo>
                  <a:cubicBezTo>
                    <a:pt x="70" y="39"/>
                    <a:pt x="75" y="44"/>
                    <a:pt x="80" y="49"/>
                  </a:cubicBezTo>
                  <a:cubicBezTo>
                    <a:pt x="81" y="50"/>
                    <a:pt x="82" y="50"/>
                    <a:pt x="84" y="49"/>
                  </a:cubicBezTo>
                  <a:cubicBezTo>
                    <a:pt x="96" y="41"/>
                    <a:pt x="110" y="36"/>
                    <a:pt x="124" y="33"/>
                  </a:cubicBezTo>
                  <a:cubicBezTo>
                    <a:pt x="126" y="32"/>
                    <a:pt x="127" y="31"/>
                    <a:pt x="127" y="29"/>
                  </a:cubicBezTo>
                  <a:cubicBezTo>
                    <a:pt x="127" y="22"/>
                    <a:pt x="127" y="15"/>
                    <a:pt x="127" y="8"/>
                  </a:cubicBezTo>
                  <a:cubicBezTo>
                    <a:pt x="134" y="7"/>
                    <a:pt x="140" y="7"/>
                    <a:pt x="147" y="7"/>
                  </a:cubicBezTo>
                  <a:cubicBezTo>
                    <a:pt x="154" y="7"/>
                    <a:pt x="160" y="7"/>
                    <a:pt x="167" y="8"/>
                  </a:cubicBezTo>
                  <a:cubicBezTo>
                    <a:pt x="167" y="15"/>
                    <a:pt x="167" y="22"/>
                    <a:pt x="167" y="29"/>
                  </a:cubicBezTo>
                  <a:cubicBezTo>
                    <a:pt x="167" y="31"/>
                    <a:pt x="168" y="32"/>
                    <a:pt x="170" y="33"/>
                  </a:cubicBezTo>
                  <a:cubicBezTo>
                    <a:pt x="184" y="36"/>
                    <a:pt x="198" y="41"/>
                    <a:pt x="210" y="49"/>
                  </a:cubicBezTo>
                  <a:cubicBezTo>
                    <a:pt x="212" y="50"/>
                    <a:pt x="213" y="50"/>
                    <a:pt x="214" y="49"/>
                  </a:cubicBezTo>
                  <a:cubicBezTo>
                    <a:pt x="220" y="44"/>
                    <a:pt x="225" y="39"/>
                    <a:pt x="230" y="34"/>
                  </a:cubicBezTo>
                  <a:cubicBezTo>
                    <a:pt x="231" y="35"/>
                    <a:pt x="232" y="36"/>
                    <a:pt x="234" y="38"/>
                  </a:cubicBezTo>
                  <a:cubicBezTo>
                    <a:pt x="238" y="41"/>
                    <a:pt x="242" y="45"/>
                    <a:pt x="245" y="48"/>
                  </a:cubicBezTo>
                  <a:cubicBezTo>
                    <a:pt x="248" y="52"/>
                    <a:pt x="251" y="54"/>
                    <a:pt x="252" y="55"/>
                  </a:cubicBezTo>
                  <a:cubicBezTo>
                    <a:pt x="254" y="57"/>
                    <a:pt x="255" y="59"/>
                    <a:pt x="257" y="61"/>
                  </a:cubicBezTo>
                  <a:cubicBezTo>
                    <a:pt x="257" y="62"/>
                    <a:pt x="257" y="62"/>
                    <a:pt x="258" y="62"/>
                  </a:cubicBezTo>
                  <a:cubicBezTo>
                    <a:pt x="253" y="67"/>
                    <a:pt x="248" y="72"/>
                    <a:pt x="243" y="77"/>
                  </a:cubicBezTo>
                  <a:cubicBezTo>
                    <a:pt x="242" y="78"/>
                    <a:pt x="241" y="80"/>
                    <a:pt x="242" y="81"/>
                  </a:cubicBezTo>
                  <a:cubicBezTo>
                    <a:pt x="251" y="94"/>
                    <a:pt x="256" y="107"/>
                    <a:pt x="259" y="122"/>
                  </a:cubicBezTo>
                  <a:cubicBezTo>
                    <a:pt x="260" y="124"/>
                    <a:pt x="261" y="125"/>
                    <a:pt x="263" y="125"/>
                  </a:cubicBezTo>
                  <a:cubicBezTo>
                    <a:pt x="270" y="125"/>
                    <a:pt x="277" y="125"/>
                    <a:pt x="284" y="125"/>
                  </a:cubicBezTo>
                  <a:cubicBezTo>
                    <a:pt x="285" y="131"/>
                    <a:pt x="285" y="138"/>
                    <a:pt x="285" y="145"/>
                  </a:cubicBezTo>
                  <a:cubicBezTo>
                    <a:pt x="285" y="152"/>
                    <a:pt x="285" y="158"/>
                    <a:pt x="284" y="164"/>
                  </a:cubicBezTo>
                  <a:cubicBezTo>
                    <a:pt x="283" y="164"/>
                    <a:pt x="282" y="164"/>
                    <a:pt x="281" y="164"/>
                  </a:cubicBezTo>
                  <a:cubicBezTo>
                    <a:pt x="274" y="164"/>
                    <a:pt x="269" y="166"/>
                    <a:pt x="264" y="168"/>
                  </a:cubicBezTo>
                  <a:cubicBezTo>
                    <a:pt x="261" y="170"/>
                    <a:pt x="259" y="173"/>
                    <a:pt x="257" y="176"/>
                  </a:cubicBezTo>
                  <a:cubicBezTo>
                    <a:pt x="253" y="184"/>
                    <a:pt x="251" y="195"/>
                    <a:pt x="243" y="208"/>
                  </a:cubicBezTo>
                  <a:cubicBezTo>
                    <a:pt x="242" y="210"/>
                    <a:pt x="242" y="211"/>
                    <a:pt x="243" y="213"/>
                  </a:cubicBezTo>
                  <a:cubicBezTo>
                    <a:pt x="248" y="217"/>
                    <a:pt x="253" y="222"/>
                    <a:pt x="258" y="227"/>
                  </a:cubicBezTo>
                  <a:cubicBezTo>
                    <a:pt x="250" y="238"/>
                    <a:pt x="241" y="248"/>
                    <a:pt x="230" y="256"/>
                  </a:cubicBezTo>
                  <a:cubicBezTo>
                    <a:pt x="225" y="251"/>
                    <a:pt x="220" y="246"/>
                    <a:pt x="215" y="241"/>
                  </a:cubicBezTo>
                  <a:cubicBezTo>
                    <a:pt x="214" y="240"/>
                    <a:pt x="212" y="240"/>
                    <a:pt x="211" y="240"/>
                  </a:cubicBezTo>
                  <a:cubicBezTo>
                    <a:pt x="198" y="249"/>
                    <a:pt x="185" y="255"/>
                    <a:pt x="170" y="258"/>
                  </a:cubicBezTo>
                  <a:cubicBezTo>
                    <a:pt x="168" y="258"/>
                    <a:pt x="167" y="259"/>
                    <a:pt x="167" y="261"/>
                  </a:cubicBezTo>
                  <a:cubicBezTo>
                    <a:pt x="167" y="268"/>
                    <a:pt x="167" y="275"/>
                    <a:pt x="167" y="282"/>
                  </a:cubicBezTo>
                  <a:cubicBezTo>
                    <a:pt x="160" y="283"/>
                    <a:pt x="154" y="283"/>
                    <a:pt x="147" y="283"/>
                  </a:cubicBezTo>
                  <a:cubicBezTo>
                    <a:pt x="140" y="283"/>
                    <a:pt x="134" y="283"/>
                    <a:pt x="127" y="282"/>
                  </a:cubicBezTo>
                  <a:cubicBezTo>
                    <a:pt x="127" y="275"/>
                    <a:pt x="127" y="268"/>
                    <a:pt x="127" y="261"/>
                  </a:cubicBezTo>
                  <a:cubicBezTo>
                    <a:pt x="127" y="259"/>
                    <a:pt x="126" y="258"/>
                    <a:pt x="124" y="258"/>
                  </a:cubicBezTo>
                  <a:cubicBezTo>
                    <a:pt x="110" y="255"/>
                    <a:pt x="96" y="249"/>
                    <a:pt x="83" y="240"/>
                  </a:cubicBezTo>
                  <a:cubicBezTo>
                    <a:pt x="82" y="240"/>
                    <a:pt x="80" y="240"/>
                    <a:pt x="79" y="241"/>
                  </a:cubicBezTo>
                  <a:cubicBezTo>
                    <a:pt x="74" y="246"/>
                    <a:pt x="69" y="251"/>
                    <a:pt x="64" y="255"/>
                  </a:cubicBezTo>
                  <a:cubicBezTo>
                    <a:pt x="53" y="247"/>
                    <a:pt x="44" y="238"/>
                    <a:pt x="36" y="227"/>
                  </a:cubicBezTo>
                  <a:cubicBezTo>
                    <a:pt x="41" y="222"/>
                    <a:pt x="46" y="217"/>
                    <a:pt x="51" y="213"/>
                  </a:cubicBezTo>
                  <a:cubicBezTo>
                    <a:pt x="52" y="211"/>
                    <a:pt x="52" y="210"/>
                    <a:pt x="51" y="208"/>
                  </a:cubicBezTo>
                  <a:cubicBezTo>
                    <a:pt x="43" y="196"/>
                    <a:pt x="37" y="182"/>
                    <a:pt x="34" y="167"/>
                  </a:cubicBezTo>
                  <a:cubicBezTo>
                    <a:pt x="34" y="166"/>
                    <a:pt x="33" y="165"/>
                    <a:pt x="31" y="165"/>
                  </a:cubicBezTo>
                  <a:cubicBezTo>
                    <a:pt x="24" y="165"/>
                    <a:pt x="17" y="165"/>
                    <a:pt x="10" y="165"/>
                  </a:cubicBezTo>
                  <a:cubicBezTo>
                    <a:pt x="9" y="158"/>
                    <a:pt x="9" y="152"/>
                    <a:pt x="9" y="145"/>
                  </a:cubicBezTo>
                  <a:cubicBezTo>
                    <a:pt x="9" y="138"/>
                    <a:pt x="9" y="131"/>
                    <a:pt x="10" y="125"/>
                  </a:cubicBezTo>
                  <a:cubicBezTo>
                    <a:pt x="17" y="125"/>
                    <a:pt x="24" y="125"/>
                    <a:pt x="31" y="125"/>
                  </a:cubicBezTo>
                  <a:cubicBezTo>
                    <a:pt x="33" y="125"/>
                    <a:pt x="34" y="124"/>
                    <a:pt x="35" y="122"/>
                  </a:cubicBezTo>
                  <a:close/>
                  <a:moveTo>
                    <a:pt x="257" y="252"/>
                  </a:moveTo>
                  <a:cubicBezTo>
                    <a:pt x="254" y="255"/>
                    <a:pt x="252" y="258"/>
                    <a:pt x="249" y="261"/>
                  </a:cubicBezTo>
                  <a:cubicBezTo>
                    <a:pt x="251" y="255"/>
                    <a:pt x="253" y="248"/>
                    <a:pt x="255" y="241"/>
                  </a:cubicBezTo>
                  <a:cubicBezTo>
                    <a:pt x="256" y="240"/>
                    <a:pt x="257" y="239"/>
                    <a:pt x="258" y="238"/>
                  </a:cubicBezTo>
                  <a:cubicBezTo>
                    <a:pt x="258" y="243"/>
                    <a:pt x="257" y="247"/>
                    <a:pt x="257" y="252"/>
                  </a:cubicBezTo>
                  <a:close/>
                  <a:moveTo>
                    <a:pt x="236" y="274"/>
                  </a:moveTo>
                  <a:cubicBezTo>
                    <a:pt x="239" y="267"/>
                    <a:pt x="241" y="260"/>
                    <a:pt x="244" y="253"/>
                  </a:cubicBezTo>
                  <a:cubicBezTo>
                    <a:pt x="246" y="251"/>
                    <a:pt x="248" y="249"/>
                    <a:pt x="250" y="247"/>
                  </a:cubicBezTo>
                  <a:cubicBezTo>
                    <a:pt x="248" y="254"/>
                    <a:pt x="246" y="260"/>
                    <a:pt x="244" y="267"/>
                  </a:cubicBezTo>
                  <a:cubicBezTo>
                    <a:pt x="242" y="270"/>
                    <a:pt x="239" y="272"/>
                    <a:pt x="236" y="274"/>
                  </a:cubicBezTo>
                  <a:close/>
                  <a:moveTo>
                    <a:pt x="215" y="270"/>
                  </a:moveTo>
                  <a:cubicBezTo>
                    <a:pt x="218" y="266"/>
                    <a:pt x="220" y="262"/>
                    <a:pt x="222" y="257"/>
                  </a:cubicBezTo>
                  <a:cubicBezTo>
                    <a:pt x="222" y="258"/>
                    <a:pt x="223" y="258"/>
                    <a:pt x="224" y="259"/>
                  </a:cubicBezTo>
                  <a:cubicBezTo>
                    <a:pt x="224" y="259"/>
                    <a:pt x="224" y="259"/>
                    <a:pt x="224" y="259"/>
                  </a:cubicBezTo>
                  <a:cubicBezTo>
                    <a:pt x="222" y="264"/>
                    <a:pt x="219" y="268"/>
                    <a:pt x="217" y="272"/>
                  </a:cubicBezTo>
                  <a:cubicBezTo>
                    <a:pt x="217" y="272"/>
                    <a:pt x="216" y="271"/>
                    <a:pt x="215" y="270"/>
                  </a:cubicBezTo>
                  <a:close/>
                  <a:moveTo>
                    <a:pt x="174" y="281"/>
                  </a:moveTo>
                  <a:cubicBezTo>
                    <a:pt x="174" y="279"/>
                    <a:pt x="174" y="277"/>
                    <a:pt x="174" y="275"/>
                  </a:cubicBezTo>
                  <a:cubicBezTo>
                    <a:pt x="177" y="271"/>
                    <a:pt x="180" y="266"/>
                    <a:pt x="182" y="261"/>
                  </a:cubicBezTo>
                  <a:cubicBezTo>
                    <a:pt x="184" y="261"/>
                    <a:pt x="185" y="260"/>
                    <a:pt x="187" y="260"/>
                  </a:cubicBezTo>
                  <a:cubicBezTo>
                    <a:pt x="183" y="267"/>
                    <a:pt x="180" y="274"/>
                    <a:pt x="176" y="281"/>
                  </a:cubicBezTo>
                  <a:cubicBezTo>
                    <a:pt x="175" y="281"/>
                    <a:pt x="175" y="281"/>
                    <a:pt x="174" y="281"/>
                  </a:cubicBezTo>
                  <a:close/>
                  <a:moveTo>
                    <a:pt x="164" y="308"/>
                  </a:moveTo>
                  <a:cubicBezTo>
                    <a:pt x="163" y="308"/>
                    <a:pt x="162" y="308"/>
                    <a:pt x="160" y="309"/>
                  </a:cubicBezTo>
                  <a:cubicBezTo>
                    <a:pt x="162" y="304"/>
                    <a:pt x="164" y="299"/>
                    <a:pt x="166" y="294"/>
                  </a:cubicBezTo>
                  <a:cubicBezTo>
                    <a:pt x="166" y="299"/>
                    <a:pt x="165" y="304"/>
                    <a:pt x="164" y="308"/>
                  </a:cubicBezTo>
                  <a:close/>
                  <a:moveTo>
                    <a:pt x="165" y="289"/>
                  </a:moveTo>
                  <a:cubicBezTo>
                    <a:pt x="162" y="295"/>
                    <a:pt x="159" y="302"/>
                    <a:pt x="156" y="309"/>
                  </a:cubicBezTo>
                  <a:cubicBezTo>
                    <a:pt x="154" y="309"/>
                    <a:pt x="152" y="309"/>
                    <a:pt x="150" y="309"/>
                  </a:cubicBezTo>
                  <a:cubicBezTo>
                    <a:pt x="152" y="303"/>
                    <a:pt x="155" y="296"/>
                    <a:pt x="158" y="290"/>
                  </a:cubicBezTo>
                  <a:cubicBezTo>
                    <a:pt x="160" y="289"/>
                    <a:pt x="163" y="289"/>
                    <a:pt x="165" y="289"/>
                  </a:cubicBezTo>
                  <a:close/>
                  <a:moveTo>
                    <a:pt x="174" y="264"/>
                  </a:moveTo>
                  <a:cubicBezTo>
                    <a:pt x="175" y="263"/>
                    <a:pt x="176" y="263"/>
                    <a:pt x="178" y="263"/>
                  </a:cubicBezTo>
                  <a:cubicBezTo>
                    <a:pt x="176" y="265"/>
                    <a:pt x="175" y="267"/>
                    <a:pt x="174" y="269"/>
                  </a:cubicBezTo>
                  <a:cubicBezTo>
                    <a:pt x="174" y="267"/>
                    <a:pt x="174" y="265"/>
                    <a:pt x="174" y="264"/>
                  </a:cubicBezTo>
                  <a:close/>
                  <a:moveTo>
                    <a:pt x="192" y="258"/>
                  </a:moveTo>
                  <a:cubicBezTo>
                    <a:pt x="194" y="257"/>
                    <a:pt x="197" y="256"/>
                    <a:pt x="199" y="255"/>
                  </a:cubicBezTo>
                  <a:cubicBezTo>
                    <a:pt x="196" y="262"/>
                    <a:pt x="193" y="269"/>
                    <a:pt x="191" y="276"/>
                  </a:cubicBezTo>
                  <a:cubicBezTo>
                    <a:pt x="187" y="278"/>
                    <a:pt x="184" y="279"/>
                    <a:pt x="181" y="280"/>
                  </a:cubicBezTo>
                  <a:cubicBezTo>
                    <a:pt x="184" y="272"/>
                    <a:pt x="188" y="265"/>
                    <a:pt x="192" y="258"/>
                  </a:cubicBezTo>
                  <a:close/>
                  <a:moveTo>
                    <a:pt x="203" y="253"/>
                  </a:moveTo>
                  <a:cubicBezTo>
                    <a:pt x="205" y="252"/>
                    <a:pt x="207" y="251"/>
                    <a:pt x="209" y="250"/>
                  </a:cubicBezTo>
                  <a:cubicBezTo>
                    <a:pt x="206" y="257"/>
                    <a:pt x="203" y="264"/>
                    <a:pt x="200" y="272"/>
                  </a:cubicBezTo>
                  <a:cubicBezTo>
                    <a:pt x="198" y="273"/>
                    <a:pt x="197" y="274"/>
                    <a:pt x="195" y="274"/>
                  </a:cubicBezTo>
                  <a:cubicBezTo>
                    <a:pt x="198" y="267"/>
                    <a:pt x="201" y="260"/>
                    <a:pt x="203" y="253"/>
                  </a:cubicBezTo>
                  <a:close/>
                  <a:moveTo>
                    <a:pt x="215" y="251"/>
                  </a:moveTo>
                  <a:cubicBezTo>
                    <a:pt x="217" y="252"/>
                    <a:pt x="218" y="253"/>
                    <a:pt x="219" y="254"/>
                  </a:cubicBezTo>
                  <a:cubicBezTo>
                    <a:pt x="218" y="258"/>
                    <a:pt x="216" y="262"/>
                    <a:pt x="214" y="266"/>
                  </a:cubicBezTo>
                  <a:cubicBezTo>
                    <a:pt x="214" y="261"/>
                    <a:pt x="215" y="256"/>
                    <a:pt x="215" y="251"/>
                  </a:cubicBezTo>
                  <a:close/>
                  <a:moveTo>
                    <a:pt x="208" y="261"/>
                  </a:moveTo>
                  <a:cubicBezTo>
                    <a:pt x="207" y="263"/>
                    <a:pt x="207" y="265"/>
                    <a:pt x="207" y="267"/>
                  </a:cubicBezTo>
                  <a:cubicBezTo>
                    <a:pt x="206" y="268"/>
                    <a:pt x="205" y="269"/>
                    <a:pt x="205" y="269"/>
                  </a:cubicBezTo>
                  <a:cubicBezTo>
                    <a:pt x="206" y="266"/>
                    <a:pt x="207" y="264"/>
                    <a:pt x="208" y="261"/>
                  </a:cubicBezTo>
                  <a:close/>
                  <a:moveTo>
                    <a:pt x="224" y="266"/>
                  </a:moveTo>
                  <a:cubicBezTo>
                    <a:pt x="224" y="270"/>
                    <a:pt x="223" y="274"/>
                    <a:pt x="223" y="278"/>
                  </a:cubicBezTo>
                  <a:cubicBezTo>
                    <a:pt x="222" y="277"/>
                    <a:pt x="221" y="276"/>
                    <a:pt x="220" y="275"/>
                  </a:cubicBezTo>
                  <a:cubicBezTo>
                    <a:pt x="221" y="272"/>
                    <a:pt x="223" y="269"/>
                    <a:pt x="224" y="266"/>
                  </a:cubicBezTo>
                  <a:close/>
                  <a:moveTo>
                    <a:pt x="232" y="263"/>
                  </a:moveTo>
                  <a:cubicBezTo>
                    <a:pt x="234" y="261"/>
                    <a:pt x="236" y="259"/>
                    <a:pt x="239" y="257"/>
                  </a:cubicBezTo>
                  <a:cubicBezTo>
                    <a:pt x="236" y="264"/>
                    <a:pt x="234" y="271"/>
                    <a:pt x="231" y="279"/>
                  </a:cubicBezTo>
                  <a:cubicBezTo>
                    <a:pt x="231" y="279"/>
                    <a:pt x="230" y="279"/>
                    <a:pt x="230" y="280"/>
                  </a:cubicBezTo>
                  <a:cubicBezTo>
                    <a:pt x="230" y="274"/>
                    <a:pt x="231" y="268"/>
                    <a:pt x="232" y="263"/>
                  </a:cubicBezTo>
                  <a:close/>
                  <a:moveTo>
                    <a:pt x="106" y="280"/>
                  </a:moveTo>
                  <a:cubicBezTo>
                    <a:pt x="104" y="279"/>
                    <a:pt x="102" y="279"/>
                    <a:pt x="100" y="278"/>
                  </a:cubicBezTo>
                  <a:cubicBezTo>
                    <a:pt x="104" y="272"/>
                    <a:pt x="108" y="267"/>
                    <a:pt x="113" y="262"/>
                  </a:cubicBezTo>
                  <a:cubicBezTo>
                    <a:pt x="115" y="262"/>
                    <a:pt x="117" y="263"/>
                    <a:pt x="119" y="263"/>
                  </a:cubicBezTo>
                  <a:cubicBezTo>
                    <a:pt x="115" y="269"/>
                    <a:pt x="110" y="274"/>
                    <a:pt x="106" y="280"/>
                  </a:cubicBezTo>
                  <a:close/>
                  <a:moveTo>
                    <a:pt x="92" y="274"/>
                  </a:moveTo>
                  <a:cubicBezTo>
                    <a:pt x="96" y="269"/>
                    <a:pt x="101" y="264"/>
                    <a:pt x="105" y="259"/>
                  </a:cubicBezTo>
                  <a:cubicBezTo>
                    <a:pt x="107" y="260"/>
                    <a:pt x="108" y="260"/>
                    <a:pt x="110" y="261"/>
                  </a:cubicBezTo>
                  <a:cubicBezTo>
                    <a:pt x="105" y="266"/>
                    <a:pt x="101" y="271"/>
                    <a:pt x="97" y="276"/>
                  </a:cubicBezTo>
                  <a:cubicBezTo>
                    <a:pt x="95" y="276"/>
                    <a:pt x="94" y="275"/>
                    <a:pt x="92" y="274"/>
                  </a:cubicBezTo>
                  <a:close/>
                  <a:moveTo>
                    <a:pt x="86" y="270"/>
                  </a:moveTo>
                  <a:cubicBezTo>
                    <a:pt x="89" y="265"/>
                    <a:pt x="93" y="261"/>
                    <a:pt x="97" y="256"/>
                  </a:cubicBezTo>
                  <a:cubicBezTo>
                    <a:pt x="97" y="256"/>
                    <a:pt x="97" y="256"/>
                    <a:pt x="97" y="256"/>
                  </a:cubicBezTo>
                  <a:cubicBezTo>
                    <a:pt x="98" y="256"/>
                    <a:pt x="100" y="257"/>
                    <a:pt x="102" y="258"/>
                  </a:cubicBezTo>
                  <a:cubicBezTo>
                    <a:pt x="97" y="262"/>
                    <a:pt x="93" y="267"/>
                    <a:pt x="89" y="272"/>
                  </a:cubicBezTo>
                  <a:cubicBezTo>
                    <a:pt x="88" y="272"/>
                    <a:pt x="87" y="271"/>
                    <a:pt x="86" y="270"/>
                  </a:cubicBezTo>
                  <a:close/>
                  <a:moveTo>
                    <a:pt x="87" y="251"/>
                  </a:moveTo>
                  <a:cubicBezTo>
                    <a:pt x="86" y="252"/>
                    <a:pt x="85" y="253"/>
                    <a:pt x="84" y="255"/>
                  </a:cubicBezTo>
                  <a:cubicBezTo>
                    <a:pt x="84" y="253"/>
                    <a:pt x="84" y="251"/>
                    <a:pt x="84" y="249"/>
                  </a:cubicBezTo>
                  <a:cubicBezTo>
                    <a:pt x="85" y="249"/>
                    <a:pt x="86" y="250"/>
                    <a:pt x="87" y="251"/>
                  </a:cubicBezTo>
                  <a:close/>
                  <a:moveTo>
                    <a:pt x="83" y="268"/>
                  </a:moveTo>
                  <a:cubicBezTo>
                    <a:pt x="83" y="266"/>
                    <a:pt x="83" y="263"/>
                    <a:pt x="83" y="261"/>
                  </a:cubicBezTo>
                  <a:cubicBezTo>
                    <a:pt x="85" y="258"/>
                    <a:pt x="88" y="255"/>
                    <a:pt x="90" y="252"/>
                  </a:cubicBezTo>
                  <a:cubicBezTo>
                    <a:pt x="91" y="253"/>
                    <a:pt x="92" y="253"/>
                    <a:pt x="94" y="254"/>
                  </a:cubicBezTo>
                  <a:cubicBezTo>
                    <a:pt x="90" y="259"/>
                    <a:pt x="87" y="264"/>
                    <a:pt x="83" y="268"/>
                  </a:cubicBezTo>
                  <a:close/>
                  <a:moveTo>
                    <a:pt x="134" y="289"/>
                  </a:moveTo>
                  <a:cubicBezTo>
                    <a:pt x="132" y="295"/>
                    <a:pt x="129" y="300"/>
                    <a:pt x="127" y="306"/>
                  </a:cubicBezTo>
                  <a:cubicBezTo>
                    <a:pt x="127" y="300"/>
                    <a:pt x="127" y="295"/>
                    <a:pt x="128" y="289"/>
                  </a:cubicBezTo>
                  <a:cubicBezTo>
                    <a:pt x="130" y="289"/>
                    <a:pt x="132" y="289"/>
                    <a:pt x="134" y="289"/>
                  </a:cubicBezTo>
                  <a:close/>
                  <a:moveTo>
                    <a:pt x="138" y="290"/>
                  </a:moveTo>
                  <a:cubicBezTo>
                    <a:pt x="140" y="290"/>
                    <a:pt x="142" y="290"/>
                    <a:pt x="143" y="290"/>
                  </a:cubicBezTo>
                  <a:cubicBezTo>
                    <a:pt x="141" y="296"/>
                    <a:pt x="138" y="303"/>
                    <a:pt x="136" y="309"/>
                  </a:cubicBezTo>
                  <a:cubicBezTo>
                    <a:pt x="134" y="309"/>
                    <a:pt x="131" y="309"/>
                    <a:pt x="129" y="309"/>
                  </a:cubicBezTo>
                  <a:cubicBezTo>
                    <a:pt x="132" y="302"/>
                    <a:pt x="135" y="296"/>
                    <a:pt x="138" y="290"/>
                  </a:cubicBezTo>
                  <a:close/>
                  <a:moveTo>
                    <a:pt x="60" y="261"/>
                  </a:moveTo>
                  <a:cubicBezTo>
                    <a:pt x="60" y="267"/>
                    <a:pt x="58" y="272"/>
                    <a:pt x="57" y="279"/>
                  </a:cubicBezTo>
                  <a:cubicBezTo>
                    <a:pt x="56" y="277"/>
                    <a:pt x="54" y="276"/>
                    <a:pt x="53" y="275"/>
                  </a:cubicBezTo>
                  <a:cubicBezTo>
                    <a:pt x="55" y="270"/>
                    <a:pt x="58" y="266"/>
                    <a:pt x="60" y="261"/>
                  </a:cubicBezTo>
                  <a:close/>
                  <a:moveTo>
                    <a:pt x="37" y="258"/>
                  </a:moveTo>
                  <a:cubicBezTo>
                    <a:pt x="39" y="254"/>
                    <a:pt x="41" y="250"/>
                    <a:pt x="44" y="247"/>
                  </a:cubicBezTo>
                  <a:cubicBezTo>
                    <a:pt x="45" y="248"/>
                    <a:pt x="46" y="248"/>
                    <a:pt x="46" y="249"/>
                  </a:cubicBezTo>
                  <a:cubicBezTo>
                    <a:pt x="44" y="253"/>
                    <a:pt x="41" y="257"/>
                    <a:pt x="39" y="260"/>
                  </a:cubicBezTo>
                  <a:cubicBezTo>
                    <a:pt x="38" y="260"/>
                    <a:pt x="37" y="259"/>
                    <a:pt x="37" y="258"/>
                  </a:cubicBezTo>
                  <a:close/>
                  <a:moveTo>
                    <a:pt x="7" y="171"/>
                  </a:moveTo>
                  <a:cubicBezTo>
                    <a:pt x="7" y="171"/>
                    <a:pt x="7" y="171"/>
                    <a:pt x="7" y="171"/>
                  </a:cubicBezTo>
                  <a:cubicBezTo>
                    <a:pt x="9" y="171"/>
                    <a:pt x="10" y="171"/>
                    <a:pt x="12" y="171"/>
                  </a:cubicBezTo>
                  <a:cubicBezTo>
                    <a:pt x="10" y="175"/>
                    <a:pt x="9" y="179"/>
                    <a:pt x="7" y="183"/>
                  </a:cubicBezTo>
                  <a:cubicBezTo>
                    <a:pt x="7" y="179"/>
                    <a:pt x="7" y="175"/>
                    <a:pt x="7" y="171"/>
                  </a:cubicBezTo>
                  <a:close/>
                  <a:moveTo>
                    <a:pt x="7" y="190"/>
                  </a:moveTo>
                  <a:cubicBezTo>
                    <a:pt x="10" y="184"/>
                    <a:pt x="13" y="177"/>
                    <a:pt x="15" y="171"/>
                  </a:cubicBezTo>
                  <a:cubicBezTo>
                    <a:pt x="18" y="171"/>
                    <a:pt x="20" y="171"/>
                    <a:pt x="23" y="171"/>
                  </a:cubicBezTo>
                  <a:cubicBezTo>
                    <a:pt x="20" y="178"/>
                    <a:pt x="17" y="184"/>
                    <a:pt x="15" y="191"/>
                  </a:cubicBezTo>
                  <a:cubicBezTo>
                    <a:pt x="12" y="191"/>
                    <a:pt x="10" y="191"/>
                    <a:pt x="8" y="191"/>
                  </a:cubicBezTo>
                  <a:cubicBezTo>
                    <a:pt x="8" y="191"/>
                    <a:pt x="8" y="190"/>
                    <a:pt x="7" y="190"/>
                  </a:cubicBezTo>
                  <a:close/>
                  <a:moveTo>
                    <a:pt x="26" y="172"/>
                  </a:moveTo>
                  <a:cubicBezTo>
                    <a:pt x="26" y="175"/>
                    <a:pt x="26" y="179"/>
                    <a:pt x="26" y="182"/>
                  </a:cubicBezTo>
                  <a:cubicBezTo>
                    <a:pt x="25" y="185"/>
                    <a:pt x="24" y="188"/>
                    <a:pt x="23" y="191"/>
                  </a:cubicBezTo>
                  <a:cubicBezTo>
                    <a:pt x="21" y="191"/>
                    <a:pt x="20" y="191"/>
                    <a:pt x="18" y="191"/>
                  </a:cubicBezTo>
                  <a:cubicBezTo>
                    <a:pt x="21" y="184"/>
                    <a:pt x="23" y="178"/>
                    <a:pt x="26" y="172"/>
                  </a:cubicBezTo>
                  <a:close/>
                  <a:moveTo>
                    <a:pt x="32" y="195"/>
                  </a:moveTo>
                  <a:cubicBezTo>
                    <a:pt x="32" y="192"/>
                    <a:pt x="32" y="189"/>
                    <a:pt x="33" y="185"/>
                  </a:cubicBezTo>
                  <a:cubicBezTo>
                    <a:pt x="33" y="188"/>
                    <a:pt x="34" y="190"/>
                    <a:pt x="35" y="192"/>
                  </a:cubicBezTo>
                  <a:cubicBezTo>
                    <a:pt x="34" y="194"/>
                    <a:pt x="34" y="196"/>
                    <a:pt x="33" y="199"/>
                  </a:cubicBezTo>
                  <a:cubicBezTo>
                    <a:pt x="33" y="198"/>
                    <a:pt x="32" y="196"/>
                    <a:pt x="32" y="195"/>
                  </a:cubicBezTo>
                  <a:close/>
                  <a:moveTo>
                    <a:pt x="37" y="197"/>
                  </a:moveTo>
                  <a:cubicBezTo>
                    <a:pt x="38" y="199"/>
                    <a:pt x="39" y="201"/>
                    <a:pt x="40" y="203"/>
                  </a:cubicBezTo>
                  <a:cubicBezTo>
                    <a:pt x="39" y="206"/>
                    <a:pt x="38" y="209"/>
                    <a:pt x="37" y="212"/>
                  </a:cubicBezTo>
                  <a:cubicBezTo>
                    <a:pt x="36" y="210"/>
                    <a:pt x="35" y="207"/>
                    <a:pt x="35" y="205"/>
                  </a:cubicBezTo>
                  <a:cubicBezTo>
                    <a:pt x="36" y="202"/>
                    <a:pt x="36" y="199"/>
                    <a:pt x="37" y="197"/>
                  </a:cubicBezTo>
                  <a:close/>
                  <a:moveTo>
                    <a:pt x="44" y="210"/>
                  </a:moveTo>
                  <a:cubicBezTo>
                    <a:pt x="43" y="211"/>
                    <a:pt x="42" y="212"/>
                    <a:pt x="41" y="213"/>
                  </a:cubicBezTo>
                  <a:cubicBezTo>
                    <a:pt x="41" y="211"/>
                    <a:pt x="42" y="209"/>
                    <a:pt x="43" y="207"/>
                  </a:cubicBezTo>
                  <a:cubicBezTo>
                    <a:pt x="43" y="208"/>
                    <a:pt x="44" y="209"/>
                    <a:pt x="44" y="210"/>
                  </a:cubicBezTo>
                  <a:close/>
                  <a:moveTo>
                    <a:pt x="34" y="236"/>
                  </a:moveTo>
                  <a:cubicBezTo>
                    <a:pt x="35" y="237"/>
                    <a:pt x="36" y="238"/>
                    <a:pt x="37" y="239"/>
                  </a:cubicBezTo>
                  <a:cubicBezTo>
                    <a:pt x="36" y="241"/>
                    <a:pt x="35" y="243"/>
                    <a:pt x="34" y="245"/>
                  </a:cubicBezTo>
                  <a:cubicBezTo>
                    <a:pt x="34" y="242"/>
                    <a:pt x="34" y="239"/>
                    <a:pt x="34" y="236"/>
                  </a:cubicBezTo>
                  <a:close/>
                  <a:moveTo>
                    <a:pt x="33" y="253"/>
                  </a:moveTo>
                  <a:cubicBezTo>
                    <a:pt x="35" y="249"/>
                    <a:pt x="37" y="246"/>
                    <a:pt x="39" y="242"/>
                  </a:cubicBezTo>
                  <a:cubicBezTo>
                    <a:pt x="40" y="243"/>
                    <a:pt x="41" y="243"/>
                    <a:pt x="41" y="244"/>
                  </a:cubicBezTo>
                  <a:cubicBezTo>
                    <a:pt x="39" y="248"/>
                    <a:pt x="37" y="251"/>
                    <a:pt x="34" y="255"/>
                  </a:cubicBezTo>
                  <a:cubicBezTo>
                    <a:pt x="34" y="254"/>
                    <a:pt x="33" y="254"/>
                    <a:pt x="33" y="253"/>
                  </a:cubicBezTo>
                  <a:close/>
                  <a:moveTo>
                    <a:pt x="41" y="263"/>
                  </a:moveTo>
                  <a:cubicBezTo>
                    <a:pt x="44" y="259"/>
                    <a:pt x="46" y="255"/>
                    <a:pt x="49" y="252"/>
                  </a:cubicBezTo>
                  <a:cubicBezTo>
                    <a:pt x="50" y="252"/>
                    <a:pt x="51" y="253"/>
                    <a:pt x="51" y="254"/>
                  </a:cubicBezTo>
                  <a:cubicBezTo>
                    <a:pt x="49" y="258"/>
                    <a:pt x="46" y="262"/>
                    <a:pt x="44" y="266"/>
                  </a:cubicBezTo>
                  <a:cubicBezTo>
                    <a:pt x="43" y="265"/>
                    <a:pt x="42" y="264"/>
                    <a:pt x="41" y="263"/>
                  </a:cubicBezTo>
                  <a:close/>
                  <a:moveTo>
                    <a:pt x="46" y="269"/>
                  </a:moveTo>
                  <a:cubicBezTo>
                    <a:pt x="49" y="265"/>
                    <a:pt x="51" y="260"/>
                    <a:pt x="54" y="256"/>
                  </a:cubicBezTo>
                  <a:cubicBezTo>
                    <a:pt x="55" y="257"/>
                    <a:pt x="56" y="258"/>
                    <a:pt x="58" y="259"/>
                  </a:cubicBezTo>
                  <a:cubicBezTo>
                    <a:pt x="55" y="263"/>
                    <a:pt x="53" y="268"/>
                    <a:pt x="50" y="272"/>
                  </a:cubicBezTo>
                  <a:cubicBezTo>
                    <a:pt x="49" y="271"/>
                    <a:pt x="48" y="270"/>
                    <a:pt x="46" y="269"/>
                  </a:cubicBezTo>
                  <a:close/>
                  <a:moveTo>
                    <a:pt x="64" y="279"/>
                  </a:moveTo>
                  <a:cubicBezTo>
                    <a:pt x="65" y="274"/>
                    <a:pt x="66" y="269"/>
                    <a:pt x="67" y="262"/>
                  </a:cubicBezTo>
                  <a:cubicBezTo>
                    <a:pt x="70" y="259"/>
                    <a:pt x="74" y="256"/>
                    <a:pt x="77" y="252"/>
                  </a:cubicBezTo>
                  <a:cubicBezTo>
                    <a:pt x="77" y="257"/>
                    <a:pt x="76" y="262"/>
                    <a:pt x="76" y="268"/>
                  </a:cubicBezTo>
                  <a:cubicBezTo>
                    <a:pt x="72" y="272"/>
                    <a:pt x="68" y="275"/>
                    <a:pt x="64" y="279"/>
                  </a:cubicBezTo>
                  <a:close/>
                  <a:moveTo>
                    <a:pt x="118" y="283"/>
                  </a:moveTo>
                  <a:cubicBezTo>
                    <a:pt x="115" y="283"/>
                    <a:pt x="112" y="282"/>
                    <a:pt x="109" y="281"/>
                  </a:cubicBezTo>
                  <a:cubicBezTo>
                    <a:pt x="113" y="276"/>
                    <a:pt x="117" y="272"/>
                    <a:pt x="120" y="267"/>
                  </a:cubicBezTo>
                  <a:cubicBezTo>
                    <a:pt x="120" y="273"/>
                    <a:pt x="120" y="279"/>
                    <a:pt x="120" y="285"/>
                  </a:cubicBezTo>
                  <a:cubicBezTo>
                    <a:pt x="120" y="286"/>
                    <a:pt x="121" y="286"/>
                    <a:pt x="121" y="287"/>
                  </a:cubicBezTo>
                  <a:cubicBezTo>
                    <a:pt x="121" y="288"/>
                    <a:pt x="121" y="289"/>
                    <a:pt x="121" y="289"/>
                  </a:cubicBezTo>
                  <a:cubicBezTo>
                    <a:pt x="121" y="288"/>
                    <a:pt x="121" y="287"/>
                    <a:pt x="121" y="286"/>
                  </a:cubicBezTo>
                  <a:cubicBezTo>
                    <a:pt x="120" y="285"/>
                    <a:pt x="119" y="284"/>
                    <a:pt x="118" y="283"/>
                  </a:cubicBezTo>
                  <a:close/>
                  <a:moveTo>
                    <a:pt x="139" y="309"/>
                  </a:moveTo>
                  <a:cubicBezTo>
                    <a:pt x="142" y="303"/>
                    <a:pt x="144" y="296"/>
                    <a:pt x="147" y="290"/>
                  </a:cubicBezTo>
                  <a:cubicBezTo>
                    <a:pt x="149" y="290"/>
                    <a:pt x="152" y="290"/>
                    <a:pt x="154" y="290"/>
                  </a:cubicBezTo>
                  <a:cubicBezTo>
                    <a:pt x="151" y="296"/>
                    <a:pt x="149" y="303"/>
                    <a:pt x="147" y="309"/>
                  </a:cubicBezTo>
                  <a:cubicBezTo>
                    <a:pt x="147" y="309"/>
                    <a:pt x="146" y="309"/>
                    <a:pt x="146" y="310"/>
                  </a:cubicBezTo>
                  <a:cubicBezTo>
                    <a:pt x="146" y="310"/>
                    <a:pt x="145" y="310"/>
                    <a:pt x="144" y="310"/>
                  </a:cubicBezTo>
                  <a:cubicBezTo>
                    <a:pt x="143" y="310"/>
                    <a:pt x="141" y="310"/>
                    <a:pt x="139" y="309"/>
                  </a:cubicBezTo>
                  <a:close/>
                  <a:moveTo>
                    <a:pt x="250" y="210"/>
                  </a:moveTo>
                  <a:cubicBezTo>
                    <a:pt x="255" y="201"/>
                    <a:pt x="258" y="193"/>
                    <a:pt x="260" y="187"/>
                  </a:cubicBezTo>
                  <a:cubicBezTo>
                    <a:pt x="260" y="190"/>
                    <a:pt x="260" y="194"/>
                    <a:pt x="259" y="197"/>
                  </a:cubicBezTo>
                  <a:cubicBezTo>
                    <a:pt x="259" y="198"/>
                    <a:pt x="259" y="198"/>
                    <a:pt x="260" y="199"/>
                  </a:cubicBezTo>
                  <a:cubicBezTo>
                    <a:pt x="257" y="202"/>
                    <a:pt x="255" y="206"/>
                    <a:pt x="252" y="212"/>
                  </a:cubicBezTo>
                  <a:cubicBezTo>
                    <a:pt x="251" y="211"/>
                    <a:pt x="251" y="210"/>
                    <a:pt x="250" y="2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92DAE32B-260B-47AE-9703-306339D7C868}"/>
              </a:ext>
            </a:extLst>
          </p:cNvPr>
          <p:cNvSpPr txBox="1"/>
          <p:nvPr/>
        </p:nvSpPr>
        <p:spPr>
          <a:xfrm>
            <a:off x="1850243" y="1280347"/>
            <a:ext cx="9154641" cy="5203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ea typeface="方正静蕾简体" panose="02000000000000000000" pitchFamily="2" charset="-122"/>
              </a:rPr>
              <a:t>二、系统安全性分析</a:t>
            </a:r>
            <a:endParaRPr lang="en-US" altLang="zh-CN" sz="2800" dirty="0">
              <a:ea typeface="方正静蕾简体" panose="02000000000000000000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ea typeface="方正静蕾简体" panose="02000000000000000000" pitchFamily="2" charset="-122"/>
              </a:rPr>
              <a:t>       </a:t>
            </a:r>
            <a:r>
              <a:rPr lang="zh-CN" altLang="en-US" sz="2400" b="1" dirty="0">
                <a:ea typeface="方正静蕾简体" panose="02000000000000000000" pitchFamily="2" charset="-122"/>
              </a:rPr>
              <a:t>第一：系统的安全性。</a:t>
            </a:r>
            <a:r>
              <a:rPr lang="zh-CN" altLang="en-US" sz="2400" dirty="0">
                <a:ea typeface="方正静蕾简体" panose="02000000000000000000" pitchFamily="2" charset="-122"/>
              </a:rPr>
              <a:t>系统的安全性主要体现在无关人员不能轻易登录后台，以免造成无意或者蓄意的更改系统设置和相关信息。本系统的后台模块需要提供正确的账户以及密码，从而有效的控制登录人员来保护系统安全。</a:t>
            </a:r>
            <a:endParaRPr lang="en-US" altLang="zh-CN" sz="2400" dirty="0">
              <a:ea typeface="方正静蕾简体" panose="02000000000000000000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ea typeface="方正静蕾简体" panose="02000000000000000000" pitchFamily="2" charset="-122"/>
              </a:rPr>
              <a:t>         </a:t>
            </a:r>
            <a:r>
              <a:rPr lang="zh-CN" altLang="en-US" sz="2400" b="1" dirty="0">
                <a:ea typeface="方正静蕾简体" panose="02000000000000000000" pitchFamily="2" charset="-122"/>
              </a:rPr>
              <a:t>第二：数据库安全性。</a:t>
            </a:r>
            <a:r>
              <a:rPr lang="zh-CN" altLang="en-US" sz="2400" dirty="0">
                <a:ea typeface="方正静蕾简体" panose="02000000000000000000" pitchFamily="2" charset="-122"/>
              </a:rPr>
              <a:t>在本系统中数据库的安全性主要指的是数据库的完整性。数据库的完整性又包括数据的正确性和相容性。本系统定义表与表之间的联系有助于实现完整性规则，使各个模块不是单独存在的。</a:t>
            </a:r>
          </a:p>
        </p:txBody>
      </p:sp>
    </p:spTree>
    <p:extLst>
      <p:ext uri="{BB962C8B-B14F-4D97-AF65-F5344CB8AC3E}">
        <p14:creationId xmlns:p14="http://schemas.microsoft.com/office/powerpoint/2010/main" val="405059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638962" y="-347987"/>
            <a:ext cx="844943" cy="1606357"/>
            <a:chOff x="8730" y="0"/>
            <a:chExt cx="1589087" cy="3021084"/>
          </a:xfr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1"/>
          </a:gradFill>
        </p:grpSpPr>
        <p:cxnSp>
          <p:nvCxnSpPr>
            <p:cNvPr id="4" name="直接连接符 3"/>
            <p:cNvCxnSpPr/>
            <p:nvPr/>
          </p:nvCxnSpPr>
          <p:spPr>
            <a:xfrm>
              <a:off x="803273" y="0"/>
              <a:ext cx="0" cy="1381196"/>
            </a:xfrm>
            <a:prstGeom prst="line">
              <a:avLst/>
            </a:prstGeom>
            <a:grpFill/>
            <a:ln w="28575">
              <a:solidFill>
                <a:srgbClr val="3D3D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Group 4"/>
            <p:cNvGrpSpPr>
              <a:grpSpLocks noChangeAspect="1"/>
            </p:cNvGrpSpPr>
            <p:nvPr/>
          </p:nvGrpSpPr>
          <p:grpSpPr bwMode="auto">
            <a:xfrm>
              <a:off x="8730" y="1381196"/>
              <a:ext cx="1589087" cy="1639888"/>
              <a:chOff x="1308" y="1009"/>
              <a:chExt cx="1001" cy="1033"/>
            </a:xfrm>
            <a:grpFill/>
          </p:grpSpPr>
          <p:sp>
            <p:nvSpPr>
              <p:cNvPr id="6" name="Freeform 5"/>
              <p:cNvSpPr/>
              <p:nvPr/>
            </p:nvSpPr>
            <p:spPr bwMode="auto">
              <a:xfrm>
                <a:off x="1528" y="1009"/>
                <a:ext cx="571" cy="830"/>
              </a:xfrm>
              <a:custGeom>
                <a:avLst/>
                <a:gdLst>
                  <a:gd name="T0" fmla="*/ 404 w 439"/>
                  <a:gd name="T1" fmla="*/ 298 h 638"/>
                  <a:gd name="T2" fmla="*/ 321 w 439"/>
                  <a:gd name="T3" fmla="*/ 223 h 638"/>
                  <a:gd name="T4" fmla="*/ 321 w 439"/>
                  <a:gd name="T5" fmla="*/ 50 h 638"/>
                  <a:gd name="T6" fmla="*/ 318 w 439"/>
                  <a:gd name="T7" fmla="*/ 41 h 638"/>
                  <a:gd name="T8" fmla="*/ 221 w 439"/>
                  <a:gd name="T9" fmla="*/ 0 h 638"/>
                  <a:gd name="T10" fmla="*/ 118 w 439"/>
                  <a:gd name="T11" fmla="*/ 40 h 638"/>
                  <a:gd name="T12" fmla="*/ 114 w 439"/>
                  <a:gd name="T13" fmla="*/ 50 h 638"/>
                  <a:gd name="T14" fmla="*/ 114 w 439"/>
                  <a:gd name="T15" fmla="*/ 225 h 638"/>
                  <a:gd name="T16" fmla="*/ 34 w 439"/>
                  <a:gd name="T17" fmla="*/ 300 h 638"/>
                  <a:gd name="T18" fmla="*/ 0 w 439"/>
                  <a:gd name="T19" fmla="*/ 418 h 638"/>
                  <a:gd name="T20" fmla="*/ 220 w 439"/>
                  <a:gd name="T21" fmla="*/ 638 h 638"/>
                  <a:gd name="T22" fmla="*/ 439 w 439"/>
                  <a:gd name="T23" fmla="*/ 418 h 638"/>
                  <a:gd name="T24" fmla="*/ 404 w 439"/>
                  <a:gd name="T25" fmla="*/ 298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39" h="638">
                    <a:moveTo>
                      <a:pt x="404" y="298"/>
                    </a:moveTo>
                    <a:cubicBezTo>
                      <a:pt x="383" y="267"/>
                      <a:pt x="355" y="241"/>
                      <a:pt x="321" y="223"/>
                    </a:cubicBezTo>
                    <a:cubicBezTo>
                      <a:pt x="321" y="222"/>
                      <a:pt x="321" y="50"/>
                      <a:pt x="321" y="50"/>
                    </a:cubicBezTo>
                    <a:cubicBezTo>
                      <a:pt x="321" y="47"/>
                      <a:pt x="320" y="44"/>
                      <a:pt x="318" y="41"/>
                    </a:cubicBezTo>
                    <a:cubicBezTo>
                      <a:pt x="316" y="39"/>
                      <a:pt x="282" y="0"/>
                      <a:pt x="221" y="0"/>
                    </a:cubicBezTo>
                    <a:cubicBezTo>
                      <a:pt x="162" y="0"/>
                      <a:pt x="120" y="38"/>
                      <a:pt x="118" y="40"/>
                    </a:cubicBezTo>
                    <a:cubicBezTo>
                      <a:pt x="116" y="43"/>
                      <a:pt x="114" y="46"/>
                      <a:pt x="114" y="50"/>
                    </a:cubicBezTo>
                    <a:cubicBezTo>
                      <a:pt x="114" y="50"/>
                      <a:pt x="114" y="223"/>
                      <a:pt x="114" y="225"/>
                    </a:cubicBezTo>
                    <a:cubicBezTo>
                      <a:pt x="81" y="243"/>
                      <a:pt x="54" y="269"/>
                      <a:pt x="34" y="300"/>
                    </a:cubicBezTo>
                    <a:cubicBezTo>
                      <a:pt x="11" y="335"/>
                      <a:pt x="0" y="376"/>
                      <a:pt x="0" y="418"/>
                    </a:cubicBezTo>
                    <a:cubicBezTo>
                      <a:pt x="0" y="539"/>
                      <a:pt x="98" y="638"/>
                      <a:pt x="220" y="638"/>
                    </a:cubicBezTo>
                    <a:cubicBezTo>
                      <a:pt x="341" y="638"/>
                      <a:pt x="439" y="539"/>
                      <a:pt x="439" y="418"/>
                    </a:cubicBezTo>
                    <a:cubicBezTo>
                      <a:pt x="439" y="375"/>
                      <a:pt x="427" y="334"/>
                      <a:pt x="404" y="298"/>
                    </a:cubicBezTo>
                    <a:close/>
                  </a:path>
                </a:pathLst>
              </a:custGeom>
              <a:solidFill>
                <a:srgbClr val="FBFB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7" name="Freeform 6"/>
              <p:cNvSpPr>
                <a:spLocks noEditPoints="1"/>
              </p:cNvSpPr>
              <p:nvPr/>
            </p:nvSpPr>
            <p:spPr bwMode="auto">
              <a:xfrm>
                <a:off x="1526" y="1009"/>
                <a:ext cx="573" cy="830"/>
              </a:xfrm>
              <a:custGeom>
                <a:avLst/>
                <a:gdLst>
                  <a:gd name="T0" fmla="*/ 440 w 440"/>
                  <a:gd name="T1" fmla="*/ 418 h 638"/>
                  <a:gd name="T2" fmla="*/ 322 w 440"/>
                  <a:gd name="T3" fmla="*/ 223 h 638"/>
                  <a:gd name="T4" fmla="*/ 319 w 440"/>
                  <a:gd name="T5" fmla="*/ 41 h 638"/>
                  <a:gd name="T6" fmla="*/ 119 w 440"/>
                  <a:gd name="T7" fmla="*/ 40 h 638"/>
                  <a:gd name="T8" fmla="*/ 114 w 440"/>
                  <a:gd name="T9" fmla="*/ 225 h 638"/>
                  <a:gd name="T10" fmla="*/ 0 w 440"/>
                  <a:gd name="T11" fmla="*/ 418 h 638"/>
                  <a:gd name="T12" fmla="*/ 143 w 440"/>
                  <a:gd name="T13" fmla="*/ 75 h 638"/>
                  <a:gd name="T14" fmla="*/ 294 w 440"/>
                  <a:gd name="T15" fmla="*/ 134 h 638"/>
                  <a:gd name="T16" fmla="*/ 143 w 440"/>
                  <a:gd name="T17" fmla="*/ 75 h 638"/>
                  <a:gd name="T18" fmla="*/ 294 w 440"/>
                  <a:gd name="T19" fmla="*/ 162 h 638"/>
                  <a:gd name="T20" fmla="*/ 294 w 440"/>
                  <a:gd name="T21" fmla="*/ 189 h 638"/>
                  <a:gd name="T22" fmla="*/ 143 w 440"/>
                  <a:gd name="T23" fmla="*/ 134 h 638"/>
                  <a:gd name="T24" fmla="*/ 213 w 440"/>
                  <a:gd name="T25" fmla="*/ 411 h 638"/>
                  <a:gd name="T26" fmla="*/ 184 w 440"/>
                  <a:gd name="T27" fmla="*/ 400 h 638"/>
                  <a:gd name="T28" fmla="*/ 196 w 440"/>
                  <a:gd name="T29" fmla="*/ 200 h 638"/>
                  <a:gd name="T30" fmla="*/ 230 w 440"/>
                  <a:gd name="T31" fmla="*/ 228 h 638"/>
                  <a:gd name="T32" fmla="*/ 218 w 440"/>
                  <a:gd name="T33" fmla="*/ 408 h 638"/>
                  <a:gd name="T34" fmla="*/ 213 w 440"/>
                  <a:gd name="T35" fmla="*/ 459 h 638"/>
                  <a:gd name="T36" fmla="*/ 213 w 440"/>
                  <a:gd name="T37" fmla="*/ 435 h 638"/>
                  <a:gd name="T38" fmla="*/ 136 w 440"/>
                  <a:gd name="T39" fmla="*/ 245 h 638"/>
                  <a:gd name="T40" fmla="*/ 143 w 440"/>
                  <a:gd name="T41" fmla="*/ 191 h 638"/>
                  <a:gd name="T42" fmla="*/ 183 w 440"/>
                  <a:gd name="T43" fmla="*/ 228 h 638"/>
                  <a:gd name="T44" fmla="*/ 146 w 440"/>
                  <a:gd name="T45" fmla="*/ 411 h 638"/>
                  <a:gd name="T46" fmla="*/ 139 w 440"/>
                  <a:gd name="T47" fmla="*/ 470 h 638"/>
                  <a:gd name="T48" fmla="*/ 181 w 440"/>
                  <a:gd name="T49" fmla="*/ 421 h 638"/>
                  <a:gd name="T50" fmla="*/ 188 w 440"/>
                  <a:gd name="T51" fmla="*/ 450 h 638"/>
                  <a:gd name="T52" fmla="*/ 237 w 440"/>
                  <a:gd name="T53" fmla="*/ 450 h 638"/>
                  <a:gd name="T54" fmla="*/ 245 w 440"/>
                  <a:gd name="T55" fmla="*/ 421 h 638"/>
                  <a:gd name="T56" fmla="*/ 286 w 440"/>
                  <a:gd name="T57" fmla="*/ 470 h 638"/>
                  <a:gd name="T58" fmla="*/ 279 w 440"/>
                  <a:gd name="T59" fmla="*/ 411 h 638"/>
                  <a:gd name="T60" fmla="*/ 243 w 440"/>
                  <a:gd name="T61" fmla="*/ 228 h 638"/>
                  <a:gd name="T62" fmla="*/ 294 w 440"/>
                  <a:gd name="T63" fmla="*/ 217 h 638"/>
                  <a:gd name="T64" fmla="*/ 302 w 440"/>
                  <a:gd name="T65" fmla="*/ 244 h 638"/>
                  <a:gd name="T66" fmla="*/ 220 w 440"/>
                  <a:gd name="T67" fmla="*/ 610 h 638"/>
                  <a:gd name="T68" fmla="*/ 136 w 440"/>
                  <a:gd name="T69" fmla="*/ 245 h 638"/>
                  <a:gd name="T70" fmla="*/ 160 w 440"/>
                  <a:gd name="T71" fmla="*/ 443 h 638"/>
                  <a:gd name="T72" fmla="*/ 143 w 440"/>
                  <a:gd name="T73" fmla="*/ 447 h 638"/>
                  <a:gd name="T74" fmla="*/ 168 w 440"/>
                  <a:gd name="T75" fmla="*/ 422 h 638"/>
                  <a:gd name="T76" fmla="*/ 273 w 440"/>
                  <a:gd name="T77" fmla="*/ 429 h 638"/>
                  <a:gd name="T78" fmla="*/ 280 w 440"/>
                  <a:gd name="T79" fmla="*/ 452 h 638"/>
                  <a:gd name="T80" fmla="*/ 258 w 440"/>
                  <a:gd name="T81" fmla="*/ 422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40" h="638">
                    <a:moveTo>
                      <a:pt x="220" y="638"/>
                    </a:moveTo>
                    <a:cubicBezTo>
                      <a:pt x="342" y="638"/>
                      <a:pt x="440" y="539"/>
                      <a:pt x="440" y="418"/>
                    </a:cubicBezTo>
                    <a:cubicBezTo>
                      <a:pt x="440" y="375"/>
                      <a:pt x="428" y="334"/>
                      <a:pt x="405" y="298"/>
                    </a:cubicBezTo>
                    <a:cubicBezTo>
                      <a:pt x="384" y="267"/>
                      <a:pt x="356" y="241"/>
                      <a:pt x="322" y="223"/>
                    </a:cubicBezTo>
                    <a:cubicBezTo>
                      <a:pt x="322" y="222"/>
                      <a:pt x="322" y="50"/>
                      <a:pt x="322" y="50"/>
                    </a:cubicBezTo>
                    <a:cubicBezTo>
                      <a:pt x="322" y="47"/>
                      <a:pt x="321" y="44"/>
                      <a:pt x="319" y="41"/>
                    </a:cubicBezTo>
                    <a:cubicBezTo>
                      <a:pt x="317" y="39"/>
                      <a:pt x="283" y="0"/>
                      <a:pt x="222" y="0"/>
                    </a:cubicBezTo>
                    <a:cubicBezTo>
                      <a:pt x="162" y="0"/>
                      <a:pt x="121" y="38"/>
                      <a:pt x="119" y="40"/>
                    </a:cubicBezTo>
                    <a:cubicBezTo>
                      <a:pt x="117" y="43"/>
                      <a:pt x="115" y="46"/>
                      <a:pt x="115" y="50"/>
                    </a:cubicBezTo>
                    <a:cubicBezTo>
                      <a:pt x="115" y="50"/>
                      <a:pt x="115" y="223"/>
                      <a:pt x="114" y="225"/>
                    </a:cubicBezTo>
                    <a:cubicBezTo>
                      <a:pt x="82" y="243"/>
                      <a:pt x="55" y="269"/>
                      <a:pt x="35" y="300"/>
                    </a:cubicBezTo>
                    <a:cubicBezTo>
                      <a:pt x="12" y="335"/>
                      <a:pt x="0" y="376"/>
                      <a:pt x="0" y="418"/>
                    </a:cubicBezTo>
                    <a:cubicBezTo>
                      <a:pt x="0" y="539"/>
                      <a:pt x="99" y="638"/>
                      <a:pt x="220" y="638"/>
                    </a:cubicBezTo>
                    <a:close/>
                    <a:moveTo>
                      <a:pt x="143" y="75"/>
                    </a:moveTo>
                    <a:cubicBezTo>
                      <a:pt x="294" y="102"/>
                      <a:pt x="294" y="102"/>
                      <a:pt x="294" y="102"/>
                    </a:cubicBezTo>
                    <a:cubicBezTo>
                      <a:pt x="294" y="134"/>
                      <a:pt x="294" y="134"/>
                      <a:pt x="294" y="134"/>
                    </a:cubicBezTo>
                    <a:cubicBezTo>
                      <a:pt x="143" y="106"/>
                      <a:pt x="143" y="106"/>
                      <a:pt x="143" y="106"/>
                    </a:cubicBezTo>
                    <a:lnTo>
                      <a:pt x="143" y="75"/>
                    </a:lnTo>
                    <a:close/>
                    <a:moveTo>
                      <a:pt x="143" y="134"/>
                    </a:moveTo>
                    <a:cubicBezTo>
                      <a:pt x="294" y="162"/>
                      <a:pt x="294" y="162"/>
                      <a:pt x="294" y="162"/>
                    </a:cubicBezTo>
                    <a:cubicBezTo>
                      <a:pt x="294" y="180"/>
                      <a:pt x="294" y="180"/>
                      <a:pt x="294" y="180"/>
                    </a:cubicBezTo>
                    <a:cubicBezTo>
                      <a:pt x="294" y="189"/>
                      <a:pt x="294" y="189"/>
                      <a:pt x="294" y="189"/>
                    </a:cubicBezTo>
                    <a:cubicBezTo>
                      <a:pt x="143" y="163"/>
                      <a:pt x="143" y="163"/>
                      <a:pt x="143" y="163"/>
                    </a:cubicBezTo>
                    <a:lnTo>
                      <a:pt x="143" y="134"/>
                    </a:lnTo>
                    <a:close/>
                    <a:moveTo>
                      <a:pt x="218" y="408"/>
                    </a:moveTo>
                    <a:cubicBezTo>
                      <a:pt x="216" y="409"/>
                      <a:pt x="214" y="410"/>
                      <a:pt x="213" y="411"/>
                    </a:cubicBezTo>
                    <a:cubicBezTo>
                      <a:pt x="211" y="410"/>
                      <a:pt x="209" y="409"/>
                      <a:pt x="207" y="408"/>
                    </a:cubicBezTo>
                    <a:cubicBezTo>
                      <a:pt x="201" y="404"/>
                      <a:pt x="193" y="402"/>
                      <a:pt x="184" y="400"/>
                    </a:cubicBezTo>
                    <a:cubicBezTo>
                      <a:pt x="191" y="354"/>
                      <a:pt x="194" y="273"/>
                      <a:pt x="195" y="228"/>
                    </a:cubicBezTo>
                    <a:cubicBezTo>
                      <a:pt x="195" y="215"/>
                      <a:pt x="196" y="205"/>
                      <a:pt x="196" y="200"/>
                    </a:cubicBezTo>
                    <a:cubicBezTo>
                      <a:pt x="230" y="206"/>
                      <a:pt x="230" y="206"/>
                      <a:pt x="230" y="206"/>
                    </a:cubicBezTo>
                    <a:cubicBezTo>
                      <a:pt x="230" y="211"/>
                      <a:pt x="230" y="219"/>
                      <a:pt x="230" y="228"/>
                    </a:cubicBezTo>
                    <a:cubicBezTo>
                      <a:pt x="231" y="273"/>
                      <a:pt x="234" y="354"/>
                      <a:pt x="241" y="400"/>
                    </a:cubicBezTo>
                    <a:cubicBezTo>
                      <a:pt x="233" y="402"/>
                      <a:pt x="225" y="404"/>
                      <a:pt x="218" y="408"/>
                    </a:cubicBezTo>
                    <a:close/>
                    <a:moveTo>
                      <a:pt x="225" y="448"/>
                    </a:moveTo>
                    <a:cubicBezTo>
                      <a:pt x="224" y="452"/>
                      <a:pt x="218" y="459"/>
                      <a:pt x="213" y="459"/>
                    </a:cubicBezTo>
                    <a:cubicBezTo>
                      <a:pt x="208" y="459"/>
                      <a:pt x="201" y="452"/>
                      <a:pt x="201" y="448"/>
                    </a:cubicBezTo>
                    <a:cubicBezTo>
                      <a:pt x="201" y="445"/>
                      <a:pt x="204" y="439"/>
                      <a:pt x="213" y="435"/>
                    </a:cubicBezTo>
                    <a:cubicBezTo>
                      <a:pt x="221" y="439"/>
                      <a:pt x="225" y="445"/>
                      <a:pt x="225" y="448"/>
                    </a:cubicBezTo>
                    <a:close/>
                    <a:moveTo>
                      <a:pt x="136" y="245"/>
                    </a:moveTo>
                    <a:cubicBezTo>
                      <a:pt x="144" y="242"/>
                      <a:pt x="144" y="242"/>
                      <a:pt x="144" y="242"/>
                    </a:cubicBezTo>
                    <a:cubicBezTo>
                      <a:pt x="143" y="191"/>
                      <a:pt x="143" y="191"/>
                      <a:pt x="143" y="191"/>
                    </a:cubicBezTo>
                    <a:cubicBezTo>
                      <a:pt x="183" y="198"/>
                      <a:pt x="183" y="198"/>
                      <a:pt x="183" y="198"/>
                    </a:cubicBezTo>
                    <a:cubicBezTo>
                      <a:pt x="183" y="205"/>
                      <a:pt x="183" y="215"/>
                      <a:pt x="183" y="228"/>
                    </a:cubicBezTo>
                    <a:cubicBezTo>
                      <a:pt x="181" y="278"/>
                      <a:pt x="178" y="360"/>
                      <a:pt x="172" y="400"/>
                    </a:cubicBezTo>
                    <a:cubicBezTo>
                      <a:pt x="162" y="401"/>
                      <a:pt x="153" y="404"/>
                      <a:pt x="146" y="411"/>
                    </a:cubicBezTo>
                    <a:cubicBezTo>
                      <a:pt x="138" y="418"/>
                      <a:pt x="133" y="429"/>
                      <a:pt x="131" y="441"/>
                    </a:cubicBezTo>
                    <a:cubicBezTo>
                      <a:pt x="129" y="453"/>
                      <a:pt x="132" y="464"/>
                      <a:pt x="139" y="470"/>
                    </a:cubicBezTo>
                    <a:cubicBezTo>
                      <a:pt x="146" y="477"/>
                      <a:pt x="158" y="477"/>
                      <a:pt x="170" y="457"/>
                    </a:cubicBezTo>
                    <a:cubicBezTo>
                      <a:pt x="174" y="449"/>
                      <a:pt x="178" y="436"/>
                      <a:pt x="181" y="421"/>
                    </a:cubicBezTo>
                    <a:cubicBezTo>
                      <a:pt x="186" y="421"/>
                      <a:pt x="192" y="423"/>
                      <a:pt x="197" y="425"/>
                    </a:cubicBezTo>
                    <a:cubicBezTo>
                      <a:pt x="189" y="434"/>
                      <a:pt x="188" y="444"/>
                      <a:pt x="188" y="450"/>
                    </a:cubicBezTo>
                    <a:cubicBezTo>
                      <a:pt x="189" y="464"/>
                      <a:pt x="200" y="480"/>
                      <a:pt x="213" y="480"/>
                    </a:cubicBezTo>
                    <a:cubicBezTo>
                      <a:pt x="225" y="480"/>
                      <a:pt x="236" y="464"/>
                      <a:pt x="237" y="450"/>
                    </a:cubicBezTo>
                    <a:cubicBezTo>
                      <a:pt x="237" y="444"/>
                      <a:pt x="236" y="434"/>
                      <a:pt x="229" y="425"/>
                    </a:cubicBezTo>
                    <a:cubicBezTo>
                      <a:pt x="234" y="423"/>
                      <a:pt x="239" y="421"/>
                      <a:pt x="245" y="421"/>
                    </a:cubicBezTo>
                    <a:cubicBezTo>
                      <a:pt x="248" y="436"/>
                      <a:pt x="251" y="449"/>
                      <a:pt x="256" y="457"/>
                    </a:cubicBezTo>
                    <a:cubicBezTo>
                      <a:pt x="267" y="477"/>
                      <a:pt x="279" y="477"/>
                      <a:pt x="286" y="470"/>
                    </a:cubicBezTo>
                    <a:cubicBezTo>
                      <a:pt x="293" y="464"/>
                      <a:pt x="296" y="453"/>
                      <a:pt x="294" y="441"/>
                    </a:cubicBezTo>
                    <a:cubicBezTo>
                      <a:pt x="292" y="429"/>
                      <a:pt x="287" y="418"/>
                      <a:pt x="279" y="411"/>
                    </a:cubicBezTo>
                    <a:cubicBezTo>
                      <a:pt x="272" y="404"/>
                      <a:pt x="263" y="401"/>
                      <a:pt x="254" y="400"/>
                    </a:cubicBezTo>
                    <a:cubicBezTo>
                      <a:pt x="247" y="360"/>
                      <a:pt x="244" y="278"/>
                      <a:pt x="243" y="228"/>
                    </a:cubicBezTo>
                    <a:cubicBezTo>
                      <a:pt x="243" y="220"/>
                      <a:pt x="242" y="214"/>
                      <a:pt x="242" y="208"/>
                    </a:cubicBezTo>
                    <a:cubicBezTo>
                      <a:pt x="294" y="217"/>
                      <a:pt x="294" y="217"/>
                      <a:pt x="294" y="217"/>
                    </a:cubicBezTo>
                    <a:cubicBezTo>
                      <a:pt x="294" y="240"/>
                      <a:pt x="294" y="240"/>
                      <a:pt x="294" y="240"/>
                    </a:cubicBezTo>
                    <a:cubicBezTo>
                      <a:pt x="302" y="244"/>
                      <a:pt x="302" y="244"/>
                      <a:pt x="302" y="244"/>
                    </a:cubicBezTo>
                    <a:cubicBezTo>
                      <a:pt x="369" y="275"/>
                      <a:pt x="413" y="344"/>
                      <a:pt x="413" y="418"/>
                    </a:cubicBezTo>
                    <a:cubicBezTo>
                      <a:pt x="413" y="524"/>
                      <a:pt x="326" y="610"/>
                      <a:pt x="220" y="610"/>
                    </a:cubicBezTo>
                    <a:cubicBezTo>
                      <a:pt x="114" y="610"/>
                      <a:pt x="28" y="524"/>
                      <a:pt x="28" y="418"/>
                    </a:cubicBezTo>
                    <a:cubicBezTo>
                      <a:pt x="28" y="344"/>
                      <a:pt x="70" y="278"/>
                      <a:pt x="136" y="245"/>
                    </a:cubicBezTo>
                    <a:close/>
                    <a:moveTo>
                      <a:pt x="168" y="422"/>
                    </a:moveTo>
                    <a:cubicBezTo>
                      <a:pt x="165" y="431"/>
                      <a:pt x="163" y="438"/>
                      <a:pt x="160" y="443"/>
                    </a:cubicBezTo>
                    <a:cubicBezTo>
                      <a:pt x="154" y="454"/>
                      <a:pt x="148" y="455"/>
                      <a:pt x="145" y="452"/>
                    </a:cubicBezTo>
                    <a:cubicBezTo>
                      <a:pt x="144" y="451"/>
                      <a:pt x="143" y="449"/>
                      <a:pt x="143" y="447"/>
                    </a:cubicBezTo>
                    <a:cubicBezTo>
                      <a:pt x="144" y="439"/>
                      <a:pt x="147" y="434"/>
                      <a:pt x="152" y="429"/>
                    </a:cubicBezTo>
                    <a:cubicBezTo>
                      <a:pt x="156" y="425"/>
                      <a:pt x="162" y="423"/>
                      <a:pt x="168" y="422"/>
                    </a:cubicBezTo>
                    <a:close/>
                    <a:moveTo>
                      <a:pt x="258" y="422"/>
                    </a:moveTo>
                    <a:cubicBezTo>
                      <a:pt x="264" y="423"/>
                      <a:pt x="269" y="425"/>
                      <a:pt x="273" y="429"/>
                    </a:cubicBezTo>
                    <a:cubicBezTo>
                      <a:pt x="278" y="434"/>
                      <a:pt x="281" y="439"/>
                      <a:pt x="282" y="447"/>
                    </a:cubicBezTo>
                    <a:cubicBezTo>
                      <a:pt x="283" y="449"/>
                      <a:pt x="282" y="451"/>
                      <a:pt x="280" y="452"/>
                    </a:cubicBezTo>
                    <a:cubicBezTo>
                      <a:pt x="277" y="455"/>
                      <a:pt x="271" y="454"/>
                      <a:pt x="265" y="443"/>
                    </a:cubicBezTo>
                    <a:cubicBezTo>
                      <a:pt x="262" y="438"/>
                      <a:pt x="260" y="431"/>
                      <a:pt x="258" y="4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8" name="Freeform 7"/>
              <p:cNvSpPr/>
              <p:nvPr/>
            </p:nvSpPr>
            <p:spPr bwMode="auto">
              <a:xfrm>
                <a:off x="2145" y="1578"/>
                <a:ext cx="164" cy="42"/>
              </a:xfrm>
              <a:custGeom>
                <a:avLst/>
                <a:gdLst>
                  <a:gd name="T0" fmla="*/ 0 w 126"/>
                  <a:gd name="T1" fmla="*/ 16 h 33"/>
                  <a:gd name="T2" fmla="*/ 17 w 126"/>
                  <a:gd name="T3" fmla="*/ 33 h 33"/>
                  <a:gd name="T4" fmla="*/ 109 w 126"/>
                  <a:gd name="T5" fmla="*/ 33 h 33"/>
                  <a:gd name="T6" fmla="*/ 126 w 126"/>
                  <a:gd name="T7" fmla="*/ 16 h 33"/>
                  <a:gd name="T8" fmla="*/ 109 w 126"/>
                  <a:gd name="T9" fmla="*/ 0 h 33"/>
                  <a:gd name="T10" fmla="*/ 17 w 126"/>
                  <a:gd name="T11" fmla="*/ 0 h 33"/>
                  <a:gd name="T12" fmla="*/ 0 w 126"/>
                  <a:gd name="T13" fmla="*/ 16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6" h="33">
                    <a:moveTo>
                      <a:pt x="0" y="16"/>
                    </a:moveTo>
                    <a:cubicBezTo>
                      <a:pt x="0" y="25"/>
                      <a:pt x="7" y="33"/>
                      <a:pt x="17" y="33"/>
                    </a:cubicBezTo>
                    <a:cubicBezTo>
                      <a:pt x="109" y="33"/>
                      <a:pt x="109" y="33"/>
                      <a:pt x="109" y="33"/>
                    </a:cubicBezTo>
                    <a:cubicBezTo>
                      <a:pt x="118" y="33"/>
                      <a:pt x="126" y="25"/>
                      <a:pt x="126" y="16"/>
                    </a:cubicBezTo>
                    <a:cubicBezTo>
                      <a:pt x="126" y="7"/>
                      <a:pt x="118" y="0"/>
                      <a:pt x="109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0"/>
                      <a:pt x="0" y="7"/>
                      <a:pt x="0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9" name="Freeform 8"/>
              <p:cNvSpPr/>
              <p:nvPr/>
            </p:nvSpPr>
            <p:spPr bwMode="auto">
              <a:xfrm>
                <a:off x="1763" y="1882"/>
                <a:ext cx="44" cy="160"/>
              </a:xfrm>
              <a:custGeom>
                <a:avLst/>
                <a:gdLst>
                  <a:gd name="T0" fmla="*/ 17 w 34"/>
                  <a:gd name="T1" fmla="*/ 0 h 123"/>
                  <a:gd name="T2" fmla="*/ 0 w 34"/>
                  <a:gd name="T3" fmla="*/ 16 h 123"/>
                  <a:gd name="T4" fmla="*/ 0 w 34"/>
                  <a:gd name="T5" fmla="*/ 106 h 123"/>
                  <a:gd name="T6" fmla="*/ 17 w 34"/>
                  <a:gd name="T7" fmla="*/ 123 h 123"/>
                  <a:gd name="T8" fmla="*/ 34 w 34"/>
                  <a:gd name="T9" fmla="*/ 106 h 123"/>
                  <a:gd name="T10" fmla="*/ 34 w 34"/>
                  <a:gd name="T11" fmla="*/ 16 h 123"/>
                  <a:gd name="T12" fmla="*/ 17 w 34"/>
                  <a:gd name="T13" fmla="*/ 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23">
                    <a:moveTo>
                      <a:pt x="17" y="0"/>
                    </a:moveTo>
                    <a:cubicBezTo>
                      <a:pt x="7" y="0"/>
                      <a:pt x="0" y="7"/>
                      <a:pt x="0" y="16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115"/>
                      <a:pt x="7" y="123"/>
                      <a:pt x="17" y="123"/>
                    </a:cubicBezTo>
                    <a:cubicBezTo>
                      <a:pt x="26" y="123"/>
                      <a:pt x="34" y="115"/>
                      <a:pt x="34" y="10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7"/>
                      <a:pt x="26" y="0"/>
                      <a:pt x="1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0" name="Freeform 9"/>
              <p:cNvSpPr/>
              <p:nvPr/>
            </p:nvSpPr>
            <p:spPr bwMode="auto">
              <a:xfrm>
                <a:off x="1308" y="1557"/>
                <a:ext cx="165" cy="44"/>
              </a:xfrm>
              <a:custGeom>
                <a:avLst/>
                <a:gdLst>
                  <a:gd name="T0" fmla="*/ 17 w 127"/>
                  <a:gd name="T1" fmla="*/ 34 h 34"/>
                  <a:gd name="T2" fmla="*/ 110 w 127"/>
                  <a:gd name="T3" fmla="*/ 34 h 34"/>
                  <a:gd name="T4" fmla="*/ 127 w 127"/>
                  <a:gd name="T5" fmla="*/ 17 h 34"/>
                  <a:gd name="T6" fmla="*/ 110 w 127"/>
                  <a:gd name="T7" fmla="*/ 0 h 34"/>
                  <a:gd name="T8" fmla="*/ 17 w 127"/>
                  <a:gd name="T9" fmla="*/ 0 h 34"/>
                  <a:gd name="T10" fmla="*/ 0 w 127"/>
                  <a:gd name="T11" fmla="*/ 17 h 34"/>
                  <a:gd name="T12" fmla="*/ 17 w 127"/>
                  <a:gd name="T13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7" h="34">
                    <a:moveTo>
                      <a:pt x="17" y="34"/>
                    </a:moveTo>
                    <a:cubicBezTo>
                      <a:pt x="110" y="34"/>
                      <a:pt x="110" y="34"/>
                      <a:pt x="110" y="34"/>
                    </a:cubicBezTo>
                    <a:cubicBezTo>
                      <a:pt x="119" y="34"/>
                      <a:pt x="127" y="26"/>
                      <a:pt x="127" y="17"/>
                    </a:cubicBezTo>
                    <a:cubicBezTo>
                      <a:pt x="127" y="8"/>
                      <a:pt x="119" y="0"/>
                      <a:pt x="110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8" y="0"/>
                      <a:pt x="0" y="8"/>
                      <a:pt x="0" y="17"/>
                    </a:cubicBezTo>
                    <a:cubicBezTo>
                      <a:pt x="0" y="26"/>
                      <a:pt x="8" y="34"/>
                      <a:pt x="17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1" name="Freeform 10"/>
              <p:cNvSpPr/>
              <p:nvPr/>
            </p:nvSpPr>
            <p:spPr bwMode="auto">
              <a:xfrm>
                <a:off x="1403" y="1231"/>
                <a:ext cx="145" cy="117"/>
              </a:xfrm>
              <a:custGeom>
                <a:avLst/>
                <a:gdLst>
                  <a:gd name="T0" fmla="*/ 9 w 112"/>
                  <a:gd name="T1" fmla="*/ 30 h 90"/>
                  <a:gd name="T2" fmla="*/ 83 w 112"/>
                  <a:gd name="T3" fmla="*/ 84 h 90"/>
                  <a:gd name="T4" fmla="*/ 107 w 112"/>
                  <a:gd name="T5" fmla="*/ 81 h 90"/>
                  <a:gd name="T6" fmla="*/ 103 w 112"/>
                  <a:gd name="T7" fmla="*/ 58 h 90"/>
                  <a:gd name="T8" fmla="*/ 30 w 112"/>
                  <a:gd name="T9" fmla="*/ 3 h 90"/>
                  <a:gd name="T10" fmla="*/ 20 w 112"/>
                  <a:gd name="T11" fmla="*/ 0 h 90"/>
                  <a:gd name="T12" fmla="*/ 6 w 112"/>
                  <a:gd name="T13" fmla="*/ 7 h 90"/>
                  <a:gd name="T14" fmla="*/ 9 w 112"/>
                  <a:gd name="T15" fmla="*/ 3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2" h="90">
                    <a:moveTo>
                      <a:pt x="9" y="30"/>
                    </a:moveTo>
                    <a:cubicBezTo>
                      <a:pt x="83" y="84"/>
                      <a:pt x="83" y="84"/>
                      <a:pt x="83" y="84"/>
                    </a:cubicBezTo>
                    <a:cubicBezTo>
                      <a:pt x="90" y="90"/>
                      <a:pt x="101" y="88"/>
                      <a:pt x="107" y="81"/>
                    </a:cubicBezTo>
                    <a:cubicBezTo>
                      <a:pt x="112" y="74"/>
                      <a:pt x="111" y="63"/>
                      <a:pt x="103" y="58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27" y="1"/>
                      <a:pt x="23" y="0"/>
                      <a:pt x="20" y="0"/>
                    </a:cubicBezTo>
                    <a:cubicBezTo>
                      <a:pt x="14" y="0"/>
                      <a:pt x="9" y="2"/>
                      <a:pt x="6" y="7"/>
                    </a:cubicBezTo>
                    <a:cubicBezTo>
                      <a:pt x="0" y="14"/>
                      <a:pt x="2" y="24"/>
                      <a:pt x="9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" name="Freeform 11"/>
              <p:cNvSpPr/>
              <p:nvPr/>
            </p:nvSpPr>
            <p:spPr bwMode="auto">
              <a:xfrm>
                <a:off x="2073" y="1231"/>
                <a:ext cx="145" cy="117"/>
              </a:xfrm>
              <a:custGeom>
                <a:avLst/>
                <a:gdLst>
                  <a:gd name="T0" fmla="*/ 29 w 112"/>
                  <a:gd name="T1" fmla="*/ 84 h 90"/>
                  <a:gd name="T2" fmla="*/ 103 w 112"/>
                  <a:gd name="T3" fmla="*/ 30 h 90"/>
                  <a:gd name="T4" fmla="*/ 106 w 112"/>
                  <a:gd name="T5" fmla="*/ 7 h 90"/>
                  <a:gd name="T6" fmla="*/ 92 w 112"/>
                  <a:gd name="T7" fmla="*/ 0 h 90"/>
                  <a:gd name="T8" fmla="*/ 82 w 112"/>
                  <a:gd name="T9" fmla="*/ 3 h 90"/>
                  <a:gd name="T10" fmla="*/ 9 w 112"/>
                  <a:gd name="T11" fmla="*/ 58 h 90"/>
                  <a:gd name="T12" fmla="*/ 5 w 112"/>
                  <a:gd name="T13" fmla="*/ 81 h 90"/>
                  <a:gd name="T14" fmla="*/ 29 w 112"/>
                  <a:gd name="T15" fmla="*/ 84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2" h="90">
                    <a:moveTo>
                      <a:pt x="29" y="84"/>
                    </a:moveTo>
                    <a:cubicBezTo>
                      <a:pt x="103" y="30"/>
                      <a:pt x="103" y="30"/>
                      <a:pt x="103" y="30"/>
                    </a:cubicBezTo>
                    <a:cubicBezTo>
                      <a:pt x="110" y="24"/>
                      <a:pt x="112" y="14"/>
                      <a:pt x="106" y="7"/>
                    </a:cubicBezTo>
                    <a:cubicBezTo>
                      <a:pt x="103" y="2"/>
                      <a:pt x="98" y="0"/>
                      <a:pt x="92" y="0"/>
                    </a:cubicBezTo>
                    <a:cubicBezTo>
                      <a:pt x="89" y="0"/>
                      <a:pt x="85" y="1"/>
                      <a:pt x="82" y="3"/>
                    </a:cubicBezTo>
                    <a:cubicBezTo>
                      <a:pt x="9" y="58"/>
                      <a:pt x="9" y="58"/>
                      <a:pt x="9" y="58"/>
                    </a:cubicBezTo>
                    <a:cubicBezTo>
                      <a:pt x="1" y="63"/>
                      <a:pt x="0" y="74"/>
                      <a:pt x="5" y="81"/>
                    </a:cubicBezTo>
                    <a:cubicBezTo>
                      <a:pt x="11" y="88"/>
                      <a:pt x="22" y="90"/>
                      <a:pt x="29" y="8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3" name="Freeform 12"/>
              <p:cNvSpPr/>
              <p:nvPr/>
            </p:nvSpPr>
            <p:spPr bwMode="auto">
              <a:xfrm>
                <a:off x="1431" y="1813"/>
                <a:ext cx="134" cy="128"/>
              </a:xfrm>
              <a:custGeom>
                <a:avLst/>
                <a:gdLst>
                  <a:gd name="T0" fmla="*/ 84 w 103"/>
                  <a:gd name="T1" fmla="*/ 0 h 98"/>
                  <a:gd name="T2" fmla="*/ 72 w 103"/>
                  <a:gd name="T3" fmla="*/ 4 h 98"/>
                  <a:gd name="T4" fmla="*/ 7 w 103"/>
                  <a:gd name="T5" fmla="*/ 68 h 98"/>
                  <a:gd name="T6" fmla="*/ 7 w 103"/>
                  <a:gd name="T7" fmla="*/ 91 h 98"/>
                  <a:gd name="T8" fmla="*/ 31 w 103"/>
                  <a:gd name="T9" fmla="*/ 91 h 98"/>
                  <a:gd name="T10" fmla="*/ 96 w 103"/>
                  <a:gd name="T11" fmla="*/ 28 h 98"/>
                  <a:gd name="T12" fmla="*/ 96 w 103"/>
                  <a:gd name="T13" fmla="*/ 4 h 98"/>
                  <a:gd name="T14" fmla="*/ 84 w 103"/>
                  <a:gd name="T15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3" h="98">
                    <a:moveTo>
                      <a:pt x="84" y="0"/>
                    </a:moveTo>
                    <a:cubicBezTo>
                      <a:pt x="80" y="0"/>
                      <a:pt x="75" y="1"/>
                      <a:pt x="72" y="4"/>
                    </a:cubicBezTo>
                    <a:cubicBezTo>
                      <a:pt x="7" y="68"/>
                      <a:pt x="7" y="68"/>
                      <a:pt x="7" y="68"/>
                    </a:cubicBezTo>
                    <a:cubicBezTo>
                      <a:pt x="0" y="74"/>
                      <a:pt x="0" y="85"/>
                      <a:pt x="7" y="91"/>
                    </a:cubicBezTo>
                    <a:cubicBezTo>
                      <a:pt x="13" y="98"/>
                      <a:pt x="24" y="98"/>
                      <a:pt x="31" y="91"/>
                    </a:cubicBezTo>
                    <a:cubicBezTo>
                      <a:pt x="96" y="28"/>
                      <a:pt x="96" y="28"/>
                      <a:pt x="96" y="28"/>
                    </a:cubicBezTo>
                    <a:cubicBezTo>
                      <a:pt x="103" y="21"/>
                      <a:pt x="103" y="11"/>
                      <a:pt x="96" y="4"/>
                    </a:cubicBezTo>
                    <a:cubicBezTo>
                      <a:pt x="93" y="1"/>
                      <a:pt x="88" y="0"/>
                      <a:pt x="8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4" name="Freeform 13"/>
              <p:cNvSpPr/>
              <p:nvPr/>
            </p:nvSpPr>
            <p:spPr bwMode="auto">
              <a:xfrm>
                <a:off x="2043" y="1813"/>
                <a:ext cx="132" cy="128"/>
              </a:xfrm>
              <a:custGeom>
                <a:avLst/>
                <a:gdLst>
                  <a:gd name="T0" fmla="*/ 31 w 102"/>
                  <a:gd name="T1" fmla="*/ 4 h 98"/>
                  <a:gd name="T2" fmla="*/ 19 w 102"/>
                  <a:gd name="T3" fmla="*/ 0 h 98"/>
                  <a:gd name="T4" fmla="*/ 7 w 102"/>
                  <a:gd name="T5" fmla="*/ 4 h 98"/>
                  <a:gd name="T6" fmla="*/ 7 w 102"/>
                  <a:gd name="T7" fmla="*/ 28 h 98"/>
                  <a:gd name="T8" fmla="*/ 72 w 102"/>
                  <a:gd name="T9" fmla="*/ 91 h 98"/>
                  <a:gd name="T10" fmla="*/ 96 w 102"/>
                  <a:gd name="T11" fmla="*/ 91 h 98"/>
                  <a:gd name="T12" fmla="*/ 96 w 102"/>
                  <a:gd name="T13" fmla="*/ 68 h 98"/>
                  <a:gd name="T14" fmla="*/ 31 w 102"/>
                  <a:gd name="T15" fmla="*/ 4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2" h="98">
                    <a:moveTo>
                      <a:pt x="31" y="4"/>
                    </a:moveTo>
                    <a:cubicBezTo>
                      <a:pt x="27" y="1"/>
                      <a:pt x="23" y="0"/>
                      <a:pt x="19" y="0"/>
                    </a:cubicBezTo>
                    <a:cubicBezTo>
                      <a:pt x="14" y="0"/>
                      <a:pt x="10" y="1"/>
                      <a:pt x="7" y="4"/>
                    </a:cubicBezTo>
                    <a:cubicBezTo>
                      <a:pt x="0" y="11"/>
                      <a:pt x="0" y="21"/>
                      <a:pt x="7" y="28"/>
                    </a:cubicBezTo>
                    <a:cubicBezTo>
                      <a:pt x="72" y="91"/>
                      <a:pt x="72" y="91"/>
                      <a:pt x="72" y="91"/>
                    </a:cubicBezTo>
                    <a:cubicBezTo>
                      <a:pt x="78" y="98"/>
                      <a:pt x="89" y="98"/>
                      <a:pt x="96" y="91"/>
                    </a:cubicBezTo>
                    <a:cubicBezTo>
                      <a:pt x="102" y="85"/>
                      <a:pt x="102" y="74"/>
                      <a:pt x="96" y="68"/>
                    </a:cubicBezTo>
                    <a:lnTo>
                      <a:pt x="31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</p:grpSp>
      </p:grpSp>
      <p:sp>
        <p:nvSpPr>
          <p:cNvPr id="15" name="文本框 14"/>
          <p:cNvSpPr txBox="1"/>
          <p:nvPr/>
        </p:nvSpPr>
        <p:spPr>
          <a:xfrm flipH="1">
            <a:off x="2067216" y="436620"/>
            <a:ext cx="4818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latin typeface="方正静蕾简体" panose="02000000000000000000" pitchFamily="2" charset="-122"/>
                <a:ea typeface="方正静蕾简体" panose="02000000000000000000" pitchFamily="2" charset="-122"/>
              </a:rPr>
              <a:t>功能划分及设计难点</a:t>
            </a:r>
            <a:endParaRPr lang="zh-CN" altLang="en-US" sz="6600" b="1" dirty="0">
              <a:solidFill>
                <a:schemeClr val="tx1">
                  <a:lumMod val="85000"/>
                  <a:lumOff val="15000"/>
                </a:schemeClr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16" name="Freeform 34"/>
          <p:cNvSpPr>
            <a:spLocks noEditPoints="1"/>
          </p:cNvSpPr>
          <p:nvPr/>
        </p:nvSpPr>
        <p:spPr bwMode="auto">
          <a:xfrm>
            <a:off x="6792699" y="762741"/>
            <a:ext cx="793395" cy="459363"/>
          </a:xfrm>
          <a:custGeom>
            <a:avLst/>
            <a:gdLst>
              <a:gd name="T0" fmla="*/ 97 w 97"/>
              <a:gd name="T1" fmla="*/ 16 h 63"/>
              <a:gd name="T2" fmla="*/ 90 w 97"/>
              <a:gd name="T3" fmla="*/ 22 h 63"/>
              <a:gd name="T4" fmla="*/ 75 w 97"/>
              <a:gd name="T5" fmla="*/ 33 h 63"/>
              <a:gd name="T6" fmla="*/ 46 w 97"/>
              <a:gd name="T7" fmla="*/ 51 h 63"/>
              <a:gd name="T8" fmla="*/ 29 w 97"/>
              <a:gd name="T9" fmla="*/ 63 h 63"/>
              <a:gd name="T10" fmla="*/ 26 w 97"/>
              <a:gd name="T11" fmla="*/ 62 h 63"/>
              <a:gd name="T12" fmla="*/ 16 w 97"/>
              <a:gd name="T13" fmla="*/ 47 h 63"/>
              <a:gd name="T14" fmla="*/ 2 w 97"/>
              <a:gd name="T15" fmla="*/ 48 h 63"/>
              <a:gd name="T16" fmla="*/ 10 w 97"/>
              <a:gd name="T17" fmla="*/ 28 h 63"/>
              <a:gd name="T18" fmla="*/ 10 w 97"/>
              <a:gd name="T19" fmla="*/ 26 h 63"/>
              <a:gd name="T20" fmla="*/ 18 w 97"/>
              <a:gd name="T21" fmla="*/ 0 h 63"/>
              <a:gd name="T22" fmla="*/ 40 w 97"/>
              <a:gd name="T23" fmla="*/ 5 h 63"/>
              <a:gd name="T24" fmla="*/ 75 w 97"/>
              <a:gd name="T25" fmla="*/ 13 h 63"/>
              <a:gd name="T26" fmla="*/ 94 w 97"/>
              <a:gd name="T27" fmla="*/ 15 h 63"/>
              <a:gd name="T28" fmla="*/ 97 w 97"/>
              <a:gd name="T29" fmla="*/ 16 h 63"/>
              <a:gd name="T30" fmla="*/ 20 w 97"/>
              <a:gd name="T31" fmla="*/ 3 h 63"/>
              <a:gd name="T32" fmla="*/ 16 w 97"/>
              <a:gd name="T33" fmla="*/ 18 h 63"/>
              <a:gd name="T34" fmla="*/ 14 w 97"/>
              <a:gd name="T35" fmla="*/ 26 h 63"/>
              <a:gd name="T36" fmla="*/ 65 w 97"/>
              <a:gd name="T37" fmla="*/ 20 h 63"/>
              <a:gd name="T38" fmla="*/ 86 w 97"/>
              <a:gd name="T39" fmla="*/ 17 h 63"/>
              <a:gd name="T40" fmla="*/ 20 w 97"/>
              <a:gd name="T41" fmla="*/ 3 h 63"/>
              <a:gd name="T42" fmla="*/ 14 w 97"/>
              <a:gd name="T43" fmla="*/ 38 h 63"/>
              <a:gd name="T44" fmla="*/ 28 w 97"/>
              <a:gd name="T45" fmla="*/ 60 h 63"/>
              <a:gd name="T46" fmla="*/ 82 w 97"/>
              <a:gd name="T47" fmla="*/ 24 h 63"/>
              <a:gd name="T48" fmla="*/ 82 w 97"/>
              <a:gd name="T49" fmla="*/ 23 h 63"/>
              <a:gd name="T50" fmla="*/ 14 w 97"/>
              <a:gd name="T51" fmla="*/ 38 h 63"/>
              <a:gd name="T52" fmla="*/ 13 w 97"/>
              <a:gd name="T53" fmla="*/ 29 h 63"/>
              <a:gd name="T54" fmla="*/ 7 w 97"/>
              <a:gd name="T55" fmla="*/ 40 h 63"/>
              <a:gd name="T56" fmla="*/ 12 w 97"/>
              <a:gd name="T57" fmla="*/ 35 h 63"/>
              <a:gd name="T58" fmla="*/ 15 w 97"/>
              <a:gd name="T59" fmla="*/ 36 h 63"/>
              <a:gd name="T60" fmla="*/ 57 w 97"/>
              <a:gd name="T61" fmla="*/ 27 h 63"/>
              <a:gd name="T62" fmla="*/ 77 w 97"/>
              <a:gd name="T63" fmla="*/ 21 h 63"/>
              <a:gd name="T64" fmla="*/ 13 w 97"/>
              <a:gd name="T65" fmla="*/ 29 h 63"/>
              <a:gd name="T66" fmla="*/ 6 w 97"/>
              <a:gd name="T67" fmla="*/ 45 h 63"/>
              <a:gd name="T68" fmla="*/ 14 w 97"/>
              <a:gd name="T69" fmla="*/ 44 h 63"/>
              <a:gd name="T70" fmla="*/ 11 w 97"/>
              <a:gd name="T71" fmla="*/ 39 h 63"/>
              <a:gd name="T72" fmla="*/ 6 w 97"/>
              <a:gd name="T73" fmla="*/ 45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7" h="63">
                <a:moveTo>
                  <a:pt x="97" y="16"/>
                </a:moveTo>
                <a:cubicBezTo>
                  <a:pt x="96" y="20"/>
                  <a:pt x="92" y="19"/>
                  <a:pt x="90" y="22"/>
                </a:cubicBezTo>
                <a:cubicBezTo>
                  <a:pt x="85" y="24"/>
                  <a:pt x="80" y="29"/>
                  <a:pt x="75" y="33"/>
                </a:cubicBezTo>
                <a:cubicBezTo>
                  <a:pt x="65" y="38"/>
                  <a:pt x="56" y="45"/>
                  <a:pt x="46" y="51"/>
                </a:cubicBezTo>
                <a:cubicBezTo>
                  <a:pt x="40" y="54"/>
                  <a:pt x="35" y="58"/>
                  <a:pt x="29" y="63"/>
                </a:cubicBezTo>
                <a:cubicBezTo>
                  <a:pt x="28" y="62"/>
                  <a:pt x="27" y="62"/>
                  <a:pt x="26" y="62"/>
                </a:cubicBezTo>
                <a:cubicBezTo>
                  <a:pt x="22" y="57"/>
                  <a:pt x="20" y="52"/>
                  <a:pt x="16" y="47"/>
                </a:cubicBezTo>
                <a:cubicBezTo>
                  <a:pt x="12" y="47"/>
                  <a:pt x="6" y="49"/>
                  <a:pt x="2" y="48"/>
                </a:cubicBezTo>
                <a:cubicBezTo>
                  <a:pt x="0" y="42"/>
                  <a:pt x="7" y="35"/>
                  <a:pt x="10" y="28"/>
                </a:cubicBezTo>
                <a:cubicBezTo>
                  <a:pt x="10" y="27"/>
                  <a:pt x="10" y="26"/>
                  <a:pt x="10" y="26"/>
                </a:cubicBezTo>
                <a:cubicBezTo>
                  <a:pt x="13" y="17"/>
                  <a:pt x="15" y="8"/>
                  <a:pt x="18" y="0"/>
                </a:cubicBezTo>
                <a:cubicBezTo>
                  <a:pt x="25" y="0"/>
                  <a:pt x="33" y="4"/>
                  <a:pt x="40" y="5"/>
                </a:cubicBezTo>
                <a:cubicBezTo>
                  <a:pt x="51" y="8"/>
                  <a:pt x="63" y="10"/>
                  <a:pt x="75" y="13"/>
                </a:cubicBezTo>
                <a:cubicBezTo>
                  <a:pt x="81" y="13"/>
                  <a:pt x="88" y="15"/>
                  <a:pt x="94" y="15"/>
                </a:cubicBezTo>
                <a:cubicBezTo>
                  <a:pt x="95" y="15"/>
                  <a:pt x="96" y="14"/>
                  <a:pt x="97" y="16"/>
                </a:cubicBezTo>
                <a:close/>
                <a:moveTo>
                  <a:pt x="20" y="3"/>
                </a:moveTo>
                <a:cubicBezTo>
                  <a:pt x="18" y="8"/>
                  <a:pt x="16" y="13"/>
                  <a:pt x="16" y="18"/>
                </a:cubicBezTo>
                <a:cubicBezTo>
                  <a:pt x="15" y="21"/>
                  <a:pt x="13" y="23"/>
                  <a:pt x="14" y="26"/>
                </a:cubicBezTo>
                <a:cubicBezTo>
                  <a:pt x="31" y="24"/>
                  <a:pt x="48" y="21"/>
                  <a:pt x="65" y="20"/>
                </a:cubicBezTo>
                <a:cubicBezTo>
                  <a:pt x="72" y="18"/>
                  <a:pt x="80" y="19"/>
                  <a:pt x="86" y="17"/>
                </a:cubicBezTo>
                <a:cubicBezTo>
                  <a:pt x="64" y="14"/>
                  <a:pt x="41" y="7"/>
                  <a:pt x="20" y="3"/>
                </a:cubicBezTo>
                <a:close/>
                <a:moveTo>
                  <a:pt x="14" y="38"/>
                </a:moveTo>
                <a:cubicBezTo>
                  <a:pt x="19" y="45"/>
                  <a:pt x="22" y="53"/>
                  <a:pt x="28" y="60"/>
                </a:cubicBezTo>
                <a:cubicBezTo>
                  <a:pt x="46" y="48"/>
                  <a:pt x="64" y="37"/>
                  <a:pt x="82" y="24"/>
                </a:cubicBezTo>
                <a:cubicBezTo>
                  <a:pt x="82" y="23"/>
                  <a:pt x="82" y="23"/>
                  <a:pt x="82" y="23"/>
                </a:cubicBezTo>
                <a:cubicBezTo>
                  <a:pt x="59" y="29"/>
                  <a:pt x="37" y="35"/>
                  <a:pt x="14" y="38"/>
                </a:cubicBezTo>
                <a:close/>
                <a:moveTo>
                  <a:pt x="13" y="29"/>
                </a:moveTo>
                <a:cubicBezTo>
                  <a:pt x="11" y="33"/>
                  <a:pt x="8" y="37"/>
                  <a:pt x="7" y="40"/>
                </a:cubicBezTo>
                <a:cubicBezTo>
                  <a:pt x="9" y="39"/>
                  <a:pt x="9" y="36"/>
                  <a:pt x="12" y="35"/>
                </a:cubicBezTo>
                <a:cubicBezTo>
                  <a:pt x="13" y="35"/>
                  <a:pt x="14" y="35"/>
                  <a:pt x="15" y="36"/>
                </a:cubicBezTo>
                <a:cubicBezTo>
                  <a:pt x="29" y="33"/>
                  <a:pt x="43" y="30"/>
                  <a:pt x="57" y="27"/>
                </a:cubicBezTo>
                <a:cubicBezTo>
                  <a:pt x="64" y="24"/>
                  <a:pt x="70" y="23"/>
                  <a:pt x="77" y="21"/>
                </a:cubicBezTo>
                <a:cubicBezTo>
                  <a:pt x="55" y="23"/>
                  <a:pt x="34" y="25"/>
                  <a:pt x="13" y="29"/>
                </a:cubicBezTo>
                <a:close/>
                <a:moveTo>
                  <a:pt x="6" y="45"/>
                </a:moveTo>
                <a:cubicBezTo>
                  <a:pt x="9" y="46"/>
                  <a:pt x="12" y="44"/>
                  <a:pt x="14" y="44"/>
                </a:cubicBezTo>
                <a:cubicBezTo>
                  <a:pt x="13" y="42"/>
                  <a:pt x="13" y="41"/>
                  <a:pt x="11" y="39"/>
                </a:cubicBezTo>
                <a:cubicBezTo>
                  <a:pt x="10" y="41"/>
                  <a:pt x="8" y="43"/>
                  <a:pt x="6" y="45"/>
                </a:cubicBezTo>
                <a:close/>
              </a:path>
            </a:pathLst>
          </a:custGeo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任意多边形 16"/>
          <p:cNvSpPr/>
          <p:nvPr/>
        </p:nvSpPr>
        <p:spPr>
          <a:xfrm>
            <a:off x="1850243" y="820986"/>
            <a:ext cx="4942456" cy="401116"/>
          </a:xfrm>
          <a:custGeom>
            <a:avLst/>
            <a:gdLst>
              <a:gd name="connsiteX0" fmla="*/ 0 w 6766560"/>
              <a:gd name="connsiteY0" fmla="*/ 39809 h 361457"/>
              <a:gd name="connsiteX1" fmla="*/ 4411980 w 6766560"/>
              <a:gd name="connsiteY1" fmla="*/ 28379 h 361457"/>
              <a:gd name="connsiteX2" fmla="*/ 4023360 w 6766560"/>
              <a:gd name="connsiteY2" fmla="*/ 359849 h 361457"/>
              <a:gd name="connsiteX3" fmla="*/ 6766560 w 6766560"/>
              <a:gd name="connsiteY3" fmla="*/ 131249 h 361457"/>
              <a:gd name="connsiteX0-1" fmla="*/ 0 w 6766560"/>
              <a:gd name="connsiteY0-2" fmla="*/ 75291 h 398381"/>
              <a:gd name="connsiteX1-3" fmla="*/ 4369154 w 6766560"/>
              <a:gd name="connsiteY1-4" fmla="*/ 18141 h 398381"/>
              <a:gd name="connsiteX2-5" fmla="*/ 4023360 w 6766560"/>
              <a:gd name="connsiteY2-6" fmla="*/ 395331 h 398381"/>
              <a:gd name="connsiteX3-7" fmla="*/ 6766560 w 6766560"/>
              <a:gd name="connsiteY3-8" fmla="*/ 166731 h 398381"/>
              <a:gd name="connsiteX0-9" fmla="*/ 0 w 6766560"/>
              <a:gd name="connsiteY0-10" fmla="*/ 71354 h 339035"/>
              <a:gd name="connsiteX1-11" fmla="*/ 4369154 w 6766560"/>
              <a:gd name="connsiteY1-12" fmla="*/ 14204 h 339035"/>
              <a:gd name="connsiteX2-13" fmla="*/ 4351696 w 6766560"/>
              <a:gd name="connsiteY2-14" fmla="*/ 334244 h 339035"/>
              <a:gd name="connsiteX3-15" fmla="*/ 6766560 w 6766560"/>
              <a:gd name="connsiteY3-16" fmla="*/ 162794 h 339035"/>
              <a:gd name="connsiteX0-17" fmla="*/ 0 w 7194823"/>
              <a:gd name="connsiteY0-18" fmla="*/ 71354 h 334304"/>
              <a:gd name="connsiteX1-19" fmla="*/ 4369154 w 7194823"/>
              <a:gd name="connsiteY1-20" fmla="*/ 14204 h 334304"/>
              <a:gd name="connsiteX2-21" fmla="*/ 4351696 w 7194823"/>
              <a:gd name="connsiteY2-22" fmla="*/ 334244 h 334304"/>
              <a:gd name="connsiteX3-23" fmla="*/ 7194823 w 7194823"/>
              <a:gd name="connsiteY3-24" fmla="*/ 37064 h 334304"/>
              <a:gd name="connsiteX0-25" fmla="*/ 0 w 7194823"/>
              <a:gd name="connsiteY0-26" fmla="*/ 72918 h 358721"/>
              <a:gd name="connsiteX1-27" fmla="*/ 4369154 w 7194823"/>
              <a:gd name="connsiteY1-28" fmla="*/ 15768 h 358721"/>
              <a:gd name="connsiteX2-29" fmla="*/ 4051911 w 7194823"/>
              <a:gd name="connsiteY2-30" fmla="*/ 358668 h 358721"/>
              <a:gd name="connsiteX3-31" fmla="*/ 7194823 w 7194823"/>
              <a:gd name="connsiteY3-32" fmla="*/ 38628 h 358721"/>
              <a:gd name="connsiteX0-33" fmla="*/ 0 w 6454042"/>
              <a:gd name="connsiteY0-34" fmla="*/ 72918 h 359955"/>
              <a:gd name="connsiteX1-35" fmla="*/ 4369154 w 6454042"/>
              <a:gd name="connsiteY1-36" fmla="*/ 15768 h 359955"/>
              <a:gd name="connsiteX2-37" fmla="*/ 4051911 w 6454042"/>
              <a:gd name="connsiteY2-38" fmla="*/ 358668 h 359955"/>
              <a:gd name="connsiteX3-39" fmla="*/ 6454042 w 6454042"/>
              <a:gd name="connsiteY3-40" fmla="*/ 112769 h 359955"/>
              <a:gd name="connsiteX0-41" fmla="*/ 0 w 6454042"/>
              <a:gd name="connsiteY0-42" fmla="*/ 62493 h 349247"/>
              <a:gd name="connsiteX1-43" fmla="*/ 4122228 w 6454042"/>
              <a:gd name="connsiteY1-44" fmla="*/ 17700 h 349247"/>
              <a:gd name="connsiteX2-45" fmla="*/ 4051911 w 6454042"/>
              <a:gd name="connsiteY2-46" fmla="*/ 348243 h 349247"/>
              <a:gd name="connsiteX3-47" fmla="*/ 6454042 w 6454042"/>
              <a:gd name="connsiteY3-48" fmla="*/ 102344 h 349247"/>
              <a:gd name="connsiteX0-49" fmla="*/ 0 w 4341830"/>
              <a:gd name="connsiteY0-50" fmla="*/ 62493 h 348243"/>
              <a:gd name="connsiteX1-51" fmla="*/ 4122228 w 4341830"/>
              <a:gd name="connsiteY1-52" fmla="*/ 17700 h 348243"/>
              <a:gd name="connsiteX2-53" fmla="*/ 4051911 w 4341830"/>
              <a:gd name="connsiteY2-54" fmla="*/ 348243 h 348243"/>
              <a:gd name="connsiteX0-55" fmla="*/ 0 w 4122228"/>
              <a:gd name="connsiteY0-56" fmla="*/ 62493 h 62493"/>
              <a:gd name="connsiteX1-57" fmla="*/ 4122228 w 4122228"/>
              <a:gd name="connsiteY1-58" fmla="*/ 17700 h 62493"/>
              <a:gd name="connsiteX0-59" fmla="*/ 0 w 4122228"/>
              <a:gd name="connsiteY0-60" fmla="*/ 44793 h 66159"/>
              <a:gd name="connsiteX1-61" fmla="*/ 4122228 w 4122228"/>
              <a:gd name="connsiteY1-62" fmla="*/ 0 h 66159"/>
              <a:gd name="connsiteX0-63" fmla="*/ 0 w 4245691"/>
              <a:gd name="connsiteY0-64" fmla="*/ 156004 h 156004"/>
              <a:gd name="connsiteX1-65" fmla="*/ 4245691 w 4245691"/>
              <a:gd name="connsiteY1-66" fmla="*/ 0 h 156004"/>
              <a:gd name="connsiteX0-67" fmla="*/ 0 w 4245691"/>
              <a:gd name="connsiteY0-68" fmla="*/ 156004 h 163985"/>
              <a:gd name="connsiteX1-69" fmla="*/ 4245691 w 4245691"/>
              <a:gd name="connsiteY1-70" fmla="*/ 0 h 163985"/>
              <a:gd name="connsiteX0-71" fmla="*/ 0 w 5449458"/>
              <a:gd name="connsiteY0-72" fmla="*/ 143648 h 143648"/>
              <a:gd name="connsiteX1-73" fmla="*/ 5449458 w 5449458"/>
              <a:gd name="connsiteY1-74" fmla="*/ 0 h 143648"/>
              <a:gd name="connsiteX0-75" fmla="*/ 0 w 5449458"/>
              <a:gd name="connsiteY0-76" fmla="*/ 143648 h 260913"/>
              <a:gd name="connsiteX1-77" fmla="*/ 1990356 w 5449458"/>
              <a:gd name="connsiteY1-78" fmla="*/ 260339 h 260913"/>
              <a:gd name="connsiteX2-79" fmla="*/ 5449458 w 5449458"/>
              <a:gd name="connsiteY2-80" fmla="*/ 0 h 260913"/>
              <a:gd name="connsiteX0-81" fmla="*/ 0 w 4693246"/>
              <a:gd name="connsiteY0-82" fmla="*/ 169 h 463018"/>
              <a:gd name="connsiteX1-83" fmla="*/ 1234144 w 4693246"/>
              <a:gd name="connsiteY1-84" fmla="*/ 462849 h 463018"/>
              <a:gd name="connsiteX2-85" fmla="*/ 4693246 w 4693246"/>
              <a:gd name="connsiteY2-86" fmla="*/ 202510 h 463018"/>
              <a:gd name="connsiteX0-87" fmla="*/ 153395 w 4846641"/>
              <a:gd name="connsiteY0-88" fmla="*/ 0 h 462988"/>
              <a:gd name="connsiteX1-89" fmla="*/ 1387539 w 4846641"/>
              <a:gd name="connsiteY1-90" fmla="*/ 462680 h 462988"/>
              <a:gd name="connsiteX2-91" fmla="*/ 4846641 w 4846641"/>
              <a:gd name="connsiteY2-92" fmla="*/ 202341 h 462988"/>
              <a:gd name="connsiteX0-93" fmla="*/ 212160 w 4457851"/>
              <a:gd name="connsiteY0-94" fmla="*/ 0 h 462988"/>
              <a:gd name="connsiteX1-95" fmla="*/ 998749 w 4457851"/>
              <a:gd name="connsiteY1-96" fmla="*/ 462680 h 462988"/>
              <a:gd name="connsiteX2-97" fmla="*/ 4457851 w 4457851"/>
              <a:gd name="connsiteY2-98" fmla="*/ 202341 h 462988"/>
              <a:gd name="connsiteX0-99" fmla="*/ 238795 w 4484486"/>
              <a:gd name="connsiteY0-100" fmla="*/ 0 h 462868"/>
              <a:gd name="connsiteX1-101" fmla="*/ 1025384 w 4484486"/>
              <a:gd name="connsiteY1-102" fmla="*/ 462680 h 462868"/>
              <a:gd name="connsiteX2-103" fmla="*/ 4484486 w 4484486"/>
              <a:gd name="connsiteY2-104" fmla="*/ 202341 h 462868"/>
              <a:gd name="connsiteX0-105" fmla="*/ 410770 w 4656461"/>
              <a:gd name="connsiteY0-106" fmla="*/ 0 h 425815"/>
              <a:gd name="connsiteX1-107" fmla="*/ 595476 w 4656461"/>
              <a:gd name="connsiteY1-108" fmla="*/ 425610 h 425815"/>
              <a:gd name="connsiteX2-109" fmla="*/ 4656461 w 4656461"/>
              <a:gd name="connsiteY2-110" fmla="*/ 202341 h 425815"/>
              <a:gd name="connsiteX0-111" fmla="*/ 410770 w 4656461"/>
              <a:gd name="connsiteY0-112" fmla="*/ 0 h 364069"/>
              <a:gd name="connsiteX1-113" fmla="*/ 595476 w 4656461"/>
              <a:gd name="connsiteY1-114" fmla="*/ 363827 h 364069"/>
              <a:gd name="connsiteX2-115" fmla="*/ 4656461 w 4656461"/>
              <a:gd name="connsiteY2-116" fmla="*/ 202341 h 364069"/>
              <a:gd name="connsiteX0-117" fmla="*/ 558636 w 4511100"/>
              <a:gd name="connsiteY0-118" fmla="*/ 0 h 388767"/>
              <a:gd name="connsiteX1-119" fmla="*/ 450115 w 4511100"/>
              <a:gd name="connsiteY1-120" fmla="*/ 388541 h 388767"/>
              <a:gd name="connsiteX2-121" fmla="*/ 4511100 w 4511100"/>
              <a:gd name="connsiteY2-122" fmla="*/ 227055 h 388767"/>
              <a:gd name="connsiteX0-123" fmla="*/ 445007 w 4613533"/>
              <a:gd name="connsiteY0-124" fmla="*/ 0 h 413467"/>
              <a:gd name="connsiteX1-125" fmla="*/ 552548 w 4613533"/>
              <a:gd name="connsiteY1-126" fmla="*/ 413255 h 413467"/>
              <a:gd name="connsiteX2-127" fmla="*/ 4613533 w 4613533"/>
              <a:gd name="connsiteY2-128" fmla="*/ 251769 h 413467"/>
              <a:gd name="connsiteX0-129" fmla="*/ 437894 w 4606420"/>
              <a:gd name="connsiteY0-130" fmla="*/ 0 h 351722"/>
              <a:gd name="connsiteX1-131" fmla="*/ 560868 w 4606420"/>
              <a:gd name="connsiteY1-132" fmla="*/ 351471 h 351722"/>
              <a:gd name="connsiteX2-133" fmla="*/ 4606420 w 4606420"/>
              <a:gd name="connsiteY2-134" fmla="*/ 251769 h 351722"/>
              <a:gd name="connsiteX0-135" fmla="*/ 424068 w 4592594"/>
              <a:gd name="connsiteY0-136" fmla="*/ 0 h 401116"/>
              <a:gd name="connsiteX1-137" fmla="*/ 577907 w 4592594"/>
              <a:gd name="connsiteY1-138" fmla="*/ 400898 h 401116"/>
              <a:gd name="connsiteX2-139" fmla="*/ 4592594 w 4592594"/>
              <a:gd name="connsiteY2-140" fmla="*/ 251769 h 401116"/>
              <a:gd name="connsiteX0-141" fmla="*/ 424068 w 4592594"/>
              <a:gd name="connsiteY0-142" fmla="*/ 0 h 401116"/>
              <a:gd name="connsiteX1-143" fmla="*/ 577907 w 4592594"/>
              <a:gd name="connsiteY1-144" fmla="*/ 400898 h 401116"/>
              <a:gd name="connsiteX2-145" fmla="*/ 4592594 w 4592594"/>
              <a:gd name="connsiteY2-146" fmla="*/ 338266 h 401116"/>
              <a:gd name="connsiteX0-147" fmla="*/ 391353 w 4638179"/>
              <a:gd name="connsiteY0-148" fmla="*/ 0 h 401116"/>
              <a:gd name="connsiteX1-149" fmla="*/ 623492 w 4638179"/>
              <a:gd name="connsiteY1-150" fmla="*/ 400898 h 401116"/>
              <a:gd name="connsiteX2-151" fmla="*/ 4638179 w 4638179"/>
              <a:gd name="connsiteY2-152" fmla="*/ 338266 h 401116"/>
              <a:gd name="connsiteX0-153" fmla="*/ 391353 w 4904398"/>
              <a:gd name="connsiteY0-154" fmla="*/ 0 h 401116"/>
              <a:gd name="connsiteX1-155" fmla="*/ 623492 w 4904398"/>
              <a:gd name="connsiteY1-156" fmla="*/ 400898 h 401116"/>
              <a:gd name="connsiteX2-157" fmla="*/ 4904398 w 4904398"/>
              <a:gd name="connsiteY2-158" fmla="*/ 322224 h 40111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904398" h="401116">
                <a:moveTo>
                  <a:pt x="391353" y="0"/>
                </a:moveTo>
                <a:cubicBezTo>
                  <a:pt x="-226127" y="38897"/>
                  <a:pt x="-86259" y="411428"/>
                  <a:pt x="623492" y="400898"/>
                </a:cubicBezTo>
                <a:lnTo>
                  <a:pt x="4904398" y="322224"/>
                </a:lnTo>
              </a:path>
            </a:pathLst>
          </a:custGeom>
          <a:noFill/>
          <a:ln w="25400" cap="rnd">
            <a:solidFill>
              <a:schemeClr val="tx1">
                <a:lumMod val="85000"/>
                <a:lumOff val="15000"/>
              </a:schemeClr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5"/>
          <p:cNvSpPr>
            <a:spLocks noEditPoints="1"/>
          </p:cNvSpPr>
          <p:nvPr/>
        </p:nvSpPr>
        <p:spPr bwMode="auto">
          <a:xfrm rot="2308231">
            <a:off x="249827" y="1458837"/>
            <a:ext cx="2924639" cy="1809064"/>
          </a:xfrm>
          <a:custGeom>
            <a:avLst/>
            <a:gdLst>
              <a:gd name="T0" fmla="*/ 422 w 572"/>
              <a:gd name="T1" fmla="*/ 251 h 254"/>
              <a:gd name="T2" fmla="*/ 415 w 572"/>
              <a:gd name="T3" fmla="*/ 17 h 254"/>
              <a:gd name="T4" fmla="*/ 381 w 572"/>
              <a:gd name="T5" fmla="*/ 92 h 254"/>
              <a:gd name="T6" fmla="*/ 31 w 572"/>
              <a:gd name="T7" fmla="*/ 34 h 254"/>
              <a:gd name="T8" fmla="*/ 43 w 572"/>
              <a:gd name="T9" fmla="*/ 224 h 254"/>
              <a:gd name="T10" fmla="*/ 203 w 572"/>
              <a:gd name="T11" fmla="*/ 174 h 254"/>
              <a:gd name="T12" fmla="*/ 52 w 572"/>
              <a:gd name="T13" fmla="*/ 141 h 254"/>
              <a:gd name="T14" fmla="*/ 57 w 572"/>
              <a:gd name="T15" fmla="*/ 132 h 254"/>
              <a:gd name="T16" fmla="*/ 127 w 572"/>
              <a:gd name="T17" fmla="*/ 173 h 254"/>
              <a:gd name="T18" fmla="*/ 103 w 572"/>
              <a:gd name="T19" fmla="*/ 187 h 254"/>
              <a:gd name="T20" fmla="*/ 59 w 572"/>
              <a:gd name="T21" fmla="*/ 77 h 254"/>
              <a:gd name="T22" fmla="*/ 94 w 572"/>
              <a:gd name="T23" fmla="*/ 79 h 254"/>
              <a:gd name="T24" fmla="*/ 191 w 572"/>
              <a:gd name="T25" fmla="*/ 155 h 254"/>
              <a:gd name="T26" fmla="*/ 228 w 572"/>
              <a:gd name="T27" fmla="*/ 167 h 254"/>
              <a:gd name="T28" fmla="*/ 248 w 572"/>
              <a:gd name="T29" fmla="*/ 166 h 254"/>
              <a:gd name="T30" fmla="*/ 298 w 572"/>
              <a:gd name="T31" fmla="*/ 127 h 254"/>
              <a:gd name="T32" fmla="*/ 334 w 572"/>
              <a:gd name="T33" fmla="*/ 165 h 254"/>
              <a:gd name="T34" fmla="*/ 421 w 572"/>
              <a:gd name="T35" fmla="*/ 245 h 254"/>
              <a:gd name="T36" fmla="*/ 439 w 572"/>
              <a:gd name="T37" fmla="*/ 234 h 254"/>
              <a:gd name="T38" fmla="*/ 492 w 572"/>
              <a:gd name="T39" fmla="*/ 190 h 254"/>
              <a:gd name="T40" fmla="*/ 514 w 572"/>
              <a:gd name="T41" fmla="*/ 181 h 254"/>
              <a:gd name="T42" fmla="*/ 558 w 572"/>
              <a:gd name="T43" fmla="*/ 148 h 254"/>
              <a:gd name="T44" fmla="*/ 501 w 572"/>
              <a:gd name="T45" fmla="*/ 84 h 254"/>
              <a:gd name="T46" fmla="*/ 427 w 572"/>
              <a:gd name="T47" fmla="*/ 28 h 254"/>
              <a:gd name="T48" fmla="*/ 449 w 572"/>
              <a:gd name="T49" fmla="*/ 54 h 254"/>
              <a:gd name="T50" fmla="*/ 421 w 572"/>
              <a:gd name="T51" fmla="*/ 90 h 254"/>
              <a:gd name="T52" fmla="*/ 555 w 572"/>
              <a:gd name="T53" fmla="*/ 151 h 254"/>
              <a:gd name="T54" fmla="*/ 533 w 572"/>
              <a:gd name="T55" fmla="*/ 167 h 254"/>
              <a:gd name="T56" fmla="*/ 498 w 572"/>
              <a:gd name="T57" fmla="*/ 128 h 254"/>
              <a:gd name="T58" fmla="*/ 442 w 572"/>
              <a:gd name="T59" fmla="*/ 114 h 254"/>
              <a:gd name="T60" fmla="*/ 426 w 572"/>
              <a:gd name="T61" fmla="*/ 118 h 254"/>
              <a:gd name="T62" fmla="*/ 426 w 572"/>
              <a:gd name="T63" fmla="*/ 118 h 254"/>
              <a:gd name="T64" fmla="*/ 405 w 572"/>
              <a:gd name="T65" fmla="*/ 116 h 254"/>
              <a:gd name="T66" fmla="*/ 334 w 572"/>
              <a:gd name="T67" fmla="*/ 98 h 254"/>
              <a:gd name="T68" fmla="*/ 372 w 572"/>
              <a:gd name="T69" fmla="*/ 110 h 254"/>
              <a:gd name="T70" fmla="*/ 418 w 572"/>
              <a:gd name="T71" fmla="*/ 141 h 254"/>
              <a:gd name="T72" fmla="*/ 478 w 572"/>
              <a:gd name="T73" fmla="*/ 197 h 254"/>
              <a:gd name="T74" fmla="*/ 468 w 572"/>
              <a:gd name="T75" fmla="*/ 191 h 254"/>
              <a:gd name="T76" fmla="*/ 428 w 572"/>
              <a:gd name="T77" fmla="*/ 206 h 254"/>
              <a:gd name="T78" fmla="*/ 466 w 572"/>
              <a:gd name="T79" fmla="*/ 213 h 254"/>
              <a:gd name="T80" fmla="*/ 420 w 572"/>
              <a:gd name="T81" fmla="*/ 168 h 254"/>
              <a:gd name="T82" fmla="*/ 304 w 572"/>
              <a:gd name="T83" fmla="*/ 100 h 254"/>
              <a:gd name="T84" fmla="*/ 299 w 572"/>
              <a:gd name="T85" fmla="*/ 109 h 254"/>
              <a:gd name="T86" fmla="*/ 424 w 572"/>
              <a:gd name="T87" fmla="*/ 187 h 254"/>
              <a:gd name="T88" fmla="*/ 298 w 572"/>
              <a:gd name="T89" fmla="*/ 112 h 254"/>
              <a:gd name="T90" fmla="*/ 232 w 572"/>
              <a:gd name="T91" fmla="*/ 91 h 254"/>
              <a:gd name="T92" fmla="*/ 230 w 572"/>
              <a:gd name="T93" fmla="*/ 95 h 254"/>
              <a:gd name="T94" fmla="*/ 258 w 572"/>
              <a:gd name="T95" fmla="*/ 159 h 254"/>
              <a:gd name="T96" fmla="*/ 295 w 572"/>
              <a:gd name="T97" fmla="*/ 158 h 254"/>
              <a:gd name="T98" fmla="*/ 185 w 572"/>
              <a:gd name="T99" fmla="*/ 82 h 254"/>
              <a:gd name="T100" fmla="*/ 188 w 572"/>
              <a:gd name="T101" fmla="*/ 92 h 254"/>
              <a:gd name="T102" fmla="*/ 234 w 572"/>
              <a:gd name="T103" fmla="*/ 147 h 254"/>
              <a:gd name="T104" fmla="*/ 122 w 572"/>
              <a:gd name="T105" fmla="*/ 66 h 254"/>
              <a:gd name="T106" fmla="*/ 118 w 572"/>
              <a:gd name="T107" fmla="*/ 69 h 254"/>
              <a:gd name="T108" fmla="*/ 62 w 572"/>
              <a:gd name="T109" fmla="*/ 42 h 254"/>
              <a:gd name="T110" fmla="*/ 41 w 572"/>
              <a:gd name="T111" fmla="*/ 41 h 254"/>
              <a:gd name="T112" fmla="*/ 96 w 572"/>
              <a:gd name="T113" fmla="*/ 93 h 254"/>
              <a:gd name="T114" fmla="*/ 58 w 572"/>
              <a:gd name="T115" fmla="*/ 179 h 254"/>
              <a:gd name="T116" fmla="*/ 79 w 572"/>
              <a:gd name="T117" fmla="*/ 188 h 254"/>
              <a:gd name="T118" fmla="*/ 70 w 572"/>
              <a:gd name="T119" fmla="*/ 201 h 254"/>
              <a:gd name="T120" fmla="*/ 51 w 572"/>
              <a:gd name="T121" fmla="*/ 207 h 254"/>
              <a:gd name="T122" fmla="*/ 63 w 572"/>
              <a:gd name="T123" fmla="*/ 205 h 254"/>
              <a:gd name="T124" fmla="*/ 32 w 572"/>
              <a:gd name="T125" fmla="*/ 205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572" h="254">
                <a:moveTo>
                  <a:pt x="65" y="219"/>
                </a:moveTo>
                <a:cubicBezTo>
                  <a:pt x="120" y="192"/>
                  <a:pt x="188" y="179"/>
                  <a:pt x="259" y="170"/>
                </a:cubicBezTo>
                <a:cubicBezTo>
                  <a:pt x="304" y="165"/>
                  <a:pt x="356" y="173"/>
                  <a:pt x="401" y="173"/>
                </a:cubicBezTo>
                <a:cubicBezTo>
                  <a:pt x="407" y="173"/>
                  <a:pt x="415" y="175"/>
                  <a:pt x="418" y="174"/>
                </a:cubicBezTo>
                <a:cubicBezTo>
                  <a:pt x="416" y="252"/>
                  <a:pt x="416" y="252"/>
                  <a:pt x="416" y="252"/>
                </a:cubicBezTo>
                <a:cubicBezTo>
                  <a:pt x="416" y="254"/>
                  <a:pt x="420" y="252"/>
                  <a:pt x="422" y="251"/>
                </a:cubicBezTo>
                <a:cubicBezTo>
                  <a:pt x="473" y="218"/>
                  <a:pt x="523" y="182"/>
                  <a:pt x="572" y="146"/>
                </a:cubicBezTo>
                <a:cubicBezTo>
                  <a:pt x="524" y="98"/>
                  <a:pt x="475" y="54"/>
                  <a:pt x="429" y="7"/>
                </a:cubicBezTo>
                <a:cubicBezTo>
                  <a:pt x="427" y="5"/>
                  <a:pt x="426" y="0"/>
                  <a:pt x="423" y="2"/>
                </a:cubicBezTo>
                <a:cubicBezTo>
                  <a:pt x="423" y="2"/>
                  <a:pt x="422" y="3"/>
                  <a:pt x="422" y="3"/>
                </a:cubicBezTo>
                <a:cubicBezTo>
                  <a:pt x="422" y="5"/>
                  <a:pt x="422" y="10"/>
                  <a:pt x="422" y="12"/>
                </a:cubicBezTo>
                <a:cubicBezTo>
                  <a:pt x="422" y="16"/>
                  <a:pt x="422" y="22"/>
                  <a:pt x="415" y="17"/>
                </a:cubicBezTo>
                <a:cubicBezTo>
                  <a:pt x="417" y="20"/>
                  <a:pt x="419" y="20"/>
                  <a:pt x="420" y="22"/>
                </a:cubicBezTo>
                <a:cubicBezTo>
                  <a:pt x="422" y="29"/>
                  <a:pt x="421" y="43"/>
                  <a:pt x="418" y="50"/>
                </a:cubicBezTo>
                <a:cubicBezTo>
                  <a:pt x="422" y="59"/>
                  <a:pt x="420" y="78"/>
                  <a:pt x="416" y="85"/>
                </a:cubicBezTo>
                <a:cubicBezTo>
                  <a:pt x="415" y="87"/>
                  <a:pt x="416" y="91"/>
                  <a:pt x="413" y="88"/>
                </a:cubicBezTo>
                <a:cubicBezTo>
                  <a:pt x="402" y="91"/>
                  <a:pt x="387" y="93"/>
                  <a:pt x="377" y="87"/>
                </a:cubicBezTo>
                <a:cubicBezTo>
                  <a:pt x="377" y="90"/>
                  <a:pt x="380" y="91"/>
                  <a:pt x="381" y="92"/>
                </a:cubicBezTo>
                <a:cubicBezTo>
                  <a:pt x="331" y="96"/>
                  <a:pt x="283" y="89"/>
                  <a:pt x="237" y="85"/>
                </a:cubicBezTo>
                <a:cubicBezTo>
                  <a:pt x="217" y="83"/>
                  <a:pt x="198" y="78"/>
                  <a:pt x="184" y="73"/>
                </a:cubicBezTo>
                <a:cubicBezTo>
                  <a:pt x="169" y="73"/>
                  <a:pt x="152" y="68"/>
                  <a:pt x="139" y="65"/>
                </a:cubicBezTo>
                <a:cubicBezTo>
                  <a:pt x="95" y="55"/>
                  <a:pt x="62" y="35"/>
                  <a:pt x="30" y="15"/>
                </a:cubicBezTo>
                <a:cubicBezTo>
                  <a:pt x="28" y="14"/>
                  <a:pt x="23" y="10"/>
                  <a:pt x="23" y="17"/>
                </a:cubicBezTo>
                <a:cubicBezTo>
                  <a:pt x="23" y="21"/>
                  <a:pt x="31" y="26"/>
                  <a:pt x="31" y="34"/>
                </a:cubicBezTo>
                <a:cubicBezTo>
                  <a:pt x="32" y="34"/>
                  <a:pt x="42" y="50"/>
                  <a:pt x="38" y="57"/>
                </a:cubicBezTo>
                <a:cubicBezTo>
                  <a:pt x="42" y="61"/>
                  <a:pt x="46" y="67"/>
                  <a:pt x="46" y="74"/>
                </a:cubicBezTo>
                <a:cubicBezTo>
                  <a:pt x="45" y="86"/>
                  <a:pt x="43" y="94"/>
                  <a:pt x="48" y="106"/>
                </a:cubicBezTo>
                <a:cubicBezTo>
                  <a:pt x="46" y="168"/>
                  <a:pt x="25" y="209"/>
                  <a:pt x="0" y="246"/>
                </a:cubicBezTo>
                <a:cubicBezTo>
                  <a:pt x="23" y="239"/>
                  <a:pt x="45" y="229"/>
                  <a:pt x="65" y="219"/>
                </a:cubicBezTo>
                <a:close/>
                <a:moveTo>
                  <a:pt x="43" y="224"/>
                </a:moveTo>
                <a:cubicBezTo>
                  <a:pt x="51" y="219"/>
                  <a:pt x="59" y="214"/>
                  <a:pt x="68" y="210"/>
                </a:cubicBezTo>
                <a:cubicBezTo>
                  <a:pt x="60" y="214"/>
                  <a:pt x="51" y="221"/>
                  <a:pt x="43" y="224"/>
                </a:cubicBezTo>
                <a:close/>
                <a:moveTo>
                  <a:pt x="70" y="209"/>
                </a:moveTo>
                <a:cubicBezTo>
                  <a:pt x="71" y="208"/>
                  <a:pt x="73" y="207"/>
                  <a:pt x="75" y="206"/>
                </a:cubicBezTo>
                <a:cubicBezTo>
                  <a:pt x="74" y="208"/>
                  <a:pt x="72" y="209"/>
                  <a:pt x="70" y="209"/>
                </a:cubicBezTo>
                <a:close/>
                <a:moveTo>
                  <a:pt x="203" y="174"/>
                </a:moveTo>
                <a:cubicBezTo>
                  <a:pt x="158" y="181"/>
                  <a:pt x="118" y="192"/>
                  <a:pt x="79" y="204"/>
                </a:cubicBezTo>
                <a:cubicBezTo>
                  <a:pt x="115" y="186"/>
                  <a:pt x="156" y="175"/>
                  <a:pt x="205" y="170"/>
                </a:cubicBezTo>
                <a:cubicBezTo>
                  <a:pt x="208" y="170"/>
                  <a:pt x="203" y="173"/>
                  <a:pt x="203" y="174"/>
                </a:cubicBezTo>
                <a:close/>
                <a:moveTo>
                  <a:pt x="97" y="181"/>
                </a:moveTo>
                <a:cubicBezTo>
                  <a:pt x="94" y="179"/>
                  <a:pt x="91" y="177"/>
                  <a:pt x="89" y="175"/>
                </a:cubicBezTo>
                <a:cubicBezTo>
                  <a:pt x="52" y="141"/>
                  <a:pt x="52" y="141"/>
                  <a:pt x="52" y="141"/>
                </a:cubicBezTo>
                <a:cubicBezTo>
                  <a:pt x="53" y="110"/>
                  <a:pt x="53" y="110"/>
                  <a:pt x="53" y="110"/>
                </a:cubicBezTo>
                <a:cubicBezTo>
                  <a:pt x="53" y="103"/>
                  <a:pt x="57" y="111"/>
                  <a:pt x="57" y="110"/>
                </a:cubicBezTo>
                <a:cubicBezTo>
                  <a:pt x="73" y="128"/>
                  <a:pt x="88" y="144"/>
                  <a:pt x="102" y="162"/>
                </a:cubicBezTo>
                <a:cubicBezTo>
                  <a:pt x="102" y="162"/>
                  <a:pt x="102" y="164"/>
                  <a:pt x="102" y="164"/>
                </a:cubicBezTo>
                <a:cubicBezTo>
                  <a:pt x="88" y="150"/>
                  <a:pt x="74" y="138"/>
                  <a:pt x="59" y="127"/>
                </a:cubicBezTo>
                <a:cubicBezTo>
                  <a:pt x="54" y="124"/>
                  <a:pt x="55" y="132"/>
                  <a:pt x="57" y="132"/>
                </a:cubicBezTo>
                <a:cubicBezTo>
                  <a:pt x="60" y="139"/>
                  <a:pt x="68" y="140"/>
                  <a:pt x="74" y="143"/>
                </a:cubicBezTo>
                <a:cubicBezTo>
                  <a:pt x="89" y="153"/>
                  <a:pt x="100" y="167"/>
                  <a:pt x="113" y="178"/>
                </a:cubicBezTo>
                <a:cubicBezTo>
                  <a:pt x="106" y="157"/>
                  <a:pt x="90" y="142"/>
                  <a:pt x="77" y="127"/>
                </a:cubicBezTo>
                <a:cubicBezTo>
                  <a:pt x="70" y="119"/>
                  <a:pt x="61" y="112"/>
                  <a:pt x="54" y="105"/>
                </a:cubicBezTo>
                <a:cubicBezTo>
                  <a:pt x="55" y="103"/>
                  <a:pt x="53" y="98"/>
                  <a:pt x="54" y="95"/>
                </a:cubicBezTo>
                <a:cubicBezTo>
                  <a:pt x="80" y="120"/>
                  <a:pt x="105" y="148"/>
                  <a:pt x="127" y="173"/>
                </a:cubicBezTo>
                <a:cubicBezTo>
                  <a:pt x="130" y="176"/>
                  <a:pt x="131" y="171"/>
                  <a:pt x="131" y="171"/>
                </a:cubicBezTo>
                <a:cubicBezTo>
                  <a:pt x="122" y="149"/>
                  <a:pt x="110" y="131"/>
                  <a:pt x="97" y="115"/>
                </a:cubicBezTo>
                <a:cubicBezTo>
                  <a:pt x="110" y="128"/>
                  <a:pt x="121" y="143"/>
                  <a:pt x="136" y="153"/>
                </a:cubicBezTo>
                <a:cubicBezTo>
                  <a:pt x="136" y="154"/>
                  <a:pt x="136" y="154"/>
                  <a:pt x="136" y="154"/>
                </a:cubicBezTo>
                <a:cubicBezTo>
                  <a:pt x="142" y="160"/>
                  <a:pt x="147" y="166"/>
                  <a:pt x="154" y="171"/>
                </a:cubicBezTo>
                <a:cubicBezTo>
                  <a:pt x="136" y="176"/>
                  <a:pt x="118" y="180"/>
                  <a:pt x="103" y="187"/>
                </a:cubicBezTo>
                <a:cubicBezTo>
                  <a:pt x="95" y="170"/>
                  <a:pt x="85" y="155"/>
                  <a:pt x="70" y="146"/>
                </a:cubicBezTo>
                <a:cubicBezTo>
                  <a:pt x="77" y="155"/>
                  <a:pt x="89" y="169"/>
                  <a:pt x="97" y="181"/>
                </a:cubicBezTo>
                <a:close/>
                <a:moveTo>
                  <a:pt x="123" y="163"/>
                </a:moveTo>
                <a:cubicBezTo>
                  <a:pt x="101" y="139"/>
                  <a:pt x="79" y="112"/>
                  <a:pt x="54" y="90"/>
                </a:cubicBezTo>
                <a:cubicBezTo>
                  <a:pt x="51" y="68"/>
                  <a:pt x="51" y="68"/>
                  <a:pt x="51" y="68"/>
                </a:cubicBezTo>
                <a:cubicBezTo>
                  <a:pt x="59" y="77"/>
                  <a:pt x="59" y="77"/>
                  <a:pt x="59" y="77"/>
                </a:cubicBezTo>
                <a:cubicBezTo>
                  <a:pt x="57" y="76"/>
                  <a:pt x="55" y="73"/>
                  <a:pt x="53" y="73"/>
                </a:cubicBezTo>
                <a:cubicBezTo>
                  <a:pt x="80" y="98"/>
                  <a:pt x="106" y="127"/>
                  <a:pt x="123" y="163"/>
                </a:cubicBezTo>
                <a:close/>
                <a:moveTo>
                  <a:pt x="174" y="164"/>
                </a:moveTo>
                <a:cubicBezTo>
                  <a:pt x="175" y="165"/>
                  <a:pt x="179" y="167"/>
                  <a:pt x="174" y="168"/>
                </a:cubicBezTo>
                <a:cubicBezTo>
                  <a:pt x="170" y="168"/>
                  <a:pt x="157" y="171"/>
                  <a:pt x="156" y="169"/>
                </a:cubicBezTo>
                <a:cubicBezTo>
                  <a:pt x="139" y="136"/>
                  <a:pt x="117" y="107"/>
                  <a:pt x="94" y="79"/>
                </a:cubicBezTo>
                <a:cubicBezTo>
                  <a:pt x="144" y="133"/>
                  <a:pt x="144" y="133"/>
                  <a:pt x="144" y="133"/>
                </a:cubicBezTo>
                <a:cubicBezTo>
                  <a:pt x="144" y="133"/>
                  <a:pt x="151" y="138"/>
                  <a:pt x="145" y="136"/>
                </a:cubicBezTo>
                <a:lnTo>
                  <a:pt x="174" y="164"/>
                </a:lnTo>
                <a:close/>
                <a:moveTo>
                  <a:pt x="124" y="89"/>
                </a:moveTo>
                <a:cubicBezTo>
                  <a:pt x="124" y="89"/>
                  <a:pt x="125" y="89"/>
                  <a:pt x="126" y="89"/>
                </a:cubicBezTo>
                <a:cubicBezTo>
                  <a:pt x="149" y="111"/>
                  <a:pt x="167" y="135"/>
                  <a:pt x="191" y="155"/>
                </a:cubicBezTo>
                <a:cubicBezTo>
                  <a:pt x="191" y="155"/>
                  <a:pt x="193" y="161"/>
                  <a:pt x="199" y="163"/>
                </a:cubicBezTo>
                <a:cubicBezTo>
                  <a:pt x="191" y="166"/>
                  <a:pt x="181" y="168"/>
                  <a:pt x="179" y="165"/>
                </a:cubicBezTo>
                <a:cubicBezTo>
                  <a:pt x="167" y="134"/>
                  <a:pt x="144" y="112"/>
                  <a:pt x="124" y="89"/>
                </a:cubicBezTo>
                <a:close/>
                <a:moveTo>
                  <a:pt x="211" y="172"/>
                </a:moveTo>
                <a:cubicBezTo>
                  <a:pt x="208" y="168"/>
                  <a:pt x="214" y="168"/>
                  <a:pt x="216" y="168"/>
                </a:cubicBezTo>
                <a:cubicBezTo>
                  <a:pt x="220" y="168"/>
                  <a:pt x="224" y="168"/>
                  <a:pt x="228" y="167"/>
                </a:cubicBezTo>
                <a:cubicBezTo>
                  <a:pt x="233" y="166"/>
                  <a:pt x="239" y="166"/>
                  <a:pt x="245" y="166"/>
                </a:cubicBezTo>
                <a:lnTo>
                  <a:pt x="211" y="172"/>
                </a:lnTo>
                <a:close/>
                <a:moveTo>
                  <a:pt x="248" y="166"/>
                </a:moveTo>
                <a:cubicBezTo>
                  <a:pt x="248" y="165"/>
                  <a:pt x="248" y="165"/>
                  <a:pt x="248" y="165"/>
                </a:cubicBezTo>
                <a:cubicBezTo>
                  <a:pt x="255" y="165"/>
                  <a:pt x="255" y="165"/>
                  <a:pt x="255" y="165"/>
                </a:cubicBezTo>
                <a:cubicBezTo>
                  <a:pt x="256" y="167"/>
                  <a:pt x="249" y="166"/>
                  <a:pt x="248" y="166"/>
                </a:cubicBezTo>
                <a:close/>
                <a:moveTo>
                  <a:pt x="313" y="165"/>
                </a:moveTo>
                <a:cubicBezTo>
                  <a:pt x="312" y="165"/>
                  <a:pt x="309" y="165"/>
                  <a:pt x="307" y="164"/>
                </a:cubicBezTo>
                <a:cubicBezTo>
                  <a:pt x="313" y="163"/>
                  <a:pt x="320" y="165"/>
                  <a:pt x="324" y="165"/>
                </a:cubicBezTo>
                <a:cubicBezTo>
                  <a:pt x="331" y="165"/>
                  <a:pt x="317" y="165"/>
                  <a:pt x="313" y="165"/>
                </a:cubicBezTo>
                <a:close/>
                <a:moveTo>
                  <a:pt x="329" y="159"/>
                </a:moveTo>
                <a:cubicBezTo>
                  <a:pt x="320" y="148"/>
                  <a:pt x="309" y="137"/>
                  <a:pt x="298" y="127"/>
                </a:cubicBezTo>
                <a:cubicBezTo>
                  <a:pt x="311" y="135"/>
                  <a:pt x="322" y="144"/>
                  <a:pt x="336" y="151"/>
                </a:cubicBezTo>
                <a:cubicBezTo>
                  <a:pt x="337" y="151"/>
                  <a:pt x="337" y="151"/>
                  <a:pt x="337" y="151"/>
                </a:cubicBezTo>
                <a:cubicBezTo>
                  <a:pt x="338" y="151"/>
                  <a:pt x="339" y="151"/>
                  <a:pt x="339" y="152"/>
                </a:cubicBezTo>
                <a:cubicBezTo>
                  <a:pt x="346" y="154"/>
                  <a:pt x="339" y="155"/>
                  <a:pt x="345" y="158"/>
                </a:cubicBezTo>
                <a:cubicBezTo>
                  <a:pt x="341" y="159"/>
                  <a:pt x="331" y="161"/>
                  <a:pt x="329" y="159"/>
                </a:cubicBezTo>
                <a:close/>
                <a:moveTo>
                  <a:pt x="334" y="165"/>
                </a:moveTo>
                <a:cubicBezTo>
                  <a:pt x="356" y="164"/>
                  <a:pt x="376" y="165"/>
                  <a:pt x="396" y="169"/>
                </a:cubicBezTo>
                <a:cubicBezTo>
                  <a:pt x="376" y="168"/>
                  <a:pt x="355" y="167"/>
                  <a:pt x="334" y="165"/>
                </a:cubicBezTo>
                <a:close/>
                <a:moveTo>
                  <a:pt x="387" y="157"/>
                </a:moveTo>
                <a:cubicBezTo>
                  <a:pt x="387" y="156"/>
                  <a:pt x="389" y="156"/>
                  <a:pt x="390" y="157"/>
                </a:cubicBezTo>
                <a:cubicBezTo>
                  <a:pt x="392" y="159"/>
                  <a:pt x="386" y="159"/>
                  <a:pt x="387" y="157"/>
                </a:cubicBezTo>
                <a:close/>
                <a:moveTo>
                  <a:pt x="421" y="245"/>
                </a:moveTo>
                <a:cubicBezTo>
                  <a:pt x="421" y="229"/>
                  <a:pt x="421" y="229"/>
                  <a:pt x="421" y="229"/>
                </a:cubicBezTo>
                <a:cubicBezTo>
                  <a:pt x="427" y="229"/>
                  <a:pt x="430" y="235"/>
                  <a:pt x="436" y="237"/>
                </a:cubicBezTo>
                <a:cubicBezTo>
                  <a:pt x="434" y="241"/>
                  <a:pt x="426" y="242"/>
                  <a:pt x="421" y="245"/>
                </a:cubicBezTo>
                <a:close/>
                <a:moveTo>
                  <a:pt x="421" y="224"/>
                </a:moveTo>
                <a:cubicBezTo>
                  <a:pt x="422" y="208"/>
                  <a:pt x="422" y="208"/>
                  <a:pt x="422" y="208"/>
                </a:cubicBezTo>
                <a:cubicBezTo>
                  <a:pt x="428" y="212"/>
                  <a:pt x="438" y="223"/>
                  <a:pt x="439" y="234"/>
                </a:cubicBezTo>
                <a:cubicBezTo>
                  <a:pt x="433" y="230"/>
                  <a:pt x="427" y="227"/>
                  <a:pt x="421" y="224"/>
                </a:cubicBezTo>
                <a:close/>
                <a:moveTo>
                  <a:pt x="488" y="200"/>
                </a:moveTo>
                <a:cubicBezTo>
                  <a:pt x="486" y="201"/>
                  <a:pt x="485" y="199"/>
                  <a:pt x="484" y="198"/>
                </a:cubicBezTo>
                <a:cubicBezTo>
                  <a:pt x="468" y="177"/>
                  <a:pt x="450" y="158"/>
                  <a:pt x="431" y="140"/>
                </a:cubicBezTo>
                <a:cubicBezTo>
                  <a:pt x="432" y="140"/>
                  <a:pt x="433" y="140"/>
                  <a:pt x="434" y="140"/>
                </a:cubicBezTo>
                <a:cubicBezTo>
                  <a:pt x="454" y="156"/>
                  <a:pt x="470" y="171"/>
                  <a:pt x="492" y="190"/>
                </a:cubicBezTo>
                <a:cubicBezTo>
                  <a:pt x="491" y="190"/>
                  <a:pt x="499" y="193"/>
                  <a:pt x="496" y="189"/>
                </a:cubicBezTo>
                <a:cubicBezTo>
                  <a:pt x="480" y="165"/>
                  <a:pt x="460" y="143"/>
                  <a:pt x="437" y="123"/>
                </a:cubicBezTo>
                <a:cubicBezTo>
                  <a:pt x="438" y="123"/>
                  <a:pt x="439" y="123"/>
                  <a:pt x="439" y="124"/>
                </a:cubicBezTo>
                <a:cubicBezTo>
                  <a:pt x="464" y="142"/>
                  <a:pt x="488" y="163"/>
                  <a:pt x="511" y="184"/>
                </a:cubicBezTo>
                <a:cubicBezTo>
                  <a:pt x="505" y="189"/>
                  <a:pt x="496" y="194"/>
                  <a:pt x="488" y="200"/>
                </a:cubicBezTo>
                <a:close/>
                <a:moveTo>
                  <a:pt x="514" y="181"/>
                </a:moveTo>
                <a:cubicBezTo>
                  <a:pt x="495" y="156"/>
                  <a:pt x="472" y="136"/>
                  <a:pt x="448" y="115"/>
                </a:cubicBezTo>
                <a:cubicBezTo>
                  <a:pt x="449" y="115"/>
                  <a:pt x="450" y="115"/>
                  <a:pt x="451" y="116"/>
                </a:cubicBezTo>
                <a:cubicBezTo>
                  <a:pt x="471" y="130"/>
                  <a:pt x="494" y="150"/>
                  <a:pt x="515" y="163"/>
                </a:cubicBezTo>
                <a:cubicBezTo>
                  <a:pt x="519" y="165"/>
                  <a:pt x="524" y="168"/>
                  <a:pt x="527" y="171"/>
                </a:cubicBezTo>
                <a:lnTo>
                  <a:pt x="514" y="181"/>
                </a:lnTo>
                <a:close/>
                <a:moveTo>
                  <a:pt x="558" y="148"/>
                </a:moveTo>
                <a:cubicBezTo>
                  <a:pt x="524" y="120"/>
                  <a:pt x="494" y="89"/>
                  <a:pt x="461" y="59"/>
                </a:cubicBezTo>
                <a:cubicBezTo>
                  <a:pt x="462" y="59"/>
                  <a:pt x="463" y="59"/>
                  <a:pt x="463" y="59"/>
                </a:cubicBezTo>
                <a:cubicBezTo>
                  <a:pt x="497" y="86"/>
                  <a:pt x="530" y="113"/>
                  <a:pt x="562" y="142"/>
                </a:cubicBezTo>
                <a:cubicBezTo>
                  <a:pt x="567" y="146"/>
                  <a:pt x="559" y="146"/>
                  <a:pt x="558" y="148"/>
                </a:cubicBezTo>
                <a:close/>
                <a:moveTo>
                  <a:pt x="431" y="16"/>
                </a:moveTo>
                <a:cubicBezTo>
                  <a:pt x="454" y="39"/>
                  <a:pt x="477" y="62"/>
                  <a:pt x="501" y="84"/>
                </a:cubicBezTo>
                <a:cubicBezTo>
                  <a:pt x="482" y="70"/>
                  <a:pt x="460" y="53"/>
                  <a:pt x="439" y="39"/>
                </a:cubicBezTo>
                <a:cubicBezTo>
                  <a:pt x="442" y="39"/>
                  <a:pt x="445" y="39"/>
                  <a:pt x="443" y="37"/>
                </a:cubicBezTo>
                <a:cubicBezTo>
                  <a:pt x="436" y="33"/>
                  <a:pt x="430" y="28"/>
                  <a:pt x="427" y="23"/>
                </a:cubicBezTo>
                <a:cubicBezTo>
                  <a:pt x="427" y="21"/>
                  <a:pt x="426" y="10"/>
                  <a:pt x="431" y="16"/>
                </a:cubicBezTo>
                <a:close/>
                <a:moveTo>
                  <a:pt x="425" y="48"/>
                </a:moveTo>
                <a:cubicBezTo>
                  <a:pt x="426" y="41"/>
                  <a:pt x="425" y="34"/>
                  <a:pt x="427" y="28"/>
                </a:cubicBezTo>
                <a:cubicBezTo>
                  <a:pt x="431" y="32"/>
                  <a:pt x="434" y="34"/>
                  <a:pt x="438" y="37"/>
                </a:cubicBezTo>
                <a:cubicBezTo>
                  <a:pt x="435" y="39"/>
                  <a:pt x="433" y="35"/>
                  <a:pt x="430" y="36"/>
                </a:cubicBezTo>
                <a:cubicBezTo>
                  <a:pt x="433" y="41"/>
                  <a:pt x="439" y="45"/>
                  <a:pt x="444" y="49"/>
                </a:cubicBezTo>
                <a:cubicBezTo>
                  <a:pt x="444" y="49"/>
                  <a:pt x="445" y="48"/>
                  <a:pt x="445" y="48"/>
                </a:cubicBezTo>
                <a:cubicBezTo>
                  <a:pt x="448" y="50"/>
                  <a:pt x="452" y="52"/>
                  <a:pt x="454" y="55"/>
                </a:cubicBezTo>
                <a:cubicBezTo>
                  <a:pt x="452" y="55"/>
                  <a:pt x="451" y="54"/>
                  <a:pt x="449" y="54"/>
                </a:cubicBezTo>
                <a:cubicBezTo>
                  <a:pt x="473" y="74"/>
                  <a:pt x="497" y="96"/>
                  <a:pt x="519" y="119"/>
                </a:cubicBezTo>
                <a:cubicBezTo>
                  <a:pt x="491" y="96"/>
                  <a:pt x="462" y="73"/>
                  <a:pt x="430" y="54"/>
                </a:cubicBezTo>
                <a:cubicBezTo>
                  <a:pt x="427" y="52"/>
                  <a:pt x="425" y="50"/>
                  <a:pt x="425" y="48"/>
                </a:cubicBezTo>
                <a:close/>
                <a:moveTo>
                  <a:pt x="417" y="96"/>
                </a:moveTo>
                <a:cubicBezTo>
                  <a:pt x="419" y="96"/>
                  <a:pt x="422" y="97"/>
                  <a:pt x="421" y="93"/>
                </a:cubicBezTo>
                <a:cubicBezTo>
                  <a:pt x="426" y="95"/>
                  <a:pt x="425" y="88"/>
                  <a:pt x="421" y="90"/>
                </a:cubicBezTo>
                <a:cubicBezTo>
                  <a:pt x="423" y="81"/>
                  <a:pt x="426" y="71"/>
                  <a:pt x="425" y="60"/>
                </a:cubicBezTo>
                <a:cubicBezTo>
                  <a:pt x="428" y="62"/>
                  <a:pt x="429" y="65"/>
                  <a:pt x="433" y="66"/>
                </a:cubicBezTo>
                <a:cubicBezTo>
                  <a:pt x="431" y="64"/>
                  <a:pt x="434" y="64"/>
                  <a:pt x="435" y="65"/>
                </a:cubicBezTo>
                <a:cubicBezTo>
                  <a:pt x="433" y="60"/>
                  <a:pt x="428" y="63"/>
                  <a:pt x="427" y="57"/>
                </a:cubicBezTo>
                <a:cubicBezTo>
                  <a:pt x="461" y="75"/>
                  <a:pt x="490" y="100"/>
                  <a:pt x="519" y="123"/>
                </a:cubicBezTo>
                <a:cubicBezTo>
                  <a:pt x="531" y="132"/>
                  <a:pt x="544" y="141"/>
                  <a:pt x="555" y="151"/>
                </a:cubicBezTo>
                <a:cubicBezTo>
                  <a:pt x="552" y="155"/>
                  <a:pt x="548" y="152"/>
                  <a:pt x="547" y="151"/>
                </a:cubicBezTo>
                <a:cubicBezTo>
                  <a:pt x="529" y="139"/>
                  <a:pt x="512" y="125"/>
                  <a:pt x="495" y="112"/>
                </a:cubicBezTo>
                <a:cubicBezTo>
                  <a:pt x="508" y="127"/>
                  <a:pt x="526" y="141"/>
                  <a:pt x="542" y="152"/>
                </a:cubicBezTo>
                <a:cubicBezTo>
                  <a:pt x="542" y="152"/>
                  <a:pt x="543" y="153"/>
                  <a:pt x="544" y="153"/>
                </a:cubicBezTo>
                <a:cubicBezTo>
                  <a:pt x="544" y="155"/>
                  <a:pt x="550" y="153"/>
                  <a:pt x="548" y="156"/>
                </a:cubicBezTo>
                <a:cubicBezTo>
                  <a:pt x="545" y="161"/>
                  <a:pt x="538" y="163"/>
                  <a:pt x="533" y="167"/>
                </a:cubicBezTo>
                <a:cubicBezTo>
                  <a:pt x="521" y="155"/>
                  <a:pt x="506" y="142"/>
                  <a:pt x="493" y="130"/>
                </a:cubicBezTo>
                <a:cubicBezTo>
                  <a:pt x="505" y="136"/>
                  <a:pt x="517" y="147"/>
                  <a:pt x="529" y="154"/>
                </a:cubicBezTo>
                <a:cubicBezTo>
                  <a:pt x="531" y="156"/>
                  <a:pt x="528" y="151"/>
                  <a:pt x="527" y="149"/>
                </a:cubicBezTo>
                <a:cubicBezTo>
                  <a:pt x="496" y="122"/>
                  <a:pt x="468" y="92"/>
                  <a:pt x="436" y="68"/>
                </a:cubicBezTo>
                <a:cubicBezTo>
                  <a:pt x="435" y="67"/>
                  <a:pt x="434" y="67"/>
                  <a:pt x="433" y="68"/>
                </a:cubicBezTo>
                <a:cubicBezTo>
                  <a:pt x="455" y="87"/>
                  <a:pt x="477" y="107"/>
                  <a:pt x="498" y="128"/>
                </a:cubicBezTo>
                <a:cubicBezTo>
                  <a:pt x="476" y="112"/>
                  <a:pt x="454" y="95"/>
                  <a:pt x="429" y="80"/>
                </a:cubicBezTo>
                <a:cubicBezTo>
                  <a:pt x="428" y="79"/>
                  <a:pt x="423" y="82"/>
                  <a:pt x="426" y="84"/>
                </a:cubicBezTo>
                <a:cubicBezTo>
                  <a:pt x="460" y="107"/>
                  <a:pt x="498" y="138"/>
                  <a:pt x="524" y="165"/>
                </a:cubicBezTo>
                <a:cubicBezTo>
                  <a:pt x="503" y="150"/>
                  <a:pt x="503" y="150"/>
                  <a:pt x="503" y="150"/>
                </a:cubicBezTo>
                <a:cubicBezTo>
                  <a:pt x="478" y="131"/>
                  <a:pt x="454" y="110"/>
                  <a:pt x="424" y="97"/>
                </a:cubicBezTo>
                <a:cubicBezTo>
                  <a:pt x="424" y="104"/>
                  <a:pt x="445" y="112"/>
                  <a:pt x="442" y="114"/>
                </a:cubicBezTo>
                <a:cubicBezTo>
                  <a:pt x="457" y="129"/>
                  <a:pt x="475" y="143"/>
                  <a:pt x="490" y="160"/>
                </a:cubicBezTo>
                <a:cubicBezTo>
                  <a:pt x="470" y="142"/>
                  <a:pt x="450" y="125"/>
                  <a:pt x="426" y="110"/>
                </a:cubicBezTo>
                <a:cubicBezTo>
                  <a:pt x="423" y="108"/>
                  <a:pt x="418" y="105"/>
                  <a:pt x="413" y="105"/>
                </a:cubicBezTo>
                <a:cubicBezTo>
                  <a:pt x="408" y="106"/>
                  <a:pt x="402" y="101"/>
                  <a:pt x="397" y="97"/>
                </a:cubicBezTo>
                <a:cubicBezTo>
                  <a:pt x="403" y="96"/>
                  <a:pt x="410" y="95"/>
                  <a:pt x="417" y="96"/>
                </a:cubicBezTo>
                <a:close/>
                <a:moveTo>
                  <a:pt x="426" y="118"/>
                </a:moveTo>
                <a:cubicBezTo>
                  <a:pt x="428" y="120"/>
                  <a:pt x="433" y="121"/>
                  <a:pt x="433" y="124"/>
                </a:cubicBezTo>
                <a:cubicBezTo>
                  <a:pt x="452" y="141"/>
                  <a:pt x="472" y="160"/>
                  <a:pt x="487" y="181"/>
                </a:cubicBezTo>
                <a:cubicBezTo>
                  <a:pt x="466" y="163"/>
                  <a:pt x="443" y="141"/>
                  <a:pt x="419" y="124"/>
                </a:cubicBezTo>
                <a:cubicBezTo>
                  <a:pt x="422" y="124"/>
                  <a:pt x="424" y="127"/>
                  <a:pt x="428" y="125"/>
                </a:cubicBezTo>
                <a:cubicBezTo>
                  <a:pt x="413" y="116"/>
                  <a:pt x="398" y="106"/>
                  <a:pt x="384" y="97"/>
                </a:cubicBezTo>
                <a:cubicBezTo>
                  <a:pt x="399" y="102"/>
                  <a:pt x="413" y="111"/>
                  <a:pt x="426" y="118"/>
                </a:cubicBezTo>
                <a:close/>
                <a:moveTo>
                  <a:pt x="405" y="116"/>
                </a:moveTo>
                <a:cubicBezTo>
                  <a:pt x="403" y="121"/>
                  <a:pt x="399" y="113"/>
                  <a:pt x="398" y="112"/>
                </a:cubicBezTo>
                <a:cubicBezTo>
                  <a:pt x="397" y="112"/>
                  <a:pt x="397" y="111"/>
                  <a:pt x="396" y="111"/>
                </a:cubicBezTo>
                <a:cubicBezTo>
                  <a:pt x="396" y="111"/>
                  <a:pt x="396" y="111"/>
                  <a:pt x="396" y="111"/>
                </a:cubicBezTo>
                <a:cubicBezTo>
                  <a:pt x="396" y="111"/>
                  <a:pt x="396" y="111"/>
                  <a:pt x="396" y="111"/>
                </a:cubicBezTo>
                <a:cubicBezTo>
                  <a:pt x="396" y="109"/>
                  <a:pt x="402" y="114"/>
                  <a:pt x="405" y="116"/>
                </a:cubicBezTo>
                <a:close/>
                <a:moveTo>
                  <a:pt x="361" y="105"/>
                </a:moveTo>
                <a:cubicBezTo>
                  <a:pt x="374" y="117"/>
                  <a:pt x="387" y="129"/>
                  <a:pt x="398" y="143"/>
                </a:cubicBezTo>
                <a:cubicBezTo>
                  <a:pt x="346" y="102"/>
                  <a:pt x="346" y="102"/>
                  <a:pt x="346" y="102"/>
                </a:cubicBezTo>
                <a:cubicBezTo>
                  <a:pt x="345" y="101"/>
                  <a:pt x="343" y="101"/>
                  <a:pt x="342" y="100"/>
                </a:cubicBezTo>
                <a:cubicBezTo>
                  <a:pt x="347" y="97"/>
                  <a:pt x="357" y="101"/>
                  <a:pt x="361" y="105"/>
                </a:cubicBezTo>
                <a:close/>
                <a:moveTo>
                  <a:pt x="334" y="98"/>
                </a:moveTo>
                <a:cubicBezTo>
                  <a:pt x="334" y="101"/>
                  <a:pt x="336" y="103"/>
                  <a:pt x="338" y="105"/>
                </a:cubicBezTo>
                <a:cubicBezTo>
                  <a:pt x="342" y="111"/>
                  <a:pt x="347" y="108"/>
                  <a:pt x="352" y="112"/>
                </a:cubicBezTo>
                <a:cubicBezTo>
                  <a:pt x="411" y="158"/>
                  <a:pt x="411" y="158"/>
                  <a:pt x="411" y="158"/>
                </a:cubicBezTo>
                <a:cubicBezTo>
                  <a:pt x="412" y="158"/>
                  <a:pt x="419" y="161"/>
                  <a:pt x="416" y="158"/>
                </a:cubicBezTo>
                <a:cubicBezTo>
                  <a:pt x="403" y="143"/>
                  <a:pt x="390" y="128"/>
                  <a:pt x="376" y="115"/>
                </a:cubicBezTo>
                <a:cubicBezTo>
                  <a:pt x="375" y="114"/>
                  <a:pt x="371" y="109"/>
                  <a:pt x="372" y="110"/>
                </a:cubicBezTo>
                <a:cubicBezTo>
                  <a:pt x="410" y="133"/>
                  <a:pt x="410" y="133"/>
                  <a:pt x="410" y="133"/>
                </a:cubicBezTo>
                <a:cubicBezTo>
                  <a:pt x="397" y="121"/>
                  <a:pt x="379" y="109"/>
                  <a:pt x="363" y="99"/>
                </a:cubicBezTo>
                <a:cubicBezTo>
                  <a:pt x="368" y="99"/>
                  <a:pt x="374" y="98"/>
                  <a:pt x="377" y="100"/>
                </a:cubicBezTo>
                <a:cubicBezTo>
                  <a:pt x="393" y="111"/>
                  <a:pt x="405" y="123"/>
                  <a:pt x="417" y="137"/>
                </a:cubicBezTo>
                <a:cubicBezTo>
                  <a:pt x="410" y="135"/>
                  <a:pt x="410" y="135"/>
                  <a:pt x="410" y="135"/>
                </a:cubicBezTo>
                <a:cubicBezTo>
                  <a:pt x="413" y="137"/>
                  <a:pt x="416" y="138"/>
                  <a:pt x="418" y="141"/>
                </a:cubicBezTo>
                <a:cubicBezTo>
                  <a:pt x="419" y="142"/>
                  <a:pt x="423" y="143"/>
                  <a:pt x="422" y="140"/>
                </a:cubicBezTo>
                <a:cubicBezTo>
                  <a:pt x="421" y="136"/>
                  <a:pt x="416" y="134"/>
                  <a:pt x="415" y="129"/>
                </a:cubicBezTo>
                <a:cubicBezTo>
                  <a:pt x="418" y="128"/>
                  <a:pt x="420" y="132"/>
                  <a:pt x="421" y="134"/>
                </a:cubicBezTo>
                <a:cubicBezTo>
                  <a:pt x="421" y="135"/>
                  <a:pt x="421" y="135"/>
                  <a:pt x="421" y="135"/>
                </a:cubicBezTo>
                <a:cubicBezTo>
                  <a:pt x="441" y="153"/>
                  <a:pt x="459" y="171"/>
                  <a:pt x="475" y="192"/>
                </a:cubicBezTo>
                <a:cubicBezTo>
                  <a:pt x="476" y="193"/>
                  <a:pt x="479" y="194"/>
                  <a:pt x="478" y="197"/>
                </a:cubicBezTo>
                <a:cubicBezTo>
                  <a:pt x="478" y="193"/>
                  <a:pt x="472" y="196"/>
                  <a:pt x="475" y="192"/>
                </a:cubicBezTo>
                <a:cubicBezTo>
                  <a:pt x="421" y="150"/>
                  <a:pt x="421" y="150"/>
                  <a:pt x="421" y="150"/>
                </a:cubicBezTo>
                <a:cubicBezTo>
                  <a:pt x="419" y="148"/>
                  <a:pt x="412" y="146"/>
                  <a:pt x="414" y="150"/>
                </a:cubicBezTo>
                <a:cubicBezTo>
                  <a:pt x="416" y="155"/>
                  <a:pt x="421" y="161"/>
                  <a:pt x="426" y="163"/>
                </a:cubicBezTo>
                <a:cubicBezTo>
                  <a:pt x="429" y="164"/>
                  <a:pt x="429" y="162"/>
                  <a:pt x="428" y="160"/>
                </a:cubicBezTo>
                <a:cubicBezTo>
                  <a:pt x="468" y="191"/>
                  <a:pt x="468" y="191"/>
                  <a:pt x="468" y="191"/>
                </a:cubicBezTo>
                <a:cubicBezTo>
                  <a:pt x="473" y="194"/>
                  <a:pt x="478" y="199"/>
                  <a:pt x="483" y="204"/>
                </a:cubicBezTo>
                <a:cubicBezTo>
                  <a:pt x="470" y="213"/>
                  <a:pt x="454" y="223"/>
                  <a:pt x="442" y="232"/>
                </a:cubicBezTo>
                <a:cubicBezTo>
                  <a:pt x="438" y="220"/>
                  <a:pt x="432" y="211"/>
                  <a:pt x="422" y="204"/>
                </a:cubicBezTo>
                <a:cubicBezTo>
                  <a:pt x="428" y="205"/>
                  <a:pt x="428" y="205"/>
                  <a:pt x="428" y="205"/>
                </a:cubicBezTo>
                <a:cubicBezTo>
                  <a:pt x="424" y="201"/>
                  <a:pt x="424" y="201"/>
                  <a:pt x="424" y="201"/>
                </a:cubicBezTo>
                <a:cubicBezTo>
                  <a:pt x="426" y="201"/>
                  <a:pt x="433" y="206"/>
                  <a:pt x="428" y="206"/>
                </a:cubicBezTo>
                <a:cubicBezTo>
                  <a:pt x="435" y="211"/>
                  <a:pt x="441" y="218"/>
                  <a:pt x="449" y="221"/>
                </a:cubicBezTo>
                <a:cubicBezTo>
                  <a:pt x="448" y="208"/>
                  <a:pt x="434" y="200"/>
                  <a:pt x="430" y="189"/>
                </a:cubicBezTo>
                <a:cubicBezTo>
                  <a:pt x="433" y="190"/>
                  <a:pt x="441" y="194"/>
                  <a:pt x="445" y="198"/>
                </a:cubicBezTo>
                <a:cubicBezTo>
                  <a:pt x="445" y="199"/>
                  <a:pt x="446" y="199"/>
                  <a:pt x="446" y="199"/>
                </a:cubicBezTo>
                <a:cubicBezTo>
                  <a:pt x="451" y="204"/>
                  <a:pt x="455" y="210"/>
                  <a:pt x="462" y="213"/>
                </a:cubicBezTo>
                <a:cubicBezTo>
                  <a:pt x="461" y="216"/>
                  <a:pt x="466" y="215"/>
                  <a:pt x="466" y="213"/>
                </a:cubicBezTo>
                <a:cubicBezTo>
                  <a:pt x="462" y="197"/>
                  <a:pt x="438" y="173"/>
                  <a:pt x="434" y="169"/>
                </a:cubicBezTo>
                <a:cubicBezTo>
                  <a:pt x="433" y="168"/>
                  <a:pt x="426" y="165"/>
                  <a:pt x="428" y="167"/>
                </a:cubicBezTo>
                <a:cubicBezTo>
                  <a:pt x="439" y="178"/>
                  <a:pt x="451" y="191"/>
                  <a:pt x="459" y="206"/>
                </a:cubicBezTo>
                <a:cubicBezTo>
                  <a:pt x="451" y="200"/>
                  <a:pt x="444" y="191"/>
                  <a:pt x="435" y="187"/>
                </a:cubicBezTo>
                <a:cubicBezTo>
                  <a:pt x="429" y="184"/>
                  <a:pt x="423" y="177"/>
                  <a:pt x="424" y="169"/>
                </a:cubicBezTo>
                <a:cubicBezTo>
                  <a:pt x="424" y="168"/>
                  <a:pt x="417" y="164"/>
                  <a:pt x="420" y="168"/>
                </a:cubicBezTo>
                <a:cubicBezTo>
                  <a:pt x="418" y="167"/>
                  <a:pt x="410" y="166"/>
                  <a:pt x="408" y="165"/>
                </a:cubicBezTo>
                <a:cubicBezTo>
                  <a:pt x="386" y="151"/>
                  <a:pt x="371" y="129"/>
                  <a:pt x="352" y="112"/>
                </a:cubicBezTo>
                <a:cubicBezTo>
                  <a:pt x="351" y="112"/>
                  <a:pt x="350" y="113"/>
                  <a:pt x="353" y="115"/>
                </a:cubicBezTo>
                <a:cubicBezTo>
                  <a:pt x="355" y="116"/>
                  <a:pt x="351" y="117"/>
                  <a:pt x="350" y="116"/>
                </a:cubicBezTo>
                <a:cubicBezTo>
                  <a:pt x="361" y="127"/>
                  <a:pt x="376" y="139"/>
                  <a:pt x="384" y="153"/>
                </a:cubicBezTo>
                <a:cubicBezTo>
                  <a:pt x="360" y="134"/>
                  <a:pt x="335" y="115"/>
                  <a:pt x="304" y="100"/>
                </a:cubicBezTo>
                <a:cubicBezTo>
                  <a:pt x="304" y="100"/>
                  <a:pt x="299" y="101"/>
                  <a:pt x="301" y="102"/>
                </a:cubicBezTo>
                <a:cubicBezTo>
                  <a:pt x="332" y="115"/>
                  <a:pt x="356" y="137"/>
                  <a:pt x="383" y="156"/>
                </a:cubicBezTo>
                <a:cubicBezTo>
                  <a:pt x="383" y="156"/>
                  <a:pt x="381" y="155"/>
                  <a:pt x="380" y="155"/>
                </a:cubicBezTo>
                <a:cubicBezTo>
                  <a:pt x="390" y="163"/>
                  <a:pt x="390" y="163"/>
                  <a:pt x="390" y="163"/>
                </a:cubicBezTo>
                <a:cubicBezTo>
                  <a:pt x="360" y="159"/>
                  <a:pt x="360" y="159"/>
                  <a:pt x="360" y="159"/>
                </a:cubicBezTo>
                <a:cubicBezTo>
                  <a:pt x="341" y="142"/>
                  <a:pt x="320" y="125"/>
                  <a:pt x="299" y="109"/>
                </a:cubicBezTo>
                <a:cubicBezTo>
                  <a:pt x="323" y="124"/>
                  <a:pt x="349" y="139"/>
                  <a:pt x="372" y="157"/>
                </a:cubicBezTo>
                <a:cubicBezTo>
                  <a:pt x="373" y="157"/>
                  <a:pt x="379" y="158"/>
                  <a:pt x="377" y="157"/>
                </a:cubicBezTo>
                <a:cubicBezTo>
                  <a:pt x="348" y="135"/>
                  <a:pt x="317" y="115"/>
                  <a:pt x="285" y="96"/>
                </a:cubicBezTo>
                <a:cubicBezTo>
                  <a:pt x="302" y="98"/>
                  <a:pt x="318" y="98"/>
                  <a:pt x="334" y="98"/>
                </a:cubicBezTo>
                <a:close/>
                <a:moveTo>
                  <a:pt x="423" y="198"/>
                </a:moveTo>
                <a:cubicBezTo>
                  <a:pt x="424" y="187"/>
                  <a:pt x="424" y="187"/>
                  <a:pt x="424" y="187"/>
                </a:cubicBezTo>
                <a:cubicBezTo>
                  <a:pt x="432" y="195"/>
                  <a:pt x="438" y="205"/>
                  <a:pt x="443" y="214"/>
                </a:cubicBezTo>
                <a:cubicBezTo>
                  <a:pt x="437" y="209"/>
                  <a:pt x="431" y="202"/>
                  <a:pt x="423" y="198"/>
                </a:cubicBezTo>
                <a:close/>
                <a:moveTo>
                  <a:pt x="281" y="100"/>
                </a:moveTo>
                <a:cubicBezTo>
                  <a:pt x="283" y="104"/>
                  <a:pt x="289" y="104"/>
                  <a:pt x="292" y="107"/>
                </a:cubicBezTo>
                <a:cubicBezTo>
                  <a:pt x="293" y="107"/>
                  <a:pt x="293" y="107"/>
                  <a:pt x="293" y="107"/>
                </a:cubicBezTo>
                <a:cubicBezTo>
                  <a:pt x="295" y="107"/>
                  <a:pt x="297" y="109"/>
                  <a:pt x="298" y="112"/>
                </a:cubicBezTo>
                <a:cubicBezTo>
                  <a:pt x="354" y="158"/>
                  <a:pt x="354" y="158"/>
                  <a:pt x="354" y="158"/>
                </a:cubicBezTo>
                <a:cubicBezTo>
                  <a:pt x="320" y="139"/>
                  <a:pt x="290" y="116"/>
                  <a:pt x="259" y="94"/>
                </a:cubicBezTo>
                <a:cubicBezTo>
                  <a:pt x="268" y="93"/>
                  <a:pt x="277" y="93"/>
                  <a:pt x="281" y="100"/>
                </a:cubicBezTo>
                <a:close/>
                <a:moveTo>
                  <a:pt x="251" y="94"/>
                </a:moveTo>
                <a:cubicBezTo>
                  <a:pt x="277" y="111"/>
                  <a:pt x="299" y="131"/>
                  <a:pt x="319" y="153"/>
                </a:cubicBezTo>
                <a:cubicBezTo>
                  <a:pt x="290" y="132"/>
                  <a:pt x="263" y="109"/>
                  <a:pt x="232" y="91"/>
                </a:cubicBezTo>
                <a:cubicBezTo>
                  <a:pt x="238" y="91"/>
                  <a:pt x="245" y="91"/>
                  <a:pt x="251" y="94"/>
                </a:cubicBezTo>
                <a:close/>
                <a:moveTo>
                  <a:pt x="306" y="149"/>
                </a:moveTo>
                <a:cubicBezTo>
                  <a:pt x="307" y="148"/>
                  <a:pt x="307" y="148"/>
                  <a:pt x="307" y="148"/>
                </a:cubicBezTo>
                <a:cubicBezTo>
                  <a:pt x="315" y="150"/>
                  <a:pt x="314" y="156"/>
                  <a:pt x="320" y="159"/>
                </a:cubicBezTo>
                <a:cubicBezTo>
                  <a:pt x="315" y="159"/>
                  <a:pt x="306" y="160"/>
                  <a:pt x="304" y="158"/>
                </a:cubicBezTo>
                <a:cubicBezTo>
                  <a:pt x="282" y="135"/>
                  <a:pt x="256" y="114"/>
                  <a:pt x="230" y="95"/>
                </a:cubicBezTo>
                <a:cubicBezTo>
                  <a:pt x="257" y="110"/>
                  <a:pt x="281" y="131"/>
                  <a:pt x="306" y="149"/>
                </a:cubicBezTo>
                <a:close/>
                <a:moveTo>
                  <a:pt x="228" y="96"/>
                </a:moveTo>
                <a:cubicBezTo>
                  <a:pt x="227" y="97"/>
                  <a:pt x="226" y="96"/>
                  <a:pt x="225" y="95"/>
                </a:cubicBezTo>
                <a:cubicBezTo>
                  <a:pt x="224" y="93"/>
                  <a:pt x="228" y="95"/>
                  <a:pt x="228" y="96"/>
                </a:cubicBezTo>
                <a:close/>
                <a:moveTo>
                  <a:pt x="295" y="158"/>
                </a:moveTo>
                <a:cubicBezTo>
                  <a:pt x="258" y="159"/>
                  <a:pt x="258" y="159"/>
                  <a:pt x="258" y="159"/>
                </a:cubicBezTo>
                <a:cubicBezTo>
                  <a:pt x="250" y="148"/>
                  <a:pt x="240" y="139"/>
                  <a:pt x="231" y="129"/>
                </a:cubicBezTo>
                <a:cubicBezTo>
                  <a:pt x="237" y="131"/>
                  <a:pt x="242" y="137"/>
                  <a:pt x="248" y="140"/>
                </a:cubicBezTo>
                <a:cubicBezTo>
                  <a:pt x="257" y="145"/>
                  <a:pt x="263" y="153"/>
                  <a:pt x="274" y="157"/>
                </a:cubicBezTo>
                <a:cubicBezTo>
                  <a:pt x="277" y="159"/>
                  <a:pt x="276" y="153"/>
                  <a:pt x="275" y="152"/>
                </a:cubicBezTo>
                <a:cubicBezTo>
                  <a:pt x="254" y="127"/>
                  <a:pt x="229" y="106"/>
                  <a:pt x="204" y="85"/>
                </a:cubicBezTo>
                <a:cubicBezTo>
                  <a:pt x="236" y="107"/>
                  <a:pt x="265" y="133"/>
                  <a:pt x="295" y="158"/>
                </a:cubicBezTo>
                <a:close/>
                <a:moveTo>
                  <a:pt x="185" y="82"/>
                </a:moveTo>
                <a:cubicBezTo>
                  <a:pt x="194" y="85"/>
                  <a:pt x="203" y="85"/>
                  <a:pt x="207" y="92"/>
                </a:cubicBezTo>
                <a:cubicBezTo>
                  <a:pt x="204" y="92"/>
                  <a:pt x="204" y="92"/>
                  <a:pt x="204" y="92"/>
                </a:cubicBezTo>
                <a:cubicBezTo>
                  <a:pt x="227" y="109"/>
                  <a:pt x="248" y="128"/>
                  <a:pt x="267" y="149"/>
                </a:cubicBezTo>
                <a:cubicBezTo>
                  <a:pt x="237" y="129"/>
                  <a:pt x="211" y="103"/>
                  <a:pt x="182" y="82"/>
                </a:cubicBezTo>
                <a:cubicBezTo>
                  <a:pt x="183" y="82"/>
                  <a:pt x="185" y="82"/>
                  <a:pt x="185" y="82"/>
                </a:cubicBezTo>
                <a:close/>
                <a:moveTo>
                  <a:pt x="188" y="92"/>
                </a:moveTo>
                <a:cubicBezTo>
                  <a:pt x="187" y="93"/>
                  <a:pt x="187" y="93"/>
                  <a:pt x="188" y="94"/>
                </a:cubicBezTo>
                <a:cubicBezTo>
                  <a:pt x="209" y="111"/>
                  <a:pt x="228" y="130"/>
                  <a:pt x="246" y="149"/>
                </a:cubicBezTo>
                <a:cubicBezTo>
                  <a:pt x="246" y="150"/>
                  <a:pt x="246" y="152"/>
                  <a:pt x="246" y="152"/>
                </a:cubicBezTo>
                <a:cubicBezTo>
                  <a:pt x="217" y="127"/>
                  <a:pt x="190" y="101"/>
                  <a:pt x="161" y="76"/>
                </a:cubicBezTo>
                <a:cubicBezTo>
                  <a:pt x="171" y="80"/>
                  <a:pt x="180" y="87"/>
                  <a:pt x="188" y="92"/>
                </a:cubicBezTo>
                <a:close/>
                <a:moveTo>
                  <a:pt x="234" y="147"/>
                </a:moveTo>
                <a:cubicBezTo>
                  <a:pt x="236" y="149"/>
                  <a:pt x="241" y="151"/>
                  <a:pt x="243" y="152"/>
                </a:cubicBezTo>
                <a:cubicBezTo>
                  <a:pt x="240" y="154"/>
                  <a:pt x="248" y="157"/>
                  <a:pt x="247" y="158"/>
                </a:cubicBezTo>
                <a:cubicBezTo>
                  <a:pt x="236" y="163"/>
                  <a:pt x="227" y="161"/>
                  <a:pt x="224" y="153"/>
                </a:cubicBezTo>
                <a:cubicBezTo>
                  <a:pt x="201" y="124"/>
                  <a:pt x="175" y="98"/>
                  <a:pt x="149" y="73"/>
                </a:cubicBezTo>
                <a:cubicBezTo>
                  <a:pt x="178" y="96"/>
                  <a:pt x="206" y="122"/>
                  <a:pt x="234" y="147"/>
                </a:cubicBezTo>
                <a:close/>
                <a:moveTo>
                  <a:pt x="149" y="77"/>
                </a:moveTo>
                <a:cubicBezTo>
                  <a:pt x="169" y="99"/>
                  <a:pt x="192" y="118"/>
                  <a:pt x="210" y="141"/>
                </a:cubicBezTo>
                <a:cubicBezTo>
                  <a:pt x="210" y="141"/>
                  <a:pt x="210" y="142"/>
                  <a:pt x="210" y="143"/>
                </a:cubicBezTo>
                <a:cubicBezTo>
                  <a:pt x="187" y="118"/>
                  <a:pt x="164" y="93"/>
                  <a:pt x="137" y="72"/>
                </a:cubicBezTo>
                <a:cubicBezTo>
                  <a:pt x="142" y="75"/>
                  <a:pt x="145" y="72"/>
                  <a:pt x="149" y="77"/>
                </a:cubicBezTo>
                <a:close/>
                <a:moveTo>
                  <a:pt x="122" y="66"/>
                </a:moveTo>
                <a:cubicBezTo>
                  <a:pt x="161" y="93"/>
                  <a:pt x="191" y="128"/>
                  <a:pt x="223" y="161"/>
                </a:cubicBezTo>
                <a:cubicBezTo>
                  <a:pt x="217" y="163"/>
                  <a:pt x="208" y="163"/>
                  <a:pt x="207" y="162"/>
                </a:cubicBezTo>
                <a:cubicBezTo>
                  <a:pt x="183" y="129"/>
                  <a:pt x="158" y="99"/>
                  <a:pt x="127" y="76"/>
                </a:cubicBezTo>
                <a:cubicBezTo>
                  <a:pt x="154" y="103"/>
                  <a:pt x="181" y="130"/>
                  <a:pt x="202" y="163"/>
                </a:cubicBezTo>
                <a:cubicBezTo>
                  <a:pt x="169" y="128"/>
                  <a:pt x="135" y="90"/>
                  <a:pt x="98" y="59"/>
                </a:cubicBezTo>
                <a:cubicBezTo>
                  <a:pt x="106" y="60"/>
                  <a:pt x="113" y="64"/>
                  <a:pt x="118" y="69"/>
                </a:cubicBezTo>
                <a:cubicBezTo>
                  <a:pt x="115" y="64"/>
                  <a:pt x="121" y="66"/>
                  <a:pt x="122" y="66"/>
                </a:cubicBezTo>
                <a:close/>
                <a:moveTo>
                  <a:pt x="79" y="52"/>
                </a:moveTo>
                <a:cubicBezTo>
                  <a:pt x="80" y="52"/>
                  <a:pt x="80" y="52"/>
                  <a:pt x="80" y="52"/>
                </a:cubicBezTo>
                <a:cubicBezTo>
                  <a:pt x="88" y="53"/>
                  <a:pt x="89" y="61"/>
                  <a:pt x="94" y="66"/>
                </a:cubicBezTo>
                <a:cubicBezTo>
                  <a:pt x="122" y="91"/>
                  <a:pt x="147" y="118"/>
                  <a:pt x="167" y="151"/>
                </a:cubicBezTo>
                <a:cubicBezTo>
                  <a:pt x="131" y="116"/>
                  <a:pt x="99" y="75"/>
                  <a:pt x="62" y="42"/>
                </a:cubicBezTo>
                <a:cubicBezTo>
                  <a:pt x="68" y="44"/>
                  <a:pt x="74" y="48"/>
                  <a:pt x="79" y="52"/>
                </a:cubicBezTo>
                <a:close/>
                <a:moveTo>
                  <a:pt x="37" y="27"/>
                </a:moveTo>
                <a:cubicBezTo>
                  <a:pt x="51" y="37"/>
                  <a:pt x="65" y="49"/>
                  <a:pt x="76" y="63"/>
                </a:cubicBezTo>
                <a:cubicBezTo>
                  <a:pt x="64" y="54"/>
                  <a:pt x="50" y="41"/>
                  <a:pt x="40" y="33"/>
                </a:cubicBezTo>
                <a:cubicBezTo>
                  <a:pt x="37" y="31"/>
                  <a:pt x="38" y="29"/>
                  <a:pt x="37" y="27"/>
                </a:cubicBezTo>
                <a:close/>
                <a:moveTo>
                  <a:pt x="41" y="41"/>
                </a:moveTo>
                <a:cubicBezTo>
                  <a:pt x="58" y="53"/>
                  <a:pt x="75" y="67"/>
                  <a:pt x="88" y="84"/>
                </a:cubicBezTo>
                <a:cubicBezTo>
                  <a:pt x="88" y="84"/>
                  <a:pt x="88" y="85"/>
                  <a:pt x="88" y="86"/>
                </a:cubicBezTo>
                <a:cubicBezTo>
                  <a:pt x="72" y="71"/>
                  <a:pt x="54" y="56"/>
                  <a:pt x="41" y="41"/>
                </a:cubicBezTo>
                <a:close/>
                <a:moveTo>
                  <a:pt x="46" y="51"/>
                </a:moveTo>
                <a:cubicBezTo>
                  <a:pt x="60" y="65"/>
                  <a:pt x="77" y="79"/>
                  <a:pt x="92" y="93"/>
                </a:cubicBezTo>
                <a:cubicBezTo>
                  <a:pt x="91" y="94"/>
                  <a:pt x="98" y="96"/>
                  <a:pt x="96" y="93"/>
                </a:cubicBezTo>
                <a:cubicBezTo>
                  <a:pt x="94" y="88"/>
                  <a:pt x="90" y="84"/>
                  <a:pt x="88" y="79"/>
                </a:cubicBezTo>
                <a:cubicBezTo>
                  <a:pt x="110" y="104"/>
                  <a:pt x="131" y="130"/>
                  <a:pt x="147" y="159"/>
                </a:cubicBezTo>
                <a:cubicBezTo>
                  <a:pt x="115" y="131"/>
                  <a:pt x="88" y="95"/>
                  <a:pt x="57" y="66"/>
                </a:cubicBezTo>
                <a:cubicBezTo>
                  <a:pt x="52" y="62"/>
                  <a:pt x="46" y="59"/>
                  <a:pt x="46" y="51"/>
                </a:cubicBezTo>
                <a:close/>
                <a:moveTo>
                  <a:pt x="47" y="171"/>
                </a:moveTo>
                <a:cubicBezTo>
                  <a:pt x="51" y="173"/>
                  <a:pt x="54" y="177"/>
                  <a:pt x="58" y="179"/>
                </a:cubicBezTo>
                <a:cubicBezTo>
                  <a:pt x="57" y="173"/>
                  <a:pt x="53" y="177"/>
                  <a:pt x="51" y="169"/>
                </a:cubicBezTo>
                <a:cubicBezTo>
                  <a:pt x="63" y="176"/>
                  <a:pt x="70" y="186"/>
                  <a:pt x="79" y="193"/>
                </a:cubicBezTo>
                <a:cubicBezTo>
                  <a:pt x="83" y="195"/>
                  <a:pt x="84" y="191"/>
                  <a:pt x="84" y="189"/>
                </a:cubicBezTo>
                <a:cubicBezTo>
                  <a:pt x="81" y="178"/>
                  <a:pt x="73" y="169"/>
                  <a:pt x="65" y="163"/>
                </a:cubicBezTo>
                <a:cubicBezTo>
                  <a:pt x="65" y="163"/>
                  <a:pt x="64" y="162"/>
                  <a:pt x="63" y="163"/>
                </a:cubicBezTo>
                <a:cubicBezTo>
                  <a:pt x="69" y="170"/>
                  <a:pt x="76" y="178"/>
                  <a:pt x="79" y="188"/>
                </a:cubicBezTo>
                <a:cubicBezTo>
                  <a:pt x="68" y="180"/>
                  <a:pt x="60" y="170"/>
                  <a:pt x="49" y="163"/>
                </a:cubicBezTo>
                <a:cubicBezTo>
                  <a:pt x="51" y="150"/>
                  <a:pt x="51" y="150"/>
                  <a:pt x="51" y="150"/>
                </a:cubicBezTo>
                <a:cubicBezTo>
                  <a:pt x="55" y="152"/>
                  <a:pt x="56" y="160"/>
                  <a:pt x="62" y="156"/>
                </a:cubicBezTo>
                <a:cubicBezTo>
                  <a:pt x="63" y="157"/>
                  <a:pt x="63" y="157"/>
                  <a:pt x="63" y="157"/>
                </a:cubicBezTo>
                <a:cubicBezTo>
                  <a:pt x="75" y="166"/>
                  <a:pt x="87" y="177"/>
                  <a:pt x="98" y="188"/>
                </a:cubicBezTo>
                <a:cubicBezTo>
                  <a:pt x="70" y="201"/>
                  <a:pt x="70" y="201"/>
                  <a:pt x="70" y="201"/>
                </a:cubicBezTo>
                <a:cubicBezTo>
                  <a:pt x="68" y="193"/>
                  <a:pt x="63" y="185"/>
                  <a:pt x="56" y="180"/>
                </a:cubicBezTo>
                <a:cubicBezTo>
                  <a:pt x="59" y="185"/>
                  <a:pt x="66" y="196"/>
                  <a:pt x="66" y="202"/>
                </a:cubicBezTo>
                <a:cubicBezTo>
                  <a:pt x="43" y="183"/>
                  <a:pt x="43" y="183"/>
                  <a:pt x="43" y="183"/>
                </a:cubicBezTo>
                <a:cubicBezTo>
                  <a:pt x="45" y="180"/>
                  <a:pt x="48" y="176"/>
                  <a:pt x="47" y="171"/>
                </a:cubicBezTo>
                <a:close/>
                <a:moveTo>
                  <a:pt x="40" y="191"/>
                </a:moveTo>
                <a:cubicBezTo>
                  <a:pt x="45" y="193"/>
                  <a:pt x="49" y="200"/>
                  <a:pt x="51" y="207"/>
                </a:cubicBezTo>
                <a:cubicBezTo>
                  <a:pt x="47" y="205"/>
                  <a:pt x="40" y="202"/>
                  <a:pt x="37" y="197"/>
                </a:cubicBezTo>
                <a:lnTo>
                  <a:pt x="40" y="191"/>
                </a:lnTo>
                <a:close/>
                <a:moveTo>
                  <a:pt x="51" y="209"/>
                </a:moveTo>
                <a:cubicBezTo>
                  <a:pt x="55" y="208"/>
                  <a:pt x="53" y="203"/>
                  <a:pt x="51" y="200"/>
                </a:cubicBezTo>
                <a:cubicBezTo>
                  <a:pt x="49" y="196"/>
                  <a:pt x="46" y="194"/>
                  <a:pt x="42" y="188"/>
                </a:cubicBezTo>
                <a:cubicBezTo>
                  <a:pt x="48" y="191"/>
                  <a:pt x="59" y="201"/>
                  <a:pt x="63" y="205"/>
                </a:cubicBezTo>
                <a:cubicBezTo>
                  <a:pt x="42" y="217"/>
                  <a:pt x="42" y="217"/>
                  <a:pt x="42" y="217"/>
                </a:cubicBezTo>
                <a:cubicBezTo>
                  <a:pt x="41" y="212"/>
                  <a:pt x="38" y="206"/>
                  <a:pt x="35" y="201"/>
                </a:cubicBezTo>
                <a:cubicBezTo>
                  <a:pt x="41" y="204"/>
                  <a:pt x="46" y="211"/>
                  <a:pt x="51" y="209"/>
                </a:cubicBezTo>
                <a:close/>
                <a:moveTo>
                  <a:pt x="38" y="220"/>
                </a:moveTo>
                <a:cubicBezTo>
                  <a:pt x="28" y="221"/>
                  <a:pt x="18" y="227"/>
                  <a:pt x="14" y="234"/>
                </a:cubicBezTo>
                <a:cubicBezTo>
                  <a:pt x="20" y="225"/>
                  <a:pt x="28" y="216"/>
                  <a:pt x="32" y="205"/>
                </a:cubicBezTo>
                <a:cubicBezTo>
                  <a:pt x="36" y="210"/>
                  <a:pt x="41" y="220"/>
                  <a:pt x="38" y="220"/>
                </a:cubicBezTo>
                <a:close/>
              </a:path>
            </a:pathLst>
          </a:custGeo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6476FF8-EDD9-484A-AC60-EE72FCD17514}"/>
              </a:ext>
            </a:extLst>
          </p:cNvPr>
          <p:cNvSpPr txBox="1"/>
          <p:nvPr/>
        </p:nvSpPr>
        <p:spPr>
          <a:xfrm>
            <a:off x="2717800" y="1887406"/>
            <a:ext cx="9372600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ea typeface="方正静蕾简体" panose="02000000000000000000" pitchFamily="2" charset="-122"/>
              </a:rPr>
              <a:t>         </a:t>
            </a:r>
            <a:r>
              <a:rPr lang="zh-CN" altLang="en-US" sz="2400" dirty="0">
                <a:ea typeface="方正静蕾简体" panose="02000000000000000000" pitchFamily="2" charset="-122"/>
              </a:rPr>
              <a:t>设计</a:t>
            </a:r>
            <a:r>
              <a:rPr lang="zh-CN" altLang="zh-CN" sz="2400" dirty="0">
                <a:ea typeface="方正静蕾简体" panose="02000000000000000000" pitchFamily="2" charset="-122"/>
              </a:rPr>
              <a:t>主要目标是通过需求分析将系统主要功能进行挖掘和完善，主要系统功能</a:t>
            </a:r>
            <a:r>
              <a:rPr lang="zh-CN" altLang="en-US" sz="2400" dirty="0">
                <a:ea typeface="方正静蕾简体" panose="02000000000000000000" pitchFamily="2" charset="-122"/>
              </a:rPr>
              <a:t>模块</a:t>
            </a:r>
            <a:r>
              <a:rPr lang="zh-CN" altLang="zh-CN" sz="2400" dirty="0">
                <a:ea typeface="方正静蕾简体" panose="02000000000000000000" pitchFamily="2" charset="-122"/>
              </a:rPr>
              <a:t>如下：</a:t>
            </a:r>
            <a:endParaRPr lang="en-US" altLang="zh-CN" sz="2400" dirty="0">
              <a:ea typeface="方正静蕾简体" panose="02000000000000000000" pitchFamily="2" charset="-122"/>
            </a:endParaRPr>
          </a:p>
          <a:p>
            <a:r>
              <a:rPr lang="zh-CN" altLang="en-US" sz="2400" dirty="0">
                <a:ea typeface="方正静蕾简体" panose="02000000000000000000" pitchFamily="2" charset="-122"/>
              </a:rPr>
              <a:t>（</a:t>
            </a:r>
            <a:r>
              <a:rPr lang="en-US" altLang="zh-CN" sz="2400" dirty="0">
                <a:ea typeface="方正静蕾简体" panose="02000000000000000000" pitchFamily="2" charset="-122"/>
              </a:rPr>
              <a:t>1</a:t>
            </a:r>
            <a:r>
              <a:rPr lang="zh-CN" altLang="en-US" sz="2400" dirty="0">
                <a:ea typeface="方正静蕾简体" panose="02000000000000000000" pitchFamily="2" charset="-122"/>
              </a:rPr>
              <a:t>）客户身份识别功能（审核客户入住信息）</a:t>
            </a:r>
            <a:endParaRPr lang="en-US" altLang="zh-CN" sz="2400" dirty="0">
              <a:ea typeface="方正静蕾简体" panose="02000000000000000000" pitchFamily="2" charset="-122"/>
            </a:endParaRPr>
          </a:p>
          <a:p>
            <a:r>
              <a:rPr lang="en-US" altLang="zh-CN" sz="2800" dirty="0">
                <a:ea typeface="方正静蕾简体" panose="02000000000000000000" pitchFamily="2" charset="-122"/>
              </a:rPr>
              <a:t>	</a:t>
            </a:r>
            <a:r>
              <a:rPr lang="zh-CN" altLang="en-US" sz="2000" dirty="0">
                <a:ea typeface="方正静蕾简体" panose="02000000000000000000" pitchFamily="2" charset="-122"/>
              </a:rPr>
              <a:t>通过扫描实现用户姓名和身份证信息的识别，后期考虑加入用户照片。</a:t>
            </a:r>
            <a:endParaRPr lang="zh-CN" altLang="zh-CN" sz="2000" dirty="0">
              <a:ea typeface="方正静蕾简体" panose="02000000000000000000" pitchFamily="2" charset="-122"/>
            </a:endParaRPr>
          </a:p>
          <a:p>
            <a:r>
              <a:rPr lang="zh-CN" altLang="en-US" sz="2400" dirty="0">
                <a:ea typeface="方正静蕾简体" panose="02000000000000000000" pitchFamily="2" charset="-122"/>
              </a:rPr>
              <a:t>（</a:t>
            </a:r>
            <a:r>
              <a:rPr lang="en-US" altLang="zh-CN" sz="2400" dirty="0">
                <a:ea typeface="方正静蕾简体" panose="02000000000000000000" pitchFamily="2" charset="-122"/>
              </a:rPr>
              <a:t>2</a:t>
            </a:r>
            <a:r>
              <a:rPr lang="zh-CN" altLang="en-US" sz="2400" dirty="0">
                <a:ea typeface="方正静蕾简体" panose="02000000000000000000" pitchFamily="2" charset="-122"/>
              </a:rPr>
              <a:t>）客户入住信息登记</a:t>
            </a:r>
            <a:endParaRPr lang="en-US" altLang="zh-CN" sz="2400" dirty="0">
              <a:ea typeface="方正静蕾简体" panose="02000000000000000000" pitchFamily="2" charset="-122"/>
            </a:endParaRPr>
          </a:p>
          <a:p>
            <a:r>
              <a:rPr lang="en-US" altLang="zh-CN" sz="2800" dirty="0">
                <a:ea typeface="方正静蕾简体" panose="02000000000000000000" pitchFamily="2" charset="-122"/>
              </a:rPr>
              <a:t>	</a:t>
            </a:r>
            <a:r>
              <a:rPr lang="zh-CN" altLang="en-US" sz="2000" dirty="0">
                <a:ea typeface="方正静蕾简体" panose="02000000000000000000" pitchFamily="2" charset="-122"/>
              </a:rPr>
              <a:t>主要用来存储客户身份信息，入住和离开时间，入住的房间等</a:t>
            </a:r>
            <a:r>
              <a:rPr lang="zh-CN" altLang="en-US" sz="2800" dirty="0">
                <a:ea typeface="方正静蕾简体" panose="02000000000000000000" pitchFamily="2" charset="-122"/>
              </a:rPr>
              <a:t>。</a:t>
            </a:r>
            <a:endParaRPr lang="en-US" altLang="zh-CN" sz="2800" dirty="0">
              <a:ea typeface="方正静蕾简体" panose="02000000000000000000" pitchFamily="2" charset="-122"/>
            </a:endParaRPr>
          </a:p>
          <a:p>
            <a:r>
              <a:rPr lang="zh-CN" altLang="en-US" sz="2400" dirty="0">
                <a:ea typeface="方正静蕾简体" panose="02000000000000000000" pitchFamily="2" charset="-122"/>
              </a:rPr>
              <a:t>（</a:t>
            </a:r>
            <a:r>
              <a:rPr lang="en-US" altLang="zh-CN" sz="2400" dirty="0">
                <a:ea typeface="方正静蕾简体" panose="02000000000000000000" pitchFamily="2" charset="-122"/>
              </a:rPr>
              <a:t>3</a:t>
            </a:r>
            <a:r>
              <a:rPr lang="zh-CN" altLang="en-US" sz="2400" dirty="0">
                <a:ea typeface="方正静蕾简体" panose="02000000000000000000" pitchFamily="2" charset="-122"/>
              </a:rPr>
              <a:t>）微信付款功能</a:t>
            </a:r>
            <a:endParaRPr lang="en-US" altLang="zh-CN" sz="2400" dirty="0">
              <a:ea typeface="方正静蕾简体" panose="02000000000000000000" pitchFamily="2" charset="-122"/>
            </a:endParaRPr>
          </a:p>
          <a:p>
            <a:r>
              <a:rPr lang="en-US" altLang="zh-CN" sz="2800" dirty="0">
                <a:ea typeface="方正静蕾简体" panose="02000000000000000000" pitchFamily="2" charset="-122"/>
              </a:rPr>
              <a:t>	</a:t>
            </a:r>
            <a:r>
              <a:rPr lang="zh-CN" altLang="en-US" sz="2000" dirty="0">
                <a:ea typeface="方正静蕾简体" panose="02000000000000000000" pitchFamily="2" charset="-122"/>
              </a:rPr>
              <a:t>调用二维码，实现住宿费用和押金的支付。</a:t>
            </a:r>
            <a:endParaRPr lang="en-US" altLang="zh-CN" sz="2000" dirty="0">
              <a:ea typeface="方正静蕾简体" panose="02000000000000000000" pitchFamily="2" charset="-122"/>
            </a:endParaRPr>
          </a:p>
          <a:p>
            <a:r>
              <a:rPr lang="zh-CN" altLang="en-US" sz="2400" dirty="0">
                <a:ea typeface="方正静蕾简体" panose="02000000000000000000" pitchFamily="2" charset="-122"/>
              </a:rPr>
              <a:t>（</a:t>
            </a:r>
            <a:r>
              <a:rPr lang="en-US" altLang="zh-CN" sz="2400" dirty="0">
                <a:ea typeface="方正静蕾简体" panose="02000000000000000000" pitchFamily="2" charset="-122"/>
              </a:rPr>
              <a:t>4</a:t>
            </a:r>
            <a:r>
              <a:rPr lang="zh-CN" altLang="en-US" sz="2400" dirty="0">
                <a:ea typeface="方正静蕾简体" panose="02000000000000000000" pitchFamily="2" charset="-122"/>
              </a:rPr>
              <a:t>）房间信息管理</a:t>
            </a:r>
            <a:endParaRPr lang="en-US" altLang="zh-CN" sz="2400" dirty="0">
              <a:ea typeface="方正静蕾简体" panose="02000000000000000000" pitchFamily="2" charset="-122"/>
            </a:endParaRPr>
          </a:p>
          <a:p>
            <a:r>
              <a:rPr lang="en-US" altLang="zh-CN" sz="2800" dirty="0">
                <a:ea typeface="方正静蕾简体" panose="02000000000000000000" pitchFamily="2" charset="-122"/>
              </a:rPr>
              <a:t>	</a:t>
            </a:r>
            <a:r>
              <a:rPr lang="zh-CN" altLang="en-US" sz="2000" dirty="0">
                <a:ea typeface="方正静蕾简体" panose="02000000000000000000" pitchFamily="2" charset="-122"/>
              </a:rPr>
              <a:t>这个功能是管理员功能，主要用来查询或修改房间信息和状态，为管理人员提供便捷。</a:t>
            </a:r>
            <a:endParaRPr lang="en-US" altLang="zh-CN" sz="2000" dirty="0">
              <a:ea typeface="方正静蕾简体" panose="02000000000000000000" pitchFamily="2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4315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638962" y="-347987"/>
            <a:ext cx="844943" cy="1606357"/>
            <a:chOff x="8730" y="0"/>
            <a:chExt cx="1589087" cy="3021084"/>
          </a:xfr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1"/>
          </a:gradFill>
        </p:grpSpPr>
        <p:cxnSp>
          <p:nvCxnSpPr>
            <p:cNvPr id="4" name="直接连接符 3"/>
            <p:cNvCxnSpPr/>
            <p:nvPr/>
          </p:nvCxnSpPr>
          <p:spPr>
            <a:xfrm>
              <a:off x="803273" y="0"/>
              <a:ext cx="0" cy="1381196"/>
            </a:xfrm>
            <a:prstGeom prst="line">
              <a:avLst/>
            </a:prstGeom>
            <a:grpFill/>
            <a:ln w="28575">
              <a:solidFill>
                <a:srgbClr val="3D3D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Group 4"/>
            <p:cNvGrpSpPr>
              <a:grpSpLocks noChangeAspect="1"/>
            </p:cNvGrpSpPr>
            <p:nvPr/>
          </p:nvGrpSpPr>
          <p:grpSpPr bwMode="auto">
            <a:xfrm>
              <a:off x="8730" y="1381196"/>
              <a:ext cx="1589087" cy="1639888"/>
              <a:chOff x="1308" y="1009"/>
              <a:chExt cx="1001" cy="1033"/>
            </a:xfrm>
            <a:grpFill/>
          </p:grpSpPr>
          <p:sp>
            <p:nvSpPr>
              <p:cNvPr id="6" name="Freeform 5"/>
              <p:cNvSpPr/>
              <p:nvPr/>
            </p:nvSpPr>
            <p:spPr bwMode="auto">
              <a:xfrm>
                <a:off x="1528" y="1009"/>
                <a:ext cx="571" cy="830"/>
              </a:xfrm>
              <a:custGeom>
                <a:avLst/>
                <a:gdLst>
                  <a:gd name="T0" fmla="*/ 404 w 439"/>
                  <a:gd name="T1" fmla="*/ 298 h 638"/>
                  <a:gd name="T2" fmla="*/ 321 w 439"/>
                  <a:gd name="T3" fmla="*/ 223 h 638"/>
                  <a:gd name="T4" fmla="*/ 321 w 439"/>
                  <a:gd name="T5" fmla="*/ 50 h 638"/>
                  <a:gd name="T6" fmla="*/ 318 w 439"/>
                  <a:gd name="T7" fmla="*/ 41 h 638"/>
                  <a:gd name="T8" fmla="*/ 221 w 439"/>
                  <a:gd name="T9" fmla="*/ 0 h 638"/>
                  <a:gd name="T10" fmla="*/ 118 w 439"/>
                  <a:gd name="T11" fmla="*/ 40 h 638"/>
                  <a:gd name="T12" fmla="*/ 114 w 439"/>
                  <a:gd name="T13" fmla="*/ 50 h 638"/>
                  <a:gd name="T14" fmla="*/ 114 w 439"/>
                  <a:gd name="T15" fmla="*/ 225 h 638"/>
                  <a:gd name="T16" fmla="*/ 34 w 439"/>
                  <a:gd name="T17" fmla="*/ 300 h 638"/>
                  <a:gd name="T18" fmla="*/ 0 w 439"/>
                  <a:gd name="T19" fmla="*/ 418 h 638"/>
                  <a:gd name="T20" fmla="*/ 220 w 439"/>
                  <a:gd name="T21" fmla="*/ 638 h 638"/>
                  <a:gd name="T22" fmla="*/ 439 w 439"/>
                  <a:gd name="T23" fmla="*/ 418 h 638"/>
                  <a:gd name="T24" fmla="*/ 404 w 439"/>
                  <a:gd name="T25" fmla="*/ 298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39" h="638">
                    <a:moveTo>
                      <a:pt x="404" y="298"/>
                    </a:moveTo>
                    <a:cubicBezTo>
                      <a:pt x="383" y="267"/>
                      <a:pt x="355" y="241"/>
                      <a:pt x="321" y="223"/>
                    </a:cubicBezTo>
                    <a:cubicBezTo>
                      <a:pt x="321" y="222"/>
                      <a:pt x="321" y="50"/>
                      <a:pt x="321" y="50"/>
                    </a:cubicBezTo>
                    <a:cubicBezTo>
                      <a:pt x="321" y="47"/>
                      <a:pt x="320" y="44"/>
                      <a:pt x="318" y="41"/>
                    </a:cubicBezTo>
                    <a:cubicBezTo>
                      <a:pt x="316" y="39"/>
                      <a:pt x="282" y="0"/>
                      <a:pt x="221" y="0"/>
                    </a:cubicBezTo>
                    <a:cubicBezTo>
                      <a:pt x="162" y="0"/>
                      <a:pt x="120" y="38"/>
                      <a:pt x="118" y="40"/>
                    </a:cubicBezTo>
                    <a:cubicBezTo>
                      <a:pt x="116" y="43"/>
                      <a:pt x="114" y="46"/>
                      <a:pt x="114" y="50"/>
                    </a:cubicBezTo>
                    <a:cubicBezTo>
                      <a:pt x="114" y="50"/>
                      <a:pt x="114" y="223"/>
                      <a:pt x="114" y="225"/>
                    </a:cubicBezTo>
                    <a:cubicBezTo>
                      <a:pt x="81" y="243"/>
                      <a:pt x="54" y="269"/>
                      <a:pt x="34" y="300"/>
                    </a:cubicBezTo>
                    <a:cubicBezTo>
                      <a:pt x="11" y="335"/>
                      <a:pt x="0" y="376"/>
                      <a:pt x="0" y="418"/>
                    </a:cubicBezTo>
                    <a:cubicBezTo>
                      <a:pt x="0" y="539"/>
                      <a:pt x="98" y="638"/>
                      <a:pt x="220" y="638"/>
                    </a:cubicBezTo>
                    <a:cubicBezTo>
                      <a:pt x="341" y="638"/>
                      <a:pt x="439" y="539"/>
                      <a:pt x="439" y="418"/>
                    </a:cubicBezTo>
                    <a:cubicBezTo>
                      <a:pt x="439" y="375"/>
                      <a:pt x="427" y="334"/>
                      <a:pt x="404" y="298"/>
                    </a:cubicBezTo>
                    <a:close/>
                  </a:path>
                </a:pathLst>
              </a:custGeom>
              <a:solidFill>
                <a:srgbClr val="FBFB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7" name="Freeform 6"/>
              <p:cNvSpPr>
                <a:spLocks noEditPoints="1"/>
              </p:cNvSpPr>
              <p:nvPr/>
            </p:nvSpPr>
            <p:spPr bwMode="auto">
              <a:xfrm>
                <a:off x="1526" y="1009"/>
                <a:ext cx="573" cy="830"/>
              </a:xfrm>
              <a:custGeom>
                <a:avLst/>
                <a:gdLst>
                  <a:gd name="T0" fmla="*/ 440 w 440"/>
                  <a:gd name="T1" fmla="*/ 418 h 638"/>
                  <a:gd name="T2" fmla="*/ 322 w 440"/>
                  <a:gd name="T3" fmla="*/ 223 h 638"/>
                  <a:gd name="T4" fmla="*/ 319 w 440"/>
                  <a:gd name="T5" fmla="*/ 41 h 638"/>
                  <a:gd name="T6" fmla="*/ 119 w 440"/>
                  <a:gd name="T7" fmla="*/ 40 h 638"/>
                  <a:gd name="T8" fmla="*/ 114 w 440"/>
                  <a:gd name="T9" fmla="*/ 225 h 638"/>
                  <a:gd name="T10" fmla="*/ 0 w 440"/>
                  <a:gd name="T11" fmla="*/ 418 h 638"/>
                  <a:gd name="T12" fmla="*/ 143 w 440"/>
                  <a:gd name="T13" fmla="*/ 75 h 638"/>
                  <a:gd name="T14" fmla="*/ 294 w 440"/>
                  <a:gd name="T15" fmla="*/ 134 h 638"/>
                  <a:gd name="T16" fmla="*/ 143 w 440"/>
                  <a:gd name="T17" fmla="*/ 75 h 638"/>
                  <a:gd name="T18" fmla="*/ 294 w 440"/>
                  <a:gd name="T19" fmla="*/ 162 h 638"/>
                  <a:gd name="T20" fmla="*/ 294 w 440"/>
                  <a:gd name="T21" fmla="*/ 189 h 638"/>
                  <a:gd name="T22" fmla="*/ 143 w 440"/>
                  <a:gd name="T23" fmla="*/ 134 h 638"/>
                  <a:gd name="T24" fmla="*/ 213 w 440"/>
                  <a:gd name="T25" fmla="*/ 411 h 638"/>
                  <a:gd name="T26" fmla="*/ 184 w 440"/>
                  <a:gd name="T27" fmla="*/ 400 h 638"/>
                  <a:gd name="T28" fmla="*/ 196 w 440"/>
                  <a:gd name="T29" fmla="*/ 200 h 638"/>
                  <a:gd name="T30" fmla="*/ 230 w 440"/>
                  <a:gd name="T31" fmla="*/ 228 h 638"/>
                  <a:gd name="T32" fmla="*/ 218 w 440"/>
                  <a:gd name="T33" fmla="*/ 408 h 638"/>
                  <a:gd name="T34" fmla="*/ 213 w 440"/>
                  <a:gd name="T35" fmla="*/ 459 h 638"/>
                  <a:gd name="T36" fmla="*/ 213 w 440"/>
                  <a:gd name="T37" fmla="*/ 435 h 638"/>
                  <a:gd name="T38" fmla="*/ 136 w 440"/>
                  <a:gd name="T39" fmla="*/ 245 h 638"/>
                  <a:gd name="T40" fmla="*/ 143 w 440"/>
                  <a:gd name="T41" fmla="*/ 191 h 638"/>
                  <a:gd name="T42" fmla="*/ 183 w 440"/>
                  <a:gd name="T43" fmla="*/ 228 h 638"/>
                  <a:gd name="T44" fmla="*/ 146 w 440"/>
                  <a:gd name="T45" fmla="*/ 411 h 638"/>
                  <a:gd name="T46" fmla="*/ 139 w 440"/>
                  <a:gd name="T47" fmla="*/ 470 h 638"/>
                  <a:gd name="T48" fmla="*/ 181 w 440"/>
                  <a:gd name="T49" fmla="*/ 421 h 638"/>
                  <a:gd name="T50" fmla="*/ 188 w 440"/>
                  <a:gd name="T51" fmla="*/ 450 h 638"/>
                  <a:gd name="T52" fmla="*/ 237 w 440"/>
                  <a:gd name="T53" fmla="*/ 450 h 638"/>
                  <a:gd name="T54" fmla="*/ 245 w 440"/>
                  <a:gd name="T55" fmla="*/ 421 h 638"/>
                  <a:gd name="T56" fmla="*/ 286 w 440"/>
                  <a:gd name="T57" fmla="*/ 470 h 638"/>
                  <a:gd name="T58" fmla="*/ 279 w 440"/>
                  <a:gd name="T59" fmla="*/ 411 h 638"/>
                  <a:gd name="T60" fmla="*/ 243 w 440"/>
                  <a:gd name="T61" fmla="*/ 228 h 638"/>
                  <a:gd name="T62" fmla="*/ 294 w 440"/>
                  <a:gd name="T63" fmla="*/ 217 h 638"/>
                  <a:gd name="T64" fmla="*/ 302 w 440"/>
                  <a:gd name="T65" fmla="*/ 244 h 638"/>
                  <a:gd name="T66" fmla="*/ 220 w 440"/>
                  <a:gd name="T67" fmla="*/ 610 h 638"/>
                  <a:gd name="T68" fmla="*/ 136 w 440"/>
                  <a:gd name="T69" fmla="*/ 245 h 638"/>
                  <a:gd name="T70" fmla="*/ 160 w 440"/>
                  <a:gd name="T71" fmla="*/ 443 h 638"/>
                  <a:gd name="T72" fmla="*/ 143 w 440"/>
                  <a:gd name="T73" fmla="*/ 447 h 638"/>
                  <a:gd name="T74" fmla="*/ 168 w 440"/>
                  <a:gd name="T75" fmla="*/ 422 h 638"/>
                  <a:gd name="T76" fmla="*/ 273 w 440"/>
                  <a:gd name="T77" fmla="*/ 429 h 638"/>
                  <a:gd name="T78" fmla="*/ 280 w 440"/>
                  <a:gd name="T79" fmla="*/ 452 h 638"/>
                  <a:gd name="T80" fmla="*/ 258 w 440"/>
                  <a:gd name="T81" fmla="*/ 422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40" h="638">
                    <a:moveTo>
                      <a:pt x="220" y="638"/>
                    </a:moveTo>
                    <a:cubicBezTo>
                      <a:pt x="342" y="638"/>
                      <a:pt x="440" y="539"/>
                      <a:pt x="440" y="418"/>
                    </a:cubicBezTo>
                    <a:cubicBezTo>
                      <a:pt x="440" y="375"/>
                      <a:pt x="428" y="334"/>
                      <a:pt x="405" y="298"/>
                    </a:cubicBezTo>
                    <a:cubicBezTo>
                      <a:pt x="384" y="267"/>
                      <a:pt x="356" y="241"/>
                      <a:pt x="322" y="223"/>
                    </a:cubicBezTo>
                    <a:cubicBezTo>
                      <a:pt x="322" y="222"/>
                      <a:pt x="322" y="50"/>
                      <a:pt x="322" y="50"/>
                    </a:cubicBezTo>
                    <a:cubicBezTo>
                      <a:pt x="322" y="47"/>
                      <a:pt x="321" y="44"/>
                      <a:pt x="319" y="41"/>
                    </a:cubicBezTo>
                    <a:cubicBezTo>
                      <a:pt x="317" y="39"/>
                      <a:pt x="283" y="0"/>
                      <a:pt x="222" y="0"/>
                    </a:cubicBezTo>
                    <a:cubicBezTo>
                      <a:pt x="162" y="0"/>
                      <a:pt x="121" y="38"/>
                      <a:pt x="119" y="40"/>
                    </a:cubicBezTo>
                    <a:cubicBezTo>
                      <a:pt x="117" y="43"/>
                      <a:pt x="115" y="46"/>
                      <a:pt x="115" y="50"/>
                    </a:cubicBezTo>
                    <a:cubicBezTo>
                      <a:pt x="115" y="50"/>
                      <a:pt x="115" y="223"/>
                      <a:pt x="114" y="225"/>
                    </a:cubicBezTo>
                    <a:cubicBezTo>
                      <a:pt x="82" y="243"/>
                      <a:pt x="55" y="269"/>
                      <a:pt x="35" y="300"/>
                    </a:cubicBezTo>
                    <a:cubicBezTo>
                      <a:pt x="12" y="335"/>
                      <a:pt x="0" y="376"/>
                      <a:pt x="0" y="418"/>
                    </a:cubicBezTo>
                    <a:cubicBezTo>
                      <a:pt x="0" y="539"/>
                      <a:pt x="99" y="638"/>
                      <a:pt x="220" y="638"/>
                    </a:cubicBezTo>
                    <a:close/>
                    <a:moveTo>
                      <a:pt x="143" y="75"/>
                    </a:moveTo>
                    <a:cubicBezTo>
                      <a:pt x="294" y="102"/>
                      <a:pt x="294" y="102"/>
                      <a:pt x="294" y="102"/>
                    </a:cubicBezTo>
                    <a:cubicBezTo>
                      <a:pt x="294" y="134"/>
                      <a:pt x="294" y="134"/>
                      <a:pt x="294" y="134"/>
                    </a:cubicBezTo>
                    <a:cubicBezTo>
                      <a:pt x="143" y="106"/>
                      <a:pt x="143" y="106"/>
                      <a:pt x="143" y="106"/>
                    </a:cubicBezTo>
                    <a:lnTo>
                      <a:pt x="143" y="75"/>
                    </a:lnTo>
                    <a:close/>
                    <a:moveTo>
                      <a:pt x="143" y="134"/>
                    </a:moveTo>
                    <a:cubicBezTo>
                      <a:pt x="294" y="162"/>
                      <a:pt x="294" y="162"/>
                      <a:pt x="294" y="162"/>
                    </a:cubicBezTo>
                    <a:cubicBezTo>
                      <a:pt x="294" y="180"/>
                      <a:pt x="294" y="180"/>
                      <a:pt x="294" y="180"/>
                    </a:cubicBezTo>
                    <a:cubicBezTo>
                      <a:pt x="294" y="189"/>
                      <a:pt x="294" y="189"/>
                      <a:pt x="294" y="189"/>
                    </a:cubicBezTo>
                    <a:cubicBezTo>
                      <a:pt x="143" y="163"/>
                      <a:pt x="143" y="163"/>
                      <a:pt x="143" y="163"/>
                    </a:cubicBezTo>
                    <a:lnTo>
                      <a:pt x="143" y="134"/>
                    </a:lnTo>
                    <a:close/>
                    <a:moveTo>
                      <a:pt x="218" y="408"/>
                    </a:moveTo>
                    <a:cubicBezTo>
                      <a:pt x="216" y="409"/>
                      <a:pt x="214" y="410"/>
                      <a:pt x="213" y="411"/>
                    </a:cubicBezTo>
                    <a:cubicBezTo>
                      <a:pt x="211" y="410"/>
                      <a:pt x="209" y="409"/>
                      <a:pt x="207" y="408"/>
                    </a:cubicBezTo>
                    <a:cubicBezTo>
                      <a:pt x="201" y="404"/>
                      <a:pt x="193" y="402"/>
                      <a:pt x="184" y="400"/>
                    </a:cubicBezTo>
                    <a:cubicBezTo>
                      <a:pt x="191" y="354"/>
                      <a:pt x="194" y="273"/>
                      <a:pt x="195" y="228"/>
                    </a:cubicBezTo>
                    <a:cubicBezTo>
                      <a:pt x="195" y="215"/>
                      <a:pt x="196" y="205"/>
                      <a:pt x="196" y="200"/>
                    </a:cubicBezTo>
                    <a:cubicBezTo>
                      <a:pt x="230" y="206"/>
                      <a:pt x="230" y="206"/>
                      <a:pt x="230" y="206"/>
                    </a:cubicBezTo>
                    <a:cubicBezTo>
                      <a:pt x="230" y="211"/>
                      <a:pt x="230" y="219"/>
                      <a:pt x="230" y="228"/>
                    </a:cubicBezTo>
                    <a:cubicBezTo>
                      <a:pt x="231" y="273"/>
                      <a:pt x="234" y="354"/>
                      <a:pt x="241" y="400"/>
                    </a:cubicBezTo>
                    <a:cubicBezTo>
                      <a:pt x="233" y="402"/>
                      <a:pt x="225" y="404"/>
                      <a:pt x="218" y="408"/>
                    </a:cubicBezTo>
                    <a:close/>
                    <a:moveTo>
                      <a:pt x="225" y="448"/>
                    </a:moveTo>
                    <a:cubicBezTo>
                      <a:pt x="224" y="452"/>
                      <a:pt x="218" y="459"/>
                      <a:pt x="213" y="459"/>
                    </a:cubicBezTo>
                    <a:cubicBezTo>
                      <a:pt x="208" y="459"/>
                      <a:pt x="201" y="452"/>
                      <a:pt x="201" y="448"/>
                    </a:cubicBezTo>
                    <a:cubicBezTo>
                      <a:pt x="201" y="445"/>
                      <a:pt x="204" y="439"/>
                      <a:pt x="213" y="435"/>
                    </a:cubicBezTo>
                    <a:cubicBezTo>
                      <a:pt x="221" y="439"/>
                      <a:pt x="225" y="445"/>
                      <a:pt x="225" y="448"/>
                    </a:cubicBezTo>
                    <a:close/>
                    <a:moveTo>
                      <a:pt x="136" y="245"/>
                    </a:moveTo>
                    <a:cubicBezTo>
                      <a:pt x="144" y="242"/>
                      <a:pt x="144" y="242"/>
                      <a:pt x="144" y="242"/>
                    </a:cubicBezTo>
                    <a:cubicBezTo>
                      <a:pt x="143" y="191"/>
                      <a:pt x="143" y="191"/>
                      <a:pt x="143" y="191"/>
                    </a:cubicBezTo>
                    <a:cubicBezTo>
                      <a:pt x="183" y="198"/>
                      <a:pt x="183" y="198"/>
                      <a:pt x="183" y="198"/>
                    </a:cubicBezTo>
                    <a:cubicBezTo>
                      <a:pt x="183" y="205"/>
                      <a:pt x="183" y="215"/>
                      <a:pt x="183" y="228"/>
                    </a:cubicBezTo>
                    <a:cubicBezTo>
                      <a:pt x="181" y="278"/>
                      <a:pt x="178" y="360"/>
                      <a:pt x="172" y="400"/>
                    </a:cubicBezTo>
                    <a:cubicBezTo>
                      <a:pt x="162" y="401"/>
                      <a:pt x="153" y="404"/>
                      <a:pt x="146" y="411"/>
                    </a:cubicBezTo>
                    <a:cubicBezTo>
                      <a:pt x="138" y="418"/>
                      <a:pt x="133" y="429"/>
                      <a:pt x="131" y="441"/>
                    </a:cubicBezTo>
                    <a:cubicBezTo>
                      <a:pt x="129" y="453"/>
                      <a:pt x="132" y="464"/>
                      <a:pt x="139" y="470"/>
                    </a:cubicBezTo>
                    <a:cubicBezTo>
                      <a:pt x="146" y="477"/>
                      <a:pt x="158" y="477"/>
                      <a:pt x="170" y="457"/>
                    </a:cubicBezTo>
                    <a:cubicBezTo>
                      <a:pt x="174" y="449"/>
                      <a:pt x="178" y="436"/>
                      <a:pt x="181" y="421"/>
                    </a:cubicBezTo>
                    <a:cubicBezTo>
                      <a:pt x="186" y="421"/>
                      <a:pt x="192" y="423"/>
                      <a:pt x="197" y="425"/>
                    </a:cubicBezTo>
                    <a:cubicBezTo>
                      <a:pt x="189" y="434"/>
                      <a:pt x="188" y="444"/>
                      <a:pt x="188" y="450"/>
                    </a:cubicBezTo>
                    <a:cubicBezTo>
                      <a:pt x="189" y="464"/>
                      <a:pt x="200" y="480"/>
                      <a:pt x="213" y="480"/>
                    </a:cubicBezTo>
                    <a:cubicBezTo>
                      <a:pt x="225" y="480"/>
                      <a:pt x="236" y="464"/>
                      <a:pt x="237" y="450"/>
                    </a:cubicBezTo>
                    <a:cubicBezTo>
                      <a:pt x="237" y="444"/>
                      <a:pt x="236" y="434"/>
                      <a:pt x="229" y="425"/>
                    </a:cubicBezTo>
                    <a:cubicBezTo>
                      <a:pt x="234" y="423"/>
                      <a:pt x="239" y="421"/>
                      <a:pt x="245" y="421"/>
                    </a:cubicBezTo>
                    <a:cubicBezTo>
                      <a:pt x="248" y="436"/>
                      <a:pt x="251" y="449"/>
                      <a:pt x="256" y="457"/>
                    </a:cubicBezTo>
                    <a:cubicBezTo>
                      <a:pt x="267" y="477"/>
                      <a:pt x="279" y="477"/>
                      <a:pt x="286" y="470"/>
                    </a:cubicBezTo>
                    <a:cubicBezTo>
                      <a:pt x="293" y="464"/>
                      <a:pt x="296" y="453"/>
                      <a:pt x="294" y="441"/>
                    </a:cubicBezTo>
                    <a:cubicBezTo>
                      <a:pt x="292" y="429"/>
                      <a:pt x="287" y="418"/>
                      <a:pt x="279" y="411"/>
                    </a:cubicBezTo>
                    <a:cubicBezTo>
                      <a:pt x="272" y="404"/>
                      <a:pt x="263" y="401"/>
                      <a:pt x="254" y="400"/>
                    </a:cubicBezTo>
                    <a:cubicBezTo>
                      <a:pt x="247" y="360"/>
                      <a:pt x="244" y="278"/>
                      <a:pt x="243" y="228"/>
                    </a:cubicBezTo>
                    <a:cubicBezTo>
                      <a:pt x="243" y="220"/>
                      <a:pt x="242" y="214"/>
                      <a:pt x="242" y="208"/>
                    </a:cubicBezTo>
                    <a:cubicBezTo>
                      <a:pt x="294" y="217"/>
                      <a:pt x="294" y="217"/>
                      <a:pt x="294" y="217"/>
                    </a:cubicBezTo>
                    <a:cubicBezTo>
                      <a:pt x="294" y="240"/>
                      <a:pt x="294" y="240"/>
                      <a:pt x="294" y="240"/>
                    </a:cubicBezTo>
                    <a:cubicBezTo>
                      <a:pt x="302" y="244"/>
                      <a:pt x="302" y="244"/>
                      <a:pt x="302" y="244"/>
                    </a:cubicBezTo>
                    <a:cubicBezTo>
                      <a:pt x="369" y="275"/>
                      <a:pt x="413" y="344"/>
                      <a:pt x="413" y="418"/>
                    </a:cubicBezTo>
                    <a:cubicBezTo>
                      <a:pt x="413" y="524"/>
                      <a:pt x="326" y="610"/>
                      <a:pt x="220" y="610"/>
                    </a:cubicBezTo>
                    <a:cubicBezTo>
                      <a:pt x="114" y="610"/>
                      <a:pt x="28" y="524"/>
                      <a:pt x="28" y="418"/>
                    </a:cubicBezTo>
                    <a:cubicBezTo>
                      <a:pt x="28" y="344"/>
                      <a:pt x="70" y="278"/>
                      <a:pt x="136" y="245"/>
                    </a:cubicBezTo>
                    <a:close/>
                    <a:moveTo>
                      <a:pt x="168" y="422"/>
                    </a:moveTo>
                    <a:cubicBezTo>
                      <a:pt x="165" y="431"/>
                      <a:pt x="163" y="438"/>
                      <a:pt x="160" y="443"/>
                    </a:cubicBezTo>
                    <a:cubicBezTo>
                      <a:pt x="154" y="454"/>
                      <a:pt x="148" y="455"/>
                      <a:pt x="145" y="452"/>
                    </a:cubicBezTo>
                    <a:cubicBezTo>
                      <a:pt x="144" y="451"/>
                      <a:pt x="143" y="449"/>
                      <a:pt x="143" y="447"/>
                    </a:cubicBezTo>
                    <a:cubicBezTo>
                      <a:pt x="144" y="439"/>
                      <a:pt x="147" y="434"/>
                      <a:pt x="152" y="429"/>
                    </a:cubicBezTo>
                    <a:cubicBezTo>
                      <a:pt x="156" y="425"/>
                      <a:pt x="162" y="423"/>
                      <a:pt x="168" y="422"/>
                    </a:cubicBezTo>
                    <a:close/>
                    <a:moveTo>
                      <a:pt x="258" y="422"/>
                    </a:moveTo>
                    <a:cubicBezTo>
                      <a:pt x="264" y="423"/>
                      <a:pt x="269" y="425"/>
                      <a:pt x="273" y="429"/>
                    </a:cubicBezTo>
                    <a:cubicBezTo>
                      <a:pt x="278" y="434"/>
                      <a:pt x="281" y="439"/>
                      <a:pt x="282" y="447"/>
                    </a:cubicBezTo>
                    <a:cubicBezTo>
                      <a:pt x="283" y="449"/>
                      <a:pt x="282" y="451"/>
                      <a:pt x="280" y="452"/>
                    </a:cubicBezTo>
                    <a:cubicBezTo>
                      <a:pt x="277" y="455"/>
                      <a:pt x="271" y="454"/>
                      <a:pt x="265" y="443"/>
                    </a:cubicBezTo>
                    <a:cubicBezTo>
                      <a:pt x="262" y="438"/>
                      <a:pt x="260" y="431"/>
                      <a:pt x="258" y="4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8" name="Freeform 7"/>
              <p:cNvSpPr/>
              <p:nvPr/>
            </p:nvSpPr>
            <p:spPr bwMode="auto">
              <a:xfrm>
                <a:off x="2145" y="1578"/>
                <a:ext cx="164" cy="42"/>
              </a:xfrm>
              <a:custGeom>
                <a:avLst/>
                <a:gdLst>
                  <a:gd name="T0" fmla="*/ 0 w 126"/>
                  <a:gd name="T1" fmla="*/ 16 h 33"/>
                  <a:gd name="T2" fmla="*/ 17 w 126"/>
                  <a:gd name="T3" fmla="*/ 33 h 33"/>
                  <a:gd name="T4" fmla="*/ 109 w 126"/>
                  <a:gd name="T5" fmla="*/ 33 h 33"/>
                  <a:gd name="T6" fmla="*/ 126 w 126"/>
                  <a:gd name="T7" fmla="*/ 16 h 33"/>
                  <a:gd name="T8" fmla="*/ 109 w 126"/>
                  <a:gd name="T9" fmla="*/ 0 h 33"/>
                  <a:gd name="T10" fmla="*/ 17 w 126"/>
                  <a:gd name="T11" fmla="*/ 0 h 33"/>
                  <a:gd name="T12" fmla="*/ 0 w 126"/>
                  <a:gd name="T13" fmla="*/ 16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6" h="33">
                    <a:moveTo>
                      <a:pt x="0" y="16"/>
                    </a:moveTo>
                    <a:cubicBezTo>
                      <a:pt x="0" y="25"/>
                      <a:pt x="7" y="33"/>
                      <a:pt x="17" y="33"/>
                    </a:cubicBezTo>
                    <a:cubicBezTo>
                      <a:pt x="109" y="33"/>
                      <a:pt x="109" y="33"/>
                      <a:pt x="109" y="33"/>
                    </a:cubicBezTo>
                    <a:cubicBezTo>
                      <a:pt x="118" y="33"/>
                      <a:pt x="126" y="25"/>
                      <a:pt x="126" y="16"/>
                    </a:cubicBezTo>
                    <a:cubicBezTo>
                      <a:pt x="126" y="7"/>
                      <a:pt x="118" y="0"/>
                      <a:pt x="109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0"/>
                      <a:pt x="0" y="7"/>
                      <a:pt x="0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9" name="Freeform 8"/>
              <p:cNvSpPr/>
              <p:nvPr/>
            </p:nvSpPr>
            <p:spPr bwMode="auto">
              <a:xfrm>
                <a:off x="1763" y="1882"/>
                <a:ext cx="44" cy="160"/>
              </a:xfrm>
              <a:custGeom>
                <a:avLst/>
                <a:gdLst>
                  <a:gd name="T0" fmla="*/ 17 w 34"/>
                  <a:gd name="T1" fmla="*/ 0 h 123"/>
                  <a:gd name="T2" fmla="*/ 0 w 34"/>
                  <a:gd name="T3" fmla="*/ 16 h 123"/>
                  <a:gd name="T4" fmla="*/ 0 w 34"/>
                  <a:gd name="T5" fmla="*/ 106 h 123"/>
                  <a:gd name="T6" fmla="*/ 17 w 34"/>
                  <a:gd name="T7" fmla="*/ 123 h 123"/>
                  <a:gd name="T8" fmla="*/ 34 w 34"/>
                  <a:gd name="T9" fmla="*/ 106 h 123"/>
                  <a:gd name="T10" fmla="*/ 34 w 34"/>
                  <a:gd name="T11" fmla="*/ 16 h 123"/>
                  <a:gd name="T12" fmla="*/ 17 w 34"/>
                  <a:gd name="T13" fmla="*/ 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23">
                    <a:moveTo>
                      <a:pt x="17" y="0"/>
                    </a:moveTo>
                    <a:cubicBezTo>
                      <a:pt x="7" y="0"/>
                      <a:pt x="0" y="7"/>
                      <a:pt x="0" y="16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115"/>
                      <a:pt x="7" y="123"/>
                      <a:pt x="17" y="123"/>
                    </a:cubicBezTo>
                    <a:cubicBezTo>
                      <a:pt x="26" y="123"/>
                      <a:pt x="34" y="115"/>
                      <a:pt x="34" y="10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7"/>
                      <a:pt x="26" y="0"/>
                      <a:pt x="1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0" name="Freeform 9"/>
              <p:cNvSpPr/>
              <p:nvPr/>
            </p:nvSpPr>
            <p:spPr bwMode="auto">
              <a:xfrm>
                <a:off x="1308" y="1557"/>
                <a:ext cx="165" cy="44"/>
              </a:xfrm>
              <a:custGeom>
                <a:avLst/>
                <a:gdLst>
                  <a:gd name="T0" fmla="*/ 17 w 127"/>
                  <a:gd name="T1" fmla="*/ 34 h 34"/>
                  <a:gd name="T2" fmla="*/ 110 w 127"/>
                  <a:gd name="T3" fmla="*/ 34 h 34"/>
                  <a:gd name="T4" fmla="*/ 127 w 127"/>
                  <a:gd name="T5" fmla="*/ 17 h 34"/>
                  <a:gd name="T6" fmla="*/ 110 w 127"/>
                  <a:gd name="T7" fmla="*/ 0 h 34"/>
                  <a:gd name="T8" fmla="*/ 17 w 127"/>
                  <a:gd name="T9" fmla="*/ 0 h 34"/>
                  <a:gd name="T10" fmla="*/ 0 w 127"/>
                  <a:gd name="T11" fmla="*/ 17 h 34"/>
                  <a:gd name="T12" fmla="*/ 17 w 127"/>
                  <a:gd name="T13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7" h="34">
                    <a:moveTo>
                      <a:pt x="17" y="34"/>
                    </a:moveTo>
                    <a:cubicBezTo>
                      <a:pt x="110" y="34"/>
                      <a:pt x="110" y="34"/>
                      <a:pt x="110" y="34"/>
                    </a:cubicBezTo>
                    <a:cubicBezTo>
                      <a:pt x="119" y="34"/>
                      <a:pt x="127" y="26"/>
                      <a:pt x="127" y="17"/>
                    </a:cubicBezTo>
                    <a:cubicBezTo>
                      <a:pt x="127" y="8"/>
                      <a:pt x="119" y="0"/>
                      <a:pt x="110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8" y="0"/>
                      <a:pt x="0" y="8"/>
                      <a:pt x="0" y="17"/>
                    </a:cubicBezTo>
                    <a:cubicBezTo>
                      <a:pt x="0" y="26"/>
                      <a:pt x="8" y="34"/>
                      <a:pt x="17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1" name="Freeform 10"/>
              <p:cNvSpPr/>
              <p:nvPr/>
            </p:nvSpPr>
            <p:spPr bwMode="auto">
              <a:xfrm>
                <a:off x="1403" y="1231"/>
                <a:ext cx="145" cy="117"/>
              </a:xfrm>
              <a:custGeom>
                <a:avLst/>
                <a:gdLst>
                  <a:gd name="T0" fmla="*/ 9 w 112"/>
                  <a:gd name="T1" fmla="*/ 30 h 90"/>
                  <a:gd name="T2" fmla="*/ 83 w 112"/>
                  <a:gd name="T3" fmla="*/ 84 h 90"/>
                  <a:gd name="T4" fmla="*/ 107 w 112"/>
                  <a:gd name="T5" fmla="*/ 81 h 90"/>
                  <a:gd name="T6" fmla="*/ 103 w 112"/>
                  <a:gd name="T7" fmla="*/ 58 h 90"/>
                  <a:gd name="T8" fmla="*/ 30 w 112"/>
                  <a:gd name="T9" fmla="*/ 3 h 90"/>
                  <a:gd name="T10" fmla="*/ 20 w 112"/>
                  <a:gd name="T11" fmla="*/ 0 h 90"/>
                  <a:gd name="T12" fmla="*/ 6 w 112"/>
                  <a:gd name="T13" fmla="*/ 7 h 90"/>
                  <a:gd name="T14" fmla="*/ 9 w 112"/>
                  <a:gd name="T15" fmla="*/ 3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2" h="90">
                    <a:moveTo>
                      <a:pt x="9" y="30"/>
                    </a:moveTo>
                    <a:cubicBezTo>
                      <a:pt x="83" y="84"/>
                      <a:pt x="83" y="84"/>
                      <a:pt x="83" y="84"/>
                    </a:cubicBezTo>
                    <a:cubicBezTo>
                      <a:pt x="90" y="90"/>
                      <a:pt x="101" y="88"/>
                      <a:pt x="107" y="81"/>
                    </a:cubicBezTo>
                    <a:cubicBezTo>
                      <a:pt x="112" y="74"/>
                      <a:pt x="111" y="63"/>
                      <a:pt x="103" y="58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27" y="1"/>
                      <a:pt x="23" y="0"/>
                      <a:pt x="20" y="0"/>
                    </a:cubicBezTo>
                    <a:cubicBezTo>
                      <a:pt x="14" y="0"/>
                      <a:pt x="9" y="2"/>
                      <a:pt x="6" y="7"/>
                    </a:cubicBezTo>
                    <a:cubicBezTo>
                      <a:pt x="0" y="14"/>
                      <a:pt x="2" y="24"/>
                      <a:pt x="9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" name="Freeform 11"/>
              <p:cNvSpPr/>
              <p:nvPr/>
            </p:nvSpPr>
            <p:spPr bwMode="auto">
              <a:xfrm>
                <a:off x="2073" y="1231"/>
                <a:ext cx="145" cy="117"/>
              </a:xfrm>
              <a:custGeom>
                <a:avLst/>
                <a:gdLst>
                  <a:gd name="T0" fmla="*/ 29 w 112"/>
                  <a:gd name="T1" fmla="*/ 84 h 90"/>
                  <a:gd name="T2" fmla="*/ 103 w 112"/>
                  <a:gd name="T3" fmla="*/ 30 h 90"/>
                  <a:gd name="T4" fmla="*/ 106 w 112"/>
                  <a:gd name="T5" fmla="*/ 7 h 90"/>
                  <a:gd name="T6" fmla="*/ 92 w 112"/>
                  <a:gd name="T7" fmla="*/ 0 h 90"/>
                  <a:gd name="T8" fmla="*/ 82 w 112"/>
                  <a:gd name="T9" fmla="*/ 3 h 90"/>
                  <a:gd name="T10" fmla="*/ 9 w 112"/>
                  <a:gd name="T11" fmla="*/ 58 h 90"/>
                  <a:gd name="T12" fmla="*/ 5 w 112"/>
                  <a:gd name="T13" fmla="*/ 81 h 90"/>
                  <a:gd name="T14" fmla="*/ 29 w 112"/>
                  <a:gd name="T15" fmla="*/ 84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2" h="90">
                    <a:moveTo>
                      <a:pt x="29" y="84"/>
                    </a:moveTo>
                    <a:cubicBezTo>
                      <a:pt x="103" y="30"/>
                      <a:pt x="103" y="30"/>
                      <a:pt x="103" y="30"/>
                    </a:cubicBezTo>
                    <a:cubicBezTo>
                      <a:pt x="110" y="24"/>
                      <a:pt x="112" y="14"/>
                      <a:pt x="106" y="7"/>
                    </a:cubicBezTo>
                    <a:cubicBezTo>
                      <a:pt x="103" y="2"/>
                      <a:pt x="98" y="0"/>
                      <a:pt x="92" y="0"/>
                    </a:cubicBezTo>
                    <a:cubicBezTo>
                      <a:pt x="89" y="0"/>
                      <a:pt x="85" y="1"/>
                      <a:pt x="82" y="3"/>
                    </a:cubicBezTo>
                    <a:cubicBezTo>
                      <a:pt x="9" y="58"/>
                      <a:pt x="9" y="58"/>
                      <a:pt x="9" y="58"/>
                    </a:cubicBezTo>
                    <a:cubicBezTo>
                      <a:pt x="1" y="63"/>
                      <a:pt x="0" y="74"/>
                      <a:pt x="5" y="81"/>
                    </a:cubicBezTo>
                    <a:cubicBezTo>
                      <a:pt x="11" y="88"/>
                      <a:pt x="22" y="90"/>
                      <a:pt x="29" y="8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3" name="Freeform 12"/>
              <p:cNvSpPr/>
              <p:nvPr/>
            </p:nvSpPr>
            <p:spPr bwMode="auto">
              <a:xfrm>
                <a:off x="1431" y="1813"/>
                <a:ext cx="134" cy="128"/>
              </a:xfrm>
              <a:custGeom>
                <a:avLst/>
                <a:gdLst>
                  <a:gd name="T0" fmla="*/ 84 w 103"/>
                  <a:gd name="T1" fmla="*/ 0 h 98"/>
                  <a:gd name="T2" fmla="*/ 72 w 103"/>
                  <a:gd name="T3" fmla="*/ 4 h 98"/>
                  <a:gd name="T4" fmla="*/ 7 w 103"/>
                  <a:gd name="T5" fmla="*/ 68 h 98"/>
                  <a:gd name="T6" fmla="*/ 7 w 103"/>
                  <a:gd name="T7" fmla="*/ 91 h 98"/>
                  <a:gd name="T8" fmla="*/ 31 w 103"/>
                  <a:gd name="T9" fmla="*/ 91 h 98"/>
                  <a:gd name="T10" fmla="*/ 96 w 103"/>
                  <a:gd name="T11" fmla="*/ 28 h 98"/>
                  <a:gd name="T12" fmla="*/ 96 w 103"/>
                  <a:gd name="T13" fmla="*/ 4 h 98"/>
                  <a:gd name="T14" fmla="*/ 84 w 103"/>
                  <a:gd name="T15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3" h="98">
                    <a:moveTo>
                      <a:pt x="84" y="0"/>
                    </a:moveTo>
                    <a:cubicBezTo>
                      <a:pt x="80" y="0"/>
                      <a:pt x="75" y="1"/>
                      <a:pt x="72" y="4"/>
                    </a:cubicBezTo>
                    <a:cubicBezTo>
                      <a:pt x="7" y="68"/>
                      <a:pt x="7" y="68"/>
                      <a:pt x="7" y="68"/>
                    </a:cubicBezTo>
                    <a:cubicBezTo>
                      <a:pt x="0" y="74"/>
                      <a:pt x="0" y="85"/>
                      <a:pt x="7" y="91"/>
                    </a:cubicBezTo>
                    <a:cubicBezTo>
                      <a:pt x="13" y="98"/>
                      <a:pt x="24" y="98"/>
                      <a:pt x="31" y="91"/>
                    </a:cubicBezTo>
                    <a:cubicBezTo>
                      <a:pt x="96" y="28"/>
                      <a:pt x="96" y="28"/>
                      <a:pt x="96" y="28"/>
                    </a:cubicBezTo>
                    <a:cubicBezTo>
                      <a:pt x="103" y="21"/>
                      <a:pt x="103" y="11"/>
                      <a:pt x="96" y="4"/>
                    </a:cubicBezTo>
                    <a:cubicBezTo>
                      <a:pt x="93" y="1"/>
                      <a:pt x="88" y="0"/>
                      <a:pt x="8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4" name="Freeform 13"/>
              <p:cNvSpPr/>
              <p:nvPr/>
            </p:nvSpPr>
            <p:spPr bwMode="auto">
              <a:xfrm>
                <a:off x="2043" y="1813"/>
                <a:ext cx="132" cy="128"/>
              </a:xfrm>
              <a:custGeom>
                <a:avLst/>
                <a:gdLst>
                  <a:gd name="T0" fmla="*/ 31 w 102"/>
                  <a:gd name="T1" fmla="*/ 4 h 98"/>
                  <a:gd name="T2" fmla="*/ 19 w 102"/>
                  <a:gd name="T3" fmla="*/ 0 h 98"/>
                  <a:gd name="T4" fmla="*/ 7 w 102"/>
                  <a:gd name="T5" fmla="*/ 4 h 98"/>
                  <a:gd name="T6" fmla="*/ 7 w 102"/>
                  <a:gd name="T7" fmla="*/ 28 h 98"/>
                  <a:gd name="T8" fmla="*/ 72 w 102"/>
                  <a:gd name="T9" fmla="*/ 91 h 98"/>
                  <a:gd name="T10" fmla="*/ 96 w 102"/>
                  <a:gd name="T11" fmla="*/ 91 h 98"/>
                  <a:gd name="T12" fmla="*/ 96 w 102"/>
                  <a:gd name="T13" fmla="*/ 68 h 98"/>
                  <a:gd name="T14" fmla="*/ 31 w 102"/>
                  <a:gd name="T15" fmla="*/ 4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2" h="98">
                    <a:moveTo>
                      <a:pt x="31" y="4"/>
                    </a:moveTo>
                    <a:cubicBezTo>
                      <a:pt x="27" y="1"/>
                      <a:pt x="23" y="0"/>
                      <a:pt x="19" y="0"/>
                    </a:cubicBezTo>
                    <a:cubicBezTo>
                      <a:pt x="14" y="0"/>
                      <a:pt x="10" y="1"/>
                      <a:pt x="7" y="4"/>
                    </a:cubicBezTo>
                    <a:cubicBezTo>
                      <a:pt x="0" y="11"/>
                      <a:pt x="0" y="21"/>
                      <a:pt x="7" y="28"/>
                    </a:cubicBezTo>
                    <a:cubicBezTo>
                      <a:pt x="72" y="91"/>
                      <a:pt x="72" y="91"/>
                      <a:pt x="72" y="91"/>
                    </a:cubicBezTo>
                    <a:cubicBezTo>
                      <a:pt x="78" y="98"/>
                      <a:pt x="89" y="98"/>
                      <a:pt x="96" y="91"/>
                    </a:cubicBezTo>
                    <a:cubicBezTo>
                      <a:pt x="102" y="85"/>
                      <a:pt x="102" y="74"/>
                      <a:pt x="96" y="68"/>
                    </a:cubicBezTo>
                    <a:lnTo>
                      <a:pt x="31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</p:grpSp>
      </p:grpSp>
      <p:sp>
        <p:nvSpPr>
          <p:cNvPr id="16" name="Freeform 34"/>
          <p:cNvSpPr>
            <a:spLocks noEditPoints="1"/>
          </p:cNvSpPr>
          <p:nvPr/>
        </p:nvSpPr>
        <p:spPr bwMode="auto">
          <a:xfrm>
            <a:off x="6792699" y="762741"/>
            <a:ext cx="793395" cy="459363"/>
          </a:xfrm>
          <a:custGeom>
            <a:avLst/>
            <a:gdLst>
              <a:gd name="T0" fmla="*/ 97 w 97"/>
              <a:gd name="T1" fmla="*/ 16 h 63"/>
              <a:gd name="T2" fmla="*/ 90 w 97"/>
              <a:gd name="T3" fmla="*/ 22 h 63"/>
              <a:gd name="T4" fmla="*/ 75 w 97"/>
              <a:gd name="T5" fmla="*/ 33 h 63"/>
              <a:gd name="T6" fmla="*/ 46 w 97"/>
              <a:gd name="T7" fmla="*/ 51 h 63"/>
              <a:gd name="T8" fmla="*/ 29 w 97"/>
              <a:gd name="T9" fmla="*/ 63 h 63"/>
              <a:gd name="T10" fmla="*/ 26 w 97"/>
              <a:gd name="T11" fmla="*/ 62 h 63"/>
              <a:gd name="T12" fmla="*/ 16 w 97"/>
              <a:gd name="T13" fmla="*/ 47 h 63"/>
              <a:gd name="T14" fmla="*/ 2 w 97"/>
              <a:gd name="T15" fmla="*/ 48 h 63"/>
              <a:gd name="T16" fmla="*/ 10 w 97"/>
              <a:gd name="T17" fmla="*/ 28 h 63"/>
              <a:gd name="T18" fmla="*/ 10 w 97"/>
              <a:gd name="T19" fmla="*/ 26 h 63"/>
              <a:gd name="T20" fmla="*/ 18 w 97"/>
              <a:gd name="T21" fmla="*/ 0 h 63"/>
              <a:gd name="T22" fmla="*/ 40 w 97"/>
              <a:gd name="T23" fmla="*/ 5 h 63"/>
              <a:gd name="T24" fmla="*/ 75 w 97"/>
              <a:gd name="T25" fmla="*/ 13 h 63"/>
              <a:gd name="T26" fmla="*/ 94 w 97"/>
              <a:gd name="T27" fmla="*/ 15 h 63"/>
              <a:gd name="T28" fmla="*/ 97 w 97"/>
              <a:gd name="T29" fmla="*/ 16 h 63"/>
              <a:gd name="T30" fmla="*/ 20 w 97"/>
              <a:gd name="T31" fmla="*/ 3 h 63"/>
              <a:gd name="T32" fmla="*/ 16 w 97"/>
              <a:gd name="T33" fmla="*/ 18 h 63"/>
              <a:gd name="T34" fmla="*/ 14 w 97"/>
              <a:gd name="T35" fmla="*/ 26 h 63"/>
              <a:gd name="T36" fmla="*/ 65 w 97"/>
              <a:gd name="T37" fmla="*/ 20 h 63"/>
              <a:gd name="T38" fmla="*/ 86 w 97"/>
              <a:gd name="T39" fmla="*/ 17 h 63"/>
              <a:gd name="T40" fmla="*/ 20 w 97"/>
              <a:gd name="T41" fmla="*/ 3 h 63"/>
              <a:gd name="T42" fmla="*/ 14 w 97"/>
              <a:gd name="T43" fmla="*/ 38 h 63"/>
              <a:gd name="T44" fmla="*/ 28 w 97"/>
              <a:gd name="T45" fmla="*/ 60 h 63"/>
              <a:gd name="T46" fmla="*/ 82 w 97"/>
              <a:gd name="T47" fmla="*/ 24 h 63"/>
              <a:gd name="T48" fmla="*/ 82 w 97"/>
              <a:gd name="T49" fmla="*/ 23 h 63"/>
              <a:gd name="T50" fmla="*/ 14 w 97"/>
              <a:gd name="T51" fmla="*/ 38 h 63"/>
              <a:gd name="T52" fmla="*/ 13 w 97"/>
              <a:gd name="T53" fmla="*/ 29 h 63"/>
              <a:gd name="T54" fmla="*/ 7 w 97"/>
              <a:gd name="T55" fmla="*/ 40 h 63"/>
              <a:gd name="T56" fmla="*/ 12 w 97"/>
              <a:gd name="T57" fmla="*/ 35 h 63"/>
              <a:gd name="T58" fmla="*/ 15 w 97"/>
              <a:gd name="T59" fmla="*/ 36 h 63"/>
              <a:gd name="T60" fmla="*/ 57 w 97"/>
              <a:gd name="T61" fmla="*/ 27 h 63"/>
              <a:gd name="T62" fmla="*/ 77 w 97"/>
              <a:gd name="T63" fmla="*/ 21 h 63"/>
              <a:gd name="T64" fmla="*/ 13 w 97"/>
              <a:gd name="T65" fmla="*/ 29 h 63"/>
              <a:gd name="T66" fmla="*/ 6 w 97"/>
              <a:gd name="T67" fmla="*/ 45 h 63"/>
              <a:gd name="T68" fmla="*/ 14 w 97"/>
              <a:gd name="T69" fmla="*/ 44 h 63"/>
              <a:gd name="T70" fmla="*/ 11 w 97"/>
              <a:gd name="T71" fmla="*/ 39 h 63"/>
              <a:gd name="T72" fmla="*/ 6 w 97"/>
              <a:gd name="T73" fmla="*/ 45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7" h="63">
                <a:moveTo>
                  <a:pt x="97" y="16"/>
                </a:moveTo>
                <a:cubicBezTo>
                  <a:pt x="96" y="20"/>
                  <a:pt x="92" y="19"/>
                  <a:pt x="90" y="22"/>
                </a:cubicBezTo>
                <a:cubicBezTo>
                  <a:pt x="85" y="24"/>
                  <a:pt x="80" y="29"/>
                  <a:pt x="75" y="33"/>
                </a:cubicBezTo>
                <a:cubicBezTo>
                  <a:pt x="65" y="38"/>
                  <a:pt x="56" y="45"/>
                  <a:pt x="46" y="51"/>
                </a:cubicBezTo>
                <a:cubicBezTo>
                  <a:pt x="40" y="54"/>
                  <a:pt x="35" y="58"/>
                  <a:pt x="29" y="63"/>
                </a:cubicBezTo>
                <a:cubicBezTo>
                  <a:pt x="28" y="62"/>
                  <a:pt x="27" y="62"/>
                  <a:pt x="26" y="62"/>
                </a:cubicBezTo>
                <a:cubicBezTo>
                  <a:pt x="22" y="57"/>
                  <a:pt x="20" y="52"/>
                  <a:pt x="16" y="47"/>
                </a:cubicBezTo>
                <a:cubicBezTo>
                  <a:pt x="12" y="47"/>
                  <a:pt x="6" y="49"/>
                  <a:pt x="2" y="48"/>
                </a:cubicBezTo>
                <a:cubicBezTo>
                  <a:pt x="0" y="42"/>
                  <a:pt x="7" y="35"/>
                  <a:pt x="10" y="28"/>
                </a:cubicBezTo>
                <a:cubicBezTo>
                  <a:pt x="10" y="27"/>
                  <a:pt x="10" y="26"/>
                  <a:pt x="10" y="26"/>
                </a:cubicBezTo>
                <a:cubicBezTo>
                  <a:pt x="13" y="17"/>
                  <a:pt x="15" y="8"/>
                  <a:pt x="18" y="0"/>
                </a:cubicBezTo>
                <a:cubicBezTo>
                  <a:pt x="25" y="0"/>
                  <a:pt x="33" y="4"/>
                  <a:pt x="40" y="5"/>
                </a:cubicBezTo>
                <a:cubicBezTo>
                  <a:pt x="51" y="8"/>
                  <a:pt x="63" y="10"/>
                  <a:pt x="75" y="13"/>
                </a:cubicBezTo>
                <a:cubicBezTo>
                  <a:pt x="81" y="13"/>
                  <a:pt x="88" y="15"/>
                  <a:pt x="94" y="15"/>
                </a:cubicBezTo>
                <a:cubicBezTo>
                  <a:pt x="95" y="15"/>
                  <a:pt x="96" y="14"/>
                  <a:pt x="97" y="16"/>
                </a:cubicBezTo>
                <a:close/>
                <a:moveTo>
                  <a:pt x="20" y="3"/>
                </a:moveTo>
                <a:cubicBezTo>
                  <a:pt x="18" y="8"/>
                  <a:pt x="16" y="13"/>
                  <a:pt x="16" y="18"/>
                </a:cubicBezTo>
                <a:cubicBezTo>
                  <a:pt x="15" y="21"/>
                  <a:pt x="13" y="23"/>
                  <a:pt x="14" y="26"/>
                </a:cubicBezTo>
                <a:cubicBezTo>
                  <a:pt x="31" y="24"/>
                  <a:pt x="48" y="21"/>
                  <a:pt x="65" y="20"/>
                </a:cubicBezTo>
                <a:cubicBezTo>
                  <a:pt x="72" y="18"/>
                  <a:pt x="80" y="19"/>
                  <a:pt x="86" y="17"/>
                </a:cubicBezTo>
                <a:cubicBezTo>
                  <a:pt x="64" y="14"/>
                  <a:pt x="41" y="7"/>
                  <a:pt x="20" y="3"/>
                </a:cubicBezTo>
                <a:close/>
                <a:moveTo>
                  <a:pt x="14" y="38"/>
                </a:moveTo>
                <a:cubicBezTo>
                  <a:pt x="19" y="45"/>
                  <a:pt x="22" y="53"/>
                  <a:pt x="28" y="60"/>
                </a:cubicBezTo>
                <a:cubicBezTo>
                  <a:pt x="46" y="48"/>
                  <a:pt x="64" y="37"/>
                  <a:pt x="82" y="24"/>
                </a:cubicBezTo>
                <a:cubicBezTo>
                  <a:pt x="82" y="23"/>
                  <a:pt x="82" y="23"/>
                  <a:pt x="82" y="23"/>
                </a:cubicBezTo>
                <a:cubicBezTo>
                  <a:pt x="59" y="29"/>
                  <a:pt x="37" y="35"/>
                  <a:pt x="14" y="38"/>
                </a:cubicBezTo>
                <a:close/>
                <a:moveTo>
                  <a:pt x="13" y="29"/>
                </a:moveTo>
                <a:cubicBezTo>
                  <a:pt x="11" y="33"/>
                  <a:pt x="8" y="37"/>
                  <a:pt x="7" y="40"/>
                </a:cubicBezTo>
                <a:cubicBezTo>
                  <a:pt x="9" y="39"/>
                  <a:pt x="9" y="36"/>
                  <a:pt x="12" y="35"/>
                </a:cubicBezTo>
                <a:cubicBezTo>
                  <a:pt x="13" y="35"/>
                  <a:pt x="14" y="35"/>
                  <a:pt x="15" y="36"/>
                </a:cubicBezTo>
                <a:cubicBezTo>
                  <a:pt x="29" y="33"/>
                  <a:pt x="43" y="30"/>
                  <a:pt x="57" y="27"/>
                </a:cubicBezTo>
                <a:cubicBezTo>
                  <a:pt x="64" y="24"/>
                  <a:pt x="70" y="23"/>
                  <a:pt x="77" y="21"/>
                </a:cubicBezTo>
                <a:cubicBezTo>
                  <a:pt x="55" y="23"/>
                  <a:pt x="34" y="25"/>
                  <a:pt x="13" y="29"/>
                </a:cubicBezTo>
                <a:close/>
                <a:moveTo>
                  <a:pt x="6" y="45"/>
                </a:moveTo>
                <a:cubicBezTo>
                  <a:pt x="9" y="46"/>
                  <a:pt x="12" y="44"/>
                  <a:pt x="14" y="44"/>
                </a:cubicBezTo>
                <a:cubicBezTo>
                  <a:pt x="13" y="42"/>
                  <a:pt x="13" y="41"/>
                  <a:pt x="11" y="39"/>
                </a:cubicBezTo>
                <a:cubicBezTo>
                  <a:pt x="10" y="41"/>
                  <a:pt x="8" y="43"/>
                  <a:pt x="6" y="45"/>
                </a:cubicBezTo>
                <a:close/>
              </a:path>
            </a:pathLst>
          </a:custGeo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任意多边形 16"/>
          <p:cNvSpPr/>
          <p:nvPr/>
        </p:nvSpPr>
        <p:spPr>
          <a:xfrm>
            <a:off x="2058971" y="857254"/>
            <a:ext cx="4942456" cy="401116"/>
          </a:xfrm>
          <a:custGeom>
            <a:avLst/>
            <a:gdLst>
              <a:gd name="connsiteX0" fmla="*/ 0 w 6766560"/>
              <a:gd name="connsiteY0" fmla="*/ 39809 h 361457"/>
              <a:gd name="connsiteX1" fmla="*/ 4411980 w 6766560"/>
              <a:gd name="connsiteY1" fmla="*/ 28379 h 361457"/>
              <a:gd name="connsiteX2" fmla="*/ 4023360 w 6766560"/>
              <a:gd name="connsiteY2" fmla="*/ 359849 h 361457"/>
              <a:gd name="connsiteX3" fmla="*/ 6766560 w 6766560"/>
              <a:gd name="connsiteY3" fmla="*/ 131249 h 361457"/>
              <a:gd name="connsiteX0-1" fmla="*/ 0 w 6766560"/>
              <a:gd name="connsiteY0-2" fmla="*/ 75291 h 398381"/>
              <a:gd name="connsiteX1-3" fmla="*/ 4369154 w 6766560"/>
              <a:gd name="connsiteY1-4" fmla="*/ 18141 h 398381"/>
              <a:gd name="connsiteX2-5" fmla="*/ 4023360 w 6766560"/>
              <a:gd name="connsiteY2-6" fmla="*/ 395331 h 398381"/>
              <a:gd name="connsiteX3-7" fmla="*/ 6766560 w 6766560"/>
              <a:gd name="connsiteY3-8" fmla="*/ 166731 h 398381"/>
              <a:gd name="connsiteX0-9" fmla="*/ 0 w 6766560"/>
              <a:gd name="connsiteY0-10" fmla="*/ 71354 h 339035"/>
              <a:gd name="connsiteX1-11" fmla="*/ 4369154 w 6766560"/>
              <a:gd name="connsiteY1-12" fmla="*/ 14204 h 339035"/>
              <a:gd name="connsiteX2-13" fmla="*/ 4351696 w 6766560"/>
              <a:gd name="connsiteY2-14" fmla="*/ 334244 h 339035"/>
              <a:gd name="connsiteX3-15" fmla="*/ 6766560 w 6766560"/>
              <a:gd name="connsiteY3-16" fmla="*/ 162794 h 339035"/>
              <a:gd name="connsiteX0-17" fmla="*/ 0 w 7194823"/>
              <a:gd name="connsiteY0-18" fmla="*/ 71354 h 334304"/>
              <a:gd name="connsiteX1-19" fmla="*/ 4369154 w 7194823"/>
              <a:gd name="connsiteY1-20" fmla="*/ 14204 h 334304"/>
              <a:gd name="connsiteX2-21" fmla="*/ 4351696 w 7194823"/>
              <a:gd name="connsiteY2-22" fmla="*/ 334244 h 334304"/>
              <a:gd name="connsiteX3-23" fmla="*/ 7194823 w 7194823"/>
              <a:gd name="connsiteY3-24" fmla="*/ 37064 h 334304"/>
              <a:gd name="connsiteX0-25" fmla="*/ 0 w 7194823"/>
              <a:gd name="connsiteY0-26" fmla="*/ 72918 h 358721"/>
              <a:gd name="connsiteX1-27" fmla="*/ 4369154 w 7194823"/>
              <a:gd name="connsiteY1-28" fmla="*/ 15768 h 358721"/>
              <a:gd name="connsiteX2-29" fmla="*/ 4051911 w 7194823"/>
              <a:gd name="connsiteY2-30" fmla="*/ 358668 h 358721"/>
              <a:gd name="connsiteX3-31" fmla="*/ 7194823 w 7194823"/>
              <a:gd name="connsiteY3-32" fmla="*/ 38628 h 358721"/>
              <a:gd name="connsiteX0-33" fmla="*/ 0 w 6454042"/>
              <a:gd name="connsiteY0-34" fmla="*/ 72918 h 359955"/>
              <a:gd name="connsiteX1-35" fmla="*/ 4369154 w 6454042"/>
              <a:gd name="connsiteY1-36" fmla="*/ 15768 h 359955"/>
              <a:gd name="connsiteX2-37" fmla="*/ 4051911 w 6454042"/>
              <a:gd name="connsiteY2-38" fmla="*/ 358668 h 359955"/>
              <a:gd name="connsiteX3-39" fmla="*/ 6454042 w 6454042"/>
              <a:gd name="connsiteY3-40" fmla="*/ 112769 h 359955"/>
              <a:gd name="connsiteX0-41" fmla="*/ 0 w 6454042"/>
              <a:gd name="connsiteY0-42" fmla="*/ 62493 h 349247"/>
              <a:gd name="connsiteX1-43" fmla="*/ 4122228 w 6454042"/>
              <a:gd name="connsiteY1-44" fmla="*/ 17700 h 349247"/>
              <a:gd name="connsiteX2-45" fmla="*/ 4051911 w 6454042"/>
              <a:gd name="connsiteY2-46" fmla="*/ 348243 h 349247"/>
              <a:gd name="connsiteX3-47" fmla="*/ 6454042 w 6454042"/>
              <a:gd name="connsiteY3-48" fmla="*/ 102344 h 349247"/>
              <a:gd name="connsiteX0-49" fmla="*/ 0 w 4341830"/>
              <a:gd name="connsiteY0-50" fmla="*/ 62493 h 348243"/>
              <a:gd name="connsiteX1-51" fmla="*/ 4122228 w 4341830"/>
              <a:gd name="connsiteY1-52" fmla="*/ 17700 h 348243"/>
              <a:gd name="connsiteX2-53" fmla="*/ 4051911 w 4341830"/>
              <a:gd name="connsiteY2-54" fmla="*/ 348243 h 348243"/>
              <a:gd name="connsiteX0-55" fmla="*/ 0 w 4122228"/>
              <a:gd name="connsiteY0-56" fmla="*/ 62493 h 62493"/>
              <a:gd name="connsiteX1-57" fmla="*/ 4122228 w 4122228"/>
              <a:gd name="connsiteY1-58" fmla="*/ 17700 h 62493"/>
              <a:gd name="connsiteX0-59" fmla="*/ 0 w 4122228"/>
              <a:gd name="connsiteY0-60" fmla="*/ 44793 h 66159"/>
              <a:gd name="connsiteX1-61" fmla="*/ 4122228 w 4122228"/>
              <a:gd name="connsiteY1-62" fmla="*/ 0 h 66159"/>
              <a:gd name="connsiteX0-63" fmla="*/ 0 w 4245691"/>
              <a:gd name="connsiteY0-64" fmla="*/ 156004 h 156004"/>
              <a:gd name="connsiteX1-65" fmla="*/ 4245691 w 4245691"/>
              <a:gd name="connsiteY1-66" fmla="*/ 0 h 156004"/>
              <a:gd name="connsiteX0-67" fmla="*/ 0 w 4245691"/>
              <a:gd name="connsiteY0-68" fmla="*/ 156004 h 163985"/>
              <a:gd name="connsiteX1-69" fmla="*/ 4245691 w 4245691"/>
              <a:gd name="connsiteY1-70" fmla="*/ 0 h 163985"/>
              <a:gd name="connsiteX0-71" fmla="*/ 0 w 5449458"/>
              <a:gd name="connsiteY0-72" fmla="*/ 143648 h 143648"/>
              <a:gd name="connsiteX1-73" fmla="*/ 5449458 w 5449458"/>
              <a:gd name="connsiteY1-74" fmla="*/ 0 h 143648"/>
              <a:gd name="connsiteX0-75" fmla="*/ 0 w 5449458"/>
              <a:gd name="connsiteY0-76" fmla="*/ 143648 h 260913"/>
              <a:gd name="connsiteX1-77" fmla="*/ 1990356 w 5449458"/>
              <a:gd name="connsiteY1-78" fmla="*/ 260339 h 260913"/>
              <a:gd name="connsiteX2-79" fmla="*/ 5449458 w 5449458"/>
              <a:gd name="connsiteY2-80" fmla="*/ 0 h 260913"/>
              <a:gd name="connsiteX0-81" fmla="*/ 0 w 4693246"/>
              <a:gd name="connsiteY0-82" fmla="*/ 169 h 463018"/>
              <a:gd name="connsiteX1-83" fmla="*/ 1234144 w 4693246"/>
              <a:gd name="connsiteY1-84" fmla="*/ 462849 h 463018"/>
              <a:gd name="connsiteX2-85" fmla="*/ 4693246 w 4693246"/>
              <a:gd name="connsiteY2-86" fmla="*/ 202510 h 463018"/>
              <a:gd name="connsiteX0-87" fmla="*/ 153395 w 4846641"/>
              <a:gd name="connsiteY0-88" fmla="*/ 0 h 462988"/>
              <a:gd name="connsiteX1-89" fmla="*/ 1387539 w 4846641"/>
              <a:gd name="connsiteY1-90" fmla="*/ 462680 h 462988"/>
              <a:gd name="connsiteX2-91" fmla="*/ 4846641 w 4846641"/>
              <a:gd name="connsiteY2-92" fmla="*/ 202341 h 462988"/>
              <a:gd name="connsiteX0-93" fmla="*/ 212160 w 4457851"/>
              <a:gd name="connsiteY0-94" fmla="*/ 0 h 462988"/>
              <a:gd name="connsiteX1-95" fmla="*/ 998749 w 4457851"/>
              <a:gd name="connsiteY1-96" fmla="*/ 462680 h 462988"/>
              <a:gd name="connsiteX2-97" fmla="*/ 4457851 w 4457851"/>
              <a:gd name="connsiteY2-98" fmla="*/ 202341 h 462988"/>
              <a:gd name="connsiteX0-99" fmla="*/ 238795 w 4484486"/>
              <a:gd name="connsiteY0-100" fmla="*/ 0 h 462868"/>
              <a:gd name="connsiteX1-101" fmla="*/ 1025384 w 4484486"/>
              <a:gd name="connsiteY1-102" fmla="*/ 462680 h 462868"/>
              <a:gd name="connsiteX2-103" fmla="*/ 4484486 w 4484486"/>
              <a:gd name="connsiteY2-104" fmla="*/ 202341 h 462868"/>
              <a:gd name="connsiteX0-105" fmla="*/ 410770 w 4656461"/>
              <a:gd name="connsiteY0-106" fmla="*/ 0 h 425815"/>
              <a:gd name="connsiteX1-107" fmla="*/ 595476 w 4656461"/>
              <a:gd name="connsiteY1-108" fmla="*/ 425610 h 425815"/>
              <a:gd name="connsiteX2-109" fmla="*/ 4656461 w 4656461"/>
              <a:gd name="connsiteY2-110" fmla="*/ 202341 h 425815"/>
              <a:gd name="connsiteX0-111" fmla="*/ 410770 w 4656461"/>
              <a:gd name="connsiteY0-112" fmla="*/ 0 h 364069"/>
              <a:gd name="connsiteX1-113" fmla="*/ 595476 w 4656461"/>
              <a:gd name="connsiteY1-114" fmla="*/ 363827 h 364069"/>
              <a:gd name="connsiteX2-115" fmla="*/ 4656461 w 4656461"/>
              <a:gd name="connsiteY2-116" fmla="*/ 202341 h 364069"/>
              <a:gd name="connsiteX0-117" fmla="*/ 558636 w 4511100"/>
              <a:gd name="connsiteY0-118" fmla="*/ 0 h 388767"/>
              <a:gd name="connsiteX1-119" fmla="*/ 450115 w 4511100"/>
              <a:gd name="connsiteY1-120" fmla="*/ 388541 h 388767"/>
              <a:gd name="connsiteX2-121" fmla="*/ 4511100 w 4511100"/>
              <a:gd name="connsiteY2-122" fmla="*/ 227055 h 388767"/>
              <a:gd name="connsiteX0-123" fmla="*/ 445007 w 4613533"/>
              <a:gd name="connsiteY0-124" fmla="*/ 0 h 413467"/>
              <a:gd name="connsiteX1-125" fmla="*/ 552548 w 4613533"/>
              <a:gd name="connsiteY1-126" fmla="*/ 413255 h 413467"/>
              <a:gd name="connsiteX2-127" fmla="*/ 4613533 w 4613533"/>
              <a:gd name="connsiteY2-128" fmla="*/ 251769 h 413467"/>
              <a:gd name="connsiteX0-129" fmla="*/ 437894 w 4606420"/>
              <a:gd name="connsiteY0-130" fmla="*/ 0 h 351722"/>
              <a:gd name="connsiteX1-131" fmla="*/ 560868 w 4606420"/>
              <a:gd name="connsiteY1-132" fmla="*/ 351471 h 351722"/>
              <a:gd name="connsiteX2-133" fmla="*/ 4606420 w 4606420"/>
              <a:gd name="connsiteY2-134" fmla="*/ 251769 h 351722"/>
              <a:gd name="connsiteX0-135" fmla="*/ 424068 w 4592594"/>
              <a:gd name="connsiteY0-136" fmla="*/ 0 h 401116"/>
              <a:gd name="connsiteX1-137" fmla="*/ 577907 w 4592594"/>
              <a:gd name="connsiteY1-138" fmla="*/ 400898 h 401116"/>
              <a:gd name="connsiteX2-139" fmla="*/ 4592594 w 4592594"/>
              <a:gd name="connsiteY2-140" fmla="*/ 251769 h 401116"/>
              <a:gd name="connsiteX0-141" fmla="*/ 424068 w 4592594"/>
              <a:gd name="connsiteY0-142" fmla="*/ 0 h 401116"/>
              <a:gd name="connsiteX1-143" fmla="*/ 577907 w 4592594"/>
              <a:gd name="connsiteY1-144" fmla="*/ 400898 h 401116"/>
              <a:gd name="connsiteX2-145" fmla="*/ 4592594 w 4592594"/>
              <a:gd name="connsiteY2-146" fmla="*/ 338266 h 401116"/>
              <a:gd name="connsiteX0-147" fmla="*/ 391353 w 4638179"/>
              <a:gd name="connsiteY0-148" fmla="*/ 0 h 401116"/>
              <a:gd name="connsiteX1-149" fmla="*/ 623492 w 4638179"/>
              <a:gd name="connsiteY1-150" fmla="*/ 400898 h 401116"/>
              <a:gd name="connsiteX2-151" fmla="*/ 4638179 w 4638179"/>
              <a:gd name="connsiteY2-152" fmla="*/ 338266 h 401116"/>
              <a:gd name="connsiteX0-153" fmla="*/ 391353 w 4904398"/>
              <a:gd name="connsiteY0-154" fmla="*/ 0 h 401116"/>
              <a:gd name="connsiteX1-155" fmla="*/ 623492 w 4904398"/>
              <a:gd name="connsiteY1-156" fmla="*/ 400898 h 401116"/>
              <a:gd name="connsiteX2-157" fmla="*/ 4904398 w 4904398"/>
              <a:gd name="connsiteY2-158" fmla="*/ 322224 h 40111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904398" h="401116">
                <a:moveTo>
                  <a:pt x="391353" y="0"/>
                </a:moveTo>
                <a:cubicBezTo>
                  <a:pt x="-226127" y="38897"/>
                  <a:pt x="-86259" y="411428"/>
                  <a:pt x="623492" y="400898"/>
                </a:cubicBezTo>
                <a:lnTo>
                  <a:pt x="4904398" y="322224"/>
                </a:lnTo>
              </a:path>
            </a:pathLst>
          </a:custGeom>
          <a:noFill/>
          <a:ln w="25400" cap="rnd">
            <a:solidFill>
              <a:schemeClr val="tx1">
                <a:lumMod val="85000"/>
                <a:lumOff val="15000"/>
              </a:schemeClr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5"/>
          <p:cNvSpPr>
            <a:spLocks noEditPoints="1"/>
          </p:cNvSpPr>
          <p:nvPr/>
        </p:nvSpPr>
        <p:spPr bwMode="auto">
          <a:xfrm rot="1587071">
            <a:off x="148201" y="1619215"/>
            <a:ext cx="2924639" cy="1809064"/>
          </a:xfrm>
          <a:custGeom>
            <a:avLst/>
            <a:gdLst>
              <a:gd name="T0" fmla="*/ 422 w 572"/>
              <a:gd name="T1" fmla="*/ 251 h 254"/>
              <a:gd name="T2" fmla="*/ 415 w 572"/>
              <a:gd name="T3" fmla="*/ 17 h 254"/>
              <a:gd name="T4" fmla="*/ 381 w 572"/>
              <a:gd name="T5" fmla="*/ 92 h 254"/>
              <a:gd name="T6" fmla="*/ 31 w 572"/>
              <a:gd name="T7" fmla="*/ 34 h 254"/>
              <a:gd name="T8" fmla="*/ 43 w 572"/>
              <a:gd name="T9" fmla="*/ 224 h 254"/>
              <a:gd name="T10" fmla="*/ 203 w 572"/>
              <a:gd name="T11" fmla="*/ 174 h 254"/>
              <a:gd name="T12" fmla="*/ 52 w 572"/>
              <a:gd name="T13" fmla="*/ 141 h 254"/>
              <a:gd name="T14" fmla="*/ 57 w 572"/>
              <a:gd name="T15" fmla="*/ 132 h 254"/>
              <a:gd name="T16" fmla="*/ 127 w 572"/>
              <a:gd name="T17" fmla="*/ 173 h 254"/>
              <a:gd name="T18" fmla="*/ 103 w 572"/>
              <a:gd name="T19" fmla="*/ 187 h 254"/>
              <a:gd name="T20" fmla="*/ 59 w 572"/>
              <a:gd name="T21" fmla="*/ 77 h 254"/>
              <a:gd name="T22" fmla="*/ 94 w 572"/>
              <a:gd name="T23" fmla="*/ 79 h 254"/>
              <a:gd name="T24" fmla="*/ 191 w 572"/>
              <a:gd name="T25" fmla="*/ 155 h 254"/>
              <a:gd name="T26" fmla="*/ 228 w 572"/>
              <a:gd name="T27" fmla="*/ 167 h 254"/>
              <a:gd name="T28" fmla="*/ 248 w 572"/>
              <a:gd name="T29" fmla="*/ 166 h 254"/>
              <a:gd name="T30" fmla="*/ 298 w 572"/>
              <a:gd name="T31" fmla="*/ 127 h 254"/>
              <a:gd name="T32" fmla="*/ 334 w 572"/>
              <a:gd name="T33" fmla="*/ 165 h 254"/>
              <a:gd name="T34" fmla="*/ 421 w 572"/>
              <a:gd name="T35" fmla="*/ 245 h 254"/>
              <a:gd name="T36" fmla="*/ 439 w 572"/>
              <a:gd name="T37" fmla="*/ 234 h 254"/>
              <a:gd name="T38" fmla="*/ 492 w 572"/>
              <a:gd name="T39" fmla="*/ 190 h 254"/>
              <a:gd name="T40" fmla="*/ 514 w 572"/>
              <a:gd name="T41" fmla="*/ 181 h 254"/>
              <a:gd name="T42" fmla="*/ 558 w 572"/>
              <a:gd name="T43" fmla="*/ 148 h 254"/>
              <a:gd name="T44" fmla="*/ 501 w 572"/>
              <a:gd name="T45" fmla="*/ 84 h 254"/>
              <a:gd name="T46" fmla="*/ 427 w 572"/>
              <a:gd name="T47" fmla="*/ 28 h 254"/>
              <a:gd name="T48" fmla="*/ 449 w 572"/>
              <a:gd name="T49" fmla="*/ 54 h 254"/>
              <a:gd name="T50" fmla="*/ 421 w 572"/>
              <a:gd name="T51" fmla="*/ 90 h 254"/>
              <a:gd name="T52" fmla="*/ 555 w 572"/>
              <a:gd name="T53" fmla="*/ 151 h 254"/>
              <a:gd name="T54" fmla="*/ 533 w 572"/>
              <a:gd name="T55" fmla="*/ 167 h 254"/>
              <a:gd name="T56" fmla="*/ 498 w 572"/>
              <a:gd name="T57" fmla="*/ 128 h 254"/>
              <a:gd name="T58" fmla="*/ 442 w 572"/>
              <a:gd name="T59" fmla="*/ 114 h 254"/>
              <a:gd name="T60" fmla="*/ 426 w 572"/>
              <a:gd name="T61" fmla="*/ 118 h 254"/>
              <a:gd name="T62" fmla="*/ 426 w 572"/>
              <a:gd name="T63" fmla="*/ 118 h 254"/>
              <a:gd name="T64" fmla="*/ 405 w 572"/>
              <a:gd name="T65" fmla="*/ 116 h 254"/>
              <a:gd name="T66" fmla="*/ 334 w 572"/>
              <a:gd name="T67" fmla="*/ 98 h 254"/>
              <a:gd name="T68" fmla="*/ 372 w 572"/>
              <a:gd name="T69" fmla="*/ 110 h 254"/>
              <a:gd name="T70" fmla="*/ 418 w 572"/>
              <a:gd name="T71" fmla="*/ 141 h 254"/>
              <a:gd name="T72" fmla="*/ 478 w 572"/>
              <a:gd name="T73" fmla="*/ 197 h 254"/>
              <a:gd name="T74" fmla="*/ 468 w 572"/>
              <a:gd name="T75" fmla="*/ 191 h 254"/>
              <a:gd name="T76" fmla="*/ 428 w 572"/>
              <a:gd name="T77" fmla="*/ 206 h 254"/>
              <a:gd name="T78" fmla="*/ 466 w 572"/>
              <a:gd name="T79" fmla="*/ 213 h 254"/>
              <a:gd name="T80" fmla="*/ 420 w 572"/>
              <a:gd name="T81" fmla="*/ 168 h 254"/>
              <a:gd name="T82" fmla="*/ 304 w 572"/>
              <a:gd name="T83" fmla="*/ 100 h 254"/>
              <a:gd name="T84" fmla="*/ 299 w 572"/>
              <a:gd name="T85" fmla="*/ 109 h 254"/>
              <a:gd name="T86" fmla="*/ 424 w 572"/>
              <a:gd name="T87" fmla="*/ 187 h 254"/>
              <a:gd name="T88" fmla="*/ 298 w 572"/>
              <a:gd name="T89" fmla="*/ 112 h 254"/>
              <a:gd name="T90" fmla="*/ 232 w 572"/>
              <a:gd name="T91" fmla="*/ 91 h 254"/>
              <a:gd name="T92" fmla="*/ 230 w 572"/>
              <a:gd name="T93" fmla="*/ 95 h 254"/>
              <a:gd name="T94" fmla="*/ 258 w 572"/>
              <a:gd name="T95" fmla="*/ 159 h 254"/>
              <a:gd name="T96" fmla="*/ 295 w 572"/>
              <a:gd name="T97" fmla="*/ 158 h 254"/>
              <a:gd name="T98" fmla="*/ 185 w 572"/>
              <a:gd name="T99" fmla="*/ 82 h 254"/>
              <a:gd name="T100" fmla="*/ 188 w 572"/>
              <a:gd name="T101" fmla="*/ 92 h 254"/>
              <a:gd name="T102" fmla="*/ 234 w 572"/>
              <a:gd name="T103" fmla="*/ 147 h 254"/>
              <a:gd name="T104" fmla="*/ 122 w 572"/>
              <a:gd name="T105" fmla="*/ 66 h 254"/>
              <a:gd name="T106" fmla="*/ 118 w 572"/>
              <a:gd name="T107" fmla="*/ 69 h 254"/>
              <a:gd name="T108" fmla="*/ 62 w 572"/>
              <a:gd name="T109" fmla="*/ 42 h 254"/>
              <a:gd name="T110" fmla="*/ 41 w 572"/>
              <a:gd name="T111" fmla="*/ 41 h 254"/>
              <a:gd name="T112" fmla="*/ 96 w 572"/>
              <a:gd name="T113" fmla="*/ 93 h 254"/>
              <a:gd name="T114" fmla="*/ 58 w 572"/>
              <a:gd name="T115" fmla="*/ 179 h 254"/>
              <a:gd name="T116" fmla="*/ 79 w 572"/>
              <a:gd name="T117" fmla="*/ 188 h 254"/>
              <a:gd name="T118" fmla="*/ 70 w 572"/>
              <a:gd name="T119" fmla="*/ 201 h 254"/>
              <a:gd name="T120" fmla="*/ 51 w 572"/>
              <a:gd name="T121" fmla="*/ 207 h 254"/>
              <a:gd name="T122" fmla="*/ 63 w 572"/>
              <a:gd name="T123" fmla="*/ 205 h 254"/>
              <a:gd name="T124" fmla="*/ 32 w 572"/>
              <a:gd name="T125" fmla="*/ 205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572" h="254">
                <a:moveTo>
                  <a:pt x="65" y="219"/>
                </a:moveTo>
                <a:cubicBezTo>
                  <a:pt x="120" y="192"/>
                  <a:pt x="188" y="179"/>
                  <a:pt x="259" y="170"/>
                </a:cubicBezTo>
                <a:cubicBezTo>
                  <a:pt x="304" y="165"/>
                  <a:pt x="356" y="173"/>
                  <a:pt x="401" y="173"/>
                </a:cubicBezTo>
                <a:cubicBezTo>
                  <a:pt x="407" y="173"/>
                  <a:pt x="415" y="175"/>
                  <a:pt x="418" y="174"/>
                </a:cubicBezTo>
                <a:cubicBezTo>
                  <a:pt x="416" y="252"/>
                  <a:pt x="416" y="252"/>
                  <a:pt x="416" y="252"/>
                </a:cubicBezTo>
                <a:cubicBezTo>
                  <a:pt x="416" y="254"/>
                  <a:pt x="420" y="252"/>
                  <a:pt x="422" y="251"/>
                </a:cubicBezTo>
                <a:cubicBezTo>
                  <a:pt x="473" y="218"/>
                  <a:pt x="523" y="182"/>
                  <a:pt x="572" y="146"/>
                </a:cubicBezTo>
                <a:cubicBezTo>
                  <a:pt x="524" y="98"/>
                  <a:pt x="475" y="54"/>
                  <a:pt x="429" y="7"/>
                </a:cubicBezTo>
                <a:cubicBezTo>
                  <a:pt x="427" y="5"/>
                  <a:pt x="426" y="0"/>
                  <a:pt x="423" y="2"/>
                </a:cubicBezTo>
                <a:cubicBezTo>
                  <a:pt x="423" y="2"/>
                  <a:pt x="422" y="3"/>
                  <a:pt x="422" y="3"/>
                </a:cubicBezTo>
                <a:cubicBezTo>
                  <a:pt x="422" y="5"/>
                  <a:pt x="422" y="10"/>
                  <a:pt x="422" y="12"/>
                </a:cubicBezTo>
                <a:cubicBezTo>
                  <a:pt x="422" y="16"/>
                  <a:pt x="422" y="22"/>
                  <a:pt x="415" y="17"/>
                </a:cubicBezTo>
                <a:cubicBezTo>
                  <a:pt x="417" y="20"/>
                  <a:pt x="419" y="20"/>
                  <a:pt x="420" y="22"/>
                </a:cubicBezTo>
                <a:cubicBezTo>
                  <a:pt x="422" y="29"/>
                  <a:pt x="421" y="43"/>
                  <a:pt x="418" y="50"/>
                </a:cubicBezTo>
                <a:cubicBezTo>
                  <a:pt x="422" y="59"/>
                  <a:pt x="420" y="78"/>
                  <a:pt x="416" y="85"/>
                </a:cubicBezTo>
                <a:cubicBezTo>
                  <a:pt x="415" y="87"/>
                  <a:pt x="416" y="91"/>
                  <a:pt x="413" y="88"/>
                </a:cubicBezTo>
                <a:cubicBezTo>
                  <a:pt x="402" y="91"/>
                  <a:pt x="387" y="93"/>
                  <a:pt x="377" y="87"/>
                </a:cubicBezTo>
                <a:cubicBezTo>
                  <a:pt x="377" y="90"/>
                  <a:pt x="380" y="91"/>
                  <a:pt x="381" y="92"/>
                </a:cubicBezTo>
                <a:cubicBezTo>
                  <a:pt x="331" y="96"/>
                  <a:pt x="283" y="89"/>
                  <a:pt x="237" y="85"/>
                </a:cubicBezTo>
                <a:cubicBezTo>
                  <a:pt x="217" y="83"/>
                  <a:pt x="198" y="78"/>
                  <a:pt x="184" y="73"/>
                </a:cubicBezTo>
                <a:cubicBezTo>
                  <a:pt x="169" y="73"/>
                  <a:pt x="152" y="68"/>
                  <a:pt x="139" y="65"/>
                </a:cubicBezTo>
                <a:cubicBezTo>
                  <a:pt x="95" y="55"/>
                  <a:pt x="62" y="35"/>
                  <a:pt x="30" y="15"/>
                </a:cubicBezTo>
                <a:cubicBezTo>
                  <a:pt x="28" y="14"/>
                  <a:pt x="23" y="10"/>
                  <a:pt x="23" y="17"/>
                </a:cubicBezTo>
                <a:cubicBezTo>
                  <a:pt x="23" y="21"/>
                  <a:pt x="31" y="26"/>
                  <a:pt x="31" y="34"/>
                </a:cubicBezTo>
                <a:cubicBezTo>
                  <a:pt x="32" y="34"/>
                  <a:pt x="42" y="50"/>
                  <a:pt x="38" y="57"/>
                </a:cubicBezTo>
                <a:cubicBezTo>
                  <a:pt x="42" y="61"/>
                  <a:pt x="46" y="67"/>
                  <a:pt x="46" y="74"/>
                </a:cubicBezTo>
                <a:cubicBezTo>
                  <a:pt x="45" y="86"/>
                  <a:pt x="43" y="94"/>
                  <a:pt x="48" y="106"/>
                </a:cubicBezTo>
                <a:cubicBezTo>
                  <a:pt x="46" y="168"/>
                  <a:pt x="25" y="209"/>
                  <a:pt x="0" y="246"/>
                </a:cubicBezTo>
                <a:cubicBezTo>
                  <a:pt x="23" y="239"/>
                  <a:pt x="45" y="229"/>
                  <a:pt x="65" y="219"/>
                </a:cubicBezTo>
                <a:close/>
                <a:moveTo>
                  <a:pt x="43" y="224"/>
                </a:moveTo>
                <a:cubicBezTo>
                  <a:pt x="51" y="219"/>
                  <a:pt x="59" y="214"/>
                  <a:pt x="68" y="210"/>
                </a:cubicBezTo>
                <a:cubicBezTo>
                  <a:pt x="60" y="214"/>
                  <a:pt x="51" y="221"/>
                  <a:pt x="43" y="224"/>
                </a:cubicBezTo>
                <a:close/>
                <a:moveTo>
                  <a:pt x="70" y="209"/>
                </a:moveTo>
                <a:cubicBezTo>
                  <a:pt x="71" y="208"/>
                  <a:pt x="73" y="207"/>
                  <a:pt x="75" y="206"/>
                </a:cubicBezTo>
                <a:cubicBezTo>
                  <a:pt x="74" y="208"/>
                  <a:pt x="72" y="209"/>
                  <a:pt x="70" y="209"/>
                </a:cubicBezTo>
                <a:close/>
                <a:moveTo>
                  <a:pt x="203" y="174"/>
                </a:moveTo>
                <a:cubicBezTo>
                  <a:pt x="158" y="181"/>
                  <a:pt x="118" y="192"/>
                  <a:pt x="79" y="204"/>
                </a:cubicBezTo>
                <a:cubicBezTo>
                  <a:pt x="115" y="186"/>
                  <a:pt x="156" y="175"/>
                  <a:pt x="205" y="170"/>
                </a:cubicBezTo>
                <a:cubicBezTo>
                  <a:pt x="208" y="170"/>
                  <a:pt x="203" y="173"/>
                  <a:pt x="203" y="174"/>
                </a:cubicBezTo>
                <a:close/>
                <a:moveTo>
                  <a:pt x="97" y="181"/>
                </a:moveTo>
                <a:cubicBezTo>
                  <a:pt x="94" y="179"/>
                  <a:pt x="91" y="177"/>
                  <a:pt x="89" y="175"/>
                </a:cubicBezTo>
                <a:cubicBezTo>
                  <a:pt x="52" y="141"/>
                  <a:pt x="52" y="141"/>
                  <a:pt x="52" y="141"/>
                </a:cubicBezTo>
                <a:cubicBezTo>
                  <a:pt x="53" y="110"/>
                  <a:pt x="53" y="110"/>
                  <a:pt x="53" y="110"/>
                </a:cubicBezTo>
                <a:cubicBezTo>
                  <a:pt x="53" y="103"/>
                  <a:pt x="57" y="111"/>
                  <a:pt x="57" y="110"/>
                </a:cubicBezTo>
                <a:cubicBezTo>
                  <a:pt x="73" y="128"/>
                  <a:pt x="88" y="144"/>
                  <a:pt x="102" y="162"/>
                </a:cubicBezTo>
                <a:cubicBezTo>
                  <a:pt x="102" y="162"/>
                  <a:pt x="102" y="164"/>
                  <a:pt x="102" y="164"/>
                </a:cubicBezTo>
                <a:cubicBezTo>
                  <a:pt x="88" y="150"/>
                  <a:pt x="74" y="138"/>
                  <a:pt x="59" y="127"/>
                </a:cubicBezTo>
                <a:cubicBezTo>
                  <a:pt x="54" y="124"/>
                  <a:pt x="55" y="132"/>
                  <a:pt x="57" y="132"/>
                </a:cubicBezTo>
                <a:cubicBezTo>
                  <a:pt x="60" y="139"/>
                  <a:pt x="68" y="140"/>
                  <a:pt x="74" y="143"/>
                </a:cubicBezTo>
                <a:cubicBezTo>
                  <a:pt x="89" y="153"/>
                  <a:pt x="100" y="167"/>
                  <a:pt x="113" y="178"/>
                </a:cubicBezTo>
                <a:cubicBezTo>
                  <a:pt x="106" y="157"/>
                  <a:pt x="90" y="142"/>
                  <a:pt x="77" y="127"/>
                </a:cubicBezTo>
                <a:cubicBezTo>
                  <a:pt x="70" y="119"/>
                  <a:pt x="61" y="112"/>
                  <a:pt x="54" y="105"/>
                </a:cubicBezTo>
                <a:cubicBezTo>
                  <a:pt x="55" y="103"/>
                  <a:pt x="53" y="98"/>
                  <a:pt x="54" y="95"/>
                </a:cubicBezTo>
                <a:cubicBezTo>
                  <a:pt x="80" y="120"/>
                  <a:pt x="105" y="148"/>
                  <a:pt x="127" y="173"/>
                </a:cubicBezTo>
                <a:cubicBezTo>
                  <a:pt x="130" y="176"/>
                  <a:pt x="131" y="171"/>
                  <a:pt x="131" y="171"/>
                </a:cubicBezTo>
                <a:cubicBezTo>
                  <a:pt x="122" y="149"/>
                  <a:pt x="110" y="131"/>
                  <a:pt x="97" y="115"/>
                </a:cubicBezTo>
                <a:cubicBezTo>
                  <a:pt x="110" y="128"/>
                  <a:pt x="121" y="143"/>
                  <a:pt x="136" y="153"/>
                </a:cubicBezTo>
                <a:cubicBezTo>
                  <a:pt x="136" y="154"/>
                  <a:pt x="136" y="154"/>
                  <a:pt x="136" y="154"/>
                </a:cubicBezTo>
                <a:cubicBezTo>
                  <a:pt x="142" y="160"/>
                  <a:pt x="147" y="166"/>
                  <a:pt x="154" y="171"/>
                </a:cubicBezTo>
                <a:cubicBezTo>
                  <a:pt x="136" y="176"/>
                  <a:pt x="118" y="180"/>
                  <a:pt x="103" y="187"/>
                </a:cubicBezTo>
                <a:cubicBezTo>
                  <a:pt x="95" y="170"/>
                  <a:pt x="85" y="155"/>
                  <a:pt x="70" y="146"/>
                </a:cubicBezTo>
                <a:cubicBezTo>
                  <a:pt x="77" y="155"/>
                  <a:pt x="89" y="169"/>
                  <a:pt x="97" y="181"/>
                </a:cubicBezTo>
                <a:close/>
                <a:moveTo>
                  <a:pt x="123" y="163"/>
                </a:moveTo>
                <a:cubicBezTo>
                  <a:pt x="101" y="139"/>
                  <a:pt x="79" y="112"/>
                  <a:pt x="54" y="90"/>
                </a:cubicBezTo>
                <a:cubicBezTo>
                  <a:pt x="51" y="68"/>
                  <a:pt x="51" y="68"/>
                  <a:pt x="51" y="68"/>
                </a:cubicBezTo>
                <a:cubicBezTo>
                  <a:pt x="59" y="77"/>
                  <a:pt x="59" y="77"/>
                  <a:pt x="59" y="77"/>
                </a:cubicBezTo>
                <a:cubicBezTo>
                  <a:pt x="57" y="76"/>
                  <a:pt x="55" y="73"/>
                  <a:pt x="53" y="73"/>
                </a:cubicBezTo>
                <a:cubicBezTo>
                  <a:pt x="80" y="98"/>
                  <a:pt x="106" y="127"/>
                  <a:pt x="123" y="163"/>
                </a:cubicBezTo>
                <a:close/>
                <a:moveTo>
                  <a:pt x="174" y="164"/>
                </a:moveTo>
                <a:cubicBezTo>
                  <a:pt x="175" y="165"/>
                  <a:pt x="179" y="167"/>
                  <a:pt x="174" y="168"/>
                </a:cubicBezTo>
                <a:cubicBezTo>
                  <a:pt x="170" y="168"/>
                  <a:pt x="157" y="171"/>
                  <a:pt x="156" y="169"/>
                </a:cubicBezTo>
                <a:cubicBezTo>
                  <a:pt x="139" y="136"/>
                  <a:pt x="117" y="107"/>
                  <a:pt x="94" y="79"/>
                </a:cubicBezTo>
                <a:cubicBezTo>
                  <a:pt x="144" y="133"/>
                  <a:pt x="144" y="133"/>
                  <a:pt x="144" y="133"/>
                </a:cubicBezTo>
                <a:cubicBezTo>
                  <a:pt x="144" y="133"/>
                  <a:pt x="151" y="138"/>
                  <a:pt x="145" y="136"/>
                </a:cubicBezTo>
                <a:lnTo>
                  <a:pt x="174" y="164"/>
                </a:lnTo>
                <a:close/>
                <a:moveTo>
                  <a:pt x="124" y="89"/>
                </a:moveTo>
                <a:cubicBezTo>
                  <a:pt x="124" y="89"/>
                  <a:pt x="125" y="89"/>
                  <a:pt x="126" y="89"/>
                </a:cubicBezTo>
                <a:cubicBezTo>
                  <a:pt x="149" y="111"/>
                  <a:pt x="167" y="135"/>
                  <a:pt x="191" y="155"/>
                </a:cubicBezTo>
                <a:cubicBezTo>
                  <a:pt x="191" y="155"/>
                  <a:pt x="193" y="161"/>
                  <a:pt x="199" y="163"/>
                </a:cubicBezTo>
                <a:cubicBezTo>
                  <a:pt x="191" y="166"/>
                  <a:pt x="181" y="168"/>
                  <a:pt x="179" y="165"/>
                </a:cubicBezTo>
                <a:cubicBezTo>
                  <a:pt x="167" y="134"/>
                  <a:pt x="144" y="112"/>
                  <a:pt x="124" y="89"/>
                </a:cubicBezTo>
                <a:close/>
                <a:moveTo>
                  <a:pt x="211" y="172"/>
                </a:moveTo>
                <a:cubicBezTo>
                  <a:pt x="208" y="168"/>
                  <a:pt x="214" y="168"/>
                  <a:pt x="216" y="168"/>
                </a:cubicBezTo>
                <a:cubicBezTo>
                  <a:pt x="220" y="168"/>
                  <a:pt x="224" y="168"/>
                  <a:pt x="228" y="167"/>
                </a:cubicBezTo>
                <a:cubicBezTo>
                  <a:pt x="233" y="166"/>
                  <a:pt x="239" y="166"/>
                  <a:pt x="245" y="166"/>
                </a:cubicBezTo>
                <a:lnTo>
                  <a:pt x="211" y="172"/>
                </a:lnTo>
                <a:close/>
                <a:moveTo>
                  <a:pt x="248" y="166"/>
                </a:moveTo>
                <a:cubicBezTo>
                  <a:pt x="248" y="165"/>
                  <a:pt x="248" y="165"/>
                  <a:pt x="248" y="165"/>
                </a:cubicBezTo>
                <a:cubicBezTo>
                  <a:pt x="255" y="165"/>
                  <a:pt x="255" y="165"/>
                  <a:pt x="255" y="165"/>
                </a:cubicBezTo>
                <a:cubicBezTo>
                  <a:pt x="256" y="167"/>
                  <a:pt x="249" y="166"/>
                  <a:pt x="248" y="166"/>
                </a:cubicBezTo>
                <a:close/>
                <a:moveTo>
                  <a:pt x="313" y="165"/>
                </a:moveTo>
                <a:cubicBezTo>
                  <a:pt x="312" y="165"/>
                  <a:pt x="309" y="165"/>
                  <a:pt x="307" y="164"/>
                </a:cubicBezTo>
                <a:cubicBezTo>
                  <a:pt x="313" y="163"/>
                  <a:pt x="320" y="165"/>
                  <a:pt x="324" y="165"/>
                </a:cubicBezTo>
                <a:cubicBezTo>
                  <a:pt x="331" y="165"/>
                  <a:pt x="317" y="165"/>
                  <a:pt x="313" y="165"/>
                </a:cubicBezTo>
                <a:close/>
                <a:moveTo>
                  <a:pt x="329" y="159"/>
                </a:moveTo>
                <a:cubicBezTo>
                  <a:pt x="320" y="148"/>
                  <a:pt x="309" y="137"/>
                  <a:pt x="298" y="127"/>
                </a:cubicBezTo>
                <a:cubicBezTo>
                  <a:pt x="311" y="135"/>
                  <a:pt x="322" y="144"/>
                  <a:pt x="336" y="151"/>
                </a:cubicBezTo>
                <a:cubicBezTo>
                  <a:pt x="337" y="151"/>
                  <a:pt x="337" y="151"/>
                  <a:pt x="337" y="151"/>
                </a:cubicBezTo>
                <a:cubicBezTo>
                  <a:pt x="338" y="151"/>
                  <a:pt x="339" y="151"/>
                  <a:pt x="339" y="152"/>
                </a:cubicBezTo>
                <a:cubicBezTo>
                  <a:pt x="346" y="154"/>
                  <a:pt x="339" y="155"/>
                  <a:pt x="345" y="158"/>
                </a:cubicBezTo>
                <a:cubicBezTo>
                  <a:pt x="341" y="159"/>
                  <a:pt x="331" y="161"/>
                  <a:pt x="329" y="159"/>
                </a:cubicBezTo>
                <a:close/>
                <a:moveTo>
                  <a:pt x="334" y="165"/>
                </a:moveTo>
                <a:cubicBezTo>
                  <a:pt x="356" y="164"/>
                  <a:pt x="376" y="165"/>
                  <a:pt x="396" y="169"/>
                </a:cubicBezTo>
                <a:cubicBezTo>
                  <a:pt x="376" y="168"/>
                  <a:pt x="355" y="167"/>
                  <a:pt x="334" y="165"/>
                </a:cubicBezTo>
                <a:close/>
                <a:moveTo>
                  <a:pt x="387" y="157"/>
                </a:moveTo>
                <a:cubicBezTo>
                  <a:pt x="387" y="156"/>
                  <a:pt x="389" y="156"/>
                  <a:pt x="390" y="157"/>
                </a:cubicBezTo>
                <a:cubicBezTo>
                  <a:pt x="392" y="159"/>
                  <a:pt x="386" y="159"/>
                  <a:pt x="387" y="157"/>
                </a:cubicBezTo>
                <a:close/>
                <a:moveTo>
                  <a:pt x="421" y="245"/>
                </a:moveTo>
                <a:cubicBezTo>
                  <a:pt x="421" y="229"/>
                  <a:pt x="421" y="229"/>
                  <a:pt x="421" y="229"/>
                </a:cubicBezTo>
                <a:cubicBezTo>
                  <a:pt x="427" y="229"/>
                  <a:pt x="430" y="235"/>
                  <a:pt x="436" y="237"/>
                </a:cubicBezTo>
                <a:cubicBezTo>
                  <a:pt x="434" y="241"/>
                  <a:pt x="426" y="242"/>
                  <a:pt x="421" y="245"/>
                </a:cubicBezTo>
                <a:close/>
                <a:moveTo>
                  <a:pt x="421" y="224"/>
                </a:moveTo>
                <a:cubicBezTo>
                  <a:pt x="422" y="208"/>
                  <a:pt x="422" y="208"/>
                  <a:pt x="422" y="208"/>
                </a:cubicBezTo>
                <a:cubicBezTo>
                  <a:pt x="428" y="212"/>
                  <a:pt x="438" y="223"/>
                  <a:pt x="439" y="234"/>
                </a:cubicBezTo>
                <a:cubicBezTo>
                  <a:pt x="433" y="230"/>
                  <a:pt x="427" y="227"/>
                  <a:pt x="421" y="224"/>
                </a:cubicBezTo>
                <a:close/>
                <a:moveTo>
                  <a:pt x="488" y="200"/>
                </a:moveTo>
                <a:cubicBezTo>
                  <a:pt x="486" y="201"/>
                  <a:pt x="485" y="199"/>
                  <a:pt x="484" y="198"/>
                </a:cubicBezTo>
                <a:cubicBezTo>
                  <a:pt x="468" y="177"/>
                  <a:pt x="450" y="158"/>
                  <a:pt x="431" y="140"/>
                </a:cubicBezTo>
                <a:cubicBezTo>
                  <a:pt x="432" y="140"/>
                  <a:pt x="433" y="140"/>
                  <a:pt x="434" y="140"/>
                </a:cubicBezTo>
                <a:cubicBezTo>
                  <a:pt x="454" y="156"/>
                  <a:pt x="470" y="171"/>
                  <a:pt x="492" y="190"/>
                </a:cubicBezTo>
                <a:cubicBezTo>
                  <a:pt x="491" y="190"/>
                  <a:pt x="499" y="193"/>
                  <a:pt x="496" y="189"/>
                </a:cubicBezTo>
                <a:cubicBezTo>
                  <a:pt x="480" y="165"/>
                  <a:pt x="460" y="143"/>
                  <a:pt x="437" y="123"/>
                </a:cubicBezTo>
                <a:cubicBezTo>
                  <a:pt x="438" y="123"/>
                  <a:pt x="439" y="123"/>
                  <a:pt x="439" y="124"/>
                </a:cubicBezTo>
                <a:cubicBezTo>
                  <a:pt x="464" y="142"/>
                  <a:pt x="488" y="163"/>
                  <a:pt x="511" y="184"/>
                </a:cubicBezTo>
                <a:cubicBezTo>
                  <a:pt x="505" y="189"/>
                  <a:pt x="496" y="194"/>
                  <a:pt x="488" y="200"/>
                </a:cubicBezTo>
                <a:close/>
                <a:moveTo>
                  <a:pt x="514" y="181"/>
                </a:moveTo>
                <a:cubicBezTo>
                  <a:pt x="495" y="156"/>
                  <a:pt x="472" y="136"/>
                  <a:pt x="448" y="115"/>
                </a:cubicBezTo>
                <a:cubicBezTo>
                  <a:pt x="449" y="115"/>
                  <a:pt x="450" y="115"/>
                  <a:pt x="451" y="116"/>
                </a:cubicBezTo>
                <a:cubicBezTo>
                  <a:pt x="471" y="130"/>
                  <a:pt x="494" y="150"/>
                  <a:pt x="515" y="163"/>
                </a:cubicBezTo>
                <a:cubicBezTo>
                  <a:pt x="519" y="165"/>
                  <a:pt x="524" y="168"/>
                  <a:pt x="527" y="171"/>
                </a:cubicBezTo>
                <a:lnTo>
                  <a:pt x="514" y="181"/>
                </a:lnTo>
                <a:close/>
                <a:moveTo>
                  <a:pt x="558" y="148"/>
                </a:moveTo>
                <a:cubicBezTo>
                  <a:pt x="524" y="120"/>
                  <a:pt x="494" y="89"/>
                  <a:pt x="461" y="59"/>
                </a:cubicBezTo>
                <a:cubicBezTo>
                  <a:pt x="462" y="59"/>
                  <a:pt x="463" y="59"/>
                  <a:pt x="463" y="59"/>
                </a:cubicBezTo>
                <a:cubicBezTo>
                  <a:pt x="497" y="86"/>
                  <a:pt x="530" y="113"/>
                  <a:pt x="562" y="142"/>
                </a:cubicBezTo>
                <a:cubicBezTo>
                  <a:pt x="567" y="146"/>
                  <a:pt x="559" y="146"/>
                  <a:pt x="558" y="148"/>
                </a:cubicBezTo>
                <a:close/>
                <a:moveTo>
                  <a:pt x="431" y="16"/>
                </a:moveTo>
                <a:cubicBezTo>
                  <a:pt x="454" y="39"/>
                  <a:pt x="477" y="62"/>
                  <a:pt x="501" y="84"/>
                </a:cubicBezTo>
                <a:cubicBezTo>
                  <a:pt x="482" y="70"/>
                  <a:pt x="460" y="53"/>
                  <a:pt x="439" y="39"/>
                </a:cubicBezTo>
                <a:cubicBezTo>
                  <a:pt x="442" y="39"/>
                  <a:pt x="445" y="39"/>
                  <a:pt x="443" y="37"/>
                </a:cubicBezTo>
                <a:cubicBezTo>
                  <a:pt x="436" y="33"/>
                  <a:pt x="430" y="28"/>
                  <a:pt x="427" y="23"/>
                </a:cubicBezTo>
                <a:cubicBezTo>
                  <a:pt x="427" y="21"/>
                  <a:pt x="426" y="10"/>
                  <a:pt x="431" y="16"/>
                </a:cubicBezTo>
                <a:close/>
                <a:moveTo>
                  <a:pt x="425" y="48"/>
                </a:moveTo>
                <a:cubicBezTo>
                  <a:pt x="426" y="41"/>
                  <a:pt x="425" y="34"/>
                  <a:pt x="427" y="28"/>
                </a:cubicBezTo>
                <a:cubicBezTo>
                  <a:pt x="431" y="32"/>
                  <a:pt x="434" y="34"/>
                  <a:pt x="438" y="37"/>
                </a:cubicBezTo>
                <a:cubicBezTo>
                  <a:pt x="435" y="39"/>
                  <a:pt x="433" y="35"/>
                  <a:pt x="430" y="36"/>
                </a:cubicBezTo>
                <a:cubicBezTo>
                  <a:pt x="433" y="41"/>
                  <a:pt x="439" y="45"/>
                  <a:pt x="444" y="49"/>
                </a:cubicBezTo>
                <a:cubicBezTo>
                  <a:pt x="444" y="49"/>
                  <a:pt x="445" y="48"/>
                  <a:pt x="445" y="48"/>
                </a:cubicBezTo>
                <a:cubicBezTo>
                  <a:pt x="448" y="50"/>
                  <a:pt x="452" y="52"/>
                  <a:pt x="454" y="55"/>
                </a:cubicBezTo>
                <a:cubicBezTo>
                  <a:pt x="452" y="55"/>
                  <a:pt x="451" y="54"/>
                  <a:pt x="449" y="54"/>
                </a:cubicBezTo>
                <a:cubicBezTo>
                  <a:pt x="473" y="74"/>
                  <a:pt x="497" y="96"/>
                  <a:pt x="519" y="119"/>
                </a:cubicBezTo>
                <a:cubicBezTo>
                  <a:pt x="491" y="96"/>
                  <a:pt x="462" y="73"/>
                  <a:pt x="430" y="54"/>
                </a:cubicBezTo>
                <a:cubicBezTo>
                  <a:pt x="427" y="52"/>
                  <a:pt x="425" y="50"/>
                  <a:pt x="425" y="48"/>
                </a:cubicBezTo>
                <a:close/>
                <a:moveTo>
                  <a:pt x="417" y="96"/>
                </a:moveTo>
                <a:cubicBezTo>
                  <a:pt x="419" y="96"/>
                  <a:pt x="422" y="97"/>
                  <a:pt x="421" y="93"/>
                </a:cubicBezTo>
                <a:cubicBezTo>
                  <a:pt x="426" y="95"/>
                  <a:pt x="425" y="88"/>
                  <a:pt x="421" y="90"/>
                </a:cubicBezTo>
                <a:cubicBezTo>
                  <a:pt x="423" y="81"/>
                  <a:pt x="426" y="71"/>
                  <a:pt x="425" y="60"/>
                </a:cubicBezTo>
                <a:cubicBezTo>
                  <a:pt x="428" y="62"/>
                  <a:pt x="429" y="65"/>
                  <a:pt x="433" y="66"/>
                </a:cubicBezTo>
                <a:cubicBezTo>
                  <a:pt x="431" y="64"/>
                  <a:pt x="434" y="64"/>
                  <a:pt x="435" y="65"/>
                </a:cubicBezTo>
                <a:cubicBezTo>
                  <a:pt x="433" y="60"/>
                  <a:pt x="428" y="63"/>
                  <a:pt x="427" y="57"/>
                </a:cubicBezTo>
                <a:cubicBezTo>
                  <a:pt x="461" y="75"/>
                  <a:pt x="490" y="100"/>
                  <a:pt x="519" y="123"/>
                </a:cubicBezTo>
                <a:cubicBezTo>
                  <a:pt x="531" y="132"/>
                  <a:pt x="544" y="141"/>
                  <a:pt x="555" y="151"/>
                </a:cubicBezTo>
                <a:cubicBezTo>
                  <a:pt x="552" y="155"/>
                  <a:pt x="548" y="152"/>
                  <a:pt x="547" y="151"/>
                </a:cubicBezTo>
                <a:cubicBezTo>
                  <a:pt x="529" y="139"/>
                  <a:pt x="512" y="125"/>
                  <a:pt x="495" y="112"/>
                </a:cubicBezTo>
                <a:cubicBezTo>
                  <a:pt x="508" y="127"/>
                  <a:pt x="526" y="141"/>
                  <a:pt x="542" y="152"/>
                </a:cubicBezTo>
                <a:cubicBezTo>
                  <a:pt x="542" y="152"/>
                  <a:pt x="543" y="153"/>
                  <a:pt x="544" y="153"/>
                </a:cubicBezTo>
                <a:cubicBezTo>
                  <a:pt x="544" y="155"/>
                  <a:pt x="550" y="153"/>
                  <a:pt x="548" y="156"/>
                </a:cubicBezTo>
                <a:cubicBezTo>
                  <a:pt x="545" y="161"/>
                  <a:pt x="538" y="163"/>
                  <a:pt x="533" y="167"/>
                </a:cubicBezTo>
                <a:cubicBezTo>
                  <a:pt x="521" y="155"/>
                  <a:pt x="506" y="142"/>
                  <a:pt x="493" y="130"/>
                </a:cubicBezTo>
                <a:cubicBezTo>
                  <a:pt x="505" y="136"/>
                  <a:pt x="517" y="147"/>
                  <a:pt x="529" y="154"/>
                </a:cubicBezTo>
                <a:cubicBezTo>
                  <a:pt x="531" y="156"/>
                  <a:pt x="528" y="151"/>
                  <a:pt x="527" y="149"/>
                </a:cubicBezTo>
                <a:cubicBezTo>
                  <a:pt x="496" y="122"/>
                  <a:pt x="468" y="92"/>
                  <a:pt x="436" y="68"/>
                </a:cubicBezTo>
                <a:cubicBezTo>
                  <a:pt x="435" y="67"/>
                  <a:pt x="434" y="67"/>
                  <a:pt x="433" y="68"/>
                </a:cubicBezTo>
                <a:cubicBezTo>
                  <a:pt x="455" y="87"/>
                  <a:pt x="477" y="107"/>
                  <a:pt x="498" y="128"/>
                </a:cubicBezTo>
                <a:cubicBezTo>
                  <a:pt x="476" y="112"/>
                  <a:pt x="454" y="95"/>
                  <a:pt x="429" y="80"/>
                </a:cubicBezTo>
                <a:cubicBezTo>
                  <a:pt x="428" y="79"/>
                  <a:pt x="423" y="82"/>
                  <a:pt x="426" y="84"/>
                </a:cubicBezTo>
                <a:cubicBezTo>
                  <a:pt x="460" y="107"/>
                  <a:pt x="498" y="138"/>
                  <a:pt x="524" y="165"/>
                </a:cubicBezTo>
                <a:cubicBezTo>
                  <a:pt x="503" y="150"/>
                  <a:pt x="503" y="150"/>
                  <a:pt x="503" y="150"/>
                </a:cubicBezTo>
                <a:cubicBezTo>
                  <a:pt x="478" y="131"/>
                  <a:pt x="454" y="110"/>
                  <a:pt x="424" y="97"/>
                </a:cubicBezTo>
                <a:cubicBezTo>
                  <a:pt x="424" y="104"/>
                  <a:pt x="445" y="112"/>
                  <a:pt x="442" y="114"/>
                </a:cubicBezTo>
                <a:cubicBezTo>
                  <a:pt x="457" y="129"/>
                  <a:pt x="475" y="143"/>
                  <a:pt x="490" y="160"/>
                </a:cubicBezTo>
                <a:cubicBezTo>
                  <a:pt x="470" y="142"/>
                  <a:pt x="450" y="125"/>
                  <a:pt x="426" y="110"/>
                </a:cubicBezTo>
                <a:cubicBezTo>
                  <a:pt x="423" y="108"/>
                  <a:pt x="418" y="105"/>
                  <a:pt x="413" y="105"/>
                </a:cubicBezTo>
                <a:cubicBezTo>
                  <a:pt x="408" y="106"/>
                  <a:pt x="402" y="101"/>
                  <a:pt x="397" y="97"/>
                </a:cubicBezTo>
                <a:cubicBezTo>
                  <a:pt x="403" y="96"/>
                  <a:pt x="410" y="95"/>
                  <a:pt x="417" y="96"/>
                </a:cubicBezTo>
                <a:close/>
                <a:moveTo>
                  <a:pt x="426" y="118"/>
                </a:moveTo>
                <a:cubicBezTo>
                  <a:pt x="428" y="120"/>
                  <a:pt x="433" y="121"/>
                  <a:pt x="433" y="124"/>
                </a:cubicBezTo>
                <a:cubicBezTo>
                  <a:pt x="452" y="141"/>
                  <a:pt x="472" y="160"/>
                  <a:pt x="487" y="181"/>
                </a:cubicBezTo>
                <a:cubicBezTo>
                  <a:pt x="466" y="163"/>
                  <a:pt x="443" y="141"/>
                  <a:pt x="419" y="124"/>
                </a:cubicBezTo>
                <a:cubicBezTo>
                  <a:pt x="422" y="124"/>
                  <a:pt x="424" y="127"/>
                  <a:pt x="428" y="125"/>
                </a:cubicBezTo>
                <a:cubicBezTo>
                  <a:pt x="413" y="116"/>
                  <a:pt x="398" y="106"/>
                  <a:pt x="384" y="97"/>
                </a:cubicBezTo>
                <a:cubicBezTo>
                  <a:pt x="399" y="102"/>
                  <a:pt x="413" y="111"/>
                  <a:pt x="426" y="118"/>
                </a:cubicBezTo>
                <a:close/>
                <a:moveTo>
                  <a:pt x="405" y="116"/>
                </a:moveTo>
                <a:cubicBezTo>
                  <a:pt x="403" y="121"/>
                  <a:pt x="399" y="113"/>
                  <a:pt x="398" y="112"/>
                </a:cubicBezTo>
                <a:cubicBezTo>
                  <a:pt x="397" y="112"/>
                  <a:pt x="397" y="111"/>
                  <a:pt x="396" y="111"/>
                </a:cubicBezTo>
                <a:cubicBezTo>
                  <a:pt x="396" y="111"/>
                  <a:pt x="396" y="111"/>
                  <a:pt x="396" y="111"/>
                </a:cubicBezTo>
                <a:cubicBezTo>
                  <a:pt x="396" y="111"/>
                  <a:pt x="396" y="111"/>
                  <a:pt x="396" y="111"/>
                </a:cubicBezTo>
                <a:cubicBezTo>
                  <a:pt x="396" y="109"/>
                  <a:pt x="402" y="114"/>
                  <a:pt x="405" y="116"/>
                </a:cubicBezTo>
                <a:close/>
                <a:moveTo>
                  <a:pt x="361" y="105"/>
                </a:moveTo>
                <a:cubicBezTo>
                  <a:pt x="374" y="117"/>
                  <a:pt x="387" y="129"/>
                  <a:pt x="398" y="143"/>
                </a:cubicBezTo>
                <a:cubicBezTo>
                  <a:pt x="346" y="102"/>
                  <a:pt x="346" y="102"/>
                  <a:pt x="346" y="102"/>
                </a:cubicBezTo>
                <a:cubicBezTo>
                  <a:pt x="345" y="101"/>
                  <a:pt x="343" y="101"/>
                  <a:pt x="342" y="100"/>
                </a:cubicBezTo>
                <a:cubicBezTo>
                  <a:pt x="347" y="97"/>
                  <a:pt x="357" y="101"/>
                  <a:pt x="361" y="105"/>
                </a:cubicBezTo>
                <a:close/>
                <a:moveTo>
                  <a:pt x="334" y="98"/>
                </a:moveTo>
                <a:cubicBezTo>
                  <a:pt x="334" y="101"/>
                  <a:pt x="336" y="103"/>
                  <a:pt x="338" y="105"/>
                </a:cubicBezTo>
                <a:cubicBezTo>
                  <a:pt x="342" y="111"/>
                  <a:pt x="347" y="108"/>
                  <a:pt x="352" y="112"/>
                </a:cubicBezTo>
                <a:cubicBezTo>
                  <a:pt x="411" y="158"/>
                  <a:pt x="411" y="158"/>
                  <a:pt x="411" y="158"/>
                </a:cubicBezTo>
                <a:cubicBezTo>
                  <a:pt x="412" y="158"/>
                  <a:pt x="419" y="161"/>
                  <a:pt x="416" y="158"/>
                </a:cubicBezTo>
                <a:cubicBezTo>
                  <a:pt x="403" y="143"/>
                  <a:pt x="390" y="128"/>
                  <a:pt x="376" y="115"/>
                </a:cubicBezTo>
                <a:cubicBezTo>
                  <a:pt x="375" y="114"/>
                  <a:pt x="371" y="109"/>
                  <a:pt x="372" y="110"/>
                </a:cubicBezTo>
                <a:cubicBezTo>
                  <a:pt x="410" y="133"/>
                  <a:pt x="410" y="133"/>
                  <a:pt x="410" y="133"/>
                </a:cubicBezTo>
                <a:cubicBezTo>
                  <a:pt x="397" y="121"/>
                  <a:pt x="379" y="109"/>
                  <a:pt x="363" y="99"/>
                </a:cubicBezTo>
                <a:cubicBezTo>
                  <a:pt x="368" y="99"/>
                  <a:pt x="374" y="98"/>
                  <a:pt x="377" y="100"/>
                </a:cubicBezTo>
                <a:cubicBezTo>
                  <a:pt x="393" y="111"/>
                  <a:pt x="405" y="123"/>
                  <a:pt x="417" y="137"/>
                </a:cubicBezTo>
                <a:cubicBezTo>
                  <a:pt x="410" y="135"/>
                  <a:pt x="410" y="135"/>
                  <a:pt x="410" y="135"/>
                </a:cubicBezTo>
                <a:cubicBezTo>
                  <a:pt x="413" y="137"/>
                  <a:pt x="416" y="138"/>
                  <a:pt x="418" y="141"/>
                </a:cubicBezTo>
                <a:cubicBezTo>
                  <a:pt x="419" y="142"/>
                  <a:pt x="423" y="143"/>
                  <a:pt x="422" y="140"/>
                </a:cubicBezTo>
                <a:cubicBezTo>
                  <a:pt x="421" y="136"/>
                  <a:pt x="416" y="134"/>
                  <a:pt x="415" y="129"/>
                </a:cubicBezTo>
                <a:cubicBezTo>
                  <a:pt x="418" y="128"/>
                  <a:pt x="420" y="132"/>
                  <a:pt x="421" y="134"/>
                </a:cubicBezTo>
                <a:cubicBezTo>
                  <a:pt x="421" y="135"/>
                  <a:pt x="421" y="135"/>
                  <a:pt x="421" y="135"/>
                </a:cubicBezTo>
                <a:cubicBezTo>
                  <a:pt x="441" y="153"/>
                  <a:pt x="459" y="171"/>
                  <a:pt x="475" y="192"/>
                </a:cubicBezTo>
                <a:cubicBezTo>
                  <a:pt x="476" y="193"/>
                  <a:pt x="479" y="194"/>
                  <a:pt x="478" y="197"/>
                </a:cubicBezTo>
                <a:cubicBezTo>
                  <a:pt x="478" y="193"/>
                  <a:pt x="472" y="196"/>
                  <a:pt x="475" y="192"/>
                </a:cubicBezTo>
                <a:cubicBezTo>
                  <a:pt x="421" y="150"/>
                  <a:pt x="421" y="150"/>
                  <a:pt x="421" y="150"/>
                </a:cubicBezTo>
                <a:cubicBezTo>
                  <a:pt x="419" y="148"/>
                  <a:pt x="412" y="146"/>
                  <a:pt x="414" y="150"/>
                </a:cubicBezTo>
                <a:cubicBezTo>
                  <a:pt x="416" y="155"/>
                  <a:pt x="421" y="161"/>
                  <a:pt x="426" y="163"/>
                </a:cubicBezTo>
                <a:cubicBezTo>
                  <a:pt x="429" y="164"/>
                  <a:pt x="429" y="162"/>
                  <a:pt x="428" y="160"/>
                </a:cubicBezTo>
                <a:cubicBezTo>
                  <a:pt x="468" y="191"/>
                  <a:pt x="468" y="191"/>
                  <a:pt x="468" y="191"/>
                </a:cubicBezTo>
                <a:cubicBezTo>
                  <a:pt x="473" y="194"/>
                  <a:pt x="478" y="199"/>
                  <a:pt x="483" y="204"/>
                </a:cubicBezTo>
                <a:cubicBezTo>
                  <a:pt x="470" y="213"/>
                  <a:pt x="454" y="223"/>
                  <a:pt x="442" y="232"/>
                </a:cubicBezTo>
                <a:cubicBezTo>
                  <a:pt x="438" y="220"/>
                  <a:pt x="432" y="211"/>
                  <a:pt x="422" y="204"/>
                </a:cubicBezTo>
                <a:cubicBezTo>
                  <a:pt x="428" y="205"/>
                  <a:pt x="428" y="205"/>
                  <a:pt x="428" y="205"/>
                </a:cubicBezTo>
                <a:cubicBezTo>
                  <a:pt x="424" y="201"/>
                  <a:pt x="424" y="201"/>
                  <a:pt x="424" y="201"/>
                </a:cubicBezTo>
                <a:cubicBezTo>
                  <a:pt x="426" y="201"/>
                  <a:pt x="433" y="206"/>
                  <a:pt x="428" y="206"/>
                </a:cubicBezTo>
                <a:cubicBezTo>
                  <a:pt x="435" y="211"/>
                  <a:pt x="441" y="218"/>
                  <a:pt x="449" y="221"/>
                </a:cubicBezTo>
                <a:cubicBezTo>
                  <a:pt x="448" y="208"/>
                  <a:pt x="434" y="200"/>
                  <a:pt x="430" y="189"/>
                </a:cubicBezTo>
                <a:cubicBezTo>
                  <a:pt x="433" y="190"/>
                  <a:pt x="441" y="194"/>
                  <a:pt x="445" y="198"/>
                </a:cubicBezTo>
                <a:cubicBezTo>
                  <a:pt x="445" y="199"/>
                  <a:pt x="446" y="199"/>
                  <a:pt x="446" y="199"/>
                </a:cubicBezTo>
                <a:cubicBezTo>
                  <a:pt x="451" y="204"/>
                  <a:pt x="455" y="210"/>
                  <a:pt x="462" y="213"/>
                </a:cubicBezTo>
                <a:cubicBezTo>
                  <a:pt x="461" y="216"/>
                  <a:pt x="466" y="215"/>
                  <a:pt x="466" y="213"/>
                </a:cubicBezTo>
                <a:cubicBezTo>
                  <a:pt x="462" y="197"/>
                  <a:pt x="438" y="173"/>
                  <a:pt x="434" y="169"/>
                </a:cubicBezTo>
                <a:cubicBezTo>
                  <a:pt x="433" y="168"/>
                  <a:pt x="426" y="165"/>
                  <a:pt x="428" y="167"/>
                </a:cubicBezTo>
                <a:cubicBezTo>
                  <a:pt x="439" y="178"/>
                  <a:pt x="451" y="191"/>
                  <a:pt x="459" y="206"/>
                </a:cubicBezTo>
                <a:cubicBezTo>
                  <a:pt x="451" y="200"/>
                  <a:pt x="444" y="191"/>
                  <a:pt x="435" y="187"/>
                </a:cubicBezTo>
                <a:cubicBezTo>
                  <a:pt x="429" y="184"/>
                  <a:pt x="423" y="177"/>
                  <a:pt x="424" y="169"/>
                </a:cubicBezTo>
                <a:cubicBezTo>
                  <a:pt x="424" y="168"/>
                  <a:pt x="417" y="164"/>
                  <a:pt x="420" y="168"/>
                </a:cubicBezTo>
                <a:cubicBezTo>
                  <a:pt x="418" y="167"/>
                  <a:pt x="410" y="166"/>
                  <a:pt x="408" y="165"/>
                </a:cubicBezTo>
                <a:cubicBezTo>
                  <a:pt x="386" y="151"/>
                  <a:pt x="371" y="129"/>
                  <a:pt x="352" y="112"/>
                </a:cubicBezTo>
                <a:cubicBezTo>
                  <a:pt x="351" y="112"/>
                  <a:pt x="350" y="113"/>
                  <a:pt x="353" y="115"/>
                </a:cubicBezTo>
                <a:cubicBezTo>
                  <a:pt x="355" y="116"/>
                  <a:pt x="351" y="117"/>
                  <a:pt x="350" y="116"/>
                </a:cubicBezTo>
                <a:cubicBezTo>
                  <a:pt x="361" y="127"/>
                  <a:pt x="376" y="139"/>
                  <a:pt x="384" y="153"/>
                </a:cubicBezTo>
                <a:cubicBezTo>
                  <a:pt x="360" y="134"/>
                  <a:pt x="335" y="115"/>
                  <a:pt x="304" y="100"/>
                </a:cubicBezTo>
                <a:cubicBezTo>
                  <a:pt x="304" y="100"/>
                  <a:pt x="299" y="101"/>
                  <a:pt x="301" y="102"/>
                </a:cubicBezTo>
                <a:cubicBezTo>
                  <a:pt x="332" y="115"/>
                  <a:pt x="356" y="137"/>
                  <a:pt x="383" y="156"/>
                </a:cubicBezTo>
                <a:cubicBezTo>
                  <a:pt x="383" y="156"/>
                  <a:pt x="381" y="155"/>
                  <a:pt x="380" y="155"/>
                </a:cubicBezTo>
                <a:cubicBezTo>
                  <a:pt x="390" y="163"/>
                  <a:pt x="390" y="163"/>
                  <a:pt x="390" y="163"/>
                </a:cubicBezTo>
                <a:cubicBezTo>
                  <a:pt x="360" y="159"/>
                  <a:pt x="360" y="159"/>
                  <a:pt x="360" y="159"/>
                </a:cubicBezTo>
                <a:cubicBezTo>
                  <a:pt x="341" y="142"/>
                  <a:pt x="320" y="125"/>
                  <a:pt x="299" y="109"/>
                </a:cubicBezTo>
                <a:cubicBezTo>
                  <a:pt x="323" y="124"/>
                  <a:pt x="349" y="139"/>
                  <a:pt x="372" y="157"/>
                </a:cubicBezTo>
                <a:cubicBezTo>
                  <a:pt x="373" y="157"/>
                  <a:pt x="379" y="158"/>
                  <a:pt x="377" y="157"/>
                </a:cubicBezTo>
                <a:cubicBezTo>
                  <a:pt x="348" y="135"/>
                  <a:pt x="317" y="115"/>
                  <a:pt x="285" y="96"/>
                </a:cubicBezTo>
                <a:cubicBezTo>
                  <a:pt x="302" y="98"/>
                  <a:pt x="318" y="98"/>
                  <a:pt x="334" y="98"/>
                </a:cubicBezTo>
                <a:close/>
                <a:moveTo>
                  <a:pt x="423" y="198"/>
                </a:moveTo>
                <a:cubicBezTo>
                  <a:pt x="424" y="187"/>
                  <a:pt x="424" y="187"/>
                  <a:pt x="424" y="187"/>
                </a:cubicBezTo>
                <a:cubicBezTo>
                  <a:pt x="432" y="195"/>
                  <a:pt x="438" y="205"/>
                  <a:pt x="443" y="214"/>
                </a:cubicBezTo>
                <a:cubicBezTo>
                  <a:pt x="437" y="209"/>
                  <a:pt x="431" y="202"/>
                  <a:pt x="423" y="198"/>
                </a:cubicBezTo>
                <a:close/>
                <a:moveTo>
                  <a:pt x="281" y="100"/>
                </a:moveTo>
                <a:cubicBezTo>
                  <a:pt x="283" y="104"/>
                  <a:pt x="289" y="104"/>
                  <a:pt x="292" y="107"/>
                </a:cubicBezTo>
                <a:cubicBezTo>
                  <a:pt x="293" y="107"/>
                  <a:pt x="293" y="107"/>
                  <a:pt x="293" y="107"/>
                </a:cubicBezTo>
                <a:cubicBezTo>
                  <a:pt x="295" y="107"/>
                  <a:pt x="297" y="109"/>
                  <a:pt x="298" y="112"/>
                </a:cubicBezTo>
                <a:cubicBezTo>
                  <a:pt x="354" y="158"/>
                  <a:pt x="354" y="158"/>
                  <a:pt x="354" y="158"/>
                </a:cubicBezTo>
                <a:cubicBezTo>
                  <a:pt x="320" y="139"/>
                  <a:pt x="290" y="116"/>
                  <a:pt x="259" y="94"/>
                </a:cubicBezTo>
                <a:cubicBezTo>
                  <a:pt x="268" y="93"/>
                  <a:pt x="277" y="93"/>
                  <a:pt x="281" y="100"/>
                </a:cubicBezTo>
                <a:close/>
                <a:moveTo>
                  <a:pt x="251" y="94"/>
                </a:moveTo>
                <a:cubicBezTo>
                  <a:pt x="277" y="111"/>
                  <a:pt x="299" y="131"/>
                  <a:pt x="319" y="153"/>
                </a:cubicBezTo>
                <a:cubicBezTo>
                  <a:pt x="290" y="132"/>
                  <a:pt x="263" y="109"/>
                  <a:pt x="232" y="91"/>
                </a:cubicBezTo>
                <a:cubicBezTo>
                  <a:pt x="238" y="91"/>
                  <a:pt x="245" y="91"/>
                  <a:pt x="251" y="94"/>
                </a:cubicBezTo>
                <a:close/>
                <a:moveTo>
                  <a:pt x="306" y="149"/>
                </a:moveTo>
                <a:cubicBezTo>
                  <a:pt x="307" y="148"/>
                  <a:pt x="307" y="148"/>
                  <a:pt x="307" y="148"/>
                </a:cubicBezTo>
                <a:cubicBezTo>
                  <a:pt x="315" y="150"/>
                  <a:pt x="314" y="156"/>
                  <a:pt x="320" y="159"/>
                </a:cubicBezTo>
                <a:cubicBezTo>
                  <a:pt x="315" y="159"/>
                  <a:pt x="306" y="160"/>
                  <a:pt x="304" y="158"/>
                </a:cubicBezTo>
                <a:cubicBezTo>
                  <a:pt x="282" y="135"/>
                  <a:pt x="256" y="114"/>
                  <a:pt x="230" y="95"/>
                </a:cubicBezTo>
                <a:cubicBezTo>
                  <a:pt x="257" y="110"/>
                  <a:pt x="281" y="131"/>
                  <a:pt x="306" y="149"/>
                </a:cubicBezTo>
                <a:close/>
                <a:moveTo>
                  <a:pt x="228" y="96"/>
                </a:moveTo>
                <a:cubicBezTo>
                  <a:pt x="227" y="97"/>
                  <a:pt x="226" y="96"/>
                  <a:pt x="225" y="95"/>
                </a:cubicBezTo>
                <a:cubicBezTo>
                  <a:pt x="224" y="93"/>
                  <a:pt x="228" y="95"/>
                  <a:pt x="228" y="96"/>
                </a:cubicBezTo>
                <a:close/>
                <a:moveTo>
                  <a:pt x="295" y="158"/>
                </a:moveTo>
                <a:cubicBezTo>
                  <a:pt x="258" y="159"/>
                  <a:pt x="258" y="159"/>
                  <a:pt x="258" y="159"/>
                </a:cubicBezTo>
                <a:cubicBezTo>
                  <a:pt x="250" y="148"/>
                  <a:pt x="240" y="139"/>
                  <a:pt x="231" y="129"/>
                </a:cubicBezTo>
                <a:cubicBezTo>
                  <a:pt x="237" y="131"/>
                  <a:pt x="242" y="137"/>
                  <a:pt x="248" y="140"/>
                </a:cubicBezTo>
                <a:cubicBezTo>
                  <a:pt x="257" y="145"/>
                  <a:pt x="263" y="153"/>
                  <a:pt x="274" y="157"/>
                </a:cubicBezTo>
                <a:cubicBezTo>
                  <a:pt x="277" y="159"/>
                  <a:pt x="276" y="153"/>
                  <a:pt x="275" y="152"/>
                </a:cubicBezTo>
                <a:cubicBezTo>
                  <a:pt x="254" y="127"/>
                  <a:pt x="229" y="106"/>
                  <a:pt x="204" y="85"/>
                </a:cubicBezTo>
                <a:cubicBezTo>
                  <a:pt x="236" y="107"/>
                  <a:pt x="265" y="133"/>
                  <a:pt x="295" y="158"/>
                </a:cubicBezTo>
                <a:close/>
                <a:moveTo>
                  <a:pt x="185" y="82"/>
                </a:moveTo>
                <a:cubicBezTo>
                  <a:pt x="194" y="85"/>
                  <a:pt x="203" y="85"/>
                  <a:pt x="207" y="92"/>
                </a:cubicBezTo>
                <a:cubicBezTo>
                  <a:pt x="204" y="92"/>
                  <a:pt x="204" y="92"/>
                  <a:pt x="204" y="92"/>
                </a:cubicBezTo>
                <a:cubicBezTo>
                  <a:pt x="227" y="109"/>
                  <a:pt x="248" y="128"/>
                  <a:pt x="267" y="149"/>
                </a:cubicBezTo>
                <a:cubicBezTo>
                  <a:pt x="237" y="129"/>
                  <a:pt x="211" y="103"/>
                  <a:pt x="182" y="82"/>
                </a:cubicBezTo>
                <a:cubicBezTo>
                  <a:pt x="183" y="82"/>
                  <a:pt x="185" y="82"/>
                  <a:pt x="185" y="82"/>
                </a:cubicBezTo>
                <a:close/>
                <a:moveTo>
                  <a:pt x="188" y="92"/>
                </a:moveTo>
                <a:cubicBezTo>
                  <a:pt x="187" y="93"/>
                  <a:pt x="187" y="93"/>
                  <a:pt x="188" y="94"/>
                </a:cubicBezTo>
                <a:cubicBezTo>
                  <a:pt x="209" y="111"/>
                  <a:pt x="228" y="130"/>
                  <a:pt x="246" y="149"/>
                </a:cubicBezTo>
                <a:cubicBezTo>
                  <a:pt x="246" y="150"/>
                  <a:pt x="246" y="152"/>
                  <a:pt x="246" y="152"/>
                </a:cubicBezTo>
                <a:cubicBezTo>
                  <a:pt x="217" y="127"/>
                  <a:pt x="190" y="101"/>
                  <a:pt x="161" y="76"/>
                </a:cubicBezTo>
                <a:cubicBezTo>
                  <a:pt x="171" y="80"/>
                  <a:pt x="180" y="87"/>
                  <a:pt x="188" y="92"/>
                </a:cubicBezTo>
                <a:close/>
                <a:moveTo>
                  <a:pt x="234" y="147"/>
                </a:moveTo>
                <a:cubicBezTo>
                  <a:pt x="236" y="149"/>
                  <a:pt x="241" y="151"/>
                  <a:pt x="243" y="152"/>
                </a:cubicBezTo>
                <a:cubicBezTo>
                  <a:pt x="240" y="154"/>
                  <a:pt x="248" y="157"/>
                  <a:pt x="247" y="158"/>
                </a:cubicBezTo>
                <a:cubicBezTo>
                  <a:pt x="236" y="163"/>
                  <a:pt x="227" y="161"/>
                  <a:pt x="224" y="153"/>
                </a:cubicBezTo>
                <a:cubicBezTo>
                  <a:pt x="201" y="124"/>
                  <a:pt x="175" y="98"/>
                  <a:pt x="149" y="73"/>
                </a:cubicBezTo>
                <a:cubicBezTo>
                  <a:pt x="178" y="96"/>
                  <a:pt x="206" y="122"/>
                  <a:pt x="234" y="147"/>
                </a:cubicBezTo>
                <a:close/>
                <a:moveTo>
                  <a:pt x="149" y="77"/>
                </a:moveTo>
                <a:cubicBezTo>
                  <a:pt x="169" y="99"/>
                  <a:pt x="192" y="118"/>
                  <a:pt x="210" y="141"/>
                </a:cubicBezTo>
                <a:cubicBezTo>
                  <a:pt x="210" y="141"/>
                  <a:pt x="210" y="142"/>
                  <a:pt x="210" y="143"/>
                </a:cubicBezTo>
                <a:cubicBezTo>
                  <a:pt x="187" y="118"/>
                  <a:pt x="164" y="93"/>
                  <a:pt x="137" y="72"/>
                </a:cubicBezTo>
                <a:cubicBezTo>
                  <a:pt x="142" y="75"/>
                  <a:pt x="145" y="72"/>
                  <a:pt x="149" y="77"/>
                </a:cubicBezTo>
                <a:close/>
                <a:moveTo>
                  <a:pt x="122" y="66"/>
                </a:moveTo>
                <a:cubicBezTo>
                  <a:pt x="161" y="93"/>
                  <a:pt x="191" y="128"/>
                  <a:pt x="223" y="161"/>
                </a:cubicBezTo>
                <a:cubicBezTo>
                  <a:pt x="217" y="163"/>
                  <a:pt x="208" y="163"/>
                  <a:pt x="207" y="162"/>
                </a:cubicBezTo>
                <a:cubicBezTo>
                  <a:pt x="183" y="129"/>
                  <a:pt x="158" y="99"/>
                  <a:pt x="127" y="76"/>
                </a:cubicBezTo>
                <a:cubicBezTo>
                  <a:pt x="154" y="103"/>
                  <a:pt x="181" y="130"/>
                  <a:pt x="202" y="163"/>
                </a:cubicBezTo>
                <a:cubicBezTo>
                  <a:pt x="169" y="128"/>
                  <a:pt x="135" y="90"/>
                  <a:pt x="98" y="59"/>
                </a:cubicBezTo>
                <a:cubicBezTo>
                  <a:pt x="106" y="60"/>
                  <a:pt x="113" y="64"/>
                  <a:pt x="118" y="69"/>
                </a:cubicBezTo>
                <a:cubicBezTo>
                  <a:pt x="115" y="64"/>
                  <a:pt x="121" y="66"/>
                  <a:pt x="122" y="66"/>
                </a:cubicBezTo>
                <a:close/>
                <a:moveTo>
                  <a:pt x="79" y="52"/>
                </a:moveTo>
                <a:cubicBezTo>
                  <a:pt x="80" y="52"/>
                  <a:pt x="80" y="52"/>
                  <a:pt x="80" y="52"/>
                </a:cubicBezTo>
                <a:cubicBezTo>
                  <a:pt x="88" y="53"/>
                  <a:pt x="89" y="61"/>
                  <a:pt x="94" y="66"/>
                </a:cubicBezTo>
                <a:cubicBezTo>
                  <a:pt x="122" y="91"/>
                  <a:pt x="147" y="118"/>
                  <a:pt x="167" y="151"/>
                </a:cubicBezTo>
                <a:cubicBezTo>
                  <a:pt x="131" y="116"/>
                  <a:pt x="99" y="75"/>
                  <a:pt x="62" y="42"/>
                </a:cubicBezTo>
                <a:cubicBezTo>
                  <a:pt x="68" y="44"/>
                  <a:pt x="74" y="48"/>
                  <a:pt x="79" y="52"/>
                </a:cubicBezTo>
                <a:close/>
                <a:moveTo>
                  <a:pt x="37" y="27"/>
                </a:moveTo>
                <a:cubicBezTo>
                  <a:pt x="51" y="37"/>
                  <a:pt x="65" y="49"/>
                  <a:pt x="76" y="63"/>
                </a:cubicBezTo>
                <a:cubicBezTo>
                  <a:pt x="64" y="54"/>
                  <a:pt x="50" y="41"/>
                  <a:pt x="40" y="33"/>
                </a:cubicBezTo>
                <a:cubicBezTo>
                  <a:pt x="37" y="31"/>
                  <a:pt x="38" y="29"/>
                  <a:pt x="37" y="27"/>
                </a:cubicBezTo>
                <a:close/>
                <a:moveTo>
                  <a:pt x="41" y="41"/>
                </a:moveTo>
                <a:cubicBezTo>
                  <a:pt x="58" y="53"/>
                  <a:pt x="75" y="67"/>
                  <a:pt x="88" y="84"/>
                </a:cubicBezTo>
                <a:cubicBezTo>
                  <a:pt x="88" y="84"/>
                  <a:pt x="88" y="85"/>
                  <a:pt x="88" y="86"/>
                </a:cubicBezTo>
                <a:cubicBezTo>
                  <a:pt x="72" y="71"/>
                  <a:pt x="54" y="56"/>
                  <a:pt x="41" y="41"/>
                </a:cubicBezTo>
                <a:close/>
                <a:moveTo>
                  <a:pt x="46" y="51"/>
                </a:moveTo>
                <a:cubicBezTo>
                  <a:pt x="60" y="65"/>
                  <a:pt x="77" y="79"/>
                  <a:pt x="92" y="93"/>
                </a:cubicBezTo>
                <a:cubicBezTo>
                  <a:pt x="91" y="94"/>
                  <a:pt x="98" y="96"/>
                  <a:pt x="96" y="93"/>
                </a:cubicBezTo>
                <a:cubicBezTo>
                  <a:pt x="94" y="88"/>
                  <a:pt x="90" y="84"/>
                  <a:pt x="88" y="79"/>
                </a:cubicBezTo>
                <a:cubicBezTo>
                  <a:pt x="110" y="104"/>
                  <a:pt x="131" y="130"/>
                  <a:pt x="147" y="159"/>
                </a:cubicBezTo>
                <a:cubicBezTo>
                  <a:pt x="115" y="131"/>
                  <a:pt x="88" y="95"/>
                  <a:pt x="57" y="66"/>
                </a:cubicBezTo>
                <a:cubicBezTo>
                  <a:pt x="52" y="62"/>
                  <a:pt x="46" y="59"/>
                  <a:pt x="46" y="51"/>
                </a:cubicBezTo>
                <a:close/>
                <a:moveTo>
                  <a:pt x="47" y="171"/>
                </a:moveTo>
                <a:cubicBezTo>
                  <a:pt x="51" y="173"/>
                  <a:pt x="54" y="177"/>
                  <a:pt x="58" y="179"/>
                </a:cubicBezTo>
                <a:cubicBezTo>
                  <a:pt x="57" y="173"/>
                  <a:pt x="53" y="177"/>
                  <a:pt x="51" y="169"/>
                </a:cubicBezTo>
                <a:cubicBezTo>
                  <a:pt x="63" y="176"/>
                  <a:pt x="70" y="186"/>
                  <a:pt x="79" y="193"/>
                </a:cubicBezTo>
                <a:cubicBezTo>
                  <a:pt x="83" y="195"/>
                  <a:pt x="84" y="191"/>
                  <a:pt x="84" y="189"/>
                </a:cubicBezTo>
                <a:cubicBezTo>
                  <a:pt x="81" y="178"/>
                  <a:pt x="73" y="169"/>
                  <a:pt x="65" y="163"/>
                </a:cubicBezTo>
                <a:cubicBezTo>
                  <a:pt x="65" y="163"/>
                  <a:pt x="64" y="162"/>
                  <a:pt x="63" y="163"/>
                </a:cubicBezTo>
                <a:cubicBezTo>
                  <a:pt x="69" y="170"/>
                  <a:pt x="76" y="178"/>
                  <a:pt x="79" y="188"/>
                </a:cubicBezTo>
                <a:cubicBezTo>
                  <a:pt x="68" y="180"/>
                  <a:pt x="60" y="170"/>
                  <a:pt x="49" y="163"/>
                </a:cubicBezTo>
                <a:cubicBezTo>
                  <a:pt x="51" y="150"/>
                  <a:pt x="51" y="150"/>
                  <a:pt x="51" y="150"/>
                </a:cubicBezTo>
                <a:cubicBezTo>
                  <a:pt x="55" y="152"/>
                  <a:pt x="56" y="160"/>
                  <a:pt x="62" y="156"/>
                </a:cubicBezTo>
                <a:cubicBezTo>
                  <a:pt x="63" y="157"/>
                  <a:pt x="63" y="157"/>
                  <a:pt x="63" y="157"/>
                </a:cubicBezTo>
                <a:cubicBezTo>
                  <a:pt x="75" y="166"/>
                  <a:pt x="87" y="177"/>
                  <a:pt x="98" y="188"/>
                </a:cubicBezTo>
                <a:cubicBezTo>
                  <a:pt x="70" y="201"/>
                  <a:pt x="70" y="201"/>
                  <a:pt x="70" y="201"/>
                </a:cubicBezTo>
                <a:cubicBezTo>
                  <a:pt x="68" y="193"/>
                  <a:pt x="63" y="185"/>
                  <a:pt x="56" y="180"/>
                </a:cubicBezTo>
                <a:cubicBezTo>
                  <a:pt x="59" y="185"/>
                  <a:pt x="66" y="196"/>
                  <a:pt x="66" y="202"/>
                </a:cubicBezTo>
                <a:cubicBezTo>
                  <a:pt x="43" y="183"/>
                  <a:pt x="43" y="183"/>
                  <a:pt x="43" y="183"/>
                </a:cubicBezTo>
                <a:cubicBezTo>
                  <a:pt x="45" y="180"/>
                  <a:pt x="48" y="176"/>
                  <a:pt x="47" y="171"/>
                </a:cubicBezTo>
                <a:close/>
                <a:moveTo>
                  <a:pt x="40" y="191"/>
                </a:moveTo>
                <a:cubicBezTo>
                  <a:pt x="45" y="193"/>
                  <a:pt x="49" y="200"/>
                  <a:pt x="51" y="207"/>
                </a:cubicBezTo>
                <a:cubicBezTo>
                  <a:pt x="47" y="205"/>
                  <a:pt x="40" y="202"/>
                  <a:pt x="37" y="197"/>
                </a:cubicBezTo>
                <a:lnTo>
                  <a:pt x="40" y="191"/>
                </a:lnTo>
                <a:close/>
                <a:moveTo>
                  <a:pt x="51" y="209"/>
                </a:moveTo>
                <a:cubicBezTo>
                  <a:pt x="55" y="208"/>
                  <a:pt x="53" y="203"/>
                  <a:pt x="51" y="200"/>
                </a:cubicBezTo>
                <a:cubicBezTo>
                  <a:pt x="49" y="196"/>
                  <a:pt x="46" y="194"/>
                  <a:pt x="42" y="188"/>
                </a:cubicBezTo>
                <a:cubicBezTo>
                  <a:pt x="48" y="191"/>
                  <a:pt x="59" y="201"/>
                  <a:pt x="63" y="205"/>
                </a:cubicBezTo>
                <a:cubicBezTo>
                  <a:pt x="42" y="217"/>
                  <a:pt x="42" y="217"/>
                  <a:pt x="42" y="217"/>
                </a:cubicBezTo>
                <a:cubicBezTo>
                  <a:pt x="41" y="212"/>
                  <a:pt x="38" y="206"/>
                  <a:pt x="35" y="201"/>
                </a:cubicBezTo>
                <a:cubicBezTo>
                  <a:pt x="41" y="204"/>
                  <a:pt x="46" y="211"/>
                  <a:pt x="51" y="209"/>
                </a:cubicBezTo>
                <a:close/>
                <a:moveTo>
                  <a:pt x="38" y="220"/>
                </a:moveTo>
                <a:cubicBezTo>
                  <a:pt x="28" y="221"/>
                  <a:pt x="18" y="227"/>
                  <a:pt x="14" y="234"/>
                </a:cubicBezTo>
                <a:cubicBezTo>
                  <a:pt x="20" y="225"/>
                  <a:pt x="28" y="216"/>
                  <a:pt x="32" y="205"/>
                </a:cubicBezTo>
                <a:cubicBezTo>
                  <a:pt x="36" y="210"/>
                  <a:pt x="41" y="220"/>
                  <a:pt x="38" y="220"/>
                </a:cubicBezTo>
                <a:close/>
              </a:path>
            </a:pathLst>
          </a:custGeo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0DA638E6-2A96-4D68-BE4D-1E8526BC8814}"/>
              </a:ext>
            </a:extLst>
          </p:cNvPr>
          <p:cNvSpPr txBox="1"/>
          <p:nvPr/>
        </p:nvSpPr>
        <p:spPr>
          <a:xfrm>
            <a:off x="3188421" y="578994"/>
            <a:ext cx="28519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600" dirty="0">
                <a:ea typeface="方正静蕾简体" panose="02000000000000000000" pitchFamily="2" charset="-122"/>
              </a:rPr>
              <a:t>设计难点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799041E-C674-4658-B7E2-246641977C11}"/>
              </a:ext>
            </a:extLst>
          </p:cNvPr>
          <p:cNvSpPr txBox="1"/>
          <p:nvPr/>
        </p:nvSpPr>
        <p:spPr>
          <a:xfrm>
            <a:off x="2912387" y="1934492"/>
            <a:ext cx="817807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dirty="0">
                <a:ea typeface="方正静蕾简体" panose="02000000000000000000" pitchFamily="2" charset="-122"/>
              </a:rPr>
              <a:t>         客户身份识别功能模块，是本系统的其他功能的基础，也是系统实现的难点。</a:t>
            </a:r>
            <a:endParaRPr lang="en-US" altLang="zh-CN" sz="2800" dirty="0">
              <a:ea typeface="方正静蕾简体" panose="02000000000000000000" pitchFamily="2" charset="-122"/>
            </a:endParaRPr>
          </a:p>
          <a:p>
            <a:pPr algn="l"/>
            <a:r>
              <a:rPr lang="en-US" altLang="zh-CN" sz="2800" dirty="0">
                <a:ea typeface="方正静蕾简体" panose="02000000000000000000" pitchFamily="2" charset="-122"/>
              </a:rPr>
              <a:t>         </a:t>
            </a:r>
            <a:r>
              <a:rPr lang="zh-CN" altLang="en-US" sz="2800" dirty="0">
                <a:ea typeface="方正静蕾简体" panose="02000000000000000000" pitchFamily="2" charset="-122"/>
              </a:rPr>
              <a:t>目前有两种解决方案：</a:t>
            </a:r>
            <a:endParaRPr lang="en-US" altLang="zh-CN" sz="2800" dirty="0">
              <a:ea typeface="方正静蕾简体" panose="02000000000000000000" pitchFamily="2" charset="-122"/>
            </a:endParaRPr>
          </a:p>
          <a:p>
            <a:pPr algn="l"/>
            <a:endParaRPr lang="en-US" altLang="zh-CN" sz="2800" dirty="0">
              <a:ea typeface="方正静蕾简体" panose="02000000000000000000" pitchFamily="2" charset="-122"/>
            </a:endParaRPr>
          </a:p>
          <a:p>
            <a:pPr algn="l"/>
            <a:r>
              <a:rPr lang="en-US" altLang="zh-CN" sz="2800" dirty="0">
                <a:ea typeface="方正静蕾简体" panose="02000000000000000000" pitchFamily="2" charset="-122"/>
              </a:rPr>
              <a:t>         </a:t>
            </a:r>
            <a:r>
              <a:rPr lang="zh-CN" altLang="en-US" sz="2800" dirty="0">
                <a:ea typeface="方正静蕾简体" panose="02000000000000000000" pitchFamily="2" charset="-122"/>
              </a:rPr>
              <a:t>一、连接外设使用读卡器，在程序中调用相关函数实现身份证信息的读取和记录。</a:t>
            </a:r>
            <a:endParaRPr lang="en-US" altLang="zh-CN" sz="2800" dirty="0">
              <a:ea typeface="方正静蕾简体" panose="02000000000000000000" pitchFamily="2" charset="-122"/>
            </a:endParaRPr>
          </a:p>
          <a:p>
            <a:pPr algn="l"/>
            <a:endParaRPr lang="en-US" altLang="zh-CN" sz="2800" dirty="0">
              <a:ea typeface="方正静蕾简体" panose="02000000000000000000" pitchFamily="2" charset="-122"/>
            </a:endParaRPr>
          </a:p>
          <a:p>
            <a:pPr algn="l"/>
            <a:r>
              <a:rPr lang="en-US" altLang="zh-CN" sz="2800" dirty="0">
                <a:ea typeface="方正静蕾简体" panose="02000000000000000000" pitchFamily="2" charset="-122"/>
              </a:rPr>
              <a:t>         </a:t>
            </a:r>
            <a:r>
              <a:rPr lang="zh-CN" altLang="en-US" sz="2800" dirty="0">
                <a:ea typeface="方正静蕾简体" panose="02000000000000000000" pitchFamily="2" charset="-122"/>
              </a:rPr>
              <a:t>二、传入身份证图片，通过对身份证图像的粗定位，来读取上面的信息，比如姓名，身份证号等。</a:t>
            </a:r>
          </a:p>
        </p:txBody>
      </p:sp>
    </p:spTree>
    <p:extLst>
      <p:ext uri="{BB962C8B-B14F-4D97-AF65-F5344CB8AC3E}">
        <p14:creationId xmlns:p14="http://schemas.microsoft.com/office/powerpoint/2010/main" val="475375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椭圆 67"/>
          <p:cNvSpPr/>
          <p:nvPr/>
        </p:nvSpPr>
        <p:spPr>
          <a:xfrm>
            <a:off x="951530" y="-1330652"/>
            <a:ext cx="1130383" cy="1130382"/>
          </a:xfrm>
          <a:prstGeom prst="ellipse">
            <a:avLst/>
          </a:prstGeo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638962" y="-347987"/>
            <a:ext cx="844943" cy="1606357"/>
            <a:chOff x="8730" y="0"/>
            <a:chExt cx="1589087" cy="3021084"/>
          </a:xfr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1"/>
          </a:gradFill>
        </p:grpSpPr>
        <p:cxnSp>
          <p:nvCxnSpPr>
            <p:cNvPr id="4" name="直接连接符 3"/>
            <p:cNvCxnSpPr/>
            <p:nvPr/>
          </p:nvCxnSpPr>
          <p:spPr>
            <a:xfrm>
              <a:off x="803273" y="0"/>
              <a:ext cx="0" cy="1381196"/>
            </a:xfrm>
            <a:prstGeom prst="line">
              <a:avLst/>
            </a:prstGeom>
            <a:grpFill/>
            <a:ln w="28575">
              <a:solidFill>
                <a:srgbClr val="3D3D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Group 4"/>
            <p:cNvGrpSpPr>
              <a:grpSpLocks noChangeAspect="1"/>
            </p:cNvGrpSpPr>
            <p:nvPr/>
          </p:nvGrpSpPr>
          <p:grpSpPr bwMode="auto">
            <a:xfrm>
              <a:off x="8730" y="1381196"/>
              <a:ext cx="1589087" cy="1639888"/>
              <a:chOff x="1308" y="1009"/>
              <a:chExt cx="1001" cy="1033"/>
            </a:xfrm>
            <a:grpFill/>
          </p:grpSpPr>
          <p:sp>
            <p:nvSpPr>
              <p:cNvPr id="6" name="Freeform 5"/>
              <p:cNvSpPr/>
              <p:nvPr/>
            </p:nvSpPr>
            <p:spPr bwMode="auto">
              <a:xfrm>
                <a:off x="1528" y="1009"/>
                <a:ext cx="571" cy="830"/>
              </a:xfrm>
              <a:custGeom>
                <a:avLst/>
                <a:gdLst>
                  <a:gd name="T0" fmla="*/ 404 w 439"/>
                  <a:gd name="T1" fmla="*/ 298 h 638"/>
                  <a:gd name="T2" fmla="*/ 321 w 439"/>
                  <a:gd name="T3" fmla="*/ 223 h 638"/>
                  <a:gd name="T4" fmla="*/ 321 w 439"/>
                  <a:gd name="T5" fmla="*/ 50 h 638"/>
                  <a:gd name="T6" fmla="*/ 318 w 439"/>
                  <a:gd name="T7" fmla="*/ 41 h 638"/>
                  <a:gd name="T8" fmla="*/ 221 w 439"/>
                  <a:gd name="T9" fmla="*/ 0 h 638"/>
                  <a:gd name="T10" fmla="*/ 118 w 439"/>
                  <a:gd name="T11" fmla="*/ 40 h 638"/>
                  <a:gd name="T12" fmla="*/ 114 w 439"/>
                  <a:gd name="T13" fmla="*/ 50 h 638"/>
                  <a:gd name="T14" fmla="*/ 114 w 439"/>
                  <a:gd name="T15" fmla="*/ 225 h 638"/>
                  <a:gd name="T16" fmla="*/ 34 w 439"/>
                  <a:gd name="T17" fmla="*/ 300 h 638"/>
                  <a:gd name="T18" fmla="*/ 0 w 439"/>
                  <a:gd name="T19" fmla="*/ 418 h 638"/>
                  <a:gd name="T20" fmla="*/ 220 w 439"/>
                  <a:gd name="T21" fmla="*/ 638 h 638"/>
                  <a:gd name="T22" fmla="*/ 439 w 439"/>
                  <a:gd name="T23" fmla="*/ 418 h 638"/>
                  <a:gd name="T24" fmla="*/ 404 w 439"/>
                  <a:gd name="T25" fmla="*/ 298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39" h="638">
                    <a:moveTo>
                      <a:pt x="404" y="298"/>
                    </a:moveTo>
                    <a:cubicBezTo>
                      <a:pt x="383" y="267"/>
                      <a:pt x="355" y="241"/>
                      <a:pt x="321" y="223"/>
                    </a:cubicBezTo>
                    <a:cubicBezTo>
                      <a:pt x="321" y="222"/>
                      <a:pt x="321" y="50"/>
                      <a:pt x="321" y="50"/>
                    </a:cubicBezTo>
                    <a:cubicBezTo>
                      <a:pt x="321" y="47"/>
                      <a:pt x="320" y="44"/>
                      <a:pt x="318" y="41"/>
                    </a:cubicBezTo>
                    <a:cubicBezTo>
                      <a:pt x="316" y="39"/>
                      <a:pt x="282" y="0"/>
                      <a:pt x="221" y="0"/>
                    </a:cubicBezTo>
                    <a:cubicBezTo>
                      <a:pt x="162" y="0"/>
                      <a:pt x="120" y="38"/>
                      <a:pt x="118" y="40"/>
                    </a:cubicBezTo>
                    <a:cubicBezTo>
                      <a:pt x="116" y="43"/>
                      <a:pt x="114" y="46"/>
                      <a:pt x="114" y="50"/>
                    </a:cubicBezTo>
                    <a:cubicBezTo>
                      <a:pt x="114" y="50"/>
                      <a:pt x="114" y="223"/>
                      <a:pt x="114" y="225"/>
                    </a:cubicBezTo>
                    <a:cubicBezTo>
                      <a:pt x="81" y="243"/>
                      <a:pt x="54" y="269"/>
                      <a:pt x="34" y="300"/>
                    </a:cubicBezTo>
                    <a:cubicBezTo>
                      <a:pt x="11" y="335"/>
                      <a:pt x="0" y="376"/>
                      <a:pt x="0" y="418"/>
                    </a:cubicBezTo>
                    <a:cubicBezTo>
                      <a:pt x="0" y="539"/>
                      <a:pt x="98" y="638"/>
                      <a:pt x="220" y="638"/>
                    </a:cubicBezTo>
                    <a:cubicBezTo>
                      <a:pt x="341" y="638"/>
                      <a:pt x="439" y="539"/>
                      <a:pt x="439" y="418"/>
                    </a:cubicBezTo>
                    <a:cubicBezTo>
                      <a:pt x="439" y="375"/>
                      <a:pt x="427" y="334"/>
                      <a:pt x="404" y="298"/>
                    </a:cubicBezTo>
                    <a:close/>
                  </a:path>
                </a:pathLst>
              </a:custGeom>
              <a:solidFill>
                <a:srgbClr val="FBFB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7" name="Freeform 6"/>
              <p:cNvSpPr>
                <a:spLocks noEditPoints="1"/>
              </p:cNvSpPr>
              <p:nvPr/>
            </p:nvSpPr>
            <p:spPr bwMode="auto">
              <a:xfrm>
                <a:off x="1526" y="1009"/>
                <a:ext cx="573" cy="830"/>
              </a:xfrm>
              <a:custGeom>
                <a:avLst/>
                <a:gdLst>
                  <a:gd name="T0" fmla="*/ 440 w 440"/>
                  <a:gd name="T1" fmla="*/ 418 h 638"/>
                  <a:gd name="T2" fmla="*/ 322 w 440"/>
                  <a:gd name="T3" fmla="*/ 223 h 638"/>
                  <a:gd name="T4" fmla="*/ 319 w 440"/>
                  <a:gd name="T5" fmla="*/ 41 h 638"/>
                  <a:gd name="T6" fmla="*/ 119 w 440"/>
                  <a:gd name="T7" fmla="*/ 40 h 638"/>
                  <a:gd name="T8" fmla="*/ 114 w 440"/>
                  <a:gd name="T9" fmla="*/ 225 h 638"/>
                  <a:gd name="T10" fmla="*/ 0 w 440"/>
                  <a:gd name="T11" fmla="*/ 418 h 638"/>
                  <a:gd name="T12" fmla="*/ 143 w 440"/>
                  <a:gd name="T13" fmla="*/ 75 h 638"/>
                  <a:gd name="T14" fmla="*/ 294 w 440"/>
                  <a:gd name="T15" fmla="*/ 134 h 638"/>
                  <a:gd name="T16" fmla="*/ 143 w 440"/>
                  <a:gd name="T17" fmla="*/ 75 h 638"/>
                  <a:gd name="T18" fmla="*/ 294 w 440"/>
                  <a:gd name="T19" fmla="*/ 162 h 638"/>
                  <a:gd name="T20" fmla="*/ 294 w 440"/>
                  <a:gd name="T21" fmla="*/ 189 h 638"/>
                  <a:gd name="T22" fmla="*/ 143 w 440"/>
                  <a:gd name="T23" fmla="*/ 134 h 638"/>
                  <a:gd name="T24" fmla="*/ 213 w 440"/>
                  <a:gd name="T25" fmla="*/ 411 h 638"/>
                  <a:gd name="T26" fmla="*/ 184 w 440"/>
                  <a:gd name="T27" fmla="*/ 400 h 638"/>
                  <a:gd name="T28" fmla="*/ 196 w 440"/>
                  <a:gd name="T29" fmla="*/ 200 h 638"/>
                  <a:gd name="T30" fmla="*/ 230 w 440"/>
                  <a:gd name="T31" fmla="*/ 228 h 638"/>
                  <a:gd name="T32" fmla="*/ 218 w 440"/>
                  <a:gd name="T33" fmla="*/ 408 h 638"/>
                  <a:gd name="T34" fmla="*/ 213 w 440"/>
                  <a:gd name="T35" fmla="*/ 459 h 638"/>
                  <a:gd name="T36" fmla="*/ 213 w 440"/>
                  <a:gd name="T37" fmla="*/ 435 h 638"/>
                  <a:gd name="T38" fmla="*/ 136 w 440"/>
                  <a:gd name="T39" fmla="*/ 245 h 638"/>
                  <a:gd name="T40" fmla="*/ 143 w 440"/>
                  <a:gd name="T41" fmla="*/ 191 h 638"/>
                  <a:gd name="T42" fmla="*/ 183 w 440"/>
                  <a:gd name="T43" fmla="*/ 228 h 638"/>
                  <a:gd name="T44" fmla="*/ 146 w 440"/>
                  <a:gd name="T45" fmla="*/ 411 h 638"/>
                  <a:gd name="T46" fmla="*/ 139 w 440"/>
                  <a:gd name="T47" fmla="*/ 470 h 638"/>
                  <a:gd name="T48" fmla="*/ 181 w 440"/>
                  <a:gd name="T49" fmla="*/ 421 h 638"/>
                  <a:gd name="T50" fmla="*/ 188 w 440"/>
                  <a:gd name="T51" fmla="*/ 450 h 638"/>
                  <a:gd name="T52" fmla="*/ 237 w 440"/>
                  <a:gd name="T53" fmla="*/ 450 h 638"/>
                  <a:gd name="T54" fmla="*/ 245 w 440"/>
                  <a:gd name="T55" fmla="*/ 421 h 638"/>
                  <a:gd name="T56" fmla="*/ 286 w 440"/>
                  <a:gd name="T57" fmla="*/ 470 h 638"/>
                  <a:gd name="T58" fmla="*/ 279 w 440"/>
                  <a:gd name="T59" fmla="*/ 411 h 638"/>
                  <a:gd name="T60" fmla="*/ 243 w 440"/>
                  <a:gd name="T61" fmla="*/ 228 h 638"/>
                  <a:gd name="T62" fmla="*/ 294 w 440"/>
                  <a:gd name="T63" fmla="*/ 217 h 638"/>
                  <a:gd name="T64" fmla="*/ 302 w 440"/>
                  <a:gd name="T65" fmla="*/ 244 h 638"/>
                  <a:gd name="T66" fmla="*/ 220 w 440"/>
                  <a:gd name="T67" fmla="*/ 610 h 638"/>
                  <a:gd name="T68" fmla="*/ 136 w 440"/>
                  <a:gd name="T69" fmla="*/ 245 h 638"/>
                  <a:gd name="T70" fmla="*/ 160 w 440"/>
                  <a:gd name="T71" fmla="*/ 443 h 638"/>
                  <a:gd name="T72" fmla="*/ 143 w 440"/>
                  <a:gd name="T73" fmla="*/ 447 h 638"/>
                  <a:gd name="T74" fmla="*/ 168 w 440"/>
                  <a:gd name="T75" fmla="*/ 422 h 638"/>
                  <a:gd name="T76" fmla="*/ 273 w 440"/>
                  <a:gd name="T77" fmla="*/ 429 h 638"/>
                  <a:gd name="T78" fmla="*/ 280 w 440"/>
                  <a:gd name="T79" fmla="*/ 452 h 638"/>
                  <a:gd name="T80" fmla="*/ 258 w 440"/>
                  <a:gd name="T81" fmla="*/ 422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40" h="638">
                    <a:moveTo>
                      <a:pt x="220" y="638"/>
                    </a:moveTo>
                    <a:cubicBezTo>
                      <a:pt x="342" y="638"/>
                      <a:pt x="440" y="539"/>
                      <a:pt x="440" y="418"/>
                    </a:cubicBezTo>
                    <a:cubicBezTo>
                      <a:pt x="440" y="375"/>
                      <a:pt x="428" y="334"/>
                      <a:pt x="405" y="298"/>
                    </a:cubicBezTo>
                    <a:cubicBezTo>
                      <a:pt x="384" y="267"/>
                      <a:pt x="356" y="241"/>
                      <a:pt x="322" y="223"/>
                    </a:cubicBezTo>
                    <a:cubicBezTo>
                      <a:pt x="322" y="222"/>
                      <a:pt x="322" y="50"/>
                      <a:pt x="322" y="50"/>
                    </a:cubicBezTo>
                    <a:cubicBezTo>
                      <a:pt x="322" y="47"/>
                      <a:pt x="321" y="44"/>
                      <a:pt x="319" y="41"/>
                    </a:cubicBezTo>
                    <a:cubicBezTo>
                      <a:pt x="317" y="39"/>
                      <a:pt x="283" y="0"/>
                      <a:pt x="222" y="0"/>
                    </a:cubicBezTo>
                    <a:cubicBezTo>
                      <a:pt x="162" y="0"/>
                      <a:pt x="121" y="38"/>
                      <a:pt x="119" y="40"/>
                    </a:cubicBezTo>
                    <a:cubicBezTo>
                      <a:pt x="117" y="43"/>
                      <a:pt x="115" y="46"/>
                      <a:pt x="115" y="50"/>
                    </a:cubicBezTo>
                    <a:cubicBezTo>
                      <a:pt x="115" y="50"/>
                      <a:pt x="115" y="223"/>
                      <a:pt x="114" y="225"/>
                    </a:cubicBezTo>
                    <a:cubicBezTo>
                      <a:pt x="82" y="243"/>
                      <a:pt x="55" y="269"/>
                      <a:pt x="35" y="300"/>
                    </a:cubicBezTo>
                    <a:cubicBezTo>
                      <a:pt x="12" y="335"/>
                      <a:pt x="0" y="376"/>
                      <a:pt x="0" y="418"/>
                    </a:cubicBezTo>
                    <a:cubicBezTo>
                      <a:pt x="0" y="539"/>
                      <a:pt x="99" y="638"/>
                      <a:pt x="220" y="638"/>
                    </a:cubicBezTo>
                    <a:close/>
                    <a:moveTo>
                      <a:pt x="143" y="75"/>
                    </a:moveTo>
                    <a:cubicBezTo>
                      <a:pt x="294" y="102"/>
                      <a:pt x="294" y="102"/>
                      <a:pt x="294" y="102"/>
                    </a:cubicBezTo>
                    <a:cubicBezTo>
                      <a:pt x="294" y="134"/>
                      <a:pt x="294" y="134"/>
                      <a:pt x="294" y="134"/>
                    </a:cubicBezTo>
                    <a:cubicBezTo>
                      <a:pt x="143" y="106"/>
                      <a:pt x="143" y="106"/>
                      <a:pt x="143" y="106"/>
                    </a:cubicBezTo>
                    <a:lnTo>
                      <a:pt x="143" y="75"/>
                    </a:lnTo>
                    <a:close/>
                    <a:moveTo>
                      <a:pt x="143" y="134"/>
                    </a:moveTo>
                    <a:cubicBezTo>
                      <a:pt x="294" y="162"/>
                      <a:pt x="294" y="162"/>
                      <a:pt x="294" y="162"/>
                    </a:cubicBezTo>
                    <a:cubicBezTo>
                      <a:pt x="294" y="180"/>
                      <a:pt x="294" y="180"/>
                      <a:pt x="294" y="180"/>
                    </a:cubicBezTo>
                    <a:cubicBezTo>
                      <a:pt x="294" y="189"/>
                      <a:pt x="294" y="189"/>
                      <a:pt x="294" y="189"/>
                    </a:cubicBezTo>
                    <a:cubicBezTo>
                      <a:pt x="143" y="163"/>
                      <a:pt x="143" y="163"/>
                      <a:pt x="143" y="163"/>
                    </a:cubicBezTo>
                    <a:lnTo>
                      <a:pt x="143" y="134"/>
                    </a:lnTo>
                    <a:close/>
                    <a:moveTo>
                      <a:pt x="218" y="408"/>
                    </a:moveTo>
                    <a:cubicBezTo>
                      <a:pt x="216" y="409"/>
                      <a:pt x="214" y="410"/>
                      <a:pt x="213" y="411"/>
                    </a:cubicBezTo>
                    <a:cubicBezTo>
                      <a:pt x="211" y="410"/>
                      <a:pt x="209" y="409"/>
                      <a:pt x="207" y="408"/>
                    </a:cubicBezTo>
                    <a:cubicBezTo>
                      <a:pt x="201" y="404"/>
                      <a:pt x="193" y="402"/>
                      <a:pt x="184" y="400"/>
                    </a:cubicBezTo>
                    <a:cubicBezTo>
                      <a:pt x="191" y="354"/>
                      <a:pt x="194" y="273"/>
                      <a:pt x="195" y="228"/>
                    </a:cubicBezTo>
                    <a:cubicBezTo>
                      <a:pt x="195" y="215"/>
                      <a:pt x="196" y="205"/>
                      <a:pt x="196" y="200"/>
                    </a:cubicBezTo>
                    <a:cubicBezTo>
                      <a:pt x="230" y="206"/>
                      <a:pt x="230" y="206"/>
                      <a:pt x="230" y="206"/>
                    </a:cubicBezTo>
                    <a:cubicBezTo>
                      <a:pt x="230" y="211"/>
                      <a:pt x="230" y="219"/>
                      <a:pt x="230" y="228"/>
                    </a:cubicBezTo>
                    <a:cubicBezTo>
                      <a:pt x="231" y="273"/>
                      <a:pt x="234" y="354"/>
                      <a:pt x="241" y="400"/>
                    </a:cubicBezTo>
                    <a:cubicBezTo>
                      <a:pt x="233" y="402"/>
                      <a:pt x="225" y="404"/>
                      <a:pt x="218" y="408"/>
                    </a:cubicBezTo>
                    <a:close/>
                    <a:moveTo>
                      <a:pt x="225" y="448"/>
                    </a:moveTo>
                    <a:cubicBezTo>
                      <a:pt x="224" y="452"/>
                      <a:pt x="218" y="459"/>
                      <a:pt x="213" y="459"/>
                    </a:cubicBezTo>
                    <a:cubicBezTo>
                      <a:pt x="208" y="459"/>
                      <a:pt x="201" y="452"/>
                      <a:pt x="201" y="448"/>
                    </a:cubicBezTo>
                    <a:cubicBezTo>
                      <a:pt x="201" y="445"/>
                      <a:pt x="204" y="439"/>
                      <a:pt x="213" y="435"/>
                    </a:cubicBezTo>
                    <a:cubicBezTo>
                      <a:pt x="221" y="439"/>
                      <a:pt x="225" y="445"/>
                      <a:pt x="225" y="448"/>
                    </a:cubicBezTo>
                    <a:close/>
                    <a:moveTo>
                      <a:pt x="136" y="245"/>
                    </a:moveTo>
                    <a:cubicBezTo>
                      <a:pt x="144" y="242"/>
                      <a:pt x="144" y="242"/>
                      <a:pt x="144" y="242"/>
                    </a:cubicBezTo>
                    <a:cubicBezTo>
                      <a:pt x="143" y="191"/>
                      <a:pt x="143" y="191"/>
                      <a:pt x="143" y="191"/>
                    </a:cubicBezTo>
                    <a:cubicBezTo>
                      <a:pt x="183" y="198"/>
                      <a:pt x="183" y="198"/>
                      <a:pt x="183" y="198"/>
                    </a:cubicBezTo>
                    <a:cubicBezTo>
                      <a:pt x="183" y="205"/>
                      <a:pt x="183" y="215"/>
                      <a:pt x="183" y="228"/>
                    </a:cubicBezTo>
                    <a:cubicBezTo>
                      <a:pt x="181" y="278"/>
                      <a:pt x="178" y="360"/>
                      <a:pt x="172" y="400"/>
                    </a:cubicBezTo>
                    <a:cubicBezTo>
                      <a:pt x="162" y="401"/>
                      <a:pt x="153" y="404"/>
                      <a:pt x="146" y="411"/>
                    </a:cubicBezTo>
                    <a:cubicBezTo>
                      <a:pt x="138" y="418"/>
                      <a:pt x="133" y="429"/>
                      <a:pt x="131" y="441"/>
                    </a:cubicBezTo>
                    <a:cubicBezTo>
                      <a:pt x="129" y="453"/>
                      <a:pt x="132" y="464"/>
                      <a:pt x="139" y="470"/>
                    </a:cubicBezTo>
                    <a:cubicBezTo>
                      <a:pt x="146" y="477"/>
                      <a:pt x="158" y="477"/>
                      <a:pt x="170" y="457"/>
                    </a:cubicBezTo>
                    <a:cubicBezTo>
                      <a:pt x="174" y="449"/>
                      <a:pt x="178" y="436"/>
                      <a:pt x="181" y="421"/>
                    </a:cubicBezTo>
                    <a:cubicBezTo>
                      <a:pt x="186" y="421"/>
                      <a:pt x="192" y="423"/>
                      <a:pt x="197" y="425"/>
                    </a:cubicBezTo>
                    <a:cubicBezTo>
                      <a:pt x="189" y="434"/>
                      <a:pt x="188" y="444"/>
                      <a:pt x="188" y="450"/>
                    </a:cubicBezTo>
                    <a:cubicBezTo>
                      <a:pt x="189" y="464"/>
                      <a:pt x="200" y="480"/>
                      <a:pt x="213" y="480"/>
                    </a:cubicBezTo>
                    <a:cubicBezTo>
                      <a:pt x="225" y="480"/>
                      <a:pt x="236" y="464"/>
                      <a:pt x="237" y="450"/>
                    </a:cubicBezTo>
                    <a:cubicBezTo>
                      <a:pt x="237" y="444"/>
                      <a:pt x="236" y="434"/>
                      <a:pt x="229" y="425"/>
                    </a:cubicBezTo>
                    <a:cubicBezTo>
                      <a:pt x="234" y="423"/>
                      <a:pt x="239" y="421"/>
                      <a:pt x="245" y="421"/>
                    </a:cubicBezTo>
                    <a:cubicBezTo>
                      <a:pt x="248" y="436"/>
                      <a:pt x="251" y="449"/>
                      <a:pt x="256" y="457"/>
                    </a:cubicBezTo>
                    <a:cubicBezTo>
                      <a:pt x="267" y="477"/>
                      <a:pt x="279" y="477"/>
                      <a:pt x="286" y="470"/>
                    </a:cubicBezTo>
                    <a:cubicBezTo>
                      <a:pt x="293" y="464"/>
                      <a:pt x="296" y="453"/>
                      <a:pt x="294" y="441"/>
                    </a:cubicBezTo>
                    <a:cubicBezTo>
                      <a:pt x="292" y="429"/>
                      <a:pt x="287" y="418"/>
                      <a:pt x="279" y="411"/>
                    </a:cubicBezTo>
                    <a:cubicBezTo>
                      <a:pt x="272" y="404"/>
                      <a:pt x="263" y="401"/>
                      <a:pt x="254" y="400"/>
                    </a:cubicBezTo>
                    <a:cubicBezTo>
                      <a:pt x="247" y="360"/>
                      <a:pt x="244" y="278"/>
                      <a:pt x="243" y="228"/>
                    </a:cubicBezTo>
                    <a:cubicBezTo>
                      <a:pt x="243" y="220"/>
                      <a:pt x="242" y="214"/>
                      <a:pt x="242" y="208"/>
                    </a:cubicBezTo>
                    <a:cubicBezTo>
                      <a:pt x="294" y="217"/>
                      <a:pt x="294" y="217"/>
                      <a:pt x="294" y="217"/>
                    </a:cubicBezTo>
                    <a:cubicBezTo>
                      <a:pt x="294" y="240"/>
                      <a:pt x="294" y="240"/>
                      <a:pt x="294" y="240"/>
                    </a:cubicBezTo>
                    <a:cubicBezTo>
                      <a:pt x="302" y="244"/>
                      <a:pt x="302" y="244"/>
                      <a:pt x="302" y="244"/>
                    </a:cubicBezTo>
                    <a:cubicBezTo>
                      <a:pt x="369" y="275"/>
                      <a:pt x="413" y="344"/>
                      <a:pt x="413" y="418"/>
                    </a:cubicBezTo>
                    <a:cubicBezTo>
                      <a:pt x="413" y="524"/>
                      <a:pt x="326" y="610"/>
                      <a:pt x="220" y="610"/>
                    </a:cubicBezTo>
                    <a:cubicBezTo>
                      <a:pt x="114" y="610"/>
                      <a:pt x="28" y="524"/>
                      <a:pt x="28" y="418"/>
                    </a:cubicBezTo>
                    <a:cubicBezTo>
                      <a:pt x="28" y="344"/>
                      <a:pt x="70" y="278"/>
                      <a:pt x="136" y="245"/>
                    </a:cubicBezTo>
                    <a:close/>
                    <a:moveTo>
                      <a:pt x="168" y="422"/>
                    </a:moveTo>
                    <a:cubicBezTo>
                      <a:pt x="165" y="431"/>
                      <a:pt x="163" y="438"/>
                      <a:pt x="160" y="443"/>
                    </a:cubicBezTo>
                    <a:cubicBezTo>
                      <a:pt x="154" y="454"/>
                      <a:pt x="148" y="455"/>
                      <a:pt x="145" y="452"/>
                    </a:cubicBezTo>
                    <a:cubicBezTo>
                      <a:pt x="144" y="451"/>
                      <a:pt x="143" y="449"/>
                      <a:pt x="143" y="447"/>
                    </a:cubicBezTo>
                    <a:cubicBezTo>
                      <a:pt x="144" y="439"/>
                      <a:pt x="147" y="434"/>
                      <a:pt x="152" y="429"/>
                    </a:cubicBezTo>
                    <a:cubicBezTo>
                      <a:pt x="156" y="425"/>
                      <a:pt x="162" y="423"/>
                      <a:pt x="168" y="422"/>
                    </a:cubicBezTo>
                    <a:close/>
                    <a:moveTo>
                      <a:pt x="258" y="422"/>
                    </a:moveTo>
                    <a:cubicBezTo>
                      <a:pt x="264" y="423"/>
                      <a:pt x="269" y="425"/>
                      <a:pt x="273" y="429"/>
                    </a:cubicBezTo>
                    <a:cubicBezTo>
                      <a:pt x="278" y="434"/>
                      <a:pt x="281" y="439"/>
                      <a:pt x="282" y="447"/>
                    </a:cubicBezTo>
                    <a:cubicBezTo>
                      <a:pt x="283" y="449"/>
                      <a:pt x="282" y="451"/>
                      <a:pt x="280" y="452"/>
                    </a:cubicBezTo>
                    <a:cubicBezTo>
                      <a:pt x="277" y="455"/>
                      <a:pt x="271" y="454"/>
                      <a:pt x="265" y="443"/>
                    </a:cubicBezTo>
                    <a:cubicBezTo>
                      <a:pt x="262" y="438"/>
                      <a:pt x="260" y="431"/>
                      <a:pt x="258" y="4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8" name="Freeform 7"/>
              <p:cNvSpPr/>
              <p:nvPr/>
            </p:nvSpPr>
            <p:spPr bwMode="auto">
              <a:xfrm>
                <a:off x="2145" y="1578"/>
                <a:ext cx="164" cy="42"/>
              </a:xfrm>
              <a:custGeom>
                <a:avLst/>
                <a:gdLst>
                  <a:gd name="T0" fmla="*/ 0 w 126"/>
                  <a:gd name="T1" fmla="*/ 16 h 33"/>
                  <a:gd name="T2" fmla="*/ 17 w 126"/>
                  <a:gd name="T3" fmla="*/ 33 h 33"/>
                  <a:gd name="T4" fmla="*/ 109 w 126"/>
                  <a:gd name="T5" fmla="*/ 33 h 33"/>
                  <a:gd name="T6" fmla="*/ 126 w 126"/>
                  <a:gd name="T7" fmla="*/ 16 h 33"/>
                  <a:gd name="T8" fmla="*/ 109 w 126"/>
                  <a:gd name="T9" fmla="*/ 0 h 33"/>
                  <a:gd name="T10" fmla="*/ 17 w 126"/>
                  <a:gd name="T11" fmla="*/ 0 h 33"/>
                  <a:gd name="T12" fmla="*/ 0 w 126"/>
                  <a:gd name="T13" fmla="*/ 16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6" h="33">
                    <a:moveTo>
                      <a:pt x="0" y="16"/>
                    </a:moveTo>
                    <a:cubicBezTo>
                      <a:pt x="0" y="25"/>
                      <a:pt x="7" y="33"/>
                      <a:pt x="17" y="33"/>
                    </a:cubicBezTo>
                    <a:cubicBezTo>
                      <a:pt x="109" y="33"/>
                      <a:pt x="109" y="33"/>
                      <a:pt x="109" y="33"/>
                    </a:cubicBezTo>
                    <a:cubicBezTo>
                      <a:pt x="118" y="33"/>
                      <a:pt x="126" y="25"/>
                      <a:pt x="126" y="16"/>
                    </a:cubicBezTo>
                    <a:cubicBezTo>
                      <a:pt x="126" y="7"/>
                      <a:pt x="118" y="0"/>
                      <a:pt x="109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0"/>
                      <a:pt x="0" y="7"/>
                      <a:pt x="0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9" name="Freeform 8"/>
              <p:cNvSpPr/>
              <p:nvPr/>
            </p:nvSpPr>
            <p:spPr bwMode="auto">
              <a:xfrm>
                <a:off x="1763" y="1882"/>
                <a:ext cx="44" cy="160"/>
              </a:xfrm>
              <a:custGeom>
                <a:avLst/>
                <a:gdLst>
                  <a:gd name="T0" fmla="*/ 17 w 34"/>
                  <a:gd name="T1" fmla="*/ 0 h 123"/>
                  <a:gd name="T2" fmla="*/ 0 w 34"/>
                  <a:gd name="T3" fmla="*/ 16 h 123"/>
                  <a:gd name="T4" fmla="*/ 0 w 34"/>
                  <a:gd name="T5" fmla="*/ 106 h 123"/>
                  <a:gd name="T6" fmla="*/ 17 w 34"/>
                  <a:gd name="T7" fmla="*/ 123 h 123"/>
                  <a:gd name="T8" fmla="*/ 34 w 34"/>
                  <a:gd name="T9" fmla="*/ 106 h 123"/>
                  <a:gd name="T10" fmla="*/ 34 w 34"/>
                  <a:gd name="T11" fmla="*/ 16 h 123"/>
                  <a:gd name="T12" fmla="*/ 17 w 34"/>
                  <a:gd name="T13" fmla="*/ 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23">
                    <a:moveTo>
                      <a:pt x="17" y="0"/>
                    </a:moveTo>
                    <a:cubicBezTo>
                      <a:pt x="7" y="0"/>
                      <a:pt x="0" y="7"/>
                      <a:pt x="0" y="16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115"/>
                      <a:pt x="7" y="123"/>
                      <a:pt x="17" y="123"/>
                    </a:cubicBezTo>
                    <a:cubicBezTo>
                      <a:pt x="26" y="123"/>
                      <a:pt x="34" y="115"/>
                      <a:pt x="34" y="10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7"/>
                      <a:pt x="26" y="0"/>
                      <a:pt x="1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0" name="Freeform 9"/>
              <p:cNvSpPr/>
              <p:nvPr/>
            </p:nvSpPr>
            <p:spPr bwMode="auto">
              <a:xfrm>
                <a:off x="1308" y="1557"/>
                <a:ext cx="165" cy="44"/>
              </a:xfrm>
              <a:custGeom>
                <a:avLst/>
                <a:gdLst>
                  <a:gd name="T0" fmla="*/ 17 w 127"/>
                  <a:gd name="T1" fmla="*/ 34 h 34"/>
                  <a:gd name="T2" fmla="*/ 110 w 127"/>
                  <a:gd name="T3" fmla="*/ 34 h 34"/>
                  <a:gd name="T4" fmla="*/ 127 w 127"/>
                  <a:gd name="T5" fmla="*/ 17 h 34"/>
                  <a:gd name="T6" fmla="*/ 110 w 127"/>
                  <a:gd name="T7" fmla="*/ 0 h 34"/>
                  <a:gd name="T8" fmla="*/ 17 w 127"/>
                  <a:gd name="T9" fmla="*/ 0 h 34"/>
                  <a:gd name="T10" fmla="*/ 0 w 127"/>
                  <a:gd name="T11" fmla="*/ 17 h 34"/>
                  <a:gd name="T12" fmla="*/ 17 w 127"/>
                  <a:gd name="T13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7" h="34">
                    <a:moveTo>
                      <a:pt x="17" y="34"/>
                    </a:moveTo>
                    <a:cubicBezTo>
                      <a:pt x="110" y="34"/>
                      <a:pt x="110" y="34"/>
                      <a:pt x="110" y="34"/>
                    </a:cubicBezTo>
                    <a:cubicBezTo>
                      <a:pt x="119" y="34"/>
                      <a:pt x="127" y="26"/>
                      <a:pt x="127" y="17"/>
                    </a:cubicBezTo>
                    <a:cubicBezTo>
                      <a:pt x="127" y="8"/>
                      <a:pt x="119" y="0"/>
                      <a:pt x="110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8" y="0"/>
                      <a:pt x="0" y="8"/>
                      <a:pt x="0" y="17"/>
                    </a:cubicBezTo>
                    <a:cubicBezTo>
                      <a:pt x="0" y="26"/>
                      <a:pt x="8" y="34"/>
                      <a:pt x="17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1" name="Freeform 10"/>
              <p:cNvSpPr/>
              <p:nvPr/>
            </p:nvSpPr>
            <p:spPr bwMode="auto">
              <a:xfrm>
                <a:off x="1403" y="1231"/>
                <a:ext cx="145" cy="117"/>
              </a:xfrm>
              <a:custGeom>
                <a:avLst/>
                <a:gdLst>
                  <a:gd name="T0" fmla="*/ 9 w 112"/>
                  <a:gd name="T1" fmla="*/ 30 h 90"/>
                  <a:gd name="T2" fmla="*/ 83 w 112"/>
                  <a:gd name="T3" fmla="*/ 84 h 90"/>
                  <a:gd name="T4" fmla="*/ 107 w 112"/>
                  <a:gd name="T5" fmla="*/ 81 h 90"/>
                  <a:gd name="T6" fmla="*/ 103 w 112"/>
                  <a:gd name="T7" fmla="*/ 58 h 90"/>
                  <a:gd name="T8" fmla="*/ 30 w 112"/>
                  <a:gd name="T9" fmla="*/ 3 h 90"/>
                  <a:gd name="T10" fmla="*/ 20 w 112"/>
                  <a:gd name="T11" fmla="*/ 0 h 90"/>
                  <a:gd name="T12" fmla="*/ 6 w 112"/>
                  <a:gd name="T13" fmla="*/ 7 h 90"/>
                  <a:gd name="T14" fmla="*/ 9 w 112"/>
                  <a:gd name="T15" fmla="*/ 3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2" h="90">
                    <a:moveTo>
                      <a:pt x="9" y="30"/>
                    </a:moveTo>
                    <a:cubicBezTo>
                      <a:pt x="83" y="84"/>
                      <a:pt x="83" y="84"/>
                      <a:pt x="83" y="84"/>
                    </a:cubicBezTo>
                    <a:cubicBezTo>
                      <a:pt x="90" y="90"/>
                      <a:pt x="101" y="88"/>
                      <a:pt x="107" y="81"/>
                    </a:cubicBezTo>
                    <a:cubicBezTo>
                      <a:pt x="112" y="74"/>
                      <a:pt x="111" y="63"/>
                      <a:pt x="103" y="58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27" y="1"/>
                      <a:pt x="23" y="0"/>
                      <a:pt x="20" y="0"/>
                    </a:cubicBezTo>
                    <a:cubicBezTo>
                      <a:pt x="14" y="0"/>
                      <a:pt x="9" y="2"/>
                      <a:pt x="6" y="7"/>
                    </a:cubicBezTo>
                    <a:cubicBezTo>
                      <a:pt x="0" y="14"/>
                      <a:pt x="2" y="24"/>
                      <a:pt x="9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" name="Freeform 11"/>
              <p:cNvSpPr/>
              <p:nvPr/>
            </p:nvSpPr>
            <p:spPr bwMode="auto">
              <a:xfrm>
                <a:off x="2073" y="1231"/>
                <a:ext cx="145" cy="117"/>
              </a:xfrm>
              <a:custGeom>
                <a:avLst/>
                <a:gdLst>
                  <a:gd name="T0" fmla="*/ 29 w 112"/>
                  <a:gd name="T1" fmla="*/ 84 h 90"/>
                  <a:gd name="T2" fmla="*/ 103 w 112"/>
                  <a:gd name="T3" fmla="*/ 30 h 90"/>
                  <a:gd name="T4" fmla="*/ 106 w 112"/>
                  <a:gd name="T5" fmla="*/ 7 h 90"/>
                  <a:gd name="T6" fmla="*/ 92 w 112"/>
                  <a:gd name="T7" fmla="*/ 0 h 90"/>
                  <a:gd name="T8" fmla="*/ 82 w 112"/>
                  <a:gd name="T9" fmla="*/ 3 h 90"/>
                  <a:gd name="T10" fmla="*/ 9 w 112"/>
                  <a:gd name="T11" fmla="*/ 58 h 90"/>
                  <a:gd name="T12" fmla="*/ 5 w 112"/>
                  <a:gd name="T13" fmla="*/ 81 h 90"/>
                  <a:gd name="T14" fmla="*/ 29 w 112"/>
                  <a:gd name="T15" fmla="*/ 84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2" h="90">
                    <a:moveTo>
                      <a:pt x="29" y="84"/>
                    </a:moveTo>
                    <a:cubicBezTo>
                      <a:pt x="103" y="30"/>
                      <a:pt x="103" y="30"/>
                      <a:pt x="103" y="30"/>
                    </a:cubicBezTo>
                    <a:cubicBezTo>
                      <a:pt x="110" y="24"/>
                      <a:pt x="112" y="14"/>
                      <a:pt x="106" y="7"/>
                    </a:cubicBezTo>
                    <a:cubicBezTo>
                      <a:pt x="103" y="2"/>
                      <a:pt x="98" y="0"/>
                      <a:pt x="92" y="0"/>
                    </a:cubicBezTo>
                    <a:cubicBezTo>
                      <a:pt x="89" y="0"/>
                      <a:pt x="85" y="1"/>
                      <a:pt x="82" y="3"/>
                    </a:cubicBezTo>
                    <a:cubicBezTo>
                      <a:pt x="9" y="58"/>
                      <a:pt x="9" y="58"/>
                      <a:pt x="9" y="58"/>
                    </a:cubicBezTo>
                    <a:cubicBezTo>
                      <a:pt x="1" y="63"/>
                      <a:pt x="0" y="74"/>
                      <a:pt x="5" y="81"/>
                    </a:cubicBezTo>
                    <a:cubicBezTo>
                      <a:pt x="11" y="88"/>
                      <a:pt x="22" y="90"/>
                      <a:pt x="29" y="8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3" name="Freeform 12"/>
              <p:cNvSpPr/>
              <p:nvPr/>
            </p:nvSpPr>
            <p:spPr bwMode="auto">
              <a:xfrm>
                <a:off x="1431" y="1813"/>
                <a:ext cx="134" cy="128"/>
              </a:xfrm>
              <a:custGeom>
                <a:avLst/>
                <a:gdLst>
                  <a:gd name="T0" fmla="*/ 84 w 103"/>
                  <a:gd name="T1" fmla="*/ 0 h 98"/>
                  <a:gd name="T2" fmla="*/ 72 w 103"/>
                  <a:gd name="T3" fmla="*/ 4 h 98"/>
                  <a:gd name="T4" fmla="*/ 7 w 103"/>
                  <a:gd name="T5" fmla="*/ 68 h 98"/>
                  <a:gd name="T6" fmla="*/ 7 w 103"/>
                  <a:gd name="T7" fmla="*/ 91 h 98"/>
                  <a:gd name="T8" fmla="*/ 31 w 103"/>
                  <a:gd name="T9" fmla="*/ 91 h 98"/>
                  <a:gd name="T10" fmla="*/ 96 w 103"/>
                  <a:gd name="T11" fmla="*/ 28 h 98"/>
                  <a:gd name="T12" fmla="*/ 96 w 103"/>
                  <a:gd name="T13" fmla="*/ 4 h 98"/>
                  <a:gd name="T14" fmla="*/ 84 w 103"/>
                  <a:gd name="T15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3" h="98">
                    <a:moveTo>
                      <a:pt x="84" y="0"/>
                    </a:moveTo>
                    <a:cubicBezTo>
                      <a:pt x="80" y="0"/>
                      <a:pt x="75" y="1"/>
                      <a:pt x="72" y="4"/>
                    </a:cubicBezTo>
                    <a:cubicBezTo>
                      <a:pt x="7" y="68"/>
                      <a:pt x="7" y="68"/>
                      <a:pt x="7" y="68"/>
                    </a:cubicBezTo>
                    <a:cubicBezTo>
                      <a:pt x="0" y="74"/>
                      <a:pt x="0" y="85"/>
                      <a:pt x="7" y="91"/>
                    </a:cubicBezTo>
                    <a:cubicBezTo>
                      <a:pt x="13" y="98"/>
                      <a:pt x="24" y="98"/>
                      <a:pt x="31" y="91"/>
                    </a:cubicBezTo>
                    <a:cubicBezTo>
                      <a:pt x="96" y="28"/>
                      <a:pt x="96" y="28"/>
                      <a:pt x="96" y="28"/>
                    </a:cubicBezTo>
                    <a:cubicBezTo>
                      <a:pt x="103" y="21"/>
                      <a:pt x="103" y="11"/>
                      <a:pt x="96" y="4"/>
                    </a:cubicBezTo>
                    <a:cubicBezTo>
                      <a:pt x="93" y="1"/>
                      <a:pt x="88" y="0"/>
                      <a:pt x="8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4" name="Freeform 13"/>
              <p:cNvSpPr/>
              <p:nvPr/>
            </p:nvSpPr>
            <p:spPr bwMode="auto">
              <a:xfrm>
                <a:off x="2043" y="1813"/>
                <a:ext cx="132" cy="128"/>
              </a:xfrm>
              <a:custGeom>
                <a:avLst/>
                <a:gdLst>
                  <a:gd name="T0" fmla="*/ 31 w 102"/>
                  <a:gd name="T1" fmla="*/ 4 h 98"/>
                  <a:gd name="T2" fmla="*/ 19 w 102"/>
                  <a:gd name="T3" fmla="*/ 0 h 98"/>
                  <a:gd name="T4" fmla="*/ 7 w 102"/>
                  <a:gd name="T5" fmla="*/ 4 h 98"/>
                  <a:gd name="T6" fmla="*/ 7 w 102"/>
                  <a:gd name="T7" fmla="*/ 28 h 98"/>
                  <a:gd name="T8" fmla="*/ 72 w 102"/>
                  <a:gd name="T9" fmla="*/ 91 h 98"/>
                  <a:gd name="T10" fmla="*/ 96 w 102"/>
                  <a:gd name="T11" fmla="*/ 91 h 98"/>
                  <a:gd name="T12" fmla="*/ 96 w 102"/>
                  <a:gd name="T13" fmla="*/ 68 h 98"/>
                  <a:gd name="T14" fmla="*/ 31 w 102"/>
                  <a:gd name="T15" fmla="*/ 4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2" h="98">
                    <a:moveTo>
                      <a:pt x="31" y="4"/>
                    </a:moveTo>
                    <a:cubicBezTo>
                      <a:pt x="27" y="1"/>
                      <a:pt x="23" y="0"/>
                      <a:pt x="19" y="0"/>
                    </a:cubicBezTo>
                    <a:cubicBezTo>
                      <a:pt x="14" y="0"/>
                      <a:pt x="10" y="1"/>
                      <a:pt x="7" y="4"/>
                    </a:cubicBezTo>
                    <a:cubicBezTo>
                      <a:pt x="0" y="11"/>
                      <a:pt x="0" y="21"/>
                      <a:pt x="7" y="28"/>
                    </a:cubicBezTo>
                    <a:cubicBezTo>
                      <a:pt x="72" y="91"/>
                      <a:pt x="72" y="91"/>
                      <a:pt x="72" y="91"/>
                    </a:cubicBezTo>
                    <a:cubicBezTo>
                      <a:pt x="78" y="98"/>
                      <a:pt x="89" y="98"/>
                      <a:pt x="96" y="91"/>
                    </a:cubicBezTo>
                    <a:cubicBezTo>
                      <a:pt x="102" y="85"/>
                      <a:pt x="102" y="74"/>
                      <a:pt x="96" y="68"/>
                    </a:cubicBezTo>
                    <a:lnTo>
                      <a:pt x="31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</p:grpSp>
      </p:grpSp>
      <p:sp>
        <p:nvSpPr>
          <p:cNvPr id="15" name="文本框 14"/>
          <p:cNvSpPr txBox="1"/>
          <p:nvPr/>
        </p:nvSpPr>
        <p:spPr>
          <a:xfrm flipH="1">
            <a:off x="2027505" y="349402"/>
            <a:ext cx="4818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latin typeface="方正静蕾简体" panose="02000000000000000000" pitchFamily="2" charset="-122"/>
                <a:ea typeface="方正静蕾简体" panose="02000000000000000000" pitchFamily="2" charset="-122"/>
              </a:rPr>
              <a:t>开发工具介绍</a:t>
            </a:r>
            <a:endParaRPr lang="zh-CN" altLang="en-US" sz="6600" b="1" dirty="0">
              <a:solidFill>
                <a:schemeClr val="tx1">
                  <a:lumMod val="85000"/>
                  <a:lumOff val="15000"/>
                </a:schemeClr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16" name="Freeform 34"/>
          <p:cNvSpPr>
            <a:spLocks noEditPoints="1"/>
          </p:cNvSpPr>
          <p:nvPr/>
        </p:nvSpPr>
        <p:spPr bwMode="auto">
          <a:xfrm>
            <a:off x="6792699" y="762741"/>
            <a:ext cx="793395" cy="459363"/>
          </a:xfrm>
          <a:custGeom>
            <a:avLst/>
            <a:gdLst>
              <a:gd name="T0" fmla="*/ 97 w 97"/>
              <a:gd name="T1" fmla="*/ 16 h 63"/>
              <a:gd name="T2" fmla="*/ 90 w 97"/>
              <a:gd name="T3" fmla="*/ 22 h 63"/>
              <a:gd name="T4" fmla="*/ 75 w 97"/>
              <a:gd name="T5" fmla="*/ 33 h 63"/>
              <a:gd name="T6" fmla="*/ 46 w 97"/>
              <a:gd name="T7" fmla="*/ 51 h 63"/>
              <a:gd name="T8" fmla="*/ 29 w 97"/>
              <a:gd name="T9" fmla="*/ 63 h 63"/>
              <a:gd name="T10" fmla="*/ 26 w 97"/>
              <a:gd name="T11" fmla="*/ 62 h 63"/>
              <a:gd name="T12" fmla="*/ 16 w 97"/>
              <a:gd name="T13" fmla="*/ 47 h 63"/>
              <a:gd name="T14" fmla="*/ 2 w 97"/>
              <a:gd name="T15" fmla="*/ 48 h 63"/>
              <a:gd name="T16" fmla="*/ 10 w 97"/>
              <a:gd name="T17" fmla="*/ 28 h 63"/>
              <a:gd name="T18" fmla="*/ 10 w 97"/>
              <a:gd name="T19" fmla="*/ 26 h 63"/>
              <a:gd name="T20" fmla="*/ 18 w 97"/>
              <a:gd name="T21" fmla="*/ 0 h 63"/>
              <a:gd name="T22" fmla="*/ 40 w 97"/>
              <a:gd name="T23" fmla="*/ 5 h 63"/>
              <a:gd name="T24" fmla="*/ 75 w 97"/>
              <a:gd name="T25" fmla="*/ 13 h 63"/>
              <a:gd name="T26" fmla="*/ 94 w 97"/>
              <a:gd name="T27" fmla="*/ 15 h 63"/>
              <a:gd name="T28" fmla="*/ 97 w 97"/>
              <a:gd name="T29" fmla="*/ 16 h 63"/>
              <a:gd name="T30" fmla="*/ 20 w 97"/>
              <a:gd name="T31" fmla="*/ 3 h 63"/>
              <a:gd name="T32" fmla="*/ 16 w 97"/>
              <a:gd name="T33" fmla="*/ 18 h 63"/>
              <a:gd name="T34" fmla="*/ 14 w 97"/>
              <a:gd name="T35" fmla="*/ 26 h 63"/>
              <a:gd name="T36" fmla="*/ 65 w 97"/>
              <a:gd name="T37" fmla="*/ 20 h 63"/>
              <a:gd name="T38" fmla="*/ 86 w 97"/>
              <a:gd name="T39" fmla="*/ 17 h 63"/>
              <a:gd name="T40" fmla="*/ 20 w 97"/>
              <a:gd name="T41" fmla="*/ 3 h 63"/>
              <a:gd name="T42" fmla="*/ 14 w 97"/>
              <a:gd name="T43" fmla="*/ 38 h 63"/>
              <a:gd name="T44" fmla="*/ 28 w 97"/>
              <a:gd name="T45" fmla="*/ 60 h 63"/>
              <a:gd name="T46" fmla="*/ 82 w 97"/>
              <a:gd name="T47" fmla="*/ 24 h 63"/>
              <a:gd name="T48" fmla="*/ 82 w 97"/>
              <a:gd name="T49" fmla="*/ 23 h 63"/>
              <a:gd name="T50" fmla="*/ 14 w 97"/>
              <a:gd name="T51" fmla="*/ 38 h 63"/>
              <a:gd name="T52" fmla="*/ 13 w 97"/>
              <a:gd name="T53" fmla="*/ 29 h 63"/>
              <a:gd name="T54" fmla="*/ 7 w 97"/>
              <a:gd name="T55" fmla="*/ 40 h 63"/>
              <a:gd name="T56" fmla="*/ 12 w 97"/>
              <a:gd name="T57" fmla="*/ 35 h 63"/>
              <a:gd name="T58" fmla="*/ 15 w 97"/>
              <a:gd name="T59" fmla="*/ 36 h 63"/>
              <a:gd name="T60" fmla="*/ 57 w 97"/>
              <a:gd name="T61" fmla="*/ 27 h 63"/>
              <a:gd name="T62" fmla="*/ 77 w 97"/>
              <a:gd name="T63" fmla="*/ 21 h 63"/>
              <a:gd name="T64" fmla="*/ 13 w 97"/>
              <a:gd name="T65" fmla="*/ 29 h 63"/>
              <a:gd name="T66" fmla="*/ 6 w 97"/>
              <a:gd name="T67" fmla="*/ 45 h 63"/>
              <a:gd name="T68" fmla="*/ 14 w 97"/>
              <a:gd name="T69" fmla="*/ 44 h 63"/>
              <a:gd name="T70" fmla="*/ 11 w 97"/>
              <a:gd name="T71" fmla="*/ 39 h 63"/>
              <a:gd name="T72" fmla="*/ 6 w 97"/>
              <a:gd name="T73" fmla="*/ 45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7" h="63">
                <a:moveTo>
                  <a:pt x="97" y="16"/>
                </a:moveTo>
                <a:cubicBezTo>
                  <a:pt x="96" y="20"/>
                  <a:pt x="92" y="19"/>
                  <a:pt x="90" y="22"/>
                </a:cubicBezTo>
                <a:cubicBezTo>
                  <a:pt x="85" y="24"/>
                  <a:pt x="80" y="29"/>
                  <a:pt x="75" y="33"/>
                </a:cubicBezTo>
                <a:cubicBezTo>
                  <a:pt x="65" y="38"/>
                  <a:pt x="56" y="45"/>
                  <a:pt x="46" y="51"/>
                </a:cubicBezTo>
                <a:cubicBezTo>
                  <a:pt x="40" y="54"/>
                  <a:pt x="35" y="58"/>
                  <a:pt x="29" y="63"/>
                </a:cubicBezTo>
                <a:cubicBezTo>
                  <a:pt x="28" y="62"/>
                  <a:pt x="27" y="62"/>
                  <a:pt x="26" y="62"/>
                </a:cubicBezTo>
                <a:cubicBezTo>
                  <a:pt x="22" y="57"/>
                  <a:pt x="20" y="52"/>
                  <a:pt x="16" y="47"/>
                </a:cubicBezTo>
                <a:cubicBezTo>
                  <a:pt x="12" y="47"/>
                  <a:pt x="6" y="49"/>
                  <a:pt x="2" y="48"/>
                </a:cubicBezTo>
                <a:cubicBezTo>
                  <a:pt x="0" y="42"/>
                  <a:pt x="7" y="35"/>
                  <a:pt x="10" y="28"/>
                </a:cubicBezTo>
                <a:cubicBezTo>
                  <a:pt x="10" y="27"/>
                  <a:pt x="10" y="26"/>
                  <a:pt x="10" y="26"/>
                </a:cubicBezTo>
                <a:cubicBezTo>
                  <a:pt x="13" y="17"/>
                  <a:pt x="15" y="8"/>
                  <a:pt x="18" y="0"/>
                </a:cubicBezTo>
                <a:cubicBezTo>
                  <a:pt x="25" y="0"/>
                  <a:pt x="33" y="4"/>
                  <a:pt x="40" y="5"/>
                </a:cubicBezTo>
                <a:cubicBezTo>
                  <a:pt x="51" y="8"/>
                  <a:pt x="63" y="10"/>
                  <a:pt x="75" y="13"/>
                </a:cubicBezTo>
                <a:cubicBezTo>
                  <a:pt x="81" y="13"/>
                  <a:pt x="88" y="15"/>
                  <a:pt x="94" y="15"/>
                </a:cubicBezTo>
                <a:cubicBezTo>
                  <a:pt x="95" y="15"/>
                  <a:pt x="96" y="14"/>
                  <a:pt x="97" y="16"/>
                </a:cubicBezTo>
                <a:close/>
                <a:moveTo>
                  <a:pt x="20" y="3"/>
                </a:moveTo>
                <a:cubicBezTo>
                  <a:pt x="18" y="8"/>
                  <a:pt x="16" y="13"/>
                  <a:pt x="16" y="18"/>
                </a:cubicBezTo>
                <a:cubicBezTo>
                  <a:pt x="15" y="21"/>
                  <a:pt x="13" y="23"/>
                  <a:pt x="14" y="26"/>
                </a:cubicBezTo>
                <a:cubicBezTo>
                  <a:pt x="31" y="24"/>
                  <a:pt x="48" y="21"/>
                  <a:pt x="65" y="20"/>
                </a:cubicBezTo>
                <a:cubicBezTo>
                  <a:pt x="72" y="18"/>
                  <a:pt x="80" y="19"/>
                  <a:pt x="86" y="17"/>
                </a:cubicBezTo>
                <a:cubicBezTo>
                  <a:pt x="64" y="14"/>
                  <a:pt x="41" y="7"/>
                  <a:pt x="20" y="3"/>
                </a:cubicBezTo>
                <a:close/>
                <a:moveTo>
                  <a:pt x="14" y="38"/>
                </a:moveTo>
                <a:cubicBezTo>
                  <a:pt x="19" y="45"/>
                  <a:pt x="22" y="53"/>
                  <a:pt x="28" y="60"/>
                </a:cubicBezTo>
                <a:cubicBezTo>
                  <a:pt x="46" y="48"/>
                  <a:pt x="64" y="37"/>
                  <a:pt x="82" y="24"/>
                </a:cubicBezTo>
                <a:cubicBezTo>
                  <a:pt x="82" y="23"/>
                  <a:pt x="82" y="23"/>
                  <a:pt x="82" y="23"/>
                </a:cubicBezTo>
                <a:cubicBezTo>
                  <a:pt x="59" y="29"/>
                  <a:pt x="37" y="35"/>
                  <a:pt x="14" y="38"/>
                </a:cubicBezTo>
                <a:close/>
                <a:moveTo>
                  <a:pt x="13" y="29"/>
                </a:moveTo>
                <a:cubicBezTo>
                  <a:pt x="11" y="33"/>
                  <a:pt x="8" y="37"/>
                  <a:pt x="7" y="40"/>
                </a:cubicBezTo>
                <a:cubicBezTo>
                  <a:pt x="9" y="39"/>
                  <a:pt x="9" y="36"/>
                  <a:pt x="12" y="35"/>
                </a:cubicBezTo>
                <a:cubicBezTo>
                  <a:pt x="13" y="35"/>
                  <a:pt x="14" y="35"/>
                  <a:pt x="15" y="36"/>
                </a:cubicBezTo>
                <a:cubicBezTo>
                  <a:pt x="29" y="33"/>
                  <a:pt x="43" y="30"/>
                  <a:pt x="57" y="27"/>
                </a:cubicBezTo>
                <a:cubicBezTo>
                  <a:pt x="64" y="24"/>
                  <a:pt x="70" y="23"/>
                  <a:pt x="77" y="21"/>
                </a:cubicBezTo>
                <a:cubicBezTo>
                  <a:pt x="55" y="23"/>
                  <a:pt x="34" y="25"/>
                  <a:pt x="13" y="29"/>
                </a:cubicBezTo>
                <a:close/>
                <a:moveTo>
                  <a:pt x="6" y="45"/>
                </a:moveTo>
                <a:cubicBezTo>
                  <a:pt x="9" y="46"/>
                  <a:pt x="12" y="44"/>
                  <a:pt x="14" y="44"/>
                </a:cubicBezTo>
                <a:cubicBezTo>
                  <a:pt x="13" y="42"/>
                  <a:pt x="13" y="41"/>
                  <a:pt x="11" y="39"/>
                </a:cubicBezTo>
                <a:cubicBezTo>
                  <a:pt x="10" y="41"/>
                  <a:pt x="8" y="43"/>
                  <a:pt x="6" y="45"/>
                </a:cubicBezTo>
                <a:close/>
              </a:path>
            </a:pathLst>
          </a:custGeo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任意多边形 16"/>
          <p:cNvSpPr/>
          <p:nvPr/>
        </p:nvSpPr>
        <p:spPr>
          <a:xfrm>
            <a:off x="1850243" y="820986"/>
            <a:ext cx="4942456" cy="401116"/>
          </a:xfrm>
          <a:custGeom>
            <a:avLst/>
            <a:gdLst>
              <a:gd name="connsiteX0" fmla="*/ 0 w 6766560"/>
              <a:gd name="connsiteY0" fmla="*/ 39809 h 361457"/>
              <a:gd name="connsiteX1" fmla="*/ 4411980 w 6766560"/>
              <a:gd name="connsiteY1" fmla="*/ 28379 h 361457"/>
              <a:gd name="connsiteX2" fmla="*/ 4023360 w 6766560"/>
              <a:gd name="connsiteY2" fmla="*/ 359849 h 361457"/>
              <a:gd name="connsiteX3" fmla="*/ 6766560 w 6766560"/>
              <a:gd name="connsiteY3" fmla="*/ 131249 h 361457"/>
              <a:gd name="connsiteX0-1" fmla="*/ 0 w 6766560"/>
              <a:gd name="connsiteY0-2" fmla="*/ 75291 h 398381"/>
              <a:gd name="connsiteX1-3" fmla="*/ 4369154 w 6766560"/>
              <a:gd name="connsiteY1-4" fmla="*/ 18141 h 398381"/>
              <a:gd name="connsiteX2-5" fmla="*/ 4023360 w 6766560"/>
              <a:gd name="connsiteY2-6" fmla="*/ 395331 h 398381"/>
              <a:gd name="connsiteX3-7" fmla="*/ 6766560 w 6766560"/>
              <a:gd name="connsiteY3-8" fmla="*/ 166731 h 398381"/>
              <a:gd name="connsiteX0-9" fmla="*/ 0 w 6766560"/>
              <a:gd name="connsiteY0-10" fmla="*/ 71354 h 339035"/>
              <a:gd name="connsiteX1-11" fmla="*/ 4369154 w 6766560"/>
              <a:gd name="connsiteY1-12" fmla="*/ 14204 h 339035"/>
              <a:gd name="connsiteX2-13" fmla="*/ 4351696 w 6766560"/>
              <a:gd name="connsiteY2-14" fmla="*/ 334244 h 339035"/>
              <a:gd name="connsiteX3-15" fmla="*/ 6766560 w 6766560"/>
              <a:gd name="connsiteY3-16" fmla="*/ 162794 h 339035"/>
              <a:gd name="connsiteX0-17" fmla="*/ 0 w 7194823"/>
              <a:gd name="connsiteY0-18" fmla="*/ 71354 h 334304"/>
              <a:gd name="connsiteX1-19" fmla="*/ 4369154 w 7194823"/>
              <a:gd name="connsiteY1-20" fmla="*/ 14204 h 334304"/>
              <a:gd name="connsiteX2-21" fmla="*/ 4351696 w 7194823"/>
              <a:gd name="connsiteY2-22" fmla="*/ 334244 h 334304"/>
              <a:gd name="connsiteX3-23" fmla="*/ 7194823 w 7194823"/>
              <a:gd name="connsiteY3-24" fmla="*/ 37064 h 334304"/>
              <a:gd name="connsiteX0-25" fmla="*/ 0 w 7194823"/>
              <a:gd name="connsiteY0-26" fmla="*/ 72918 h 358721"/>
              <a:gd name="connsiteX1-27" fmla="*/ 4369154 w 7194823"/>
              <a:gd name="connsiteY1-28" fmla="*/ 15768 h 358721"/>
              <a:gd name="connsiteX2-29" fmla="*/ 4051911 w 7194823"/>
              <a:gd name="connsiteY2-30" fmla="*/ 358668 h 358721"/>
              <a:gd name="connsiteX3-31" fmla="*/ 7194823 w 7194823"/>
              <a:gd name="connsiteY3-32" fmla="*/ 38628 h 358721"/>
              <a:gd name="connsiteX0-33" fmla="*/ 0 w 6454042"/>
              <a:gd name="connsiteY0-34" fmla="*/ 72918 h 359955"/>
              <a:gd name="connsiteX1-35" fmla="*/ 4369154 w 6454042"/>
              <a:gd name="connsiteY1-36" fmla="*/ 15768 h 359955"/>
              <a:gd name="connsiteX2-37" fmla="*/ 4051911 w 6454042"/>
              <a:gd name="connsiteY2-38" fmla="*/ 358668 h 359955"/>
              <a:gd name="connsiteX3-39" fmla="*/ 6454042 w 6454042"/>
              <a:gd name="connsiteY3-40" fmla="*/ 112769 h 359955"/>
              <a:gd name="connsiteX0-41" fmla="*/ 0 w 6454042"/>
              <a:gd name="connsiteY0-42" fmla="*/ 62493 h 349247"/>
              <a:gd name="connsiteX1-43" fmla="*/ 4122228 w 6454042"/>
              <a:gd name="connsiteY1-44" fmla="*/ 17700 h 349247"/>
              <a:gd name="connsiteX2-45" fmla="*/ 4051911 w 6454042"/>
              <a:gd name="connsiteY2-46" fmla="*/ 348243 h 349247"/>
              <a:gd name="connsiteX3-47" fmla="*/ 6454042 w 6454042"/>
              <a:gd name="connsiteY3-48" fmla="*/ 102344 h 349247"/>
              <a:gd name="connsiteX0-49" fmla="*/ 0 w 4341830"/>
              <a:gd name="connsiteY0-50" fmla="*/ 62493 h 348243"/>
              <a:gd name="connsiteX1-51" fmla="*/ 4122228 w 4341830"/>
              <a:gd name="connsiteY1-52" fmla="*/ 17700 h 348243"/>
              <a:gd name="connsiteX2-53" fmla="*/ 4051911 w 4341830"/>
              <a:gd name="connsiteY2-54" fmla="*/ 348243 h 348243"/>
              <a:gd name="connsiteX0-55" fmla="*/ 0 w 4122228"/>
              <a:gd name="connsiteY0-56" fmla="*/ 62493 h 62493"/>
              <a:gd name="connsiteX1-57" fmla="*/ 4122228 w 4122228"/>
              <a:gd name="connsiteY1-58" fmla="*/ 17700 h 62493"/>
              <a:gd name="connsiteX0-59" fmla="*/ 0 w 4122228"/>
              <a:gd name="connsiteY0-60" fmla="*/ 44793 h 66159"/>
              <a:gd name="connsiteX1-61" fmla="*/ 4122228 w 4122228"/>
              <a:gd name="connsiteY1-62" fmla="*/ 0 h 66159"/>
              <a:gd name="connsiteX0-63" fmla="*/ 0 w 4245691"/>
              <a:gd name="connsiteY0-64" fmla="*/ 156004 h 156004"/>
              <a:gd name="connsiteX1-65" fmla="*/ 4245691 w 4245691"/>
              <a:gd name="connsiteY1-66" fmla="*/ 0 h 156004"/>
              <a:gd name="connsiteX0-67" fmla="*/ 0 w 4245691"/>
              <a:gd name="connsiteY0-68" fmla="*/ 156004 h 163985"/>
              <a:gd name="connsiteX1-69" fmla="*/ 4245691 w 4245691"/>
              <a:gd name="connsiteY1-70" fmla="*/ 0 h 163985"/>
              <a:gd name="connsiteX0-71" fmla="*/ 0 w 5449458"/>
              <a:gd name="connsiteY0-72" fmla="*/ 143648 h 143648"/>
              <a:gd name="connsiteX1-73" fmla="*/ 5449458 w 5449458"/>
              <a:gd name="connsiteY1-74" fmla="*/ 0 h 143648"/>
              <a:gd name="connsiteX0-75" fmla="*/ 0 w 5449458"/>
              <a:gd name="connsiteY0-76" fmla="*/ 143648 h 260913"/>
              <a:gd name="connsiteX1-77" fmla="*/ 1990356 w 5449458"/>
              <a:gd name="connsiteY1-78" fmla="*/ 260339 h 260913"/>
              <a:gd name="connsiteX2-79" fmla="*/ 5449458 w 5449458"/>
              <a:gd name="connsiteY2-80" fmla="*/ 0 h 260913"/>
              <a:gd name="connsiteX0-81" fmla="*/ 0 w 4693246"/>
              <a:gd name="connsiteY0-82" fmla="*/ 169 h 463018"/>
              <a:gd name="connsiteX1-83" fmla="*/ 1234144 w 4693246"/>
              <a:gd name="connsiteY1-84" fmla="*/ 462849 h 463018"/>
              <a:gd name="connsiteX2-85" fmla="*/ 4693246 w 4693246"/>
              <a:gd name="connsiteY2-86" fmla="*/ 202510 h 463018"/>
              <a:gd name="connsiteX0-87" fmla="*/ 153395 w 4846641"/>
              <a:gd name="connsiteY0-88" fmla="*/ 0 h 462988"/>
              <a:gd name="connsiteX1-89" fmla="*/ 1387539 w 4846641"/>
              <a:gd name="connsiteY1-90" fmla="*/ 462680 h 462988"/>
              <a:gd name="connsiteX2-91" fmla="*/ 4846641 w 4846641"/>
              <a:gd name="connsiteY2-92" fmla="*/ 202341 h 462988"/>
              <a:gd name="connsiteX0-93" fmla="*/ 212160 w 4457851"/>
              <a:gd name="connsiteY0-94" fmla="*/ 0 h 462988"/>
              <a:gd name="connsiteX1-95" fmla="*/ 998749 w 4457851"/>
              <a:gd name="connsiteY1-96" fmla="*/ 462680 h 462988"/>
              <a:gd name="connsiteX2-97" fmla="*/ 4457851 w 4457851"/>
              <a:gd name="connsiteY2-98" fmla="*/ 202341 h 462988"/>
              <a:gd name="connsiteX0-99" fmla="*/ 238795 w 4484486"/>
              <a:gd name="connsiteY0-100" fmla="*/ 0 h 462868"/>
              <a:gd name="connsiteX1-101" fmla="*/ 1025384 w 4484486"/>
              <a:gd name="connsiteY1-102" fmla="*/ 462680 h 462868"/>
              <a:gd name="connsiteX2-103" fmla="*/ 4484486 w 4484486"/>
              <a:gd name="connsiteY2-104" fmla="*/ 202341 h 462868"/>
              <a:gd name="connsiteX0-105" fmla="*/ 410770 w 4656461"/>
              <a:gd name="connsiteY0-106" fmla="*/ 0 h 425815"/>
              <a:gd name="connsiteX1-107" fmla="*/ 595476 w 4656461"/>
              <a:gd name="connsiteY1-108" fmla="*/ 425610 h 425815"/>
              <a:gd name="connsiteX2-109" fmla="*/ 4656461 w 4656461"/>
              <a:gd name="connsiteY2-110" fmla="*/ 202341 h 425815"/>
              <a:gd name="connsiteX0-111" fmla="*/ 410770 w 4656461"/>
              <a:gd name="connsiteY0-112" fmla="*/ 0 h 364069"/>
              <a:gd name="connsiteX1-113" fmla="*/ 595476 w 4656461"/>
              <a:gd name="connsiteY1-114" fmla="*/ 363827 h 364069"/>
              <a:gd name="connsiteX2-115" fmla="*/ 4656461 w 4656461"/>
              <a:gd name="connsiteY2-116" fmla="*/ 202341 h 364069"/>
              <a:gd name="connsiteX0-117" fmla="*/ 558636 w 4511100"/>
              <a:gd name="connsiteY0-118" fmla="*/ 0 h 388767"/>
              <a:gd name="connsiteX1-119" fmla="*/ 450115 w 4511100"/>
              <a:gd name="connsiteY1-120" fmla="*/ 388541 h 388767"/>
              <a:gd name="connsiteX2-121" fmla="*/ 4511100 w 4511100"/>
              <a:gd name="connsiteY2-122" fmla="*/ 227055 h 388767"/>
              <a:gd name="connsiteX0-123" fmla="*/ 445007 w 4613533"/>
              <a:gd name="connsiteY0-124" fmla="*/ 0 h 413467"/>
              <a:gd name="connsiteX1-125" fmla="*/ 552548 w 4613533"/>
              <a:gd name="connsiteY1-126" fmla="*/ 413255 h 413467"/>
              <a:gd name="connsiteX2-127" fmla="*/ 4613533 w 4613533"/>
              <a:gd name="connsiteY2-128" fmla="*/ 251769 h 413467"/>
              <a:gd name="connsiteX0-129" fmla="*/ 437894 w 4606420"/>
              <a:gd name="connsiteY0-130" fmla="*/ 0 h 351722"/>
              <a:gd name="connsiteX1-131" fmla="*/ 560868 w 4606420"/>
              <a:gd name="connsiteY1-132" fmla="*/ 351471 h 351722"/>
              <a:gd name="connsiteX2-133" fmla="*/ 4606420 w 4606420"/>
              <a:gd name="connsiteY2-134" fmla="*/ 251769 h 351722"/>
              <a:gd name="connsiteX0-135" fmla="*/ 424068 w 4592594"/>
              <a:gd name="connsiteY0-136" fmla="*/ 0 h 401116"/>
              <a:gd name="connsiteX1-137" fmla="*/ 577907 w 4592594"/>
              <a:gd name="connsiteY1-138" fmla="*/ 400898 h 401116"/>
              <a:gd name="connsiteX2-139" fmla="*/ 4592594 w 4592594"/>
              <a:gd name="connsiteY2-140" fmla="*/ 251769 h 401116"/>
              <a:gd name="connsiteX0-141" fmla="*/ 424068 w 4592594"/>
              <a:gd name="connsiteY0-142" fmla="*/ 0 h 401116"/>
              <a:gd name="connsiteX1-143" fmla="*/ 577907 w 4592594"/>
              <a:gd name="connsiteY1-144" fmla="*/ 400898 h 401116"/>
              <a:gd name="connsiteX2-145" fmla="*/ 4592594 w 4592594"/>
              <a:gd name="connsiteY2-146" fmla="*/ 338266 h 401116"/>
              <a:gd name="connsiteX0-147" fmla="*/ 391353 w 4638179"/>
              <a:gd name="connsiteY0-148" fmla="*/ 0 h 401116"/>
              <a:gd name="connsiteX1-149" fmla="*/ 623492 w 4638179"/>
              <a:gd name="connsiteY1-150" fmla="*/ 400898 h 401116"/>
              <a:gd name="connsiteX2-151" fmla="*/ 4638179 w 4638179"/>
              <a:gd name="connsiteY2-152" fmla="*/ 338266 h 401116"/>
              <a:gd name="connsiteX0-153" fmla="*/ 391353 w 4904398"/>
              <a:gd name="connsiteY0-154" fmla="*/ 0 h 401116"/>
              <a:gd name="connsiteX1-155" fmla="*/ 623492 w 4904398"/>
              <a:gd name="connsiteY1-156" fmla="*/ 400898 h 401116"/>
              <a:gd name="connsiteX2-157" fmla="*/ 4904398 w 4904398"/>
              <a:gd name="connsiteY2-158" fmla="*/ 322224 h 40111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904398" h="401116">
                <a:moveTo>
                  <a:pt x="391353" y="0"/>
                </a:moveTo>
                <a:cubicBezTo>
                  <a:pt x="-226127" y="38897"/>
                  <a:pt x="-86259" y="411428"/>
                  <a:pt x="623492" y="400898"/>
                </a:cubicBezTo>
                <a:lnTo>
                  <a:pt x="4904398" y="322224"/>
                </a:lnTo>
              </a:path>
            </a:pathLst>
          </a:custGeom>
          <a:noFill/>
          <a:ln w="25400" cap="rnd">
            <a:solidFill>
              <a:schemeClr val="tx1">
                <a:lumMod val="85000"/>
                <a:lumOff val="15000"/>
              </a:schemeClr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9"/>
          <p:cNvSpPr>
            <a:spLocks noEditPoints="1"/>
          </p:cNvSpPr>
          <p:nvPr/>
        </p:nvSpPr>
        <p:spPr bwMode="auto">
          <a:xfrm>
            <a:off x="-43664" y="1580815"/>
            <a:ext cx="2901512" cy="2458902"/>
          </a:xfrm>
          <a:custGeom>
            <a:avLst/>
            <a:gdLst>
              <a:gd name="T0" fmla="*/ 5 w 497"/>
              <a:gd name="T1" fmla="*/ 269 h 457"/>
              <a:gd name="T2" fmla="*/ 116 w 497"/>
              <a:gd name="T3" fmla="*/ 364 h 457"/>
              <a:gd name="T4" fmla="*/ 193 w 497"/>
              <a:gd name="T5" fmla="*/ 265 h 457"/>
              <a:gd name="T6" fmla="*/ 303 w 497"/>
              <a:gd name="T7" fmla="*/ 142 h 457"/>
              <a:gd name="T8" fmla="*/ 163 w 497"/>
              <a:gd name="T9" fmla="*/ 131 h 457"/>
              <a:gd name="T10" fmla="*/ 263 w 497"/>
              <a:gd name="T11" fmla="*/ 62 h 457"/>
              <a:gd name="T12" fmla="*/ 409 w 497"/>
              <a:gd name="T13" fmla="*/ 133 h 457"/>
              <a:gd name="T14" fmla="*/ 418 w 497"/>
              <a:gd name="T15" fmla="*/ 180 h 457"/>
              <a:gd name="T16" fmla="*/ 218 w 497"/>
              <a:gd name="T17" fmla="*/ 358 h 457"/>
              <a:gd name="T18" fmla="*/ 195 w 497"/>
              <a:gd name="T19" fmla="*/ 397 h 457"/>
              <a:gd name="T20" fmla="*/ 234 w 497"/>
              <a:gd name="T21" fmla="*/ 343 h 457"/>
              <a:gd name="T22" fmla="*/ 209 w 497"/>
              <a:gd name="T23" fmla="*/ 310 h 457"/>
              <a:gd name="T24" fmla="*/ 235 w 497"/>
              <a:gd name="T25" fmla="*/ 161 h 457"/>
              <a:gd name="T26" fmla="*/ 163 w 497"/>
              <a:gd name="T27" fmla="*/ 150 h 457"/>
              <a:gd name="T28" fmla="*/ 171 w 497"/>
              <a:gd name="T29" fmla="*/ 165 h 457"/>
              <a:gd name="T30" fmla="*/ 63 w 497"/>
              <a:gd name="T31" fmla="*/ 248 h 457"/>
              <a:gd name="T32" fmla="*/ 38 w 497"/>
              <a:gd name="T33" fmla="*/ 272 h 457"/>
              <a:gd name="T34" fmla="*/ 224 w 497"/>
              <a:gd name="T35" fmla="*/ 152 h 457"/>
              <a:gd name="T36" fmla="*/ 208 w 497"/>
              <a:gd name="T37" fmla="*/ 166 h 457"/>
              <a:gd name="T38" fmla="*/ 104 w 497"/>
              <a:gd name="T39" fmla="*/ 262 h 457"/>
              <a:gd name="T40" fmla="*/ 136 w 497"/>
              <a:gd name="T41" fmla="*/ 249 h 457"/>
              <a:gd name="T42" fmla="*/ 129 w 497"/>
              <a:gd name="T43" fmla="*/ 275 h 457"/>
              <a:gd name="T44" fmla="*/ 60 w 497"/>
              <a:gd name="T45" fmla="*/ 328 h 457"/>
              <a:gd name="T46" fmla="*/ 103 w 497"/>
              <a:gd name="T47" fmla="*/ 304 h 457"/>
              <a:gd name="T48" fmla="*/ 178 w 497"/>
              <a:gd name="T49" fmla="*/ 250 h 457"/>
              <a:gd name="T50" fmla="*/ 175 w 497"/>
              <a:gd name="T51" fmla="*/ 357 h 457"/>
              <a:gd name="T52" fmla="*/ 199 w 497"/>
              <a:gd name="T53" fmla="*/ 335 h 457"/>
              <a:gd name="T54" fmla="*/ 166 w 497"/>
              <a:gd name="T55" fmla="*/ 390 h 457"/>
              <a:gd name="T56" fmla="*/ 164 w 497"/>
              <a:gd name="T57" fmla="*/ 433 h 457"/>
              <a:gd name="T58" fmla="*/ 222 w 497"/>
              <a:gd name="T59" fmla="*/ 405 h 457"/>
              <a:gd name="T60" fmla="*/ 213 w 497"/>
              <a:gd name="T61" fmla="*/ 440 h 457"/>
              <a:gd name="T62" fmla="*/ 354 w 497"/>
              <a:gd name="T63" fmla="*/ 318 h 457"/>
              <a:gd name="T64" fmla="*/ 354 w 497"/>
              <a:gd name="T65" fmla="*/ 374 h 457"/>
              <a:gd name="T66" fmla="*/ 308 w 497"/>
              <a:gd name="T67" fmla="*/ 349 h 457"/>
              <a:gd name="T68" fmla="*/ 385 w 497"/>
              <a:gd name="T69" fmla="*/ 266 h 457"/>
              <a:gd name="T70" fmla="*/ 416 w 497"/>
              <a:gd name="T71" fmla="*/ 300 h 457"/>
              <a:gd name="T72" fmla="*/ 317 w 497"/>
              <a:gd name="T73" fmla="*/ 418 h 457"/>
              <a:gd name="T74" fmla="*/ 384 w 497"/>
              <a:gd name="T75" fmla="*/ 386 h 457"/>
              <a:gd name="T76" fmla="*/ 436 w 497"/>
              <a:gd name="T77" fmla="*/ 224 h 457"/>
              <a:gd name="T78" fmla="*/ 344 w 497"/>
              <a:gd name="T79" fmla="*/ 288 h 457"/>
              <a:gd name="T80" fmla="*/ 351 w 497"/>
              <a:gd name="T81" fmla="*/ 256 h 457"/>
              <a:gd name="T82" fmla="*/ 343 w 497"/>
              <a:gd name="T83" fmla="*/ 267 h 457"/>
              <a:gd name="T84" fmla="*/ 313 w 497"/>
              <a:gd name="T85" fmla="*/ 297 h 457"/>
              <a:gd name="T86" fmla="*/ 441 w 497"/>
              <a:gd name="T87" fmla="*/ 166 h 457"/>
              <a:gd name="T88" fmla="*/ 342 w 497"/>
              <a:gd name="T89" fmla="*/ 224 h 457"/>
              <a:gd name="T90" fmla="*/ 333 w 497"/>
              <a:gd name="T91" fmla="*/ 192 h 457"/>
              <a:gd name="T92" fmla="*/ 343 w 497"/>
              <a:gd name="T93" fmla="*/ 143 h 457"/>
              <a:gd name="T94" fmla="*/ 396 w 497"/>
              <a:gd name="T95" fmla="*/ 83 h 457"/>
              <a:gd name="T96" fmla="*/ 384 w 497"/>
              <a:gd name="T97" fmla="*/ 54 h 457"/>
              <a:gd name="T98" fmla="*/ 373 w 497"/>
              <a:gd name="T99" fmla="*/ 71 h 457"/>
              <a:gd name="T100" fmla="*/ 291 w 497"/>
              <a:gd name="T101" fmla="*/ 93 h 457"/>
              <a:gd name="T102" fmla="*/ 310 w 497"/>
              <a:gd name="T103" fmla="*/ 43 h 457"/>
              <a:gd name="T104" fmla="*/ 315 w 497"/>
              <a:gd name="T105" fmla="*/ 17 h 457"/>
              <a:gd name="T106" fmla="*/ 99 w 497"/>
              <a:gd name="T107" fmla="*/ 158 h 457"/>
              <a:gd name="T108" fmla="*/ 34 w 497"/>
              <a:gd name="T109" fmla="*/ 201 h 457"/>
              <a:gd name="T110" fmla="*/ 161 w 497"/>
              <a:gd name="T111" fmla="*/ 45 h 457"/>
              <a:gd name="T112" fmla="*/ 35 w 497"/>
              <a:gd name="T113" fmla="*/ 195 h 457"/>
              <a:gd name="T114" fmla="*/ 202 w 497"/>
              <a:gd name="T115" fmla="*/ 13 h 457"/>
              <a:gd name="T116" fmla="*/ 45 w 497"/>
              <a:gd name="T117" fmla="*/ 321 h 457"/>
              <a:gd name="T118" fmla="*/ 143 w 497"/>
              <a:gd name="T119" fmla="*/ 424 h 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497" h="457">
                <a:moveTo>
                  <a:pt x="74" y="389"/>
                </a:moveTo>
                <a:cubicBezTo>
                  <a:pt x="117" y="427"/>
                  <a:pt x="177" y="457"/>
                  <a:pt x="262" y="448"/>
                </a:cubicBezTo>
                <a:cubicBezTo>
                  <a:pt x="347" y="448"/>
                  <a:pt x="398" y="412"/>
                  <a:pt x="437" y="366"/>
                </a:cubicBezTo>
                <a:cubicBezTo>
                  <a:pt x="437" y="366"/>
                  <a:pt x="438" y="366"/>
                  <a:pt x="439" y="365"/>
                </a:cubicBezTo>
                <a:cubicBezTo>
                  <a:pt x="449" y="356"/>
                  <a:pt x="456" y="343"/>
                  <a:pt x="463" y="330"/>
                </a:cubicBezTo>
                <a:cubicBezTo>
                  <a:pt x="497" y="267"/>
                  <a:pt x="477" y="163"/>
                  <a:pt x="446" y="111"/>
                </a:cubicBezTo>
                <a:cubicBezTo>
                  <a:pt x="415" y="60"/>
                  <a:pt x="369" y="24"/>
                  <a:pt x="304" y="8"/>
                </a:cubicBezTo>
                <a:cubicBezTo>
                  <a:pt x="298" y="7"/>
                  <a:pt x="304" y="5"/>
                  <a:pt x="302" y="2"/>
                </a:cubicBezTo>
                <a:cubicBezTo>
                  <a:pt x="301" y="0"/>
                  <a:pt x="298" y="3"/>
                  <a:pt x="296" y="6"/>
                </a:cubicBezTo>
                <a:cubicBezTo>
                  <a:pt x="255" y="1"/>
                  <a:pt x="211" y="5"/>
                  <a:pt x="174" y="12"/>
                </a:cubicBezTo>
                <a:cubicBezTo>
                  <a:pt x="70" y="47"/>
                  <a:pt x="0" y="127"/>
                  <a:pt x="5" y="269"/>
                </a:cubicBezTo>
                <a:cubicBezTo>
                  <a:pt x="14" y="323"/>
                  <a:pt x="41" y="359"/>
                  <a:pt x="74" y="389"/>
                </a:cubicBezTo>
                <a:close/>
                <a:moveTo>
                  <a:pt x="147" y="427"/>
                </a:moveTo>
                <a:cubicBezTo>
                  <a:pt x="147" y="427"/>
                  <a:pt x="147" y="427"/>
                  <a:pt x="147" y="427"/>
                </a:cubicBezTo>
                <a:cubicBezTo>
                  <a:pt x="148" y="424"/>
                  <a:pt x="153" y="424"/>
                  <a:pt x="153" y="426"/>
                </a:cubicBezTo>
                <a:cubicBezTo>
                  <a:pt x="152" y="430"/>
                  <a:pt x="149" y="428"/>
                  <a:pt x="147" y="427"/>
                </a:cubicBezTo>
                <a:close/>
                <a:moveTo>
                  <a:pt x="95" y="377"/>
                </a:moveTo>
                <a:cubicBezTo>
                  <a:pt x="117" y="347"/>
                  <a:pt x="150" y="327"/>
                  <a:pt x="174" y="300"/>
                </a:cubicBezTo>
                <a:cubicBezTo>
                  <a:pt x="183" y="290"/>
                  <a:pt x="192" y="280"/>
                  <a:pt x="202" y="271"/>
                </a:cubicBezTo>
                <a:cubicBezTo>
                  <a:pt x="202" y="274"/>
                  <a:pt x="203" y="285"/>
                  <a:pt x="202" y="286"/>
                </a:cubicBezTo>
                <a:cubicBezTo>
                  <a:pt x="117" y="364"/>
                  <a:pt x="117" y="364"/>
                  <a:pt x="117" y="364"/>
                </a:cubicBezTo>
                <a:cubicBezTo>
                  <a:pt x="116" y="364"/>
                  <a:pt x="116" y="364"/>
                  <a:pt x="116" y="364"/>
                </a:cubicBezTo>
                <a:cubicBezTo>
                  <a:pt x="116" y="365"/>
                  <a:pt x="116" y="365"/>
                  <a:pt x="116" y="365"/>
                </a:cubicBezTo>
                <a:cubicBezTo>
                  <a:pt x="118" y="366"/>
                  <a:pt x="118" y="366"/>
                  <a:pt x="118" y="366"/>
                </a:cubicBezTo>
                <a:cubicBezTo>
                  <a:pt x="162" y="329"/>
                  <a:pt x="162" y="329"/>
                  <a:pt x="162" y="329"/>
                </a:cubicBezTo>
                <a:cubicBezTo>
                  <a:pt x="146" y="350"/>
                  <a:pt x="125" y="370"/>
                  <a:pt x="108" y="390"/>
                </a:cubicBezTo>
                <a:cubicBezTo>
                  <a:pt x="106" y="386"/>
                  <a:pt x="91" y="380"/>
                  <a:pt x="103" y="376"/>
                </a:cubicBezTo>
                <a:cubicBezTo>
                  <a:pt x="107" y="374"/>
                  <a:pt x="111" y="370"/>
                  <a:pt x="113" y="366"/>
                </a:cubicBezTo>
                <a:cubicBezTo>
                  <a:pt x="106" y="367"/>
                  <a:pt x="103" y="375"/>
                  <a:pt x="95" y="377"/>
                </a:cubicBezTo>
                <a:close/>
                <a:moveTo>
                  <a:pt x="142" y="311"/>
                </a:moveTo>
                <a:cubicBezTo>
                  <a:pt x="122" y="327"/>
                  <a:pt x="105" y="347"/>
                  <a:pt x="86" y="365"/>
                </a:cubicBezTo>
                <a:cubicBezTo>
                  <a:pt x="83" y="363"/>
                  <a:pt x="77" y="359"/>
                  <a:pt x="78" y="357"/>
                </a:cubicBezTo>
                <a:cubicBezTo>
                  <a:pt x="113" y="322"/>
                  <a:pt x="153" y="293"/>
                  <a:pt x="193" y="265"/>
                </a:cubicBezTo>
                <a:cubicBezTo>
                  <a:pt x="191" y="272"/>
                  <a:pt x="198" y="259"/>
                  <a:pt x="202" y="263"/>
                </a:cubicBezTo>
                <a:cubicBezTo>
                  <a:pt x="176" y="295"/>
                  <a:pt x="144" y="322"/>
                  <a:pt x="113" y="350"/>
                </a:cubicBezTo>
                <a:cubicBezTo>
                  <a:pt x="106" y="357"/>
                  <a:pt x="99" y="366"/>
                  <a:pt x="92" y="373"/>
                </a:cubicBezTo>
                <a:cubicBezTo>
                  <a:pt x="90" y="373"/>
                  <a:pt x="88" y="369"/>
                  <a:pt x="88" y="368"/>
                </a:cubicBezTo>
                <a:cubicBezTo>
                  <a:pt x="120" y="335"/>
                  <a:pt x="154" y="306"/>
                  <a:pt x="186" y="274"/>
                </a:cubicBezTo>
                <a:cubicBezTo>
                  <a:pt x="169" y="281"/>
                  <a:pt x="157" y="299"/>
                  <a:pt x="142" y="311"/>
                </a:cubicBezTo>
                <a:close/>
                <a:moveTo>
                  <a:pt x="217" y="103"/>
                </a:moveTo>
                <a:cubicBezTo>
                  <a:pt x="220" y="102"/>
                  <a:pt x="222" y="101"/>
                  <a:pt x="221" y="105"/>
                </a:cubicBezTo>
                <a:cubicBezTo>
                  <a:pt x="224" y="102"/>
                  <a:pt x="229" y="100"/>
                  <a:pt x="233" y="100"/>
                </a:cubicBezTo>
                <a:cubicBezTo>
                  <a:pt x="234" y="100"/>
                  <a:pt x="235" y="99"/>
                  <a:pt x="235" y="98"/>
                </a:cubicBezTo>
                <a:cubicBezTo>
                  <a:pt x="271" y="95"/>
                  <a:pt x="293" y="116"/>
                  <a:pt x="303" y="142"/>
                </a:cubicBezTo>
                <a:cubicBezTo>
                  <a:pt x="319" y="180"/>
                  <a:pt x="290" y="207"/>
                  <a:pt x="267" y="221"/>
                </a:cubicBezTo>
                <a:cubicBezTo>
                  <a:pt x="259" y="225"/>
                  <a:pt x="255" y="233"/>
                  <a:pt x="255" y="244"/>
                </a:cubicBezTo>
                <a:cubicBezTo>
                  <a:pt x="253" y="297"/>
                  <a:pt x="253" y="297"/>
                  <a:pt x="253" y="297"/>
                </a:cubicBezTo>
                <a:cubicBezTo>
                  <a:pt x="209" y="300"/>
                  <a:pt x="209" y="300"/>
                  <a:pt x="209" y="300"/>
                </a:cubicBezTo>
                <a:cubicBezTo>
                  <a:pt x="208" y="278"/>
                  <a:pt x="206" y="253"/>
                  <a:pt x="208" y="230"/>
                </a:cubicBezTo>
                <a:cubicBezTo>
                  <a:pt x="210" y="229"/>
                  <a:pt x="216" y="226"/>
                  <a:pt x="212" y="223"/>
                </a:cubicBezTo>
                <a:cubicBezTo>
                  <a:pt x="208" y="225"/>
                  <a:pt x="207" y="218"/>
                  <a:pt x="210" y="217"/>
                </a:cubicBezTo>
                <a:cubicBezTo>
                  <a:pt x="226" y="212"/>
                  <a:pt x="244" y="202"/>
                  <a:pt x="249" y="183"/>
                </a:cubicBezTo>
                <a:cubicBezTo>
                  <a:pt x="254" y="164"/>
                  <a:pt x="242" y="150"/>
                  <a:pt x="228" y="146"/>
                </a:cubicBezTo>
                <a:cubicBezTo>
                  <a:pt x="207" y="139"/>
                  <a:pt x="186" y="148"/>
                  <a:pt x="178" y="161"/>
                </a:cubicBezTo>
                <a:cubicBezTo>
                  <a:pt x="173" y="150"/>
                  <a:pt x="166" y="141"/>
                  <a:pt x="163" y="131"/>
                </a:cubicBezTo>
                <a:cubicBezTo>
                  <a:pt x="172" y="118"/>
                  <a:pt x="187" y="112"/>
                  <a:pt x="203" y="106"/>
                </a:cubicBezTo>
                <a:cubicBezTo>
                  <a:pt x="207" y="104"/>
                  <a:pt x="206" y="101"/>
                  <a:pt x="210" y="102"/>
                </a:cubicBezTo>
                <a:cubicBezTo>
                  <a:pt x="205" y="108"/>
                  <a:pt x="214" y="103"/>
                  <a:pt x="217" y="103"/>
                </a:cubicBezTo>
                <a:close/>
                <a:moveTo>
                  <a:pt x="263" y="62"/>
                </a:moveTo>
                <a:cubicBezTo>
                  <a:pt x="262" y="62"/>
                  <a:pt x="262" y="62"/>
                  <a:pt x="262" y="62"/>
                </a:cubicBezTo>
                <a:cubicBezTo>
                  <a:pt x="260" y="65"/>
                  <a:pt x="257" y="67"/>
                  <a:pt x="254" y="69"/>
                </a:cubicBezTo>
                <a:cubicBezTo>
                  <a:pt x="244" y="79"/>
                  <a:pt x="235" y="92"/>
                  <a:pt x="216" y="94"/>
                </a:cubicBezTo>
                <a:cubicBezTo>
                  <a:pt x="243" y="70"/>
                  <a:pt x="269" y="48"/>
                  <a:pt x="298" y="31"/>
                </a:cubicBezTo>
                <a:cubicBezTo>
                  <a:pt x="293" y="38"/>
                  <a:pt x="285" y="44"/>
                  <a:pt x="278" y="50"/>
                </a:cubicBezTo>
                <a:cubicBezTo>
                  <a:pt x="278" y="50"/>
                  <a:pt x="277" y="50"/>
                  <a:pt x="275" y="51"/>
                </a:cubicBezTo>
                <a:cubicBezTo>
                  <a:pt x="271" y="55"/>
                  <a:pt x="271" y="61"/>
                  <a:pt x="263" y="62"/>
                </a:cubicBezTo>
                <a:close/>
                <a:moveTo>
                  <a:pt x="306" y="44"/>
                </a:moveTo>
                <a:cubicBezTo>
                  <a:pt x="265" y="81"/>
                  <a:pt x="265" y="81"/>
                  <a:pt x="265" y="81"/>
                </a:cubicBezTo>
                <a:cubicBezTo>
                  <a:pt x="262" y="90"/>
                  <a:pt x="250" y="95"/>
                  <a:pt x="238" y="90"/>
                </a:cubicBezTo>
                <a:cubicBezTo>
                  <a:pt x="239" y="88"/>
                  <a:pt x="242" y="85"/>
                  <a:pt x="245" y="83"/>
                </a:cubicBezTo>
                <a:cubicBezTo>
                  <a:pt x="265" y="71"/>
                  <a:pt x="285" y="55"/>
                  <a:pt x="306" y="44"/>
                </a:cubicBezTo>
                <a:close/>
                <a:moveTo>
                  <a:pt x="373" y="189"/>
                </a:moveTo>
                <a:cubicBezTo>
                  <a:pt x="261" y="291"/>
                  <a:pt x="261" y="291"/>
                  <a:pt x="261" y="291"/>
                </a:cubicBezTo>
                <a:cubicBezTo>
                  <a:pt x="260" y="289"/>
                  <a:pt x="259" y="282"/>
                  <a:pt x="261" y="280"/>
                </a:cubicBezTo>
                <a:cubicBezTo>
                  <a:pt x="296" y="246"/>
                  <a:pt x="334" y="216"/>
                  <a:pt x="373" y="189"/>
                </a:cubicBezTo>
                <a:close/>
                <a:moveTo>
                  <a:pt x="264" y="253"/>
                </a:moveTo>
                <a:cubicBezTo>
                  <a:pt x="312" y="212"/>
                  <a:pt x="362" y="174"/>
                  <a:pt x="409" y="133"/>
                </a:cubicBezTo>
                <a:cubicBezTo>
                  <a:pt x="410" y="134"/>
                  <a:pt x="410" y="135"/>
                  <a:pt x="409" y="135"/>
                </a:cubicBezTo>
                <a:cubicBezTo>
                  <a:pt x="363" y="183"/>
                  <a:pt x="311" y="225"/>
                  <a:pt x="263" y="272"/>
                </a:cubicBezTo>
                <a:cubicBezTo>
                  <a:pt x="262" y="267"/>
                  <a:pt x="261" y="256"/>
                  <a:pt x="264" y="253"/>
                </a:cubicBezTo>
                <a:close/>
                <a:moveTo>
                  <a:pt x="358" y="231"/>
                </a:moveTo>
                <a:cubicBezTo>
                  <a:pt x="328" y="260"/>
                  <a:pt x="289" y="280"/>
                  <a:pt x="260" y="310"/>
                </a:cubicBezTo>
                <a:cubicBezTo>
                  <a:pt x="260" y="304"/>
                  <a:pt x="263" y="300"/>
                  <a:pt x="267" y="296"/>
                </a:cubicBezTo>
                <a:cubicBezTo>
                  <a:pt x="314" y="249"/>
                  <a:pt x="368" y="210"/>
                  <a:pt x="421" y="169"/>
                </a:cubicBezTo>
                <a:lnTo>
                  <a:pt x="358" y="231"/>
                </a:lnTo>
                <a:close/>
                <a:moveTo>
                  <a:pt x="418" y="180"/>
                </a:moveTo>
                <a:cubicBezTo>
                  <a:pt x="414" y="184"/>
                  <a:pt x="411" y="188"/>
                  <a:pt x="405" y="191"/>
                </a:cubicBezTo>
                <a:cubicBezTo>
                  <a:pt x="410" y="187"/>
                  <a:pt x="413" y="182"/>
                  <a:pt x="418" y="180"/>
                </a:cubicBezTo>
                <a:close/>
                <a:moveTo>
                  <a:pt x="328" y="262"/>
                </a:moveTo>
                <a:cubicBezTo>
                  <a:pt x="326" y="266"/>
                  <a:pt x="323" y="269"/>
                  <a:pt x="318" y="272"/>
                </a:cubicBezTo>
                <a:cubicBezTo>
                  <a:pt x="321" y="268"/>
                  <a:pt x="325" y="264"/>
                  <a:pt x="328" y="262"/>
                </a:cubicBezTo>
                <a:close/>
                <a:moveTo>
                  <a:pt x="283" y="294"/>
                </a:moveTo>
                <a:cubicBezTo>
                  <a:pt x="282" y="298"/>
                  <a:pt x="273" y="305"/>
                  <a:pt x="267" y="309"/>
                </a:cubicBezTo>
                <a:cubicBezTo>
                  <a:pt x="266" y="304"/>
                  <a:pt x="278" y="300"/>
                  <a:pt x="283" y="294"/>
                </a:cubicBezTo>
                <a:close/>
                <a:moveTo>
                  <a:pt x="255" y="370"/>
                </a:moveTo>
                <a:cubicBezTo>
                  <a:pt x="258" y="367"/>
                  <a:pt x="260" y="370"/>
                  <a:pt x="258" y="372"/>
                </a:cubicBezTo>
                <a:cubicBezTo>
                  <a:pt x="260" y="383"/>
                  <a:pt x="255" y="393"/>
                  <a:pt x="248" y="397"/>
                </a:cubicBezTo>
                <a:cubicBezTo>
                  <a:pt x="236" y="406"/>
                  <a:pt x="219" y="398"/>
                  <a:pt x="210" y="390"/>
                </a:cubicBezTo>
                <a:cubicBezTo>
                  <a:pt x="204" y="379"/>
                  <a:pt x="209" y="363"/>
                  <a:pt x="218" y="358"/>
                </a:cubicBezTo>
                <a:cubicBezTo>
                  <a:pt x="222" y="356"/>
                  <a:pt x="227" y="354"/>
                  <a:pt x="232" y="353"/>
                </a:cubicBezTo>
                <a:cubicBezTo>
                  <a:pt x="244" y="353"/>
                  <a:pt x="253" y="355"/>
                  <a:pt x="258" y="362"/>
                </a:cubicBezTo>
                <a:cubicBezTo>
                  <a:pt x="257" y="364"/>
                  <a:pt x="251" y="366"/>
                  <a:pt x="255" y="370"/>
                </a:cubicBezTo>
                <a:close/>
                <a:moveTo>
                  <a:pt x="195" y="397"/>
                </a:moveTo>
                <a:cubicBezTo>
                  <a:pt x="188" y="402"/>
                  <a:pt x="182" y="409"/>
                  <a:pt x="175" y="413"/>
                </a:cubicBezTo>
                <a:cubicBezTo>
                  <a:pt x="174" y="413"/>
                  <a:pt x="173" y="413"/>
                  <a:pt x="173" y="413"/>
                </a:cubicBezTo>
                <a:cubicBezTo>
                  <a:pt x="202" y="382"/>
                  <a:pt x="202" y="382"/>
                  <a:pt x="202" y="382"/>
                </a:cubicBezTo>
                <a:cubicBezTo>
                  <a:pt x="203" y="391"/>
                  <a:pt x="209" y="399"/>
                  <a:pt x="216" y="402"/>
                </a:cubicBezTo>
                <a:cubicBezTo>
                  <a:pt x="183" y="419"/>
                  <a:pt x="183" y="419"/>
                  <a:pt x="183" y="419"/>
                </a:cubicBezTo>
                <a:cubicBezTo>
                  <a:pt x="189" y="411"/>
                  <a:pt x="197" y="404"/>
                  <a:pt x="204" y="397"/>
                </a:cubicBezTo>
                <a:cubicBezTo>
                  <a:pt x="202" y="390"/>
                  <a:pt x="197" y="396"/>
                  <a:pt x="195" y="397"/>
                </a:cubicBezTo>
                <a:close/>
                <a:moveTo>
                  <a:pt x="234" y="343"/>
                </a:moveTo>
                <a:cubicBezTo>
                  <a:pt x="228" y="340"/>
                  <a:pt x="237" y="340"/>
                  <a:pt x="235" y="335"/>
                </a:cubicBezTo>
                <a:cubicBezTo>
                  <a:pt x="230" y="340"/>
                  <a:pt x="226" y="352"/>
                  <a:pt x="217" y="350"/>
                </a:cubicBezTo>
                <a:cubicBezTo>
                  <a:pt x="219" y="346"/>
                  <a:pt x="223" y="344"/>
                  <a:pt x="226" y="341"/>
                </a:cubicBezTo>
                <a:cubicBezTo>
                  <a:pt x="227" y="340"/>
                  <a:pt x="227" y="338"/>
                  <a:pt x="228" y="337"/>
                </a:cubicBezTo>
                <a:cubicBezTo>
                  <a:pt x="227" y="336"/>
                  <a:pt x="227" y="336"/>
                  <a:pt x="227" y="336"/>
                </a:cubicBezTo>
                <a:cubicBezTo>
                  <a:pt x="230" y="331"/>
                  <a:pt x="236" y="332"/>
                  <a:pt x="239" y="328"/>
                </a:cubicBezTo>
                <a:cubicBezTo>
                  <a:pt x="240" y="327"/>
                  <a:pt x="240" y="327"/>
                  <a:pt x="240" y="327"/>
                </a:cubicBezTo>
                <a:cubicBezTo>
                  <a:pt x="242" y="325"/>
                  <a:pt x="244" y="321"/>
                  <a:pt x="247" y="322"/>
                </a:cubicBezTo>
                <a:cubicBezTo>
                  <a:pt x="250" y="323"/>
                  <a:pt x="255" y="323"/>
                  <a:pt x="256" y="325"/>
                </a:cubicBezTo>
                <a:cubicBezTo>
                  <a:pt x="249" y="332"/>
                  <a:pt x="242" y="338"/>
                  <a:pt x="234" y="343"/>
                </a:cubicBezTo>
                <a:close/>
                <a:moveTo>
                  <a:pt x="213" y="330"/>
                </a:moveTo>
                <a:cubicBezTo>
                  <a:pt x="212" y="332"/>
                  <a:pt x="213" y="333"/>
                  <a:pt x="215" y="331"/>
                </a:cubicBezTo>
                <a:cubicBezTo>
                  <a:pt x="218" y="327"/>
                  <a:pt x="221" y="323"/>
                  <a:pt x="224" y="320"/>
                </a:cubicBezTo>
                <a:cubicBezTo>
                  <a:pt x="224" y="319"/>
                  <a:pt x="225" y="319"/>
                  <a:pt x="225" y="319"/>
                </a:cubicBezTo>
                <a:cubicBezTo>
                  <a:pt x="229" y="319"/>
                  <a:pt x="233" y="319"/>
                  <a:pt x="236" y="320"/>
                </a:cubicBezTo>
                <a:cubicBezTo>
                  <a:pt x="210" y="341"/>
                  <a:pt x="188" y="364"/>
                  <a:pt x="163" y="386"/>
                </a:cubicBezTo>
                <a:cubicBezTo>
                  <a:pt x="179" y="369"/>
                  <a:pt x="196" y="352"/>
                  <a:pt x="210" y="336"/>
                </a:cubicBezTo>
                <a:cubicBezTo>
                  <a:pt x="204" y="339"/>
                  <a:pt x="211" y="329"/>
                  <a:pt x="213" y="330"/>
                </a:cubicBezTo>
                <a:close/>
                <a:moveTo>
                  <a:pt x="256" y="319"/>
                </a:moveTo>
                <a:cubicBezTo>
                  <a:pt x="249" y="316"/>
                  <a:pt x="239" y="309"/>
                  <a:pt x="237" y="316"/>
                </a:cubicBezTo>
                <a:cubicBezTo>
                  <a:pt x="227" y="312"/>
                  <a:pt x="220" y="312"/>
                  <a:pt x="209" y="310"/>
                </a:cubicBezTo>
                <a:cubicBezTo>
                  <a:pt x="212" y="304"/>
                  <a:pt x="221" y="306"/>
                  <a:pt x="226" y="305"/>
                </a:cubicBezTo>
                <a:cubicBezTo>
                  <a:pt x="235" y="304"/>
                  <a:pt x="245" y="304"/>
                  <a:pt x="255" y="305"/>
                </a:cubicBezTo>
                <a:cubicBezTo>
                  <a:pt x="255" y="308"/>
                  <a:pt x="254" y="313"/>
                  <a:pt x="256" y="319"/>
                </a:cubicBezTo>
                <a:close/>
                <a:moveTo>
                  <a:pt x="240" y="166"/>
                </a:moveTo>
                <a:cubicBezTo>
                  <a:pt x="242" y="164"/>
                  <a:pt x="245" y="176"/>
                  <a:pt x="242" y="178"/>
                </a:cubicBezTo>
                <a:cubicBezTo>
                  <a:pt x="204" y="202"/>
                  <a:pt x="170" y="232"/>
                  <a:pt x="133" y="258"/>
                </a:cubicBezTo>
                <a:cubicBezTo>
                  <a:pt x="168" y="227"/>
                  <a:pt x="205" y="198"/>
                  <a:pt x="240" y="166"/>
                </a:cubicBezTo>
                <a:close/>
                <a:moveTo>
                  <a:pt x="235" y="161"/>
                </a:moveTo>
                <a:cubicBezTo>
                  <a:pt x="223" y="167"/>
                  <a:pt x="213" y="174"/>
                  <a:pt x="202" y="181"/>
                </a:cubicBezTo>
                <a:cubicBezTo>
                  <a:pt x="209" y="172"/>
                  <a:pt x="222" y="163"/>
                  <a:pt x="230" y="155"/>
                </a:cubicBezTo>
                <a:cubicBezTo>
                  <a:pt x="232" y="154"/>
                  <a:pt x="237" y="160"/>
                  <a:pt x="235" y="161"/>
                </a:cubicBezTo>
                <a:close/>
                <a:moveTo>
                  <a:pt x="222" y="200"/>
                </a:moveTo>
                <a:cubicBezTo>
                  <a:pt x="223" y="201"/>
                  <a:pt x="227" y="198"/>
                  <a:pt x="223" y="198"/>
                </a:cubicBezTo>
                <a:cubicBezTo>
                  <a:pt x="243" y="183"/>
                  <a:pt x="243" y="183"/>
                  <a:pt x="243" y="183"/>
                </a:cubicBezTo>
                <a:cubicBezTo>
                  <a:pt x="239" y="194"/>
                  <a:pt x="231" y="204"/>
                  <a:pt x="219" y="206"/>
                </a:cubicBezTo>
                <a:cubicBezTo>
                  <a:pt x="216" y="207"/>
                  <a:pt x="222" y="203"/>
                  <a:pt x="222" y="200"/>
                </a:cubicBezTo>
                <a:close/>
                <a:moveTo>
                  <a:pt x="163" y="150"/>
                </a:moveTo>
                <a:cubicBezTo>
                  <a:pt x="127" y="178"/>
                  <a:pt x="89" y="204"/>
                  <a:pt x="55" y="237"/>
                </a:cubicBezTo>
                <a:cubicBezTo>
                  <a:pt x="55" y="236"/>
                  <a:pt x="55" y="236"/>
                  <a:pt x="54" y="236"/>
                </a:cubicBezTo>
                <a:cubicBezTo>
                  <a:pt x="76" y="212"/>
                  <a:pt x="105" y="193"/>
                  <a:pt x="128" y="169"/>
                </a:cubicBezTo>
                <a:cubicBezTo>
                  <a:pt x="138" y="159"/>
                  <a:pt x="149" y="150"/>
                  <a:pt x="159" y="140"/>
                </a:cubicBezTo>
                <a:cubicBezTo>
                  <a:pt x="160" y="144"/>
                  <a:pt x="162" y="147"/>
                  <a:pt x="163" y="150"/>
                </a:cubicBezTo>
                <a:close/>
                <a:moveTo>
                  <a:pt x="39" y="246"/>
                </a:moveTo>
                <a:cubicBezTo>
                  <a:pt x="38" y="247"/>
                  <a:pt x="35" y="250"/>
                  <a:pt x="32" y="248"/>
                </a:cubicBezTo>
                <a:cubicBezTo>
                  <a:pt x="68" y="205"/>
                  <a:pt x="111" y="170"/>
                  <a:pt x="151" y="131"/>
                </a:cubicBezTo>
                <a:cubicBezTo>
                  <a:pt x="151" y="131"/>
                  <a:pt x="152" y="131"/>
                  <a:pt x="152" y="130"/>
                </a:cubicBezTo>
                <a:cubicBezTo>
                  <a:pt x="154" y="132"/>
                  <a:pt x="155" y="136"/>
                  <a:pt x="157" y="138"/>
                </a:cubicBezTo>
                <a:cubicBezTo>
                  <a:pt x="117" y="174"/>
                  <a:pt x="76" y="208"/>
                  <a:pt x="39" y="246"/>
                </a:cubicBezTo>
                <a:close/>
                <a:moveTo>
                  <a:pt x="42" y="252"/>
                </a:moveTo>
                <a:cubicBezTo>
                  <a:pt x="77" y="218"/>
                  <a:pt x="119" y="191"/>
                  <a:pt x="156" y="159"/>
                </a:cubicBezTo>
                <a:cubicBezTo>
                  <a:pt x="156" y="162"/>
                  <a:pt x="158" y="165"/>
                  <a:pt x="155" y="167"/>
                </a:cubicBezTo>
                <a:cubicBezTo>
                  <a:pt x="159" y="165"/>
                  <a:pt x="162" y="159"/>
                  <a:pt x="166" y="155"/>
                </a:cubicBezTo>
                <a:cubicBezTo>
                  <a:pt x="171" y="165"/>
                  <a:pt x="171" y="165"/>
                  <a:pt x="171" y="165"/>
                </a:cubicBezTo>
                <a:cubicBezTo>
                  <a:pt x="133" y="191"/>
                  <a:pt x="98" y="222"/>
                  <a:pt x="65" y="253"/>
                </a:cubicBezTo>
                <a:cubicBezTo>
                  <a:pt x="90" y="226"/>
                  <a:pt x="120" y="203"/>
                  <a:pt x="146" y="177"/>
                </a:cubicBezTo>
                <a:cubicBezTo>
                  <a:pt x="144" y="175"/>
                  <a:pt x="144" y="175"/>
                  <a:pt x="144" y="175"/>
                </a:cubicBezTo>
                <a:cubicBezTo>
                  <a:pt x="146" y="173"/>
                  <a:pt x="151" y="171"/>
                  <a:pt x="152" y="166"/>
                </a:cubicBezTo>
                <a:cubicBezTo>
                  <a:pt x="84" y="229"/>
                  <a:pt x="84" y="229"/>
                  <a:pt x="84" y="229"/>
                </a:cubicBezTo>
                <a:cubicBezTo>
                  <a:pt x="84" y="230"/>
                  <a:pt x="84" y="230"/>
                  <a:pt x="84" y="230"/>
                </a:cubicBezTo>
                <a:cubicBezTo>
                  <a:pt x="77" y="234"/>
                  <a:pt x="75" y="238"/>
                  <a:pt x="69" y="243"/>
                </a:cubicBezTo>
                <a:cubicBezTo>
                  <a:pt x="67" y="243"/>
                  <a:pt x="67" y="243"/>
                  <a:pt x="67" y="243"/>
                </a:cubicBezTo>
                <a:cubicBezTo>
                  <a:pt x="66" y="244"/>
                  <a:pt x="66" y="244"/>
                  <a:pt x="66" y="244"/>
                </a:cubicBezTo>
                <a:cubicBezTo>
                  <a:pt x="65" y="245"/>
                  <a:pt x="65" y="245"/>
                  <a:pt x="65" y="245"/>
                </a:cubicBezTo>
                <a:cubicBezTo>
                  <a:pt x="63" y="248"/>
                  <a:pt x="63" y="248"/>
                  <a:pt x="63" y="248"/>
                </a:cubicBezTo>
                <a:cubicBezTo>
                  <a:pt x="62" y="249"/>
                  <a:pt x="62" y="249"/>
                  <a:pt x="62" y="249"/>
                </a:cubicBezTo>
                <a:cubicBezTo>
                  <a:pt x="61" y="250"/>
                  <a:pt x="61" y="250"/>
                  <a:pt x="61" y="250"/>
                </a:cubicBezTo>
                <a:cubicBezTo>
                  <a:pt x="62" y="251"/>
                  <a:pt x="62" y="251"/>
                  <a:pt x="62" y="251"/>
                </a:cubicBezTo>
                <a:cubicBezTo>
                  <a:pt x="61" y="254"/>
                  <a:pt x="58" y="256"/>
                  <a:pt x="56" y="258"/>
                </a:cubicBezTo>
                <a:cubicBezTo>
                  <a:pt x="55" y="258"/>
                  <a:pt x="55" y="258"/>
                  <a:pt x="55" y="258"/>
                </a:cubicBezTo>
                <a:cubicBezTo>
                  <a:pt x="55" y="259"/>
                  <a:pt x="55" y="259"/>
                  <a:pt x="55" y="259"/>
                </a:cubicBezTo>
                <a:cubicBezTo>
                  <a:pt x="51" y="263"/>
                  <a:pt x="51" y="263"/>
                  <a:pt x="51" y="263"/>
                </a:cubicBezTo>
                <a:cubicBezTo>
                  <a:pt x="49" y="261"/>
                  <a:pt x="48" y="263"/>
                  <a:pt x="48" y="264"/>
                </a:cubicBezTo>
                <a:cubicBezTo>
                  <a:pt x="47" y="266"/>
                  <a:pt x="47" y="266"/>
                  <a:pt x="47" y="266"/>
                </a:cubicBezTo>
                <a:cubicBezTo>
                  <a:pt x="46" y="266"/>
                  <a:pt x="45" y="268"/>
                  <a:pt x="47" y="267"/>
                </a:cubicBezTo>
                <a:cubicBezTo>
                  <a:pt x="45" y="269"/>
                  <a:pt x="40" y="279"/>
                  <a:pt x="38" y="272"/>
                </a:cubicBezTo>
                <a:cubicBezTo>
                  <a:pt x="36" y="265"/>
                  <a:pt x="36" y="258"/>
                  <a:pt x="42" y="252"/>
                </a:cubicBezTo>
                <a:close/>
                <a:moveTo>
                  <a:pt x="41" y="284"/>
                </a:moveTo>
                <a:cubicBezTo>
                  <a:pt x="53" y="270"/>
                  <a:pt x="70" y="254"/>
                  <a:pt x="85" y="240"/>
                </a:cubicBezTo>
                <a:cubicBezTo>
                  <a:pt x="109" y="216"/>
                  <a:pt x="138" y="195"/>
                  <a:pt x="165" y="175"/>
                </a:cubicBezTo>
                <a:cubicBezTo>
                  <a:pt x="152" y="188"/>
                  <a:pt x="152" y="188"/>
                  <a:pt x="152" y="188"/>
                </a:cubicBezTo>
                <a:cubicBezTo>
                  <a:pt x="152" y="191"/>
                  <a:pt x="154" y="190"/>
                  <a:pt x="154" y="189"/>
                </a:cubicBezTo>
                <a:cubicBezTo>
                  <a:pt x="156" y="188"/>
                  <a:pt x="156" y="188"/>
                  <a:pt x="156" y="188"/>
                </a:cubicBezTo>
                <a:cubicBezTo>
                  <a:pt x="162" y="185"/>
                  <a:pt x="167" y="179"/>
                  <a:pt x="172" y="173"/>
                </a:cubicBezTo>
                <a:cubicBezTo>
                  <a:pt x="173" y="176"/>
                  <a:pt x="178" y="178"/>
                  <a:pt x="179" y="176"/>
                </a:cubicBezTo>
                <a:cubicBezTo>
                  <a:pt x="183" y="159"/>
                  <a:pt x="199" y="148"/>
                  <a:pt x="218" y="151"/>
                </a:cubicBezTo>
                <a:cubicBezTo>
                  <a:pt x="220" y="151"/>
                  <a:pt x="223" y="151"/>
                  <a:pt x="224" y="152"/>
                </a:cubicBezTo>
                <a:cubicBezTo>
                  <a:pt x="169" y="188"/>
                  <a:pt x="121" y="232"/>
                  <a:pt x="71" y="274"/>
                </a:cubicBezTo>
                <a:cubicBezTo>
                  <a:pt x="75" y="268"/>
                  <a:pt x="81" y="264"/>
                  <a:pt x="83" y="259"/>
                </a:cubicBezTo>
                <a:cubicBezTo>
                  <a:pt x="84" y="258"/>
                  <a:pt x="84" y="258"/>
                  <a:pt x="84" y="258"/>
                </a:cubicBezTo>
                <a:cubicBezTo>
                  <a:pt x="85" y="257"/>
                  <a:pt x="85" y="257"/>
                  <a:pt x="85" y="257"/>
                </a:cubicBezTo>
                <a:cubicBezTo>
                  <a:pt x="85" y="256"/>
                  <a:pt x="85" y="256"/>
                  <a:pt x="85" y="256"/>
                </a:cubicBezTo>
                <a:cubicBezTo>
                  <a:pt x="86" y="255"/>
                  <a:pt x="86" y="255"/>
                  <a:pt x="86" y="255"/>
                </a:cubicBezTo>
                <a:cubicBezTo>
                  <a:pt x="88" y="248"/>
                  <a:pt x="83" y="256"/>
                  <a:pt x="83" y="254"/>
                </a:cubicBezTo>
                <a:cubicBezTo>
                  <a:pt x="80" y="259"/>
                  <a:pt x="75" y="262"/>
                  <a:pt x="72" y="266"/>
                </a:cubicBezTo>
                <a:cubicBezTo>
                  <a:pt x="64" y="275"/>
                  <a:pt x="53" y="282"/>
                  <a:pt x="48" y="293"/>
                </a:cubicBezTo>
                <a:cubicBezTo>
                  <a:pt x="47" y="294"/>
                  <a:pt x="48" y="298"/>
                  <a:pt x="51" y="296"/>
                </a:cubicBezTo>
                <a:cubicBezTo>
                  <a:pt x="103" y="252"/>
                  <a:pt x="154" y="207"/>
                  <a:pt x="208" y="166"/>
                </a:cubicBezTo>
                <a:cubicBezTo>
                  <a:pt x="209" y="166"/>
                  <a:pt x="211" y="166"/>
                  <a:pt x="212" y="166"/>
                </a:cubicBezTo>
                <a:cubicBezTo>
                  <a:pt x="159" y="214"/>
                  <a:pt x="99" y="254"/>
                  <a:pt x="51" y="306"/>
                </a:cubicBezTo>
                <a:cubicBezTo>
                  <a:pt x="50" y="307"/>
                  <a:pt x="50" y="309"/>
                  <a:pt x="49" y="309"/>
                </a:cubicBezTo>
                <a:cubicBezTo>
                  <a:pt x="46" y="302"/>
                  <a:pt x="36" y="289"/>
                  <a:pt x="41" y="284"/>
                </a:cubicBezTo>
                <a:close/>
                <a:moveTo>
                  <a:pt x="128" y="241"/>
                </a:moveTo>
                <a:cubicBezTo>
                  <a:pt x="127" y="244"/>
                  <a:pt x="124" y="246"/>
                  <a:pt x="122" y="246"/>
                </a:cubicBezTo>
                <a:cubicBezTo>
                  <a:pt x="123" y="244"/>
                  <a:pt x="125" y="242"/>
                  <a:pt x="128" y="241"/>
                </a:cubicBezTo>
                <a:close/>
                <a:moveTo>
                  <a:pt x="104" y="262"/>
                </a:moveTo>
                <a:cubicBezTo>
                  <a:pt x="104" y="262"/>
                  <a:pt x="104" y="262"/>
                  <a:pt x="104" y="262"/>
                </a:cubicBezTo>
                <a:cubicBezTo>
                  <a:pt x="104" y="262"/>
                  <a:pt x="104" y="262"/>
                  <a:pt x="104" y="262"/>
                </a:cubicBezTo>
                <a:cubicBezTo>
                  <a:pt x="104" y="262"/>
                  <a:pt x="104" y="262"/>
                  <a:pt x="104" y="262"/>
                </a:cubicBezTo>
                <a:cubicBezTo>
                  <a:pt x="108" y="257"/>
                  <a:pt x="112" y="253"/>
                  <a:pt x="117" y="251"/>
                </a:cubicBezTo>
                <a:cubicBezTo>
                  <a:pt x="112" y="255"/>
                  <a:pt x="109" y="260"/>
                  <a:pt x="104" y="263"/>
                </a:cubicBezTo>
                <a:cubicBezTo>
                  <a:pt x="101" y="267"/>
                  <a:pt x="96" y="270"/>
                  <a:pt x="92" y="272"/>
                </a:cubicBezTo>
                <a:cubicBezTo>
                  <a:pt x="95" y="268"/>
                  <a:pt x="100" y="265"/>
                  <a:pt x="104" y="263"/>
                </a:cubicBezTo>
                <a:cubicBezTo>
                  <a:pt x="104" y="262"/>
                  <a:pt x="104" y="262"/>
                  <a:pt x="104" y="262"/>
                </a:cubicBezTo>
                <a:cubicBezTo>
                  <a:pt x="104" y="262"/>
                  <a:pt x="104" y="262"/>
                  <a:pt x="104" y="262"/>
                </a:cubicBezTo>
                <a:close/>
                <a:moveTo>
                  <a:pt x="53" y="312"/>
                </a:moveTo>
                <a:cubicBezTo>
                  <a:pt x="106" y="268"/>
                  <a:pt x="155" y="221"/>
                  <a:pt x="211" y="181"/>
                </a:cubicBezTo>
                <a:cubicBezTo>
                  <a:pt x="216" y="177"/>
                  <a:pt x="220" y="172"/>
                  <a:pt x="227" y="170"/>
                </a:cubicBezTo>
                <a:cubicBezTo>
                  <a:pt x="201" y="192"/>
                  <a:pt x="175" y="218"/>
                  <a:pt x="147" y="239"/>
                </a:cubicBezTo>
                <a:cubicBezTo>
                  <a:pt x="147" y="245"/>
                  <a:pt x="139" y="243"/>
                  <a:pt x="136" y="249"/>
                </a:cubicBezTo>
                <a:cubicBezTo>
                  <a:pt x="120" y="262"/>
                  <a:pt x="103" y="275"/>
                  <a:pt x="89" y="290"/>
                </a:cubicBezTo>
                <a:cubicBezTo>
                  <a:pt x="89" y="292"/>
                  <a:pt x="89" y="292"/>
                  <a:pt x="89" y="292"/>
                </a:cubicBezTo>
                <a:cubicBezTo>
                  <a:pt x="79" y="297"/>
                  <a:pt x="72" y="308"/>
                  <a:pt x="65" y="316"/>
                </a:cubicBezTo>
                <a:cubicBezTo>
                  <a:pt x="63" y="316"/>
                  <a:pt x="63" y="316"/>
                  <a:pt x="63" y="316"/>
                </a:cubicBezTo>
                <a:cubicBezTo>
                  <a:pt x="63" y="317"/>
                  <a:pt x="63" y="317"/>
                  <a:pt x="63" y="317"/>
                </a:cubicBezTo>
                <a:cubicBezTo>
                  <a:pt x="60" y="318"/>
                  <a:pt x="60" y="321"/>
                  <a:pt x="57" y="322"/>
                </a:cubicBezTo>
                <a:cubicBezTo>
                  <a:pt x="55" y="320"/>
                  <a:pt x="49" y="316"/>
                  <a:pt x="53" y="312"/>
                </a:cubicBezTo>
                <a:close/>
                <a:moveTo>
                  <a:pt x="60" y="328"/>
                </a:moveTo>
                <a:cubicBezTo>
                  <a:pt x="108" y="282"/>
                  <a:pt x="164" y="240"/>
                  <a:pt x="218" y="200"/>
                </a:cubicBezTo>
                <a:cubicBezTo>
                  <a:pt x="129" y="274"/>
                  <a:pt x="129" y="274"/>
                  <a:pt x="129" y="274"/>
                </a:cubicBezTo>
                <a:cubicBezTo>
                  <a:pt x="129" y="275"/>
                  <a:pt x="129" y="275"/>
                  <a:pt x="129" y="275"/>
                </a:cubicBezTo>
                <a:cubicBezTo>
                  <a:pt x="128" y="276"/>
                  <a:pt x="128" y="276"/>
                  <a:pt x="128" y="276"/>
                </a:cubicBezTo>
                <a:cubicBezTo>
                  <a:pt x="128" y="277"/>
                  <a:pt x="128" y="277"/>
                  <a:pt x="128" y="277"/>
                </a:cubicBezTo>
                <a:cubicBezTo>
                  <a:pt x="125" y="278"/>
                  <a:pt x="125" y="281"/>
                  <a:pt x="122" y="282"/>
                </a:cubicBezTo>
                <a:cubicBezTo>
                  <a:pt x="120" y="280"/>
                  <a:pt x="119" y="282"/>
                  <a:pt x="118" y="284"/>
                </a:cubicBezTo>
                <a:cubicBezTo>
                  <a:pt x="117" y="285"/>
                  <a:pt x="117" y="285"/>
                  <a:pt x="117" y="285"/>
                </a:cubicBezTo>
                <a:cubicBezTo>
                  <a:pt x="116" y="286"/>
                  <a:pt x="116" y="286"/>
                  <a:pt x="116" y="286"/>
                </a:cubicBezTo>
                <a:cubicBezTo>
                  <a:pt x="116" y="287"/>
                  <a:pt x="116" y="287"/>
                  <a:pt x="116" y="287"/>
                </a:cubicBezTo>
                <a:cubicBezTo>
                  <a:pt x="104" y="294"/>
                  <a:pt x="96" y="306"/>
                  <a:pt x="86" y="316"/>
                </a:cubicBezTo>
                <a:cubicBezTo>
                  <a:pt x="84" y="316"/>
                  <a:pt x="84" y="316"/>
                  <a:pt x="84" y="316"/>
                </a:cubicBezTo>
                <a:cubicBezTo>
                  <a:pt x="77" y="325"/>
                  <a:pt x="72" y="332"/>
                  <a:pt x="63" y="338"/>
                </a:cubicBezTo>
                <a:cubicBezTo>
                  <a:pt x="60" y="335"/>
                  <a:pt x="58" y="329"/>
                  <a:pt x="60" y="328"/>
                </a:cubicBezTo>
                <a:close/>
                <a:moveTo>
                  <a:pt x="185" y="247"/>
                </a:moveTo>
                <a:cubicBezTo>
                  <a:pt x="187" y="243"/>
                  <a:pt x="191" y="239"/>
                  <a:pt x="196" y="237"/>
                </a:cubicBezTo>
                <a:cubicBezTo>
                  <a:pt x="195" y="238"/>
                  <a:pt x="198" y="241"/>
                  <a:pt x="200" y="235"/>
                </a:cubicBezTo>
                <a:cubicBezTo>
                  <a:pt x="205" y="243"/>
                  <a:pt x="201" y="254"/>
                  <a:pt x="194" y="259"/>
                </a:cubicBezTo>
                <a:cubicBezTo>
                  <a:pt x="168" y="276"/>
                  <a:pt x="144" y="295"/>
                  <a:pt x="119" y="314"/>
                </a:cubicBezTo>
                <a:cubicBezTo>
                  <a:pt x="141" y="290"/>
                  <a:pt x="167" y="267"/>
                  <a:pt x="191" y="245"/>
                </a:cubicBezTo>
                <a:cubicBezTo>
                  <a:pt x="188" y="245"/>
                  <a:pt x="188" y="247"/>
                  <a:pt x="185" y="247"/>
                </a:cubicBezTo>
                <a:close/>
                <a:moveTo>
                  <a:pt x="103" y="304"/>
                </a:moveTo>
                <a:cubicBezTo>
                  <a:pt x="134" y="274"/>
                  <a:pt x="169" y="247"/>
                  <a:pt x="202" y="220"/>
                </a:cubicBezTo>
                <a:cubicBezTo>
                  <a:pt x="203" y="224"/>
                  <a:pt x="203" y="228"/>
                  <a:pt x="199" y="230"/>
                </a:cubicBezTo>
                <a:cubicBezTo>
                  <a:pt x="165" y="253"/>
                  <a:pt x="134" y="278"/>
                  <a:pt x="103" y="304"/>
                </a:cubicBezTo>
                <a:close/>
                <a:moveTo>
                  <a:pt x="200" y="314"/>
                </a:moveTo>
                <a:cubicBezTo>
                  <a:pt x="131" y="374"/>
                  <a:pt x="131" y="374"/>
                  <a:pt x="131" y="374"/>
                </a:cubicBezTo>
                <a:cubicBezTo>
                  <a:pt x="130" y="375"/>
                  <a:pt x="130" y="375"/>
                  <a:pt x="130" y="375"/>
                </a:cubicBezTo>
                <a:cubicBezTo>
                  <a:pt x="120" y="383"/>
                  <a:pt x="120" y="383"/>
                  <a:pt x="120" y="383"/>
                </a:cubicBezTo>
                <a:cubicBezTo>
                  <a:pt x="148" y="356"/>
                  <a:pt x="173" y="322"/>
                  <a:pt x="201" y="295"/>
                </a:cubicBezTo>
                <a:cubicBezTo>
                  <a:pt x="201" y="298"/>
                  <a:pt x="206" y="308"/>
                  <a:pt x="200" y="314"/>
                </a:cubicBezTo>
                <a:close/>
                <a:moveTo>
                  <a:pt x="178" y="250"/>
                </a:moveTo>
                <a:cubicBezTo>
                  <a:pt x="180" y="251"/>
                  <a:pt x="179" y="253"/>
                  <a:pt x="178" y="252"/>
                </a:cubicBezTo>
                <a:cubicBezTo>
                  <a:pt x="140" y="282"/>
                  <a:pt x="108" y="318"/>
                  <a:pt x="76" y="352"/>
                </a:cubicBezTo>
                <a:cubicBezTo>
                  <a:pt x="71" y="350"/>
                  <a:pt x="69" y="346"/>
                  <a:pt x="68" y="342"/>
                </a:cubicBezTo>
                <a:cubicBezTo>
                  <a:pt x="102" y="309"/>
                  <a:pt x="140" y="279"/>
                  <a:pt x="178" y="250"/>
                </a:cubicBezTo>
                <a:close/>
                <a:moveTo>
                  <a:pt x="114" y="394"/>
                </a:moveTo>
                <a:cubicBezTo>
                  <a:pt x="157" y="357"/>
                  <a:pt x="157" y="357"/>
                  <a:pt x="157" y="357"/>
                </a:cubicBezTo>
                <a:cubicBezTo>
                  <a:pt x="122" y="398"/>
                  <a:pt x="122" y="398"/>
                  <a:pt x="122" y="398"/>
                </a:cubicBezTo>
                <a:cubicBezTo>
                  <a:pt x="118" y="402"/>
                  <a:pt x="112" y="396"/>
                  <a:pt x="114" y="394"/>
                </a:cubicBezTo>
                <a:close/>
                <a:moveTo>
                  <a:pt x="137" y="388"/>
                </a:moveTo>
                <a:cubicBezTo>
                  <a:pt x="158" y="363"/>
                  <a:pt x="181" y="338"/>
                  <a:pt x="205" y="315"/>
                </a:cubicBezTo>
                <a:cubicBezTo>
                  <a:pt x="209" y="317"/>
                  <a:pt x="214" y="318"/>
                  <a:pt x="218" y="318"/>
                </a:cubicBezTo>
                <a:cubicBezTo>
                  <a:pt x="190" y="336"/>
                  <a:pt x="167" y="357"/>
                  <a:pt x="146" y="382"/>
                </a:cubicBezTo>
                <a:cubicBezTo>
                  <a:pt x="146" y="382"/>
                  <a:pt x="145" y="383"/>
                  <a:pt x="145" y="383"/>
                </a:cubicBezTo>
                <a:cubicBezTo>
                  <a:pt x="145" y="383"/>
                  <a:pt x="146" y="383"/>
                  <a:pt x="146" y="383"/>
                </a:cubicBezTo>
                <a:cubicBezTo>
                  <a:pt x="175" y="357"/>
                  <a:pt x="175" y="357"/>
                  <a:pt x="175" y="357"/>
                </a:cubicBezTo>
                <a:cubicBezTo>
                  <a:pt x="175" y="356"/>
                  <a:pt x="175" y="356"/>
                  <a:pt x="175" y="356"/>
                </a:cubicBezTo>
                <a:cubicBezTo>
                  <a:pt x="175" y="354"/>
                  <a:pt x="177" y="353"/>
                  <a:pt x="179" y="353"/>
                </a:cubicBezTo>
                <a:cubicBezTo>
                  <a:pt x="179" y="354"/>
                  <a:pt x="179" y="354"/>
                  <a:pt x="179" y="354"/>
                </a:cubicBezTo>
                <a:cubicBezTo>
                  <a:pt x="180" y="353"/>
                  <a:pt x="180" y="353"/>
                  <a:pt x="180" y="353"/>
                </a:cubicBezTo>
                <a:cubicBezTo>
                  <a:pt x="181" y="352"/>
                  <a:pt x="181" y="352"/>
                  <a:pt x="181" y="352"/>
                </a:cubicBezTo>
                <a:cubicBezTo>
                  <a:pt x="182" y="351"/>
                  <a:pt x="182" y="351"/>
                  <a:pt x="182" y="351"/>
                </a:cubicBezTo>
                <a:cubicBezTo>
                  <a:pt x="183" y="351"/>
                  <a:pt x="183" y="350"/>
                  <a:pt x="181" y="350"/>
                </a:cubicBezTo>
                <a:cubicBezTo>
                  <a:pt x="189" y="348"/>
                  <a:pt x="189" y="340"/>
                  <a:pt x="195" y="337"/>
                </a:cubicBezTo>
                <a:cubicBezTo>
                  <a:pt x="197" y="337"/>
                  <a:pt x="197" y="337"/>
                  <a:pt x="197" y="337"/>
                </a:cubicBezTo>
                <a:cubicBezTo>
                  <a:pt x="197" y="336"/>
                  <a:pt x="197" y="336"/>
                  <a:pt x="197" y="336"/>
                </a:cubicBezTo>
                <a:cubicBezTo>
                  <a:pt x="199" y="335"/>
                  <a:pt x="199" y="335"/>
                  <a:pt x="199" y="335"/>
                </a:cubicBezTo>
                <a:cubicBezTo>
                  <a:pt x="200" y="334"/>
                  <a:pt x="200" y="334"/>
                  <a:pt x="200" y="334"/>
                </a:cubicBezTo>
                <a:cubicBezTo>
                  <a:pt x="201" y="334"/>
                  <a:pt x="202" y="334"/>
                  <a:pt x="203" y="332"/>
                </a:cubicBezTo>
                <a:cubicBezTo>
                  <a:pt x="204" y="333"/>
                  <a:pt x="207" y="330"/>
                  <a:pt x="204" y="331"/>
                </a:cubicBezTo>
                <a:cubicBezTo>
                  <a:pt x="207" y="329"/>
                  <a:pt x="207" y="329"/>
                  <a:pt x="207" y="329"/>
                </a:cubicBezTo>
                <a:cubicBezTo>
                  <a:pt x="211" y="329"/>
                  <a:pt x="211" y="329"/>
                  <a:pt x="211" y="329"/>
                </a:cubicBezTo>
                <a:cubicBezTo>
                  <a:pt x="186" y="356"/>
                  <a:pt x="159" y="381"/>
                  <a:pt x="136" y="409"/>
                </a:cubicBezTo>
                <a:cubicBezTo>
                  <a:pt x="131" y="408"/>
                  <a:pt x="127" y="405"/>
                  <a:pt x="124" y="402"/>
                </a:cubicBezTo>
                <a:cubicBezTo>
                  <a:pt x="133" y="398"/>
                  <a:pt x="131" y="392"/>
                  <a:pt x="137" y="388"/>
                </a:cubicBezTo>
                <a:close/>
                <a:moveTo>
                  <a:pt x="141" y="410"/>
                </a:moveTo>
                <a:cubicBezTo>
                  <a:pt x="149" y="405"/>
                  <a:pt x="158" y="396"/>
                  <a:pt x="164" y="390"/>
                </a:cubicBezTo>
                <a:cubicBezTo>
                  <a:pt x="166" y="390"/>
                  <a:pt x="166" y="390"/>
                  <a:pt x="166" y="390"/>
                </a:cubicBezTo>
                <a:cubicBezTo>
                  <a:pt x="185" y="372"/>
                  <a:pt x="202" y="356"/>
                  <a:pt x="219" y="339"/>
                </a:cubicBezTo>
                <a:cubicBezTo>
                  <a:pt x="149" y="417"/>
                  <a:pt x="149" y="417"/>
                  <a:pt x="149" y="417"/>
                </a:cubicBezTo>
                <a:cubicBezTo>
                  <a:pt x="146" y="415"/>
                  <a:pt x="136" y="414"/>
                  <a:pt x="141" y="410"/>
                </a:cubicBezTo>
                <a:close/>
                <a:moveTo>
                  <a:pt x="154" y="417"/>
                </a:moveTo>
                <a:cubicBezTo>
                  <a:pt x="202" y="365"/>
                  <a:pt x="202" y="365"/>
                  <a:pt x="202" y="365"/>
                </a:cubicBezTo>
                <a:cubicBezTo>
                  <a:pt x="204" y="369"/>
                  <a:pt x="196" y="382"/>
                  <a:pt x="193" y="386"/>
                </a:cubicBezTo>
                <a:cubicBezTo>
                  <a:pt x="181" y="398"/>
                  <a:pt x="170" y="410"/>
                  <a:pt x="158" y="421"/>
                </a:cubicBezTo>
                <a:cubicBezTo>
                  <a:pt x="155" y="422"/>
                  <a:pt x="153" y="418"/>
                  <a:pt x="154" y="417"/>
                </a:cubicBezTo>
                <a:close/>
                <a:moveTo>
                  <a:pt x="157" y="430"/>
                </a:moveTo>
                <a:cubicBezTo>
                  <a:pt x="157" y="430"/>
                  <a:pt x="157" y="430"/>
                  <a:pt x="157" y="430"/>
                </a:cubicBezTo>
                <a:cubicBezTo>
                  <a:pt x="160" y="428"/>
                  <a:pt x="163" y="431"/>
                  <a:pt x="164" y="433"/>
                </a:cubicBezTo>
                <a:cubicBezTo>
                  <a:pt x="161" y="434"/>
                  <a:pt x="158" y="432"/>
                  <a:pt x="157" y="430"/>
                </a:cubicBezTo>
                <a:close/>
                <a:moveTo>
                  <a:pt x="164" y="425"/>
                </a:moveTo>
                <a:cubicBezTo>
                  <a:pt x="171" y="419"/>
                  <a:pt x="179" y="414"/>
                  <a:pt x="186" y="409"/>
                </a:cubicBezTo>
                <a:cubicBezTo>
                  <a:pt x="182" y="414"/>
                  <a:pt x="179" y="419"/>
                  <a:pt x="173" y="422"/>
                </a:cubicBezTo>
                <a:cubicBezTo>
                  <a:pt x="171" y="424"/>
                  <a:pt x="168" y="429"/>
                  <a:pt x="164" y="425"/>
                </a:cubicBezTo>
                <a:close/>
                <a:moveTo>
                  <a:pt x="175" y="429"/>
                </a:moveTo>
                <a:cubicBezTo>
                  <a:pt x="206" y="411"/>
                  <a:pt x="206" y="411"/>
                  <a:pt x="206" y="411"/>
                </a:cubicBezTo>
                <a:cubicBezTo>
                  <a:pt x="186" y="433"/>
                  <a:pt x="186" y="433"/>
                  <a:pt x="186" y="433"/>
                </a:cubicBezTo>
                <a:cubicBezTo>
                  <a:pt x="185" y="435"/>
                  <a:pt x="178" y="432"/>
                  <a:pt x="175" y="429"/>
                </a:cubicBezTo>
                <a:close/>
                <a:moveTo>
                  <a:pt x="219" y="406"/>
                </a:moveTo>
                <a:cubicBezTo>
                  <a:pt x="219" y="406"/>
                  <a:pt x="220" y="405"/>
                  <a:pt x="222" y="405"/>
                </a:cubicBezTo>
                <a:cubicBezTo>
                  <a:pt x="224" y="404"/>
                  <a:pt x="226" y="407"/>
                  <a:pt x="230" y="407"/>
                </a:cubicBezTo>
                <a:cubicBezTo>
                  <a:pt x="218" y="415"/>
                  <a:pt x="204" y="423"/>
                  <a:pt x="194" y="433"/>
                </a:cubicBezTo>
                <a:cubicBezTo>
                  <a:pt x="200" y="424"/>
                  <a:pt x="211" y="414"/>
                  <a:pt x="219" y="406"/>
                </a:cubicBezTo>
                <a:close/>
                <a:moveTo>
                  <a:pt x="213" y="440"/>
                </a:moveTo>
                <a:cubicBezTo>
                  <a:pt x="207" y="439"/>
                  <a:pt x="199" y="439"/>
                  <a:pt x="194" y="437"/>
                </a:cubicBezTo>
                <a:cubicBezTo>
                  <a:pt x="204" y="430"/>
                  <a:pt x="215" y="420"/>
                  <a:pt x="225" y="415"/>
                </a:cubicBezTo>
                <a:cubicBezTo>
                  <a:pt x="222" y="422"/>
                  <a:pt x="222" y="422"/>
                  <a:pt x="222" y="422"/>
                </a:cubicBezTo>
                <a:cubicBezTo>
                  <a:pt x="230" y="414"/>
                  <a:pt x="241" y="404"/>
                  <a:pt x="254" y="401"/>
                </a:cubicBezTo>
                <a:cubicBezTo>
                  <a:pt x="412" y="287"/>
                  <a:pt x="412" y="287"/>
                  <a:pt x="412" y="287"/>
                </a:cubicBezTo>
                <a:cubicBezTo>
                  <a:pt x="351" y="339"/>
                  <a:pt x="282" y="386"/>
                  <a:pt x="220" y="437"/>
                </a:cubicBezTo>
                <a:cubicBezTo>
                  <a:pt x="218" y="438"/>
                  <a:pt x="216" y="441"/>
                  <a:pt x="213" y="440"/>
                </a:cubicBezTo>
                <a:close/>
                <a:moveTo>
                  <a:pt x="445" y="240"/>
                </a:moveTo>
                <a:cubicBezTo>
                  <a:pt x="442" y="242"/>
                  <a:pt x="442" y="240"/>
                  <a:pt x="443" y="239"/>
                </a:cubicBezTo>
                <a:cubicBezTo>
                  <a:pt x="450" y="235"/>
                  <a:pt x="455" y="231"/>
                  <a:pt x="462" y="229"/>
                </a:cubicBezTo>
                <a:cubicBezTo>
                  <a:pt x="460" y="250"/>
                  <a:pt x="442" y="255"/>
                  <a:pt x="430" y="266"/>
                </a:cubicBezTo>
                <a:cubicBezTo>
                  <a:pt x="391" y="298"/>
                  <a:pt x="350" y="327"/>
                  <a:pt x="308" y="356"/>
                </a:cubicBezTo>
                <a:cubicBezTo>
                  <a:pt x="308" y="356"/>
                  <a:pt x="307" y="356"/>
                  <a:pt x="306" y="356"/>
                </a:cubicBezTo>
                <a:cubicBezTo>
                  <a:pt x="301" y="360"/>
                  <a:pt x="301" y="360"/>
                  <a:pt x="301" y="360"/>
                </a:cubicBezTo>
                <a:cubicBezTo>
                  <a:pt x="302" y="358"/>
                  <a:pt x="304" y="357"/>
                  <a:pt x="306" y="356"/>
                </a:cubicBezTo>
                <a:cubicBezTo>
                  <a:pt x="322" y="345"/>
                  <a:pt x="337" y="331"/>
                  <a:pt x="352" y="318"/>
                </a:cubicBezTo>
                <a:cubicBezTo>
                  <a:pt x="353" y="318"/>
                  <a:pt x="353" y="318"/>
                  <a:pt x="353" y="318"/>
                </a:cubicBezTo>
                <a:cubicBezTo>
                  <a:pt x="354" y="318"/>
                  <a:pt x="354" y="318"/>
                  <a:pt x="354" y="318"/>
                </a:cubicBezTo>
                <a:cubicBezTo>
                  <a:pt x="385" y="294"/>
                  <a:pt x="416" y="268"/>
                  <a:pt x="445" y="242"/>
                </a:cubicBezTo>
                <a:cubicBezTo>
                  <a:pt x="445" y="241"/>
                  <a:pt x="445" y="241"/>
                  <a:pt x="445" y="240"/>
                </a:cubicBezTo>
                <a:close/>
                <a:moveTo>
                  <a:pt x="416" y="314"/>
                </a:moveTo>
                <a:cubicBezTo>
                  <a:pt x="427" y="307"/>
                  <a:pt x="438" y="302"/>
                  <a:pt x="446" y="292"/>
                </a:cubicBezTo>
                <a:cubicBezTo>
                  <a:pt x="447" y="290"/>
                  <a:pt x="441" y="292"/>
                  <a:pt x="439" y="293"/>
                </a:cubicBezTo>
                <a:cubicBezTo>
                  <a:pt x="410" y="311"/>
                  <a:pt x="410" y="311"/>
                  <a:pt x="410" y="311"/>
                </a:cubicBezTo>
                <a:cubicBezTo>
                  <a:pt x="441" y="284"/>
                  <a:pt x="441" y="284"/>
                  <a:pt x="441" y="284"/>
                </a:cubicBezTo>
                <a:cubicBezTo>
                  <a:pt x="436" y="286"/>
                  <a:pt x="434" y="284"/>
                  <a:pt x="436" y="283"/>
                </a:cubicBezTo>
                <a:cubicBezTo>
                  <a:pt x="442" y="278"/>
                  <a:pt x="450" y="278"/>
                  <a:pt x="455" y="271"/>
                </a:cubicBezTo>
                <a:cubicBezTo>
                  <a:pt x="450" y="289"/>
                  <a:pt x="444" y="305"/>
                  <a:pt x="436" y="319"/>
                </a:cubicBezTo>
                <a:cubicBezTo>
                  <a:pt x="407" y="334"/>
                  <a:pt x="382" y="357"/>
                  <a:pt x="354" y="374"/>
                </a:cubicBezTo>
                <a:cubicBezTo>
                  <a:pt x="378" y="354"/>
                  <a:pt x="402" y="333"/>
                  <a:pt x="425" y="311"/>
                </a:cubicBezTo>
                <a:cubicBezTo>
                  <a:pt x="422" y="312"/>
                  <a:pt x="419" y="314"/>
                  <a:pt x="416" y="314"/>
                </a:cubicBezTo>
                <a:close/>
                <a:moveTo>
                  <a:pt x="454" y="265"/>
                </a:moveTo>
                <a:cubicBezTo>
                  <a:pt x="431" y="280"/>
                  <a:pt x="411" y="297"/>
                  <a:pt x="389" y="313"/>
                </a:cubicBezTo>
                <a:cubicBezTo>
                  <a:pt x="448" y="262"/>
                  <a:pt x="448" y="262"/>
                  <a:pt x="448" y="262"/>
                </a:cubicBezTo>
                <a:cubicBezTo>
                  <a:pt x="445" y="262"/>
                  <a:pt x="445" y="262"/>
                  <a:pt x="445" y="262"/>
                </a:cubicBezTo>
                <a:cubicBezTo>
                  <a:pt x="447" y="259"/>
                  <a:pt x="450" y="256"/>
                  <a:pt x="454" y="255"/>
                </a:cubicBezTo>
                <a:cubicBezTo>
                  <a:pt x="454" y="255"/>
                  <a:pt x="455" y="256"/>
                  <a:pt x="456" y="255"/>
                </a:cubicBezTo>
                <a:cubicBezTo>
                  <a:pt x="458" y="254"/>
                  <a:pt x="458" y="263"/>
                  <a:pt x="454" y="265"/>
                </a:cubicBezTo>
                <a:close/>
                <a:moveTo>
                  <a:pt x="427" y="251"/>
                </a:moveTo>
                <a:cubicBezTo>
                  <a:pt x="389" y="285"/>
                  <a:pt x="349" y="317"/>
                  <a:pt x="308" y="349"/>
                </a:cubicBezTo>
                <a:cubicBezTo>
                  <a:pt x="307" y="350"/>
                  <a:pt x="307" y="350"/>
                  <a:pt x="307" y="350"/>
                </a:cubicBezTo>
                <a:cubicBezTo>
                  <a:pt x="306" y="351"/>
                  <a:pt x="306" y="351"/>
                  <a:pt x="306" y="351"/>
                </a:cubicBezTo>
                <a:cubicBezTo>
                  <a:pt x="292" y="363"/>
                  <a:pt x="277" y="374"/>
                  <a:pt x="263" y="386"/>
                </a:cubicBezTo>
                <a:cubicBezTo>
                  <a:pt x="264" y="381"/>
                  <a:pt x="263" y="373"/>
                  <a:pt x="265" y="371"/>
                </a:cubicBezTo>
                <a:cubicBezTo>
                  <a:pt x="316" y="328"/>
                  <a:pt x="375" y="292"/>
                  <a:pt x="428" y="250"/>
                </a:cubicBezTo>
                <a:cubicBezTo>
                  <a:pt x="428" y="250"/>
                  <a:pt x="428" y="251"/>
                  <a:pt x="427" y="251"/>
                </a:cubicBezTo>
                <a:close/>
                <a:moveTo>
                  <a:pt x="300" y="361"/>
                </a:moveTo>
                <a:cubicBezTo>
                  <a:pt x="298" y="364"/>
                  <a:pt x="295" y="365"/>
                  <a:pt x="293" y="366"/>
                </a:cubicBezTo>
                <a:cubicBezTo>
                  <a:pt x="294" y="363"/>
                  <a:pt x="297" y="363"/>
                  <a:pt x="300" y="361"/>
                </a:cubicBezTo>
                <a:close/>
                <a:moveTo>
                  <a:pt x="266" y="361"/>
                </a:moveTo>
                <a:cubicBezTo>
                  <a:pt x="302" y="326"/>
                  <a:pt x="343" y="295"/>
                  <a:pt x="385" y="266"/>
                </a:cubicBezTo>
                <a:cubicBezTo>
                  <a:pt x="346" y="297"/>
                  <a:pt x="305" y="330"/>
                  <a:pt x="267" y="366"/>
                </a:cubicBezTo>
                <a:cubicBezTo>
                  <a:pt x="265" y="368"/>
                  <a:pt x="263" y="363"/>
                  <a:pt x="266" y="361"/>
                </a:cubicBezTo>
                <a:close/>
                <a:moveTo>
                  <a:pt x="261" y="357"/>
                </a:moveTo>
                <a:cubicBezTo>
                  <a:pt x="264" y="354"/>
                  <a:pt x="267" y="348"/>
                  <a:pt x="273" y="347"/>
                </a:cubicBezTo>
                <a:cubicBezTo>
                  <a:pt x="269" y="351"/>
                  <a:pt x="265" y="356"/>
                  <a:pt x="261" y="357"/>
                </a:cubicBezTo>
                <a:close/>
                <a:moveTo>
                  <a:pt x="235" y="442"/>
                </a:moveTo>
                <a:cubicBezTo>
                  <a:pt x="234" y="443"/>
                  <a:pt x="226" y="441"/>
                  <a:pt x="222" y="441"/>
                </a:cubicBezTo>
                <a:cubicBezTo>
                  <a:pt x="283" y="388"/>
                  <a:pt x="354" y="348"/>
                  <a:pt x="417" y="298"/>
                </a:cubicBezTo>
                <a:cubicBezTo>
                  <a:pt x="418" y="296"/>
                  <a:pt x="420" y="293"/>
                  <a:pt x="423" y="292"/>
                </a:cubicBezTo>
                <a:cubicBezTo>
                  <a:pt x="422" y="294"/>
                  <a:pt x="420" y="297"/>
                  <a:pt x="417" y="298"/>
                </a:cubicBezTo>
                <a:cubicBezTo>
                  <a:pt x="416" y="298"/>
                  <a:pt x="416" y="300"/>
                  <a:pt x="416" y="300"/>
                </a:cubicBezTo>
                <a:cubicBezTo>
                  <a:pt x="356" y="347"/>
                  <a:pt x="356" y="347"/>
                  <a:pt x="356" y="347"/>
                </a:cubicBezTo>
                <a:cubicBezTo>
                  <a:pt x="316" y="379"/>
                  <a:pt x="269" y="404"/>
                  <a:pt x="235" y="442"/>
                </a:cubicBezTo>
                <a:close/>
                <a:moveTo>
                  <a:pt x="242" y="444"/>
                </a:moveTo>
                <a:cubicBezTo>
                  <a:pt x="248" y="436"/>
                  <a:pt x="254" y="432"/>
                  <a:pt x="259" y="427"/>
                </a:cubicBezTo>
                <a:cubicBezTo>
                  <a:pt x="309" y="388"/>
                  <a:pt x="362" y="350"/>
                  <a:pt x="415" y="314"/>
                </a:cubicBezTo>
                <a:cubicBezTo>
                  <a:pt x="377" y="351"/>
                  <a:pt x="333" y="385"/>
                  <a:pt x="290" y="417"/>
                </a:cubicBezTo>
                <a:cubicBezTo>
                  <a:pt x="276" y="427"/>
                  <a:pt x="265" y="441"/>
                  <a:pt x="242" y="444"/>
                </a:cubicBezTo>
                <a:close/>
                <a:moveTo>
                  <a:pt x="411" y="345"/>
                </a:moveTo>
                <a:cubicBezTo>
                  <a:pt x="413" y="342"/>
                  <a:pt x="413" y="342"/>
                  <a:pt x="413" y="342"/>
                </a:cubicBezTo>
                <a:cubicBezTo>
                  <a:pt x="380" y="366"/>
                  <a:pt x="349" y="392"/>
                  <a:pt x="318" y="418"/>
                </a:cubicBezTo>
                <a:cubicBezTo>
                  <a:pt x="318" y="418"/>
                  <a:pt x="318" y="419"/>
                  <a:pt x="317" y="418"/>
                </a:cubicBezTo>
                <a:cubicBezTo>
                  <a:pt x="307" y="431"/>
                  <a:pt x="289" y="441"/>
                  <a:pt x="267" y="440"/>
                </a:cubicBezTo>
                <a:cubicBezTo>
                  <a:pt x="320" y="402"/>
                  <a:pt x="375" y="366"/>
                  <a:pt x="427" y="328"/>
                </a:cubicBezTo>
                <a:cubicBezTo>
                  <a:pt x="425" y="332"/>
                  <a:pt x="422" y="333"/>
                  <a:pt x="418" y="336"/>
                </a:cubicBezTo>
                <a:cubicBezTo>
                  <a:pt x="423" y="338"/>
                  <a:pt x="427" y="334"/>
                  <a:pt x="432" y="331"/>
                </a:cubicBezTo>
                <a:cubicBezTo>
                  <a:pt x="411" y="370"/>
                  <a:pt x="371" y="387"/>
                  <a:pt x="339" y="411"/>
                </a:cubicBezTo>
                <a:cubicBezTo>
                  <a:pt x="331" y="417"/>
                  <a:pt x="322" y="423"/>
                  <a:pt x="313" y="427"/>
                </a:cubicBezTo>
                <a:cubicBezTo>
                  <a:pt x="418" y="342"/>
                  <a:pt x="418" y="342"/>
                  <a:pt x="418" y="342"/>
                </a:cubicBezTo>
                <a:cubicBezTo>
                  <a:pt x="415" y="342"/>
                  <a:pt x="414" y="345"/>
                  <a:pt x="411" y="345"/>
                </a:cubicBezTo>
                <a:close/>
                <a:moveTo>
                  <a:pt x="384" y="386"/>
                </a:moveTo>
                <a:cubicBezTo>
                  <a:pt x="371" y="401"/>
                  <a:pt x="349" y="416"/>
                  <a:pt x="329" y="424"/>
                </a:cubicBezTo>
                <a:cubicBezTo>
                  <a:pt x="346" y="410"/>
                  <a:pt x="365" y="398"/>
                  <a:pt x="384" y="386"/>
                </a:cubicBezTo>
                <a:close/>
                <a:moveTo>
                  <a:pt x="469" y="213"/>
                </a:moveTo>
                <a:cubicBezTo>
                  <a:pt x="469" y="211"/>
                  <a:pt x="469" y="205"/>
                  <a:pt x="469" y="201"/>
                </a:cubicBezTo>
                <a:cubicBezTo>
                  <a:pt x="485" y="257"/>
                  <a:pt x="468" y="322"/>
                  <a:pt x="441" y="355"/>
                </a:cubicBezTo>
                <a:cubicBezTo>
                  <a:pt x="410" y="394"/>
                  <a:pt x="373" y="426"/>
                  <a:pt x="314" y="436"/>
                </a:cubicBezTo>
                <a:cubicBezTo>
                  <a:pt x="401" y="402"/>
                  <a:pt x="459" y="334"/>
                  <a:pt x="467" y="224"/>
                </a:cubicBezTo>
                <a:cubicBezTo>
                  <a:pt x="468" y="220"/>
                  <a:pt x="471" y="217"/>
                  <a:pt x="469" y="213"/>
                </a:cubicBezTo>
                <a:close/>
                <a:moveTo>
                  <a:pt x="437" y="238"/>
                </a:moveTo>
                <a:cubicBezTo>
                  <a:pt x="405" y="259"/>
                  <a:pt x="377" y="285"/>
                  <a:pt x="345" y="306"/>
                </a:cubicBezTo>
                <a:cubicBezTo>
                  <a:pt x="345" y="306"/>
                  <a:pt x="343" y="306"/>
                  <a:pt x="343" y="306"/>
                </a:cubicBezTo>
                <a:cubicBezTo>
                  <a:pt x="442" y="223"/>
                  <a:pt x="442" y="223"/>
                  <a:pt x="442" y="223"/>
                </a:cubicBezTo>
                <a:cubicBezTo>
                  <a:pt x="439" y="223"/>
                  <a:pt x="438" y="225"/>
                  <a:pt x="436" y="224"/>
                </a:cubicBezTo>
                <a:cubicBezTo>
                  <a:pt x="445" y="218"/>
                  <a:pt x="456" y="212"/>
                  <a:pt x="464" y="203"/>
                </a:cubicBezTo>
                <a:cubicBezTo>
                  <a:pt x="466" y="225"/>
                  <a:pt x="449" y="230"/>
                  <a:pt x="437" y="238"/>
                </a:cubicBezTo>
                <a:close/>
                <a:moveTo>
                  <a:pt x="419" y="236"/>
                </a:moveTo>
                <a:cubicBezTo>
                  <a:pt x="429" y="225"/>
                  <a:pt x="442" y="214"/>
                  <a:pt x="455" y="206"/>
                </a:cubicBezTo>
                <a:cubicBezTo>
                  <a:pt x="449" y="214"/>
                  <a:pt x="440" y="218"/>
                  <a:pt x="434" y="225"/>
                </a:cubicBezTo>
                <a:lnTo>
                  <a:pt x="419" y="236"/>
                </a:lnTo>
                <a:close/>
                <a:moveTo>
                  <a:pt x="458" y="198"/>
                </a:moveTo>
                <a:cubicBezTo>
                  <a:pt x="348" y="288"/>
                  <a:pt x="348" y="288"/>
                  <a:pt x="348" y="288"/>
                </a:cubicBezTo>
                <a:cubicBezTo>
                  <a:pt x="347" y="289"/>
                  <a:pt x="345" y="288"/>
                  <a:pt x="344" y="288"/>
                </a:cubicBezTo>
                <a:cubicBezTo>
                  <a:pt x="344" y="291"/>
                  <a:pt x="341" y="293"/>
                  <a:pt x="338" y="294"/>
                </a:cubicBezTo>
                <a:cubicBezTo>
                  <a:pt x="340" y="292"/>
                  <a:pt x="342" y="289"/>
                  <a:pt x="344" y="288"/>
                </a:cubicBezTo>
                <a:cubicBezTo>
                  <a:pt x="382" y="252"/>
                  <a:pt x="423" y="220"/>
                  <a:pt x="461" y="185"/>
                </a:cubicBezTo>
                <a:cubicBezTo>
                  <a:pt x="464" y="189"/>
                  <a:pt x="462" y="194"/>
                  <a:pt x="458" y="198"/>
                </a:cubicBezTo>
                <a:close/>
                <a:moveTo>
                  <a:pt x="330" y="295"/>
                </a:moveTo>
                <a:cubicBezTo>
                  <a:pt x="339" y="285"/>
                  <a:pt x="349" y="275"/>
                  <a:pt x="360" y="267"/>
                </a:cubicBezTo>
                <a:cubicBezTo>
                  <a:pt x="360" y="268"/>
                  <a:pt x="360" y="268"/>
                  <a:pt x="359" y="268"/>
                </a:cubicBezTo>
                <a:cubicBezTo>
                  <a:pt x="350" y="278"/>
                  <a:pt x="340" y="287"/>
                  <a:pt x="330" y="295"/>
                </a:cubicBezTo>
                <a:close/>
                <a:moveTo>
                  <a:pt x="457" y="159"/>
                </a:moveTo>
                <a:cubicBezTo>
                  <a:pt x="455" y="167"/>
                  <a:pt x="439" y="164"/>
                  <a:pt x="450" y="166"/>
                </a:cubicBezTo>
                <a:cubicBezTo>
                  <a:pt x="416" y="194"/>
                  <a:pt x="382" y="221"/>
                  <a:pt x="352" y="252"/>
                </a:cubicBezTo>
                <a:cubicBezTo>
                  <a:pt x="353" y="255"/>
                  <a:pt x="343" y="254"/>
                  <a:pt x="350" y="257"/>
                </a:cubicBezTo>
                <a:cubicBezTo>
                  <a:pt x="351" y="256"/>
                  <a:pt x="351" y="256"/>
                  <a:pt x="351" y="256"/>
                </a:cubicBezTo>
                <a:cubicBezTo>
                  <a:pt x="352" y="255"/>
                  <a:pt x="352" y="255"/>
                  <a:pt x="352" y="255"/>
                </a:cubicBezTo>
                <a:cubicBezTo>
                  <a:pt x="353" y="254"/>
                  <a:pt x="353" y="254"/>
                  <a:pt x="353" y="254"/>
                </a:cubicBezTo>
                <a:cubicBezTo>
                  <a:pt x="356" y="249"/>
                  <a:pt x="360" y="248"/>
                  <a:pt x="364" y="244"/>
                </a:cubicBezTo>
                <a:cubicBezTo>
                  <a:pt x="387" y="221"/>
                  <a:pt x="416" y="201"/>
                  <a:pt x="439" y="179"/>
                </a:cubicBezTo>
                <a:cubicBezTo>
                  <a:pt x="414" y="205"/>
                  <a:pt x="382" y="230"/>
                  <a:pt x="356" y="254"/>
                </a:cubicBezTo>
                <a:cubicBezTo>
                  <a:pt x="355" y="256"/>
                  <a:pt x="355" y="256"/>
                  <a:pt x="355" y="256"/>
                </a:cubicBezTo>
                <a:cubicBezTo>
                  <a:pt x="354" y="258"/>
                  <a:pt x="352" y="260"/>
                  <a:pt x="349" y="261"/>
                </a:cubicBezTo>
                <a:cubicBezTo>
                  <a:pt x="349" y="262"/>
                  <a:pt x="349" y="262"/>
                  <a:pt x="349" y="262"/>
                </a:cubicBezTo>
                <a:cubicBezTo>
                  <a:pt x="348" y="263"/>
                  <a:pt x="348" y="263"/>
                  <a:pt x="348" y="263"/>
                </a:cubicBezTo>
                <a:cubicBezTo>
                  <a:pt x="346" y="262"/>
                  <a:pt x="344" y="264"/>
                  <a:pt x="344" y="266"/>
                </a:cubicBezTo>
                <a:cubicBezTo>
                  <a:pt x="343" y="267"/>
                  <a:pt x="343" y="267"/>
                  <a:pt x="343" y="267"/>
                </a:cubicBezTo>
                <a:cubicBezTo>
                  <a:pt x="341" y="269"/>
                  <a:pt x="341" y="269"/>
                  <a:pt x="341" y="269"/>
                </a:cubicBezTo>
                <a:cubicBezTo>
                  <a:pt x="340" y="269"/>
                  <a:pt x="338" y="270"/>
                  <a:pt x="338" y="271"/>
                </a:cubicBezTo>
                <a:cubicBezTo>
                  <a:pt x="338" y="274"/>
                  <a:pt x="336" y="276"/>
                  <a:pt x="333" y="276"/>
                </a:cubicBezTo>
                <a:cubicBezTo>
                  <a:pt x="332" y="277"/>
                  <a:pt x="332" y="277"/>
                  <a:pt x="332" y="277"/>
                </a:cubicBezTo>
                <a:cubicBezTo>
                  <a:pt x="330" y="277"/>
                  <a:pt x="329" y="279"/>
                  <a:pt x="327" y="281"/>
                </a:cubicBezTo>
                <a:cubicBezTo>
                  <a:pt x="325" y="283"/>
                  <a:pt x="323" y="286"/>
                  <a:pt x="320" y="288"/>
                </a:cubicBezTo>
                <a:cubicBezTo>
                  <a:pt x="319" y="290"/>
                  <a:pt x="317" y="292"/>
                  <a:pt x="315" y="293"/>
                </a:cubicBezTo>
                <a:cubicBezTo>
                  <a:pt x="314" y="294"/>
                  <a:pt x="314" y="294"/>
                  <a:pt x="314" y="294"/>
                </a:cubicBezTo>
                <a:cubicBezTo>
                  <a:pt x="313" y="295"/>
                  <a:pt x="313" y="295"/>
                  <a:pt x="313" y="295"/>
                </a:cubicBezTo>
                <a:cubicBezTo>
                  <a:pt x="311" y="297"/>
                  <a:pt x="311" y="297"/>
                  <a:pt x="311" y="297"/>
                </a:cubicBezTo>
                <a:cubicBezTo>
                  <a:pt x="313" y="297"/>
                  <a:pt x="313" y="297"/>
                  <a:pt x="313" y="297"/>
                </a:cubicBezTo>
                <a:cubicBezTo>
                  <a:pt x="360" y="252"/>
                  <a:pt x="414" y="215"/>
                  <a:pt x="457" y="166"/>
                </a:cubicBezTo>
                <a:cubicBezTo>
                  <a:pt x="458" y="170"/>
                  <a:pt x="462" y="175"/>
                  <a:pt x="460" y="178"/>
                </a:cubicBezTo>
                <a:cubicBezTo>
                  <a:pt x="427" y="210"/>
                  <a:pt x="393" y="239"/>
                  <a:pt x="355" y="265"/>
                </a:cubicBezTo>
                <a:cubicBezTo>
                  <a:pt x="322" y="295"/>
                  <a:pt x="293" y="327"/>
                  <a:pt x="259" y="351"/>
                </a:cubicBezTo>
                <a:cubicBezTo>
                  <a:pt x="255" y="354"/>
                  <a:pt x="252" y="347"/>
                  <a:pt x="257" y="347"/>
                </a:cubicBezTo>
                <a:cubicBezTo>
                  <a:pt x="257" y="345"/>
                  <a:pt x="257" y="345"/>
                  <a:pt x="257" y="345"/>
                </a:cubicBezTo>
                <a:cubicBezTo>
                  <a:pt x="257" y="342"/>
                  <a:pt x="257" y="342"/>
                  <a:pt x="257" y="342"/>
                </a:cubicBezTo>
                <a:cubicBezTo>
                  <a:pt x="254" y="343"/>
                  <a:pt x="253" y="349"/>
                  <a:pt x="251" y="349"/>
                </a:cubicBezTo>
                <a:cubicBezTo>
                  <a:pt x="247" y="350"/>
                  <a:pt x="242" y="347"/>
                  <a:pt x="237" y="347"/>
                </a:cubicBezTo>
                <a:cubicBezTo>
                  <a:pt x="307" y="289"/>
                  <a:pt x="374" y="227"/>
                  <a:pt x="440" y="166"/>
                </a:cubicBezTo>
                <a:cubicBezTo>
                  <a:pt x="441" y="166"/>
                  <a:pt x="441" y="166"/>
                  <a:pt x="441" y="166"/>
                </a:cubicBezTo>
                <a:cubicBezTo>
                  <a:pt x="445" y="163"/>
                  <a:pt x="445" y="159"/>
                  <a:pt x="452" y="159"/>
                </a:cubicBezTo>
                <a:cubicBezTo>
                  <a:pt x="454" y="155"/>
                  <a:pt x="457" y="158"/>
                  <a:pt x="457" y="159"/>
                </a:cubicBezTo>
                <a:close/>
                <a:moveTo>
                  <a:pt x="455" y="147"/>
                </a:moveTo>
                <a:cubicBezTo>
                  <a:pt x="454" y="146"/>
                  <a:pt x="455" y="151"/>
                  <a:pt x="454" y="152"/>
                </a:cubicBezTo>
                <a:cubicBezTo>
                  <a:pt x="449" y="156"/>
                  <a:pt x="443" y="159"/>
                  <a:pt x="439" y="164"/>
                </a:cubicBezTo>
                <a:cubicBezTo>
                  <a:pt x="436" y="166"/>
                  <a:pt x="434" y="162"/>
                  <a:pt x="437" y="162"/>
                </a:cubicBezTo>
                <a:cubicBezTo>
                  <a:pt x="440" y="155"/>
                  <a:pt x="448" y="155"/>
                  <a:pt x="452" y="148"/>
                </a:cubicBezTo>
                <a:cubicBezTo>
                  <a:pt x="445" y="151"/>
                  <a:pt x="451" y="144"/>
                  <a:pt x="455" y="147"/>
                </a:cubicBezTo>
                <a:close/>
                <a:moveTo>
                  <a:pt x="446" y="126"/>
                </a:moveTo>
                <a:cubicBezTo>
                  <a:pt x="449" y="130"/>
                  <a:pt x="452" y="139"/>
                  <a:pt x="450" y="141"/>
                </a:cubicBezTo>
                <a:cubicBezTo>
                  <a:pt x="342" y="224"/>
                  <a:pt x="342" y="224"/>
                  <a:pt x="342" y="224"/>
                </a:cubicBezTo>
                <a:lnTo>
                  <a:pt x="446" y="126"/>
                </a:lnTo>
                <a:close/>
                <a:moveTo>
                  <a:pt x="441" y="125"/>
                </a:moveTo>
                <a:cubicBezTo>
                  <a:pt x="419" y="147"/>
                  <a:pt x="394" y="166"/>
                  <a:pt x="369" y="185"/>
                </a:cubicBezTo>
                <a:cubicBezTo>
                  <a:pt x="363" y="190"/>
                  <a:pt x="357" y="196"/>
                  <a:pt x="350" y="199"/>
                </a:cubicBezTo>
                <a:cubicBezTo>
                  <a:pt x="438" y="113"/>
                  <a:pt x="438" y="113"/>
                  <a:pt x="438" y="113"/>
                </a:cubicBezTo>
                <a:cubicBezTo>
                  <a:pt x="440" y="114"/>
                  <a:pt x="447" y="119"/>
                  <a:pt x="441" y="125"/>
                </a:cubicBezTo>
                <a:close/>
                <a:moveTo>
                  <a:pt x="413" y="129"/>
                </a:moveTo>
                <a:cubicBezTo>
                  <a:pt x="415" y="130"/>
                  <a:pt x="419" y="126"/>
                  <a:pt x="417" y="130"/>
                </a:cubicBezTo>
                <a:cubicBezTo>
                  <a:pt x="416" y="131"/>
                  <a:pt x="411" y="133"/>
                  <a:pt x="413" y="129"/>
                </a:cubicBezTo>
                <a:close/>
                <a:moveTo>
                  <a:pt x="433" y="110"/>
                </a:moveTo>
                <a:cubicBezTo>
                  <a:pt x="398" y="136"/>
                  <a:pt x="365" y="163"/>
                  <a:pt x="333" y="192"/>
                </a:cubicBezTo>
                <a:cubicBezTo>
                  <a:pt x="331" y="193"/>
                  <a:pt x="329" y="195"/>
                  <a:pt x="326" y="195"/>
                </a:cubicBezTo>
                <a:cubicBezTo>
                  <a:pt x="429" y="100"/>
                  <a:pt x="429" y="100"/>
                  <a:pt x="429" y="100"/>
                </a:cubicBezTo>
                <a:cubicBezTo>
                  <a:pt x="432" y="101"/>
                  <a:pt x="439" y="107"/>
                  <a:pt x="433" y="110"/>
                </a:cubicBezTo>
                <a:close/>
                <a:moveTo>
                  <a:pt x="428" y="96"/>
                </a:moveTo>
                <a:cubicBezTo>
                  <a:pt x="373" y="137"/>
                  <a:pt x="373" y="137"/>
                  <a:pt x="373" y="137"/>
                </a:cubicBezTo>
                <a:cubicBezTo>
                  <a:pt x="382" y="127"/>
                  <a:pt x="394" y="118"/>
                  <a:pt x="404" y="109"/>
                </a:cubicBezTo>
                <a:cubicBezTo>
                  <a:pt x="400" y="109"/>
                  <a:pt x="400" y="109"/>
                  <a:pt x="400" y="109"/>
                </a:cubicBezTo>
                <a:cubicBezTo>
                  <a:pt x="409" y="106"/>
                  <a:pt x="416" y="98"/>
                  <a:pt x="420" y="90"/>
                </a:cubicBezTo>
                <a:cubicBezTo>
                  <a:pt x="398" y="99"/>
                  <a:pt x="378" y="117"/>
                  <a:pt x="359" y="129"/>
                </a:cubicBezTo>
                <a:cubicBezTo>
                  <a:pt x="354" y="133"/>
                  <a:pt x="348" y="136"/>
                  <a:pt x="343" y="141"/>
                </a:cubicBezTo>
                <a:cubicBezTo>
                  <a:pt x="343" y="141"/>
                  <a:pt x="343" y="142"/>
                  <a:pt x="343" y="143"/>
                </a:cubicBezTo>
                <a:cubicBezTo>
                  <a:pt x="343" y="142"/>
                  <a:pt x="345" y="143"/>
                  <a:pt x="347" y="141"/>
                </a:cubicBezTo>
                <a:cubicBezTo>
                  <a:pt x="367" y="129"/>
                  <a:pt x="386" y="113"/>
                  <a:pt x="408" y="99"/>
                </a:cubicBezTo>
                <a:cubicBezTo>
                  <a:pt x="375" y="128"/>
                  <a:pt x="345" y="159"/>
                  <a:pt x="311" y="186"/>
                </a:cubicBezTo>
                <a:cubicBezTo>
                  <a:pt x="311" y="188"/>
                  <a:pt x="314" y="190"/>
                  <a:pt x="315" y="189"/>
                </a:cubicBezTo>
                <a:cubicBezTo>
                  <a:pt x="339" y="169"/>
                  <a:pt x="362" y="149"/>
                  <a:pt x="387" y="131"/>
                </a:cubicBezTo>
                <a:cubicBezTo>
                  <a:pt x="262" y="251"/>
                  <a:pt x="262" y="251"/>
                  <a:pt x="262" y="251"/>
                </a:cubicBezTo>
                <a:cubicBezTo>
                  <a:pt x="263" y="244"/>
                  <a:pt x="262" y="236"/>
                  <a:pt x="264" y="235"/>
                </a:cubicBezTo>
                <a:cubicBezTo>
                  <a:pt x="283" y="221"/>
                  <a:pt x="299" y="205"/>
                  <a:pt x="311" y="186"/>
                </a:cubicBezTo>
                <a:cubicBezTo>
                  <a:pt x="311" y="185"/>
                  <a:pt x="311" y="183"/>
                  <a:pt x="311" y="183"/>
                </a:cubicBezTo>
                <a:cubicBezTo>
                  <a:pt x="315" y="172"/>
                  <a:pt x="316" y="160"/>
                  <a:pt x="314" y="148"/>
                </a:cubicBezTo>
                <a:cubicBezTo>
                  <a:pt x="335" y="121"/>
                  <a:pt x="365" y="100"/>
                  <a:pt x="396" y="83"/>
                </a:cubicBezTo>
                <a:cubicBezTo>
                  <a:pt x="370" y="107"/>
                  <a:pt x="342" y="129"/>
                  <a:pt x="320" y="156"/>
                </a:cubicBezTo>
                <a:cubicBezTo>
                  <a:pt x="319" y="157"/>
                  <a:pt x="317" y="165"/>
                  <a:pt x="322" y="161"/>
                </a:cubicBezTo>
                <a:cubicBezTo>
                  <a:pt x="328" y="156"/>
                  <a:pt x="338" y="150"/>
                  <a:pt x="343" y="143"/>
                </a:cubicBezTo>
                <a:cubicBezTo>
                  <a:pt x="339" y="143"/>
                  <a:pt x="337" y="147"/>
                  <a:pt x="333" y="148"/>
                </a:cubicBezTo>
                <a:cubicBezTo>
                  <a:pt x="357" y="123"/>
                  <a:pt x="385" y="100"/>
                  <a:pt x="410" y="77"/>
                </a:cubicBezTo>
                <a:cubicBezTo>
                  <a:pt x="418" y="81"/>
                  <a:pt x="424" y="89"/>
                  <a:pt x="428" y="96"/>
                </a:cubicBezTo>
                <a:close/>
                <a:moveTo>
                  <a:pt x="408" y="73"/>
                </a:moveTo>
                <a:cubicBezTo>
                  <a:pt x="386" y="82"/>
                  <a:pt x="366" y="96"/>
                  <a:pt x="348" y="110"/>
                </a:cubicBezTo>
                <a:cubicBezTo>
                  <a:pt x="394" y="62"/>
                  <a:pt x="394" y="62"/>
                  <a:pt x="394" y="62"/>
                </a:cubicBezTo>
                <a:cubicBezTo>
                  <a:pt x="395" y="61"/>
                  <a:pt x="404" y="68"/>
                  <a:pt x="408" y="73"/>
                </a:cubicBezTo>
                <a:close/>
                <a:moveTo>
                  <a:pt x="384" y="54"/>
                </a:moveTo>
                <a:cubicBezTo>
                  <a:pt x="372" y="61"/>
                  <a:pt x="360" y="69"/>
                  <a:pt x="347" y="76"/>
                </a:cubicBezTo>
                <a:cubicBezTo>
                  <a:pt x="355" y="67"/>
                  <a:pt x="355" y="67"/>
                  <a:pt x="355" y="67"/>
                </a:cubicBezTo>
                <a:cubicBezTo>
                  <a:pt x="334" y="79"/>
                  <a:pt x="318" y="97"/>
                  <a:pt x="301" y="114"/>
                </a:cubicBezTo>
                <a:cubicBezTo>
                  <a:pt x="298" y="116"/>
                  <a:pt x="303" y="118"/>
                  <a:pt x="304" y="116"/>
                </a:cubicBezTo>
                <a:cubicBezTo>
                  <a:pt x="325" y="97"/>
                  <a:pt x="347" y="79"/>
                  <a:pt x="373" y="64"/>
                </a:cubicBezTo>
                <a:cubicBezTo>
                  <a:pt x="373" y="68"/>
                  <a:pt x="369" y="70"/>
                  <a:pt x="368" y="71"/>
                </a:cubicBezTo>
                <a:cubicBezTo>
                  <a:pt x="376" y="65"/>
                  <a:pt x="381" y="69"/>
                  <a:pt x="387" y="60"/>
                </a:cubicBezTo>
                <a:cubicBezTo>
                  <a:pt x="388" y="59"/>
                  <a:pt x="394" y="57"/>
                  <a:pt x="392" y="60"/>
                </a:cubicBezTo>
                <a:cubicBezTo>
                  <a:pt x="365" y="87"/>
                  <a:pt x="337" y="113"/>
                  <a:pt x="313" y="141"/>
                </a:cubicBezTo>
                <a:cubicBezTo>
                  <a:pt x="311" y="136"/>
                  <a:pt x="303" y="133"/>
                  <a:pt x="311" y="126"/>
                </a:cubicBezTo>
                <a:cubicBezTo>
                  <a:pt x="373" y="71"/>
                  <a:pt x="373" y="71"/>
                  <a:pt x="373" y="71"/>
                </a:cubicBezTo>
                <a:cubicBezTo>
                  <a:pt x="353" y="83"/>
                  <a:pt x="336" y="99"/>
                  <a:pt x="319" y="115"/>
                </a:cubicBezTo>
                <a:cubicBezTo>
                  <a:pt x="318" y="115"/>
                  <a:pt x="318" y="115"/>
                  <a:pt x="318" y="115"/>
                </a:cubicBezTo>
                <a:cubicBezTo>
                  <a:pt x="313" y="119"/>
                  <a:pt x="308" y="124"/>
                  <a:pt x="303" y="126"/>
                </a:cubicBezTo>
                <a:cubicBezTo>
                  <a:pt x="297" y="117"/>
                  <a:pt x="291" y="109"/>
                  <a:pt x="283" y="103"/>
                </a:cubicBezTo>
                <a:cubicBezTo>
                  <a:pt x="308" y="85"/>
                  <a:pt x="337" y="69"/>
                  <a:pt x="364" y="53"/>
                </a:cubicBezTo>
                <a:cubicBezTo>
                  <a:pt x="365" y="52"/>
                  <a:pt x="361" y="58"/>
                  <a:pt x="361" y="62"/>
                </a:cubicBezTo>
                <a:cubicBezTo>
                  <a:pt x="375" y="48"/>
                  <a:pt x="375" y="48"/>
                  <a:pt x="375" y="48"/>
                </a:cubicBezTo>
                <a:cubicBezTo>
                  <a:pt x="378" y="49"/>
                  <a:pt x="382" y="51"/>
                  <a:pt x="384" y="54"/>
                </a:cubicBezTo>
                <a:close/>
                <a:moveTo>
                  <a:pt x="352" y="34"/>
                </a:moveTo>
                <a:cubicBezTo>
                  <a:pt x="358" y="35"/>
                  <a:pt x="365" y="39"/>
                  <a:pt x="371" y="45"/>
                </a:cubicBezTo>
                <a:cubicBezTo>
                  <a:pt x="343" y="60"/>
                  <a:pt x="316" y="76"/>
                  <a:pt x="291" y="93"/>
                </a:cubicBezTo>
                <a:cubicBezTo>
                  <a:pt x="305" y="78"/>
                  <a:pt x="322" y="63"/>
                  <a:pt x="336" y="49"/>
                </a:cubicBezTo>
                <a:cubicBezTo>
                  <a:pt x="338" y="47"/>
                  <a:pt x="332" y="51"/>
                  <a:pt x="329" y="52"/>
                </a:cubicBezTo>
                <a:cubicBezTo>
                  <a:pt x="310" y="66"/>
                  <a:pt x="294" y="83"/>
                  <a:pt x="278" y="101"/>
                </a:cubicBezTo>
                <a:cubicBezTo>
                  <a:pt x="274" y="98"/>
                  <a:pt x="268" y="95"/>
                  <a:pt x="261" y="94"/>
                </a:cubicBezTo>
                <a:cubicBezTo>
                  <a:pt x="285" y="71"/>
                  <a:pt x="314" y="53"/>
                  <a:pt x="343" y="37"/>
                </a:cubicBezTo>
                <a:cubicBezTo>
                  <a:pt x="340" y="38"/>
                  <a:pt x="336" y="47"/>
                  <a:pt x="340" y="45"/>
                </a:cubicBezTo>
                <a:cubicBezTo>
                  <a:pt x="346" y="41"/>
                  <a:pt x="347" y="34"/>
                  <a:pt x="352" y="34"/>
                </a:cubicBezTo>
                <a:close/>
                <a:moveTo>
                  <a:pt x="346" y="30"/>
                </a:moveTo>
                <a:cubicBezTo>
                  <a:pt x="327" y="40"/>
                  <a:pt x="310" y="51"/>
                  <a:pt x="293" y="64"/>
                </a:cubicBezTo>
                <a:cubicBezTo>
                  <a:pt x="294" y="61"/>
                  <a:pt x="304" y="52"/>
                  <a:pt x="309" y="48"/>
                </a:cubicBezTo>
                <a:cubicBezTo>
                  <a:pt x="300" y="50"/>
                  <a:pt x="310" y="44"/>
                  <a:pt x="310" y="43"/>
                </a:cubicBezTo>
                <a:cubicBezTo>
                  <a:pt x="312" y="41"/>
                  <a:pt x="314" y="39"/>
                  <a:pt x="317" y="37"/>
                </a:cubicBezTo>
                <a:cubicBezTo>
                  <a:pt x="318" y="36"/>
                  <a:pt x="316" y="44"/>
                  <a:pt x="320" y="38"/>
                </a:cubicBezTo>
                <a:cubicBezTo>
                  <a:pt x="322" y="34"/>
                  <a:pt x="329" y="32"/>
                  <a:pt x="330" y="24"/>
                </a:cubicBezTo>
                <a:cubicBezTo>
                  <a:pt x="278" y="56"/>
                  <a:pt x="278" y="56"/>
                  <a:pt x="278" y="56"/>
                </a:cubicBezTo>
                <a:cubicBezTo>
                  <a:pt x="288" y="47"/>
                  <a:pt x="301" y="41"/>
                  <a:pt x="305" y="27"/>
                </a:cubicBezTo>
                <a:cubicBezTo>
                  <a:pt x="305" y="30"/>
                  <a:pt x="309" y="29"/>
                  <a:pt x="310" y="28"/>
                </a:cubicBezTo>
                <a:cubicBezTo>
                  <a:pt x="314" y="24"/>
                  <a:pt x="317" y="19"/>
                  <a:pt x="320" y="20"/>
                </a:cubicBezTo>
                <a:cubicBezTo>
                  <a:pt x="329" y="21"/>
                  <a:pt x="338" y="26"/>
                  <a:pt x="346" y="30"/>
                </a:cubicBezTo>
                <a:close/>
                <a:moveTo>
                  <a:pt x="299" y="16"/>
                </a:moveTo>
                <a:cubicBezTo>
                  <a:pt x="299" y="16"/>
                  <a:pt x="299" y="15"/>
                  <a:pt x="300" y="15"/>
                </a:cubicBezTo>
                <a:cubicBezTo>
                  <a:pt x="304" y="14"/>
                  <a:pt x="308" y="16"/>
                  <a:pt x="315" y="17"/>
                </a:cubicBezTo>
                <a:cubicBezTo>
                  <a:pt x="275" y="38"/>
                  <a:pt x="242" y="67"/>
                  <a:pt x="210" y="94"/>
                </a:cubicBezTo>
                <a:cubicBezTo>
                  <a:pt x="235" y="64"/>
                  <a:pt x="268" y="41"/>
                  <a:pt x="299" y="16"/>
                </a:cubicBezTo>
                <a:close/>
                <a:moveTo>
                  <a:pt x="207" y="91"/>
                </a:moveTo>
                <a:cubicBezTo>
                  <a:pt x="199" y="101"/>
                  <a:pt x="185" y="101"/>
                  <a:pt x="175" y="109"/>
                </a:cubicBezTo>
                <a:cubicBezTo>
                  <a:pt x="208" y="74"/>
                  <a:pt x="253" y="44"/>
                  <a:pt x="293" y="14"/>
                </a:cubicBezTo>
                <a:cubicBezTo>
                  <a:pt x="265" y="39"/>
                  <a:pt x="229" y="61"/>
                  <a:pt x="207" y="91"/>
                </a:cubicBezTo>
                <a:close/>
                <a:moveTo>
                  <a:pt x="286" y="13"/>
                </a:moveTo>
                <a:cubicBezTo>
                  <a:pt x="239" y="49"/>
                  <a:pt x="188" y="81"/>
                  <a:pt x="144" y="121"/>
                </a:cubicBezTo>
                <a:cubicBezTo>
                  <a:pt x="130" y="134"/>
                  <a:pt x="116" y="149"/>
                  <a:pt x="100" y="161"/>
                </a:cubicBezTo>
                <a:cubicBezTo>
                  <a:pt x="101" y="158"/>
                  <a:pt x="101" y="158"/>
                  <a:pt x="101" y="158"/>
                </a:cubicBezTo>
                <a:cubicBezTo>
                  <a:pt x="100" y="158"/>
                  <a:pt x="99" y="158"/>
                  <a:pt x="99" y="158"/>
                </a:cubicBezTo>
                <a:cubicBezTo>
                  <a:pt x="88" y="164"/>
                  <a:pt x="76" y="174"/>
                  <a:pt x="69" y="182"/>
                </a:cubicBezTo>
                <a:cubicBezTo>
                  <a:pt x="69" y="185"/>
                  <a:pt x="67" y="185"/>
                  <a:pt x="65" y="187"/>
                </a:cubicBezTo>
                <a:cubicBezTo>
                  <a:pt x="64" y="185"/>
                  <a:pt x="62" y="187"/>
                  <a:pt x="62" y="18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3" y="189"/>
                  <a:pt x="63" y="190"/>
                  <a:pt x="63" y="190"/>
                </a:cubicBezTo>
                <a:cubicBezTo>
                  <a:pt x="54" y="194"/>
                  <a:pt x="39" y="210"/>
                  <a:pt x="38" y="215"/>
                </a:cubicBezTo>
                <a:cubicBezTo>
                  <a:pt x="40" y="215"/>
                  <a:pt x="41" y="215"/>
                  <a:pt x="41" y="215"/>
                </a:cubicBezTo>
                <a:cubicBezTo>
                  <a:pt x="54" y="204"/>
                  <a:pt x="66" y="193"/>
                  <a:pt x="79" y="183"/>
                </a:cubicBezTo>
                <a:cubicBezTo>
                  <a:pt x="177" y="99"/>
                  <a:pt x="177" y="99"/>
                  <a:pt x="177" y="99"/>
                </a:cubicBezTo>
                <a:cubicBezTo>
                  <a:pt x="32" y="237"/>
                  <a:pt x="32" y="237"/>
                  <a:pt x="32" y="237"/>
                </a:cubicBezTo>
                <a:cubicBezTo>
                  <a:pt x="31" y="225"/>
                  <a:pt x="30" y="211"/>
                  <a:pt x="34" y="201"/>
                </a:cubicBezTo>
                <a:cubicBezTo>
                  <a:pt x="47" y="192"/>
                  <a:pt x="57" y="181"/>
                  <a:pt x="68" y="171"/>
                </a:cubicBezTo>
                <a:cubicBezTo>
                  <a:pt x="69" y="171"/>
                  <a:pt x="69" y="171"/>
                  <a:pt x="69" y="171"/>
                </a:cubicBezTo>
                <a:cubicBezTo>
                  <a:pt x="71" y="171"/>
                  <a:pt x="71" y="171"/>
                  <a:pt x="71" y="171"/>
                </a:cubicBezTo>
                <a:cubicBezTo>
                  <a:pt x="70" y="169"/>
                  <a:pt x="70" y="169"/>
                  <a:pt x="70" y="169"/>
                </a:cubicBezTo>
                <a:cubicBezTo>
                  <a:pt x="72" y="167"/>
                  <a:pt x="72" y="167"/>
                  <a:pt x="72" y="167"/>
                </a:cubicBezTo>
                <a:cubicBezTo>
                  <a:pt x="73" y="167"/>
                  <a:pt x="73" y="167"/>
                  <a:pt x="73" y="167"/>
                </a:cubicBezTo>
                <a:cubicBezTo>
                  <a:pt x="73" y="162"/>
                  <a:pt x="70" y="167"/>
                  <a:pt x="70" y="167"/>
                </a:cubicBezTo>
                <a:cubicBezTo>
                  <a:pt x="69" y="168"/>
                  <a:pt x="68" y="169"/>
                  <a:pt x="66" y="169"/>
                </a:cubicBezTo>
                <a:cubicBezTo>
                  <a:pt x="115" y="112"/>
                  <a:pt x="173" y="65"/>
                  <a:pt x="232" y="19"/>
                </a:cubicBezTo>
                <a:cubicBezTo>
                  <a:pt x="240" y="7"/>
                  <a:pt x="268" y="10"/>
                  <a:pt x="286" y="13"/>
                </a:cubicBezTo>
                <a:close/>
                <a:moveTo>
                  <a:pt x="161" y="45"/>
                </a:moveTo>
                <a:cubicBezTo>
                  <a:pt x="119" y="81"/>
                  <a:pt x="77" y="117"/>
                  <a:pt x="41" y="163"/>
                </a:cubicBezTo>
                <a:cubicBezTo>
                  <a:pt x="43" y="150"/>
                  <a:pt x="50" y="140"/>
                  <a:pt x="55" y="130"/>
                </a:cubicBezTo>
                <a:cubicBezTo>
                  <a:pt x="88" y="100"/>
                  <a:pt x="123" y="70"/>
                  <a:pt x="161" y="45"/>
                </a:cubicBezTo>
                <a:close/>
                <a:moveTo>
                  <a:pt x="65" y="116"/>
                </a:moveTo>
                <a:cubicBezTo>
                  <a:pt x="94" y="83"/>
                  <a:pt x="122" y="49"/>
                  <a:pt x="167" y="32"/>
                </a:cubicBezTo>
                <a:cubicBezTo>
                  <a:pt x="170" y="31"/>
                  <a:pt x="178" y="28"/>
                  <a:pt x="181" y="28"/>
                </a:cubicBezTo>
                <a:cubicBezTo>
                  <a:pt x="138" y="52"/>
                  <a:pt x="101" y="85"/>
                  <a:pt x="65" y="116"/>
                </a:cubicBezTo>
                <a:close/>
                <a:moveTo>
                  <a:pt x="122" y="94"/>
                </a:moveTo>
                <a:cubicBezTo>
                  <a:pt x="143" y="78"/>
                  <a:pt x="164" y="64"/>
                  <a:pt x="186" y="50"/>
                </a:cubicBezTo>
                <a:cubicBezTo>
                  <a:pt x="137" y="91"/>
                  <a:pt x="88" y="134"/>
                  <a:pt x="47" y="184"/>
                </a:cubicBezTo>
                <a:cubicBezTo>
                  <a:pt x="44" y="188"/>
                  <a:pt x="41" y="192"/>
                  <a:pt x="35" y="195"/>
                </a:cubicBezTo>
                <a:cubicBezTo>
                  <a:pt x="34" y="189"/>
                  <a:pt x="34" y="176"/>
                  <a:pt x="38" y="172"/>
                </a:cubicBezTo>
                <a:cubicBezTo>
                  <a:pt x="65" y="145"/>
                  <a:pt x="92" y="118"/>
                  <a:pt x="122" y="94"/>
                </a:cubicBezTo>
                <a:close/>
                <a:moveTo>
                  <a:pt x="224" y="16"/>
                </a:moveTo>
                <a:cubicBezTo>
                  <a:pt x="174" y="53"/>
                  <a:pt x="124" y="87"/>
                  <a:pt x="78" y="127"/>
                </a:cubicBezTo>
                <a:cubicBezTo>
                  <a:pt x="116" y="90"/>
                  <a:pt x="154" y="55"/>
                  <a:pt x="195" y="24"/>
                </a:cubicBezTo>
                <a:cubicBezTo>
                  <a:pt x="199" y="21"/>
                  <a:pt x="213" y="18"/>
                  <a:pt x="217" y="17"/>
                </a:cubicBezTo>
                <a:cubicBezTo>
                  <a:pt x="219" y="16"/>
                  <a:pt x="221" y="16"/>
                  <a:pt x="224" y="16"/>
                </a:cubicBezTo>
                <a:close/>
                <a:moveTo>
                  <a:pt x="17" y="182"/>
                </a:moveTo>
                <a:cubicBezTo>
                  <a:pt x="38" y="114"/>
                  <a:pt x="75" y="64"/>
                  <a:pt x="133" y="34"/>
                </a:cubicBezTo>
                <a:cubicBezTo>
                  <a:pt x="152" y="25"/>
                  <a:pt x="172" y="17"/>
                  <a:pt x="197" y="15"/>
                </a:cubicBezTo>
                <a:cubicBezTo>
                  <a:pt x="198" y="15"/>
                  <a:pt x="201" y="14"/>
                  <a:pt x="202" y="13"/>
                </a:cubicBezTo>
                <a:cubicBezTo>
                  <a:pt x="204" y="13"/>
                  <a:pt x="210" y="12"/>
                  <a:pt x="212" y="12"/>
                </a:cubicBezTo>
                <a:cubicBezTo>
                  <a:pt x="145" y="27"/>
                  <a:pt x="95" y="59"/>
                  <a:pt x="61" y="108"/>
                </a:cubicBezTo>
                <a:cubicBezTo>
                  <a:pt x="44" y="133"/>
                  <a:pt x="30" y="165"/>
                  <a:pt x="27" y="204"/>
                </a:cubicBezTo>
                <a:cubicBezTo>
                  <a:pt x="23" y="206"/>
                  <a:pt x="19" y="205"/>
                  <a:pt x="17" y="206"/>
                </a:cubicBezTo>
                <a:cubicBezTo>
                  <a:pt x="16" y="212"/>
                  <a:pt x="23" y="209"/>
                  <a:pt x="25" y="209"/>
                </a:cubicBezTo>
                <a:cubicBezTo>
                  <a:pt x="24" y="235"/>
                  <a:pt x="29" y="258"/>
                  <a:pt x="33" y="279"/>
                </a:cubicBezTo>
                <a:cubicBezTo>
                  <a:pt x="34" y="284"/>
                  <a:pt x="29" y="287"/>
                  <a:pt x="28" y="292"/>
                </a:cubicBezTo>
                <a:cubicBezTo>
                  <a:pt x="31" y="290"/>
                  <a:pt x="34" y="288"/>
                  <a:pt x="35" y="292"/>
                </a:cubicBezTo>
                <a:cubicBezTo>
                  <a:pt x="36" y="299"/>
                  <a:pt x="41" y="307"/>
                  <a:pt x="42" y="314"/>
                </a:cubicBezTo>
                <a:cubicBezTo>
                  <a:pt x="42" y="318"/>
                  <a:pt x="34" y="322"/>
                  <a:pt x="35" y="328"/>
                </a:cubicBezTo>
                <a:cubicBezTo>
                  <a:pt x="40" y="328"/>
                  <a:pt x="42" y="324"/>
                  <a:pt x="45" y="321"/>
                </a:cubicBezTo>
                <a:cubicBezTo>
                  <a:pt x="51" y="326"/>
                  <a:pt x="54" y="336"/>
                  <a:pt x="58" y="343"/>
                </a:cubicBezTo>
                <a:cubicBezTo>
                  <a:pt x="55" y="345"/>
                  <a:pt x="53" y="349"/>
                  <a:pt x="55" y="351"/>
                </a:cubicBezTo>
                <a:cubicBezTo>
                  <a:pt x="58" y="355"/>
                  <a:pt x="63" y="342"/>
                  <a:pt x="66" y="353"/>
                </a:cubicBezTo>
                <a:cubicBezTo>
                  <a:pt x="67" y="355"/>
                  <a:pt x="71" y="357"/>
                  <a:pt x="68" y="360"/>
                </a:cubicBezTo>
                <a:cubicBezTo>
                  <a:pt x="65" y="361"/>
                  <a:pt x="67" y="367"/>
                  <a:pt x="71" y="365"/>
                </a:cubicBezTo>
                <a:cubicBezTo>
                  <a:pt x="71" y="363"/>
                  <a:pt x="75" y="361"/>
                  <a:pt x="75" y="365"/>
                </a:cubicBezTo>
                <a:cubicBezTo>
                  <a:pt x="84" y="367"/>
                  <a:pt x="74" y="375"/>
                  <a:pt x="80" y="376"/>
                </a:cubicBezTo>
                <a:cubicBezTo>
                  <a:pt x="84" y="372"/>
                  <a:pt x="87" y="378"/>
                  <a:pt x="87" y="380"/>
                </a:cubicBezTo>
                <a:cubicBezTo>
                  <a:pt x="86" y="382"/>
                  <a:pt x="84" y="384"/>
                  <a:pt x="87" y="387"/>
                </a:cubicBezTo>
                <a:cubicBezTo>
                  <a:pt x="89" y="385"/>
                  <a:pt x="93" y="383"/>
                  <a:pt x="96" y="387"/>
                </a:cubicBezTo>
                <a:cubicBezTo>
                  <a:pt x="108" y="402"/>
                  <a:pt x="126" y="413"/>
                  <a:pt x="143" y="424"/>
                </a:cubicBezTo>
                <a:cubicBezTo>
                  <a:pt x="121" y="417"/>
                  <a:pt x="100" y="404"/>
                  <a:pt x="84" y="389"/>
                </a:cubicBezTo>
                <a:cubicBezTo>
                  <a:pt x="48" y="358"/>
                  <a:pt x="15" y="321"/>
                  <a:pt x="11" y="260"/>
                </a:cubicBezTo>
                <a:cubicBezTo>
                  <a:pt x="10" y="236"/>
                  <a:pt x="11" y="203"/>
                  <a:pt x="17" y="182"/>
                </a:cubicBezTo>
                <a:close/>
              </a:path>
            </a:pathLst>
          </a:custGeo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7DC56CE-1CA0-48A6-96DD-275329782780}"/>
              </a:ext>
            </a:extLst>
          </p:cNvPr>
          <p:cNvSpPr txBox="1"/>
          <p:nvPr/>
        </p:nvSpPr>
        <p:spPr>
          <a:xfrm>
            <a:off x="2909667" y="2000580"/>
            <a:ext cx="8933099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ea typeface="方正静蕾简体" panose="02000000000000000000" pitchFamily="2" charset="-122"/>
              </a:rPr>
              <a:t>         </a:t>
            </a:r>
            <a:r>
              <a:rPr lang="zh-CN" altLang="zh-CN" sz="2800" dirty="0">
                <a:ea typeface="方正静蕾简体" panose="02000000000000000000" pitchFamily="2" charset="-122"/>
              </a:rPr>
              <a:t>基于</a:t>
            </a:r>
            <a:r>
              <a:rPr lang="en-US" altLang="zh-CN" sz="2800" dirty="0">
                <a:ea typeface="方正静蕾简体" panose="02000000000000000000" pitchFamily="2" charset="-122"/>
              </a:rPr>
              <a:t>QT</a:t>
            </a:r>
            <a:r>
              <a:rPr lang="zh-CN" altLang="zh-CN" sz="2800" dirty="0">
                <a:ea typeface="方正静蕾简体" panose="02000000000000000000" pitchFamily="2" charset="-122"/>
              </a:rPr>
              <a:t>技术的自助快捷酒店房间管理系统通过对房间的管理，完成酒店客房的客户信息登记，统计客户入住时间，进出时间等功能。</a:t>
            </a:r>
          </a:p>
          <a:p>
            <a:r>
              <a:rPr lang="zh-CN" altLang="zh-CN" sz="2800" dirty="0">
                <a:ea typeface="方正静蕾简体" panose="02000000000000000000" pitchFamily="2" charset="-122"/>
              </a:rPr>
              <a:t>使用技术如下：</a:t>
            </a:r>
          </a:p>
          <a:p>
            <a:r>
              <a:rPr lang="en-US" altLang="zh-CN" sz="2800" dirty="0">
                <a:ea typeface="方正静蕾简体" panose="02000000000000000000" pitchFamily="2" charset="-122"/>
              </a:rPr>
              <a:t>1</a:t>
            </a:r>
            <a:r>
              <a:rPr lang="zh-CN" altLang="zh-CN" sz="2800" dirty="0">
                <a:ea typeface="方正静蕾简体" panose="02000000000000000000" pitchFamily="2" charset="-122"/>
              </a:rPr>
              <a:t>、系统架构采用基于</a:t>
            </a:r>
            <a:r>
              <a:rPr lang="en-US" altLang="zh-CN" sz="2800" dirty="0">
                <a:ea typeface="方正静蕾简体" panose="02000000000000000000" pitchFamily="2" charset="-122"/>
              </a:rPr>
              <a:t>Qt</a:t>
            </a:r>
            <a:r>
              <a:rPr lang="zh-CN" altLang="zh-CN" sz="2800" dirty="0">
                <a:ea typeface="方正静蕾简体" panose="02000000000000000000" pitchFamily="2" charset="-122"/>
              </a:rPr>
              <a:t>平台</a:t>
            </a:r>
            <a:r>
              <a:rPr lang="en-US" altLang="zh-CN" sz="2800" dirty="0">
                <a:ea typeface="方正静蕾简体" panose="02000000000000000000" pitchFamily="2" charset="-122"/>
              </a:rPr>
              <a:t>C++</a:t>
            </a:r>
            <a:r>
              <a:rPr lang="zh-CN" altLang="zh-CN" sz="2800" dirty="0">
                <a:ea typeface="方正静蕾简体" panose="02000000000000000000" pitchFamily="2" charset="-122"/>
              </a:rPr>
              <a:t>架构</a:t>
            </a:r>
          </a:p>
          <a:p>
            <a:r>
              <a:rPr lang="en-US" altLang="zh-CN" sz="2800" dirty="0">
                <a:ea typeface="方正静蕾简体" panose="02000000000000000000" pitchFamily="2" charset="-122"/>
              </a:rPr>
              <a:t>2</a:t>
            </a:r>
            <a:r>
              <a:rPr lang="zh-CN" altLang="zh-CN" sz="2800" dirty="0">
                <a:ea typeface="方正静蕾简体" panose="02000000000000000000" pitchFamily="2" charset="-122"/>
              </a:rPr>
              <a:t>、数据库使用轻量级的</a:t>
            </a:r>
            <a:r>
              <a:rPr lang="en-US" altLang="zh-CN" sz="2800" dirty="0">
                <a:ea typeface="方正静蕾简体" panose="02000000000000000000" pitchFamily="2" charset="-122"/>
              </a:rPr>
              <a:t>SQLite</a:t>
            </a:r>
            <a:r>
              <a:rPr lang="zh-CN" altLang="zh-CN" sz="2800" dirty="0">
                <a:ea typeface="方正静蕾简体" panose="02000000000000000000" pitchFamily="2" charset="-122"/>
              </a:rPr>
              <a:t>数据库</a:t>
            </a:r>
          </a:p>
          <a:p>
            <a:r>
              <a:rPr lang="en-US" altLang="zh-CN" sz="2800" dirty="0">
                <a:ea typeface="方正静蕾简体" panose="02000000000000000000" pitchFamily="2" charset="-122"/>
              </a:rPr>
              <a:t>3</a:t>
            </a:r>
            <a:r>
              <a:rPr lang="zh-CN" altLang="zh-CN" sz="2800" dirty="0">
                <a:ea typeface="方正静蕾简体" panose="02000000000000000000" pitchFamily="2" charset="-122"/>
              </a:rPr>
              <a:t>、图片处理选用</a:t>
            </a:r>
            <a:r>
              <a:rPr lang="en-US" altLang="zh-CN" sz="2800" dirty="0">
                <a:ea typeface="方正静蕾简体" panose="02000000000000000000" pitchFamily="2" charset="-122"/>
              </a:rPr>
              <a:t>Photoshop</a:t>
            </a:r>
            <a:r>
              <a:rPr lang="zh-CN" altLang="zh-CN" sz="2800" dirty="0">
                <a:ea typeface="方正静蕾简体" panose="02000000000000000000" pitchFamily="2" charset="-122"/>
              </a:rPr>
              <a:t>工具</a:t>
            </a:r>
          </a:p>
          <a:p>
            <a:r>
              <a:rPr lang="en-US" altLang="zh-CN" sz="2800" dirty="0">
                <a:ea typeface="方正静蕾简体" panose="02000000000000000000" pitchFamily="2" charset="-122"/>
              </a:rPr>
              <a:t>4</a:t>
            </a:r>
            <a:r>
              <a:rPr lang="zh-CN" altLang="zh-CN" sz="2800" dirty="0">
                <a:ea typeface="方正静蕾简体" panose="02000000000000000000" pitchFamily="2" charset="-122"/>
              </a:rPr>
              <a:t>、开发平台基于</a:t>
            </a:r>
            <a:r>
              <a:rPr lang="en-US" altLang="zh-CN" sz="2800" dirty="0">
                <a:ea typeface="方正静蕾简体" panose="02000000000000000000" pitchFamily="2" charset="-122"/>
              </a:rPr>
              <a:t>Windows</a:t>
            </a:r>
            <a:r>
              <a:rPr lang="zh-CN" altLang="zh-CN" sz="2800" dirty="0">
                <a:ea typeface="方正静蕾简体" panose="02000000000000000000" pitchFamily="2" charset="-122"/>
              </a:rPr>
              <a:t>平台进行开发设计</a:t>
            </a:r>
          </a:p>
          <a:p>
            <a:r>
              <a:rPr lang="en-US" altLang="zh-CN" sz="2800" dirty="0">
                <a:ea typeface="方正静蕾简体" panose="02000000000000000000" pitchFamily="2" charset="-122"/>
              </a:rPr>
              <a:t>5</a:t>
            </a:r>
            <a:r>
              <a:rPr lang="zh-CN" altLang="zh-CN" sz="2800" dirty="0">
                <a:ea typeface="方正静蕾简体" panose="02000000000000000000" pitchFamily="2" charset="-122"/>
              </a:rPr>
              <a:t>、系统采用微软提供的一些窗体和</a:t>
            </a:r>
            <a:r>
              <a:rPr lang="en-US" altLang="zh-CN" sz="2800" dirty="0" err="1">
                <a:ea typeface="方正静蕾简体" panose="02000000000000000000" pitchFamily="2" charset="-122"/>
              </a:rPr>
              <a:t>Api</a:t>
            </a:r>
            <a:r>
              <a:rPr lang="zh-CN" altLang="zh-CN" sz="2800" dirty="0">
                <a:ea typeface="方正静蕾简体" panose="02000000000000000000" pitchFamily="2" charset="-122"/>
              </a:rPr>
              <a:t>插件，以灵活应对业务需求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2038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椭圆 67"/>
          <p:cNvSpPr/>
          <p:nvPr/>
        </p:nvSpPr>
        <p:spPr>
          <a:xfrm>
            <a:off x="951530" y="-1330652"/>
            <a:ext cx="1130383" cy="1130382"/>
          </a:xfrm>
          <a:prstGeom prst="ellipse">
            <a:avLst/>
          </a:prstGeo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638962" y="-347987"/>
            <a:ext cx="844943" cy="1606357"/>
            <a:chOff x="8730" y="0"/>
            <a:chExt cx="1589087" cy="3021084"/>
          </a:xfr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1"/>
          </a:gradFill>
        </p:grpSpPr>
        <p:cxnSp>
          <p:nvCxnSpPr>
            <p:cNvPr id="4" name="直接连接符 3"/>
            <p:cNvCxnSpPr/>
            <p:nvPr/>
          </p:nvCxnSpPr>
          <p:spPr>
            <a:xfrm>
              <a:off x="803273" y="0"/>
              <a:ext cx="0" cy="1381196"/>
            </a:xfrm>
            <a:prstGeom prst="line">
              <a:avLst/>
            </a:prstGeom>
            <a:grpFill/>
            <a:ln w="28575">
              <a:solidFill>
                <a:srgbClr val="3D3D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Group 4"/>
            <p:cNvGrpSpPr>
              <a:grpSpLocks noChangeAspect="1"/>
            </p:cNvGrpSpPr>
            <p:nvPr/>
          </p:nvGrpSpPr>
          <p:grpSpPr bwMode="auto">
            <a:xfrm>
              <a:off x="8730" y="1381196"/>
              <a:ext cx="1589087" cy="1639888"/>
              <a:chOff x="1308" y="1009"/>
              <a:chExt cx="1001" cy="1033"/>
            </a:xfrm>
            <a:grpFill/>
          </p:grpSpPr>
          <p:sp>
            <p:nvSpPr>
              <p:cNvPr id="6" name="Freeform 5"/>
              <p:cNvSpPr/>
              <p:nvPr/>
            </p:nvSpPr>
            <p:spPr bwMode="auto">
              <a:xfrm>
                <a:off x="1528" y="1009"/>
                <a:ext cx="571" cy="830"/>
              </a:xfrm>
              <a:custGeom>
                <a:avLst/>
                <a:gdLst>
                  <a:gd name="T0" fmla="*/ 404 w 439"/>
                  <a:gd name="T1" fmla="*/ 298 h 638"/>
                  <a:gd name="T2" fmla="*/ 321 w 439"/>
                  <a:gd name="T3" fmla="*/ 223 h 638"/>
                  <a:gd name="T4" fmla="*/ 321 w 439"/>
                  <a:gd name="T5" fmla="*/ 50 h 638"/>
                  <a:gd name="T6" fmla="*/ 318 w 439"/>
                  <a:gd name="T7" fmla="*/ 41 h 638"/>
                  <a:gd name="T8" fmla="*/ 221 w 439"/>
                  <a:gd name="T9" fmla="*/ 0 h 638"/>
                  <a:gd name="T10" fmla="*/ 118 w 439"/>
                  <a:gd name="T11" fmla="*/ 40 h 638"/>
                  <a:gd name="T12" fmla="*/ 114 w 439"/>
                  <a:gd name="T13" fmla="*/ 50 h 638"/>
                  <a:gd name="T14" fmla="*/ 114 w 439"/>
                  <a:gd name="T15" fmla="*/ 225 h 638"/>
                  <a:gd name="T16" fmla="*/ 34 w 439"/>
                  <a:gd name="T17" fmla="*/ 300 h 638"/>
                  <a:gd name="T18" fmla="*/ 0 w 439"/>
                  <a:gd name="T19" fmla="*/ 418 h 638"/>
                  <a:gd name="T20" fmla="*/ 220 w 439"/>
                  <a:gd name="T21" fmla="*/ 638 h 638"/>
                  <a:gd name="T22" fmla="*/ 439 w 439"/>
                  <a:gd name="T23" fmla="*/ 418 h 638"/>
                  <a:gd name="T24" fmla="*/ 404 w 439"/>
                  <a:gd name="T25" fmla="*/ 298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39" h="638">
                    <a:moveTo>
                      <a:pt x="404" y="298"/>
                    </a:moveTo>
                    <a:cubicBezTo>
                      <a:pt x="383" y="267"/>
                      <a:pt x="355" y="241"/>
                      <a:pt x="321" y="223"/>
                    </a:cubicBezTo>
                    <a:cubicBezTo>
                      <a:pt x="321" y="222"/>
                      <a:pt x="321" y="50"/>
                      <a:pt x="321" y="50"/>
                    </a:cubicBezTo>
                    <a:cubicBezTo>
                      <a:pt x="321" y="47"/>
                      <a:pt x="320" y="44"/>
                      <a:pt x="318" y="41"/>
                    </a:cubicBezTo>
                    <a:cubicBezTo>
                      <a:pt x="316" y="39"/>
                      <a:pt x="282" y="0"/>
                      <a:pt x="221" y="0"/>
                    </a:cubicBezTo>
                    <a:cubicBezTo>
                      <a:pt x="162" y="0"/>
                      <a:pt x="120" y="38"/>
                      <a:pt x="118" y="40"/>
                    </a:cubicBezTo>
                    <a:cubicBezTo>
                      <a:pt x="116" y="43"/>
                      <a:pt x="114" y="46"/>
                      <a:pt x="114" y="50"/>
                    </a:cubicBezTo>
                    <a:cubicBezTo>
                      <a:pt x="114" y="50"/>
                      <a:pt x="114" y="223"/>
                      <a:pt x="114" y="225"/>
                    </a:cubicBezTo>
                    <a:cubicBezTo>
                      <a:pt x="81" y="243"/>
                      <a:pt x="54" y="269"/>
                      <a:pt x="34" y="300"/>
                    </a:cubicBezTo>
                    <a:cubicBezTo>
                      <a:pt x="11" y="335"/>
                      <a:pt x="0" y="376"/>
                      <a:pt x="0" y="418"/>
                    </a:cubicBezTo>
                    <a:cubicBezTo>
                      <a:pt x="0" y="539"/>
                      <a:pt x="98" y="638"/>
                      <a:pt x="220" y="638"/>
                    </a:cubicBezTo>
                    <a:cubicBezTo>
                      <a:pt x="341" y="638"/>
                      <a:pt x="439" y="539"/>
                      <a:pt x="439" y="418"/>
                    </a:cubicBezTo>
                    <a:cubicBezTo>
                      <a:pt x="439" y="375"/>
                      <a:pt x="427" y="334"/>
                      <a:pt x="404" y="298"/>
                    </a:cubicBezTo>
                    <a:close/>
                  </a:path>
                </a:pathLst>
              </a:custGeom>
              <a:solidFill>
                <a:srgbClr val="FBFB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7" name="Freeform 6"/>
              <p:cNvSpPr>
                <a:spLocks noEditPoints="1"/>
              </p:cNvSpPr>
              <p:nvPr/>
            </p:nvSpPr>
            <p:spPr bwMode="auto">
              <a:xfrm>
                <a:off x="1526" y="1009"/>
                <a:ext cx="573" cy="830"/>
              </a:xfrm>
              <a:custGeom>
                <a:avLst/>
                <a:gdLst>
                  <a:gd name="T0" fmla="*/ 440 w 440"/>
                  <a:gd name="T1" fmla="*/ 418 h 638"/>
                  <a:gd name="T2" fmla="*/ 322 w 440"/>
                  <a:gd name="T3" fmla="*/ 223 h 638"/>
                  <a:gd name="T4" fmla="*/ 319 w 440"/>
                  <a:gd name="T5" fmla="*/ 41 h 638"/>
                  <a:gd name="T6" fmla="*/ 119 w 440"/>
                  <a:gd name="T7" fmla="*/ 40 h 638"/>
                  <a:gd name="T8" fmla="*/ 114 w 440"/>
                  <a:gd name="T9" fmla="*/ 225 h 638"/>
                  <a:gd name="T10" fmla="*/ 0 w 440"/>
                  <a:gd name="T11" fmla="*/ 418 h 638"/>
                  <a:gd name="T12" fmla="*/ 143 w 440"/>
                  <a:gd name="T13" fmla="*/ 75 h 638"/>
                  <a:gd name="T14" fmla="*/ 294 w 440"/>
                  <a:gd name="T15" fmla="*/ 134 h 638"/>
                  <a:gd name="T16" fmla="*/ 143 w 440"/>
                  <a:gd name="T17" fmla="*/ 75 h 638"/>
                  <a:gd name="T18" fmla="*/ 294 w 440"/>
                  <a:gd name="T19" fmla="*/ 162 h 638"/>
                  <a:gd name="T20" fmla="*/ 294 w 440"/>
                  <a:gd name="T21" fmla="*/ 189 h 638"/>
                  <a:gd name="T22" fmla="*/ 143 w 440"/>
                  <a:gd name="T23" fmla="*/ 134 h 638"/>
                  <a:gd name="T24" fmla="*/ 213 w 440"/>
                  <a:gd name="T25" fmla="*/ 411 h 638"/>
                  <a:gd name="T26" fmla="*/ 184 w 440"/>
                  <a:gd name="T27" fmla="*/ 400 h 638"/>
                  <a:gd name="T28" fmla="*/ 196 w 440"/>
                  <a:gd name="T29" fmla="*/ 200 h 638"/>
                  <a:gd name="T30" fmla="*/ 230 w 440"/>
                  <a:gd name="T31" fmla="*/ 228 h 638"/>
                  <a:gd name="T32" fmla="*/ 218 w 440"/>
                  <a:gd name="T33" fmla="*/ 408 h 638"/>
                  <a:gd name="T34" fmla="*/ 213 w 440"/>
                  <a:gd name="T35" fmla="*/ 459 h 638"/>
                  <a:gd name="T36" fmla="*/ 213 w 440"/>
                  <a:gd name="T37" fmla="*/ 435 h 638"/>
                  <a:gd name="T38" fmla="*/ 136 w 440"/>
                  <a:gd name="T39" fmla="*/ 245 h 638"/>
                  <a:gd name="T40" fmla="*/ 143 w 440"/>
                  <a:gd name="T41" fmla="*/ 191 h 638"/>
                  <a:gd name="T42" fmla="*/ 183 w 440"/>
                  <a:gd name="T43" fmla="*/ 228 h 638"/>
                  <a:gd name="T44" fmla="*/ 146 w 440"/>
                  <a:gd name="T45" fmla="*/ 411 h 638"/>
                  <a:gd name="T46" fmla="*/ 139 w 440"/>
                  <a:gd name="T47" fmla="*/ 470 h 638"/>
                  <a:gd name="T48" fmla="*/ 181 w 440"/>
                  <a:gd name="T49" fmla="*/ 421 h 638"/>
                  <a:gd name="T50" fmla="*/ 188 w 440"/>
                  <a:gd name="T51" fmla="*/ 450 h 638"/>
                  <a:gd name="T52" fmla="*/ 237 w 440"/>
                  <a:gd name="T53" fmla="*/ 450 h 638"/>
                  <a:gd name="T54" fmla="*/ 245 w 440"/>
                  <a:gd name="T55" fmla="*/ 421 h 638"/>
                  <a:gd name="T56" fmla="*/ 286 w 440"/>
                  <a:gd name="T57" fmla="*/ 470 h 638"/>
                  <a:gd name="T58" fmla="*/ 279 w 440"/>
                  <a:gd name="T59" fmla="*/ 411 h 638"/>
                  <a:gd name="T60" fmla="*/ 243 w 440"/>
                  <a:gd name="T61" fmla="*/ 228 h 638"/>
                  <a:gd name="T62" fmla="*/ 294 w 440"/>
                  <a:gd name="T63" fmla="*/ 217 h 638"/>
                  <a:gd name="T64" fmla="*/ 302 w 440"/>
                  <a:gd name="T65" fmla="*/ 244 h 638"/>
                  <a:gd name="T66" fmla="*/ 220 w 440"/>
                  <a:gd name="T67" fmla="*/ 610 h 638"/>
                  <a:gd name="T68" fmla="*/ 136 w 440"/>
                  <a:gd name="T69" fmla="*/ 245 h 638"/>
                  <a:gd name="T70" fmla="*/ 160 w 440"/>
                  <a:gd name="T71" fmla="*/ 443 h 638"/>
                  <a:gd name="T72" fmla="*/ 143 w 440"/>
                  <a:gd name="T73" fmla="*/ 447 h 638"/>
                  <a:gd name="T74" fmla="*/ 168 w 440"/>
                  <a:gd name="T75" fmla="*/ 422 h 638"/>
                  <a:gd name="T76" fmla="*/ 273 w 440"/>
                  <a:gd name="T77" fmla="*/ 429 h 638"/>
                  <a:gd name="T78" fmla="*/ 280 w 440"/>
                  <a:gd name="T79" fmla="*/ 452 h 638"/>
                  <a:gd name="T80" fmla="*/ 258 w 440"/>
                  <a:gd name="T81" fmla="*/ 422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40" h="638">
                    <a:moveTo>
                      <a:pt x="220" y="638"/>
                    </a:moveTo>
                    <a:cubicBezTo>
                      <a:pt x="342" y="638"/>
                      <a:pt x="440" y="539"/>
                      <a:pt x="440" y="418"/>
                    </a:cubicBezTo>
                    <a:cubicBezTo>
                      <a:pt x="440" y="375"/>
                      <a:pt x="428" y="334"/>
                      <a:pt x="405" y="298"/>
                    </a:cubicBezTo>
                    <a:cubicBezTo>
                      <a:pt x="384" y="267"/>
                      <a:pt x="356" y="241"/>
                      <a:pt x="322" y="223"/>
                    </a:cubicBezTo>
                    <a:cubicBezTo>
                      <a:pt x="322" y="222"/>
                      <a:pt x="322" y="50"/>
                      <a:pt x="322" y="50"/>
                    </a:cubicBezTo>
                    <a:cubicBezTo>
                      <a:pt x="322" y="47"/>
                      <a:pt x="321" y="44"/>
                      <a:pt x="319" y="41"/>
                    </a:cubicBezTo>
                    <a:cubicBezTo>
                      <a:pt x="317" y="39"/>
                      <a:pt x="283" y="0"/>
                      <a:pt x="222" y="0"/>
                    </a:cubicBezTo>
                    <a:cubicBezTo>
                      <a:pt x="162" y="0"/>
                      <a:pt x="121" y="38"/>
                      <a:pt x="119" y="40"/>
                    </a:cubicBezTo>
                    <a:cubicBezTo>
                      <a:pt x="117" y="43"/>
                      <a:pt x="115" y="46"/>
                      <a:pt x="115" y="50"/>
                    </a:cubicBezTo>
                    <a:cubicBezTo>
                      <a:pt x="115" y="50"/>
                      <a:pt x="115" y="223"/>
                      <a:pt x="114" y="225"/>
                    </a:cubicBezTo>
                    <a:cubicBezTo>
                      <a:pt x="82" y="243"/>
                      <a:pt x="55" y="269"/>
                      <a:pt x="35" y="300"/>
                    </a:cubicBezTo>
                    <a:cubicBezTo>
                      <a:pt x="12" y="335"/>
                      <a:pt x="0" y="376"/>
                      <a:pt x="0" y="418"/>
                    </a:cubicBezTo>
                    <a:cubicBezTo>
                      <a:pt x="0" y="539"/>
                      <a:pt x="99" y="638"/>
                      <a:pt x="220" y="638"/>
                    </a:cubicBezTo>
                    <a:close/>
                    <a:moveTo>
                      <a:pt x="143" y="75"/>
                    </a:moveTo>
                    <a:cubicBezTo>
                      <a:pt x="294" y="102"/>
                      <a:pt x="294" y="102"/>
                      <a:pt x="294" y="102"/>
                    </a:cubicBezTo>
                    <a:cubicBezTo>
                      <a:pt x="294" y="134"/>
                      <a:pt x="294" y="134"/>
                      <a:pt x="294" y="134"/>
                    </a:cubicBezTo>
                    <a:cubicBezTo>
                      <a:pt x="143" y="106"/>
                      <a:pt x="143" y="106"/>
                      <a:pt x="143" y="106"/>
                    </a:cubicBezTo>
                    <a:lnTo>
                      <a:pt x="143" y="75"/>
                    </a:lnTo>
                    <a:close/>
                    <a:moveTo>
                      <a:pt x="143" y="134"/>
                    </a:moveTo>
                    <a:cubicBezTo>
                      <a:pt x="294" y="162"/>
                      <a:pt x="294" y="162"/>
                      <a:pt x="294" y="162"/>
                    </a:cubicBezTo>
                    <a:cubicBezTo>
                      <a:pt x="294" y="180"/>
                      <a:pt x="294" y="180"/>
                      <a:pt x="294" y="180"/>
                    </a:cubicBezTo>
                    <a:cubicBezTo>
                      <a:pt x="294" y="189"/>
                      <a:pt x="294" y="189"/>
                      <a:pt x="294" y="189"/>
                    </a:cubicBezTo>
                    <a:cubicBezTo>
                      <a:pt x="143" y="163"/>
                      <a:pt x="143" y="163"/>
                      <a:pt x="143" y="163"/>
                    </a:cubicBezTo>
                    <a:lnTo>
                      <a:pt x="143" y="134"/>
                    </a:lnTo>
                    <a:close/>
                    <a:moveTo>
                      <a:pt x="218" y="408"/>
                    </a:moveTo>
                    <a:cubicBezTo>
                      <a:pt x="216" y="409"/>
                      <a:pt x="214" y="410"/>
                      <a:pt x="213" y="411"/>
                    </a:cubicBezTo>
                    <a:cubicBezTo>
                      <a:pt x="211" y="410"/>
                      <a:pt x="209" y="409"/>
                      <a:pt x="207" y="408"/>
                    </a:cubicBezTo>
                    <a:cubicBezTo>
                      <a:pt x="201" y="404"/>
                      <a:pt x="193" y="402"/>
                      <a:pt x="184" y="400"/>
                    </a:cubicBezTo>
                    <a:cubicBezTo>
                      <a:pt x="191" y="354"/>
                      <a:pt x="194" y="273"/>
                      <a:pt x="195" y="228"/>
                    </a:cubicBezTo>
                    <a:cubicBezTo>
                      <a:pt x="195" y="215"/>
                      <a:pt x="196" y="205"/>
                      <a:pt x="196" y="200"/>
                    </a:cubicBezTo>
                    <a:cubicBezTo>
                      <a:pt x="230" y="206"/>
                      <a:pt x="230" y="206"/>
                      <a:pt x="230" y="206"/>
                    </a:cubicBezTo>
                    <a:cubicBezTo>
                      <a:pt x="230" y="211"/>
                      <a:pt x="230" y="219"/>
                      <a:pt x="230" y="228"/>
                    </a:cubicBezTo>
                    <a:cubicBezTo>
                      <a:pt x="231" y="273"/>
                      <a:pt x="234" y="354"/>
                      <a:pt x="241" y="400"/>
                    </a:cubicBezTo>
                    <a:cubicBezTo>
                      <a:pt x="233" y="402"/>
                      <a:pt x="225" y="404"/>
                      <a:pt x="218" y="408"/>
                    </a:cubicBezTo>
                    <a:close/>
                    <a:moveTo>
                      <a:pt x="225" y="448"/>
                    </a:moveTo>
                    <a:cubicBezTo>
                      <a:pt x="224" y="452"/>
                      <a:pt x="218" y="459"/>
                      <a:pt x="213" y="459"/>
                    </a:cubicBezTo>
                    <a:cubicBezTo>
                      <a:pt x="208" y="459"/>
                      <a:pt x="201" y="452"/>
                      <a:pt x="201" y="448"/>
                    </a:cubicBezTo>
                    <a:cubicBezTo>
                      <a:pt x="201" y="445"/>
                      <a:pt x="204" y="439"/>
                      <a:pt x="213" y="435"/>
                    </a:cubicBezTo>
                    <a:cubicBezTo>
                      <a:pt x="221" y="439"/>
                      <a:pt x="225" y="445"/>
                      <a:pt x="225" y="448"/>
                    </a:cubicBezTo>
                    <a:close/>
                    <a:moveTo>
                      <a:pt x="136" y="245"/>
                    </a:moveTo>
                    <a:cubicBezTo>
                      <a:pt x="144" y="242"/>
                      <a:pt x="144" y="242"/>
                      <a:pt x="144" y="242"/>
                    </a:cubicBezTo>
                    <a:cubicBezTo>
                      <a:pt x="143" y="191"/>
                      <a:pt x="143" y="191"/>
                      <a:pt x="143" y="191"/>
                    </a:cubicBezTo>
                    <a:cubicBezTo>
                      <a:pt x="183" y="198"/>
                      <a:pt x="183" y="198"/>
                      <a:pt x="183" y="198"/>
                    </a:cubicBezTo>
                    <a:cubicBezTo>
                      <a:pt x="183" y="205"/>
                      <a:pt x="183" y="215"/>
                      <a:pt x="183" y="228"/>
                    </a:cubicBezTo>
                    <a:cubicBezTo>
                      <a:pt x="181" y="278"/>
                      <a:pt x="178" y="360"/>
                      <a:pt x="172" y="400"/>
                    </a:cubicBezTo>
                    <a:cubicBezTo>
                      <a:pt x="162" y="401"/>
                      <a:pt x="153" y="404"/>
                      <a:pt x="146" y="411"/>
                    </a:cubicBezTo>
                    <a:cubicBezTo>
                      <a:pt x="138" y="418"/>
                      <a:pt x="133" y="429"/>
                      <a:pt x="131" y="441"/>
                    </a:cubicBezTo>
                    <a:cubicBezTo>
                      <a:pt x="129" y="453"/>
                      <a:pt x="132" y="464"/>
                      <a:pt x="139" y="470"/>
                    </a:cubicBezTo>
                    <a:cubicBezTo>
                      <a:pt x="146" y="477"/>
                      <a:pt x="158" y="477"/>
                      <a:pt x="170" y="457"/>
                    </a:cubicBezTo>
                    <a:cubicBezTo>
                      <a:pt x="174" y="449"/>
                      <a:pt x="178" y="436"/>
                      <a:pt x="181" y="421"/>
                    </a:cubicBezTo>
                    <a:cubicBezTo>
                      <a:pt x="186" y="421"/>
                      <a:pt x="192" y="423"/>
                      <a:pt x="197" y="425"/>
                    </a:cubicBezTo>
                    <a:cubicBezTo>
                      <a:pt x="189" y="434"/>
                      <a:pt x="188" y="444"/>
                      <a:pt x="188" y="450"/>
                    </a:cubicBezTo>
                    <a:cubicBezTo>
                      <a:pt x="189" y="464"/>
                      <a:pt x="200" y="480"/>
                      <a:pt x="213" y="480"/>
                    </a:cubicBezTo>
                    <a:cubicBezTo>
                      <a:pt x="225" y="480"/>
                      <a:pt x="236" y="464"/>
                      <a:pt x="237" y="450"/>
                    </a:cubicBezTo>
                    <a:cubicBezTo>
                      <a:pt x="237" y="444"/>
                      <a:pt x="236" y="434"/>
                      <a:pt x="229" y="425"/>
                    </a:cubicBezTo>
                    <a:cubicBezTo>
                      <a:pt x="234" y="423"/>
                      <a:pt x="239" y="421"/>
                      <a:pt x="245" y="421"/>
                    </a:cubicBezTo>
                    <a:cubicBezTo>
                      <a:pt x="248" y="436"/>
                      <a:pt x="251" y="449"/>
                      <a:pt x="256" y="457"/>
                    </a:cubicBezTo>
                    <a:cubicBezTo>
                      <a:pt x="267" y="477"/>
                      <a:pt x="279" y="477"/>
                      <a:pt x="286" y="470"/>
                    </a:cubicBezTo>
                    <a:cubicBezTo>
                      <a:pt x="293" y="464"/>
                      <a:pt x="296" y="453"/>
                      <a:pt x="294" y="441"/>
                    </a:cubicBezTo>
                    <a:cubicBezTo>
                      <a:pt x="292" y="429"/>
                      <a:pt x="287" y="418"/>
                      <a:pt x="279" y="411"/>
                    </a:cubicBezTo>
                    <a:cubicBezTo>
                      <a:pt x="272" y="404"/>
                      <a:pt x="263" y="401"/>
                      <a:pt x="254" y="400"/>
                    </a:cubicBezTo>
                    <a:cubicBezTo>
                      <a:pt x="247" y="360"/>
                      <a:pt x="244" y="278"/>
                      <a:pt x="243" y="228"/>
                    </a:cubicBezTo>
                    <a:cubicBezTo>
                      <a:pt x="243" y="220"/>
                      <a:pt x="242" y="214"/>
                      <a:pt x="242" y="208"/>
                    </a:cubicBezTo>
                    <a:cubicBezTo>
                      <a:pt x="294" y="217"/>
                      <a:pt x="294" y="217"/>
                      <a:pt x="294" y="217"/>
                    </a:cubicBezTo>
                    <a:cubicBezTo>
                      <a:pt x="294" y="240"/>
                      <a:pt x="294" y="240"/>
                      <a:pt x="294" y="240"/>
                    </a:cubicBezTo>
                    <a:cubicBezTo>
                      <a:pt x="302" y="244"/>
                      <a:pt x="302" y="244"/>
                      <a:pt x="302" y="244"/>
                    </a:cubicBezTo>
                    <a:cubicBezTo>
                      <a:pt x="369" y="275"/>
                      <a:pt x="413" y="344"/>
                      <a:pt x="413" y="418"/>
                    </a:cubicBezTo>
                    <a:cubicBezTo>
                      <a:pt x="413" y="524"/>
                      <a:pt x="326" y="610"/>
                      <a:pt x="220" y="610"/>
                    </a:cubicBezTo>
                    <a:cubicBezTo>
                      <a:pt x="114" y="610"/>
                      <a:pt x="28" y="524"/>
                      <a:pt x="28" y="418"/>
                    </a:cubicBezTo>
                    <a:cubicBezTo>
                      <a:pt x="28" y="344"/>
                      <a:pt x="70" y="278"/>
                      <a:pt x="136" y="245"/>
                    </a:cubicBezTo>
                    <a:close/>
                    <a:moveTo>
                      <a:pt x="168" y="422"/>
                    </a:moveTo>
                    <a:cubicBezTo>
                      <a:pt x="165" y="431"/>
                      <a:pt x="163" y="438"/>
                      <a:pt x="160" y="443"/>
                    </a:cubicBezTo>
                    <a:cubicBezTo>
                      <a:pt x="154" y="454"/>
                      <a:pt x="148" y="455"/>
                      <a:pt x="145" y="452"/>
                    </a:cubicBezTo>
                    <a:cubicBezTo>
                      <a:pt x="144" y="451"/>
                      <a:pt x="143" y="449"/>
                      <a:pt x="143" y="447"/>
                    </a:cubicBezTo>
                    <a:cubicBezTo>
                      <a:pt x="144" y="439"/>
                      <a:pt x="147" y="434"/>
                      <a:pt x="152" y="429"/>
                    </a:cubicBezTo>
                    <a:cubicBezTo>
                      <a:pt x="156" y="425"/>
                      <a:pt x="162" y="423"/>
                      <a:pt x="168" y="422"/>
                    </a:cubicBezTo>
                    <a:close/>
                    <a:moveTo>
                      <a:pt x="258" y="422"/>
                    </a:moveTo>
                    <a:cubicBezTo>
                      <a:pt x="264" y="423"/>
                      <a:pt x="269" y="425"/>
                      <a:pt x="273" y="429"/>
                    </a:cubicBezTo>
                    <a:cubicBezTo>
                      <a:pt x="278" y="434"/>
                      <a:pt x="281" y="439"/>
                      <a:pt x="282" y="447"/>
                    </a:cubicBezTo>
                    <a:cubicBezTo>
                      <a:pt x="283" y="449"/>
                      <a:pt x="282" y="451"/>
                      <a:pt x="280" y="452"/>
                    </a:cubicBezTo>
                    <a:cubicBezTo>
                      <a:pt x="277" y="455"/>
                      <a:pt x="271" y="454"/>
                      <a:pt x="265" y="443"/>
                    </a:cubicBezTo>
                    <a:cubicBezTo>
                      <a:pt x="262" y="438"/>
                      <a:pt x="260" y="431"/>
                      <a:pt x="258" y="4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8" name="Freeform 7"/>
              <p:cNvSpPr/>
              <p:nvPr/>
            </p:nvSpPr>
            <p:spPr bwMode="auto">
              <a:xfrm>
                <a:off x="2145" y="1578"/>
                <a:ext cx="164" cy="42"/>
              </a:xfrm>
              <a:custGeom>
                <a:avLst/>
                <a:gdLst>
                  <a:gd name="T0" fmla="*/ 0 w 126"/>
                  <a:gd name="T1" fmla="*/ 16 h 33"/>
                  <a:gd name="T2" fmla="*/ 17 w 126"/>
                  <a:gd name="T3" fmla="*/ 33 h 33"/>
                  <a:gd name="T4" fmla="*/ 109 w 126"/>
                  <a:gd name="T5" fmla="*/ 33 h 33"/>
                  <a:gd name="T6" fmla="*/ 126 w 126"/>
                  <a:gd name="T7" fmla="*/ 16 h 33"/>
                  <a:gd name="T8" fmla="*/ 109 w 126"/>
                  <a:gd name="T9" fmla="*/ 0 h 33"/>
                  <a:gd name="T10" fmla="*/ 17 w 126"/>
                  <a:gd name="T11" fmla="*/ 0 h 33"/>
                  <a:gd name="T12" fmla="*/ 0 w 126"/>
                  <a:gd name="T13" fmla="*/ 16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6" h="33">
                    <a:moveTo>
                      <a:pt x="0" y="16"/>
                    </a:moveTo>
                    <a:cubicBezTo>
                      <a:pt x="0" y="25"/>
                      <a:pt x="7" y="33"/>
                      <a:pt x="17" y="33"/>
                    </a:cubicBezTo>
                    <a:cubicBezTo>
                      <a:pt x="109" y="33"/>
                      <a:pt x="109" y="33"/>
                      <a:pt x="109" y="33"/>
                    </a:cubicBezTo>
                    <a:cubicBezTo>
                      <a:pt x="118" y="33"/>
                      <a:pt x="126" y="25"/>
                      <a:pt x="126" y="16"/>
                    </a:cubicBezTo>
                    <a:cubicBezTo>
                      <a:pt x="126" y="7"/>
                      <a:pt x="118" y="0"/>
                      <a:pt x="109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0"/>
                      <a:pt x="0" y="7"/>
                      <a:pt x="0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9" name="Freeform 8"/>
              <p:cNvSpPr/>
              <p:nvPr/>
            </p:nvSpPr>
            <p:spPr bwMode="auto">
              <a:xfrm>
                <a:off x="1763" y="1882"/>
                <a:ext cx="44" cy="160"/>
              </a:xfrm>
              <a:custGeom>
                <a:avLst/>
                <a:gdLst>
                  <a:gd name="T0" fmla="*/ 17 w 34"/>
                  <a:gd name="T1" fmla="*/ 0 h 123"/>
                  <a:gd name="T2" fmla="*/ 0 w 34"/>
                  <a:gd name="T3" fmla="*/ 16 h 123"/>
                  <a:gd name="T4" fmla="*/ 0 w 34"/>
                  <a:gd name="T5" fmla="*/ 106 h 123"/>
                  <a:gd name="T6" fmla="*/ 17 w 34"/>
                  <a:gd name="T7" fmla="*/ 123 h 123"/>
                  <a:gd name="T8" fmla="*/ 34 w 34"/>
                  <a:gd name="T9" fmla="*/ 106 h 123"/>
                  <a:gd name="T10" fmla="*/ 34 w 34"/>
                  <a:gd name="T11" fmla="*/ 16 h 123"/>
                  <a:gd name="T12" fmla="*/ 17 w 34"/>
                  <a:gd name="T13" fmla="*/ 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23">
                    <a:moveTo>
                      <a:pt x="17" y="0"/>
                    </a:moveTo>
                    <a:cubicBezTo>
                      <a:pt x="7" y="0"/>
                      <a:pt x="0" y="7"/>
                      <a:pt x="0" y="16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115"/>
                      <a:pt x="7" y="123"/>
                      <a:pt x="17" y="123"/>
                    </a:cubicBezTo>
                    <a:cubicBezTo>
                      <a:pt x="26" y="123"/>
                      <a:pt x="34" y="115"/>
                      <a:pt x="34" y="10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7"/>
                      <a:pt x="26" y="0"/>
                      <a:pt x="1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0" name="Freeform 9"/>
              <p:cNvSpPr/>
              <p:nvPr/>
            </p:nvSpPr>
            <p:spPr bwMode="auto">
              <a:xfrm>
                <a:off x="1308" y="1557"/>
                <a:ext cx="165" cy="44"/>
              </a:xfrm>
              <a:custGeom>
                <a:avLst/>
                <a:gdLst>
                  <a:gd name="T0" fmla="*/ 17 w 127"/>
                  <a:gd name="T1" fmla="*/ 34 h 34"/>
                  <a:gd name="T2" fmla="*/ 110 w 127"/>
                  <a:gd name="T3" fmla="*/ 34 h 34"/>
                  <a:gd name="T4" fmla="*/ 127 w 127"/>
                  <a:gd name="T5" fmla="*/ 17 h 34"/>
                  <a:gd name="T6" fmla="*/ 110 w 127"/>
                  <a:gd name="T7" fmla="*/ 0 h 34"/>
                  <a:gd name="T8" fmla="*/ 17 w 127"/>
                  <a:gd name="T9" fmla="*/ 0 h 34"/>
                  <a:gd name="T10" fmla="*/ 0 w 127"/>
                  <a:gd name="T11" fmla="*/ 17 h 34"/>
                  <a:gd name="T12" fmla="*/ 17 w 127"/>
                  <a:gd name="T13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7" h="34">
                    <a:moveTo>
                      <a:pt x="17" y="34"/>
                    </a:moveTo>
                    <a:cubicBezTo>
                      <a:pt x="110" y="34"/>
                      <a:pt x="110" y="34"/>
                      <a:pt x="110" y="34"/>
                    </a:cubicBezTo>
                    <a:cubicBezTo>
                      <a:pt x="119" y="34"/>
                      <a:pt x="127" y="26"/>
                      <a:pt x="127" y="17"/>
                    </a:cubicBezTo>
                    <a:cubicBezTo>
                      <a:pt x="127" y="8"/>
                      <a:pt x="119" y="0"/>
                      <a:pt x="110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8" y="0"/>
                      <a:pt x="0" y="8"/>
                      <a:pt x="0" y="17"/>
                    </a:cubicBezTo>
                    <a:cubicBezTo>
                      <a:pt x="0" y="26"/>
                      <a:pt x="8" y="34"/>
                      <a:pt x="17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1" name="Freeform 10"/>
              <p:cNvSpPr/>
              <p:nvPr/>
            </p:nvSpPr>
            <p:spPr bwMode="auto">
              <a:xfrm>
                <a:off x="1403" y="1231"/>
                <a:ext cx="145" cy="117"/>
              </a:xfrm>
              <a:custGeom>
                <a:avLst/>
                <a:gdLst>
                  <a:gd name="T0" fmla="*/ 9 w 112"/>
                  <a:gd name="T1" fmla="*/ 30 h 90"/>
                  <a:gd name="T2" fmla="*/ 83 w 112"/>
                  <a:gd name="T3" fmla="*/ 84 h 90"/>
                  <a:gd name="T4" fmla="*/ 107 w 112"/>
                  <a:gd name="T5" fmla="*/ 81 h 90"/>
                  <a:gd name="T6" fmla="*/ 103 w 112"/>
                  <a:gd name="T7" fmla="*/ 58 h 90"/>
                  <a:gd name="T8" fmla="*/ 30 w 112"/>
                  <a:gd name="T9" fmla="*/ 3 h 90"/>
                  <a:gd name="T10" fmla="*/ 20 w 112"/>
                  <a:gd name="T11" fmla="*/ 0 h 90"/>
                  <a:gd name="T12" fmla="*/ 6 w 112"/>
                  <a:gd name="T13" fmla="*/ 7 h 90"/>
                  <a:gd name="T14" fmla="*/ 9 w 112"/>
                  <a:gd name="T15" fmla="*/ 3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2" h="90">
                    <a:moveTo>
                      <a:pt x="9" y="30"/>
                    </a:moveTo>
                    <a:cubicBezTo>
                      <a:pt x="83" y="84"/>
                      <a:pt x="83" y="84"/>
                      <a:pt x="83" y="84"/>
                    </a:cubicBezTo>
                    <a:cubicBezTo>
                      <a:pt x="90" y="90"/>
                      <a:pt x="101" y="88"/>
                      <a:pt x="107" y="81"/>
                    </a:cubicBezTo>
                    <a:cubicBezTo>
                      <a:pt x="112" y="74"/>
                      <a:pt x="111" y="63"/>
                      <a:pt x="103" y="58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27" y="1"/>
                      <a:pt x="23" y="0"/>
                      <a:pt x="20" y="0"/>
                    </a:cubicBezTo>
                    <a:cubicBezTo>
                      <a:pt x="14" y="0"/>
                      <a:pt x="9" y="2"/>
                      <a:pt x="6" y="7"/>
                    </a:cubicBezTo>
                    <a:cubicBezTo>
                      <a:pt x="0" y="14"/>
                      <a:pt x="2" y="24"/>
                      <a:pt x="9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" name="Freeform 11"/>
              <p:cNvSpPr/>
              <p:nvPr/>
            </p:nvSpPr>
            <p:spPr bwMode="auto">
              <a:xfrm>
                <a:off x="2073" y="1231"/>
                <a:ext cx="145" cy="117"/>
              </a:xfrm>
              <a:custGeom>
                <a:avLst/>
                <a:gdLst>
                  <a:gd name="T0" fmla="*/ 29 w 112"/>
                  <a:gd name="T1" fmla="*/ 84 h 90"/>
                  <a:gd name="T2" fmla="*/ 103 w 112"/>
                  <a:gd name="T3" fmla="*/ 30 h 90"/>
                  <a:gd name="T4" fmla="*/ 106 w 112"/>
                  <a:gd name="T5" fmla="*/ 7 h 90"/>
                  <a:gd name="T6" fmla="*/ 92 w 112"/>
                  <a:gd name="T7" fmla="*/ 0 h 90"/>
                  <a:gd name="T8" fmla="*/ 82 w 112"/>
                  <a:gd name="T9" fmla="*/ 3 h 90"/>
                  <a:gd name="T10" fmla="*/ 9 w 112"/>
                  <a:gd name="T11" fmla="*/ 58 h 90"/>
                  <a:gd name="T12" fmla="*/ 5 w 112"/>
                  <a:gd name="T13" fmla="*/ 81 h 90"/>
                  <a:gd name="T14" fmla="*/ 29 w 112"/>
                  <a:gd name="T15" fmla="*/ 84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2" h="90">
                    <a:moveTo>
                      <a:pt x="29" y="84"/>
                    </a:moveTo>
                    <a:cubicBezTo>
                      <a:pt x="103" y="30"/>
                      <a:pt x="103" y="30"/>
                      <a:pt x="103" y="30"/>
                    </a:cubicBezTo>
                    <a:cubicBezTo>
                      <a:pt x="110" y="24"/>
                      <a:pt x="112" y="14"/>
                      <a:pt x="106" y="7"/>
                    </a:cubicBezTo>
                    <a:cubicBezTo>
                      <a:pt x="103" y="2"/>
                      <a:pt x="98" y="0"/>
                      <a:pt x="92" y="0"/>
                    </a:cubicBezTo>
                    <a:cubicBezTo>
                      <a:pt x="89" y="0"/>
                      <a:pt x="85" y="1"/>
                      <a:pt x="82" y="3"/>
                    </a:cubicBezTo>
                    <a:cubicBezTo>
                      <a:pt x="9" y="58"/>
                      <a:pt x="9" y="58"/>
                      <a:pt x="9" y="58"/>
                    </a:cubicBezTo>
                    <a:cubicBezTo>
                      <a:pt x="1" y="63"/>
                      <a:pt x="0" y="74"/>
                      <a:pt x="5" y="81"/>
                    </a:cubicBezTo>
                    <a:cubicBezTo>
                      <a:pt x="11" y="88"/>
                      <a:pt x="22" y="90"/>
                      <a:pt x="29" y="8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3" name="Freeform 12"/>
              <p:cNvSpPr/>
              <p:nvPr/>
            </p:nvSpPr>
            <p:spPr bwMode="auto">
              <a:xfrm>
                <a:off x="1431" y="1813"/>
                <a:ext cx="134" cy="128"/>
              </a:xfrm>
              <a:custGeom>
                <a:avLst/>
                <a:gdLst>
                  <a:gd name="T0" fmla="*/ 84 w 103"/>
                  <a:gd name="T1" fmla="*/ 0 h 98"/>
                  <a:gd name="T2" fmla="*/ 72 w 103"/>
                  <a:gd name="T3" fmla="*/ 4 h 98"/>
                  <a:gd name="T4" fmla="*/ 7 w 103"/>
                  <a:gd name="T5" fmla="*/ 68 h 98"/>
                  <a:gd name="T6" fmla="*/ 7 w 103"/>
                  <a:gd name="T7" fmla="*/ 91 h 98"/>
                  <a:gd name="T8" fmla="*/ 31 w 103"/>
                  <a:gd name="T9" fmla="*/ 91 h 98"/>
                  <a:gd name="T10" fmla="*/ 96 w 103"/>
                  <a:gd name="T11" fmla="*/ 28 h 98"/>
                  <a:gd name="T12" fmla="*/ 96 w 103"/>
                  <a:gd name="T13" fmla="*/ 4 h 98"/>
                  <a:gd name="T14" fmla="*/ 84 w 103"/>
                  <a:gd name="T15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3" h="98">
                    <a:moveTo>
                      <a:pt x="84" y="0"/>
                    </a:moveTo>
                    <a:cubicBezTo>
                      <a:pt x="80" y="0"/>
                      <a:pt x="75" y="1"/>
                      <a:pt x="72" y="4"/>
                    </a:cubicBezTo>
                    <a:cubicBezTo>
                      <a:pt x="7" y="68"/>
                      <a:pt x="7" y="68"/>
                      <a:pt x="7" y="68"/>
                    </a:cubicBezTo>
                    <a:cubicBezTo>
                      <a:pt x="0" y="74"/>
                      <a:pt x="0" y="85"/>
                      <a:pt x="7" y="91"/>
                    </a:cubicBezTo>
                    <a:cubicBezTo>
                      <a:pt x="13" y="98"/>
                      <a:pt x="24" y="98"/>
                      <a:pt x="31" y="91"/>
                    </a:cubicBezTo>
                    <a:cubicBezTo>
                      <a:pt x="96" y="28"/>
                      <a:pt x="96" y="28"/>
                      <a:pt x="96" y="28"/>
                    </a:cubicBezTo>
                    <a:cubicBezTo>
                      <a:pt x="103" y="21"/>
                      <a:pt x="103" y="11"/>
                      <a:pt x="96" y="4"/>
                    </a:cubicBezTo>
                    <a:cubicBezTo>
                      <a:pt x="93" y="1"/>
                      <a:pt x="88" y="0"/>
                      <a:pt x="8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4" name="Freeform 13"/>
              <p:cNvSpPr/>
              <p:nvPr/>
            </p:nvSpPr>
            <p:spPr bwMode="auto">
              <a:xfrm>
                <a:off x="2043" y="1813"/>
                <a:ext cx="132" cy="128"/>
              </a:xfrm>
              <a:custGeom>
                <a:avLst/>
                <a:gdLst>
                  <a:gd name="T0" fmla="*/ 31 w 102"/>
                  <a:gd name="T1" fmla="*/ 4 h 98"/>
                  <a:gd name="T2" fmla="*/ 19 w 102"/>
                  <a:gd name="T3" fmla="*/ 0 h 98"/>
                  <a:gd name="T4" fmla="*/ 7 w 102"/>
                  <a:gd name="T5" fmla="*/ 4 h 98"/>
                  <a:gd name="T6" fmla="*/ 7 w 102"/>
                  <a:gd name="T7" fmla="*/ 28 h 98"/>
                  <a:gd name="T8" fmla="*/ 72 w 102"/>
                  <a:gd name="T9" fmla="*/ 91 h 98"/>
                  <a:gd name="T10" fmla="*/ 96 w 102"/>
                  <a:gd name="T11" fmla="*/ 91 h 98"/>
                  <a:gd name="T12" fmla="*/ 96 w 102"/>
                  <a:gd name="T13" fmla="*/ 68 h 98"/>
                  <a:gd name="T14" fmla="*/ 31 w 102"/>
                  <a:gd name="T15" fmla="*/ 4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2" h="98">
                    <a:moveTo>
                      <a:pt x="31" y="4"/>
                    </a:moveTo>
                    <a:cubicBezTo>
                      <a:pt x="27" y="1"/>
                      <a:pt x="23" y="0"/>
                      <a:pt x="19" y="0"/>
                    </a:cubicBezTo>
                    <a:cubicBezTo>
                      <a:pt x="14" y="0"/>
                      <a:pt x="10" y="1"/>
                      <a:pt x="7" y="4"/>
                    </a:cubicBezTo>
                    <a:cubicBezTo>
                      <a:pt x="0" y="11"/>
                      <a:pt x="0" y="21"/>
                      <a:pt x="7" y="28"/>
                    </a:cubicBezTo>
                    <a:cubicBezTo>
                      <a:pt x="72" y="91"/>
                      <a:pt x="72" y="91"/>
                      <a:pt x="72" y="91"/>
                    </a:cubicBezTo>
                    <a:cubicBezTo>
                      <a:pt x="78" y="98"/>
                      <a:pt x="89" y="98"/>
                      <a:pt x="96" y="91"/>
                    </a:cubicBezTo>
                    <a:cubicBezTo>
                      <a:pt x="102" y="85"/>
                      <a:pt x="102" y="74"/>
                      <a:pt x="96" y="68"/>
                    </a:cubicBezTo>
                    <a:lnTo>
                      <a:pt x="31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</p:grpSp>
      </p:grpSp>
      <p:sp>
        <p:nvSpPr>
          <p:cNvPr id="15" name="文本框 14"/>
          <p:cNvSpPr txBox="1"/>
          <p:nvPr/>
        </p:nvSpPr>
        <p:spPr>
          <a:xfrm flipH="1">
            <a:off x="2027505" y="349402"/>
            <a:ext cx="4818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latin typeface="方正静蕾简体" panose="02000000000000000000" pitchFamily="2" charset="-122"/>
                <a:ea typeface="方正静蕾简体" panose="02000000000000000000" pitchFamily="2" charset="-122"/>
              </a:rPr>
              <a:t>计划进度安排</a:t>
            </a:r>
            <a:endParaRPr lang="zh-CN" altLang="en-US" sz="6600" b="1" dirty="0">
              <a:solidFill>
                <a:schemeClr val="tx1">
                  <a:lumMod val="85000"/>
                  <a:lumOff val="15000"/>
                </a:schemeClr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16" name="Freeform 34"/>
          <p:cNvSpPr>
            <a:spLocks noEditPoints="1"/>
          </p:cNvSpPr>
          <p:nvPr/>
        </p:nvSpPr>
        <p:spPr bwMode="auto">
          <a:xfrm>
            <a:off x="6792699" y="762741"/>
            <a:ext cx="793395" cy="459363"/>
          </a:xfrm>
          <a:custGeom>
            <a:avLst/>
            <a:gdLst>
              <a:gd name="T0" fmla="*/ 97 w 97"/>
              <a:gd name="T1" fmla="*/ 16 h 63"/>
              <a:gd name="T2" fmla="*/ 90 w 97"/>
              <a:gd name="T3" fmla="*/ 22 h 63"/>
              <a:gd name="T4" fmla="*/ 75 w 97"/>
              <a:gd name="T5" fmla="*/ 33 h 63"/>
              <a:gd name="T6" fmla="*/ 46 w 97"/>
              <a:gd name="T7" fmla="*/ 51 h 63"/>
              <a:gd name="T8" fmla="*/ 29 w 97"/>
              <a:gd name="T9" fmla="*/ 63 h 63"/>
              <a:gd name="T10" fmla="*/ 26 w 97"/>
              <a:gd name="T11" fmla="*/ 62 h 63"/>
              <a:gd name="T12" fmla="*/ 16 w 97"/>
              <a:gd name="T13" fmla="*/ 47 h 63"/>
              <a:gd name="T14" fmla="*/ 2 w 97"/>
              <a:gd name="T15" fmla="*/ 48 h 63"/>
              <a:gd name="T16" fmla="*/ 10 w 97"/>
              <a:gd name="T17" fmla="*/ 28 h 63"/>
              <a:gd name="T18" fmla="*/ 10 w 97"/>
              <a:gd name="T19" fmla="*/ 26 h 63"/>
              <a:gd name="T20" fmla="*/ 18 w 97"/>
              <a:gd name="T21" fmla="*/ 0 h 63"/>
              <a:gd name="T22" fmla="*/ 40 w 97"/>
              <a:gd name="T23" fmla="*/ 5 h 63"/>
              <a:gd name="T24" fmla="*/ 75 w 97"/>
              <a:gd name="T25" fmla="*/ 13 h 63"/>
              <a:gd name="T26" fmla="*/ 94 w 97"/>
              <a:gd name="T27" fmla="*/ 15 h 63"/>
              <a:gd name="T28" fmla="*/ 97 w 97"/>
              <a:gd name="T29" fmla="*/ 16 h 63"/>
              <a:gd name="T30" fmla="*/ 20 w 97"/>
              <a:gd name="T31" fmla="*/ 3 h 63"/>
              <a:gd name="T32" fmla="*/ 16 w 97"/>
              <a:gd name="T33" fmla="*/ 18 h 63"/>
              <a:gd name="T34" fmla="*/ 14 w 97"/>
              <a:gd name="T35" fmla="*/ 26 h 63"/>
              <a:gd name="T36" fmla="*/ 65 w 97"/>
              <a:gd name="T37" fmla="*/ 20 h 63"/>
              <a:gd name="T38" fmla="*/ 86 w 97"/>
              <a:gd name="T39" fmla="*/ 17 h 63"/>
              <a:gd name="T40" fmla="*/ 20 w 97"/>
              <a:gd name="T41" fmla="*/ 3 h 63"/>
              <a:gd name="T42" fmla="*/ 14 w 97"/>
              <a:gd name="T43" fmla="*/ 38 h 63"/>
              <a:gd name="T44" fmla="*/ 28 w 97"/>
              <a:gd name="T45" fmla="*/ 60 h 63"/>
              <a:gd name="T46" fmla="*/ 82 w 97"/>
              <a:gd name="T47" fmla="*/ 24 h 63"/>
              <a:gd name="T48" fmla="*/ 82 w 97"/>
              <a:gd name="T49" fmla="*/ 23 h 63"/>
              <a:gd name="T50" fmla="*/ 14 w 97"/>
              <a:gd name="T51" fmla="*/ 38 h 63"/>
              <a:gd name="T52" fmla="*/ 13 w 97"/>
              <a:gd name="T53" fmla="*/ 29 h 63"/>
              <a:gd name="T54" fmla="*/ 7 w 97"/>
              <a:gd name="T55" fmla="*/ 40 h 63"/>
              <a:gd name="T56" fmla="*/ 12 w 97"/>
              <a:gd name="T57" fmla="*/ 35 h 63"/>
              <a:gd name="T58" fmla="*/ 15 w 97"/>
              <a:gd name="T59" fmla="*/ 36 h 63"/>
              <a:gd name="T60" fmla="*/ 57 w 97"/>
              <a:gd name="T61" fmla="*/ 27 h 63"/>
              <a:gd name="T62" fmla="*/ 77 w 97"/>
              <a:gd name="T63" fmla="*/ 21 h 63"/>
              <a:gd name="T64" fmla="*/ 13 w 97"/>
              <a:gd name="T65" fmla="*/ 29 h 63"/>
              <a:gd name="T66" fmla="*/ 6 w 97"/>
              <a:gd name="T67" fmla="*/ 45 h 63"/>
              <a:gd name="T68" fmla="*/ 14 w 97"/>
              <a:gd name="T69" fmla="*/ 44 h 63"/>
              <a:gd name="T70" fmla="*/ 11 w 97"/>
              <a:gd name="T71" fmla="*/ 39 h 63"/>
              <a:gd name="T72" fmla="*/ 6 w 97"/>
              <a:gd name="T73" fmla="*/ 45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7" h="63">
                <a:moveTo>
                  <a:pt x="97" y="16"/>
                </a:moveTo>
                <a:cubicBezTo>
                  <a:pt x="96" y="20"/>
                  <a:pt x="92" y="19"/>
                  <a:pt x="90" y="22"/>
                </a:cubicBezTo>
                <a:cubicBezTo>
                  <a:pt x="85" y="24"/>
                  <a:pt x="80" y="29"/>
                  <a:pt x="75" y="33"/>
                </a:cubicBezTo>
                <a:cubicBezTo>
                  <a:pt x="65" y="38"/>
                  <a:pt x="56" y="45"/>
                  <a:pt x="46" y="51"/>
                </a:cubicBezTo>
                <a:cubicBezTo>
                  <a:pt x="40" y="54"/>
                  <a:pt x="35" y="58"/>
                  <a:pt x="29" y="63"/>
                </a:cubicBezTo>
                <a:cubicBezTo>
                  <a:pt x="28" y="62"/>
                  <a:pt x="27" y="62"/>
                  <a:pt x="26" y="62"/>
                </a:cubicBezTo>
                <a:cubicBezTo>
                  <a:pt x="22" y="57"/>
                  <a:pt x="20" y="52"/>
                  <a:pt x="16" y="47"/>
                </a:cubicBezTo>
                <a:cubicBezTo>
                  <a:pt x="12" y="47"/>
                  <a:pt x="6" y="49"/>
                  <a:pt x="2" y="48"/>
                </a:cubicBezTo>
                <a:cubicBezTo>
                  <a:pt x="0" y="42"/>
                  <a:pt x="7" y="35"/>
                  <a:pt x="10" y="28"/>
                </a:cubicBezTo>
                <a:cubicBezTo>
                  <a:pt x="10" y="27"/>
                  <a:pt x="10" y="26"/>
                  <a:pt x="10" y="26"/>
                </a:cubicBezTo>
                <a:cubicBezTo>
                  <a:pt x="13" y="17"/>
                  <a:pt x="15" y="8"/>
                  <a:pt x="18" y="0"/>
                </a:cubicBezTo>
                <a:cubicBezTo>
                  <a:pt x="25" y="0"/>
                  <a:pt x="33" y="4"/>
                  <a:pt x="40" y="5"/>
                </a:cubicBezTo>
                <a:cubicBezTo>
                  <a:pt x="51" y="8"/>
                  <a:pt x="63" y="10"/>
                  <a:pt x="75" y="13"/>
                </a:cubicBezTo>
                <a:cubicBezTo>
                  <a:pt x="81" y="13"/>
                  <a:pt x="88" y="15"/>
                  <a:pt x="94" y="15"/>
                </a:cubicBezTo>
                <a:cubicBezTo>
                  <a:pt x="95" y="15"/>
                  <a:pt x="96" y="14"/>
                  <a:pt x="97" y="16"/>
                </a:cubicBezTo>
                <a:close/>
                <a:moveTo>
                  <a:pt x="20" y="3"/>
                </a:moveTo>
                <a:cubicBezTo>
                  <a:pt x="18" y="8"/>
                  <a:pt x="16" y="13"/>
                  <a:pt x="16" y="18"/>
                </a:cubicBezTo>
                <a:cubicBezTo>
                  <a:pt x="15" y="21"/>
                  <a:pt x="13" y="23"/>
                  <a:pt x="14" y="26"/>
                </a:cubicBezTo>
                <a:cubicBezTo>
                  <a:pt x="31" y="24"/>
                  <a:pt x="48" y="21"/>
                  <a:pt x="65" y="20"/>
                </a:cubicBezTo>
                <a:cubicBezTo>
                  <a:pt x="72" y="18"/>
                  <a:pt x="80" y="19"/>
                  <a:pt x="86" y="17"/>
                </a:cubicBezTo>
                <a:cubicBezTo>
                  <a:pt x="64" y="14"/>
                  <a:pt x="41" y="7"/>
                  <a:pt x="20" y="3"/>
                </a:cubicBezTo>
                <a:close/>
                <a:moveTo>
                  <a:pt x="14" y="38"/>
                </a:moveTo>
                <a:cubicBezTo>
                  <a:pt x="19" y="45"/>
                  <a:pt x="22" y="53"/>
                  <a:pt x="28" y="60"/>
                </a:cubicBezTo>
                <a:cubicBezTo>
                  <a:pt x="46" y="48"/>
                  <a:pt x="64" y="37"/>
                  <a:pt x="82" y="24"/>
                </a:cubicBezTo>
                <a:cubicBezTo>
                  <a:pt x="82" y="23"/>
                  <a:pt x="82" y="23"/>
                  <a:pt x="82" y="23"/>
                </a:cubicBezTo>
                <a:cubicBezTo>
                  <a:pt x="59" y="29"/>
                  <a:pt x="37" y="35"/>
                  <a:pt x="14" y="38"/>
                </a:cubicBezTo>
                <a:close/>
                <a:moveTo>
                  <a:pt x="13" y="29"/>
                </a:moveTo>
                <a:cubicBezTo>
                  <a:pt x="11" y="33"/>
                  <a:pt x="8" y="37"/>
                  <a:pt x="7" y="40"/>
                </a:cubicBezTo>
                <a:cubicBezTo>
                  <a:pt x="9" y="39"/>
                  <a:pt x="9" y="36"/>
                  <a:pt x="12" y="35"/>
                </a:cubicBezTo>
                <a:cubicBezTo>
                  <a:pt x="13" y="35"/>
                  <a:pt x="14" y="35"/>
                  <a:pt x="15" y="36"/>
                </a:cubicBezTo>
                <a:cubicBezTo>
                  <a:pt x="29" y="33"/>
                  <a:pt x="43" y="30"/>
                  <a:pt x="57" y="27"/>
                </a:cubicBezTo>
                <a:cubicBezTo>
                  <a:pt x="64" y="24"/>
                  <a:pt x="70" y="23"/>
                  <a:pt x="77" y="21"/>
                </a:cubicBezTo>
                <a:cubicBezTo>
                  <a:pt x="55" y="23"/>
                  <a:pt x="34" y="25"/>
                  <a:pt x="13" y="29"/>
                </a:cubicBezTo>
                <a:close/>
                <a:moveTo>
                  <a:pt x="6" y="45"/>
                </a:moveTo>
                <a:cubicBezTo>
                  <a:pt x="9" y="46"/>
                  <a:pt x="12" y="44"/>
                  <a:pt x="14" y="44"/>
                </a:cubicBezTo>
                <a:cubicBezTo>
                  <a:pt x="13" y="42"/>
                  <a:pt x="13" y="41"/>
                  <a:pt x="11" y="39"/>
                </a:cubicBezTo>
                <a:cubicBezTo>
                  <a:pt x="10" y="41"/>
                  <a:pt x="8" y="43"/>
                  <a:pt x="6" y="45"/>
                </a:cubicBezTo>
                <a:close/>
              </a:path>
            </a:pathLst>
          </a:custGeo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任意多边形 16"/>
          <p:cNvSpPr/>
          <p:nvPr/>
        </p:nvSpPr>
        <p:spPr>
          <a:xfrm>
            <a:off x="1850243" y="820986"/>
            <a:ext cx="4942456" cy="401116"/>
          </a:xfrm>
          <a:custGeom>
            <a:avLst/>
            <a:gdLst>
              <a:gd name="connsiteX0" fmla="*/ 0 w 6766560"/>
              <a:gd name="connsiteY0" fmla="*/ 39809 h 361457"/>
              <a:gd name="connsiteX1" fmla="*/ 4411980 w 6766560"/>
              <a:gd name="connsiteY1" fmla="*/ 28379 h 361457"/>
              <a:gd name="connsiteX2" fmla="*/ 4023360 w 6766560"/>
              <a:gd name="connsiteY2" fmla="*/ 359849 h 361457"/>
              <a:gd name="connsiteX3" fmla="*/ 6766560 w 6766560"/>
              <a:gd name="connsiteY3" fmla="*/ 131249 h 361457"/>
              <a:gd name="connsiteX0-1" fmla="*/ 0 w 6766560"/>
              <a:gd name="connsiteY0-2" fmla="*/ 75291 h 398381"/>
              <a:gd name="connsiteX1-3" fmla="*/ 4369154 w 6766560"/>
              <a:gd name="connsiteY1-4" fmla="*/ 18141 h 398381"/>
              <a:gd name="connsiteX2-5" fmla="*/ 4023360 w 6766560"/>
              <a:gd name="connsiteY2-6" fmla="*/ 395331 h 398381"/>
              <a:gd name="connsiteX3-7" fmla="*/ 6766560 w 6766560"/>
              <a:gd name="connsiteY3-8" fmla="*/ 166731 h 398381"/>
              <a:gd name="connsiteX0-9" fmla="*/ 0 w 6766560"/>
              <a:gd name="connsiteY0-10" fmla="*/ 71354 h 339035"/>
              <a:gd name="connsiteX1-11" fmla="*/ 4369154 w 6766560"/>
              <a:gd name="connsiteY1-12" fmla="*/ 14204 h 339035"/>
              <a:gd name="connsiteX2-13" fmla="*/ 4351696 w 6766560"/>
              <a:gd name="connsiteY2-14" fmla="*/ 334244 h 339035"/>
              <a:gd name="connsiteX3-15" fmla="*/ 6766560 w 6766560"/>
              <a:gd name="connsiteY3-16" fmla="*/ 162794 h 339035"/>
              <a:gd name="connsiteX0-17" fmla="*/ 0 w 7194823"/>
              <a:gd name="connsiteY0-18" fmla="*/ 71354 h 334304"/>
              <a:gd name="connsiteX1-19" fmla="*/ 4369154 w 7194823"/>
              <a:gd name="connsiteY1-20" fmla="*/ 14204 h 334304"/>
              <a:gd name="connsiteX2-21" fmla="*/ 4351696 w 7194823"/>
              <a:gd name="connsiteY2-22" fmla="*/ 334244 h 334304"/>
              <a:gd name="connsiteX3-23" fmla="*/ 7194823 w 7194823"/>
              <a:gd name="connsiteY3-24" fmla="*/ 37064 h 334304"/>
              <a:gd name="connsiteX0-25" fmla="*/ 0 w 7194823"/>
              <a:gd name="connsiteY0-26" fmla="*/ 72918 h 358721"/>
              <a:gd name="connsiteX1-27" fmla="*/ 4369154 w 7194823"/>
              <a:gd name="connsiteY1-28" fmla="*/ 15768 h 358721"/>
              <a:gd name="connsiteX2-29" fmla="*/ 4051911 w 7194823"/>
              <a:gd name="connsiteY2-30" fmla="*/ 358668 h 358721"/>
              <a:gd name="connsiteX3-31" fmla="*/ 7194823 w 7194823"/>
              <a:gd name="connsiteY3-32" fmla="*/ 38628 h 358721"/>
              <a:gd name="connsiteX0-33" fmla="*/ 0 w 6454042"/>
              <a:gd name="connsiteY0-34" fmla="*/ 72918 h 359955"/>
              <a:gd name="connsiteX1-35" fmla="*/ 4369154 w 6454042"/>
              <a:gd name="connsiteY1-36" fmla="*/ 15768 h 359955"/>
              <a:gd name="connsiteX2-37" fmla="*/ 4051911 w 6454042"/>
              <a:gd name="connsiteY2-38" fmla="*/ 358668 h 359955"/>
              <a:gd name="connsiteX3-39" fmla="*/ 6454042 w 6454042"/>
              <a:gd name="connsiteY3-40" fmla="*/ 112769 h 359955"/>
              <a:gd name="connsiteX0-41" fmla="*/ 0 w 6454042"/>
              <a:gd name="connsiteY0-42" fmla="*/ 62493 h 349247"/>
              <a:gd name="connsiteX1-43" fmla="*/ 4122228 w 6454042"/>
              <a:gd name="connsiteY1-44" fmla="*/ 17700 h 349247"/>
              <a:gd name="connsiteX2-45" fmla="*/ 4051911 w 6454042"/>
              <a:gd name="connsiteY2-46" fmla="*/ 348243 h 349247"/>
              <a:gd name="connsiteX3-47" fmla="*/ 6454042 w 6454042"/>
              <a:gd name="connsiteY3-48" fmla="*/ 102344 h 349247"/>
              <a:gd name="connsiteX0-49" fmla="*/ 0 w 4341830"/>
              <a:gd name="connsiteY0-50" fmla="*/ 62493 h 348243"/>
              <a:gd name="connsiteX1-51" fmla="*/ 4122228 w 4341830"/>
              <a:gd name="connsiteY1-52" fmla="*/ 17700 h 348243"/>
              <a:gd name="connsiteX2-53" fmla="*/ 4051911 w 4341830"/>
              <a:gd name="connsiteY2-54" fmla="*/ 348243 h 348243"/>
              <a:gd name="connsiteX0-55" fmla="*/ 0 w 4122228"/>
              <a:gd name="connsiteY0-56" fmla="*/ 62493 h 62493"/>
              <a:gd name="connsiteX1-57" fmla="*/ 4122228 w 4122228"/>
              <a:gd name="connsiteY1-58" fmla="*/ 17700 h 62493"/>
              <a:gd name="connsiteX0-59" fmla="*/ 0 w 4122228"/>
              <a:gd name="connsiteY0-60" fmla="*/ 44793 h 66159"/>
              <a:gd name="connsiteX1-61" fmla="*/ 4122228 w 4122228"/>
              <a:gd name="connsiteY1-62" fmla="*/ 0 h 66159"/>
              <a:gd name="connsiteX0-63" fmla="*/ 0 w 4245691"/>
              <a:gd name="connsiteY0-64" fmla="*/ 156004 h 156004"/>
              <a:gd name="connsiteX1-65" fmla="*/ 4245691 w 4245691"/>
              <a:gd name="connsiteY1-66" fmla="*/ 0 h 156004"/>
              <a:gd name="connsiteX0-67" fmla="*/ 0 w 4245691"/>
              <a:gd name="connsiteY0-68" fmla="*/ 156004 h 163985"/>
              <a:gd name="connsiteX1-69" fmla="*/ 4245691 w 4245691"/>
              <a:gd name="connsiteY1-70" fmla="*/ 0 h 163985"/>
              <a:gd name="connsiteX0-71" fmla="*/ 0 w 5449458"/>
              <a:gd name="connsiteY0-72" fmla="*/ 143648 h 143648"/>
              <a:gd name="connsiteX1-73" fmla="*/ 5449458 w 5449458"/>
              <a:gd name="connsiteY1-74" fmla="*/ 0 h 143648"/>
              <a:gd name="connsiteX0-75" fmla="*/ 0 w 5449458"/>
              <a:gd name="connsiteY0-76" fmla="*/ 143648 h 260913"/>
              <a:gd name="connsiteX1-77" fmla="*/ 1990356 w 5449458"/>
              <a:gd name="connsiteY1-78" fmla="*/ 260339 h 260913"/>
              <a:gd name="connsiteX2-79" fmla="*/ 5449458 w 5449458"/>
              <a:gd name="connsiteY2-80" fmla="*/ 0 h 260913"/>
              <a:gd name="connsiteX0-81" fmla="*/ 0 w 4693246"/>
              <a:gd name="connsiteY0-82" fmla="*/ 169 h 463018"/>
              <a:gd name="connsiteX1-83" fmla="*/ 1234144 w 4693246"/>
              <a:gd name="connsiteY1-84" fmla="*/ 462849 h 463018"/>
              <a:gd name="connsiteX2-85" fmla="*/ 4693246 w 4693246"/>
              <a:gd name="connsiteY2-86" fmla="*/ 202510 h 463018"/>
              <a:gd name="connsiteX0-87" fmla="*/ 153395 w 4846641"/>
              <a:gd name="connsiteY0-88" fmla="*/ 0 h 462988"/>
              <a:gd name="connsiteX1-89" fmla="*/ 1387539 w 4846641"/>
              <a:gd name="connsiteY1-90" fmla="*/ 462680 h 462988"/>
              <a:gd name="connsiteX2-91" fmla="*/ 4846641 w 4846641"/>
              <a:gd name="connsiteY2-92" fmla="*/ 202341 h 462988"/>
              <a:gd name="connsiteX0-93" fmla="*/ 212160 w 4457851"/>
              <a:gd name="connsiteY0-94" fmla="*/ 0 h 462988"/>
              <a:gd name="connsiteX1-95" fmla="*/ 998749 w 4457851"/>
              <a:gd name="connsiteY1-96" fmla="*/ 462680 h 462988"/>
              <a:gd name="connsiteX2-97" fmla="*/ 4457851 w 4457851"/>
              <a:gd name="connsiteY2-98" fmla="*/ 202341 h 462988"/>
              <a:gd name="connsiteX0-99" fmla="*/ 238795 w 4484486"/>
              <a:gd name="connsiteY0-100" fmla="*/ 0 h 462868"/>
              <a:gd name="connsiteX1-101" fmla="*/ 1025384 w 4484486"/>
              <a:gd name="connsiteY1-102" fmla="*/ 462680 h 462868"/>
              <a:gd name="connsiteX2-103" fmla="*/ 4484486 w 4484486"/>
              <a:gd name="connsiteY2-104" fmla="*/ 202341 h 462868"/>
              <a:gd name="connsiteX0-105" fmla="*/ 410770 w 4656461"/>
              <a:gd name="connsiteY0-106" fmla="*/ 0 h 425815"/>
              <a:gd name="connsiteX1-107" fmla="*/ 595476 w 4656461"/>
              <a:gd name="connsiteY1-108" fmla="*/ 425610 h 425815"/>
              <a:gd name="connsiteX2-109" fmla="*/ 4656461 w 4656461"/>
              <a:gd name="connsiteY2-110" fmla="*/ 202341 h 425815"/>
              <a:gd name="connsiteX0-111" fmla="*/ 410770 w 4656461"/>
              <a:gd name="connsiteY0-112" fmla="*/ 0 h 364069"/>
              <a:gd name="connsiteX1-113" fmla="*/ 595476 w 4656461"/>
              <a:gd name="connsiteY1-114" fmla="*/ 363827 h 364069"/>
              <a:gd name="connsiteX2-115" fmla="*/ 4656461 w 4656461"/>
              <a:gd name="connsiteY2-116" fmla="*/ 202341 h 364069"/>
              <a:gd name="connsiteX0-117" fmla="*/ 558636 w 4511100"/>
              <a:gd name="connsiteY0-118" fmla="*/ 0 h 388767"/>
              <a:gd name="connsiteX1-119" fmla="*/ 450115 w 4511100"/>
              <a:gd name="connsiteY1-120" fmla="*/ 388541 h 388767"/>
              <a:gd name="connsiteX2-121" fmla="*/ 4511100 w 4511100"/>
              <a:gd name="connsiteY2-122" fmla="*/ 227055 h 388767"/>
              <a:gd name="connsiteX0-123" fmla="*/ 445007 w 4613533"/>
              <a:gd name="connsiteY0-124" fmla="*/ 0 h 413467"/>
              <a:gd name="connsiteX1-125" fmla="*/ 552548 w 4613533"/>
              <a:gd name="connsiteY1-126" fmla="*/ 413255 h 413467"/>
              <a:gd name="connsiteX2-127" fmla="*/ 4613533 w 4613533"/>
              <a:gd name="connsiteY2-128" fmla="*/ 251769 h 413467"/>
              <a:gd name="connsiteX0-129" fmla="*/ 437894 w 4606420"/>
              <a:gd name="connsiteY0-130" fmla="*/ 0 h 351722"/>
              <a:gd name="connsiteX1-131" fmla="*/ 560868 w 4606420"/>
              <a:gd name="connsiteY1-132" fmla="*/ 351471 h 351722"/>
              <a:gd name="connsiteX2-133" fmla="*/ 4606420 w 4606420"/>
              <a:gd name="connsiteY2-134" fmla="*/ 251769 h 351722"/>
              <a:gd name="connsiteX0-135" fmla="*/ 424068 w 4592594"/>
              <a:gd name="connsiteY0-136" fmla="*/ 0 h 401116"/>
              <a:gd name="connsiteX1-137" fmla="*/ 577907 w 4592594"/>
              <a:gd name="connsiteY1-138" fmla="*/ 400898 h 401116"/>
              <a:gd name="connsiteX2-139" fmla="*/ 4592594 w 4592594"/>
              <a:gd name="connsiteY2-140" fmla="*/ 251769 h 401116"/>
              <a:gd name="connsiteX0-141" fmla="*/ 424068 w 4592594"/>
              <a:gd name="connsiteY0-142" fmla="*/ 0 h 401116"/>
              <a:gd name="connsiteX1-143" fmla="*/ 577907 w 4592594"/>
              <a:gd name="connsiteY1-144" fmla="*/ 400898 h 401116"/>
              <a:gd name="connsiteX2-145" fmla="*/ 4592594 w 4592594"/>
              <a:gd name="connsiteY2-146" fmla="*/ 338266 h 401116"/>
              <a:gd name="connsiteX0-147" fmla="*/ 391353 w 4638179"/>
              <a:gd name="connsiteY0-148" fmla="*/ 0 h 401116"/>
              <a:gd name="connsiteX1-149" fmla="*/ 623492 w 4638179"/>
              <a:gd name="connsiteY1-150" fmla="*/ 400898 h 401116"/>
              <a:gd name="connsiteX2-151" fmla="*/ 4638179 w 4638179"/>
              <a:gd name="connsiteY2-152" fmla="*/ 338266 h 401116"/>
              <a:gd name="connsiteX0-153" fmla="*/ 391353 w 4904398"/>
              <a:gd name="connsiteY0-154" fmla="*/ 0 h 401116"/>
              <a:gd name="connsiteX1-155" fmla="*/ 623492 w 4904398"/>
              <a:gd name="connsiteY1-156" fmla="*/ 400898 h 401116"/>
              <a:gd name="connsiteX2-157" fmla="*/ 4904398 w 4904398"/>
              <a:gd name="connsiteY2-158" fmla="*/ 322224 h 40111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904398" h="401116">
                <a:moveTo>
                  <a:pt x="391353" y="0"/>
                </a:moveTo>
                <a:cubicBezTo>
                  <a:pt x="-226127" y="38897"/>
                  <a:pt x="-86259" y="411428"/>
                  <a:pt x="623492" y="400898"/>
                </a:cubicBezTo>
                <a:lnTo>
                  <a:pt x="4904398" y="322224"/>
                </a:lnTo>
              </a:path>
            </a:pathLst>
          </a:custGeom>
          <a:noFill/>
          <a:ln w="25400" cap="rnd">
            <a:solidFill>
              <a:schemeClr val="tx1">
                <a:lumMod val="85000"/>
                <a:lumOff val="15000"/>
              </a:schemeClr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 flipH="1">
            <a:off x="9642699" y="2756900"/>
            <a:ext cx="1140764" cy="2174633"/>
            <a:chOff x="7313614" y="5424488"/>
            <a:chExt cx="363538" cy="641350"/>
          </a:xfr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1"/>
          </a:gradFill>
        </p:grpSpPr>
        <p:sp>
          <p:nvSpPr>
            <p:cNvPr id="19" name="Freeform 1842"/>
            <p:cNvSpPr>
              <a:spLocks noEditPoints="1"/>
            </p:cNvSpPr>
            <p:nvPr/>
          </p:nvSpPr>
          <p:spPr bwMode="auto">
            <a:xfrm>
              <a:off x="7394577" y="5473701"/>
              <a:ext cx="217488" cy="217488"/>
            </a:xfrm>
            <a:custGeom>
              <a:avLst/>
              <a:gdLst>
                <a:gd name="T0" fmla="*/ 0 w 125"/>
                <a:gd name="T1" fmla="*/ 62 h 125"/>
                <a:gd name="T2" fmla="*/ 63 w 125"/>
                <a:gd name="T3" fmla="*/ 0 h 125"/>
                <a:gd name="T4" fmla="*/ 63 w 125"/>
                <a:gd name="T5" fmla="*/ 0 h 125"/>
                <a:gd name="T6" fmla="*/ 125 w 125"/>
                <a:gd name="T7" fmla="*/ 62 h 125"/>
                <a:gd name="T8" fmla="*/ 125 w 125"/>
                <a:gd name="T9" fmla="*/ 62 h 125"/>
                <a:gd name="T10" fmla="*/ 63 w 125"/>
                <a:gd name="T11" fmla="*/ 125 h 125"/>
                <a:gd name="T12" fmla="*/ 63 w 125"/>
                <a:gd name="T13" fmla="*/ 125 h 125"/>
                <a:gd name="T14" fmla="*/ 0 w 125"/>
                <a:gd name="T15" fmla="*/ 62 h 125"/>
                <a:gd name="T16" fmla="*/ 4 w 125"/>
                <a:gd name="T17" fmla="*/ 62 h 125"/>
                <a:gd name="T18" fmla="*/ 63 w 125"/>
                <a:gd name="T19" fmla="*/ 121 h 125"/>
                <a:gd name="T20" fmla="*/ 63 w 125"/>
                <a:gd name="T21" fmla="*/ 121 h 125"/>
                <a:gd name="T22" fmla="*/ 121 w 125"/>
                <a:gd name="T23" fmla="*/ 62 h 125"/>
                <a:gd name="T24" fmla="*/ 121 w 125"/>
                <a:gd name="T25" fmla="*/ 62 h 125"/>
                <a:gd name="T26" fmla="*/ 63 w 125"/>
                <a:gd name="T27" fmla="*/ 4 h 125"/>
                <a:gd name="T28" fmla="*/ 63 w 125"/>
                <a:gd name="T29" fmla="*/ 4 h 125"/>
                <a:gd name="T30" fmla="*/ 4 w 125"/>
                <a:gd name="T31" fmla="*/ 62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5" h="125">
                  <a:moveTo>
                    <a:pt x="0" y="62"/>
                  </a:moveTo>
                  <a:cubicBezTo>
                    <a:pt x="0" y="28"/>
                    <a:pt x="28" y="0"/>
                    <a:pt x="63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97" y="0"/>
                    <a:pt x="125" y="28"/>
                    <a:pt x="125" y="62"/>
                  </a:cubicBezTo>
                  <a:cubicBezTo>
                    <a:pt x="125" y="62"/>
                    <a:pt x="125" y="62"/>
                    <a:pt x="125" y="62"/>
                  </a:cubicBezTo>
                  <a:cubicBezTo>
                    <a:pt x="125" y="97"/>
                    <a:pt x="97" y="125"/>
                    <a:pt x="63" y="125"/>
                  </a:cubicBezTo>
                  <a:cubicBezTo>
                    <a:pt x="63" y="125"/>
                    <a:pt x="63" y="125"/>
                    <a:pt x="63" y="125"/>
                  </a:cubicBezTo>
                  <a:cubicBezTo>
                    <a:pt x="28" y="125"/>
                    <a:pt x="0" y="97"/>
                    <a:pt x="0" y="62"/>
                  </a:cubicBezTo>
                  <a:close/>
                  <a:moveTo>
                    <a:pt x="4" y="62"/>
                  </a:moveTo>
                  <a:cubicBezTo>
                    <a:pt x="4" y="95"/>
                    <a:pt x="30" y="121"/>
                    <a:pt x="63" y="121"/>
                  </a:cubicBezTo>
                  <a:cubicBezTo>
                    <a:pt x="63" y="121"/>
                    <a:pt x="63" y="121"/>
                    <a:pt x="63" y="121"/>
                  </a:cubicBezTo>
                  <a:cubicBezTo>
                    <a:pt x="95" y="121"/>
                    <a:pt x="121" y="95"/>
                    <a:pt x="121" y="62"/>
                  </a:cubicBezTo>
                  <a:cubicBezTo>
                    <a:pt x="121" y="62"/>
                    <a:pt x="121" y="62"/>
                    <a:pt x="121" y="62"/>
                  </a:cubicBezTo>
                  <a:cubicBezTo>
                    <a:pt x="121" y="30"/>
                    <a:pt x="95" y="4"/>
                    <a:pt x="63" y="4"/>
                  </a:cubicBezTo>
                  <a:cubicBezTo>
                    <a:pt x="63" y="4"/>
                    <a:pt x="63" y="4"/>
                    <a:pt x="63" y="4"/>
                  </a:cubicBezTo>
                  <a:cubicBezTo>
                    <a:pt x="30" y="4"/>
                    <a:pt x="4" y="30"/>
                    <a:pt x="4" y="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843"/>
            <p:cNvSpPr>
              <a:spLocks noEditPoints="1"/>
            </p:cNvSpPr>
            <p:nvPr/>
          </p:nvSpPr>
          <p:spPr bwMode="auto">
            <a:xfrm>
              <a:off x="7391402" y="5470526"/>
              <a:ext cx="225425" cy="223838"/>
            </a:xfrm>
            <a:custGeom>
              <a:avLst/>
              <a:gdLst>
                <a:gd name="T0" fmla="*/ 0 w 129"/>
                <a:gd name="T1" fmla="*/ 64 h 129"/>
                <a:gd name="T2" fmla="*/ 65 w 129"/>
                <a:gd name="T3" fmla="*/ 0 h 129"/>
                <a:gd name="T4" fmla="*/ 65 w 129"/>
                <a:gd name="T5" fmla="*/ 0 h 129"/>
                <a:gd name="T6" fmla="*/ 129 w 129"/>
                <a:gd name="T7" fmla="*/ 64 h 129"/>
                <a:gd name="T8" fmla="*/ 129 w 129"/>
                <a:gd name="T9" fmla="*/ 64 h 129"/>
                <a:gd name="T10" fmla="*/ 65 w 129"/>
                <a:gd name="T11" fmla="*/ 129 h 129"/>
                <a:gd name="T12" fmla="*/ 65 w 129"/>
                <a:gd name="T13" fmla="*/ 129 h 129"/>
                <a:gd name="T14" fmla="*/ 0 w 129"/>
                <a:gd name="T15" fmla="*/ 64 h 129"/>
                <a:gd name="T16" fmla="*/ 125 w 129"/>
                <a:gd name="T17" fmla="*/ 64 h 129"/>
                <a:gd name="T18" fmla="*/ 69 w 129"/>
                <a:gd name="T19" fmla="*/ 125 h 129"/>
                <a:gd name="T20" fmla="*/ 69 w 129"/>
                <a:gd name="T21" fmla="*/ 125 h 129"/>
                <a:gd name="T22" fmla="*/ 125 w 129"/>
                <a:gd name="T23" fmla="*/ 64 h 129"/>
                <a:gd name="T24" fmla="*/ 125 w 129"/>
                <a:gd name="T25" fmla="*/ 64 h 129"/>
                <a:gd name="T26" fmla="*/ 65 w 129"/>
                <a:gd name="T27" fmla="*/ 4 h 129"/>
                <a:gd name="T28" fmla="*/ 65 w 129"/>
                <a:gd name="T29" fmla="*/ 4 h 129"/>
                <a:gd name="T30" fmla="*/ 125 w 129"/>
                <a:gd name="T31" fmla="*/ 64 h 129"/>
                <a:gd name="T32" fmla="*/ 65 w 129"/>
                <a:gd name="T33" fmla="*/ 121 h 129"/>
                <a:gd name="T34" fmla="*/ 121 w 129"/>
                <a:gd name="T35" fmla="*/ 64 h 129"/>
                <a:gd name="T36" fmla="*/ 121 w 129"/>
                <a:gd name="T37" fmla="*/ 64 h 129"/>
                <a:gd name="T38" fmla="*/ 65 w 129"/>
                <a:gd name="T39" fmla="*/ 8 h 129"/>
                <a:gd name="T40" fmla="*/ 65 w 129"/>
                <a:gd name="T41" fmla="*/ 8 h 129"/>
                <a:gd name="T42" fmla="*/ 8 w 129"/>
                <a:gd name="T43" fmla="*/ 64 h 129"/>
                <a:gd name="T44" fmla="*/ 8 w 129"/>
                <a:gd name="T45" fmla="*/ 64 h 129"/>
                <a:gd name="T46" fmla="*/ 65 w 129"/>
                <a:gd name="T47" fmla="*/ 121 h 129"/>
                <a:gd name="T48" fmla="*/ 22 w 129"/>
                <a:gd name="T49" fmla="*/ 22 h 129"/>
                <a:gd name="T50" fmla="*/ 63 w 129"/>
                <a:gd name="T51" fmla="*/ 4 h 129"/>
                <a:gd name="T52" fmla="*/ 63 w 129"/>
                <a:gd name="T53" fmla="*/ 4 h 129"/>
                <a:gd name="T54" fmla="*/ 22 w 129"/>
                <a:gd name="T55" fmla="*/ 22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9" h="129">
                  <a:moveTo>
                    <a:pt x="0" y="64"/>
                  </a:moveTo>
                  <a:cubicBezTo>
                    <a:pt x="0" y="29"/>
                    <a:pt x="29" y="0"/>
                    <a:pt x="65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100" y="0"/>
                    <a:pt x="129" y="29"/>
                    <a:pt x="129" y="64"/>
                  </a:cubicBezTo>
                  <a:cubicBezTo>
                    <a:pt x="129" y="64"/>
                    <a:pt x="129" y="64"/>
                    <a:pt x="129" y="64"/>
                  </a:cubicBezTo>
                  <a:cubicBezTo>
                    <a:pt x="129" y="100"/>
                    <a:pt x="100" y="129"/>
                    <a:pt x="65" y="129"/>
                  </a:cubicBezTo>
                  <a:cubicBezTo>
                    <a:pt x="65" y="129"/>
                    <a:pt x="65" y="129"/>
                    <a:pt x="65" y="129"/>
                  </a:cubicBezTo>
                  <a:cubicBezTo>
                    <a:pt x="29" y="129"/>
                    <a:pt x="0" y="100"/>
                    <a:pt x="0" y="64"/>
                  </a:cubicBezTo>
                  <a:close/>
                  <a:moveTo>
                    <a:pt x="125" y="64"/>
                  </a:moveTo>
                  <a:cubicBezTo>
                    <a:pt x="125" y="96"/>
                    <a:pt x="100" y="122"/>
                    <a:pt x="69" y="125"/>
                  </a:cubicBezTo>
                  <a:cubicBezTo>
                    <a:pt x="69" y="125"/>
                    <a:pt x="69" y="125"/>
                    <a:pt x="69" y="125"/>
                  </a:cubicBezTo>
                  <a:cubicBezTo>
                    <a:pt x="100" y="122"/>
                    <a:pt x="125" y="96"/>
                    <a:pt x="125" y="64"/>
                  </a:cubicBezTo>
                  <a:cubicBezTo>
                    <a:pt x="125" y="64"/>
                    <a:pt x="125" y="64"/>
                    <a:pt x="125" y="64"/>
                  </a:cubicBezTo>
                  <a:cubicBezTo>
                    <a:pt x="125" y="31"/>
                    <a:pt x="98" y="4"/>
                    <a:pt x="65" y="4"/>
                  </a:cubicBezTo>
                  <a:cubicBezTo>
                    <a:pt x="65" y="4"/>
                    <a:pt x="65" y="4"/>
                    <a:pt x="65" y="4"/>
                  </a:cubicBezTo>
                  <a:cubicBezTo>
                    <a:pt x="98" y="4"/>
                    <a:pt x="125" y="31"/>
                    <a:pt x="125" y="64"/>
                  </a:cubicBezTo>
                  <a:close/>
                  <a:moveTo>
                    <a:pt x="65" y="121"/>
                  </a:moveTo>
                  <a:cubicBezTo>
                    <a:pt x="96" y="121"/>
                    <a:pt x="121" y="95"/>
                    <a:pt x="121" y="64"/>
                  </a:cubicBezTo>
                  <a:cubicBezTo>
                    <a:pt x="121" y="64"/>
                    <a:pt x="121" y="64"/>
                    <a:pt x="121" y="64"/>
                  </a:cubicBezTo>
                  <a:cubicBezTo>
                    <a:pt x="121" y="33"/>
                    <a:pt x="96" y="8"/>
                    <a:pt x="65" y="8"/>
                  </a:cubicBezTo>
                  <a:cubicBezTo>
                    <a:pt x="65" y="8"/>
                    <a:pt x="65" y="8"/>
                    <a:pt x="65" y="8"/>
                  </a:cubicBezTo>
                  <a:cubicBezTo>
                    <a:pt x="33" y="8"/>
                    <a:pt x="8" y="33"/>
                    <a:pt x="8" y="64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8" y="95"/>
                    <a:pt x="33" y="121"/>
                    <a:pt x="65" y="121"/>
                  </a:cubicBezTo>
                  <a:close/>
                  <a:moveTo>
                    <a:pt x="22" y="22"/>
                  </a:moveTo>
                  <a:cubicBezTo>
                    <a:pt x="33" y="11"/>
                    <a:pt x="47" y="4"/>
                    <a:pt x="63" y="4"/>
                  </a:cubicBezTo>
                  <a:cubicBezTo>
                    <a:pt x="63" y="4"/>
                    <a:pt x="63" y="4"/>
                    <a:pt x="63" y="4"/>
                  </a:cubicBezTo>
                  <a:cubicBezTo>
                    <a:pt x="47" y="4"/>
                    <a:pt x="33" y="11"/>
                    <a:pt x="22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844"/>
            <p:cNvSpPr/>
            <p:nvPr/>
          </p:nvSpPr>
          <p:spPr bwMode="auto">
            <a:xfrm>
              <a:off x="7377114" y="5583238"/>
              <a:ext cx="22225" cy="19050"/>
            </a:xfrm>
            <a:custGeom>
              <a:avLst/>
              <a:gdLst>
                <a:gd name="T0" fmla="*/ 0 w 14"/>
                <a:gd name="T1" fmla="*/ 8 h 12"/>
                <a:gd name="T2" fmla="*/ 12 w 14"/>
                <a:gd name="T3" fmla="*/ 0 h 12"/>
                <a:gd name="T4" fmla="*/ 14 w 14"/>
                <a:gd name="T5" fmla="*/ 4 h 12"/>
                <a:gd name="T6" fmla="*/ 2 w 14"/>
                <a:gd name="T7" fmla="*/ 12 h 12"/>
                <a:gd name="T8" fmla="*/ 0 w 14"/>
                <a:gd name="T9" fmla="*/ 8 h 12"/>
                <a:gd name="T10" fmla="*/ 0 w 14"/>
                <a:gd name="T11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12">
                  <a:moveTo>
                    <a:pt x="0" y="8"/>
                  </a:moveTo>
                  <a:lnTo>
                    <a:pt x="12" y="0"/>
                  </a:lnTo>
                  <a:lnTo>
                    <a:pt x="14" y="4"/>
                  </a:lnTo>
                  <a:lnTo>
                    <a:pt x="2" y="12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845"/>
            <p:cNvSpPr/>
            <p:nvPr/>
          </p:nvSpPr>
          <p:spPr bwMode="auto">
            <a:xfrm>
              <a:off x="7372352" y="5580063"/>
              <a:ext cx="33338" cy="25400"/>
            </a:xfrm>
            <a:custGeom>
              <a:avLst/>
              <a:gdLst>
                <a:gd name="T0" fmla="*/ 1 w 21"/>
                <a:gd name="T1" fmla="*/ 11 h 16"/>
                <a:gd name="T2" fmla="*/ 3 w 21"/>
                <a:gd name="T3" fmla="*/ 10 h 16"/>
                <a:gd name="T4" fmla="*/ 4 w 21"/>
                <a:gd name="T5" fmla="*/ 12 h 16"/>
                <a:gd name="T6" fmla="*/ 3 w 21"/>
                <a:gd name="T7" fmla="*/ 10 h 16"/>
                <a:gd name="T8" fmla="*/ 1 w 21"/>
                <a:gd name="T9" fmla="*/ 11 h 16"/>
                <a:gd name="T10" fmla="*/ 0 w 21"/>
                <a:gd name="T11" fmla="*/ 9 h 16"/>
                <a:gd name="T12" fmla="*/ 16 w 21"/>
                <a:gd name="T13" fmla="*/ 0 h 16"/>
                <a:gd name="T14" fmla="*/ 21 w 21"/>
                <a:gd name="T15" fmla="*/ 8 h 16"/>
                <a:gd name="T16" fmla="*/ 4 w 21"/>
                <a:gd name="T17" fmla="*/ 16 h 16"/>
                <a:gd name="T18" fmla="*/ 1 w 21"/>
                <a:gd name="T19" fmla="*/ 11 h 16"/>
                <a:gd name="T20" fmla="*/ 1 w 21"/>
                <a:gd name="T21" fmla="*/ 1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" h="16">
                  <a:moveTo>
                    <a:pt x="1" y="11"/>
                  </a:moveTo>
                  <a:lnTo>
                    <a:pt x="3" y="10"/>
                  </a:lnTo>
                  <a:lnTo>
                    <a:pt x="4" y="12"/>
                  </a:lnTo>
                  <a:lnTo>
                    <a:pt x="3" y="10"/>
                  </a:lnTo>
                  <a:lnTo>
                    <a:pt x="1" y="11"/>
                  </a:lnTo>
                  <a:lnTo>
                    <a:pt x="0" y="9"/>
                  </a:lnTo>
                  <a:lnTo>
                    <a:pt x="16" y="0"/>
                  </a:lnTo>
                  <a:lnTo>
                    <a:pt x="21" y="8"/>
                  </a:lnTo>
                  <a:lnTo>
                    <a:pt x="4" y="16"/>
                  </a:lnTo>
                  <a:lnTo>
                    <a:pt x="1" y="11"/>
                  </a:lnTo>
                  <a:lnTo>
                    <a:pt x="1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846"/>
            <p:cNvSpPr/>
            <p:nvPr/>
          </p:nvSpPr>
          <p:spPr bwMode="auto">
            <a:xfrm>
              <a:off x="7413627" y="5589588"/>
              <a:ext cx="84138" cy="58738"/>
            </a:xfrm>
            <a:custGeom>
              <a:avLst/>
              <a:gdLst>
                <a:gd name="T0" fmla="*/ 0 w 48"/>
                <a:gd name="T1" fmla="*/ 30 h 33"/>
                <a:gd name="T2" fmla="*/ 0 w 48"/>
                <a:gd name="T3" fmla="*/ 30 h 33"/>
                <a:gd name="T4" fmla="*/ 2 w 48"/>
                <a:gd name="T5" fmla="*/ 26 h 33"/>
                <a:gd name="T6" fmla="*/ 5 w 48"/>
                <a:gd name="T7" fmla="*/ 28 h 33"/>
                <a:gd name="T8" fmla="*/ 5 w 48"/>
                <a:gd name="T9" fmla="*/ 28 h 33"/>
                <a:gd name="T10" fmla="*/ 13 w 48"/>
                <a:gd name="T11" fmla="*/ 29 h 33"/>
                <a:gd name="T12" fmla="*/ 13 w 48"/>
                <a:gd name="T13" fmla="*/ 29 h 33"/>
                <a:gd name="T14" fmla="*/ 23 w 48"/>
                <a:gd name="T15" fmla="*/ 26 h 33"/>
                <a:gd name="T16" fmla="*/ 23 w 48"/>
                <a:gd name="T17" fmla="*/ 26 h 33"/>
                <a:gd name="T18" fmla="*/ 37 w 48"/>
                <a:gd name="T19" fmla="*/ 11 h 33"/>
                <a:gd name="T20" fmla="*/ 37 w 48"/>
                <a:gd name="T21" fmla="*/ 11 h 33"/>
                <a:gd name="T22" fmla="*/ 44 w 48"/>
                <a:gd name="T23" fmla="*/ 0 h 33"/>
                <a:gd name="T24" fmla="*/ 44 w 48"/>
                <a:gd name="T25" fmla="*/ 0 h 33"/>
                <a:gd name="T26" fmla="*/ 48 w 48"/>
                <a:gd name="T27" fmla="*/ 3 h 33"/>
                <a:gd name="T28" fmla="*/ 25 w 48"/>
                <a:gd name="T29" fmla="*/ 30 h 33"/>
                <a:gd name="T30" fmla="*/ 25 w 48"/>
                <a:gd name="T31" fmla="*/ 30 h 33"/>
                <a:gd name="T32" fmla="*/ 13 w 48"/>
                <a:gd name="T33" fmla="*/ 33 h 33"/>
                <a:gd name="T34" fmla="*/ 13 w 48"/>
                <a:gd name="T35" fmla="*/ 33 h 33"/>
                <a:gd name="T36" fmla="*/ 0 w 48"/>
                <a:gd name="T37" fmla="*/ 3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8" h="33">
                  <a:moveTo>
                    <a:pt x="0" y="30"/>
                  </a:moveTo>
                  <a:cubicBezTo>
                    <a:pt x="0" y="30"/>
                    <a:pt x="0" y="30"/>
                    <a:pt x="0" y="30"/>
                  </a:cubicBezTo>
                  <a:cubicBezTo>
                    <a:pt x="2" y="26"/>
                    <a:pt x="2" y="26"/>
                    <a:pt x="2" y="26"/>
                  </a:cubicBezTo>
                  <a:cubicBezTo>
                    <a:pt x="2" y="26"/>
                    <a:pt x="3" y="27"/>
                    <a:pt x="5" y="28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7" y="28"/>
                    <a:pt x="10" y="29"/>
                    <a:pt x="13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7" y="29"/>
                    <a:pt x="20" y="28"/>
                    <a:pt x="23" y="26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27" y="23"/>
                    <a:pt x="33" y="17"/>
                    <a:pt x="37" y="11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41" y="5"/>
                    <a:pt x="44" y="0"/>
                    <a:pt x="44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8" y="3"/>
                    <a:pt x="35" y="22"/>
                    <a:pt x="25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1" y="32"/>
                    <a:pt x="17" y="33"/>
                    <a:pt x="13" y="33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6" y="33"/>
                    <a:pt x="0" y="30"/>
                    <a:pt x="0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847"/>
            <p:cNvSpPr>
              <a:spLocks noEditPoints="1"/>
            </p:cNvSpPr>
            <p:nvPr/>
          </p:nvSpPr>
          <p:spPr bwMode="auto">
            <a:xfrm>
              <a:off x="7410452" y="5586413"/>
              <a:ext cx="92075" cy="65088"/>
            </a:xfrm>
            <a:custGeom>
              <a:avLst/>
              <a:gdLst>
                <a:gd name="T0" fmla="*/ 1 w 53"/>
                <a:gd name="T1" fmla="*/ 33 h 37"/>
                <a:gd name="T2" fmla="*/ 0 w 53"/>
                <a:gd name="T3" fmla="*/ 31 h 37"/>
                <a:gd name="T4" fmla="*/ 2 w 53"/>
                <a:gd name="T5" fmla="*/ 27 h 37"/>
                <a:gd name="T6" fmla="*/ 4 w 53"/>
                <a:gd name="T7" fmla="*/ 26 h 37"/>
                <a:gd name="T8" fmla="*/ 4 w 53"/>
                <a:gd name="T9" fmla="*/ 26 h 37"/>
                <a:gd name="T10" fmla="*/ 4 w 53"/>
                <a:gd name="T11" fmla="*/ 26 h 37"/>
                <a:gd name="T12" fmla="*/ 4 w 53"/>
                <a:gd name="T13" fmla="*/ 26 h 37"/>
                <a:gd name="T14" fmla="*/ 5 w 53"/>
                <a:gd name="T15" fmla="*/ 26 h 37"/>
                <a:gd name="T16" fmla="*/ 5 w 53"/>
                <a:gd name="T17" fmla="*/ 26 h 37"/>
                <a:gd name="T18" fmla="*/ 5 w 53"/>
                <a:gd name="T19" fmla="*/ 27 h 37"/>
                <a:gd name="T20" fmla="*/ 8 w 53"/>
                <a:gd name="T21" fmla="*/ 28 h 37"/>
                <a:gd name="T22" fmla="*/ 15 w 53"/>
                <a:gd name="T23" fmla="*/ 29 h 37"/>
                <a:gd name="T24" fmla="*/ 15 w 53"/>
                <a:gd name="T25" fmla="*/ 29 h 37"/>
                <a:gd name="T26" fmla="*/ 16 w 53"/>
                <a:gd name="T27" fmla="*/ 29 h 37"/>
                <a:gd name="T28" fmla="*/ 24 w 53"/>
                <a:gd name="T29" fmla="*/ 27 h 37"/>
                <a:gd name="T30" fmla="*/ 37 w 53"/>
                <a:gd name="T31" fmla="*/ 12 h 37"/>
                <a:gd name="T32" fmla="*/ 45 w 53"/>
                <a:gd name="T33" fmla="*/ 1 h 37"/>
                <a:gd name="T34" fmla="*/ 45 w 53"/>
                <a:gd name="T35" fmla="*/ 1 h 37"/>
                <a:gd name="T36" fmla="*/ 53 w 53"/>
                <a:gd name="T37" fmla="*/ 4 h 37"/>
                <a:gd name="T38" fmla="*/ 51 w 53"/>
                <a:gd name="T39" fmla="*/ 6 h 37"/>
                <a:gd name="T40" fmla="*/ 51 w 53"/>
                <a:gd name="T41" fmla="*/ 7 h 37"/>
                <a:gd name="T42" fmla="*/ 49 w 53"/>
                <a:gd name="T43" fmla="*/ 9 h 37"/>
                <a:gd name="T44" fmla="*/ 44 w 53"/>
                <a:gd name="T45" fmla="*/ 17 h 37"/>
                <a:gd name="T46" fmla="*/ 28 w 53"/>
                <a:gd name="T47" fmla="*/ 33 h 37"/>
                <a:gd name="T48" fmla="*/ 15 w 53"/>
                <a:gd name="T49" fmla="*/ 37 h 37"/>
                <a:gd name="T50" fmla="*/ 1 w 53"/>
                <a:gd name="T51" fmla="*/ 34 h 37"/>
                <a:gd name="T52" fmla="*/ 2 w 53"/>
                <a:gd name="T53" fmla="*/ 32 h 37"/>
                <a:gd name="T54" fmla="*/ 15 w 53"/>
                <a:gd name="T55" fmla="*/ 33 h 37"/>
                <a:gd name="T56" fmla="*/ 22 w 53"/>
                <a:gd name="T57" fmla="*/ 32 h 37"/>
                <a:gd name="T58" fmla="*/ 15 w 53"/>
                <a:gd name="T59" fmla="*/ 33 h 37"/>
                <a:gd name="T60" fmla="*/ 15 w 53"/>
                <a:gd name="T61" fmla="*/ 33 h 37"/>
                <a:gd name="T62" fmla="*/ 14 w 53"/>
                <a:gd name="T63" fmla="*/ 33 h 37"/>
                <a:gd name="T64" fmla="*/ 11 w 53"/>
                <a:gd name="T65" fmla="*/ 32 h 37"/>
                <a:gd name="T66" fmla="*/ 7 w 53"/>
                <a:gd name="T67" fmla="*/ 31 h 37"/>
                <a:gd name="T68" fmla="*/ 5 w 53"/>
                <a:gd name="T69" fmla="*/ 31 h 37"/>
                <a:gd name="T70" fmla="*/ 11 w 53"/>
                <a:gd name="T71" fmla="*/ 32 h 37"/>
                <a:gd name="T72" fmla="*/ 22 w 53"/>
                <a:gd name="T73" fmla="*/ 32 h 37"/>
                <a:gd name="T74" fmla="*/ 22 w 53"/>
                <a:gd name="T75" fmla="*/ 32 h 37"/>
                <a:gd name="T76" fmla="*/ 3 w 53"/>
                <a:gd name="T77" fmla="*/ 30 h 37"/>
                <a:gd name="T78" fmla="*/ 3 w 53"/>
                <a:gd name="T79" fmla="*/ 30 h 37"/>
                <a:gd name="T80" fmla="*/ 3 w 53"/>
                <a:gd name="T81" fmla="*/ 30 h 37"/>
                <a:gd name="T82" fmla="*/ 3 w 53"/>
                <a:gd name="T83" fmla="*/ 30 h 37"/>
                <a:gd name="T84" fmla="*/ 2 w 53"/>
                <a:gd name="T85" fmla="*/ 29 h 37"/>
                <a:gd name="T86" fmla="*/ 2 w 53"/>
                <a:gd name="T87" fmla="*/ 29 h 37"/>
                <a:gd name="T88" fmla="*/ 41 w 53"/>
                <a:gd name="T89" fmla="*/ 14 h 37"/>
                <a:gd name="T90" fmla="*/ 39 w 53"/>
                <a:gd name="T91" fmla="*/ 17 h 37"/>
                <a:gd name="T92" fmla="*/ 46 w 53"/>
                <a:gd name="T93" fmla="*/ 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3" h="37">
                  <a:moveTo>
                    <a:pt x="1" y="34"/>
                  </a:moveTo>
                  <a:cubicBezTo>
                    <a:pt x="1" y="33"/>
                    <a:pt x="1" y="33"/>
                    <a:pt x="1" y="33"/>
                  </a:cubicBezTo>
                  <a:cubicBezTo>
                    <a:pt x="1" y="31"/>
                    <a:pt x="1" y="31"/>
                    <a:pt x="1" y="31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3" y="26"/>
                    <a:pt x="3" y="26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6"/>
                    <a:pt x="4" y="26"/>
                    <a:pt x="5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5" y="27"/>
                    <a:pt x="5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6" y="27"/>
                    <a:pt x="7" y="27"/>
                    <a:pt x="8" y="28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10" y="28"/>
                    <a:pt x="13" y="29"/>
                    <a:pt x="15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8" y="29"/>
                    <a:pt x="21" y="28"/>
                    <a:pt x="24" y="27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8" y="24"/>
                    <a:pt x="33" y="17"/>
                    <a:pt x="37" y="12"/>
                  </a:cubicBezTo>
                  <a:cubicBezTo>
                    <a:pt x="37" y="12"/>
                    <a:pt x="37" y="12"/>
                    <a:pt x="37" y="12"/>
                  </a:cubicBezTo>
                  <a:cubicBezTo>
                    <a:pt x="42" y="6"/>
                    <a:pt x="45" y="1"/>
                    <a:pt x="45" y="1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51" y="6"/>
                    <a:pt x="51" y="6"/>
                    <a:pt x="51" y="7"/>
                  </a:cubicBezTo>
                  <a:cubicBezTo>
                    <a:pt x="51" y="7"/>
                    <a:pt x="51" y="7"/>
                    <a:pt x="51" y="7"/>
                  </a:cubicBezTo>
                  <a:cubicBezTo>
                    <a:pt x="50" y="7"/>
                    <a:pt x="50" y="8"/>
                    <a:pt x="49" y="9"/>
                  </a:cubicBezTo>
                  <a:cubicBezTo>
                    <a:pt x="49" y="9"/>
                    <a:pt x="49" y="9"/>
                    <a:pt x="49" y="9"/>
                  </a:cubicBezTo>
                  <a:cubicBezTo>
                    <a:pt x="48" y="11"/>
                    <a:pt x="46" y="14"/>
                    <a:pt x="44" y="17"/>
                  </a:cubicBezTo>
                  <a:cubicBezTo>
                    <a:pt x="44" y="17"/>
                    <a:pt x="44" y="17"/>
                    <a:pt x="44" y="17"/>
                  </a:cubicBezTo>
                  <a:cubicBezTo>
                    <a:pt x="39" y="22"/>
                    <a:pt x="34" y="29"/>
                    <a:pt x="28" y="33"/>
                  </a:cubicBezTo>
                  <a:cubicBezTo>
                    <a:pt x="28" y="33"/>
                    <a:pt x="28" y="33"/>
                    <a:pt x="28" y="33"/>
                  </a:cubicBezTo>
                  <a:cubicBezTo>
                    <a:pt x="24" y="36"/>
                    <a:pt x="19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8" y="37"/>
                    <a:pt x="2" y="34"/>
                    <a:pt x="1" y="34"/>
                  </a:cubicBezTo>
                  <a:close/>
                  <a:moveTo>
                    <a:pt x="1" y="34"/>
                  </a:moveTo>
                  <a:cubicBezTo>
                    <a:pt x="2" y="32"/>
                    <a:pt x="2" y="32"/>
                    <a:pt x="2" y="32"/>
                  </a:cubicBezTo>
                  <a:cubicBezTo>
                    <a:pt x="1" y="34"/>
                    <a:pt x="1" y="34"/>
                    <a:pt x="1" y="34"/>
                  </a:cubicBezTo>
                  <a:close/>
                  <a:moveTo>
                    <a:pt x="15" y="33"/>
                  </a:moveTo>
                  <a:cubicBezTo>
                    <a:pt x="17" y="33"/>
                    <a:pt x="20" y="33"/>
                    <a:pt x="22" y="32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20" y="33"/>
                    <a:pt x="17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3"/>
                    <a:pt x="15" y="33"/>
                    <a:pt x="15" y="33"/>
                  </a:cubicBezTo>
                  <a:close/>
                  <a:moveTo>
                    <a:pt x="11" y="32"/>
                  </a:moveTo>
                  <a:cubicBezTo>
                    <a:pt x="9" y="32"/>
                    <a:pt x="8" y="32"/>
                    <a:pt x="7" y="31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6" y="31"/>
                    <a:pt x="5" y="31"/>
                    <a:pt x="5" y="31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6" y="31"/>
                    <a:pt x="8" y="32"/>
                    <a:pt x="11" y="32"/>
                  </a:cubicBezTo>
                  <a:close/>
                  <a:moveTo>
                    <a:pt x="22" y="32"/>
                  </a:moveTo>
                  <a:cubicBezTo>
                    <a:pt x="22" y="32"/>
                    <a:pt x="22" y="32"/>
                    <a:pt x="22" y="32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22" y="32"/>
                    <a:pt x="22" y="32"/>
                    <a:pt x="22" y="32"/>
                  </a:cubicBezTo>
                  <a:close/>
                  <a:moveTo>
                    <a:pt x="3" y="30"/>
                  </a:moveTo>
                  <a:cubicBezTo>
                    <a:pt x="3" y="30"/>
                    <a:pt x="3" y="30"/>
                    <a:pt x="3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3" y="30"/>
                    <a:pt x="3" y="30"/>
                    <a:pt x="3" y="30"/>
                  </a:cubicBezTo>
                  <a:close/>
                  <a:moveTo>
                    <a:pt x="2" y="29"/>
                  </a:moveTo>
                  <a:cubicBezTo>
                    <a:pt x="2" y="29"/>
                    <a:pt x="2" y="29"/>
                    <a:pt x="2" y="29"/>
                  </a:cubicBezTo>
                  <a:cubicBezTo>
                    <a:pt x="2" y="29"/>
                    <a:pt x="2" y="29"/>
                    <a:pt x="2" y="29"/>
                  </a:cubicBezTo>
                  <a:cubicBezTo>
                    <a:pt x="2" y="29"/>
                    <a:pt x="2" y="29"/>
                    <a:pt x="2" y="29"/>
                  </a:cubicBezTo>
                  <a:close/>
                  <a:moveTo>
                    <a:pt x="41" y="14"/>
                  </a:moveTo>
                  <a:cubicBezTo>
                    <a:pt x="40" y="15"/>
                    <a:pt x="39" y="16"/>
                    <a:pt x="39" y="17"/>
                  </a:cubicBezTo>
                  <a:cubicBezTo>
                    <a:pt x="39" y="17"/>
                    <a:pt x="39" y="17"/>
                    <a:pt x="39" y="17"/>
                  </a:cubicBezTo>
                  <a:cubicBezTo>
                    <a:pt x="41" y="13"/>
                    <a:pt x="44" y="10"/>
                    <a:pt x="46" y="7"/>
                  </a:cubicBezTo>
                  <a:cubicBezTo>
                    <a:pt x="46" y="7"/>
                    <a:pt x="46" y="7"/>
                    <a:pt x="46" y="7"/>
                  </a:cubicBezTo>
                  <a:cubicBezTo>
                    <a:pt x="44" y="9"/>
                    <a:pt x="43" y="11"/>
                    <a:pt x="41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848"/>
            <p:cNvSpPr/>
            <p:nvPr/>
          </p:nvSpPr>
          <p:spPr bwMode="auto">
            <a:xfrm>
              <a:off x="7483477" y="5580063"/>
              <a:ext cx="17463" cy="15875"/>
            </a:xfrm>
            <a:custGeom>
              <a:avLst/>
              <a:gdLst>
                <a:gd name="T0" fmla="*/ 0 w 11"/>
                <a:gd name="T1" fmla="*/ 3 h 10"/>
                <a:gd name="T2" fmla="*/ 3 w 11"/>
                <a:gd name="T3" fmla="*/ 0 h 10"/>
                <a:gd name="T4" fmla="*/ 11 w 11"/>
                <a:gd name="T5" fmla="*/ 6 h 10"/>
                <a:gd name="T6" fmla="*/ 8 w 11"/>
                <a:gd name="T7" fmla="*/ 10 h 10"/>
                <a:gd name="T8" fmla="*/ 0 w 11"/>
                <a:gd name="T9" fmla="*/ 3 h 10"/>
                <a:gd name="T10" fmla="*/ 0 w 11"/>
                <a:gd name="T11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10">
                  <a:moveTo>
                    <a:pt x="0" y="3"/>
                  </a:moveTo>
                  <a:lnTo>
                    <a:pt x="3" y="0"/>
                  </a:lnTo>
                  <a:lnTo>
                    <a:pt x="11" y="6"/>
                  </a:lnTo>
                  <a:lnTo>
                    <a:pt x="8" y="10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1849"/>
            <p:cNvSpPr>
              <a:spLocks noEditPoints="1"/>
            </p:cNvSpPr>
            <p:nvPr/>
          </p:nvSpPr>
          <p:spPr bwMode="auto">
            <a:xfrm>
              <a:off x="7478714" y="5575301"/>
              <a:ext cx="26988" cy="25400"/>
            </a:xfrm>
            <a:custGeom>
              <a:avLst/>
              <a:gdLst>
                <a:gd name="T0" fmla="*/ 2 w 17"/>
                <a:gd name="T1" fmla="*/ 7 h 16"/>
                <a:gd name="T2" fmla="*/ 3 w 17"/>
                <a:gd name="T3" fmla="*/ 6 h 16"/>
                <a:gd name="T4" fmla="*/ 5 w 17"/>
                <a:gd name="T5" fmla="*/ 7 h 16"/>
                <a:gd name="T6" fmla="*/ 3 w 17"/>
                <a:gd name="T7" fmla="*/ 6 h 16"/>
                <a:gd name="T8" fmla="*/ 2 w 17"/>
                <a:gd name="T9" fmla="*/ 7 h 16"/>
                <a:gd name="T10" fmla="*/ 0 w 17"/>
                <a:gd name="T11" fmla="*/ 6 h 16"/>
                <a:gd name="T12" fmla="*/ 6 w 17"/>
                <a:gd name="T13" fmla="*/ 0 h 16"/>
                <a:gd name="T14" fmla="*/ 17 w 17"/>
                <a:gd name="T15" fmla="*/ 9 h 16"/>
                <a:gd name="T16" fmla="*/ 11 w 17"/>
                <a:gd name="T17" fmla="*/ 16 h 16"/>
                <a:gd name="T18" fmla="*/ 2 w 17"/>
                <a:gd name="T19" fmla="*/ 7 h 16"/>
                <a:gd name="T20" fmla="*/ 2 w 17"/>
                <a:gd name="T21" fmla="*/ 7 h 16"/>
                <a:gd name="T22" fmla="*/ 11 w 17"/>
                <a:gd name="T23" fmla="*/ 11 h 16"/>
                <a:gd name="T24" fmla="*/ 11 w 17"/>
                <a:gd name="T25" fmla="*/ 11 h 16"/>
                <a:gd name="T26" fmla="*/ 8 w 17"/>
                <a:gd name="T27" fmla="*/ 6 h 16"/>
                <a:gd name="T28" fmla="*/ 11 w 17"/>
                <a:gd name="T29" fmla="*/ 11 h 16"/>
                <a:gd name="T30" fmla="*/ 11 w 17"/>
                <a:gd name="T31" fmla="*/ 1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" h="16">
                  <a:moveTo>
                    <a:pt x="2" y="7"/>
                  </a:moveTo>
                  <a:lnTo>
                    <a:pt x="3" y="6"/>
                  </a:lnTo>
                  <a:lnTo>
                    <a:pt x="5" y="7"/>
                  </a:lnTo>
                  <a:lnTo>
                    <a:pt x="3" y="6"/>
                  </a:lnTo>
                  <a:lnTo>
                    <a:pt x="2" y="7"/>
                  </a:lnTo>
                  <a:lnTo>
                    <a:pt x="0" y="6"/>
                  </a:lnTo>
                  <a:lnTo>
                    <a:pt x="6" y="0"/>
                  </a:lnTo>
                  <a:lnTo>
                    <a:pt x="17" y="9"/>
                  </a:lnTo>
                  <a:lnTo>
                    <a:pt x="11" y="16"/>
                  </a:lnTo>
                  <a:lnTo>
                    <a:pt x="2" y="7"/>
                  </a:lnTo>
                  <a:lnTo>
                    <a:pt x="2" y="7"/>
                  </a:lnTo>
                  <a:close/>
                  <a:moveTo>
                    <a:pt x="11" y="11"/>
                  </a:moveTo>
                  <a:lnTo>
                    <a:pt x="11" y="11"/>
                  </a:lnTo>
                  <a:lnTo>
                    <a:pt x="8" y="6"/>
                  </a:lnTo>
                  <a:lnTo>
                    <a:pt x="11" y="11"/>
                  </a:lnTo>
                  <a:lnTo>
                    <a:pt x="11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1850"/>
            <p:cNvSpPr/>
            <p:nvPr/>
          </p:nvSpPr>
          <p:spPr bwMode="auto">
            <a:xfrm>
              <a:off x="7410452" y="5438776"/>
              <a:ext cx="36513" cy="58738"/>
            </a:xfrm>
            <a:custGeom>
              <a:avLst/>
              <a:gdLst>
                <a:gd name="T0" fmla="*/ 10 w 21"/>
                <a:gd name="T1" fmla="*/ 29 h 34"/>
                <a:gd name="T2" fmla="*/ 0 w 21"/>
                <a:gd name="T3" fmla="*/ 15 h 34"/>
                <a:gd name="T4" fmla="*/ 0 w 21"/>
                <a:gd name="T5" fmla="*/ 15 h 34"/>
                <a:gd name="T6" fmla="*/ 1 w 21"/>
                <a:gd name="T7" fmla="*/ 9 h 34"/>
                <a:gd name="T8" fmla="*/ 1 w 21"/>
                <a:gd name="T9" fmla="*/ 9 h 34"/>
                <a:gd name="T10" fmla="*/ 5 w 21"/>
                <a:gd name="T11" fmla="*/ 2 h 34"/>
                <a:gd name="T12" fmla="*/ 5 w 21"/>
                <a:gd name="T13" fmla="*/ 2 h 34"/>
                <a:gd name="T14" fmla="*/ 7 w 21"/>
                <a:gd name="T15" fmla="*/ 0 h 34"/>
                <a:gd name="T16" fmla="*/ 7 w 21"/>
                <a:gd name="T17" fmla="*/ 0 h 34"/>
                <a:gd name="T18" fmla="*/ 9 w 21"/>
                <a:gd name="T19" fmla="*/ 0 h 34"/>
                <a:gd name="T20" fmla="*/ 9 w 21"/>
                <a:gd name="T21" fmla="*/ 0 h 34"/>
                <a:gd name="T22" fmla="*/ 10 w 21"/>
                <a:gd name="T23" fmla="*/ 0 h 34"/>
                <a:gd name="T24" fmla="*/ 10 w 21"/>
                <a:gd name="T25" fmla="*/ 0 h 34"/>
                <a:gd name="T26" fmla="*/ 11 w 21"/>
                <a:gd name="T27" fmla="*/ 0 h 34"/>
                <a:gd name="T28" fmla="*/ 11 w 21"/>
                <a:gd name="T29" fmla="*/ 0 h 34"/>
                <a:gd name="T30" fmla="*/ 17 w 21"/>
                <a:gd name="T31" fmla="*/ 0 h 34"/>
                <a:gd name="T32" fmla="*/ 17 w 21"/>
                <a:gd name="T33" fmla="*/ 4 h 34"/>
                <a:gd name="T34" fmla="*/ 11 w 21"/>
                <a:gd name="T35" fmla="*/ 4 h 34"/>
                <a:gd name="T36" fmla="*/ 10 w 21"/>
                <a:gd name="T37" fmla="*/ 4 h 34"/>
                <a:gd name="T38" fmla="*/ 10 w 21"/>
                <a:gd name="T39" fmla="*/ 4 h 34"/>
                <a:gd name="T40" fmla="*/ 8 w 21"/>
                <a:gd name="T41" fmla="*/ 4 h 34"/>
                <a:gd name="T42" fmla="*/ 8 w 21"/>
                <a:gd name="T43" fmla="*/ 4 h 34"/>
                <a:gd name="T44" fmla="*/ 8 w 21"/>
                <a:gd name="T45" fmla="*/ 4 h 34"/>
                <a:gd name="T46" fmla="*/ 8 w 21"/>
                <a:gd name="T47" fmla="*/ 4 h 34"/>
                <a:gd name="T48" fmla="*/ 4 w 21"/>
                <a:gd name="T49" fmla="*/ 11 h 34"/>
                <a:gd name="T50" fmla="*/ 4 w 21"/>
                <a:gd name="T51" fmla="*/ 11 h 34"/>
                <a:gd name="T52" fmla="*/ 4 w 21"/>
                <a:gd name="T53" fmla="*/ 15 h 34"/>
                <a:gd name="T54" fmla="*/ 4 w 21"/>
                <a:gd name="T55" fmla="*/ 15 h 34"/>
                <a:gd name="T56" fmla="*/ 12 w 21"/>
                <a:gd name="T57" fmla="*/ 26 h 34"/>
                <a:gd name="T58" fmla="*/ 12 w 21"/>
                <a:gd name="T59" fmla="*/ 26 h 34"/>
                <a:gd name="T60" fmla="*/ 21 w 21"/>
                <a:gd name="T61" fmla="*/ 30 h 34"/>
                <a:gd name="T62" fmla="*/ 21 w 21"/>
                <a:gd name="T63" fmla="*/ 30 h 34"/>
                <a:gd name="T64" fmla="*/ 19 w 21"/>
                <a:gd name="T65" fmla="*/ 34 h 34"/>
                <a:gd name="T66" fmla="*/ 10 w 21"/>
                <a:gd name="T67" fmla="*/ 29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1" h="34">
                  <a:moveTo>
                    <a:pt x="10" y="29"/>
                  </a:moveTo>
                  <a:cubicBezTo>
                    <a:pt x="5" y="26"/>
                    <a:pt x="0" y="21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3"/>
                    <a:pt x="0" y="11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3" y="6"/>
                    <a:pt x="4" y="4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1"/>
                    <a:pt x="5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4"/>
                    <a:pt x="9" y="4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7" y="5"/>
                    <a:pt x="6" y="8"/>
                    <a:pt x="4" y="11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12"/>
                    <a:pt x="4" y="13"/>
                    <a:pt x="4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3" y="18"/>
                    <a:pt x="7" y="23"/>
                    <a:pt x="12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6" y="29"/>
                    <a:pt x="21" y="30"/>
                    <a:pt x="21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19" y="34"/>
                    <a:pt x="19" y="34"/>
                    <a:pt x="19" y="34"/>
                  </a:cubicBezTo>
                  <a:cubicBezTo>
                    <a:pt x="19" y="34"/>
                    <a:pt x="14" y="32"/>
                    <a:pt x="10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1851"/>
            <p:cNvSpPr>
              <a:spLocks noEditPoints="1"/>
            </p:cNvSpPr>
            <p:nvPr/>
          </p:nvSpPr>
          <p:spPr bwMode="auto">
            <a:xfrm>
              <a:off x="7405689" y="5435601"/>
              <a:ext cx="44450" cy="68263"/>
            </a:xfrm>
            <a:custGeom>
              <a:avLst/>
              <a:gdLst>
                <a:gd name="T0" fmla="*/ 11 w 26"/>
                <a:gd name="T1" fmla="*/ 33 h 39"/>
                <a:gd name="T2" fmla="*/ 13 w 26"/>
                <a:gd name="T3" fmla="*/ 31 h 39"/>
                <a:gd name="T4" fmla="*/ 1 w 26"/>
                <a:gd name="T5" fmla="*/ 17 h 39"/>
                <a:gd name="T6" fmla="*/ 2 w 26"/>
                <a:gd name="T7" fmla="*/ 10 h 39"/>
                <a:gd name="T8" fmla="*/ 6 w 26"/>
                <a:gd name="T9" fmla="*/ 3 h 39"/>
                <a:gd name="T10" fmla="*/ 6 w 26"/>
                <a:gd name="T11" fmla="*/ 3 h 39"/>
                <a:gd name="T12" fmla="*/ 7 w 26"/>
                <a:gd name="T13" fmla="*/ 2 h 39"/>
                <a:gd name="T14" fmla="*/ 10 w 26"/>
                <a:gd name="T15" fmla="*/ 0 h 39"/>
                <a:gd name="T16" fmla="*/ 10 w 26"/>
                <a:gd name="T17" fmla="*/ 0 h 39"/>
                <a:gd name="T18" fmla="*/ 13 w 26"/>
                <a:gd name="T19" fmla="*/ 0 h 39"/>
                <a:gd name="T20" fmla="*/ 13 w 26"/>
                <a:gd name="T21" fmla="*/ 0 h 39"/>
                <a:gd name="T22" fmla="*/ 14 w 26"/>
                <a:gd name="T23" fmla="*/ 0 h 39"/>
                <a:gd name="T24" fmla="*/ 14 w 26"/>
                <a:gd name="T25" fmla="*/ 0 h 39"/>
                <a:gd name="T26" fmla="*/ 22 w 26"/>
                <a:gd name="T27" fmla="*/ 0 h 39"/>
                <a:gd name="T28" fmla="*/ 14 w 26"/>
                <a:gd name="T29" fmla="*/ 8 h 39"/>
                <a:gd name="T30" fmla="*/ 13 w 26"/>
                <a:gd name="T31" fmla="*/ 8 h 39"/>
                <a:gd name="T32" fmla="*/ 13 w 26"/>
                <a:gd name="T33" fmla="*/ 8 h 39"/>
                <a:gd name="T34" fmla="*/ 12 w 26"/>
                <a:gd name="T35" fmla="*/ 8 h 39"/>
                <a:gd name="T36" fmla="*/ 9 w 26"/>
                <a:gd name="T37" fmla="*/ 14 h 39"/>
                <a:gd name="T38" fmla="*/ 8 w 26"/>
                <a:gd name="T39" fmla="*/ 17 h 39"/>
                <a:gd name="T40" fmla="*/ 16 w 26"/>
                <a:gd name="T41" fmla="*/ 26 h 39"/>
                <a:gd name="T42" fmla="*/ 25 w 26"/>
                <a:gd name="T43" fmla="*/ 31 h 39"/>
                <a:gd name="T44" fmla="*/ 25 w 26"/>
                <a:gd name="T45" fmla="*/ 31 h 39"/>
                <a:gd name="T46" fmla="*/ 26 w 26"/>
                <a:gd name="T47" fmla="*/ 32 h 39"/>
                <a:gd name="T48" fmla="*/ 21 w 26"/>
                <a:gd name="T49" fmla="*/ 38 h 39"/>
                <a:gd name="T50" fmla="*/ 12 w 26"/>
                <a:gd name="T51" fmla="*/ 28 h 39"/>
                <a:gd name="T52" fmla="*/ 14 w 26"/>
                <a:gd name="T53" fmla="*/ 29 h 39"/>
                <a:gd name="T54" fmla="*/ 12 w 26"/>
                <a:gd name="T55" fmla="*/ 28 h 39"/>
                <a:gd name="T56" fmla="*/ 12 w 26"/>
                <a:gd name="T57" fmla="*/ 28 h 39"/>
                <a:gd name="T58" fmla="*/ 5 w 26"/>
                <a:gd name="T59" fmla="*/ 13 h 39"/>
                <a:gd name="T60" fmla="*/ 6 w 26"/>
                <a:gd name="T61" fmla="*/ 12 h 39"/>
                <a:gd name="T62" fmla="*/ 9 w 26"/>
                <a:gd name="T63" fmla="*/ 5 h 39"/>
                <a:gd name="T64" fmla="*/ 9 w 26"/>
                <a:gd name="T65" fmla="*/ 5 h 39"/>
                <a:gd name="T66" fmla="*/ 6 w 26"/>
                <a:gd name="T67" fmla="*/ 12 h 39"/>
                <a:gd name="T68" fmla="*/ 18 w 26"/>
                <a:gd name="T69" fmla="*/ 4 h 39"/>
                <a:gd name="T70" fmla="*/ 14 w 26"/>
                <a:gd name="T71" fmla="*/ 4 h 39"/>
                <a:gd name="T72" fmla="*/ 13 w 26"/>
                <a:gd name="T73" fmla="*/ 4 h 39"/>
                <a:gd name="T74" fmla="*/ 12 w 26"/>
                <a:gd name="T75" fmla="*/ 4 h 39"/>
                <a:gd name="T76" fmla="*/ 13 w 26"/>
                <a:gd name="T77" fmla="*/ 4 h 39"/>
                <a:gd name="T78" fmla="*/ 11 w 26"/>
                <a:gd name="T79" fmla="*/ 4 h 39"/>
                <a:gd name="T80" fmla="*/ 11 w 26"/>
                <a:gd name="T81" fmla="*/ 4 h 39"/>
                <a:gd name="T82" fmla="*/ 11 w 26"/>
                <a:gd name="T83" fmla="*/ 4 h 39"/>
                <a:gd name="T84" fmla="*/ 11 w 26"/>
                <a:gd name="T85" fmla="*/ 4 h 39"/>
                <a:gd name="T86" fmla="*/ 11 w 26"/>
                <a:gd name="T87" fmla="*/ 4 h 39"/>
                <a:gd name="T88" fmla="*/ 11 w 26"/>
                <a:gd name="T89" fmla="*/ 4 h 39"/>
                <a:gd name="T90" fmla="*/ 10 w 26"/>
                <a:gd name="T91" fmla="*/ 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6" h="39">
                  <a:moveTo>
                    <a:pt x="21" y="38"/>
                  </a:moveTo>
                  <a:cubicBezTo>
                    <a:pt x="21" y="38"/>
                    <a:pt x="16" y="36"/>
                    <a:pt x="11" y="33"/>
                  </a:cubicBezTo>
                  <a:cubicBezTo>
                    <a:pt x="11" y="33"/>
                    <a:pt x="11" y="33"/>
                    <a:pt x="11" y="33"/>
                  </a:cubicBezTo>
                  <a:cubicBezTo>
                    <a:pt x="13" y="31"/>
                    <a:pt x="13" y="31"/>
                    <a:pt x="13" y="31"/>
                  </a:cubicBezTo>
                  <a:cubicBezTo>
                    <a:pt x="11" y="33"/>
                    <a:pt x="11" y="33"/>
                    <a:pt x="11" y="33"/>
                  </a:cubicBezTo>
                  <a:cubicBezTo>
                    <a:pt x="7" y="29"/>
                    <a:pt x="1" y="24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0" y="14"/>
                    <a:pt x="1" y="12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4" y="7"/>
                    <a:pt x="5" y="5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"/>
                    <a:pt x="8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2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4" y="8"/>
                    <a:pt x="14" y="8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3" y="8"/>
                    <a:pt x="13" y="8"/>
                    <a:pt x="12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2" y="10"/>
                    <a:pt x="11" y="12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5"/>
                    <a:pt x="9" y="16"/>
                    <a:pt x="8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9"/>
                    <a:pt x="12" y="23"/>
                    <a:pt x="16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20" y="29"/>
                    <a:pt x="24" y="31"/>
                    <a:pt x="25" y="31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3" y="39"/>
                    <a:pt x="23" y="39"/>
                    <a:pt x="23" y="39"/>
                  </a:cubicBezTo>
                  <a:cubicBezTo>
                    <a:pt x="21" y="38"/>
                    <a:pt x="21" y="38"/>
                    <a:pt x="21" y="38"/>
                  </a:cubicBezTo>
                  <a:close/>
                  <a:moveTo>
                    <a:pt x="14" y="29"/>
                  </a:moveTo>
                  <a:cubicBezTo>
                    <a:pt x="13" y="29"/>
                    <a:pt x="13" y="29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3" y="29"/>
                    <a:pt x="13" y="29"/>
                    <a:pt x="14" y="29"/>
                  </a:cubicBezTo>
                  <a:close/>
                  <a:moveTo>
                    <a:pt x="12" y="28"/>
                  </a:move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lose/>
                  <a:moveTo>
                    <a:pt x="6" y="12"/>
                  </a:moveTo>
                  <a:cubicBezTo>
                    <a:pt x="6" y="12"/>
                    <a:pt x="5" y="13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5" y="13"/>
                    <a:pt x="6" y="12"/>
                    <a:pt x="6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8" y="9"/>
                    <a:pt x="9" y="7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7"/>
                    <a:pt x="8" y="9"/>
                    <a:pt x="6" y="12"/>
                  </a:cubicBezTo>
                  <a:close/>
                  <a:moveTo>
                    <a:pt x="14" y="4"/>
                  </a:moveTo>
                  <a:cubicBezTo>
                    <a:pt x="18" y="4"/>
                    <a:pt x="18" y="4"/>
                    <a:pt x="18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3" y="4"/>
                  </a:moveTo>
                  <a:cubicBezTo>
                    <a:pt x="13" y="4"/>
                    <a:pt x="13" y="4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4"/>
                    <a:pt x="12" y="4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4"/>
                    <a:pt x="13" y="4"/>
                    <a:pt x="13" y="4"/>
                  </a:cubicBezTo>
                  <a:close/>
                  <a:moveTo>
                    <a:pt x="12" y="4"/>
                  </a:moveTo>
                  <a:cubicBezTo>
                    <a:pt x="12" y="4"/>
                    <a:pt x="12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2" y="4"/>
                    <a:pt x="12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1852"/>
            <p:cNvSpPr/>
            <p:nvPr/>
          </p:nvSpPr>
          <p:spPr bwMode="auto">
            <a:xfrm>
              <a:off x="7446964" y="5427663"/>
              <a:ext cx="44450" cy="52388"/>
            </a:xfrm>
            <a:custGeom>
              <a:avLst/>
              <a:gdLst>
                <a:gd name="T0" fmla="*/ 0 w 25"/>
                <a:gd name="T1" fmla="*/ 14 h 30"/>
                <a:gd name="T2" fmla="*/ 3 w 25"/>
                <a:gd name="T3" fmla="*/ 7 h 30"/>
                <a:gd name="T4" fmla="*/ 3 w 25"/>
                <a:gd name="T5" fmla="*/ 7 h 30"/>
                <a:gd name="T6" fmla="*/ 18 w 25"/>
                <a:gd name="T7" fmla="*/ 0 h 30"/>
                <a:gd name="T8" fmla="*/ 18 w 25"/>
                <a:gd name="T9" fmla="*/ 0 h 30"/>
                <a:gd name="T10" fmla="*/ 25 w 25"/>
                <a:gd name="T11" fmla="*/ 5 h 30"/>
                <a:gd name="T12" fmla="*/ 25 w 25"/>
                <a:gd name="T13" fmla="*/ 5 h 30"/>
                <a:gd name="T14" fmla="*/ 24 w 25"/>
                <a:gd name="T15" fmla="*/ 6 h 30"/>
                <a:gd name="T16" fmla="*/ 24 w 25"/>
                <a:gd name="T17" fmla="*/ 6 h 30"/>
                <a:gd name="T18" fmla="*/ 24 w 25"/>
                <a:gd name="T19" fmla="*/ 10 h 30"/>
                <a:gd name="T20" fmla="*/ 24 w 25"/>
                <a:gd name="T21" fmla="*/ 10 h 30"/>
                <a:gd name="T22" fmla="*/ 24 w 25"/>
                <a:gd name="T23" fmla="*/ 15 h 30"/>
                <a:gd name="T24" fmla="*/ 24 w 25"/>
                <a:gd name="T25" fmla="*/ 15 h 30"/>
                <a:gd name="T26" fmla="*/ 21 w 25"/>
                <a:gd name="T27" fmla="*/ 16 h 30"/>
                <a:gd name="T28" fmla="*/ 20 w 25"/>
                <a:gd name="T29" fmla="*/ 10 h 30"/>
                <a:gd name="T30" fmla="*/ 20 w 25"/>
                <a:gd name="T31" fmla="*/ 10 h 30"/>
                <a:gd name="T32" fmla="*/ 21 w 25"/>
                <a:gd name="T33" fmla="*/ 5 h 30"/>
                <a:gd name="T34" fmla="*/ 21 w 25"/>
                <a:gd name="T35" fmla="*/ 5 h 30"/>
                <a:gd name="T36" fmla="*/ 21 w 25"/>
                <a:gd name="T37" fmla="*/ 5 h 30"/>
                <a:gd name="T38" fmla="*/ 21 w 25"/>
                <a:gd name="T39" fmla="*/ 5 h 30"/>
                <a:gd name="T40" fmla="*/ 20 w 25"/>
                <a:gd name="T41" fmla="*/ 5 h 30"/>
                <a:gd name="T42" fmla="*/ 20 w 25"/>
                <a:gd name="T43" fmla="*/ 5 h 30"/>
                <a:gd name="T44" fmla="*/ 18 w 25"/>
                <a:gd name="T45" fmla="*/ 4 h 30"/>
                <a:gd name="T46" fmla="*/ 18 w 25"/>
                <a:gd name="T47" fmla="*/ 4 h 30"/>
                <a:gd name="T48" fmla="*/ 6 w 25"/>
                <a:gd name="T49" fmla="*/ 10 h 30"/>
                <a:gd name="T50" fmla="*/ 6 w 25"/>
                <a:gd name="T51" fmla="*/ 10 h 30"/>
                <a:gd name="T52" fmla="*/ 4 w 25"/>
                <a:gd name="T53" fmla="*/ 14 h 30"/>
                <a:gd name="T54" fmla="*/ 4 w 25"/>
                <a:gd name="T55" fmla="*/ 14 h 30"/>
                <a:gd name="T56" fmla="*/ 10 w 25"/>
                <a:gd name="T57" fmla="*/ 22 h 30"/>
                <a:gd name="T58" fmla="*/ 10 w 25"/>
                <a:gd name="T59" fmla="*/ 22 h 30"/>
                <a:gd name="T60" fmla="*/ 16 w 25"/>
                <a:gd name="T61" fmla="*/ 26 h 30"/>
                <a:gd name="T62" fmla="*/ 16 w 25"/>
                <a:gd name="T63" fmla="*/ 26 h 30"/>
                <a:gd name="T64" fmla="*/ 16 w 25"/>
                <a:gd name="T65" fmla="*/ 26 h 30"/>
                <a:gd name="T66" fmla="*/ 14 w 25"/>
                <a:gd name="T67" fmla="*/ 30 h 30"/>
                <a:gd name="T68" fmla="*/ 0 w 25"/>
                <a:gd name="T69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5" h="30">
                  <a:moveTo>
                    <a:pt x="0" y="14"/>
                  </a:moveTo>
                  <a:cubicBezTo>
                    <a:pt x="0" y="11"/>
                    <a:pt x="1" y="9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8" y="2"/>
                    <a:pt x="14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1" y="0"/>
                    <a:pt x="24" y="1"/>
                    <a:pt x="25" y="5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5" y="5"/>
                    <a:pt x="24" y="6"/>
                    <a:pt x="24" y="6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4" y="7"/>
                    <a:pt x="24" y="9"/>
                    <a:pt x="24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13"/>
                    <a:pt x="24" y="15"/>
                    <a:pt x="24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0" y="16"/>
                    <a:pt x="20" y="13"/>
                    <a:pt x="20" y="10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0" y="9"/>
                    <a:pt x="20" y="7"/>
                    <a:pt x="21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5"/>
                    <a:pt x="21" y="5"/>
                    <a:pt x="20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0" y="4"/>
                    <a:pt x="19" y="4"/>
                    <a:pt x="18" y="4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5" y="4"/>
                    <a:pt x="10" y="6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4" y="11"/>
                    <a:pt x="4" y="12"/>
                    <a:pt x="4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4" y="16"/>
                    <a:pt x="7" y="19"/>
                    <a:pt x="10" y="22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3" y="25"/>
                    <a:pt x="16" y="26"/>
                    <a:pt x="16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30"/>
                    <a:pt x="0" y="23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1853"/>
            <p:cNvSpPr>
              <a:spLocks noEditPoints="1"/>
            </p:cNvSpPr>
            <p:nvPr/>
          </p:nvSpPr>
          <p:spPr bwMode="auto">
            <a:xfrm>
              <a:off x="7443789" y="5424488"/>
              <a:ext cx="50800" cy="66675"/>
            </a:xfrm>
            <a:custGeom>
              <a:avLst/>
              <a:gdLst>
                <a:gd name="T0" fmla="*/ 12 w 29"/>
                <a:gd name="T1" fmla="*/ 32 h 38"/>
                <a:gd name="T2" fmla="*/ 8 w 29"/>
                <a:gd name="T3" fmla="*/ 29 h 38"/>
                <a:gd name="T4" fmla="*/ 0 w 29"/>
                <a:gd name="T5" fmla="*/ 16 h 38"/>
                <a:gd name="T6" fmla="*/ 0 w 29"/>
                <a:gd name="T7" fmla="*/ 16 h 38"/>
                <a:gd name="T8" fmla="*/ 0 w 29"/>
                <a:gd name="T9" fmla="*/ 15 h 38"/>
                <a:gd name="T10" fmla="*/ 4 w 29"/>
                <a:gd name="T11" fmla="*/ 8 h 38"/>
                <a:gd name="T12" fmla="*/ 20 w 29"/>
                <a:gd name="T13" fmla="*/ 0 h 38"/>
                <a:gd name="T14" fmla="*/ 29 w 29"/>
                <a:gd name="T15" fmla="*/ 7 h 38"/>
                <a:gd name="T16" fmla="*/ 28 w 29"/>
                <a:gd name="T17" fmla="*/ 9 h 38"/>
                <a:gd name="T18" fmla="*/ 28 w 29"/>
                <a:gd name="T19" fmla="*/ 12 h 38"/>
                <a:gd name="T20" fmla="*/ 28 w 29"/>
                <a:gd name="T21" fmla="*/ 16 h 38"/>
                <a:gd name="T22" fmla="*/ 28 w 29"/>
                <a:gd name="T23" fmla="*/ 17 h 38"/>
                <a:gd name="T24" fmla="*/ 28 w 29"/>
                <a:gd name="T25" fmla="*/ 18 h 38"/>
                <a:gd name="T26" fmla="*/ 21 w 29"/>
                <a:gd name="T27" fmla="*/ 18 h 38"/>
                <a:gd name="T28" fmla="*/ 20 w 29"/>
                <a:gd name="T29" fmla="*/ 12 h 38"/>
                <a:gd name="T30" fmla="*/ 20 w 29"/>
                <a:gd name="T31" fmla="*/ 8 h 38"/>
                <a:gd name="T32" fmla="*/ 9 w 29"/>
                <a:gd name="T33" fmla="*/ 13 h 38"/>
                <a:gd name="T34" fmla="*/ 8 w 29"/>
                <a:gd name="T35" fmla="*/ 16 h 38"/>
                <a:gd name="T36" fmla="*/ 8 w 29"/>
                <a:gd name="T37" fmla="*/ 16 h 38"/>
                <a:gd name="T38" fmla="*/ 13 w 29"/>
                <a:gd name="T39" fmla="*/ 23 h 38"/>
                <a:gd name="T40" fmla="*/ 18 w 29"/>
                <a:gd name="T41" fmla="*/ 26 h 38"/>
                <a:gd name="T42" fmla="*/ 14 w 29"/>
                <a:gd name="T43" fmla="*/ 38 h 38"/>
                <a:gd name="T44" fmla="*/ 10 w 29"/>
                <a:gd name="T45" fmla="*/ 25 h 38"/>
                <a:gd name="T46" fmla="*/ 13 w 29"/>
                <a:gd name="T47" fmla="*/ 28 h 38"/>
                <a:gd name="T48" fmla="*/ 10 w 29"/>
                <a:gd name="T49" fmla="*/ 26 h 38"/>
                <a:gd name="T50" fmla="*/ 7 w 29"/>
                <a:gd name="T51" fmla="*/ 22 h 38"/>
                <a:gd name="T52" fmla="*/ 24 w 29"/>
                <a:gd name="T53" fmla="*/ 17 h 38"/>
                <a:gd name="T54" fmla="*/ 24 w 29"/>
                <a:gd name="T55" fmla="*/ 17 h 38"/>
                <a:gd name="T56" fmla="*/ 24 w 29"/>
                <a:gd name="T57" fmla="*/ 17 h 38"/>
                <a:gd name="T58" fmla="*/ 4 w 29"/>
                <a:gd name="T59" fmla="*/ 15 h 38"/>
                <a:gd name="T60" fmla="*/ 4 w 29"/>
                <a:gd name="T61" fmla="*/ 15 h 38"/>
                <a:gd name="T62" fmla="*/ 4 w 29"/>
                <a:gd name="T63" fmla="*/ 15 h 38"/>
                <a:gd name="T64" fmla="*/ 4 w 29"/>
                <a:gd name="T65" fmla="*/ 15 h 38"/>
                <a:gd name="T66" fmla="*/ 6 w 29"/>
                <a:gd name="T67" fmla="*/ 11 h 38"/>
                <a:gd name="T68" fmla="*/ 4 w 29"/>
                <a:gd name="T69" fmla="*/ 15 h 38"/>
                <a:gd name="T70" fmla="*/ 24 w 29"/>
                <a:gd name="T71" fmla="*/ 13 h 38"/>
                <a:gd name="T72" fmla="*/ 24 w 29"/>
                <a:gd name="T73" fmla="*/ 13 h 38"/>
                <a:gd name="T74" fmla="*/ 24 w 29"/>
                <a:gd name="T75" fmla="*/ 13 h 38"/>
                <a:gd name="T76" fmla="*/ 24 w 29"/>
                <a:gd name="T77" fmla="*/ 13 h 38"/>
                <a:gd name="T78" fmla="*/ 24 w 29"/>
                <a:gd name="T79" fmla="*/ 13 h 38"/>
                <a:gd name="T80" fmla="*/ 24 w 29"/>
                <a:gd name="T81" fmla="*/ 12 h 38"/>
                <a:gd name="T82" fmla="*/ 24 w 29"/>
                <a:gd name="T83" fmla="*/ 12 h 38"/>
                <a:gd name="T84" fmla="*/ 24 w 29"/>
                <a:gd name="T85" fmla="*/ 12 h 38"/>
                <a:gd name="T86" fmla="*/ 24 w 29"/>
                <a:gd name="T87" fmla="*/ 12 h 38"/>
                <a:gd name="T88" fmla="*/ 25 w 29"/>
                <a:gd name="T89" fmla="*/ 7 h 38"/>
                <a:gd name="T90" fmla="*/ 25 w 29"/>
                <a:gd name="T91" fmla="*/ 7 h 38"/>
                <a:gd name="T92" fmla="*/ 25 w 29"/>
                <a:gd name="T93" fmla="*/ 7 h 38"/>
                <a:gd name="T94" fmla="*/ 25 w 29"/>
                <a:gd name="T95" fmla="*/ 7 h 38"/>
                <a:gd name="T96" fmla="*/ 25 w 29"/>
                <a:gd name="T97" fmla="*/ 7 h 38"/>
                <a:gd name="T98" fmla="*/ 24 w 29"/>
                <a:gd name="T99" fmla="*/ 5 h 38"/>
                <a:gd name="T100" fmla="*/ 24 w 29"/>
                <a:gd name="T101" fmla="*/ 5 h 38"/>
                <a:gd name="T102" fmla="*/ 19 w 29"/>
                <a:gd name="T103" fmla="*/ 4 h 38"/>
                <a:gd name="T104" fmla="*/ 19 w 29"/>
                <a:gd name="T105" fmla="*/ 4 h 38"/>
                <a:gd name="T106" fmla="*/ 20 w 29"/>
                <a:gd name="T107" fmla="*/ 4 h 38"/>
                <a:gd name="T108" fmla="*/ 20 w 29"/>
                <a:gd name="T109" fmla="*/ 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9" h="38">
                  <a:moveTo>
                    <a:pt x="14" y="33"/>
                  </a:move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1"/>
                    <a:pt x="9" y="30"/>
                    <a:pt x="8" y="29"/>
                  </a:cubicBezTo>
                  <a:cubicBezTo>
                    <a:pt x="8" y="29"/>
                    <a:pt x="8" y="29"/>
                    <a:pt x="8" y="29"/>
                  </a:cubicBezTo>
                  <a:cubicBezTo>
                    <a:pt x="4" y="26"/>
                    <a:pt x="0" y="21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5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3"/>
                    <a:pt x="1" y="10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9" y="2"/>
                    <a:pt x="15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3" y="0"/>
                    <a:pt x="28" y="2"/>
                    <a:pt x="29" y="7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29" y="8"/>
                    <a:pt x="28" y="8"/>
                    <a:pt x="28" y="9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28" y="10"/>
                    <a:pt x="28" y="11"/>
                    <a:pt x="28" y="12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8" y="14"/>
                    <a:pt x="28" y="16"/>
                    <a:pt x="28" y="16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28" y="16"/>
                    <a:pt x="28" y="16"/>
                    <a:pt x="28" y="17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8" y="18"/>
                    <a:pt x="28" y="18"/>
                    <a:pt x="28" y="18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21" y="18"/>
                    <a:pt x="20" y="15"/>
                    <a:pt x="20" y="12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20" y="11"/>
                    <a:pt x="20" y="10"/>
                    <a:pt x="2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7" y="8"/>
                    <a:pt x="13" y="10"/>
                    <a:pt x="9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8" y="14"/>
                    <a:pt x="8" y="15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7"/>
                    <a:pt x="10" y="20"/>
                    <a:pt x="13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5" y="24"/>
                    <a:pt x="17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3"/>
                    <a:pt x="14" y="33"/>
                    <a:pt x="14" y="33"/>
                  </a:cubicBezTo>
                  <a:close/>
                  <a:moveTo>
                    <a:pt x="10" y="25"/>
                  </a:moveTo>
                  <a:cubicBezTo>
                    <a:pt x="11" y="26"/>
                    <a:pt x="12" y="27"/>
                    <a:pt x="13" y="28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2" y="27"/>
                    <a:pt x="11" y="26"/>
                    <a:pt x="10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9" y="24"/>
                    <a:pt x="8" y="23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8" y="23"/>
                    <a:pt x="9" y="24"/>
                    <a:pt x="10" y="25"/>
                  </a:cubicBezTo>
                  <a:close/>
                  <a:moveTo>
                    <a:pt x="24" y="17"/>
                  </a:move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lose/>
                  <a:moveTo>
                    <a:pt x="2" y="16"/>
                  </a:moveTo>
                  <a:cubicBezTo>
                    <a:pt x="4" y="15"/>
                    <a:pt x="4" y="15"/>
                    <a:pt x="4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2" y="16"/>
                    <a:pt x="2" y="16"/>
                    <a:pt x="2" y="16"/>
                  </a:cubicBezTo>
                  <a:close/>
                  <a:moveTo>
                    <a:pt x="4" y="15"/>
                  </a:moveTo>
                  <a:cubicBezTo>
                    <a:pt x="4" y="15"/>
                    <a:pt x="4" y="15"/>
                    <a:pt x="4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4" y="14"/>
                    <a:pt x="5" y="12"/>
                    <a:pt x="6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5" y="12"/>
                    <a:pt x="4" y="14"/>
                    <a:pt x="4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4" y="15"/>
                    <a:pt x="4" y="15"/>
                    <a:pt x="4" y="15"/>
                  </a:cubicBezTo>
                  <a:close/>
                  <a:moveTo>
                    <a:pt x="24" y="13"/>
                  </a:moveTo>
                  <a:cubicBezTo>
                    <a:pt x="24" y="13"/>
                    <a:pt x="24" y="13"/>
                    <a:pt x="24" y="13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4" y="13"/>
                    <a:pt x="24" y="13"/>
                    <a:pt x="24" y="13"/>
                  </a:cubicBezTo>
                  <a:close/>
                  <a:moveTo>
                    <a:pt x="24" y="13"/>
                  </a:moveTo>
                  <a:cubicBezTo>
                    <a:pt x="24" y="13"/>
                    <a:pt x="24" y="13"/>
                    <a:pt x="24" y="13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4" y="13"/>
                    <a:pt x="24" y="13"/>
                    <a:pt x="24" y="13"/>
                  </a:cubicBezTo>
                  <a:close/>
                  <a:moveTo>
                    <a:pt x="24" y="13"/>
                  </a:moveTo>
                  <a:cubicBezTo>
                    <a:pt x="24" y="13"/>
                    <a:pt x="24" y="12"/>
                    <a:pt x="24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12"/>
                    <a:pt x="24" y="13"/>
                    <a:pt x="24" y="13"/>
                  </a:cubicBezTo>
                  <a:close/>
                  <a:moveTo>
                    <a:pt x="24" y="12"/>
                  </a:moveTo>
                  <a:cubicBezTo>
                    <a:pt x="24" y="12"/>
                    <a:pt x="24" y="12"/>
                    <a:pt x="24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12"/>
                    <a:pt x="24" y="12"/>
                    <a:pt x="24" y="12"/>
                  </a:cubicBezTo>
                  <a:close/>
                  <a:moveTo>
                    <a:pt x="25" y="7"/>
                  </a:moveTo>
                  <a:cubicBezTo>
                    <a:pt x="25" y="7"/>
                    <a:pt x="25" y="7"/>
                    <a:pt x="25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5" y="7"/>
                    <a:pt x="25" y="7"/>
                    <a:pt x="25" y="7"/>
                  </a:cubicBezTo>
                  <a:close/>
                  <a:moveTo>
                    <a:pt x="25" y="7"/>
                  </a:moveTo>
                  <a:cubicBezTo>
                    <a:pt x="25" y="7"/>
                    <a:pt x="25" y="7"/>
                    <a:pt x="25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5" y="7"/>
                    <a:pt x="25" y="7"/>
                    <a:pt x="25" y="7"/>
                  </a:cubicBezTo>
                  <a:close/>
                  <a:moveTo>
                    <a:pt x="24" y="5"/>
                  </a:moveTo>
                  <a:cubicBezTo>
                    <a:pt x="24" y="5"/>
                    <a:pt x="24" y="5"/>
                    <a:pt x="24" y="5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4" y="5"/>
                    <a:pt x="24" y="5"/>
                    <a:pt x="24" y="5"/>
                  </a:cubicBezTo>
                  <a:close/>
                  <a:moveTo>
                    <a:pt x="19" y="4"/>
                  </a:moveTo>
                  <a:cubicBezTo>
                    <a:pt x="19" y="4"/>
                    <a:pt x="19" y="4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lose/>
                  <a:moveTo>
                    <a:pt x="20" y="4"/>
                  </a:moveTo>
                  <a:cubicBezTo>
                    <a:pt x="20" y="4"/>
                    <a:pt x="20" y="4"/>
                    <a:pt x="20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0" y="4"/>
                    <a:pt x="20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1854"/>
            <p:cNvSpPr/>
            <p:nvPr/>
          </p:nvSpPr>
          <p:spPr bwMode="auto">
            <a:xfrm>
              <a:off x="7429502" y="5559426"/>
              <a:ext cx="9525" cy="6350"/>
            </a:xfrm>
            <a:custGeom>
              <a:avLst/>
              <a:gdLst>
                <a:gd name="T0" fmla="*/ 0 w 6"/>
                <a:gd name="T1" fmla="*/ 4 h 4"/>
                <a:gd name="T2" fmla="*/ 0 w 6"/>
                <a:gd name="T3" fmla="*/ 0 h 4"/>
                <a:gd name="T4" fmla="*/ 6 w 6"/>
                <a:gd name="T5" fmla="*/ 0 h 4"/>
                <a:gd name="T6" fmla="*/ 6 w 6"/>
                <a:gd name="T7" fmla="*/ 4 h 4"/>
                <a:gd name="T8" fmla="*/ 0 w 6"/>
                <a:gd name="T9" fmla="*/ 4 h 4"/>
                <a:gd name="T10" fmla="*/ 0 w 6"/>
                <a:gd name="T11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4">
                  <a:moveTo>
                    <a:pt x="0" y="4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6" y="4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1855"/>
            <p:cNvSpPr>
              <a:spLocks noEditPoints="1"/>
            </p:cNvSpPr>
            <p:nvPr/>
          </p:nvSpPr>
          <p:spPr bwMode="auto">
            <a:xfrm>
              <a:off x="7426327" y="5556251"/>
              <a:ext cx="15875" cy="12700"/>
            </a:xfrm>
            <a:custGeom>
              <a:avLst/>
              <a:gdLst>
                <a:gd name="T0" fmla="*/ 8 w 10"/>
                <a:gd name="T1" fmla="*/ 8 h 8"/>
                <a:gd name="T2" fmla="*/ 2 w 10"/>
                <a:gd name="T3" fmla="*/ 8 h 8"/>
                <a:gd name="T4" fmla="*/ 2 w 10"/>
                <a:gd name="T5" fmla="*/ 6 h 8"/>
                <a:gd name="T6" fmla="*/ 4 w 10"/>
                <a:gd name="T7" fmla="*/ 6 h 8"/>
                <a:gd name="T8" fmla="*/ 2 w 10"/>
                <a:gd name="T9" fmla="*/ 6 h 8"/>
                <a:gd name="T10" fmla="*/ 2 w 10"/>
                <a:gd name="T11" fmla="*/ 8 h 8"/>
                <a:gd name="T12" fmla="*/ 0 w 10"/>
                <a:gd name="T13" fmla="*/ 8 h 8"/>
                <a:gd name="T14" fmla="*/ 0 w 10"/>
                <a:gd name="T15" fmla="*/ 0 h 8"/>
                <a:gd name="T16" fmla="*/ 10 w 10"/>
                <a:gd name="T17" fmla="*/ 0 h 8"/>
                <a:gd name="T18" fmla="*/ 10 w 10"/>
                <a:gd name="T19" fmla="*/ 8 h 8"/>
                <a:gd name="T20" fmla="*/ 8 w 10"/>
                <a:gd name="T21" fmla="*/ 8 h 8"/>
                <a:gd name="T22" fmla="*/ 8 w 10"/>
                <a:gd name="T23" fmla="*/ 8 h 8"/>
                <a:gd name="T24" fmla="*/ 5 w 10"/>
                <a:gd name="T25" fmla="*/ 4 h 8"/>
                <a:gd name="T26" fmla="*/ 5 w 10"/>
                <a:gd name="T27" fmla="*/ 4 h 8"/>
                <a:gd name="T28" fmla="*/ 4 w 10"/>
                <a:gd name="T29" fmla="*/ 4 h 8"/>
                <a:gd name="T30" fmla="*/ 4 w 10"/>
                <a:gd name="T31" fmla="*/ 4 h 8"/>
                <a:gd name="T32" fmla="*/ 5 w 10"/>
                <a:gd name="T33" fmla="*/ 4 h 8"/>
                <a:gd name="T34" fmla="*/ 5 w 10"/>
                <a:gd name="T35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" h="8">
                  <a:moveTo>
                    <a:pt x="8" y="8"/>
                  </a:moveTo>
                  <a:lnTo>
                    <a:pt x="2" y="8"/>
                  </a:lnTo>
                  <a:lnTo>
                    <a:pt x="2" y="6"/>
                  </a:lnTo>
                  <a:lnTo>
                    <a:pt x="4" y="6"/>
                  </a:lnTo>
                  <a:lnTo>
                    <a:pt x="2" y="6"/>
                  </a:lnTo>
                  <a:lnTo>
                    <a:pt x="2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10" y="0"/>
                  </a:lnTo>
                  <a:lnTo>
                    <a:pt x="10" y="8"/>
                  </a:lnTo>
                  <a:lnTo>
                    <a:pt x="8" y="8"/>
                  </a:lnTo>
                  <a:lnTo>
                    <a:pt x="8" y="8"/>
                  </a:lnTo>
                  <a:close/>
                  <a:moveTo>
                    <a:pt x="5" y="4"/>
                  </a:moveTo>
                  <a:lnTo>
                    <a:pt x="5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5" y="4"/>
                  </a:lnTo>
                  <a:lnTo>
                    <a:pt x="5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1856"/>
            <p:cNvSpPr/>
            <p:nvPr/>
          </p:nvSpPr>
          <p:spPr bwMode="auto">
            <a:xfrm>
              <a:off x="7496177" y="5688013"/>
              <a:ext cx="6350" cy="23813"/>
            </a:xfrm>
            <a:custGeom>
              <a:avLst/>
              <a:gdLst>
                <a:gd name="T0" fmla="*/ 0 w 4"/>
                <a:gd name="T1" fmla="*/ 15 h 15"/>
                <a:gd name="T2" fmla="*/ 0 w 4"/>
                <a:gd name="T3" fmla="*/ 0 h 15"/>
                <a:gd name="T4" fmla="*/ 4 w 4"/>
                <a:gd name="T5" fmla="*/ 0 h 15"/>
                <a:gd name="T6" fmla="*/ 4 w 4"/>
                <a:gd name="T7" fmla="*/ 15 h 15"/>
                <a:gd name="T8" fmla="*/ 0 w 4"/>
                <a:gd name="T9" fmla="*/ 15 h 15"/>
                <a:gd name="T10" fmla="*/ 0 w 4"/>
                <a:gd name="T11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15">
                  <a:moveTo>
                    <a:pt x="0" y="15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4" y="15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1857"/>
            <p:cNvSpPr>
              <a:spLocks noEditPoints="1"/>
            </p:cNvSpPr>
            <p:nvPr/>
          </p:nvSpPr>
          <p:spPr bwMode="auto">
            <a:xfrm>
              <a:off x="7493002" y="5684838"/>
              <a:ext cx="12700" cy="30163"/>
            </a:xfrm>
            <a:custGeom>
              <a:avLst/>
              <a:gdLst>
                <a:gd name="T0" fmla="*/ 6 w 8"/>
                <a:gd name="T1" fmla="*/ 19 h 19"/>
                <a:gd name="T2" fmla="*/ 2 w 8"/>
                <a:gd name="T3" fmla="*/ 19 h 19"/>
                <a:gd name="T4" fmla="*/ 2 w 8"/>
                <a:gd name="T5" fmla="*/ 17 h 19"/>
                <a:gd name="T6" fmla="*/ 4 w 8"/>
                <a:gd name="T7" fmla="*/ 17 h 19"/>
                <a:gd name="T8" fmla="*/ 2 w 8"/>
                <a:gd name="T9" fmla="*/ 17 h 19"/>
                <a:gd name="T10" fmla="*/ 2 w 8"/>
                <a:gd name="T11" fmla="*/ 19 h 19"/>
                <a:gd name="T12" fmla="*/ 0 w 8"/>
                <a:gd name="T13" fmla="*/ 19 h 19"/>
                <a:gd name="T14" fmla="*/ 0 w 8"/>
                <a:gd name="T15" fmla="*/ 0 h 19"/>
                <a:gd name="T16" fmla="*/ 8 w 8"/>
                <a:gd name="T17" fmla="*/ 0 h 19"/>
                <a:gd name="T18" fmla="*/ 8 w 8"/>
                <a:gd name="T19" fmla="*/ 19 h 19"/>
                <a:gd name="T20" fmla="*/ 6 w 8"/>
                <a:gd name="T21" fmla="*/ 19 h 19"/>
                <a:gd name="T22" fmla="*/ 6 w 8"/>
                <a:gd name="T23" fmla="*/ 19 h 19"/>
                <a:gd name="T24" fmla="*/ 4 w 8"/>
                <a:gd name="T25" fmla="*/ 15 h 19"/>
                <a:gd name="T26" fmla="*/ 4 w 8"/>
                <a:gd name="T27" fmla="*/ 4 h 19"/>
                <a:gd name="T28" fmla="*/ 4 w 8"/>
                <a:gd name="T29" fmla="*/ 15 h 19"/>
                <a:gd name="T30" fmla="*/ 4 w 8"/>
                <a:gd name="T31" fmla="*/ 15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" h="19">
                  <a:moveTo>
                    <a:pt x="6" y="19"/>
                  </a:moveTo>
                  <a:lnTo>
                    <a:pt x="2" y="19"/>
                  </a:lnTo>
                  <a:lnTo>
                    <a:pt x="2" y="17"/>
                  </a:lnTo>
                  <a:lnTo>
                    <a:pt x="4" y="17"/>
                  </a:lnTo>
                  <a:lnTo>
                    <a:pt x="2" y="17"/>
                  </a:lnTo>
                  <a:lnTo>
                    <a:pt x="2" y="19"/>
                  </a:lnTo>
                  <a:lnTo>
                    <a:pt x="0" y="19"/>
                  </a:lnTo>
                  <a:lnTo>
                    <a:pt x="0" y="0"/>
                  </a:lnTo>
                  <a:lnTo>
                    <a:pt x="8" y="0"/>
                  </a:lnTo>
                  <a:lnTo>
                    <a:pt x="8" y="19"/>
                  </a:lnTo>
                  <a:lnTo>
                    <a:pt x="6" y="19"/>
                  </a:lnTo>
                  <a:lnTo>
                    <a:pt x="6" y="19"/>
                  </a:lnTo>
                  <a:close/>
                  <a:moveTo>
                    <a:pt x="4" y="15"/>
                  </a:moveTo>
                  <a:lnTo>
                    <a:pt x="4" y="4"/>
                  </a:lnTo>
                  <a:lnTo>
                    <a:pt x="4" y="15"/>
                  </a:lnTo>
                  <a:lnTo>
                    <a:pt x="4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1858"/>
            <p:cNvSpPr>
              <a:spLocks noEditPoints="1"/>
            </p:cNvSpPr>
            <p:nvPr/>
          </p:nvSpPr>
          <p:spPr bwMode="auto">
            <a:xfrm>
              <a:off x="7410452" y="5708651"/>
              <a:ext cx="142875" cy="190500"/>
            </a:xfrm>
            <a:custGeom>
              <a:avLst/>
              <a:gdLst>
                <a:gd name="T0" fmla="*/ 35 w 82"/>
                <a:gd name="T1" fmla="*/ 109 h 109"/>
                <a:gd name="T2" fmla="*/ 10 w 82"/>
                <a:gd name="T3" fmla="*/ 85 h 109"/>
                <a:gd name="T4" fmla="*/ 10 w 82"/>
                <a:gd name="T5" fmla="*/ 85 h 109"/>
                <a:gd name="T6" fmla="*/ 0 w 82"/>
                <a:gd name="T7" fmla="*/ 43 h 109"/>
                <a:gd name="T8" fmla="*/ 0 w 82"/>
                <a:gd name="T9" fmla="*/ 43 h 109"/>
                <a:gd name="T10" fmla="*/ 51 w 82"/>
                <a:gd name="T11" fmla="*/ 0 h 109"/>
                <a:gd name="T12" fmla="*/ 51 w 82"/>
                <a:gd name="T13" fmla="*/ 0 h 109"/>
                <a:gd name="T14" fmla="*/ 75 w 82"/>
                <a:gd name="T15" fmla="*/ 16 h 109"/>
                <a:gd name="T16" fmla="*/ 75 w 82"/>
                <a:gd name="T17" fmla="*/ 16 h 109"/>
                <a:gd name="T18" fmla="*/ 82 w 82"/>
                <a:gd name="T19" fmla="*/ 54 h 109"/>
                <a:gd name="T20" fmla="*/ 82 w 82"/>
                <a:gd name="T21" fmla="*/ 54 h 109"/>
                <a:gd name="T22" fmla="*/ 42 w 82"/>
                <a:gd name="T23" fmla="*/ 107 h 109"/>
                <a:gd name="T24" fmla="*/ 42 w 82"/>
                <a:gd name="T25" fmla="*/ 107 h 109"/>
                <a:gd name="T26" fmla="*/ 35 w 82"/>
                <a:gd name="T27" fmla="*/ 109 h 109"/>
                <a:gd name="T28" fmla="*/ 35 w 82"/>
                <a:gd name="T29" fmla="*/ 109 h 109"/>
                <a:gd name="T30" fmla="*/ 35 w 82"/>
                <a:gd name="T31" fmla="*/ 109 h 109"/>
                <a:gd name="T32" fmla="*/ 19 w 82"/>
                <a:gd name="T33" fmla="*/ 13 h 109"/>
                <a:gd name="T34" fmla="*/ 4 w 82"/>
                <a:gd name="T35" fmla="*/ 43 h 109"/>
                <a:gd name="T36" fmla="*/ 4 w 82"/>
                <a:gd name="T37" fmla="*/ 43 h 109"/>
                <a:gd name="T38" fmla="*/ 14 w 82"/>
                <a:gd name="T39" fmla="*/ 83 h 109"/>
                <a:gd name="T40" fmla="*/ 14 w 82"/>
                <a:gd name="T41" fmla="*/ 83 h 109"/>
                <a:gd name="T42" fmla="*/ 35 w 82"/>
                <a:gd name="T43" fmla="*/ 105 h 109"/>
                <a:gd name="T44" fmla="*/ 35 w 82"/>
                <a:gd name="T45" fmla="*/ 105 h 109"/>
                <a:gd name="T46" fmla="*/ 40 w 82"/>
                <a:gd name="T47" fmla="*/ 103 h 109"/>
                <a:gd name="T48" fmla="*/ 40 w 82"/>
                <a:gd name="T49" fmla="*/ 103 h 109"/>
                <a:gd name="T50" fmla="*/ 78 w 82"/>
                <a:gd name="T51" fmla="*/ 54 h 109"/>
                <a:gd name="T52" fmla="*/ 78 w 82"/>
                <a:gd name="T53" fmla="*/ 54 h 109"/>
                <a:gd name="T54" fmla="*/ 72 w 82"/>
                <a:gd name="T55" fmla="*/ 18 h 109"/>
                <a:gd name="T56" fmla="*/ 72 w 82"/>
                <a:gd name="T57" fmla="*/ 18 h 109"/>
                <a:gd name="T58" fmla="*/ 51 w 82"/>
                <a:gd name="T59" fmla="*/ 4 h 109"/>
                <a:gd name="T60" fmla="*/ 51 w 82"/>
                <a:gd name="T61" fmla="*/ 4 h 109"/>
                <a:gd name="T62" fmla="*/ 51 w 82"/>
                <a:gd name="T63" fmla="*/ 4 h 109"/>
                <a:gd name="T64" fmla="*/ 51 w 82"/>
                <a:gd name="T65" fmla="*/ 4 h 109"/>
                <a:gd name="T66" fmla="*/ 19 w 82"/>
                <a:gd name="T67" fmla="*/ 13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2" h="109">
                  <a:moveTo>
                    <a:pt x="35" y="109"/>
                  </a:moveTo>
                  <a:cubicBezTo>
                    <a:pt x="25" y="108"/>
                    <a:pt x="16" y="98"/>
                    <a:pt x="10" y="85"/>
                  </a:cubicBezTo>
                  <a:cubicBezTo>
                    <a:pt x="10" y="85"/>
                    <a:pt x="10" y="85"/>
                    <a:pt x="10" y="85"/>
                  </a:cubicBezTo>
                  <a:cubicBezTo>
                    <a:pt x="4" y="72"/>
                    <a:pt x="0" y="56"/>
                    <a:pt x="0" y="43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13"/>
                    <a:pt x="28" y="0"/>
                    <a:pt x="51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62" y="0"/>
                    <a:pt x="70" y="6"/>
                    <a:pt x="75" y="16"/>
                  </a:cubicBezTo>
                  <a:cubicBezTo>
                    <a:pt x="75" y="16"/>
                    <a:pt x="75" y="16"/>
                    <a:pt x="75" y="16"/>
                  </a:cubicBezTo>
                  <a:cubicBezTo>
                    <a:pt x="80" y="26"/>
                    <a:pt x="82" y="39"/>
                    <a:pt x="82" y="54"/>
                  </a:cubicBezTo>
                  <a:cubicBezTo>
                    <a:pt x="82" y="54"/>
                    <a:pt x="82" y="54"/>
                    <a:pt x="82" y="54"/>
                  </a:cubicBezTo>
                  <a:cubicBezTo>
                    <a:pt x="82" y="83"/>
                    <a:pt x="60" y="97"/>
                    <a:pt x="42" y="107"/>
                  </a:cubicBezTo>
                  <a:cubicBezTo>
                    <a:pt x="42" y="107"/>
                    <a:pt x="42" y="107"/>
                    <a:pt x="42" y="107"/>
                  </a:cubicBezTo>
                  <a:cubicBezTo>
                    <a:pt x="40" y="108"/>
                    <a:pt x="37" y="109"/>
                    <a:pt x="35" y="109"/>
                  </a:cubicBezTo>
                  <a:cubicBezTo>
                    <a:pt x="35" y="109"/>
                    <a:pt x="35" y="109"/>
                    <a:pt x="35" y="109"/>
                  </a:cubicBezTo>
                  <a:cubicBezTo>
                    <a:pt x="35" y="109"/>
                    <a:pt x="35" y="109"/>
                    <a:pt x="35" y="109"/>
                  </a:cubicBezTo>
                  <a:close/>
                  <a:moveTo>
                    <a:pt x="19" y="13"/>
                  </a:moveTo>
                  <a:cubicBezTo>
                    <a:pt x="10" y="20"/>
                    <a:pt x="4" y="29"/>
                    <a:pt x="4" y="43"/>
                  </a:cubicBezTo>
                  <a:cubicBezTo>
                    <a:pt x="4" y="43"/>
                    <a:pt x="4" y="43"/>
                    <a:pt x="4" y="43"/>
                  </a:cubicBezTo>
                  <a:cubicBezTo>
                    <a:pt x="4" y="55"/>
                    <a:pt x="7" y="71"/>
                    <a:pt x="14" y="83"/>
                  </a:cubicBezTo>
                  <a:cubicBezTo>
                    <a:pt x="14" y="83"/>
                    <a:pt x="14" y="83"/>
                    <a:pt x="14" y="83"/>
                  </a:cubicBezTo>
                  <a:cubicBezTo>
                    <a:pt x="20" y="96"/>
                    <a:pt x="28" y="105"/>
                    <a:pt x="35" y="105"/>
                  </a:cubicBezTo>
                  <a:cubicBezTo>
                    <a:pt x="35" y="105"/>
                    <a:pt x="35" y="105"/>
                    <a:pt x="35" y="105"/>
                  </a:cubicBezTo>
                  <a:cubicBezTo>
                    <a:pt x="37" y="105"/>
                    <a:pt x="38" y="104"/>
                    <a:pt x="40" y="103"/>
                  </a:cubicBezTo>
                  <a:cubicBezTo>
                    <a:pt x="40" y="103"/>
                    <a:pt x="40" y="103"/>
                    <a:pt x="40" y="103"/>
                  </a:cubicBezTo>
                  <a:cubicBezTo>
                    <a:pt x="58" y="93"/>
                    <a:pt x="78" y="81"/>
                    <a:pt x="78" y="54"/>
                  </a:cubicBezTo>
                  <a:cubicBezTo>
                    <a:pt x="78" y="54"/>
                    <a:pt x="78" y="54"/>
                    <a:pt x="78" y="54"/>
                  </a:cubicBezTo>
                  <a:cubicBezTo>
                    <a:pt x="78" y="40"/>
                    <a:pt x="76" y="27"/>
                    <a:pt x="72" y="18"/>
                  </a:cubicBezTo>
                  <a:cubicBezTo>
                    <a:pt x="72" y="18"/>
                    <a:pt x="72" y="18"/>
                    <a:pt x="72" y="18"/>
                  </a:cubicBezTo>
                  <a:cubicBezTo>
                    <a:pt x="67" y="9"/>
                    <a:pt x="61" y="4"/>
                    <a:pt x="51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0" y="4"/>
                    <a:pt x="28" y="7"/>
                    <a:pt x="19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1859"/>
            <p:cNvSpPr>
              <a:spLocks noEditPoints="1"/>
            </p:cNvSpPr>
            <p:nvPr/>
          </p:nvSpPr>
          <p:spPr bwMode="auto">
            <a:xfrm>
              <a:off x="7407277" y="5705476"/>
              <a:ext cx="149225" cy="196850"/>
            </a:xfrm>
            <a:custGeom>
              <a:avLst/>
              <a:gdLst>
                <a:gd name="T0" fmla="*/ 37 w 86"/>
                <a:gd name="T1" fmla="*/ 111 h 113"/>
                <a:gd name="T2" fmla="*/ 10 w 86"/>
                <a:gd name="T3" fmla="*/ 88 h 113"/>
                <a:gd name="T4" fmla="*/ 0 w 86"/>
                <a:gd name="T5" fmla="*/ 45 h 113"/>
                <a:gd name="T6" fmla="*/ 52 w 86"/>
                <a:gd name="T7" fmla="*/ 0 h 113"/>
                <a:gd name="T8" fmla="*/ 53 w 86"/>
                <a:gd name="T9" fmla="*/ 0 h 113"/>
                <a:gd name="T10" fmla="*/ 79 w 86"/>
                <a:gd name="T11" fmla="*/ 17 h 113"/>
                <a:gd name="T12" fmla="*/ 86 w 86"/>
                <a:gd name="T13" fmla="*/ 56 h 113"/>
                <a:gd name="T14" fmla="*/ 45 w 86"/>
                <a:gd name="T15" fmla="*/ 111 h 113"/>
                <a:gd name="T16" fmla="*/ 37 w 86"/>
                <a:gd name="T17" fmla="*/ 113 h 113"/>
                <a:gd name="T18" fmla="*/ 37 w 86"/>
                <a:gd name="T19" fmla="*/ 113 h 113"/>
                <a:gd name="T20" fmla="*/ 43 w 86"/>
                <a:gd name="T21" fmla="*/ 107 h 113"/>
                <a:gd name="T22" fmla="*/ 82 w 86"/>
                <a:gd name="T23" fmla="*/ 56 h 113"/>
                <a:gd name="T24" fmla="*/ 43 w 86"/>
                <a:gd name="T25" fmla="*/ 107 h 113"/>
                <a:gd name="T26" fmla="*/ 37 w 86"/>
                <a:gd name="T27" fmla="*/ 109 h 113"/>
                <a:gd name="T28" fmla="*/ 37 w 86"/>
                <a:gd name="T29" fmla="*/ 109 h 113"/>
                <a:gd name="T30" fmla="*/ 37 w 86"/>
                <a:gd name="T31" fmla="*/ 109 h 113"/>
                <a:gd name="T32" fmla="*/ 36 w 86"/>
                <a:gd name="T33" fmla="*/ 108 h 113"/>
                <a:gd name="T34" fmla="*/ 36 w 86"/>
                <a:gd name="T35" fmla="*/ 108 h 113"/>
                <a:gd name="T36" fmla="*/ 35 w 86"/>
                <a:gd name="T37" fmla="*/ 108 h 113"/>
                <a:gd name="T38" fmla="*/ 30 w 86"/>
                <a:gd name="T39" fmla="*/ 106 h 113"/>
                <a:gd name="T40" fmla="*/ 37 w 86"/>
                <a:gd name="T41" fmla="*/ 105 h 113"/>
                <a:gd name="T42" fmla="*/ 41 w 86"/>
                <a:gd name="T43" fmla="*/ 104 h 113"/>
                <a:gd name="T44" fmla="*/ 78 w 86"/>
                <a:gd name="T45" fmla="*/ 56 h 113"/>
                <a:gd name="T46" fmla="*/ 78 w 86"/>
                <a:gd name="T47" fmla="*/ 56 h 113"/>
                <a:gd name="T48" fmla="*/ 72 w 86"/>
                <a:gd name="T49" fmla="*/ 21 h 113"/>
                <a:gd name="T50" fmla="*/ 53 w 86"/>
                <a:gd name="T51" fmla="*/ 8 h 113"/>
                <a:gd name="T52" fmla="*/ 22 w 86"/>
                <a:gd name="T53" fmla="*/ 17 h 113"/>
                <a:gd name="T54" fmla="*/ 8 w 86"/>
                <a:gd name="T55" fmla="*/ 45 h 113"/>
                <a:gd name="T56" fmla="*/ 8 w 86"/>
                <a:gd name="T57" fmla="*/ 45 h 113"/>
                <a:gd name="T58" fmla="*/ 17 w 86"/>
                <a:gd name="T59" fmla="*/ 85 h 113"/>
                <a:gd name="T60" fmla="*/ 37 w 86"/>
                <a:gd name="T61" fmla="*/ 105 h 113"/>
                <a:gd name="T62" fmla="*/ 37 w 86"/>
                <a:gd name="T63" fmla="*/ 105 h 113"/>
                <a:gd name="T64" fmla="*/ 14 w 86"/>
                <a:gd name="T65" fmla="*/ 86 h 113"/>
                <a:gd name="T66" fmla="*/ 17 w 86"/>
                <a:gd name="T67" fmla="*/ 92 h 113"/>
                <a:gd name="T68" fmla="*/ 14 w 86"/>
                <a:gd name="T69" fmla="*/ 86 h 113"/>
                <a:gd name="T70" fmla="*/ 9 w 86"/>
                <a:gd name="T71" fmla="*/ 74 h 113"/>
                <a:gd name="T72" fmla="*/ 82 w 86"/>
                <a:gd name="T73" fmla="*/ 56 h 113"/>
                <a:gd name="T74" fmla="*/ 82 w 86"/>
                <a:gd name="T75" fmla="*/ 56 h 113"/>
                <a:gd name="T76" fmla="*/ 76 w 86"/>
                <a:gd name="T77" fmla="*/ 21 h 113"/>
                <a:gd name="T78" fmla="*/ 4 w 86"/>
                <a:gd name="T79" fmla="*/ 45 h 113"/>
                <a:gd name="T80" fmla="*/ 4 w 86"/>
                <a:gd name="T81" fmla="*/ 45 h 113"/>
                <a:gd name="T82" fmla="*/ 4 w 86"/>
                <a:gd name="T83" fmla="*/ 45 h 113"/>
                <a:gd name="T84" fmla="*/ 6 w 86"/>
                <a:gd name="T85" fmla="*/ 31 h 113"/>
                <a:gd name="T86" fmla="*/ 76 w 86"/>
                <a:gd name="T87" fmla="*/ 21 h 113"/>
                <a:gd name="T88" fmla="*/ 76 w 86"/>
                <a:gd name="T89" fmla="*/ 21 h 113"/>
                <a:gd name="T90" fmla="*/ 75 w 86"/>
                <a:gd name="T91" fmla="*/ 18 h 113"/>
                <a:gd name="T92" fmla="*/ 75 w 86"/>
                <a:gd name="T93" fmla="*/ 18 h 113"/>
                <a:gd name="T94" fmla="*/ 75 w 86"/>
                <a:gd name="T95" fmla="*/ 18 h 113"/>
                <a:gd name="T96" fmla="*/ 75 w 86"/>
                <a:gd name="T97" fmla="*/ 18 h 113"/>
                <a:gd name="T98" fmla="*/ 75 w 86"/>
                <a:gd name="T99" fmla="*/ 18 h 113"/>
                <a:gd name="T100" fmla="*/ 53 w 86"/>
                <a:gd name="T101" fmla="*/ 4 h 113"/>
                <a:gd name="T102" fmla="*/ 53 w 86"/>
                <a:gd name="T103" fmla="*/ 4 h 113"/>
                <a:gd name="T104" fmla="*/ 51 w 86"/>
                <a:gd name="T105" fmla="*/ 4 h 113"/>
                <a:gd name="T106" fmla="*/ 53 w 86"/>
                <a:gd name="T107" fmla="*/ 4 h 113"/>
                <a:gd name="T108" fmla="*/ 53 w 86"/>
                <a:gd name="T109" fmla="*/ 4 h 113"/>
                <a:gd name="T110" fmla="*/ 21 w 86"/>
                <a:gd name="T111" fmla="*/ 15 h 113"/>
                <a:gd name="T112" fmla="*/ 20 w 86"/>
                <a:gd name="T113" fmla="*/ 14 h 113"/>
                <a:gd name="T114" fmla="*/ 21 w 86"/>
                <a:gd name="T115" fmla="*/ 15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86" h="113">
                  <a:moveTo>
                    <a:pt x="37" y="113"/>
                  </a:moveTo>
                  <a:cubicBezTo>
                    <a:pt x="37" y="111"/>
                    <a:pt x="37" y="111"/>
                    <a:pt x="37" y="111"/>
                  </a:cubicBezTo>
                  <a:cubicBezTo>
                    <a:pt x="37" y="113"/>
                    <a:pt x="37" y="113"/>
                    <a:pt x="37" y="113"/>
                  </a:cubicBezTo>
                  <a:cubicBezTo>
                    <a:pt x="25" y="112"/>
                    <a:pt x="17" y="101"/>
                    <a:pt x="10" y="88"/>
                  </a:cubicBezTo>
                  <a:cubicBezTo>
                    <a:pt x="10" y="88"/>
                    <a:pt x="10" y="88"/>
                    <a:pt x="10" y="88"/>
                  </a:cubicBezTo>
                  <a:cubicBezTo>
                    <a:pt x="4" y="75"/>
                    <a:pt x="0" y="59"/>
                    <a:pt x="0" y="45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14"/>
                    <a:pt x="30" y="0"/>
                    <a:pt x="52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65" y="0"/>
                    <a:pt x="74" y="7"/>
                    <a:pt x="79" y="17"/>
                  </a:cubicBezTo>
                  <a:cubicBezTo>
                    <a:pt x="79" y="17"/>
                    <a:pt x="79" y="17"/>
                    <a:pt x="79" y="17"/>
                  </a:cubicBezTo>
                  <a:cubicBezTo>
                    <a:pt x="84" y="28"/>
                    <a:pt x="86" y="41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86"/>
                    <a:pt x="63" y="101"/>
                    <a:pt x="45" y="111"/>
                  </a:cubicBezTo>
                  <a:cubicBezTo>
                    <a:pt x="45" y="111"/>
                    <a:pt x="45" y="111"/>
                    <a:pt x="45" y="111"/>
                  </a:cubicBezTo>
                  <a:cubicBezTo>
                    <a:pt x="42" y="112"/>
                    <a:pt x="40" y="113"/>
                    <a:pt x="37" y="113"/>
                  </a:cubicBezTo>
                  <a:cubicBezTo>
                    <a:pt x="37" y="113"/>
                    <a:pt x="37" y="113"/>
                    <a:pt x="37" y="113"/>
                  </a:cubicBezTo>
                  <a:cubicBezTo>
                    <a:pt x="37" y="113"/>
                    <a:pt x="37" y="113"/>
                    <a:pt x="37" y="113"/>
                  </a:cubicBezTo>
                  <a:close/>
                  <a:moveTo>
                    <a:pt x="37" y="109"/>
                  </a:moveTo>
                  <a:cubicBezTo>
                    <a:pt x="39" y="109"/>
                    <a:pt x="41" y="108"/>
                    <a:pt x="43" y="107"/>
                  </a:cubicBezTo>
                  <a:cubicBezTo>
                    <a:pt x="43" y="107"/>
                    <a:pt x="43" y="107"/>
                    <a:pt x="43" y="107"/>
                  </a:cubicBezTo>
                  <a:cubicBezTo>
                    <a:pt x="61" y="97"/>
                    <a:pt x="82" y="84"/>
                    <a:pt x="82" y="56"/>
                  </a:cubicBezTo>
                  <a:cubicBezTo>
                    <a:pt x="82" y="56"/>
                    <a:pt x="82" y="56"/>
                    <a:pt x="82" y="56"/>
                  </a:cubicBezTo>
                  <a:cubicBezTo>
                    <a:pt x="82" y="84"/>
                    <a:pt x="61" y="97"/>
                    <a:pt x="43" y="107"/>
                  </a:cubicBezTo>
                  <a:cubicBezTo>
                    <a:pt x="43" y="107"/>
                    <a:pt x="43" y="107"/>
                    <a:pt x="43" y="107"/>
                  </a:cubicBezTo>
                  <a:cubicBezTo>
                    <a:pt x="41" y="108"/>
                    <a:pt x="39" y="109"/>
                    <a:pt x="37" y="109"/>
                  </a:cubicBezTo>
                  <a:cubicBezTo>
                    <a:pt x="37" y="109"/>
                    <a:pt x="37" y="109"/>
                    <a:pt x="37" y="109"/>
                  </a:cubicBezTo>
                  <a:cubicBezTo>
                    <a:pt x="37" y="109"/>
                    <a:pt x="37" y="109"/>
                    <a:pt x="37" y="109"/>
                  </a:cubicBezTo>
                  <a:cubicBezTo>
                    <a:pt x="37" y="109"/>
                    <a:pt x="37" y="109"/>
                    <a:pt x="37" y="109"/>
                  </a:cubicBezTo>
                  <a:cubicBezTo>
                    <a:pt x="37" y="109"/>
                    <a:pt x="37" y="109"/>
                    <a:pt x="37" y="109"/>
                  </a:cubicBezTo>
                  <a:cubicBezTo>
                    <a:pt x="37" y="109"/>
                    <a:pt x="37" y="109"/>
                    <a:pt x="37" y="109"/>
                  </a:cubicBezTo>
                  <a:close/>
                  <a:moveTo>
                    <a:pt x="36" y="108"/>
                  </a:moveTo>
                  <a:cubicBezTo>
                    <a:pt x="36" y="108"/>
                    <a:pt x="36" y="108"/>
                    <a:pt x="36" y="108"/>
                  </a:cubicBezTo>
                  <a:cubicBezTo>
                    <a:pt x="36" y="108"/>
                    <a:pt x="36" y="108"/>
                    <a:pt x="36" y="108"/>
                  </a:cubicBezTo>
                  <a:cubicBezTo>
                    <a:pt x="36" y="108"/>
                    <a:pt x="36" y="108"/>
                    <a:pt x="36" y="108"/>
                  </a:cubicBezTo>
                  <a:close/>
                  <a:moveTo>
                    <a:pt x="35" y="108"/>
                  </a:moveTo>
                  <a:cubicBezTo>
                    <a:pt x="34" y="108"/>
                    <a:pt x="32" y="107"/>
                    <a:pt x="30" y="106"/>
                  </a:cubicBezTo>
                  <a:cubicBezTo>
                    <a:pt x="30" y="106"/>
                    <a:pt x="30" y="106"/>
                    <a:pt x="30" y="106"/>
                  </a:cubicBezTo>
                  <a:cubicBezTo>
                    <a:pt x="32" y="107"/>
                    <a:pt x="34" y="108"/>
                    <a:pt x="35" y="108"/>
                  </a:cubicBezTo>
                  <a:close/>
                  <a:moveTo>
                    <a:pt x="37" y="105"/>
                  </a:moveTo>
                  <a:cubicBezTo>
                    <a:pt x="38" y="105"/>
                    <a:pt x="39" y="104"/>
                    <a:pt x="41" y="104"/>
                  </a:cubicBezTo>
                  <a:cubicBezTo>
                    <a:pt x="41" y="104"/>
                    <a:pt x="41" y="104"/>
                    <a:pt x="41" y="104"/>
                  </a:cubicBezTo>
                  <a:cubicBezTo>
                    <a:pt x="59" y="94"/>
                    <a:pt x="78" y="82"/>
                    <a:pt x="78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42"/>
                    <a:pt x="76" y="29"/>
                    <a:pt x="72" y="21"/>
                  </a:cubicBezTo>
                  <a:cubicBezTo>
                    <a:pt x="72" y="21"/>
                    <a:pt x="72" y="21"/>
                    <a:pt x="72" y="21"/>
                  </a:cubicBezTo>
                  <a:cubicBezTo>
                    <a:pt x="67" y="12"/>
                    <a:pt x="62" y="8"/>
                    <a:pt x="53" y="8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43" y="8"/>
                    <a:pt x="31" y="11"/>
                    <a:pt x="22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14" y="23"/>
                    <a:pt x="8" y="32"/>
                    <a:pt x="8" y="45"/>
                  </a:cubicBezTo>
                  <a:cubicBezTo>
                    <a:pt x="8" y="45"/>
                    <a:pt x="8" y="45"/>
                    <a:pt x="8" y="45"/>
                  </a:cubicBezTo>
                  <a:cubicBezTo>
                    <a:pt x="8" y="45"/>
                    <a:pt x="8" y="45"/>
                    <a:pt x="8" y="45"/>
                  </a:cubicBezTo>
                  <a:cubicBezTo>
                    <a:pt x="7" y="57"/>
                    <a:pt x="11" y="72"/>
                    <a:pt x="17" y="85"/>
                  </a:cubicBezTo>
                  <a:cubicBezTo>
                    <a:pt x="17" y="85"/>
                    <a:pt x="17" y="85"/>
                    <a:pt x="17" y="85"/>
                  </a:cubicBezTo>
                  <a:cubicBezTo>
                    <a:pt x="23" y="97"/>
                    <a:pt x="31" y="105"/>
                    <a:pt x="37" y="105"/>
                  </a:cubicBezTo>
                  <a:cubicBezTo>
                    <a:pt x="37" y="105"/>
                    <a:pt x="37" y="105"/>
                    <a:pt x="37" y="105"/>
                  </a:cubicBezTo>
                  <a:cubicBezTo>
                    <a:pt x="37" y="105"/>
                    <a:pt x="37" y="105"/>
                    <a:pt x="37" y="105"/>
                  </a:cubicBezTo>
                  <a:cubicBezTo>
                    <a:pt x="37" y="105"/>
                    <a:pt x="37" y="105"/>
                    <a:pt x="37" y="105"/>
                  </a:cubicBezTo>
                  <a:cubicBezTo>
                    <a:pt x="37" y="105"/>
                    <a:pt x="37" y="105"/>
                    <a:pt x="37" y="105"/>
                  </a:cubicBezTo>
                  <a:close/>
                  <a:moveTo>
                    <a:pt x="14" y="86"/>
                  </a:moveTo>
                  <a:cubicBezTo>
                    <a:pt x="15" y="88"/>
                    <a:pt x="16" y="90"/>
                    <a:pt x="17" y="92"/>
                  </a:cubicBezTo>
                  <a:cubicBezTo>
                    <a:pt x="17" y="92"/>
                    <a:pt x="17" y="92"/>
                    <a:pt x="17" y="92"/>
                  </a:cubicBezTo>
                  <a:cubicBezTo>
                    <a:pt x="16" y="90"/>
                    <a:pt x="15" y="88"/>
                    <a:pt x="14" y="86"/>
                  </a:cubicBezTo>
                  <a:cubicBezTo>
                    <a:pt x="14" y="86"/>
                    <a:pt x="14" y="86"/>
                    <a:pt x="14" y="86"/>
                  </a:cubicBezTo>
                  <a:cubicBezTo>
                    <a:pt x="12" y="82"/>
                    <a:pt x="10" y="78"/>
                    <a:pt x="9" y="74"/>
                  </a:cubicBezTo>
                  <a:cubicBezTo>
                    <a:pt x="9" y="74"/>
                    <a:pt x="9" y="74"/>
                    <a:pt x="9" y="74"/>
                  </a:cubicBezTo>
                  <a:cubicBezTo>
                    <a:pt x="10" y="78"/>
                    <a:pt x="12" y="82"/>
                    <a:pt x="14" y="86"/>
                  </a:cubicBezTo>
                  <a:close/>
                  <a:moveTo>
                    <a:pt x="82" y="56"/>
                  </a:moveTo>
                  <a:cubicBezTo>
                    <a:pt x="82" y="56"/>
                    <a:pt x="82" y="56"/>
                    <a:pt x="82" y="56"/>
                  </a:cubicBezTo>
                  <a:cubicBezTo>
                    <a:pt x="82" y="56"/>
                    <a:pt x="82" y="56"/>
                    <a:pt x="82" y="56"/>
                  </a:cubicBezTo>
                  <a:cubicBezTo>
                    <a:pt x="82" y="43"/>
                    <a:pt x="80" y="31"/>
                    <a:pt x="76" y="21"/>
                  </a:cubicBezTo>
                  <a:cubicBezTo>
                    <a:pt x="76" y="21"/>
                    <a:pt x="76" y="21"/>
                    <a:pt x="76" y="21"/>
                  </a:cubicBezTo>
                  <a:cubicBezTo>
                    <a:pt x="80" y="31"/>
                    <a:pt x="82" y="43"/>
                    <a:pt x="82" y="56"/>
                  </a:cubicBezTo>
                  <a:close/>
                  <a:moveTo>
                    <a:pt x="4" y="45"/>
                  </a:moveTo>
                  <a:cubicBezTo>
                    <a:pt x="4" y="45"/>
                    <a:pt x="4" y="45"/>
                    <a:pt x="4" y="45"/>
                  </a:cubicBezTo>
                  <a:cubicBezTo>
                    <a:pt x="4" y="45"/>
                    <a:pt x="4" y="45"/>
                    <a:pt x="4" y="45"/>
                  </a:cubicBezTo>
                  <a:cubicBezTo>
                    <a:pt x="4" y="45"/>
                    <a:pt x="4" y="45"/>
                    <a:pt x="4" y="45"/>
                  </a:cubicBezTo>
                  <a:cubicBezTo>
                    <a:pt x="4" y="45"/>
                    <a:pt x="4" y="45"/>
                    <a:pt x="4" y="45"/>
                  </a:cubicBezTo>
                  <a:cubicBezTo>
                    <a:pt x="4" y="40"/>
                    <a:pt x="4" y="35"/>
                    <a:pt x="6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4" y="35"/>
                    <a:pt x="4" y="40"/>
                    <a:pt x="4" y="45"/>
                  </a:cubicBezTo>
                  <a:close/>
                  <a:moveTo>
                    <a:pt x="76" y="21"/>
                  </a:moveTo>
                  <a:cubicBezTo>
                    <a:pt x="76" y="21"/>
                    <a:pt x="76" y="21"/>
                    <a:pt x="76" y="21"/>
                  </a:cubicBezTo>
                  <a:cubicBezTo>
                    <a:pt x="76" y="21"/>
                    <a:pt x="76" y="21"/>
                    <a:pt x="76" y="21"/>
                  </a:cubicBezTo>
                  <a:cubicBezTo>
                    <a:pt x="76" y="21"/>
                    <a:pt x="76" y="21"/>
                    <a:pt x="76" y="21"/>
                  </a:cubicBezTo>
                  <a:close/>
                  <a:moveTo>
                    <a:pt x="75" y="18"/>
                  </a:moveTo>
                  <a:cubicBezTo>
                    <a:pt x="75" y="18"/>
                    <a:pt x="75" y="18"/>
                    <a:pt x="75" y="18"/>
                  </a:cubicBezTo>
                  <a:cubicBezTo>
                    <a:pt x="75" y="18"/>
                    <a:pt x="75" y="18"/>
                    <a:pt x="75" y="18"/>
                  </a:cubicBezTo>
                  <a:cubicBezTo>
                    <a:pt x="75" y="18"/>
                    <a:pt x="75" y="18"/>
                    <a:pt x="75" y="18"/>
                  </a:cubicBezTo>
                  <a:close/>
                  <a:moveTo>
                    <a:pt x="75" y="18"/>
                  </a:moveTo>
                  <a:cubicBezTo>
                    <a:pt x="75" y="18"/>
                    <a:pt x="75" y="18"/>
                    <a:pt x="75" y="18"/>
                  </a:cubicBezTo>
                  <a:cubicBezTo>
                    <a:pt x="75" y="18"/>
                    <a:pt x="75" y="18"/>
                    <a:pt x="75" y="18"/>
                  </a:cubicBezTo>
                  <a:cubicBezTo>
                    <a:pt x="75" y="18"/>
                    <a:pt x="75" y="18"/>
                    <a:pt x="75" y="18"/>
                  </a:cubicBezTo>
                  <a:close/>
                  <a:moveTo>
                    <a:pt x="75" y="18"/>
                  </a:moveTo>
                  <a:cubicBezTo>
                    <a:pt x="70" y="9"/>
                    <a:pt x="63" y="4"/>
                    <a:pt x="53" y="4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2" y="4"/>
                    <a:pt x="51" y="4"/>
                    <a:pt x="51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51" y="4"/>
                    <a:pt x="52" y="4"/>
                    <a:pt x="53" y="4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63" y="4"/>
                    <a:pt x="70" y="9"/>
                    <a:pt x="75" y="18"/>
                  </a:cubicBezTo>
                  <a:close/>
                  <a:moveTo>
                    <a:pt x="21" y="15"/>
                  </a:moveTo>
                  <a:cubicBezTo>
                    <a:pt x="20" y="14"/>
                    <a:pt x="20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21" y="15"/>
                    <a:pt x="21" y="15"/>
                    <a:pt x="21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1860"/>
            <p:cNvSpPr/>
            <p:nvPr/>
          </p:nvSpPr>
          <p:spPr bwMode="auto">
            <a:xfrm>
              <a:off x="7531102" y="5711826"/>
              <a:ext cx="128588" cy="122238"/>
            </a:xfrm>
            <a:custGeom>
              <a:avLst/>
              <a:gdLst>
                <a:gd name="T0" fmla="*/ 55 w 74"/>
                <a:gd name="T1" fmla="*/ 67 h 70"/>
                <a:gd name="T2" fmla="*/ 70 w 74"/>
                <a:gd name="T3" fmla="*/ 58 h 70"/>
                <a:gd name="T4" fmla="*/ 70 w 74"/>
                <a:gd name="T5" fmla="*/ 56 h 70"/>
                <a:gd name="T6" fmla="*/ 70 w 74"/>
                <a:gd name="T7" fmla="*/ 56 h 70"/>
                <a:gd name="T8" fmla="*/ 50 w 74"/>
                <a:gd name="T9" fmla="*/ 6 h 70"/>
                <a:gd name="T10" fmla="*/ 50 w 74"/>
                <a:gd name="T11" fmla="*/ 6 h 70"/>
                <a:gd name="T12" fmla="*/ 41 w 74"/>
                <a:gd name="T13" fmla="*/ 4 h 70"/>
                <a:gd name="T14" fmla="*/ 41 w 74"/>
                <a:gd name="T15" fmla="*/ 4 h 70"/>
                <a:gd name="T16" fmla="*/ 2 w 74"/>
                <a:gd name="T17" fmla="*/ 11 h 70"/>
                <a:gd name="T18" fmla="*/ 2 w 74"/>
                <a:gd name="T19" fmla="*/ 11 h 70"/>
                <a:gd name="T20" fmla="*/ 0 w 74"/>
                <a:gd name="T21" fmla="*/ 7 h 70"/>
                <a:gd name="T22" fmla="*/ 41 w 74"/>
                <a:gd name="T23" fmla="*/ 0 h 70"/>
                <a:gd name="T24" fmla="*/ 41 w 74"/>
                <a:gd name="T25" fmla="*/ 0 h 70"/>
                <a:gd name="T26" fmla="*/ 53 w 74"/>
                <a:gd name="T27" fmla="*/ 3 h 70"/>
                <a:gd name="T28" fmla="*/ 53 w 74"/>
                <a:gd name="T29" fmla="*/ 3 h 70"/>
                <a:gd name="T30" fmla="*/ 74 w 74"/>
                <a:gd name="T31" fmla="*/ 56 h 70"/>
                <a:gd name="T32" fmla="*/ 74 w 74"/>
                <a:gd name="T33" fmla="*/ 56 h 70"/>
                <a:gd name="T34" fmla="*/ 72 w 74"/>
                <a:gd name="T35" fmla="*/ 62 h 70"/>
                <a:gd name="T36" fmla="*/ 72 w 74"/>
                <a:gd name="T37" fmla="*/ 62 h 70"/>
                <a:gd name="T38" fmla="*/ 72 w 74"/>
                <a:gd name="T39" fmla="*/ 62 h 70"/>
                <a:gd name="T40" fmla="*/ 57 w 74"/>
                <a:gd name="T41" fmla="*/ 70 h 70"/>
                <a:gd name="T42" fmla="*/ 57 w 74"/>
                <a:gd name="T43" fmla="*/ 70 h 70"/>
                <a:gd name="T44" fmla="*/ 55 w 74"/>
                <a:gd name="T45" fmla="*/ 6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4" h="70">
                  <a:moveTo>
                    <a:pt x="55" y="67"/>
                  </a:moveTo>
                  <a:cubicBezTo>
                    <a:pt x="70" y="58"/>
                    <a:pt x="70" y="58"/>
                    <a:pt x="70" y="58"/>
                  </a:cubicBezTo>
                  <a:cubicBezTo>
                    <a:pt x="70" y="58"/>
                    <a:pt x="70" y="57"/>
                    <a:pt x="70" y="56"/>
                  </a:cubicBezTo>
                  <a:cubicBezTo>
                    <a:pt x="70" y="56"/>
                    <a:pt x="70" y="56"/>
                    <a:pt x="70" y="56"/>
                  </a:cubicBezTo>
                  <a:cubicBezTo>
                    <a:pt x="71" y="45"/>
                    <a:pt x="55" y="12"/>
                    <a:pt x="50" y="6"/>
                  </a:cubicBezTo>
                  <a:cubicBezTo>
                    <a:pt x="50" y="6"/>
                    <a:pt x="50" y="6"/>
                    <a:pt x="50" y="6"/>
                  </a:cubicBezTo>
                  <a:cubicBezTo>
                    <a:pt x="49" y="5"/>
                    <a:pt x="46" y="4"/>
                    <a:pt x="41" y="4"/>
                  </a:cubicBezTo>
                  <a:cubicBezTo>
                    <a:pt x="41" y="4"/>
                    <a:pt x="41" y="4"/>
                    <a:pt x="41" y="4"/>
                  </a:cubicBezTo>
                  <a:cubicBezTo>
                    <a:pt x="27" y="4"/>
                    <a:pt x="2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" y="7"/>
                    <a:pt x="26" y="0"/>
                    <a:pt x="41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6" y="0"/>
                    <a:pt x="51" y="0"/>
                    <a:pt x="53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9" y="11"/>
                    <a:pt x="74" y="43"/>
                    <a:pt x="74" y="56"/>
                  </a:cubicBezTo>
                  <a:cubicBezTo>
                    <a:pt x="74" y="56"/>
                    <a:pt x="74" y="56"/>
                    <a:pt x="74" y="56"/>
                  </a:cubicBezTo>
                  <a:cubicBezTo>
                    <a:pt x="74" y="58"/>
                    <a:pt x="74" y="60"/>
                    <a:pt x="72" y="62"/>
                  </a:cubicBezTo>
                  <a:cubicBezTo>
                    <a:pt x="72" y="62"/>
                    <a:pt x="72" y="62"/>
                    <a:pt x="72" y="62"/>
                  </a:cubicBezTo>
                  <a:cubicBezTo>
                    <a:pt x="72" y="62"/>
                    <a:pt x="72" y="62"/>
                    <a:pt x="72" y="62"/>
                  </a:cubicBezTo>
                  <a:cubicBezTo>
                    <a:pt x="57" y="70"/>
                    <a:pt x="57" y="70"/>
                    <a:pt x="57" y="70"/>
                  </a:cubicBezTo>
                  <a:cubicBezTo>
                    <a:pt x="57" y="70"/>
                    <a:pt x="57" y="70"/>
                    <a:pt x="57" y="70"/>
                  </a:cubicBezTo>
                  <a:cubicBezTo>
                    <a:pt x="55" y="67"/>
                    <a:pt x="55" y="67"/>
                    <a:pt x="55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1861"/>
            <p:cNvSpPr>
              <a:spLocks noEditPoints="1"/>
            </p:cNvSpPr>
            <p:nvPr/>
          </p:nvSpPr>
          <p:spPr bwMode="auto">
            <a:xfrm>
              <a:off x="7527927" y="5708651"/>
              <a:ext cx="134938" cy="139700"/>
            </a:xfrm>
            <a:custGeom>
              <a:avLst/>
              <a:gdLst>
                <a:gd name="T0" fmla="*/ 57 w 78"/>
                <a:gd name="T1" fmla="*/ 69 h 80"/>
                <a:gd name="T2" fmla="*/ 57 w 78"/>
                <a:gd name="T3" fmla="*/ 69 h 80"/>
                <a:gd name="T4" fmla="*/ 54 w 78"/>
                <a:gd name="T5" fmla="*/ 68 h 80"/>
                <a:gd name="T6" fmla="*/ 70 w 78"/>
                <a:gd name="T7" fmla="*/ 58 h 80"/>
                <a:gd name="T8" fmla="*/ 70 w 78"/>
                <a:gd name="T9" fmla="*/ 58 h 80"/>
                <a:gd name="T10" fmla="*/ 70 w 78"/>
                <a:gd name="T11" fmla="*/ 58 h 80"/>
                <a:gd name="T12" fmla="*/ 50 w 78"/>
                <a:gd name="T13" fmla="*/ 9 h 80"/>
                <a:gd name="T14" fmla="*/ 50 w 78"/>
                <a:gd name="T15" fmla="*/ 9 h 80"/>
                <a:gd name="T16" fmla="*/ 50 w 78"/>
                <a:gd name="T17" fmla="*/ 9 h 80"/>
                <a:gd name="T18" fmla="*/ 50 w 78"/>
                <a:gd name="T19" fmla="*/ 9 h 80"/>
                <a:gd name="T20" fmla="*/ 49 w 78"/>
                <a:gd name="T21" fmla="*/ 8 h 80"/>
                <a:gd name="T22" fmla="*/ 44 w 78"/>
                <a:gd name="T23" fmla="*/ 8 h 80"/>
                <a:gd name="T24" fmla="*/ 44 w 78"/>
                <a:gd name="T25" fmla="*/ 8 h 80"/>
                <a:gd name="T26" fmla="*/ 43 w 78"/>
                <a:gd name="T27" fmla="*/ 8 h 80"/>
                <a:gd name="T28" fmla="*/ 5 w 78"/>
                <a:gd name="T29" fmla="*/ 15 h 80"/>
                <a:gd name="T30" fmla="*/ 3 w 78"/>
                <a:gd name="T31" fmla="*/ 18 h 80"/>
                <a:gd name="T32" fmla="*/ 2 w 78"/>
                <a:gd name="T33" fmla="*/ 7 h 80"/>
                <a:gd name="T34" fmla="*/ 2 w 78"/>
                <a:gd name="T35" fmla="*/ 7 h 80"/>
                <a:gd name="T36" fmla="*/ 3 w 78"/>
                <a:gd name="T37" fmla="*/ 7 h 80"/>
                <a:gd name="T38" fmla="*/ 6 w 78"/>
                <a:gd name="T39" fmla="*/ 6 h 80"/>
                <a:gd name="T40" fmla="*/ 17 w 78"/>
                <a:gd name="T41" fmla="*/ 4 h 80"/>
                <a:gd name="T42" fmla="*/ 43 w 78"/>
                <a:gd name="T43" fmla="*/ 0 h 80"/>
                <a:gd name="T44" fmla="*/ 57 w 78"/>
                <a:gd name="T45" fmla="*/ 4 h 80"/>
                <a:gd name="T46" fmla="*/ 78 w 78"/>
                <a:gd name="T47" fmla="*/ 58 h 80"/>
                <a:gd name="T48" fmla="*/ 76 w 78"/>
                <a:gd name="T49" fmla="*/ 65 h 80"/>
                <a:gd name="T50" fmla="*/ 61 w 78"/>
                <a:gd name="T51" fmla="*/ 73 h 80"/>
                <a:gd name="T52" fmla="*/ 55 w 78"/>
                <a:gd name="T53" fmla="*/ 70 h 80"/>
                <a:gd name="T54" fmla="*/ 73 w 78"/>
                <a:gd name="T55" fmla="*/ 62 h 80"/>
                <a:gd name="T56" fmla="*/ 73 w 78"/>
                <a:gd name="T57" fmla="*/ 62 h 80"/>
                <a:gd name="T58" fmla="*/ 60 w 78"/>
                <a:gd name="T59" fmla="*/ 69 h 80"/>
                <a:gd name="T60" fmla="*/ 74 w 78"/>
                <a:gd name="T61" fmla="*/ 61 h 80"/>
                <a:gd name="T62" fmla="*/ 74 w 78"/>
                <a:gd name="T63" fmla="*/ 58 h 80"/>
                <a:gd name="T64" fmla="*/ 54 w 78"/>
                <a:gd name="T65" fmla="*/ 7 h 80"/>
                <a:gd name="T66" fmla="*/ 53 w 78"/>
                <a:gd name="T67" fmla="*/ 7 h 80"/>
                <a:gd name="T68" fmla="*/ 74 w 78"/>
                <a:gd name="T69" fmla="*/ 58 h 80"/>
                <a:gd name="T70" fmla="*/ 74 w 78"/>
                <a:gd name="T71" fmla="*/ 58 h 80"/>
                <a:gd name="T72" fmla="*/ 74 w 78"/>
                <a:gd name="T73" fmla="*/ 58 h 80"/>
                <a:gd name="T74" fmla="*/ 48 w 78"/>
                <a:gd name="T75" fmla="*/ 4 h 80"/>
                <a:gd name="T76" fmla="*/ 44 w 78"/>
                <a:gd name="T77" fmla="*/ 4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8" h="80">
                  <a:moveTo>
                    <a:pt x="55" y="70"/>
                  </a:moveTo>
                  <a:cubicBezTo>
                    <a:pt x="57" y="69"/>
                    <a:pt x="57" y="69"/>
                    <a:pt x="57" y="69"/>
                  </a:cubicBezTo>
                  <a:cubicBezTo>
                    <a:pt x="58" y="70"/>
                    <a:pt x="58" y="70"/>
                    <a:pt x="58" y="70"/>
                  </a:cubicBezTo>
                  <a:cubicBezTo>
                    <a:pt x="57" y="69"/>
                    <a:pt x="57" y="69"/>
                    <a:pt x="57" y="69"/>
                  </a:cubicBezTo>
                  <a:cubicBezTo>
                    <a:pt x="55" y="70"/>
                    <a:pt x="55" y="70"/>
                    <a:pt x="55" y="70"/>
                  </a:cubicBezTo>
                  <a:cubicBezTo>
                    <a:pt x="54" y="68"/>
                    <a:pt x="54" y="68"/>
                    <a:pt x="54" y="68"/>
                  </a:cubicBezTo>
                  <a:cubicBezTo>
                    <a:pt x="70" y="59"/>
                    <a:pt x="70" y="59"/>
                    <a:pt x="70" y="59"/>
                  </a:cubicBezTo>
                  <a:cubicBezTo>
                    <a:pt x="70" y="59"/>
                    <a:pt x="70" y="58"/>
                    <a:pt x="70" y="58"/>
                  </a:cubicBezTo>
                  <a:cubicBezTo>
                    <a:pt x="70" y="58"/>
                    <a:pt x="70" y="58"/>
                    <a:pt x="70" y="58"/>
                  </a:cubicBezTo>
                  <a:cubicBezTo>
                    <a:pt x="70" y="58"/>
                    <a:pt x="70" y="58"/>
                    <a:pt x="70" y="58"/>
                  </a:cubicBezTo>
                  <a:cubicBezTo>
                    <a:pt x="70" y="58"/>
                    <a:pt x="70" y="58"/>
                    <a:pt x="70" y="58"/>
                  </a:cubicBezTo>
                  <a:cubicBezTo>
                    <a:pt x="70" y="58"/>
                    <a:pt x="70" y="58"/>
                    <a:pt x="70" y="58"/>
                  </a:cubicBezTo>
                  <a:cubicBezTo>
                    <a:pt x="70" y="58"/>
                    <a:pt x="70" y="58"/>
                    <a:pt x="70" y="58"/>
                  </a:cubicBezTo>
                  <a:cubicBezTo>
                    <a:pt x="71" y="48"/>
                    <a:pt x="55" y="15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49" y="8"/>
                    <a:pt x="49" y="8"/>
                  </a:cubicBezTo>
                  <a:cubicBezTo>
                    <a:pt x="49" y="8"/>
                    <a:pt x="49" y="8"/>
                    <a:pt x="49" y="8"/>
                  </a:cubicBezTo>
                  <a:cubicBezTo>
                    <a:pt x="48" y="8"/>
                    <a:pt x="46" y="8"/>
                    <a:pt x="44" y="8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31" y="8"/>
                    <a:pt x="9" y="14"/>
                    <a:pt x="5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3" y="7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7"/>
                    <a:pt x="5" y="7"/>
                    <a:pt x="6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9" y="6"/>
                    <a:pt x="12" y="5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25" y="2"/>
                    <a:pt x="35" y="0"/>
                    <a:pt x="43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8" y="0"/>
                    <a:pt x="53" y="0"/>
                    <a:pt x="57" y="4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63" y="13"/>
                    <a:pt x="78" y="43"/>
                    <a:pt x="78" y="58"/>
                  </a:cubicBezTo>
                  <a:cubicBezTo>
                    <a:pt x="78" y="58"/>
                    <a:pt x="78" y="58"/>
                    <a:pt x="78" y="58"/>
                  </a:cubicBezTo>
                  <a:cubicBezTo>
                    <a:pt x="78" y="60"/>
                    <a:pt x="78" y="63"/>
                    <a:pt x="76" y="65"/>
                  </a:cubicBezTo>
                  <a:cubicBezTo>
                    <a:pt x="76" y="65"/>
                    <a:pt x="76" y="65"/>
                    <a:pt x="76" y="65"/>
                  </a:cubicBezTo>
                  <a:cubicBezTo>
                    <a:pt x="75" y="65"/>
                    <a:pt x="75" y="65"/>
                    <a:pt x="75" y="65"/>
                  </a:cubicBezTo>
                  <a:cubicBezTo>
                    <a:pt x="61" y="73"/>
                    <a:pt x="61" y="73"/>
                    <a:pt x="61" y="73"/>
                  </a:cubicBezTo>
                  <a:cubicBezTo>
                    <a:pt x="61" y="80"/>
                    <a:pt x="61" y="80"/>
                    <a:pt x="61" y="80"/>
                  </a:cubicBezTo>
                  <a:cubicBezTo>
                    <a:pt x="55" y="70"/>
                    <a:pt x="55" y="70"/>
                    <a:pt x="55" y="70"/>
                  </a:cubicBezTo>
                  <a:close/>
                  <a:moveTo>
                    <a:pt x="60" y="69"/>
                  </a:moveTo>
                  <a:cubicBezTo>
                    <a:pt x="73" y="62"/>
                    <a:pt x="73" y="62"/>
                    <a:pt x="73" y="62"/>
                  </a:cubicBezTo>
                  <a:cubicBezTo>
                    <a:pt x="73" y="62"/>
                    <a:pt x="73" y="62"/>
                    <a:pt x="73" y="62"/>
                  </a:cubicBezTo>
                  <a:cubicBezTo>
                    <a:pt x="73" y="62"/>
                    <a:pt x="73" y="62"/>
                    <a:pt x="73" y="62"/>
                  </a:cubicBezTo>
                  <a:cubicBezTo>
                    <a:pt x="73" y="62"/>
                    <a:pt x="73" y="62"/>
                    <a:pt x="73" y="62"/>
                  </a:cubicBezTo>
                  <a:cubicBezTo>
                    <a:pt x="60" y="69"/>
                    <a:pt x="60" y="69"/>
                    <a:pt x="60" y="69"/>
                  </a:cubicBezTo>
                  <a:cubicBezTo>
                    <a:pt x="60" y="69"/>
                    <a:pt x="60" y="69"/>
                    <a:pt x="60" y="69"/>
                  </a:cubicBezTo>
                  <a:close/>
                  <a:moveTo>
                    <a:pt x="74" y="61"/>
                  </a:moveTo>
                  <a:cubicBezTo>
                    <a:pt x="74" y="60"/>
                    <a:pt x="74" y="59"/>
                    <a:pt x="74" y="58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74" y="46"/>
                    <a:pt x="59" y="14"/>
                    <a:pt x="54" y="7"/>
                  </a:cubicBezTo>
                  <a:cubicBezTo>
                    <a:pt x="54" y="7"/>
                    <a:pt x="54" y="7"/>
                    <a:pt x="54" y="7"/>
                  </a:cubicBezTo>
                  <a:cubicBezTo>
                    <a:pt x="54" y="7"/>
                    <a:pt x="53" y="7"/>
                    <a:pt x="53" y="7"/>
                  </a:cubicBezTo>
                  <a:cubicBezTo>
                    <a:pt x="53" y="7"/>
                    <a:pt x="53" y="7"/>
                    <a:pt x="53" y="7"/>
                  </a:cubicBezTo>
                  <a:cubicBezTo>
                    <a:pt x="59" y="14"/>
                    <a:pt x="74" y="45"/>
                    <a:pt x="74" y="58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74" y="60"/>
                    <a:pt x="74" y="60"/>
                    <a:pt x="74" y="61"/>
                  </a:cubicBezTo>
                  <a:close/>
                  <a:moveTo>
                    <a:pt x="48" y="4"/>
                  </a:moveTo>
                  <a:cubicBezTo>
                    <a:pt x="47" y="4"/>
                    <a:pt x="46" y="4"/>
                    <a:pt x="44" y="4"/>
                  </a:cubicBezTo>
                  <a:cubicBezTo>
                    <a:pt x="44" y="4"/>
                    <a:pt x="44" y="4"/>
                    <a:pt x="44" y="4"/>
                  </a:cubicBezTo>
                  <a:cubicBezTo>
                    <a:pt x="46" y="4"/>
                    <a:pt x="47" y="4"/>
                    <a:pt x="4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1862"/>
            <p:cNvSpPr/>
            <p:nvPr/>
          </p:nvSpPr>
          <p:spPr bwMode="auto">
            <a:xfrm>
              <a:off x="7646989" y="5818188"/>
              <a:ext cx="7938" cy="20638"/>
            </a:xfrm>
            <a:custGeom>
              <a:avLst/>
              <a:gdLst>
                <a:gd name="T0" fmla="*/ 0 w 5"/>
                <a:gd name="T1" fmla="*/ 13 h 13"/>
                <a:gd name="T2" fmla="*/ 0 w 5"/>
                <a:gd name="T3" fmla="*/ 0 h 13"/>
                <a:gd name="T4" fmla="*/ 5 w 5"/>
                <a:gd name="T5" fmla="*/ 0 h 13"/>
                <a:gd name="T6" fmla="*/ 5 w 5"/>
                <a:gd name="T7" fmla="*/ 13 h 13"/>
                <a:gd name="T8" fmla="*/ 0 w 5"/>
                <a:gd name="T9" fmla="*/ 13 h 13"/>
                <a:gd name="T10" fmla="*/ 0 w 5"/>
                <a:gd name="T11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13">
                  <a:moveTo>
                    <a:pt x="0" y="13"/>
                  </a:moveTo>
                  <a:lnTo>
                    <a:pt x="0" y="0"/>
                  </a:lnTo>
                  <a:lnTo>
                    <a:pt x="5" y="0"/>
                  </a:lnTo>
                  <a:lnTo>
                    <a:pt x="5" y="13"/>
                  </a:lnTo>
                  <a:lnTo>
                    <a:pt x="0" y="13"/>
                  </a:ln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1863"/>
            <p:cNvSpPr>
              <a:spLocks noEditPoints="1"/>
            </p:cNvSpPr>
            <p:nvPr/>
          </p:nvSpPr>
          <p:spPr bwMode="auto">
            <a:xfrm>
              <a:off x="7643814" y="5815013"/>
              <a:ext cx="14288" cy="28575"/>
            </a:xfrm>
            <a:custGeom>
              <a:avLst/>
              <a:gdLst>
                <a:gd name="T0" fmla="*/ 7 w 9"/>
                <a:gd name="T1" fmla="*/ 18 h 18"/>
                <a:gd name="T2" fmla="*/ 2 w 9"/>
                <a:gd name="T3" fmla="*/ 18 h 18"/>
                <a:gd name="T4" fmla="*/ 2 w 9"/>
                <a:gd name="T5" fmla="*/ 15 h 18"/>
                <a:gd name="T6" fmla="*/ 4 w 9"/>
                <a:gd name="T7" fmla="*/ 15 h 18"/>
                <a:gd name="T8" fmla="*/ 2 w 9"/>
                <a:gd name="T9" fmla="*/ 15 h 18"/>
                <a:gd name="T10" fmla="*/ 2 w 9"/>
                <a:gd name="T11" fmla="*/ 18 h 18"/>
                <a:gd name="T12" fmla="*/ 0 w 9"/>
                <a:gd name="T13" fmla="*/ 18 h 18"/>
                <a:gd name="T14" fmla="*/ 0 w 9"/>
                <a:gd name="T15" fmla="*/ 0 h 18"/>
                <a:gd name="T16" fmla="*/ 9 w 9"/>
                <a:gd name="T17" fmla="*/ 0 h 18"/>
                <a:gd name="T18" fmla="*/ 9 w 9"/>
                <a:gd name="T19" fmla="*/ 18 h 18"/>
                <a:gd name="T20" fmla="*/ 7 w 9"/>
                <a:gd name="T21" fmla="*/ 18 h 18"/>
                <a:gd name="T22" fmla="*/ 7 w 9"/>
                <a:gd name="T23" fmla="*/ 18 h 18"/>
                <a:gd name="T24" fmla="*/ 4 w 9"/>
                <a:gd name="T25" fmla="*/ 13 h 18"/>
                <a:gd name="T26" fmla="*/ 4 w 9"/>
                <a:gd name="T27" fmla="*/ 4 h 18"/>
                <a:gd name="T28" fmla="*/ 4 w 9"/>
                <a:gd name="T29" fmla="*/ 13 h 18"/>
                <a:gd name="T30" fmla="*/ 4 w 9"/>
                <a:gd name="T31" fmla="*/ 1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" h="18">
                  <a:moveTo>
                    <a:pt x="7" y="18"/>
                  </a:moveTo>
                  <a:lnTo>
                    <a:pt x="2" y="18"/>
                  </a:lnTo>
                  <a:lnTo>
                    <a:pt x="2" y="15"/>
                  </a:lnTo>
                  <a:lnTo>
                    <a:pt x="4" y="15"/>
                  </a:lnTo>
                  <a:lnTo>
                    <a:pt x="2" y="15"/>
                  </a:lnTo>
                  <a:lnTo>
                    <a:pt x="2" y="18"/>
                  </a:lnTo>
                  <a:lnTo>
                    <a:pt x="0" y="18"/>
                  </a:lnTo>
                  <a:lnTo>
                    <a:pt x="0" y="0"/>
                  </a:lnTo>
                  <a:lnTo>
                    <a:pt x="9" y="0"/>
                  </a:lnTo>
                  <a:lnTo>
                    <a:pt x="9" y="18"/>
                  </a:lnTo>
                  <a:lnTo>
                    <a:pt x="7" y="18"/>
                  </a:lnTo>
                  <a:lnTo>
                    <a:pt x="7" y="18"/>
                  </a:lnTo>
                  <a:close/>
                  <a:moveTo>
                    <a:pt x="4" y="13"/>
                  </a:moveTo>
                  <a:lnTo>
                    <a:pt x="4" y="4"/>
                  </a:lnTo>
                  <a:lnTo>
                    <a:pt x="4" y="13"/>
                  </a:lnTo>
                  <a:lnTo>
                    <a:pt x="4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1864"/>
            <p:cNvSpPr/>
            <p:nvPr/>
          </p:nvSpPr>
          <p:spPr bwMode="auto">
            <a:xfrm>
              <a:off x="7316789" y="5661026"/>
              <a:ext cx="128588" cy="88900"/>
            </a:xfrm>
            <a:custGeom>
              <a:avLst/>
              <a:gdLst>
                <a:gd name="T0" fmla="*/ 7 w 74"/>
                <a:gd name="T1" fmla="*/ 47 h 51"/>
                <a:gd name="T2" fmla="*/ 1 w 74"/>
                <a:gd name="T3" fmla="*/ 34 h 51"/>
                <a:gd name="T4" fmla="*/ 1 w 74"/>
                <a:gd name="T5" fmla="*/ 34 h 51"/>
                <a:gd name="T6" fmla="*/ 0 w 74"/>
                <a:gd name="T7" fmla="*/ 29 h 51"/>
                <a:gd name="T8" fmla="*/ 0 w 74"/>
                <a:gd name="T9" fmla="*/ 29 h 51"/>
                <a:gd name="T10" fmla="*/ 13 w 74"/>
                <a:gd name="T11" fmla="*/ 5 h 51"/>
                <a:gd name="T12" fmla="*/ 13 w 74"/>
                <a:gd name="T13" fmla="*/ 5 h 51"/>
                <a:gd name="T14" fmla="*/ 15 w 74"/>
                <a:gd name="T15" fmla="*/ 0 h 51"/>
                <a:gd name="T16" fmla="*/ 15 w 74"/>
                <a:gd name="T17" fmla="*/ 0 h 51"/>
                <a:gd name="T18" fmla="*/ 18 w 74"/>
                <a:gd name="T19" fmla="*/ 2 h 51"/>
                <a:gd name="T20" fmla="*/ 16 w 74"/>
                <a:gd name="T21" fmla="*/ 7 h 51"/>
                <a:gd name="T22" fmla="*/ 16 w 74"/>
                <a:gd name="T23" fmla="*/ 8 h 51"/>
                <a:gd name="T24" fmla="*/ 10 w 74"/>
                <a:gd name="T25" fmla="*/ 14 h 51"/>
                <a:gd name="T26" fmla="*/ 10 w 74"/>
                <a:gd name="T27" fmla="*/ 14 h 51"/>
                <a:gd name="T28" fmla="*/ 4 w 74"/>
                <a:gd name="T29" fmla="*/ 29 h 51"/>
                <a:gd name="T30" fmla="*/ 4 w 74"/>
                <a:gd name="T31" fmla="*/ 29 h 51"/>
                <a:gd name="T32" fmla="*/ 5 w 74"/>
                <a:gd name="T33" fmla="*/ 33 h 51"/>
                <a:gd name="T34" fmla="*/ 5 w 74"/>
                <a:gd name="T35" fmla="*/ 33 h 51"/>
                <a:gd name="T36" fmla="*/ 10 w 74"/>
                <a:gd name="T37" fmla="*/ 44 h 51"/>
                <a:gd name="T38" fmla="*/ 10 w 74"/>
                <a:gd name="T39" fmla="*/ 44 h 51"/>
                <a:gd name="T40" fmla="*/ 18 w 74"/>
                <a:gd name="T41" fmla="*/ 47 h 51"/>
                <a:gd name="T42" fmla="*/ 18 w 74"/>
                <a:gd name="T43" fmla="*/ 47 h 51"/>
                <a:gd name="T44" fmla="*/ 22 w 74"/>
                <a:gd name="T45" fmla="*/ 47 h 51"/>
                <a:gd name="T46" fmla="*/ 22 w 74"/>
                <a:gd name="T47" fmla="*/ 47 h 51"/>
                <a:gd name="T48" fmla="*/ 73 w 74"/>
                <a:gd name="T49" fmla="*/ 35 h 51"/>
                <a:gd name="T50" fmla="*/ 73 w 74"/>
                <a:gd name="T51" fmla="*/ 35 h 51"/>
                <a:gd name="T52" fmla="*/ 74 w 74"/>
                <a:gd name="T53" fmla="*/ 39 h 51"/>
                <a:gd name="T54" fmla="*/ 22 w 74"/>
                <a:gd name="T55" fmla="*/ 51 h 51"/>
                <a:gd name="T56" fmla="*/ 22 w 74"/>
                <a:gd name="T57" fmla="*/ 51 h 51"/>
                <a:gd name="T58" fmla="*/ 18 w 74"/>
                <a:gd name="T59" fmla="*/ 51 h 51"/>
                <a:gd name="T60" fmla="*/ 18 w 74"/>
                <a:gd name="T61" fmla="*/ 51 h 51"/>
                <a:gd name="T62" fmla="*/ 17 w 74"/>
                <a:gd name="T63" fmla="*/ 51 h 51"/>
                <a:gd name="T64" fmla="*/ 17 w 74"/>
                <a:gd name="T65" fmla="*/ 51 h 51"/>
                <a:gd name="T66" fmla="*/ 7 w 74"/>
                <a:gd name="T67" fmla="*/ 47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74" h="51">
                  <a:moveTo>
                    <a:pt x="7" y="47"/>
                  </a:moveTo>
                  <a:cubicBezTo>
                    <a:pt x="4" y="44"/>
                    <a:pt x="3" y="40"/>
                    <a:pt x="1" y="34"/>
                  </a:cubicBezTo>
                  <a:cubicBezTo>
                    <a:pt x="1" y="34"/>
                    <a:pt x="1" y="34"/>
                    <a:pt x="1" y="34"/>
                  </a:cubicBezTo>
                  <a:cubicBezTo>
                    <a:pt x="0" y="32"/>
                    <a:pt x="0" y="31"/>
                    <a:pt x="0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7"/>
                    <a:pt x="11" y="7"/>
                    <a:pt x="13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3" y="10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7" y="19"/>
                    <a:pt x="4" y="24"/>
                    <a:pt x="4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2"/>
                    <a:pt x="5" y="33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6" y="39"/>
                    <a:pt x="8" y="42"/>
                    <a:pt x="10" y="44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1" y="46"/>
                    <a:pt x="13" y="47"/>
                    <a:pt x="18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9" y="47"/>
                    <a:pt x="20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34" y="46"/>
                    <a:pt x="73" y="35"/>
                    <a:pt x="73" y="35"/>
                  </a:cubicBezTo>
                  <a:cubicBezTo>
                    <a:pt x="73" y="35"/>
                    <a:pt x="73" y="35"/>
                    <a:pt x="73" y="35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35" y="50"/>
                    <a:pt x="22" y="51"/>
                  </a:cubicBezTo>
                  <a:cubicBezTo>
                    <a:pt x="22" y="51"/>
                    <a:pt x="22" y="51"/>
                    <a:pt x="22" y="51"/>
                  </a:cubicBezTo>
                  <a:cubicBezTo>
                    <a:pt x="20" y="51"/>
                    <a:pt x="19" y="51"/>
                    <a:pt x="18" y="51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8" y="51"/>
                    <a:pt x="18" y="51"/>
                    <a:pt x="17" y="51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3" y="51"/>
                    <a:pt x="9" y="50"/>
                    <a:pt x="7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1865"/>
            <p:cNvSpPr>
              <a:spLocks noEditPoints="1"/>
            </p:cNvSpPr>
            <p:nvPr/>
          </p:nvSpPr>
          <p:spPr bwMode="auto">
            <a:xfrm>
              <a:off x="7313614" y="5657851"/>
              <a:ext cx="136525" cy="96838"/>
            </a:xfrm>
            <a:custGeom>
              <a:avLst/>
              <a:gdLst>
                <a:gd name="T0" fmla="*/ 1 w 79"/>
                <a:gd name="T1" fmla="*/ 37 h 55"/>
                <a:gd name="T2" fmla="*/ 0 w 79"/>
                <a:gd name="T3" fmla="*/ 31 h 55"/>
                <a:gd name="T4" fmla="*/ 15 w 79"/>
                <a:gd name="T5" fmla="*/ 1 h 55"/>
                <a:gd name="T6" fmla="*/ 23 w 79"/>
                <a:gd name="T7" fmla="*/ 2 h 55"/>
                <a:gd name="T8" fmla="*/ 19 w 79"/>
                <a:gd name="T9" fmla="*/ 11 h 55"/>
                <a:gd name="T10" fmla="*/ 18 w 79"/>
                <a:gd name="T11" fmla="*/ 13 h 55"/>
                <a:gd name="T12" fmla="*/ 14 w 79"/>
                <a:gd name="T13" fmla="*/ 18 h 55"/>
                <a:gd name="T14" fmla="*/ 8 w 79"/>
                <a:gd name="T15" fmla="*/ 31 h 55"/>
                <a:gd name="T16" fmla="*/ 13 w 79"/>
                <a:gd name="T17" fmla="*/ 45 h 55"/>
                <a:gd name="T18" fmla="*/ 20 w 79"/>
                <a:gd name="T19" fmla="*/ 47 h 55"/>
                <a:gd name="T20" fmla="*/ 74 w 79"/>
                <a:gd name="T21" fmla="*/ 36 h 55"/>
                <a:gd name="T22" fmla="*/ 77 w 79"/>
                <a:gd name="T23" fmla="*/ 35 h 55"/>
                <a:gd name="T24" fmla="*/ 76 w 79"/>
                <a:gd name="T25" fmla="*/ 43 h 55"/>
                <a:gd name="T26" fmla="*/ 75 w 79"/>
                <a:gd name="T27" fmla="*/ 44 h 55"/>
                <a:gd name="T28" fmla="*/ 55 w 79"/>
                <a:gd name="T29" fmla="*/ 49 h 55"/>
                <a:gd name="T30" fmla="*/ 24 w 79"/>
                <a:gd name="T31" fmla="*/ 55 h 55"/>
                <a:gd name="T32" fmla="*/ 19 w 79"/>
                <a:gd name="T33" fmla="*/ 55 h 55"/>
                <a:gd name="T34" fmla="*/ 19 w 79"/>
                <a:gd name="T35" fmla="*/ 55 h 55"/>
                <a:gd name="T36" fmla="*/ 23 w 79"/>
                <a:gd name="T37" fmla="*/ 51 h 55"/>
                <a:gd name="T38" fmla="*/ 20 w 79"/>
                <a:gd name="T39" fmla="*/ 51 h 55"/>
                <a:gd name="T40" fmla="*/ 19 w 79"/>
                <a:gd name="T41" fmla="*/ 51 h 55"/>
                <a:gd name="T42" fmla="*/ 19 w 79"/>
                <a:gd name="T43" fmla="*/ 51 h 55"/>
                <a:gd name="T44" fmla="*/ 17 w 79"/>
                <a:gd name="T45" fmla="*/ 51 h 55"/>
                <a:gd name="T46" fmla="*/ 17 w 79"/>
                <a:gd name="T47" fmla="*/ 51 h 55"/>
                <a:gd name="T48" fmla="*/ 17 w 79"/>
                <a:gd name="T49" fmla="*/ 51 h 55"/>
                <a:gd name="T50" fmla="*/ 10 w 79"/>
                <a:gd name="T51" fmla="*/ 48 h 55"/>
                <a:gd name="T52" fmla="*/ 10 w 79"/>
                <a:gd name="T53" fmla="*/ 48 h 55"/>
                <a:gd name="T54" fmla="*/ 54 w 79"/>
                <a:gd name="T55" fmla="*/ 45 h 55"/>
                <a:gd name="T56" fmla="*/ 47 w 79"/>
                <a:gd name="T57" fmla="*/ 46 h 55"/>
                <a:gd name="T58" fmla="*/ 74 w 79"/>
                <a:gd name="T59" fmla="*/ 40 h 55"/>
                <a:gd name="T60" fmla="*/ 5 w 79"/>
                <a:gd name="T61" fmla="*/ 36 h 55"/>
                <a:gd name="T62" fmla="*/ 5 w 79"/>
                <a:gd name="T63" fmla="*/ 36 h 55"/>
                <a:gd name="T64" fmla="*/ 4 w 79"/>
                <a:gd name="T65" fmla="*/ 31 h 55"/>
                <a:gd name="T66" fmla="*/ 5 w 79"/>
                <a:gd name="T67" fmla="*/ 36 h 55"/>
                <a:gd name="T68" fmla="*/ 7 w 79"/>
                <a:gd name="T69" fmla="*/ 21 h 55"/>
                <a:gd name="T70" fmla="*/ 10 w 79"/>
                <a:gd name="T71" fmla="*/ 15 h 55"/>
                <a:gd name="T72" fmla="*/ 13 w 79"/>
                <a:gd name="T73" fmla="*/ 12 h 55"/>
                <a:gd name="T74" fmla="*/ 20 w 79"/>
                <a:gd name="T75" fmla="*/ 9 h 55"/>
                <a:gd name="T76" fmla="*/ 16 w 79"/>
                <a:gd name="T77" fmla="*/ 9 h 55"/>
                <a:gd name="T78" fmla="*/ 16 w 79"/>
                <a:gd name="T79" fmla="*/ 9 h 55"/>
                <a:gd name="T80" fmla="*/ 16 w 79"/>
                <a:gd name="T81" fmla="*/ 8 h 55"/>
                <a:gd name="T82" fmla="*/ 16 w 79"/>
                <a:gd name="T83" fmla="*/ 8 h 55"/>
                <a:gd name="T84" fmla="*/ 19 w 79"/>
                <a:gd name="T85" fmla="*/ 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79" h="55">
                  <a:moveTo>
                    <a:pt x="7" y="50"/>
                  </a:moveTo>
                  <a:cubicBezTo>
                    <a:pt x="7" y="50"/>
                    <a:pt x="7" y="50"/>
                    <a:pt x="7" y="50"/>
                  </a:cubicBezTo>
                  <a:cubicBezTo>
                    <a:pt x="4" y="47"/>
                    <a:pt x="3" y="42"/>
                    <a:pt x="1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0" y="35"/>
                    <a:pt x="0" y="33"/>
                    <a:pt x="0" y="31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19"/>
                    <a:pt x="10" y="9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9" y="12"/>
                    <a:pt x="18" y="12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4"/>
                    <a:pt x="15" y="16"/>
                    <a:pt x="14" y="18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1" y="21"/>
                    <a:pt x="8" y="27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2"/>
                    <a:pt x="8" y="33"/>
                    <a:pt x="9" y="34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10" y="40"/>
                    <a:pt x="12" y="44"/>
                    <a:pt x="13" y="45"/>
                  </a:cubicBezTo>
                  <a:cubicBezTo>
                    <a:pt x="13" y="45"/>
                    <a:pt x="13" y="45"/>
                    <a:pt x="13" y="45"/>
                  </a:cubicBezTo>
                  <a:cubicBezTo>
                    <a:pt x="15" y="47"/>
                    <a:pt x="16" y="47"/>
                    <a:pt x="20" y="47"/>
                  </a:cubicBezTo>
                  <a:cubicBezTo>
                    <a:pt x="20" y="47"/>
                    <a:pt x="20" y="47"/>
                    <a:pt x="20" y="47"/>
                  </a:cubicBezTo>
                  <a:cubicBezTo>
                    <a:pt x="21" y="47"/>
                    <a:pt x="22" y="47"/>
                    <a:pt x="23" y="47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34" y="46"/>
                    <a:pt x="70" y="37"/>
                    <a:pt x="74" y="36"/>
                  </a:cubicBezTo>
                  <a:cubicBezTo>
                    <a:pt x="74" y="36"/>
                    <a:pt x="74" y="36"/>
                    <a:pt x="74" y="36"/>
                  </a:cubicBezTo>
                  <a:cubicBezTo>
                    <a:pt x="75" y="36"/>
                    <a:pt x="75" y="36"/>
                    <a:pt x="75" y="36"/>
                  </a:cubicBezTo>
                  <a:cubicBezTo>
                    <a:pt x="77" y="35"/>
                    <a:pt x="77" y="35"/>
                    <a:pt x="77" y="35"/>
                  </a:cubicBezTo>
                  <a:cubicBezTo>
                    <a:pt x="79" y="43"/>
                    <a:pt x="79" y="43"/>
                    <a:pt x="79" y="43"/>
                  </a:cubicBezTo>
                  <a:cubicBezTo>
                    <a:pt x="77" y="43"/>
                    <a:pt x="77" y="43"/>
                    <a:pt x="77" y="43"/>
                  </a:cubicBezTo>
                  <a:cubicBezTo>
                    <a:pt x="77" y="43"/>
                    <a:pt x="77" y="43"/>
                    <a:pt x="76" y="43"/>
                  </a:cubicBezTo>
                  <a:cubicBezTo>
                    <a:pt x="76" y="43"/>
                    <a:pt x="76" y="43"/>
                    <a:pt x="76" y="43"/>
                  </a:cubicBezTo>
                  <a:cubicBezTo>
                    <a:pt x="76" y="43"/>
                    <a:pt x="76" y="44"/>
                    <a:pt x="75" y="44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74" y="44"/>
                    <a:pt x="72" y="44"/>
                    <a:pt x="71" y="45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67" y="46"/>
                    <a:pt x="61" y="47"/>
                    <a:pt x="55" y="49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44" y="51"/>
                    <a:pt x="31" y="54"/>
                    <a:pt x="24" y="55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23" y="55"/>
                    <a:pt x="21" y="55"/>
                    <a:pt x="20" y="55"/>
                  </a:cubicBezTo>
                  <a:cubicBezTo>
                    <a:pt x="20" y="55"/>
                    <a:pt x="20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9" y="55"/>
                    <a:pt x="19" y="55"/>
                    <a:pt x="19" y="55"/>
                  </a:cubicBezTo>
                  <a:cubicBezTo>
                    <a:pt x="19" y="55"/>
                    <a:pt x="19" y="55"/>
                    <a:pt x="19" y="55"/>
                  </a:cubicBezTo>
                  <a:cubicBezTo>
                    <a:pt x="19" y="55"/>
                    <a:pt x="19" y="55"/>
                    <a:pt x="19" y="55"/>
                  </a:cubicBezTo>
                  <a:cubicBezTo>
                    <a:pt x="14" y="55"/>
                    <a:pt x="10" y="54"/>
                    <a:pt x="7" y="50"/>
                  </a:cubicBezTo>
                  <a:close/>
                  <a:moveTo>
                    <a:pt x="20" y="51"/>
                  </a:moveTo>
                  <a:cubicBezTo>
                    <a:pt x="21" y="51"/>
                    <a:pt x="22" y="51"/>
                    <a:pt x="23" y="51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22" y="51"/>
                    <a:pt x="21" y="51"/>
                    <a:pt x="20" y="51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20" y="51"/>
                    <a:pt x="20" y="51"/>
                    <a:pt x="20" y="51"/>
                  </a:cubicBezTo>
                  <a:close/>
                  <a:moveTo>
                    <a:pt x="19" y="51"/>
                  </a:moveTo>
                  <a:cubicBezTo>
                    <a:pt x="19" y="51"/>
                    <a:pt x="19" y="51"/>
                    <a:pt x="19" y="51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9" y="51"/>
                    <a:pt x="19" y="51"/>
                    <a:pt x="19" y="51"/>
                  </a:cubicBezTo>
                  <a:close/>
                  <a:moveTo>
                    <a:pt x="17" y="51"/>
                  </a:moveTo>
                  <a:cubicBezTo>
                    <a:pt x="17" y="51"/>
                    <a:pt x="17" y="51"/>
                    <a:pt x="17" y="51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7" y="51"/>
                    <a:pt x="17" y="51"/>
                    <a:pt x="17" y="51"/>
                  </a:cubicBezTo>
                  <a:close/>
                  <a:moveTo>
                    <a:pt x="17" y="51"/>
                  </a:moveTo>
                  <a:cubicBezTo>
                    <a:pt x="14" y="51"/>
                    <a:pt x="13" y="50"/>
                    <a:pt x="11" y="49"/>
                  </a:cubicBezTo>
                  <a:cubicBezTo>
                    <a:pt x="11" y="49"/>
                    <a:pt x="11" y="49"/>
                    <a:pt x="11" y="49"/>
                  </a:cubicBezTo>
                  <a:cubicBezTo>
                    <a:pt x="13" y="50"/>
                    <a:pt x="14" y="51"/>
                    <a:pt x="17" y="51"/>
                  </a:cubicBezTo>
                  <a:close/>
                  <a:moveTo>
                    <a:pt x="9" y="49"/>
                  </a:moveTo>
                  <a:cubicBezTo>
                    <a:pt x="10" y="48"/>
                    <a:pt x="10" y="48"/>
                    <a:pt x="10" y="48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9" y="49"/>
                    <a:pt x="9" y="49"/>
                    <a:pt x="9" y="49"/>
                  </a:cubicBezTo>
                  <a:close/>
                  <a:moveTo>
                    <a:pt x="69" y="41"/>
                  </a:moveTo>
                  <a:cubicBezTo>
                    <a:pt x="66" y="42"/>
                    <a:pt x="60" y="43"/>
                    <a:pt x="54" y="45"/>
                  </a:cubicBezTo>
                  <a:cubicBezTo>
                    <a:pt x="54" y="45"/>
                    <a:pt x="54" y="45"/>
                    <a:pt x="54" y="45"/>
                  </a:cubicBezTo>
                  <a:cubicBezTo>
                    <a:pt x="52" y="45"/>
                    <a:pt x="50" y="46"/>
                    <a:pt x="47" y="46"/>
                  </a:cubicBezTo>
                  <a:cubicBezTo>
                    <a:pt x="47" y="46"/>
                    <a:pt x="47" y="46"/>
                    <a:pt x="47" y="46"/>
                  </a:cubicBezTo>
                  <a:cubicBezTo>
                    <a:pt x="56" y="45"/>
                    <a:pt x="64" y="42"/>
                    <a:pt x="70" y="41"/>
                  </a:cubicBezTo>
                  <a:cubicBezTo>
                    <a:pt x="70" y="41"/>
                    <a:pt x="70" y="41"/>
                    <a:pt x="70" y="41"/>
                  </a:cubicBezTo>
                  <a:cubicBezTo>
                    <a:pt x="71" y="41"/>
                    <a:pt x="73" y="40"/>
                    <a:pt x="74" y="40"/>
                  </a:cubicBezTo>
                  <a:cubicBezTo>
                    <a:pt x="74" y="40"/>
                    <a:pt x="74" y="40"/>
                    <a:pt x="74" y="40"/>
                  </a:cubicBezTo>
                  <a:cubicBezTo>
                    <a:pt x="73" y="40"/>
                    <a:pt x="71" y="41"/>
                    <a:pt x="69" y="41"/>
                  </a:cubicBezTo>
                  <a:close/>
                  <a:moveTo>
                    <a:pt x="5" y="36"/>
                  </a:moveTo>
                  <a:cubicBezTo>
                    <a:pt x="6" y="39"/>
                    <a:pt x="7" y="41"/>
                    <a:pt x="8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7" y="41"/>
                    <a:pt x="6" y="39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4" y="34"/>
                    <a:pt x="4" y="33"/>
                    <a:pt x="4" y="31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4" y="33"/>
                    <a:pt x="4" y="34"/>
                    <a:pt x="5" y="36"/>
                  </a:cubicBezTo>
                  <a:close/>
                  <a:moveTo>
                    <a:pt x="7" y="21"/>
                  </a:moveTo>
                  <a:cubicBezTo>
                    <a:pt x="7" y="21"/>
                    <a:pt x="7" y="21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close/>
                  <a:moveTo>
                    <a:pt x="7" y="21"/>
                  </a:moveTo>
                  <a:cubicBezTo>
                    <a:pt x="8" y="19"/>
                    <a:pt x="9" y="17"/>
                    <a:pt x="10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1" y="14"/>
                    <a:pt x="12" y="13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1" y="15"/>
                    <a:pt x="9" y="18"/>
                    <a:pt x="7" y="21"/>
                  </a:cubicBezTo>
                  <a:close/>
                  <a:moveTo>
                    <a:pt x="20" y="10"/>
                  </a:moveTo>
                  <a:cubicBezTo>
                    <a:pt x="20" y="9"/>
                    <a:pt x="20" y="9"/>
                    <a:pt x="20" y="9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0" y="9"/>
                    <a:pt x="20" y="9"/>
                    <a:pt x="20" y="10"/>
                  </a:cubicBezTo>
                  <a:close/>
                  <a:moveTo>
                    <a:pt x="16" y="9"/>
                  </a:moveTo>
                  <a:cubicBezTo>
                    <a:pt x="16" y="9"/>
                    <a:pt x="16" y="9"/>
                    <a:pt x="16" y="9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9"/>
                    <a:pt x="16" y="9"/>
                    <a:pt x="16" y="9"/>
                  </a:cubicBezTo>
                  <a:close/>
                  <a:moveTo>
                    <a:pt x="16" y="8"/>
                  </a:move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lose/>
                  <a:moveTo>
                    <a:pt x="19" y="8"/>
                  </a:moveTo>
                  <a:cubicBezTo>
                    <a:pt x="19" y="8"/>
                    <a:pt x="19" y="8"/>
                    <a:pt x="19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9" y="8"/>
                    <a:pt x="19" y="8"/>
                    <a:pt x="19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1866"/>
            <p:cNvSpPr/>
            <p:nvPr/>
          </p:nvSpPr>
          <p:spPr bwMode="auto">
            <a:xfrm>
              <a:off x="7340602" y="5668963"/>
              <a:ext cx="17463" cy="11113"/>
            </a:xfrm>
            <a:custGeom>
              <a:avLst/>
              <a:gdLst>
                <a:gd name="T0" fmla="*/ 0 w 11"/>
                <a:gd name="T1" fmla="*/ 4 h 7"/>
                <a:gd name="T2" fmla="*/ 1 w 11"/>
                <a:gd name="T3" fmla="*/ 0 h 7"/>
                <a:gd name="T4" fmla="*/ 11 w 11"/>
                <a:gd name="T5" fmla="*/ 3 h 7"/>
                <a:gd name="T6" fmla="*/ 9 w 11"/>
                <a:gd name="T7" fmla="*/ 7 h 7"/>
                <a:gd name="T8" fmla="*/ 0 w 11"/>
                <a:gd name="T9" fmla="*/ 4 h 7"/>
                <a:gd name="T10" fmla="*/ 0 w 11"/>
                <a:gd name="T11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7">
                  <a:moveTo>
                    <a:pt x="0" y="4"/>
                  </a:moveTo>
                  <a:lnTo>
                    <a:pt x="1" y="0"/>
                  </a:lnTo>
                  <a:lnTo>
                    <a:pt x="11" y="3"/>
                  </a:lnTo>
                  <a:lnTo>
                    <a:pt x="9" y="7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1867"/>
            <p:cNvSpPr>
              <a:spLocks noEditPoints="1"/>
            </p:cNvSpPr>
            <p:nvPr/>
          </p:nvSpPr>
          <p:spPr bwMode="auto">
            <a:xfrm>
              <a:off x="7335839" y="5665788"/>
              <a:ext cx="25400" cy="19050"/>
            </a:xfrm>
            <a:custGeom>
              <a:avLst/>
              <a:gdLst>
                <a:gd name="T0" fmla="*/ 2 w 16"/>
                <a:gd name="T1" fmla="*/ 8 h 12"/>
                <a:gd name="T2" fmla="*/ 3 w 16"/>
                <a:gd name="T3" fmla="*/ 6 h 12"/>
                <a:gd name="T4" fmla="*/ 5 w 16"/>
                <a:gd name="T5" fmla="*/ 7 h 12"/>
                <a:gd name="T6" fmla="*/ 3 w 16"/>
                <a:gd name="T7" fmla="*/ 6 h 12"/>
                <a:gd name="T8" fmla="*/ 2 w 16"/>
                <a:gd name="T9" fmla="*/ 8 h 12"/>
                <a:gd name="T10" fmla="*/ 0 w 16"/>
                <a:gd name="T11" fmla="*/ 7 h 12"/>
                <a:gd name="T12" fmla="*/ 3 w 16"/>
                <a:gd name="T13" fmla="*/ 0 h 12"/>
                <a:gd name="T14" fmla="*/ 16 w 16"/>
                <a:gd name="T15" fmla="*/ 3 h 12"/>
                <a:gd name="T16" fmla="*/ 14 w 16"/>
                <a:gd name="T17" fmla="*/ 12 h 12"/>
                <a:gd name="T18" fmla="*/ 2 w 16"/>
                <a:gd name="T19" fmla="*/ 8 h 12"/>
                <a:gd name="T20" fmla="*/ 2 w 16"/>
                <a:gd name="T21" fmla="*/ 8 h 12"/>
                <a:gd name="T22" fmla="*/ 11 w 16"/>
                <a:gd name="T23" fmla="*/ 6 h 12"/>
                <a:gd name="T24" fmla="*/ 5 w 16"/>
                <a:gd name="T25" fmla="*/ 5 h 12"/>
                <a:gd name="T26" fmla="*/ 5 w 16"/>
                <a:gd name="T27" fmla="*/ 5 h 12"/>
                <a:gd name="T28" fmla="*/ 11 w 16"/>
                <a:gd name="T29" fmla="*/ 6 h 12"/>
                <a:gd name="T30" fmla="*/ 11 w 16"/>
                <a:gd name="T31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" h="12">
                  <a:moveTo>
                    <a:pt x="2" y="8"/>
                  </a:moveTo>
                  <a:lnTo>
                    <a:pt x="3" y="6"/>
                  </a:lnTo>
                  <a:lnTo>
                    <a:pt x="5" y="7"/>
                  </a:lnTo>
                  <a:lnTo>
                    <a:pt x="3" y="6"/>
                  </a:lnTo>
                  <a:lnTo>
                    <a:pt x="2" y="8"/>
                  </a:lnTo>
                  <a:lnTo>
                    <a:pt x="0" y="7"/>
                  </a:lnTo>
                  <a:lnTo>
                    <a:pt x="3" y="0"/>
                  </a:lnTo>
                  <a:lnTo>
                    <a:pt x="16" y="3"/>
                  </a:lnTo>
                  <a:lnTo>
                    <a:pt x="14" y="12"/>
                  </a:lnTo>
                  <a:lnTo>
                    <a:pt x="2" y="8"/>
                  </a:lnTo>
                  <a:lnTo>
                    <a:pt x="2" y="8"/>
                  </a:lnTo>
                  <a:close/>
                  <a:moveTo>
                    <a:pt x="11" y="6"/>
                  </a:moveTo>
                  <a:lnTo>
                    <a:pt x="5" y="5"/>
                  </a:lnTo>
                  <a:lnTo>
                    <a:pt x="5" y="5"/>
                  </a:lnTo>
                  <a:lnTo>
                    <a:pt x="11" y="6"/>
                  </a:lnTo>
                  <a:lnTo>
                    <a:pt x="11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1868"/>
            <p:cNvSpPr/>
            <p:nvPr/>
          </p:nvSpPr>
          <p:spPr bwMode="auto">
            <a:xfrm>
              <a:off x="7337427" y="5875338"/>
              <a:ext cx="119063" cy="187325"/>
            </a:xfrm>
            <a:custGeom>
              <a:avLst/>
              <a:gdLst>
                <a:gd name="T0" fmla="*/ 7 w 68"/>
                <a:gd name="T1" fmla="*/ 103 h 107"/>
                <a:gd name="T2" fmla="*/ 21 w 68"/>
                <a:gd name="T3" fmla="*/ 103 h 107"/>
                <a:gd name="T4" fmla="*/ 0 w 68"/>
                <a:gd name="T5" fmla="*/ 13 h 107"/>
                <a:gd name="T6" fmla="*/ 0 w 68"/>
                <a:gd name="T7" fmla="*/ 13 h 107"/>
                <a:gd name="T8" fmla="*/ 1 w 68"/>
                <a:gd name="T9" fmla="*/ 10 h 107"/>
                <a:gd name="T10" fmla="*/ 1 w 68"/>
                <a:gd name="T11" fmla="*/ 10 h 107"/>
                <a:gd name="T12" fmla="*/ 7 w 68"/>
                <a:gd name="T13" fmla="*/ 2 h 107"/>
                <a:gd name="T14" fmla="*/ 7 w 68"/>
                <a:gd name="T15" fmla="*/ 2 h 107"/>
                <a:gd name="T16" fmla="*/ 20 w 68"/>
                <a:gd name="T17" fmla="*/ 0 h 107"/>
                <a:gd name="T18" fmla="*/ 20 w 68"/>
                <a:gd name="T19" fmla="*/ 0 h 107"/>
                <a:gd name="T20" fmla="*/ 68 w 68"/>
                <a:gd name="T21" fmla="*/ 9 h 107"/>
                <a:gd name="T22" fmla="*/ 68 w 68"/>
                <a:gd name="T23" fmla="*/ 9 h 107"/>
                <a:gd name="T24" fmla="*/ 68 w 68"/>
                <a:gd name="T25" fmla="*/ 9 h 107"/>
                <a:gd name="T26" fmla="*/ 67 w 68"/>
                <a:gd name="T27" fmla="*/ 12 h 107"/>
                <a:gd name="T28" fmla="*/ 50 w 68"/>
                <a:gd name="T29" fmla="*/ 8 h 107"/>
                <a:gd name="T30" fmla="*/ 50 w 68"/>
                <a:gd name="T31" fmla="*/ 8 h 107"/>
                <a:gd name="T32" fmla="*/ 20 w 68"/>
                <a:gd name="T33" fmla="*/ 4 h 107"/>
                <a:gd name="T34" fmla="*/ 20 w 68"/>
                <a:gd name="T35" fmla="*/ 4 h 107"/>
                <a:gd name="T36" fmla="*/ 9 w 68"/>
                <a:gd name="T37" fmla="*/ 6 h 107"/>
                <a:gd name="T38" fmla="*/ 9 w 68"/>
                <a:gd name="T39" fmla="*/ 6 h 107"/>
                <a:gd name="T40" fmla="*/ 5 w 68"/>
                <a:gd name="T41" fmla="*/ 11 h 107"/>
                <a:gd name="T42" fmla="*/ 5 w 68"/>
                <a:gd name="T43" fmla="*/ 11 h 107"/>
                <a:gd name="T44" fmla="*/ 4 w 68"/>
                <a:gd name="T45" fmla="*/ 13 h 107"/>
                <a:gd name="T46" fmla="*/ 4 w 68"/>
                <a:gd name="T47" fmla="*/ 13 h 107"/>
                <a:gd name="T48" fmla="*/ 15 w 68"/>
                <a:gd name="T49" fmla="*/ 67 h 107"/>
                <a:gd name="T50" fmla="*/ 15 w 68"/>
                <a:gd name="T51" fmla="*/ 67 h 107"/>
                <a:gd name="T52" fmla="*/ 26 w 68"/>
                <a:gd name="T53" fmla="*/ 104 h 107"/>
                <a:gd name="T54" fmla="*/ 26 w 68"/>
                <a:gd name="T55" fmla="*/ 104 h 107"/>
                <a:gd name="T56" fmla="*/ 27 w 68"/>
                <a:gd name="T57" fmla="*/ 107 h 107"/>
                <a:gd name="T58" fmla="*/ 7 w 68"/>
                <a:gd name="T59" fmla="*/ 107 h 107"/>
                <a:gd name="T60" fmla="*/ 7 w 68"/>
                <a:gd name="T61" fmla="*/ 103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68" h="107">
                  <a:moveTo>
                    <a:pt x="7" y="103"/>
                  </a:moveTo>
                  <a:cubicBezTo>
                    <a:pt x="21" y="103"/>
                    <a:pt x="21" y="103"/>
                    <a:pt x="21" y="103"/>
                  </a:cubicBezTo>
                  <a:cubicBezTo>
                    <a:pt x="18" y="90"/>
                    <a:pt x="1" y="34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2"/>
                    <a:pt x="0" y="11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6"/>
                    <a:pt x="4" y="3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11" y="0"/>
                    <a:pt x="15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40" y="0"/>
                    <a:pt x="68" y="9"/>
                    <a:pt x="68" y="9"/>
                  </a:cubicBezTo>
                  <a:cubicBezTo>
                    <a:pt x="68" y="9"/>
                    <a:pt x="68" y="9"/>
                    <a:pt x="68" y="9"/>
                  </a:cubicBezTo>
                  <a:cubicBezTo>
                    <a:pt x="68" y="9"/>
                    <a:pt x="68" y="9"/>
                    <a:pt x="68" y="9"/>
                  </a:cubicBezTo>
                  <a:cubicBezTo>
                    <a:pt x="67" y="12"/>
                    <a:pt x="67" y="12"/>
                    <a:pt x="67" y="12"/>
                  </a:cubicBezTo>
                  <a:cubicBezTo>
                    <a:pt x="67" y="12"/>
                    <a:pt x="60" y="10"/>
                    <a:pt x="50" y="8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41" y="6"/>
                    <a:pt x="30" y="4"/>
                    <a:pt x="20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16" y="4"/>
                    <a:pt x="12" y="4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6" y="7"/>
                    <a:pt x="5" y="8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4" y="11"/>
                    <a:pt x="4" y="12"/>
                    <a:pt x="4" y="13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4" y="24"/>
                    <a:pt x="10" y="47"/>
                    <a:pt x="15" y="67"/>
                  </a:cubicBezTo>
                  <a:cubicBezTo>
                    <a:pt x="15" y="67"/>
                    <a:pt x="15" y="67"/>
                    <a:pt x="15" y="67"/>
                  </a:cubicBezTo>
                  <a:cubicBezTo>
                    <a:pt x="21" y="87"/>
                    <a:pt x="26" y="104"/>
                    <a:pt x="26" y="104"/>
                  </a:cubicBezTo>
                  <a:cubicBezTo>
                    <a:pt x="26" y="104"/>
                    <a:pt x="26" y="104"/>
                    <a:pt x="26" y="104"/>
                  </a:cubicBezTo>
                  <a:cubicBezTo>
                    <a:pt x="27" y="107"/>
                    <a:pt x="27" y="107"/>
                    <a:pt x="27" y="107"/>
                  </a:cubicBezTo>
                  <a:cubicBezTo>
                    <a:pt x="7" y="107"/>
                    <a:pt x="7" y="107"/>
                    <a:pt x="7" y="107"/>
                  </a:cubicBezTo>
                  <a:cubicBezTo>
                    <a:pt x="7" y="103"/>
                    <a:pt x="7" y="103"/>
                    <a:pt x="7" y="1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1869"/>
            <p:cNvSpPr>
              <a:spLocks noEditPoints="1"/>
            </p:cNvSpPr>
            <p:nvPr/>
          </p:nvSpPr>
          <p:spPr bwMode="auto">
            <a:xfrm>
              <a:off x="7334252" y="5872163"/>
              <a:ext cx="125413" cy="193675"/>
            </a:xfrm>
            <a:custGeom>
              <a:avLst/>
              <a:gdLst>
                <a:gd name="T0" fmla="*/ 7 w 72"/>
                <a:gd name="T1" fmla="*/ 105 h 111"/>
                <a:gd name="T2" fmla="*/ 21 w 72"/>
                <a:gd name="T3" fmla="*/ 103 h 111"/>
                <a:gd name="T4" fmla="*/ 0 w 72"/>
                <a:gd name="T5" fmla="*/ 15 h 111"/>
                <a:gd name="T6" fmla="*/ 1 w 72"/>
                <a:gd name="T7" fmla="*/ 12 h 111"/>
                <a:gd name="T8" fmla="*/ 8 w 72"/>
                <a:gd name="T9" fmla="*/ 2 h 111"/>
                <a:gd name="T10" fmla="*/ 22 w 72"/>
                <a:gd name="T11" fmla="*/ 0 h 111"/>
                <a:gd name="T12" fmla="*/ 70 w 72"/>
                <a:gd name="T13" fmla="*/ 9 h 111"/>
                <a:gd name="T14" fmla="*/ 71 w 72"/>
                <a:gd name="T15" fmla="*/ 9 h 111"/>
                <a:gd name="T16" fmla="*/ 72 w 72"/>
                <a:gd name="T17" fmla="*/ 10 h 111"/>
                <a:gd name="T18" fmla="*/ 69 w 72"/>
                <a:gd name="T19" fmla="*/ 16 h 111"/>
                <a:gd name="T20" fmla="*/ 69 w 72"/>
                <a:gd name="T21" fmla="*/ 16 h 111"/>
                <a:gd name="T22" fmla="*/ 68 w 72"/>
                <a:gd name="T23" fmla="*/ 16 h 111"/>
                <a:gd name="T24" fmla="*/ 68 w 72"/>
                <a:gd name="T25" fmla="*/ 16 h 111"/>
                <a:gd name="T26" fmla="*/ 68 w 72"/>
                <a:gd name="T27" fmla="*/ 16 h 111"/>
                <a:gd name="T28" fmla="*/ 68 w 72"/>
                <a:gd name="T29" fmla="*/ 16 h 111"/>
                <a:gd name="T30" fmla="*/ 67 w 72"/>
                <a:gd name="T31" fmla="*/ 16 h 111"/>
                <a:gd name="T32" fmla="*/ 64 w 72"/>
                <a:gd name="T33" fmla="*/ 15 h 111"/>
                <a:gd name="T34" fmla="*/ 52 w 72"/>
                <a:gd name="T35" fmla="*/ 12 h 111"/>
                <a:gd name="T36" fmla="*/ 23 w 72"/>
                <a:gd name="T37" fmla="*/ 8 h 111"/>
                <a:gd name="T38" fmla="*/ 22 w 72"/>
                <a:gd name="T39" fmla="*/ 8 h 111"/>
                <a:gd name="T40" fmla="*/ 12 w 72"/>
                <a:gd name="T41" fmla="*/ 9 h 111"/>
                <a:gd name="T42" fmla="*/ 9 w 72"/>
                <a:gd name="T43" fmla="*/ 13 h 111"/>
                <a:gd name="T44" fmla="*/ 8 w 72"/>
                <a:gd name="T45" fmla="*/ 15 h 111"/>
                <a:gd name="T46" fmla="*/ 8 w 72"/>
                <a:gd name="T47" fmla="*/ 15 h 111"/>
                <a:gd name="T48" fmla="*/ 19 w 72"/>
                <a:gd name="T49" fmla="*/ 69 h 111"/>
                <a:gd name="T50" fmla="*/ 30 w 72"/>
                <a:gd name="T51" fmla="*/ 106 h 111"/>
                <a:gd name="T52" fmla="*/ 30 w 72"/>
                <a:gd name="T53" fmla="*/ 106 h 111"/>
                <a:gd name="T54" fmla="*/ 7 w 72"/>
                <a:gd name="T55" fmla="*/ 111 h 111"/>
                <a:gd name="T56" fmla="*/ 23 w 72"/>
                <a:gd name="T57" fmla="*/ 96 h 111"/>
                <a:gd name="T58" fmla="*/ 17 w 72"/>
                <a:gd name="T59" fmla="*/ 76 h 111"/>
                <a:gd name="T60" fmla="*/ 4 w 72"/>
                <a:gd name="T61" fmla="*/ 15 h 111"/>
                <a:gd name="T62" fmla="*/ 4 w 72"/>
                <a:gd name="T63" fmla="*/ 15 h 111"/>
                <a:gd name="T64" fmla="*/ 4 w 72"/>
                <a:gd name="T65" fmla="*/ 14 h 111"/>
                <a:gd name="T66" fmla="*/ 4 w 72"/>
                <a:gd name="T67" fmla="*/ 14 h 111"/>
                <a:gd name="T68" fmla="*/ 4 w 72"/>
                <a:gd name="T69" fmla="*/ 14 h 111"/>
                <a:gd name="T70" fmla="*/ 53 w 72"/>
                <a:gd name="T71" fmla="*/ 8 h 111"/>
                <a:gd name="T72" fmla="*/ 67 w 72"/>
                <a:gd name="T73" fmla="*/ 12 h 111"/>
                <a:gd name="T74" fmla="*/ 65 w 72"/>
                <a:gd name="T75" fmla="*/ 11 h 111"/>
                <a:gd name="T76" fmla="*/ 53 w 72"/>
                <a:gd name="T77" fmla="*/ 8 h 111"/>
                <a:gd name="T78" fmla="*/ 41 w 72"/>
                <a:gd name="T79" fmla="*/ 6 h 111"/>
                <a:gd name="T80" fmla="*/ 53 w 72"/>
                <a:gd name="T81" fmla="*/ 8 h 111"/>
                <a:gd name="T82" fmla="*/ 6 w 72"/>
                <a:gd name="T83" fmla="*/ 8 h 111"/>
                <a:gd name="T84" fmla="*/ 6 w 72"/>
                <a:gd name="T85" fmla="*/ 8 h 111"/>
                <a:gd name="T86" fmla="*/ 8 w 72"/>
                <a:gd name="T87" fmla="*/ 7 h 111"/>
                <a:gd name="T88" fmla="*/ 6 w 72"/>
                <a:gd name="T89" fmla="*/ 8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2" h="111">
                  <a:moveTo>
                    <a:pt x="7" y="109"/>
                  </a:moveTo>
                  <a:cubicBezTo>
                    <a:pt x="7" y="105"/>
                    <a:pt x="7" y="105"/>
                    <a:pt x="7" y="105"/>
                  </a:cubicBezTo>
                  <a:cubicBezTo>
                    <a:pt x="7" y="103"/>
                    <a:pt x="7" y="103"/>
                    <a:pt x="7" y="103"/>
                  </a:cubicBezTo>
                  <a:cubicBezTo>
                    <a:pt x="21" y="103"/>
                    <a:pt x="21" y="103"/>
                    <a:pt x="21" y="103"/>
                  </a:cubicBezTo>
                  <a:cubicBezTo>
                    <a:pt x="16" y="86"/>
                    <a:pt x="1" y="35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4"/>
                    <a:pt x="0" y="13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7"/>
                    <a:pt x="4" y="4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12" y="0"/>
                    <a:pt x="17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41" y="0"/>
                    <a:pt x="67" y="8"/>
                    <a:pt x="70" y="9"/>
                  </a:cubicBezTo>
                  <a:cubicBezTo>
                    <a:pt x="70" y="9"/>
                    <a:pt x="70" y="9"/>
                    <a:pt x="70" y="9"/>
                  </a:cubicBezTo>
                  <a:cubicBezTo>
                    <a:pt x="70" y="9"/>
                    <a:pt x="70" y="9"/>
                    <a:pt x="70" y="9"/>
                  </a:cubicBezTo>
                  <a:cubicBezTo>
                    <a:pt x="71" y="9"/>
                    <a:pt x="71" y="9"/>
                    <a:pt x="71" y="9"/>
                  </a:cubicBezTo>
                  <a:cubicBezTo>
                    <a:pt x="71" y="9"/>
                    <a:pt x="71" y="9"/>
                    <a:pt x="71" y="9"/>
                  </a:cubicBezTo>
                  <a:cubicBezTo>
                    <a:pt x="72" y="10"/>
                    <a:pt x="72" y="10"/>
                    <a:pt x="72" y="10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69" y="16"/>
                    <a:pt x="69" y="16"/>
                    <a:pt x="69" y="16"/>
                  </a:cubicBezTo>
                  <a:cubicBezTo>
                    <a:pt x="69" y="16"/>
                    <a:pt x="69" y="16"/>
                    <a:pt x="69" y="16"/>
                  </a:cubicBezTo>
                  <a:cubicBezTo>
                    <a:pt x="69" y="16"/>
                    <a:pt x="69" y="16"/>
                    <a:pt x="69" y="16"/>
                  </a:cubicBezTo>
                  <a:cubicBezTo>
                    <a:pt x="69" y="16"/>
                    <a:pt x="69" y="16"/>
                    <a:pt x="69" y="16"/>
                  </a:cubicBezTo>
                  <a:cubicBezTo>
                    <a:pt x="68" y="16"/>
                    <a:pt x="68" y="16"/>
                    <a:pt x="68" y="16"/>
                  </a:cubicBezTo>
                  <a:cubicBezTo>
                    <a:pt x="68" y="16"/>
                    <a:pt x="68" y="16"/>
                    <a:pt x="68" y="16"/>
                  </a:cubicBezTo>
                  <a:cubicBezTo>
                    <a:pt x="68" y="16"/>
                    <a:pt x="68" y="16"/>
                    <a:pt x="68" y="16"/>
                  </a:cubicBezTo>
                  <a:cubicBezTo>
                    <a:pt x="68" y="16"/>
                    <a:pt x="68" y="16"/>
                    <a:pt x="68" y="16"/>
                  </a:cubicBezTo>
                  <a:cubicBezTo>
                    <a:pt x="68" y="16"/>
                    <a:pt x="68" y="16"/>
                    <a:pt x="68" y="16"/>
                  </a:cubicBezTo>
                  <a:cubicBezTo>
                    <a:pt x="68" y="16"/>
                    <a:pt x="68" y="16"/>
                    <a:pt x="68" y="16"/>
                  </a:cubicBezTo>
                  <a:cubicBezTo>
                    <a:pt x="68" y="16"/>
                    <a:pt x="68" y="16"/>
                    <a:pt x="68" y="16"/>
                  </a:cubicBezTo>
                  <a:cubicBezTo>
                    <a:pt x="68" y="16"/>
                    <a:pt x="67" y="16"/>
                    <a:pt x="67" y="16"/>
                  </a:cubicBezTo>
                  <a:cubicBezTo>
                    <a:pt x="67" y="16"/>
                    <a:pt x="67" y="16"/>
                    <a:pt x="67" y="16"/>
                  </a:cubicBezTo>
                  <a:cubicBezTo>
                    <a:pt x="66" y="16"/>
                    <a:pt x="65" y="15"/>
                    <a:pt x="64" y="15"/>
                  </a:cubicBezTo>
                  <a:cubicBezTo>
                    <a:pt x="64" y="15"/>
                    <a:pt x="64" y="15"/>
                    <a:pt x="64" y="15"/>
                  </a:cubicBezTo>
                  <a:cubicBezTo>
                    <a:pt x="61" y="14"/>
                    <a:pt x="57" y="13"/>
                    <a:pt x="52" y="12"/>
                  </a:cubicBezTo>
                  <a:cubicBezTo>
                    <a:pt x="52" y="12"/>
                    <a:pt x="52" y="12"/>
                    <a:pt x="52" y="12"/>
                  </a:cubicBezTo>
                  <a:cubicBezTo>
                    <a:pt x="43" y="10"/>
                    <a:pt x="32" y="8"/>
                    <a:pt x="23" y="8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18" y="8"/>
                    <a:pt x="14" y="8"/>
                    <a:pt x="12" y="9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9" y="11"/>
                    <a:pt x="9" y="11"/>
                    <a:pt x="9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8" y="14"/>
                    <a:pt x="8" y="14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26"/>
                    <a:pt x="14" y="49"/>
                    <a:pt x="19" y="69"/>
                  </a:cubicBezTo>
                  <a:cubicBezTo>
                    <a:pt x="19" y="69"/>
                    <a:pt x="19" y="69"/>
                    <a:pt x="19" y="69"/>
                  </a:cubicBezTo>
                  <a:cubicBezTo>
                    <a:pt x="24" y="87"/>
                    <a:pt x="29" y="104"/>
                    <a:pt x="30" y="106"/>
                  </a:cubicBezTo>
                  <a:cubicBezTo>
                    <a:pt x="30" y="106"/>
                    <a:pt x="30" y="106"/>
                    <a:pt x="30" y="106"/>
                  </a:cubicBezTo>
                  <a:cubicBezTo>
                    <a:pt x="30" y="106"/>
                    <a:pt x="30" y="106"/>
                    <a:pt x="30" y="106"/>
                  </a:cubicBezTo>
                  <a:cubicBezTo>
                    <a:pt x="30" y="106"/>
                    <a:pt x="30" y="106"/>
                    <a:pt x="30" y="106"/>
                  </a:cubicBezTo>
                  <a:cubicBezTo>
                    <a:pt x="32" y="111"/>
                    <a:pt x="32" y="111"/>
                    <a:pt x="32" y="111"/>
                  </a:cubicBezTo>
                  <a:cubicBezTo>
                    <a:pt x="7" y="111"/>
                    <a:pt x="7" y="111"/>
                    <a:pt x="7" y="111"/>
                  </a:cubicBezTo>
                  <a:cubicBezTo>
                    <a:pt x="7" y="109"/>
                    <a:pt x="7" y="109"/>
                    <a:pt x="7" y="109"/>
                  </a:cubicBezTo>
                  <a:close/>
                  <a:moveTo>
                    <a:pt x="23" y="96"/>
                  </a:moveTo>
                  <a:cubicBezTo>
                    <a:pt x="21" y="90"/>
                    <a:pt x="19" y="84"/>
                    <a:pt x="17" y="76"/>
                  </a:cubicBezTo>
                  <a:cubicBezTo>
                    <a:pt x="17" y="76"/>
                    <a:pt x="17" y="76"/>
                    <a:pt x="17" y="76"/>
                  </a:cubicBezTo>
                  <a:cubicBezTo>
                    <a:pt x="19" y="84"/>
                    <a:pt x="21" y="90"/>
                    <a:pt x="23" y="96"/>
                  </a:cubicBezTo>
                  <a:close/>
                  <a:moveTo>
                    <a:pt x="4" y="15"/>
                  </a:moveTo>
                  <a:cubicBezTo>
                    <a:pt x="4" y="15"/>
                    <a:pt x="4" y="15"/>
                    <a:pt x="4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4" y="15"/>
                    <a:pt x="4" y="14"/>
                    <a:pt x="4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4" y="14"/>
                    <a:pt x="4" y="15"/>
                    <a:pt x="4" y="15"/>
                  </a:cubicBezTo>
                  <a:close/>
                  <a:moveTo>
                    <a:pt x="4" y="14"/>
                  </a:moveTo>
                  <a:cubicBezTo>
                    <a:pt x="4" y="14"/>
                    <a:pt x="4" y="14"/>
                    <a:pt x="4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4" y="14"/>
                    <a:pt x="4" y="14"/>
                    <a:pt x="4" y="14"/>
                  </a:cubicBezTo>
                  <a:close/>
                  <a:moveTo>
                    <a:pt x="53" y="8"/>
                  </a:moveTo>
                  <a:cubicBezTo>
                    <a:pt x="59" y="10"/>
                    <a:pt x="65" y="11"/>
                    <a:pt x="67" y="12"/>
                  </a:cubicBezTo>
                  <a:cubicBezTo>
                    <a:pt x="67" y="12"/>
                    <a:pt x="67" y="12"/>
                    <a:pt x="67" y="12"/>
                  </a:cubicBezTo>
                  <a:cubicBezTo>
                    <a:pt x="67" y="12"/>
                    <a:pt x="67" y="12"/>
                    <a:pt x="67" y="12"/>
                  </a:cubicBezTo>
                  <a:cubicBezTo>
                    <a:pt x="67" y="12"/>
                    <a:pt x="66" y="11"/>
                    <a:pt x="65" y="11"/>
                  </a:cubicBezTo>
                  <a:cubicBezTo>
                    <a:pt x="65" y="11"/>
                    <a:pt x="65" y="11"/>
                    <a:pt x="65" y="11"/>
                  </a:cubicBezTo>
                  <a:cubicBezTo>
                    <a:pt x="62" y="10"/>
                    <a:pt x="58" y="9"/>
                    <a:pt x="53" y="8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49" y="7"/>
                    <a:pt x="45" y="7"/>
                    <a:pt x="41" y="6"/>
                  </a:cubicBezTo>
                  <a:cubicBezTo>
                    <a:pt x="41" y="6"/>
                    <a:pt x="41" y="6"/>
                    <a:pt x="41" y="6"/>
                  </a:cubicBezTo>
                  <a:cubicBezTo>
                    <a:pt x="45" y="7"/>
                    <a:pt x="49" y="7"/>
                    <a:pt x="53" y="8"/>
                  </a:cubicBezTo>
                  <a:close/>
                  <a:moveTo>
                    <a:pt x="6" y="8"/>
                  </a:moveTo>
                  <a:cubicBezTo>
                    <a:pt x="6" y="8"/>
                    <a:pt x="6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lose/>
                  <a:moveTo>
                    <a:pt x="6" y="8"/>
                  </a:moveTo>
                  <a:cubicBezTo>
                    <a:pt x="7" y="8"/>
                    <a:pt x="7" y="8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7" y="8"/>
                    <a:pt x="7" y="8"/>
                    <a:pt x="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1870"/>
            <p:cNvSpPr>
              <a:spLocks noEditPoints="1"/>
            </p:cNvSpPr>
            <p:nvPr/>
          </p:nvSpPr>
          <p:spPr bwMode="auto">
            <a:xfrm>
              <a:off x="7496177" y="5892801"/>
              <a:ext cx="176213" cy="133350"/>
            </a:xfrm>
            <a:custGeom>
              <a:avLst/>
              <a:gdLst>
                <a:gd name="T0" fmla="*/ 30 w 101"/>
                <a:gd name="T1" fmla="*/ 72 h 76"/>
                <a:gd name="T2" fmla="*/ 25 w 101"/>
                <a:gd name="T3" fmla="*/ 64 h 76"/>
                <a:gd name="T4" fmla="*/ 25 w 101"/>
                <a:gd name="T5" fmla="*/ 64 h 76"/>
                <a:gd name="T6" fmla="*/ 13 w 101"/>
                <a:gd name="T7" fmla="*/ 38 h 76"/>
                <a:gd name="T8" fmla="*/ 13 w 101"/>
                <a:gd name="T9" fmla="*/ 38 h 76"/>
                <a:gd name="T10" fmla="*/ 0 w 101"/>
                <a:gd name="T11" fmla="*/ 1 h 76"/>
                <a:gd name="T12" fmla="*/ 0 w 101"/>
                <a:gd name="T13" fmla="*/ 1 h 76"/>
                <a:gd name="T14" fmla="*/ 4 w 101"/>
                <a:gd name="T15" fmla="*/ 0 h 76"/>
                <a:gd name="T16" fmla="*/ 16 w 101"/>
                <a:gd name="T17" fmla="*/ 33 h 76"/>
                <a:gd name="T18" fmla="*/ 16 w 101"/>
                <a:gd name="T19" fmla="*/ 33 h 76"/>
                <a:gd name="T20" fmla="*/ 35 w 101"/>
                <a:gd name="T21" fmla="*/ 72 h 76"/>
                <a:gd name="T22" fmla="*/ 35 w 101"/>
                <a:gd name="T23" fmla="*/ 72 h 76"/>
                <a:gd name="T24" fmla="*/ 36 w 101"/>
                <a:gd name="T25" fmla="*/ 72 h 76"/>
                <a:gd name="T26" fmla="*/ 36 w 101"/>
                <a:gd name="T27" fmla="*/ 72 h 76"/>
                <a:gd name="T28" fmla="*/ 59 w 101"/>
                <a:gd name="T29" fmla="*/ 52 h 76"/>
                <a:gd name="T30" fmla="*/ 59 w 101"/>
                <a:gd name="T31" fmla="*/ 52 h 76"/>
                <a:gd name="T32" fmla="*/ 76 w 101"/>
                <a:gd name="T33" fmla="*/ 36 h 76"/>
                <a:gd name="T34" fmla="*/ 76 w 101"/>
                <a:gd name="T35" fmla="*/ 36 h 76"/>
                <a:gd name="T36" fmla="*/ 78 w 101"/>
                <a:gd name="T37" fmla="*/ 34 h 76"/>
                <a:gd name="T38" fmla="*/ 101 w 101"/>
                <a:gd name="T39" fmla="*/ 63 h 76"/>
                <a:gd name="T40" fmla="*/ 98 w 101"/>
                <a:gd name="T41" fmla="*/ 66 h 76"/>
                <a:gd name="T42" fmla="*/ 77 w 101"/>
                <a:gd name="T43" fmla="*/ 40 h 76"/>
                <a:gd name="T44" fmla="*/ 38 w 101"/>
                <a:gd name="T45" fmla="*/ 76 h 76"/>
                <a:gd name="T46" fmla="*/ 38 w 101"/>
                <a:gd name="T47" fmla="*/ 76 h 76"/>
                <a:gd name="T48" fmla="*/ 36 w 101"/>
                <a:gd name="T49" fmla="*/ 76 h 76"/>
                <a:gd name="T50" fmla="*/ 36 w 101"/>
                <a:gd name="T51" fmla="*/ 76 h 76"/>
                <a:gd name="T52" fmla="*/ 30 w 101"/>
                <a:gd name="T53" fmla="*/ 72 h 76"/>
                <a:gd name="T54" fmla="*/ 0 w 101"/>
                <a:gd name="T55" fmla="*/ 1 h 76"/>
                <a:gd name="T56" fmla="*/ 0 w 101"/>
                <a:gd name="T57" fmla="*/ 1 h 76"/>
                <a:gd name="T58" fmla="*/ 0 w 101"/>
                <a:gd name="T59" fmla="*/ 1 h 76"/>
                <a:gd name="T60" fmla="*/ 0 w 101"/>
                <a:gd name="T61" fmla="*/ 1 h 76"/>
                <a:gd name="T62" fmla="*/ 0 w 101"/>
                <a:gd name="T63" fmla="*/ 1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1" h="76">
                  <a:moveTo>
                    <a:pt x="30" y="72"/>
                  </a:moveTo>
                  <a:cubicBezTo>
                    <a:pt x="29" y="70"/>
                    <a:pt x="27" y="67"/>
                    <a:pt x="25" y="64"/>
                  </a:cubicBezTo>
                  <a:cubicBezTo>
                    <a:pt x="25" y="64"/>
                    <a:pt x="25" y="64"/>
                    <a:pt x="25" y="64"/>
                  </a:cubicBezTo>
                  <a:cubicBezTo>
                    <a:pt x="21" y="57"/>
                    <a:pt x="17" y="47"/>
                    <a:pt x="13" y="38"/>
                  </a:cubicBezTo>
                  <a:cubicBezTo>
                    <a:pt x="13" y="38"/>
                    <a:pt x="13" y="38"/>
                    <a:pt x="13" y="38"/>
                  </a:cubicBezTo>
                  <a:cubicBezTo>
                    <a:pt x="6" y="20"/>
                    <a:pt x="0" y="2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9" y="16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22" y="50"/>
                    <a:pt x="31" y="69"/>
                    <a:pt x="35" y="72"/>
                  </a:cubicBezTo>
                  <a:cubicBezTo>
                    <a:pt x="35" y="72"/>
                    <a:pt x="35" y="72"/>
                    <a:pt x="35" y="72"/>
                  </a:cubicBezTo>
                  <a:cubicBezTo>
                    <a:pt x="36" y="72"/>
                    <a:pt x="36" y="72"/>
                    <a:pt x="36" y="72"/>
                  </a:cubicBezTo>
                  <a:cubicBezTo>
                    <a:pt x="36" y="72"/>
                    <a:pt x="36" y="72"/>
                    <a:pt x="36" y="72"/>
                  </a:cubicBezTo>
                  <a:cubicBezTo>
                    <a:pt x="40" y="69"/>
                    <a:pt x="50" y="60"/>
                    <a:pt x="59" y="52"/>
                  </a:cubicBezTo>
                  <a:cubicBezTo>
                    <a:pt x="59" y="52"/>
                    <a:pt x="59" y="52"/>
                    <a:pt x="59" y="52"/>
                  </a:cubicBezTo>
                  <a:cubicBezTo>
                    <a:pt x="68" y="44"/>
                    <a:pt x="76" y="36"/>
                    <a:pt x="76" y="36"/>
                  </a:cubicBezTo>
                  <a:cubicBezTo>
                    <a:pt x="76" y="36"/>
                    <a:pt x="76" y="36"/>
                    <a:pt x="76" y="36"/>
                  </a:cubicBezTo>
                  <a:cubicBezTo>
                    <a:pt x="78" y="34"/>
                    <a:pt x="78" y="34"/>
                    <a:pt x="78" y="34"/>
                  </a:cubicBezTo>
                  <a:cubicBezTo>
                    <a:pt x="101" y="63"/>
                    <a:pt x="101" y="63"/>
                    <a:pt x="101" y="63"/>
                  </a:cubicBezTo>
                  <a:cubicBezTo>
                    <a:pt x="98" y="66"/>
                    <a:pt x="98" y="66"/>
                    <a:pt x="98" y="66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71" y="46"/>
                    <a:pt x="46" y="70"/>
                    <a:pt x="38" y="76"/>
                  </a:cubicBezTo>
                  <a:cubicBezTo>
                    <a:pt x="38" y="76"/>
                    <a:pt x="38" y="76"/>
                    <a:pt x="38" y="76"/>
                  </a:cubicBezTo>
                  <a:cubicBezTo>
                    <a:pt x="37" y="76"/>
                    <a:pt x="37" y="76"/>
                    <a:pt x="36" y="76"/>
                  </a:cubicBezTo>
                  <a:cubicBezTo>
                    <a:pt x="36" y="76"/>
                    <a:pt x="36" y="76"/>
                    <a:pt x="36" y="76"/>
                  </a:cubicBezTo>
                  <a:cubicBezTo>
                    <a:pt x="33" y="76"/>
                    <a:pt x="32" y="74"/>
                    <a:pt x="30" y="72"/>
                  </a:cubicBezTo>
                  <a:close/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1871"/>
            <p:cNvSpPr>
              <a:spLocks noEditPoints="1"/>
            </p:cNvSpPr>
            <p:nvPr/>
          </p:nvSpPr>
          <p:spPr bwMode="auto">
            <a:xfrm>
              <a:off x="7491414" y="5888038"/>
              <a:ext cx="185738" cy="141288"/>
            </a:xfrm>
            <a:custGeom>
              <a:avLst/>
              <a:gdLst>
                <a:gd name="T0" fmla="*/ 32 w 107"/>
                <a:gd name="T1" fmla="*/ 76 h 81"/>
                <a:gd name="T2" fmla="*/ 33 w 107"/>
                <a:gd name="T3" fmla="*/ 75 h 81"/>
                <a:gd name="T4" fmla="*/ 32 w 107"/>
                <a:gd name="T5" fmla="*/ 76 h 81"/>
                <a:gd name="T6" fmla="*/ 26 w 107"/>
                <a:gd name="T7" fmla="*/ 67 h 81"/>
                <a:gd name="T8" fmla="*/ 26 w 107"/>
                <a:gd name="T9" fmla="*/ 67 h 81"/>
                <a:gd name="T10" fmla="*/ 15 w 107"/>
                <a:gd name="T11" fmla="*/ 42 h 81"/>
                <a:gd name="T12" fmla="*/ 15 w 107"/>
                <a:gd name="T13" fmla="*/ 42 h 81"/>
                <a:gd name="T14" fmla="*/ 1 w 107"/>
                <a:gd name="T15" fmla="*/ 5 h 81"/>
                <a:gd name="T16" fmla="*/ 1 w 107"/>
                <a:gd name="T17" fmla="*/ 5 h 81"/>
                <a:gd name="T18" fmla="*/ 0 w 107"/>
                <a:gd name="T19" fmla="*/ 3 h 81"/>
                <a:gd name="T20" fmla="*/ 8 w 107"/>
                <a:gd name="T21" fmla="*/ 0 h 81"/>
                <a:gd name="T22" fmla="*/ 8 w 107"/>
                <a:gd name="T23" fmla="*/ 2 h 81"/>
                <a:gd name="T24" fmla="*/ 21 w 107"/>
                <a:gd name="T25" fmla="*/ 35 h 81"/>
                <a:gd name="T26" fmla="*/ 21 w 107"/>
                <a:gd name="T27" fmla="*/ 35 h 81"/>
                <a:gd name="T28" fmla="*/ 31 w 107"/>
                <a:gd name="T29" fmla="*/ 60 h 81"/>
                <a:gd name="T30" fmla="*/ 31 w 107"/>
                <a:gd name="T31" fmla="*/ 60 h 81"/>
                <a:gd name="T32" fmla="*/ 39 w 107"/>
                <a:gd name="T33" fmla="*/ 73 h 81"/>
                <a:gd name="T34" fmla="*/ 39 w 107"/>
                <a:gd name="T35" fmla="*/ 73 h 81"/>
                <a:gd name="T36" fmla="*/ 61 w 107"/>
                <a:gd name="T37" fmla="*/ 54 h 81"/>
                <a:gd name="T38" fmla="*/ 61 w 107"/>
                <a:gd name="T39" fmla="*/ 54 h 81"/>
                <a:gd name="T40" fmla="*/ 77 w 107"/>
                <a:gd name="T41" fmla="*/ 38 h 81"/>
                <a:gd name="T42" fmla="*/ 77 w 107"/>
                <a:gd name="T43" fmla="*/ 38 h 81"/>
                <a:gd name="T44" fmla="*/ 77 w 107"/>
                <a:gd name="T45" fmla="*/ 38 h 81"/>
                <a:gd name="T46" fmla="*/ 81 w 107"/>
                <a:gd name="T47" fmla="*/ 34 h 81"/>
                <a:gd name="T48" fmla="*/ 107 w 107"/>
                <a:gd name="T49" fmla="*/ 66 h 81"/>
                <a:gd name="T50" fmla="*/ 101 w 107"/>
                <a:gd name="T51" fmla="*/ 71 h 81"/>
                <a:gd name="T52" fmla="*/ 80 w 107"/>
                <a:gd name="T53" fmla="*/ 46 h 81"/>
                <a:gd name="T54" fmla="*/ 42 w 107"/>
                <a:gd name="T55" fmla="*/ 80 h 81"/>
                <a:gd name="T56" fmla="*/ 42 w 107"/>
                <a:gd name="T57" fmla="*/ 80 h 81"/>
                <a:gd name="T58" fmla="*/ 39 w 107"/>
                <a:gd name="T59" fmla="*/ 81 h 81"/>
                <a:gd name="T60" fmla="*/ 39 w 107"/>
                <a:gd name="T61" fmla="*/ 81 h 81"/>
                <a:gd name="T62" fmla="*/ 32 w 107"/>
                <a:gd name="T63" fmla="*/ 76 h 81"/>
                <a:gd name="T64" fmla="*/ 38 w 107"/>
                <a:gd name="T65" fmla="*/ 77 h 81"/>
                <a:gd name="T66" fmla="*/ 37 w 107"/>
                <a:gd name="T67" fmla="*/ 76 h 81"/>
                <a:gd name="T68" fmla="*/ 37 w 107"/>
                <a:gd name="T69" fmla="*/ 76 h 81"/>
                <a:gd name="T70" fmla="*/ 36 w 107"/>
                <a:gd name="T71" fmla="*/ 76 h 81"/>
                <a:gd name="T72" fmla="*/ 36 w 107"/>
                <a:gd name="T73" fmla="*/ 76 h 81"/>
                <a:gd name="T74" fmla="*/ 38 w 107"/>
                <a:gd name="T75" fmla="*/ 77 h 81"/>
                <a:gd name="T76" fmla="*/ 30 w 107"/>
                <a:gd name="T77" fmla="*/ 66 h 81"/>
                <a:gd name="T78" fmla="*/ 32 w 107"/>
                <a:gd name="T79" fmla="*/ 69 h 81"/>
                <a:gd name="T80" fmla="*/ 32 w 107"/>
                <a:gd name="T81" fmla="*/ 69 h 81"/>
                <a:gd name="T82" fmla="*/ 28 w 107"/>
                <a:gd name="T83" fmla="*/ 61 h 81"/>
                <a:gd name="T84" fmla="*/ 28 w 107"/>
                <a:gd name="T85" fmla="*/ 61 h 81"/>
                <a:gd name="T86" fmla="*/ 25 w 107"/>
                <a:gd name="T87" fmla="*/ 56 h 81"/>
                <a:gd name="T88" fmla="*/ 25 w 107"/>
                <a:gd name="T89" fmla="*/ 56 h 81"/>
                <a:gd name="T90" fmla="*/ 30 w 107"/>
                <a:gd name="T91" fmla="*/ 66 h 81"/>
                <a:gd name="T92" fmla="*/ 99 w 107"/>
                <a:gd name="T93" fmla="*/ 63 h 81"/>
                <a:gd name="T94" fmla="*/ 80 w 107"/>
                <a:gd name="T95" fmla="*/ 40 h 81"/>
                <a:gd name="T96" fmla="*/ 80 w 107"/>
                <a:gd name="T97" fmla="*/ 40 h 81"/>
                <a:gd name="T98" fmla="*/ 99 w 107"/>
                <a:gd name="T99" fmla="*/ 63 h 81"/>
                <a:gd name="T100" fmla="*/ 57 w 107"/>
                <a:gd name="T101" fmla="*/ 63 h 81"/>
                <a:gd name="T102" fmla="*/ 57 w 107"/>
                <a:gd name="T103" fmla="*/ 62 h 81"/>
                <a:gd name="T104" fmla="*/ 57 w 107"/>
                <a:gd name="T105" fmla="*/ 62 h 81"/>
                <a:gd name="T106" fmla="*/ 57 w 107"/>
                <a:gd name="T107" fmla="*/ 63 h 81"/>
                <a:gd name="T108" fmla="*/ 57 w 107"/>
                <a:gd name="T109" fmla="*/ 62 h 81"/>
                <a:gd name="T110" fmla="*/ 62 w 107"/>
                <a:gd name="T111" fmla="*/ 57 h 81"/>
                <a:gd name="T112" fmla="*/ 62 w 107"/>
                <a:gd name="T113" fmla="*/ 57 h 81"/>
                <a:gd name="T114" fmla="*/ 57 w 107"/>
                <a:gd name="T115" fmla="*/ 62 h 81"/>
                <a:gd name="T116" fmla="*/ 14 w 107"/>
                <a:gd name="T117" fmla="*/ 29 h 81"/>
                <a:gd name="T118" fmla="*/ 5 w 107"/>
                <a:gd name="T119" fmla="*/ 5 h 81"/>
                <a:gd name="T120" fmla="*/ 5 w 107"/>
                <a:gd name="T121" fmla="*/ 5 h 81"/>
                <a:gd name="T122" fmla="*/ 5 w 107"/>
                <a:gd name="T123" fmla="*/ 5 h 81"/>
                <a:gd name="T124" fmla="*/ 14 w 107"/>
                <a:gd name="T125" fmla="*/ 29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07" h="81">
                  <a:moveTo>
                    <a:pt x="32" y="76"/>
                  </a:moveTo>
                  <a:cubicBezTo>
                    <a:pt x="33" y="75"/>
                    <a:pt x="33" y="75"/>
                    <a:pt x="33" y="75"/>
                  </a:cubicBezTo>
                  <a:cubicBezTo>
                    <a:pt x="32" y="76"/>
                    <a:pt x="32" y="76"/>
                    <a:pt x="32" y="76"/>
                  </a:cubicBezTo>
                  <a:cubicBezTo>
                    <a:pt x="30" y="74"/>
                    <a:pt x="28" y="71"/>
                    <a:pt x="26" y="67"/>
                  </a:cubicBezTo>
                  <a:cubicBezTo>
                    <a:pt x="26" y="67"/>
                    <a:pt x="26" y="67"/>
                    <a:pt x="26" y="67"/>
                  </a:cubicBezTo>
                  <a:cubicBezTo>
                    <a:pt x="22" y="60"/>
                    <a:pt x="18" y="51"/>
                    <a:pt x="15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7" y="23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9" y="2"/>
                    <a:pt x="14" y="18"/>
                    <a:pt x="21" y="35"/>
                  </a:cubicBezTo>
                  <a:cubicBezTo>
                    <a:pt x="21" y="35"/>
                    <a:pt x="21" y="35"/>
                    <a:pt x="21" y="35"/>
                  </a:cubicBezTo>
                  <a:cubicBezTo>
                    <a:pt x="24" y="44"/>
                    <a:pt x="28" y="53"/>
                    <a:pt x="31" y="60"/>
                  </a:cubicBezTo>
                  <a:cubicBezTo>
                    <a:pt x="31" y="60"/>
                    <a:pt x="31" y="60"/>
                    <a:pt x="31" y="60"/>
                  </a:cubicBezTo>
                  <a:cubicBezTo>
                    <a:pt x="34" y="66"/>
                    <a:pt x="37" y="71"/>
                    <a:pt x="39" y="73"/>
                  </a:cubicBezTo>
                  <a:cubicBezTo>
                    <a:pt x="39" y="73"/>
                    <a:pt x="39" y="73"/>
                    <a:pt x="39" y="73"/>
                  </a:cubicBezTo>
                  <a:cubicBezTo>
                    <a:pt x="43" y="69"/>
                    <a:pt x="52" y="61"/>
                    <a:pt x="61" y="54"/>
                  </a:cubicBezTo>
                  <a:cubicBezTo>
                    <a:pt x="61" y="54"/>
                    <a:pt x="61" y="54"/>
                    <a:pt x="61" y="54"/>
                  </a:cubicBezTo>
                  <a:cubicBezTo>
                    <a:pt x="69" y="46"/>
                    <a:pt x="76" y="39"/>
                    <a:pt x="77" y="38"/>
                  </a:cubicBezTo>
                  <a:cubicBezTo>
                    <a:pt x="77" y="38"/>
                    <a:pt x="77" y="38"/>
                    <a:pt x="77" y="38"/>
                  </a:cubicBezTo>
                  <a:cubicBezTo>
                    <a:pt x="77" y="38"/>
                    <a:pt x="77" y="38"/>
                    <a:pt x="77" y="38"/>
                  </a:cubicBezTo>
                  <a:cubicBezTo>
                    <a:pt x="81" y="34"/>
                    <a:pt x="81" y="34"/>
                    <a:pt x="81" y="34"/>
                  </a:cubicBezTo>
                  <a:cubicBezTo>
                    <a:pt x="107" y="66"/>
                    <a:pt x="107" y="66"/>
                    <a:pt x="107" y="66"/>
                  </a:cubicBezTo>
                  <a:cubicBezTo>
                    <a:pt x="101" y="71"/>
                    <a:pt x="101" y="71"/>
                    <a:pt x="101" y="71"/>
                  </a:cubicBezTo>
                  <a:cubicBezTo>
                    <a:pt x="80" y="46"/>
                    <a:pt x="80" y="46"/>
                    <a:pt x="80" y="46"/>
                  </a:cubicBezTo>
                  <a:cubicBezTo>
                    <a:pt x="72" y="54"/>
                    <a:pt x="50" y="75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1" y="81"/>
                    <a:pt x="40" y="81"/>
                    <a:pt x="39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35" y="81"/>
                    <a:pt x="33" y="78"/>
                    <a:pt x="32" y="76"/>
                  </a:cubicBezTo>
                  <a:close/>
                  <a:moveTo>
                    <a:pt x="38" y="77"/>
                  </a:moveTo>
                  <a:cubicBezTo>
                    <a:pt x="38" y="77"/>
                    <a:pt x="37" y="77"/>
                    <a:pt x="37" y="76"/>
                  </a:cubicBezTo>
                  <a:cubicBezTo>
                    <a:pt x="37" y="76"/>
                    <a:pt x="37" y="76"/>
                    <a:pt x="37" y="76"/>
                  </a:cubicBezTo>
                  <a:cubicBezTo>
                    <a:pt x="37" y="76"/>
                    <a:pt x="37" y="76"/>
                    <a:pt x="36" y="76"/>
                  </a:cubicBezTo>
                  <a:cubicBezTo>
                    <a:pt x="36" y="76"/>
                    <a:pt x="36" y="76"/>
                    <a:pt x="36" y="76"/>
                  </a:cubicBezTo>
                  <a:cubicBezTo>
                    <a:pt x="37" y="76"/>
                    <a:pt x="37" y="77"/>
                    <a:pt x="38" y="77"/>
                  </a:cubicBezTo>
                  <a:close/>
                  <a:moveTo>
                    <a:pt x="30" y="66"/>
                  </a:moveTo>
                  <a:cubicBezTo>
                    <a:pt x="30" y="67"/>
                    <a:pt x="31" y="68"/>
                    <a:pt x="32" y="69"/>
                  </a:cubicBezTo>
                  <a:cubicBezTo>
                    <a:pt x="32" y="69"/>
                    <a:pt x="32" y="69"/>
                    <a:pt x="32" y="69"/>
                  </a:cubicBezTo>
                  <a:cubicBezTo>
                    <a:pt x="30" y="67"/>
                    <a:pt x="29" y="65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7" y="60"/>
                    <a:pt x="26" y="58"/>
                    <a:pt x="25" y="56"/>
                  </a:cubicBezTo>
                  <a:cubicBezTo>
                    <a:pt x="25" y="56"/>
                    <a:pt x="25" y="56"/>
                    <a:pt x="25" y="56"/>
                  </a:cubicBezTo>
                  <a:cubicBezTo>
                    <a:pt x="26" y="59"/>
                    <a:pt x="28" y="63"/>
                    <a:pt x="30" y="66"/>
                  </a:cubicBezTo>
                  <a:close/>
                  <a:moveTo>
                    <a:pt x="99" y="63"/>
                  </a:moveTo>
                  <a:cubicBezTo>
                    <a:pt x="80" y="40"/>
                    <a:pt x="80" y="40"/>
                    <a:pt x="80" y="40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99" y="63"/>
                    <a:pt x="99" y="63"/>
                    <a:pt x="99" y="63"/>
                  </a:cubicBezTo>
                  <a:close/>
                  <a:moveTo>
                    <a:pt x="57" y="63"/>
                  </a:moveTo>
                  <a:cubicBezTo>
                    <a:pt x="57" y="63"/>
                    <a:pt x="57" y="62"/>
                    <a:pt x="57" y="62"/>
                  </a:cubicBezTo>
                  <a:cubicBezTo>
                    <a:pt x="57" y="62"/>
                    <a:pt x="57" y="62"/>
                    <a:pt x="57" y="62"/>
                  </a:cubicBezTo>
                  <a:cubicBezTo>
                    <a:pt x="57" y="62"/>
                    <a:pt x="57" y="63"/>
                    <a:pt x="57" y="63"/>
                  </a:cubicBezTo>
                  <a:close/>
                  <a:moveTo>
                    <a:pt x="57" y="62"/>
                  </a:moveTo>
                  <a:cubicBezTo>
                    <a:pt x="59" y="61"/>
                    <a:pt x="61" y="59"/>
                    <a:pt x="62" y="57"/>
                  </a:cubicBezTo>
                  <a:cubicBezTo>
                    <a:pt x="62" y="57"/>
                    <a:pt x="62" y="57"/>
                    <a:pt x="62" y="57"/>
                  </a:cubicBezTo>
                  <a:cubicBezTo>
                    <a:pt x="61" y="59"/>
                    <a:pt x="59" y="61"/>
                    <a:pt x="57" y="62"/>
                  </a:cubicBezTo>
                  <a:close/>
                  <a:moveTo>
                    <a:pt x="14" y="29"/>
                  </a:moveTo>
                  <a:cubicBezTo>
                    <a:pt x="10" y="18"/>
                    <a:pt x="7" y="9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7" y="9"/>
                    <a:pt x="10" y="18"/>
                    <a:pt x="14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9" name="任意多边形 48"/>
          <p:cNvSpPr/>
          <p:nvPr/>
        </p:nvSpPr>
        <p:spPr>
          <a:xfrm>
            <a:off x="1259375" y="3874731"/>
            <a:ext cx="8505371" cy="638728"/>
          </a:xfrm>
          <a:custGeom>
            <a:avLst/>
            <a:gdLst>
              <a:gd name="connsiteX0" fmla="*/ 0 w 8505371"/>
              <a:gd name="connsiteY0" fmla="*/ 566124 h 638728"/>
              <a:gd name="connsiteX1" fmla="*/ 1436914 w 8505371"/>
              <a:gd name="connsiteY1" fmla="*/ 116181 h 638728"/>
              <a:gd name="connsiteX2" fmla="*/ 2931885 w 8505371"/>
              <a:gd name="connsiteY2" fmla="*/ 595153 h 638728"/>
              <a:gd name="connsiteX3" fmla="*/ 4601028 w 8505371"/>
              <a:gd name="connsiteY3" fmla="*/ 67 h 638728"/>
              <a:gd name="connsiteX4" fmla="*/ 6270171 w 8505371"/>
              <a:gd name="connsiteY4" fmla="*/ 638696 h 638728"/>
              <a:gd name="connsiteX5" fmla="*/ 7736114 w 8505371"/>
              <a:gd name="connsiteY5" fmla="*/ 29096 h 638728"/>
              <a:gd name="connsiteX6" fmla="*/ 8505371 w 8505371"/>
              <a:gd name="connsiteY6" fmla="*/ 217781 h 638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05371" h="638728">
                <a:moveTo>
                  <a:pt x="0" y="566124"/>
                </a:moveTo>
                <a:cubicBezTo>
                  <a:pt x="474133" y="338733"/>
                  <a:pt x="948267" y="111343"/>
                  <a:pt x="1436914" y="116181"/>
                </a:cubicBezTo>
                <a:cubicBezTo>
                  <a:pt x="1925561" y="121019"/>
                  <a:pt x="2404533" y="614505"/>
                  <a:pt x="2931885" y="595153"/>
                </a:cubicBezTo>
                <a:cubicBezTo>
                  <a:pt x="3459237" y="575801"/>
                  <a:pt x="4044647" y="-7190"/>
                  <a:pt x="4601028" y="67"/>
                </a:cubicBezTo>
                <a:cubicBezTo>
                  <a:pt x="5157409" y="7324"/>
                  <a:pt x="5747657" y="633858"/>
                  <a:pt x="6270171" y="638696"/>
                </a:cubicBezTo>
                <a:cubicBezTo>
                  <a:pt x="6792685" y="643534"/>
                  <a:pt x="7363581" y="99248"/>
                  <a:pt x="7736114" y="29096"/>
                </a:cubicBezTo>
                <a:cubicBezTo>
                  <a:pt x="8108647" y="-41056"/>
                  <a:pt x="8362647" y="271000"/>
                  <a:pt x="8505371" y="217781"/>
                </a:cubicBezTo>
              </a:path>
            </a:pathLst>
          </a:custGeom>
          <a:noFill/>
          <a:ln w="34925">
            <a:solidFill>
              <a:srgbClr val="254E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0" name="组合 49"/>
          <p:cNvGrpSpPr/>
          <p:nvPr/>
        </p:nvGrpSpPr>
        <p:grpSpPr>
          <a:xfrm>
            <a:off x="2166262" y="3682901"/>
            <a:ext cx="615743" cy="585108"/>
            <a:chOff x="2166261" y="3682901"/>
            <a:chExt cx="615743" cy="585108"/>
          </a:xfrm>
        </p:grpSpPr>
        <p:sp>
          <p:nvSpPr>
            <p:cNvPr id="51" name="椭圆 50"/>
            <p:cNvSpPr/>
            <p:nvPr/>
          </p:nvSpPr>
          <p:spPr>
            <a:xfrm>
              <a:off x="2166261" y="3682901"/>
              <a:ext cx="585108" cy="585108"/>
            </a:xfrm>
            <a:prstGeom prst="ellipse">
              <a:avLst/>
            </a:prstGeom>
            <a:gradFill>
              <a:gsLst>
                <a:gs pos="0">
                  <a:srgbClr val="254E6B"/>
                </a:gs>
                <a:gs pos="100000">
                  <a:srgbClr val="1F3F57"/>
                </a:gs>
              </a:gsLst>
              <a:lin ang="2700000" scaled="1"/>
            </a:gra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2189986" y="3768247"/>
              <a:ext cx="5920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rgbClr val="FAFAFA"/>
                  </a:solidFill>
                  <a:latin typeface="Arial Black" panose="020B0A04020102020204" pitchFamily="34" charset="0"/>
                  <a:ea typeface="迷你简卡通" pitchFamily="65" charset="-122"/>
                  <a:cs typeface="Aharoni" panose="02010803020104030203" pitchFamily="2" charset="-79"/>
                </a:rPr>
                <a:t>01</a:t>
              </a:r>
              <a:endParaRPr lang="zh-CN" altLang="en-US" sz="2000" dirty="0">
                <a:solidFill>
                  <a:srgbClr val="FAFAFA"/>
                </a:solidFill>
                <a:latin typeface="Arial Black" panose="020B0A04020102020204" pitchFamily="34" charset="0"/>
                <a:ea typeface="迷你简卡通" pitchFamily="65" charset="-122"/>
                <a:cs typeface="Aharoni" panose="02010803020104030203" pitchFamily="2" charset="-79"/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3791862" y="4141646"/>
            <a:ext cx="626185" cy="585108"/>
            <a:chOff x="3791861" y="4141646"/>
            <a:chExt cx="626185" cy="585108"/>
          </a:xfrm>
        </p:grpSpPr>
        <p:sp>
          <p:nvSpPr>
            <p:cNvPr id="54" name="椭圆 53"/>
            <p:cNvSpPr/>
            <p:nvPr/>
          </p:nvSpPr>
          <p:spPr>
            <a:xfrm>
              <a:off x="3791861" y="4141646"/>
              <a:ext cx="585108" cy="585108"/>
            </a:xfrm>
            <a:prstGeom prst="ellipse">
              <a:avLst/>
            </a:prstGeom>
            <a:gradFill>
              <a:gsLst>
                <a:gs pos="0">
                  <a:srgbClr val="254E6B"/>
                </a:gs>
                <a:gs pos="100000">
                  <a:srgbClr val="1F3F57"/>
                </a:gs>
              </a:gsLst>
              <a:lin ang="2700000" scaled="1"/>
            </a:gra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3826028" y="4236568"/>
              <a:ext cx="5920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rgbClr val="FAFAFA"/>
                  </a:solidFill>
                  <a:latin typeface="Arial Black" panose="020B0A04020102020204" pitchFamily="34" charset="0"/>
                  <a:ea typeface="迷你简卡通" pitchFamily="65" charset="-122"/>
                  <a:cs typeface="Aharoni" panose="02010803020104030203" pitchFamily="2" charset="-79"/>
                </a:rPr>
                <a:t>02</a:t>
              </a:r>
              <a:endParaRPr lang="zh-CN" altLang="en-US" sz="2000" dirty="0">
                <a:solidFill>
                  <a:srgbClr val="FAFAFA"/>
                </a:solidFill>
                <a:latin typeface="Arial Black" panose="020B0A04020102020204" pitchFamily="34" charset="0"/>
                <a:ea typeface="迷你简卡通" pitchFamily="65" charset="-122"/>
                <a:cs typeface="Aharoni" panose="02010803020104030203" pitchFamily="2" charset="-79"/>
              </a:endParaRP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5437286" y="3569563"/>
            <a:ext cx="622653" cy="585108"/>
            <a:chOff x="5437285" y="3569562"/>
            <a:chExt cx="622653" cy="585108"/>
          </a:xfrm>
        </p:grpSpPr>
        <p:sp>
          <p:nvSpPr>
            <p:cNvPr id="57" name="椭圆 56"/>
            <p:cNvSpPr/>
            <p:nvPr/>
          </p:nvSpPr>
          <p:spPr>
            <a:xfrm>
              <a:off x="5437285" y="3569562"/>
              <a:ext cx="585108" cy="585108"/>
            </a:xfrm>
            <a:prstGeom prst="ellipse">
              <a:avLst/>
            </a:prstGeom>
            <a:gradFill>
              <a:gsLst>
                <a:gs pos="0">
                  <a:srgbClr val="254E6B"/>
                </a:gs>
                <a:gs pos="100000">
                  <a:srgbClr val="1F3F57"/>
                </a:gs>
              </a:gsLst>
              <a:lin ang="2700000" scaled="1"/>
            </a:gra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5467920" y="3682901"/>
              <a:ext cx="5920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rgbClr val="FAFAFA"/>
                  </a:solidFill>
                  <a:latin typeface="Arial Black" panose="020B0A04020102020204" pitchFamily="34" charset="0"/>
                  <a:ea typeface="迷你简卡通" pitchFamily="65" charset="-122"/>
                  <a:cs typeface="Aharoni" panose="02010803020104030203" pitchFamily="2" charset="-79"/>
                </a:rPr>
                <a:t>03</a:t>
              </a:r>
              <a:endParaRPr lang="zh-CN" altLang="en-US" sz="2000" dirty="0">
                <a:solidFill>
                  <a:srgbClr val="FAFAFA"/>
                </a:solidFill>
                <a:latin typeface="Arial Black" panose="020B0A04020102020204" pitchFamily="34" charset="0"/>
                <a:ea typeface="迷你简卡通" pitchFamily="65" charset="-122"/>
                <a:cs typeface="Aharoni" panose="02010803020104030203" pitchFamily="2" charset="-79"/>
              </a:endParaRPr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7227986" y="4192443"/>
            <a:ext cx="633095" cy="585108"/>
            <a:chOff x="7227985" y="4192442"/>
            <a:chExt cx="633095" cy="585108"/>
          </a:xfrm>
        </p:grpSpPr>
        <p:sp>
          <p:nvSpPr>
            <p:cNvPr id="60" name="椭圆 59"/>
            <p:cNvSpPr/>
            <p:nvPr/>
          </p:nvSpPr>
          <p:spPr>
            <a:xfrm>
              <a:off x="7227985" y="4192442"/>
              <a:ext cx="585108" cy="585108"/>
            </a:xfrm>
            <a:prstGeom prst="ellipse">
              <a:avLst/>
            </a:prstGeom>
            <a:gradFill>
              <a:gsLst>
                <a:gs pos="0">
                  <a:srgbClr val="254E6B"/>
                </a:gs>
                <a:gs pos="100000">
                  <a:srgbClr val="1F3F57"/>
                </a:gs>
              </a:gsLst>
              <a:lin ang="2700000" scaled="1"/>
            </a:gra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7269062" y="4291779"/>
              <a:ext cx="5920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rgbClr val="FAFAFA"/>
                  </a:solidFill>
                  <a:latin typeface="Arial Black" panose="020B0A04020102020204" pitchFamily="34" charset="0"/>
                  <a:ea typeface="迷你简卡通" pitchFamily="65" charset="-122"/>
                  <a:cs typeface="Aharoni" panose="02010803020104030203" pitchFamily="2" charset="-79"/>
                </a:rPr>
                <a:t>04</a:t>
              </a:r>
              <a:endParaRPr lang="zh-CN" altLang="en-US" sz="2000" dirty="0">
                <a:solidFill>
                  <a:srgbClr val="FAFAFA"/>
                </a:solidFill>
                <a:latin typeface="Arial Black" panose="020B0A04020102020204" pitchFamily="34" charset="0"/>
                <a:ea typeface="迷你简卡通" pitchFamily="65" charset="-122"/>
                <a:cs typeface="Aharoni" panose="02010803020104030203" pitchFamily="2" charset="-79"/>
              </a:endParaRPr>
            </a:p>
          </p:txBody>
        </p:sp>
      </p:grpSp>
      <p:sp>
        <p:nvSpPr>
          <p:cNvPr id="62" name="矩形 61"/>
          <p:cNvSpPr>
            <a:spLocks noChangeArrowheads="1"/>
          </p:cNvSpPr>
          <p:nvPr/>
        </p:nvSpPr>
        <p:spPr bwMode="auto">
          <a:xfrm>
            <a:off x="982035" y="2388971"/>
            <a:ext cx="2950419" cy="1188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en-US" altLang="zh-CN" sz="2000" dirty="0">
                <a:solidFill>
                  <a:srgbClr val="254E6B"/>
                </a:solidFill>
              </a:rPr>
              <a:t>2018.09.01-2018.09.15</a:t>
            </a:r>
          </a:p>
          <a:p>
            <a:pPr>
              <a:buNone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收集相关资料，确定毕业设计。查询酒店管理方面的和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QT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技术和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C++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编程技术相关资料。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3" name="矩形 62"/>
          <p:cNvSpPr>
            <a:spLocks noChangeArrowheads="1"/>
          </p:cNvSpPr>
          <p:nvPr/>
        </p:nvSpPr>
        <p:spPr bwMode="auto">
          <a:xfrm>
            <a:off x="2570740" y="5078251"/>
            <a:ext cx="3027351" cy="148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en-US" altLang="zh-CN" sz="2000" dirty="0">
                <a:solidFill>
                  <a:srgbClr val="254E6B"/>
                </a:solidFill>
              </a:rPr>
              <a:t>2018.09.16-2018.10.26</a:t>
            </a:r>
          </a:p>
          <a:p>
            <a:pPr>
              <a:buNone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撰写开题报告，完成毕业设计开题。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None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熟悉选题特点和相关技术的实现过程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4" name="矩形 63"/>
          <p:cNvSpPr>
            <a:spLocks noChangeArrowheads="1"/>
          </p:cNvSpPr>
          <p:nvPr/>
        </p:nvSpPr>
        <p:spPr bwMode="auto">
          <a:xfrm>
            <a:off x="4288720" y="1779707"/>
            <a:ext cx="2950419" cy="1975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en-US" altLang="zh-CN" sz="2000" dirty="0">
                <a:solidFill>
                  <a:srgbClr val="254E6B"/>
                </a:solidFill>
              </a:rPr>
              <a:t>2018.11.01-2018.12.10</a:t>
            </a:r>
          </a:p>
          <a:p>
            <a:pPr>
              <a:buNone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设计系统的具体实现，编写各个功能模块，设计系统调试和修改。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None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掌握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C++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编程技术和编程工具，了解二维码扫描技术的实现细节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5" name="矩形 64"/>
          <p:cNvSpPr>
            <a:spLocks noChangeArrowheads="1"/>
          </p:cNvSpPr>
          <p:nvPr/>
        </p:nvSpPr>
        <p:spPr bwMode="auto">
          <a:xfrm>
            <a:off x="6006864" y="5108939"/>
            <a:ext cx="3027351" cy="116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en-US" altLang="zh-CN" sz="2000" dirty="0">
                <a:solidFill>
                  <a:srgbClr val="254E6B"/>
                </a:solidFill>
              </a:rPr>
              <a:t>2018.12.11-2018.12.30</a:t>
            </a:r>
          </a:p>
          <a:p>
            <a:pPr>
              <a:buNone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完善各功能设计，撰写修改系统明书。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None/>
            </a:pP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9F42AE63-2F2D-437D-854B-0B745F693D11}"/>
              </a:ext>
            </a:extLst>
          </p:cNvPr>
          <p:cNvGrpSpPr/>
          <p:nvPr/>
        </p:nvGrpSpPr>
        <p:grpSpPr>
          <a:xfrm>
            <a:off x="8679376" y="3541704"/>
            <a:ext cx="633095" cy="585108"/>
            <a:chOff x="7227985" y="4192442"/>
            <a:chExt cx="633095" cy="585108"/>
          </a:xfrm>
        </p:grpSpPr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A9BFF56E-777C-4F96-8306-081313C4BE6A}"/>
                </a:ext>
              </a:extLst>
            </p:cNvPr>
            <p:cNvSpPr/>
            <p:nvPr/>
          </p:nvSpPr>
          <p:spPr>
            <a:xfrm>
              <a:off x="7227985" y="4192442"/>
              <a:ext cx="585108" cy="585108"/>
            </a:xfrm>
            <a:prstGeom prst="ellipse">
              <a:avLst/>
            </a:prstGeom>
            <a:gradFill>
              <a:gsLst>
                <a:gs pos="0">
                  <a:srgbClr val="254E6B"/>
                </a:gs>
                <a:gs pos="100000">
                  <a:srgbClr val="1F3F57"/>
                </a:gs>
              </a:gsLst>
              <a:lin ang="2700000" scaled="1"/>
            </a:gra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3F9A4838-248A-40DB-B212-FA6AFC299984}"/>
                </a:ext>
              </a:extLst>
            </p:cNvPr>
            <p:cNvSpPr txBox="1"/>
            <p:nvPr/>
          </p:nvSpPr>
          <p:spPr>
            <a:xfrm>
              <a:off x="7269062" y="4291779"/>
              <a:ext cx="5920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rgbClr val="FAFAFA"/>
                  </a:solidFill>
                  <a:latin typeface="Arial Black" panose="020B0A04020102020204" pitchFamily="34" charset="0"/>
                  <a:ea typeface="迷你简卡通" pitchFamily="65" charset="-122"/>
                  <a:cs typeface="Aharoni" panose="02010803020104030203" pitchFamily="2" charset="-79"/>
                </a:rPr>
                <a:t>05</a:t>
              </a:r>
              <a:endParaRPr lang="zh-CN" altLang="en-US" sz="2000" dirty="0">
                <a:solidFill>
                  <a:srgbClr val="FAFAFA"/>
                </a:solidFill>
                <a:latin typeface="Arial Black" panose="020B0A04020102020204" pitchFamily="34" charset="0"/>
                <a:ea typeface="迷你简卡通" pitchFamily="65" charset="-122"/>
                <a:cs typeface="Aharoni" panose="02010803020104030203" pitchFamily="2" charset="-79"/>
              </a:endParaRPr>
            </a:p>
          </p:txBody>
        </p:sp>
      </p:grpSp>
      <p:sp>
        <p:nvSpPr>
          <p:cNvPr id="70" name="文本框 69">
            <a:extLst>
              <a:ext uri="{FF2B5EF4-FFF2-40B4-BE49-F238E27FC236}">
                <a16:creationId xmlns:a16="http://schemas.microsoft.com/office/drawing/2014/main" id="{9EEDE938-B2F0-4A36-9348-9F06A8682420}"/>
              </a:ext>
            </a:extLst>
          </p:cNvPr>
          <p:cNvSpPr txBox="1"/>
          <p:nvPr/>
        </p:nvSpPr>
        <p:spPr>
          <a:xfrm>
            <a:off x="7496721" y="2183579"/>
            <a:ext cx="295041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000" dirty="0">
                <a:solidFill>
                  <a:srgbClr val="254E6B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2019.2.01-2019.04.30</a:t>
            </a:r>
          </a:p>
          <a:p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设计定稿带引并交指导教师评阅，做论文答辩准备</a:t>
            </a:r>
          </a:p>
        </p:txBody>
      </p:sp>
    </p:spTree>
    <p:extLst>
      <p:ext uri="{BB962C8B-B14F-4D97-AF65-F5344CB8AC3E}">
        <p14:creationId xmlns:p14="http://schemas.microsoft.com/office/powerpoint/2010/main" val="183638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0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0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0" presetClass="entr" presetSubtype="0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0" presetClass="entr" presetSubtype="0" decel="10000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62" grpId="0"/>
      <p:bldP spid="63" grpId="0"/>
      <p:bldP spid="64" grpId="0"/>
      <p:bldP spid="65" grpId="0"/>
      <p:bldP spid="70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蓝色灯泡答辩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2800" b="1" dirty="0">
            <a:ea typeface="方正静蕾简体" panose="02000000000000000000" pitchFamily="2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924</TotalTime>
  <Words>928</Words>
  <Application>Microsoft Office PowerPoint</Application>
  <PresentationFormat>宽屏</PresentationFormat>
  <Paragraphs>96</Paragraphs>
  <Slides>11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3" baseType="lpstr">
      <vt:lpstr>创艺简细圆</vt:lpstr>
      <vt:lpstr>方正静蕾简体</vt:lpstr>
      <vt:lpstr>华文隶书</vt:lpstr>
      <vt:lpstr>迷你简卡通</vt:lpstr>
      <vt:lpstr>宋体</vt:lpstr>
      <vt:lpstr>微软雅黑</vt:lpstr>
      <vt:lpstr>Aharoni</vt:lpstr>
      <vt:lpstr>Arial</vt:lpstr>
      <vt:lpstr>Arial Black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手绘灯泡</dc:title>
  <dc:creator>第一PPT模板网-WWW.1PPT.COM</dc:creator>
  <cp:keywords>第一PPT模板网-WWW.1PPT.COM</cp:keywords>
  <cp:lastModifiedBy>赵 欣</cp:lastModifiedBy>
  <cp:revision>83</cp:revision>
  <dcterms:created xsi:type="dcterms:W3CDTF">2017-04-05T16:21:43Z</dcterms:created>
  <dcterms:modified xsi:type="dcterms:W3CDTF">2018-11-02T07:51:08Z</dcterms:modified>
</cp:coreProperties>
</file>