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24" r:id="rId4"/>
    <p:sldId id="280" r:id="rId5"/>
    <p:sldId id="325" r:id="rId6"/>
    <p:sldId id="297" r:id="rId7"/>
    <p:sldId id="286" r:id="rId8"/>
    <p:sldId id="316" r:id="rId9"/>
    <p:sldId id="317" r:id="rId10"/>
    <p:sldId id="318" r:id="rId11"/>
    <p:sldId id="28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>
          <p15:clr>
            <a:srgbClr val="A4A3A4"/>
          </p15:clr>
        </p15:guide>
        <p15:guide id="2" orient="horz" pos="155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B00"/>
    <a:srgbClr val="FF6801"/>
    <a:srgbClr val="FF7213"/>
    <a:srgbClr val="DC5E00"/>
    <a:srgbClr val="E71C1A"/>
    <a:srgbClr val="FFFFFF"/>
    <a:srgbClr val="8BB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5"/>
    <p:restoredTop sz="93179" autoAdjust="0"/>
  </p:normalViewPr>
  <p:slideViewPr>
    <p:cSldViewPr>
      <p:cViewPr varScale="1">
        <p:scale>
          <a:sx n="86" d="100"/>
          <a:sy n="86" d="100"/>
        </p:scale>
        <p:origin x="444" y="64"/>
      </p:cViewPr>
      <p:guideLst>
        <p:guide orient="horz" pos="2171"/>
        <p:guide orient="horz" pos="155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BAC9F-8F17-422C-9FB1-15A396ABF7F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ABD10-5012-4AC9-B3FD-96EB60750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6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0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4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代码演示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表达式和匿名内部类的联系和区别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TestLambda1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1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疑问：接口中如果有多个抽象方法，那些</a:t>
            </a:r>
            <a:r>
              <a:rPr lang="en-US" altLang="zh-CN" dirty="0" smtClean="0">
                <a:solidFill>
                  <a:srgbClr val="FF0000"/>
                </a:solidFill>
              </a:rPr>
              <a:t>lambda</a:t>
            </a:r>
            <a:r>
              <a:rPr lang="zh-CN" altLang="en-US" dirty="0" smtClean="0">
                <a:solidFill>
                  <a:srgbClr val="FF0000"/>
                </a:solidFill>
              </a:rPr>
              <a:t>表达式实现的是接口中的哪个呢？</a:t>
            </a:r>
            <a:r>
              <a:rPr lang="en-US" altLang="zh-CN" dirty="0" smtClean="0">
                <a:solidFill>
                  <a:srgbClr val="FF0000"/>
                </a:solidFill>
              </a:rPr>
              <a:t>-------lambda</a:t>
            </a:r>
            <a:r>
              <a:rPr lang="zh-CN" altLang="en-US" dirty="0" smtClean="0">
                <a:solidFill>
                  <a:srgbClr val="FF0000"/>
                </a:solidFill>
              </a:rPr>
              <a:t>表达式需要函数式接口的支持，不是每一个接口都能用</a:t>
            </a:r>
            <a:r>
              <a:rPr lang="en-US" altLang="zh-CN" dirty="0" smtClean="0">
                <a:solidFill>
                  <a:srgbClr val="FF0000"/>
                </a:solidFill>
              </a:rPr>
              <a:t>lambda</a:t>
            </a:r>
            <a:r>
              <a:rPr lang="zh-CN" altLang="en-US" dirty="0" smtClean="0">
                <a:solidFill>
                  <a:srgbClr val="FF0000"/>
                </a:solidFill>
              </a:rPr>
              <a:t>表达式表示。所以</a:t>
            </a:r>
            <a:r>
              <a:rPr lang="en-US" altLang="zh-CN" dirty="0" smtClean="0">
                <a:solidFill>
                  <a:srgbClr val="FF0000"/>
                </a:solidFill>
              </a:rPr>
              <a:t>java8</a:t>
            </a:r>
            <a:r>
              <a:rPr lang="zh-CN" altLang="en-US" dirty="0" smtClean="0">
                <a:solidFill>
                  <a:srgbClr val="FF0000"/>
                </a:solidFill>
              </a:rPr>
              <a:t>又新增了函数式接口，下面介绍！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0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见代码演示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920A-3C79-4CE2-A108-BC0A1BFFF57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3996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28"/>
            <a:ext cx="9143996" cy="514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835696" y="1059582"/>
            <a:ext cx="4974322" cy="253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表达式分享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</a:p>
          <a:p>
            <a:pPr algn="l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国际自有引擎系统部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国际引擎计算组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闫昆朋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0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123478"/>
            <a:ext cx="8435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4400" dirty="0" smtClean="0">
                <a:latin typeface="+mj-ea"/>
                <a:ea typeface="+mj-ea"/>
                <a:cs typeface="微软雅黑" panose="020B0503020204020204" pitchFamily="34" charset="-122"/>
              </a:rPr>
              <a:t>五、方法引用和构造器引用</a:t>
            </a:r>
            <a:r>
              <a:rPr lang="zh-CN" altLang="en-US" sz="4400" dirty="0" smtClean="0">
                <a:latin typeface="+mj-ea"/>
                <a:ea typeface="+mj-ea"/>
                <a:cs typeface="微软雅黑" panose="020B0503020204020204" pitchFamily="34" charset="-122"/>
              </a:rPr>
              <a:t>      </a:t>
            </a:r>
            <a:endParaRPr lang="en-US" altLang="zh-CN" sz="44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186756"/>
            <a:ext cx="856895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当要传递给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Lambda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体的操作，已经有实现的方法了，可以使用方法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引用（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注意：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实现接口抽象方法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的参数列表，必须与方法引用方法的参数列表保持一致！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引用：使用操作符“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::”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将方法名和对象或类的名字分隔开来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可以理解为方法引用是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Lambda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表达式的另外一种表现形式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如下三种主要使用情况：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Wingdings" panose="05000000000000000000" pitchFamily="2" charset="2"/>
              </a:rPr>
              <a:t>对象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::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实例方法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Wingdings" panose="05000000000000000000" pitchFamily="2" charset="2"/>
              </a:rPr>
              <a:t>类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::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静态方法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Wingdings" panose="05000000000000000000" pitchFamily="2" charset="2"/>
              </a:rPr>
              <a:t>类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::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实例方法</a:t>
            </a:r>
          </a:p>
        </p:txBody>
      </p:sp>
    </p:spTree>
    <p:extLst>
      <p:ext uri="{BB962C8B-B14F-4D97-AF65-F5344CB8AC3E}">
        <p14:creationId xmlns:p14="http://schemas.microsoft.com/office/powerpoint/2010/main" val="274027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1275606"/>
            <a:ext cx="5256583" cy="129614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谢谢观赏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7824" y="2067694"/>
            <a:ext cx="2686136" cy="7920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7747" y="3477780"/>
            <a:ext cx="708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284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09269" y="411510"/>
            <a:ext cx="1930484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600" dirty="0">
                <a:solidFill>
                  <a:srgbClr val="FF680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sz="3600" dirty="0">
              <a:solidFill>
                <a:srgbClr val="FF680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51720" y="1128403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2051720" y="1774456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2051720" y="2413627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699542"/>
            <a:ext cx="2686136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contents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51720" y="3061699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051720" y="3709771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97200" y="1774190"/>
            <a:ext cx="347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函数式编程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02280" y="2382520"/>
            <a:ext cx="30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Lambda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7520" y="3077845"/>
            <a:ext cx="270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函数式接口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02279" y="3709670"/>
            <a:ext cx="27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方法引用和构造器引用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65240" y="1223543"/>
            <a:ext cx="347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新特性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284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576" y="-20538"/>
            <a:ext cx="6683011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3600" dirty="0" smtClean="0">
                <a:solidFill>
                  <a:srgbClr val="FF680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JAVA8</a:t>
            </a:r>
            <a:r>
              <a:rPr lang="zh-CN" altLang="en-US" sz="3600" dirty="0" smtClean="0">
                <a:solidFill>
                  <a:srgbClr val="FF680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新特性带来了哪些</a:t>
            </a:r>
            <a:endParaRPr lang="zh-CN" sz="3600" dirty="0">
              <a:solidFill>
                <a:srgbClr val="FF680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51720" y="1128403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2051720" y="1774456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2051720" y="2413627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051720" y="3061699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051720" y="3709771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97200" y="1774190"/>
            <a:ext cx="444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代码更少（增加了新的语法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lambda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02280" y="2382520"/>
            <a:ext cx="30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强大的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Stream API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7520" y="3077845"/>
            <a:ext cx="270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便于并行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02280" y="3709670"/>
            <a:ext cx="30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最大化减少空指针异常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65240" y="1223543"/>
            <a:ext cx="34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速度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更快</a:t>
            </a:r>
          </a:p>
        </p:txBody>
      </p:sp>
      <p:sp>
        <p:nvSpPr>
          <p:cNvPr id="16" name="椭圆 15"/>
          <p:cNvSpPr/>
          <p:nvPr/>
        </p:nvSpPr>
        <p:spPr>
          <a:xfrm>
            <a:off x="2046725" y="4299942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965240" y="4231649"/>
            <a:ext cx="383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解决了传统的时间线程不安全问题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45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二、函数式编程</a:t>
            </a:r>
            <a:endParaRPr lang="zh-CN" altLang="en-US" dirty="0"/>
          </a:p>
        </p:txBody>
      </p:sp>
      <p:pic>
        <p:nvPicPr>
          <p:cNvPr id="21" name="内容占位符 2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6016" y="1131590"/>
            <a:ext cx="3852091" cy="194421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97434" y="915566"/>
            <a:ext cx="411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我们最常用的面向对象编程（</a:t>
            </a:r>
            <a:r>
              <a:rPr lang="en-US" altLang="zh-CN" dirty="0"/>
              <a:t>Java</a:t>
            </a:r>
            <a:r>
              <a:rPr lang="zh-CN" altLang="en-US" dirty="0"/>
              <a:t>）属于</a:t>
            </a:r>
            <a:r>
              <a:rPr lang="zh-CN" altLang="en-US" b="1" dirty="0"/>
              <a:t>命令式</a:t>
            </a:r>
            <a:r>
              <a:rPr lang="zh-CN" altLang="en-US" b="1" dirty="0" smtClean="0"/>
              <a:t>编程，函数式编程相比命令式编程更加智能。它是将</a:t>
            </a:r>
            <a:r>
              <a:rPr lang="zh-CN" altLang="en-US" b="1" dirty="0"/>
              <a:t>业务逻辑细化，抽象，封装成一个个功能函数，并借助语言自带的高阶函数</a:t>
            </a:r>
            <a:r>
              <a:rPr lang="en-US" altLang="zh-CN" b="1" dirty="0" err="1"/>
              <a:t>api</a:t>
            </a:r>
            <a:r>
              <a:rPr lang="zh-CN" altLang="en-US" b="1" dirty="0"/>
              <a:t>，将整个业务流程转化为函数之间的相互调用，这就是函数式</a:t>
            </a:r>
            <a:r>
              <a:rPr lang="zh-CN" altLang="en-US" b="1" dirty="0" smtClean="0"/>
              <a:t>编程。</a:t>
            </a:r>
            <a:endParaRPr lang="en-US" altLang="zh-CN" b="1" dirty="0" smtClean="0"/>
          </a:p>
          <a:p>
            <a:r>
              <a:rPr lang="zh-CN" altLang="en-US" dirty="0"/>
              <a:t>我们可以看到，函数式</a:t>
            </a:r>
            <a:r>
              <a:rPr lang="zh-CN" altLang="en-US" dirty="0" smtClean="0"/>
              <a:t>编程的特点，</a:t>
            </a:r>
            <a:r>
              <a:rPr lang="zh-CN" altLang="en-US" dirty="0"/>
              <a:t>函数</a:t>
            </a:r>
            <a:r>
              <a:rPr lang="zh-CN" altLang="en-US" dirty="0" smtClean="0"/>
              <a:t>不仅可以直接</a:t>
            </a:r>
            <a:r>
              <a:rPr lang="zh-CN" altLang="en-US" dirty="0"/>
              <a:t>调用，也可以当成参数被其他函数</a:t>
            </a:r>
            <a:r>
              <a:rPr lang="zh-CN" altLang="en-US" dirty="0" smtClean="0"/>
              <a:t>调用（类似匿名内部类）。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因此，进一步，如果我不仅想把函数当参数，还想传入值，所以再封装一下，函数和值封装后是</a:t>
            </a:r>
            <a:r>
              <a:rPr lang="zh-CN" altLang="en-US" dirty="0" smtClean="0"/>
              <a:t>什么？答案是对象。</a:t>
            </a:r>
            <a:endParaRPr lang="zh-CN" altLang="en-US" dirty="0"/>
          </a:p>
          <a:p>
            <a:r>
              <a:rPr lang="zh-CN" altLang="en-US" dirty="0"/>
              <a:t>函数</a:t>
            </a:r>
            <a:r>
              <a:rPr lang="en-US" altLang="zh-CN" dirty="0"/>
              <a:t>-&gt;</a:t>
            </a:r>
            <a:r>
              <a:rPr lang="zh-CN" altLang="en-US" dirty="0"/>
              <a:t>行为</a:t>
            </a:r>
          </a:p>
          <a:p>
            <a:r>
              <a:rPr lang="zh-CN" altLang="en-US" dirty="0"/>
              <a:t>值</a:t>
            </a:r>
            <a:r>
              <a:rPr lang="en-US" altLang="zh-CN" dirty="0"/>
              <a:t>-&gt;</a:t>
            </a:r>
            <a:r>
              <a:rPr lang="zh-CN" altLang="en-US" dirty="0"/>
              <a:t>属性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987574"/>
            <a:ext cx="8363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Lambda </a:t>
            </a:r>
            <a:r>
              <a:rPr lang="zh-CN" altLang="en-US" dirty="0"/>
              <a:t>是一个匿名</a:t>
            </a:r>
            <a:r>
              <a:rPr lang="zh-CN" altLang="en-US" dirty="0" smtClean="0"/>
              <a:t>函数（可以看作是匿名内部类的一种表现形式），我们</a:t>
            </a:r>
            <a:r>
              <a:rPr lang="zh-CN" altLang="en-US" dirty="0"/>
              <a:t>可以把</a:t>
            </a:r>
            <a:r>
              <a:rPr lang="en-US" altLang="zh-CN" dirty="0"/>
              <a:t>Lambda </a:t>
            </a:r>
            <a:r>
              <a:rPr lang="zh-CN" altLang="en-US" dirty="0"/>
              <a:t>表达式理解为是一段可以传递的代码（将代码像数据一样进行传递）。可以写出更简洁、更灵活的代码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表达式可以看作是函数式接口中抽象方法的实现。（</a:t>
            </a:r>
            <a:r>
              <a:rPr lang="en-US" altLang="zh-CN" dirty="0" smtClean="0"/>
              <a:t>java8</a:t>
            </a:r>
            <a:r>
              <a:rPr lang="zh-CN" altLang="en-US" dirty="0" smtClean="0"/>
              <a:t>之前我们使用匿名内部类实现接口中的抽象方法，现在我们使用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表达式实现接口，所以上面说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是匿名内部类的一种表现形式）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  ******</a:t>
            </a:r>
            <a:r>
              <a:rPr lang="en-US" altLang="zh-CN" dirty="0" smtClean="0">
                <a:solidFill>
                  <a:srgbClr val="FF0000"/>
                </a:solidFill>
              </a:rPr>
              <a:t>java8</a:t>
            </a:r>
            <a:r>
              <a:rPr lang="zh-CN" altLang="en-US" dirty="0" smtClean="0">
                <a:solidFill>
                  <a:srgbClr val="FF0000"/>
                </a:solidFill>
              </a:rPr>
              <a:t>增加</a:t>
            </a:r>
            <a:r>
              <a:rPr lang="en-US" altLang="zh-CN" dirty="0">
                <a:solidFill>
                  <a:srgbClr val="FF0000"/>
                </a:solidFill>
              </a:rPr>
              <a:t>Lambda</a:t>
            </a:r>
            <a:r>
              <a:rPr lang="zh-CN" altLang="en-US" dirty="0">
                <a:solidFill>
                  <a:srgbClr val="FF0000"/>
                </a:solidFill>
              </a:rPr>
              <a:t>的目的，其实就是为了</a:t>
            </a:r>
            <a:r>
              <a:rPr lang="zh-CN" altLang="en-US" dirty="0" smtClean="0">
                <a:solidFill>
                  <a:srgbClr val="FF0000"/>
                </a:solidFill>
              </a:rPr>
              <a:t>支持前面讲的函数</a:t>
            </a:r>
            <a:r>
              <a:rPr lang="zh-CN" altLang="en-US" dirty="0">
                <a:solidFill>
                  <a:srgbClr val="FF0000"/>
                </a:solidFill>
              </a:rPr>
              <a:t>式</a:t>
            </a:r>
            <a:r>
              <a:rPr lang="zh-CN" altLang="en-US" dirty="0" smtClean="0">
                <a:solidFill>
                  <a:srgbClr val="FF0000"/>
                </a:solidFill>
              </a:rPr>
              <a:t>编程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0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5" y="-7890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3568" y="267494"/>
            <a:ext cx="836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二、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表达式的基本介绍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6103" y="69954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Java8</a:t>
            </a:r>
            <a:r>
              <a:rPr lang="zh-CN" altLang="en-US" dirty="0" smtClean="0"/>
              <a:t>中引入了一个新的操作符“</a:t>
            </a:r>
            <a:r>
              <a:rPr lang="en-US" altLang="zh-CN" dirty="0" smtClean="0"/>
              <a:t>—&gt;</a:t>
            </a:r>
            <a:r>
              <a:rPr lang="zh-CN" altLang="en-US" dirty="0" smtClean="0"/>
              <a:t>”，该操作符称为箭头操作符或者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操作符。</a:t>
            </a:r>
            <a:endParaRPr lang="en-US" altLang="zh-CN" dirty="0" smtClean="0"/>
          </a:p>
          <a:p>
            <a:r>
              <a:rPr lang="zh-CN" altLang="en-US" dirty="0" smtClean="0"/>
              <a:t>箭头操作符将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表达式拆分成两部分：</a:t>
            </a:r>
            <a:endParaRPr lang="en-US" altLang="zh-CN" dirty="0" smtClean="0"/>
          </a:p>
          <a:p>
            <a:r>
              <a:rPr lang="zh-CN" altLang="en-US" dirty="0" smtClean="0"/>
              <a:t>左侧：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表达式的参数列表。对应接口中抽象方法的参数列表。</a:t>
            </a:r>
            <a:endParaRPr lang="en-US" altLang="zh-CN" dirty="0" smtClean="0"/>
          </a:p>
          <a:p>
            <a:r>
              <a:rPr lang="zh-CN" altLang="en-US" dirty="0" smtClean="0"/>
              <a:t>右侧：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表达式所需要执行的功能，即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体。对应函数式接口中抽象方法的功能实现。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" y="0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64160"/>
            <a:ext cx="81292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的语法格式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语法格式一：无参数，无返回值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()-&gt;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System.out.printIn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(“Hello  Lambda”);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格式二：有一个参数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，无返回值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(x)-&gt;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System.out.printIn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(x);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格式三：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有一个参数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，小括号可以忽略不写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x-&gt;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System.out.printIn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(x);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语法格式四：有多个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，有返回值，并且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lambda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体中有多条语句，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lambda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体用大括号括起来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Comparator&lt;Integer&gt; com = (x, y) -&gt;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			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函数式接口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			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Integer.compare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(x, y);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		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};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格式五：若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lambda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体中只有一条语句，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和大括号都可以省略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x)-&gt;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System.out.printIn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(x);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语法格式六：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Lambda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表达式的参数列表的数据类型可以省略不写，因为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JVM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编译器通过上下文推断出数据类型，即“类型推断”；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64160"/>
            <a:ext cx="812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3225" y="591414"/>
            <a:ext cx="8915323" cy="396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一、什么是函数式接口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只包含一个抽象方法的接口，</a:t>
            </a:r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public</a:t>
            </a:r>
            <a:r>
              <a:rPr lang="zh-CN" altLang="en-US" dirty="0"/>
              <a:t>方法除外，称为函数式接口。</a:t>
            </a:r>
          </a:p>
          <a:p>
            <a:r>
              <a:rPr lang="zh-CN" altLang="en-US" dirty="0"/>
              <a:t>我们可以在任意函数式接口上使用</a:t>
            </a:r>
            <a:r>
              <a:rPr lang="en-US" altLang="zh-CN" dirty="0"/>
              <a:t>@</a:t>
            </a:r>
            <a:r>
              <a:rPr lang="en-US" altLang="zh-CN" dirty="0" err="1"/>
              <a:t>FunctionalInterface</a:t>
            </a:r>
            <a:r>
              <a:rPr lang="zh-CN" altLang="en-US" dirty="0"/>
              <a:t>注解，这样做可以检查它是否是一个函数式接口，同时</a:t>
            </a:r>
            <a:r>
              <a:rPr lang="en-US" altLang="zh-CN" dirty="0" err="1"/>
              <a:t>javadoc</a:t>
            </a:r>
            <a:r>
              <a:rPr lang="zh-CN" altLang="en-US" dirty="0"/>
              <a:t>也会包含一条声明，说明这个接口是一个函数式接口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函数式接口中可以有默认方法和静态方法。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Java 8</a:t>
            </a:r>
            <a:r>
              <a:rPr lang="zh-CN" altLang="en-US" dirty="0"/>
              <a:t>中允许接口中包含具有具体实现的方法，该方法称为“默认方法”，默认方法使用</a:t>
            </a:r>
            <a:r>
              <a:rPr lang="en-US" altLang="zh-CN" dirty="0"/>
              <a:t>default</a:t>
            </a:r>
            <a:r>
              <a:rPr lang="zh-CN" altLang="en-US" dirty="0"/>
              <a:t>关键字修饰。接口默认方法的”类优先”原则</a:t>
            </a:r>
          </a:p>
          <a:p>
            <a:r>
              <a:rPr lang="zh-CN" altLang="en-US" dirty="0"/>
              <a:t>若一个接口中定义了一个默认方法，而另外一个父类或接口中又定义了一个同名的方法时</a:t>
            </a:r>
          </a:p>
          <a:p>
            <a:r>
              <a:rPr lang="zh-CN" altLang="en-US" dirty="0"/>
              <a:t>选择父类中的方法。如果一个父类提供了具体的实现，那么接口中具有相同名称和参数的默认方法会被忽略。</a:t>
            </a:r>
          </a:p>
          <a:p>
            <a:r>
              <a:rPr lang="zh-CN" altLang="en-US" dirty="0"/>
              <a:t>接口冲突。如果一个父接口提供一个默认方法，而另一个接口也提供了一个具有相同名称和参数列表的方法（不管方法是否是默认方法），那么必须覆盖该方法来解决冲突（见代码演示）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00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4" y="264160"/>
            <a:ext cx="84350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 一、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四大核心函数式接口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6A3E6148-D444-4DBC-91D0-39BD5F39B1E4}"/>
              </a:ext>
            </a:extLst>
          </p:cNvPr>
          <p:cNvSpPr/>
          <p:nvPr/>
        </p:nvSpPr>
        <p:spPr>
          <a:xfrm>
            <a:off x="268532" y="1347614"/>
            <a:ext cx="312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144" y="1021808"/>
            <a:ext cx="5272353" cy="3017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771550"/>
            <a:ext cx="3563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1.Consumer&lt;T</a:t>
            </a:r>
            <a:r>
              <a:rPr lang="en-US" altLang="zh-CN" dirty="0" smtClean="0"/>
              <a:t>&gt; :</a:t>
            </a:r>
            <a:r>
              <a:rPr lang="zh-CN" altLang="en-US" dirty="0" smtClean="0"/>
              <a:t>消费型接口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void   accept(T  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 ); </a:t>
            </a:r>
            <a:r>
              <a:rPr lang="zh-CN" altLang="en-US" dirty="0" smtClean="0"/>
              <a:t>有一个参数，无返回值</a:t>
            </a:r>
            <a:endParaRPr lang="en-US" altLang="zh-CN" dirty="0" smtClean="0"/>
          </a:p>
          <a:p>
            <a:r>
              <a:rPr lang="en-US" altLang="zh-CN" dirty="0" smtClean="0"/>
              <a:t>2.Supplier&lt;T&gt;:</a:t>
            </a:r>
            <a:r>
              <a:rPr lang="zh-CN" altLang="en-US" dirty="0" smtClean="0"/>
              <a:t>供给型接口</a:t>
            </a:r>
            <a:endParaRPr lang="en-US" altLang="zh-CN" dirty="0" smtClean="0"/>
          </a:p>
          <a:p>
            <a:r>
              <a:rPr lang="en-US" altLang="zh-CN" dirty="0" smtClean="0"/>
              <a:t>T get();</a:t>
            </a:r>
            <a:r>
              <a:rPr lang="zh-CN" altLang="en-US" dirty="0" smtClean="0"/>
              <a:t>没有参数，有返回值</a:t>
            </a:r>
            <a:endParaRPr lang="en-US" altLang="zh-CN" dirty="0" smtClean="0"/>
          </a:p>
          <a:p>
            <a:r>
              <a:rPr lang="en-US" altLang="zh-CN" dirty="0" smtClean="0"/>
              <a:t>3.Function&lt;T,R&gt;  :</a:t>
            </a:r>
            <a:r>
              <a:rPr lang="zh-CN" altLang="en-US" dirty="0" smtClean="0"/>
              <a:t>函数型接口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R  apply(T t);  </a:t>
            </a:r>
            <a:r>
              <a:rPr lang="zh-CN" altLang="en-US" dirty="0" smtClean="0"/>
              <a:t>一个参数一个返回值</a:t>
            </a:r>
            <a:endParaRPr lang="en-US" altLang="zh-CN" dirty="0" smtClean="0"/>
          </a:p>
          <a:p>
            <a:r>
              <a:rPr lang="en-US" altLang="zh-CN" dirty="0" smtClean="0"/>
              <a:t>4.Predicate&lt;T&gt;:</a:t>
            </a:r>
            <a:r>
              <a:rPr lang="zh-CN" altLang="en-US" dirty="0" smtClean="0"/>
              <a:t>断言型接口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Boolean   test(T  t);  </a:t>
            </a:r>
            <a:r>
              <a:rPr lang="zh-CN" altLang="en-US" dirty="0" smtClean="0"/>
              <a:t>给一个参数，返回一个</a:t>
            </a:r>
            <a:r>
              <a:rPr lang="en-US" altLang="zh-CN" dirty="0" err="1" smtClean="0"/>
              <a:t>boolean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24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1016</Words>
  <Application>Microsoft Office PowerPoint</Application>
  <PresentationFormat>全屏显示(16:9)</PresentationFormat>
  <Paragraphs>105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目录</vt:lpstr>
      <vt:lpstr>      JAVA8新特性带来了哪些</vt:lpstr>
      <vt:lpstr>二、函数式编程</vt:lpstr>
      <vt:lpstr>三、lambda表达式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谢谢观赏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机票事业群-闫昆朋</cp:lastModifiedBy>
  <cp:revision>522</cp:revision>
  <dcterms:created xsi:type="dcterms:W3CDTF">2014-10-22T10:42:00Z</dcterms:created>
  <dcterms:modified xsi:type="dcterms:W3CDTF">2018-12-23T07:04:54Z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