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3"/>
    <p:sldMasterId id="2147483654" r:id="rId4"/>
    <p:sldMasterId id="2147483656" r:id="rId5"/>
    <p:sldMasterId id="2147483658" r:id="rId6"/>
    <p:sldMasterId id="2147483681" r:id="rId7"/>
    <p:sldMasterId id="2147483693" r:id="rId8"/>
  </p:sldMasterIdLst>
  <p:notesMasterIdLst>
    <p:notesMasterId r:id="rId11"/>
  </p:notesMasterIdLst>
  <p:handoutMasterIdLst>
    <p:handoutMasterId r:id="rId29"/>
  </p:handoutMasterIdLst>
  <p:sldIdLst>
    <p:sldId id="3771" r:id="rId9"/>
    <p:sldId id="3780" r:id="rId10"/>
    <p:sldId id="3862" r:id="rId12"/>
    <p:sldId id="3904" r:id="rId13"/>
    <p:sldId id="3906" r:id="rId14"/>
    <p:sldId id="3905" r:id="rId15"/>
    <p:sldId id="3909" r:id="rId16"/>
    <p:sldId id="3910" r:id="rId17"/>
    <p:sldId id="3911" r:id="rId18"/>
    <p:sldId id="3912" r:id="rId19"/>
    <p:sldId id="3907" r:id="rId20"/>
    <p:sldId id="3914" r:id="rId21"/>
    <p:sldId id="3915" r:id="rId22"/>
    <p:sldId id="3916" r:id="rId23"/>
    <p:sldId id="3917" r:id="rId24"/>
    <p:sldId id="3918" r:id="rId25"/>
    <p:sldId id="3919" r:id="rId26"/>
    <p:sldId id="3920" r:id="rId27"/>
    <p:sldId id="3739" r:id="rId28"/>
  </p:sldIdLst>
  <p:sldSz cx="14401800" cy="8100695"/>
  <p:notesSz cx="6797675" cy="9874250"/>
  <p:defaultTextStyle>
    <a:defPPr>
      <a:defRPr lang="zh-CN"/>
    </a:defPPr>
    <a:lvl1pPr algn="l" rtl="0" eaLnBrk="0" fontAlgn="base" hangingPunct="0">
      <a:spcBef>
        <a:spcPct val="50000"/>
      </a:spcBef>
      <a:spcAft>
        <a:spcPct val="0"/>
      </a:spcAft>
      <a:defRPr kumimoji="1" sz="1700" kern="1200">
        <a:solidFill>
          <a:schemeClr val="tx1"/>
        </a:solidFill>
        <a:latin typeface="Arial" panose="020B0604020202020204" pitchFamily="34" charset="0"/>
        <a:ea typeface="楷体_GB2312" pitchFamily="49" charset="-122"/>
        <a:cs typeface="+mn-cs"/>
      </a:defRPr>
    </a:lvl1pPr>
    <a:lvl2pPr marL="465455" indent="1905" algn="l" rtl="0" eaLnBrk="0" fontAlgn="base" hangingPunct="0">
      <a:spcBef>
        <a:spcPct val="50000"/>
      </a:spcBef>
      <a:spcAft>
        <a:spcPct val="0"/>
      </a:spcAft>
      <a:defRPr kumimoji="1" sz="1700" kern="1200">
        <a:solidFill>
          <a:schemeClr val="tx1"/>
        </a:solidFill>
        <a:latin typeface="Arial" panose="020B0604020202020204" pitchFamily="34" charset="0"/>
        <a:ea typeface="楷体_GB2312" pitchFamily="49" charset="-122"/>
        <a:cs typeface="+mn-cs"/>
      </a:defRPr>
    </a:lvl2pPr>
    <a:lvl3pPr marL="935355" indent="1905" algn="l" rtl="0" eaLnBrk="0" fontAlgn="base" hangingPunct="0">
      <a:spcBef>
        <a:spcPct val="50000"/>
      </a:spcBef>
      <a:spcAft>
        <a:spcPct val="0"/>
      </a:spcAft>
      <a:defRPr kumimoji="1" sz="1700" kern="1200">
        <a:solidFill>
          <a:schemeClr val="tx1"/>
        </a:solidFill>
        <a:latin typeface="Arial" panose="020B0604020202020204" pitchFamily="34" charset="0"/>
        <a:ea typeface="楷体_GB2312" pitchFamily="49" charset="-122"/>
        <a:cs typeface="+mn-cs"/>
      </a:defRPr>
    </a:lvl3pPr>
    <a:lvl4pPr marL="1403985" indent="1905" algn="l" rtl="0" eaLnBrk="0" fontAlgn="base" hangingPunct="0">
      <a:spcBef>
        <a:spcPct val="50000"/>
      </a:spcBef>
      <a:spcAft>
        <a:spcPct val="0"/>
      </a:spcAft>
      <a:defRPr kumimoji="1" sz="1700" kern="1200">
        <a:solidFill>
          <a:schemeClr val="tx1"/>
        </a:solidFill>
        <a:latin typeface="Arial" panose="020B0604020202020204" pitchFamily="34" charset="0"/>
        <a:ea typeface="楷体_GB2312" pitchFamily="49" charset="-122"/>
        <a:cs typeface="+mn-cs"/>
      </a:defRPr>
    </a:lvl4pPr>
    <a:lvl5pPr marL="1873885" indent="1905" algn="l" rtl="0" eaLnBrk="0" fontAlgn="base" hangingPunct="0">
      <a:spcBef>
        <a:spcPct val="50000"/>
      </a:spcBef>
      <a:spcAft>
        <a:spcPct val="0"/>
      </a:spcAft>
      <a:defRPr kumimoji="1" sz="1700" kern="1200">
        <a:solidFill>
          <a:schemeClr val="tx1"/>
        </a:solidFill>
        <a:latin typeface="Arial" panose="020B0604020202020204" pitchFamily="34" charset="0"/>
        <a:ea typeface="楷体_GB2312" pitchFamily="49" charset="-122"/>
        <a:cs typeface="+mn-cs"/>
      </a:defRPr>
    </a:lvl5pPr>
    <a:lvl6pPr marL="2350770" algn="l" defTabSz="940435" rtl="0" eaLnBrk="1" latinLnBrk="0" hangingPunct="1">
      <a:defRPr kumimoji="1" sz="1700" kern="1200">
        <a:solidFill>
          <a:schemeClr val="tx1"/>
        </a:solidFill>
        <a:latin typeface="Arial" panose="020B0604020202020204" pitchFamily="34" charset="0"/>
        <a:ea typeface="楷体_GB2312" pitchFamily="49" charset="-122"/>
        <a:cs typeface="+mn-cs"/>
      </a:defRPr>
    </a:lvl6pPr>
    <a:lvl7pPr marL="2820670" algn="l" defTabSz="940435" rtl="0" eaLnBrk="1" latinLnBrk="0" hangingPunct="1">
      <a:defRPr kumimoji="1" sz="1700" kern="1200">
        <a:solidFill>
          <a:schemeClr val="tx1"/>
        </a:solidFill>
        <a:latin typeface="Arial" panose="020B0604020202020204" pitchFamily="34" charset="0"/>
        <a:ea typeface="楷体_GB2312" pitchFamily="49" charset="-122"/>
        <a:cs typeface="+mn-cs"/>
      </a:defRPr>
    </a:lvl7pPr>
    <a:lvl8pPr marL="3290570" algn="l" defTabSz="940435" rtl="0" eaLnBrk="1" latinLnBrk="0" hangingPunct="1">
      <a:defRPr kumimoji="1" sz="1700" kern="1200">
        <a:solidFill>
          <a:schemeClr val="tx1"/>
        </a:solidFill>
        <a:latin typeface="Arial" panose="020B0604020202020204" pitchFamily="34" charset="0"/>
        <a:ea typeface="楷体_GB2312" pitchFamily="49" charset="-122"/>
        <a:cs typeface="+mn-cs"/>
      </a:defRPr>
    </a:lvl8pPr>
    <a:lvl9pPr marL="3761105" algn="l" defTabSz="940435" rtl="0" eaLnBrk="1" latinLnBrk="0" hangingPunct="1">
      <a:defRPr kumimoji="1" sz="1700" kern="1200">
        <a:solidFill>
          <a:schemeClr val="tx1"/>
        </a:solidFill>
        <a:latin typeface="Arial" panose="020B0604020202020204"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207"/>
    <a:srgbClr val="FFA902"/>
    <a:srgbClr val="12D975"/>
    <a:srgbClr val="0000FF"/>
    <a:srgbClr val="EF8207"/>
    <a:srgbClr val="8BAB25"/>
    <a:srgbClr val="FFFF99"/>
    <a:srgbClr val="D96711"/>
    <a:srgbClr val="FFFFCC"/>
    <a:srgbClr val="11D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6869" autoAdjust="0"/>
  </p:normalViewPr>
  <p:slideViewPr>
    <p:cSldViewPr>
      <p:cViewPr>
        <p:scale>
          <a:sx n="100" d="100"/>
          <a:sy n="100" d="100"/>
        </p:scale>
        <p:origin x="1332" y="900"/>
      </p:cViewPr>
      <p:guideLst>
        <p:guide orient="horz" pos="2306"/>
        <p:guide pos="25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3012"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notesMaster" Target="notesMasters/notesMaster1.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44813" cy="493713"/>
          </a:xfrm>
          <a:prstGeom prst="rect">
            <a:avLst/>
          </a:prstGeom>
          <a:noFill/>
          <a:ln w="9525">
            <a:noFill/>
            <a:miter lim="800000"/>
          </a:ln>
        </p:spPr>
        <p:txBody>
          <a:bodyPr vert="horz" wrap="square" lIns="92134" tIns="46066" rIns="92134" bIns="46066" numCol="1" anchor="t" anchorCtr="0" compatLnSpc="1"/>
          <a:lstStyle>
            <a:lvl1pP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3852863" y="0"/>
            <a:ext cx="2944812" cy="493713"/>
          </a:xfrm>
          <a:prstGeom prst="rect">
            <a:avLst/>
          </a:prstGeom>
          <a:noFill/>
          <a:ln w="9525">
            <a:noFill/>
            <a:miter lim="800000"/>
          </a:ln>
        </p:spPr>
        <p:txBody>
          <a:bodyPr vert="horz" wrap="square" lIns="92134" tIns="46066" rIns="92134" bIns="46066" numCol="1" anchor="t" anchorCtr="0" compatLnSpc="1"/>
          <a:lstStyle>
            <a:lvl1pPr algn="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380538"/>
            <a:ext cx="2944813" cy="493712"/>
          </a:xfrm>
          <a:prstGeom prst="rect">
            <a:avLst/>
          </a:prstGeom>
          <a:noFill/>
          <a:ln w="9525">
            <a:noFill/>
            <a:miter lim="800000"/>
          </a:ln>
        </p:spPr>
        <p:txBody>
          <a:bodyPr vert="horz" wrap="square" lIns="92134" tIns="46066" rIns="92134" bIns="46066" numCol="1" anchor="b" anchorCtr="0" compatLnSpc="1"/>
          <a:lstStyle>
            <a:lvl1pP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3852863" y="9380538"/>
            <a:ext cx="2944812" cy="493712"/>
          </a:xfrm>
          <a:prstGeom prst="rect">
            <a:avLst/>
          </a:prstGeom>
          <a:noFill/>
          <a:ln w="9525">
            <a:noFill/>
            <a:miter lim="800000"/>
          </a:ln>
        </p:spPr>
        <p:txBody>
          <a:bodyPr vert="horz" wrap="square" lIns="92134" tIns="46066" rIns="92134" bIns="46066" numCol="1" anchor="b" anchorCtr="0" compatLnSpc="1"/>
          <a:lstStyle>
            <a:lvl1pPr algn="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fld id="{7403D237-489C-40ED-9399-2456704FD5D7}" type="slidenum">
              <a:rPr lang="en-US" altLang="zh-CN"/>
            </a:fld>
            <a:endParaRPr lang="en-US" altLang="zh-CN"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4813" cy="493713"/>
          </a:xfrm>
          <a:prstGeom prst="rect">
            <a:avLst/>
          </a:prstGeom>
          <a:noFill/>
          <a:ln w="9525">
            <a:noFill/>
            <a:miter lim="800000"/>
          </a:ln>
        </p:spPr>
        <p:txBody>
          <a:bodyPr vert="horz" wrap="square" lIns="92134" tIns="46066" rIns="92134" bIns="46066" numCol="1" anchor="t" anchorCtr="0" compatLnSpc="1"/>
          <a:lstStyle>
            <a:lvl1pP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52863" y="0"/>
            <a:ext cx="2944812" cy="493713"/>
          </a:xfrm>
          <a:prstGeom prst="rect">
            <a:avLst/>
          </a:prstGeom>
          <a:noFill/>
          <a:ln w="9525">
            <a:noFill/>
            <a:miter lim="800000"/>
          </a:ln>
        </p:spPr>
        <p:txBody>
          <a:bodyPr vert="horz" wrap="square" lIns="92134" tIns="46066" rIns="92134" bIns="46066" numCol="1" anchor="t" anchorCtr="0" compatLnSpc="1"/>
          <a:lstStyle>
            <a:lvl1pPr algn="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107950" y="741363"/>
            <a:ext cx="6584950" cy="37036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06463" y="4691063"/>
            <a:ext cx="4984750" cy="4441825"/>
          </a:xfrm>
          <a:prstGeom prst="rect">
            <a:avLst/>
          </a:prstGeom>
          <a:noFill/>
          <a:ln w="9525">
            <a:noFill/>
            <a:miter lim="800000"/>
          </a:ln>
        </p:spPr>
        <p:txBody>
          <a:bodyPr vert="horz" wrap="square" lIns="92134" tIns="46066" rIns="92134" bIns="46066"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0246" name="Rectangle 6"/>
          <p:cNvSpPr>
            <a:spLocks noGrp="1" noChangeArrowheads="1"/>
          </p:cNvSpPr>
          <p:nvPr>
            <p:ph type="ftr" sz="quarter" idx="4"/>
          </p:nvPr>
        </p:nvSpPr>
        <p:spPr bwMode="auto">
          <a:xfrm>
            <a:off x="0" y="9380538"/>
            <a:ext cx="2944813" cy="493712"/>
          </a:xfrm>
          <a:prstGeom prst="rect">
            <a:avLst/>
          </a:prstGeom>
          <a:noFill/>
          <a:ln w="9525">
            <a:noFill/>
            <a:miter lim="800000"/>
          </a:ln>
        </p:spPr>
        <p:txBody>
          <a:bodyPr vert="horz" wrap="square" lIns="92134" tIns="46066" rIns="92134" bIns="46066" numCol="1" anchor="b" anchorCtr="0" compatLnSpc="1"/>
          <a:lstStyle>
            <a:lvl1pP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52863" y="9380538"/>
            <a:ext cx="2944812" cy="493712"/>
          </a:xfrm>
          <a:prstGeom prst="rect">
            <a:avLst/>
          </a:prstGeom>
          <a:noFill/>
          <a:ln w="9525">
            <a:noFill/>
            <a:miter lim="800000"/>
          </a:ln>
        </p:spPr>
        <p:txBody>
          <a:bodyPr vert="horz" wrap="square" lIns="92134" tIns="46066" rIns="92134" bIns="46066" numCol="1" anchor="b" anchorCtr="0" compatLnSpc="1"/>
          <a:lstStyle>
            <a:lvl1pPr algn="r" defTabSz="920750" eaLnBrk="1" hangingPunct="1">
              <a:spcBef>
                <a:spcPct val="0"/>
              </a:spcBef>
              <a:defRPr kumimoji="0" sz="1200">
                <a:latin typeface="Arial" panose="020B0604020202020204" pitchFamily="34" charset="0"/>
                <a:ea typeface="宋体" panose="02010600030101010101" pitchFamily="2" charset="-122"/>
              </a:defRPr>
            </a:lvl1pPr>
          </a:lstStyle>
          <a:p>
            <a:pPr>
              <a:defRPr/>
            </a:pPr>
            <a:fld id="{EBF4EC10-889F-4995-B3E8-B699C48344AB}"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465455" algn="l" rtl="0" eaLnBrk="0" fontAlgn="base" hangingPunct="0">
      <a:spcBef>
        <a:spcPct val="3000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935355" algn="l" rtl="0" eaLnBrk="0" fontAlgn="base" hangingPunct="0">
      <a:spcBef>
        <a:spcPct val="3000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403985" algn="l" rtl="0" eaLnBrk="0" fontAlgn="base" hangingPunct="0">
      <a:spcBef>
        <a:spcPct val="3000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873885" algn="l" rtl="0" eaLnBrk="0" fontAlgn="base" hangingPunct="0">
      <a:spcBef>
        <a:spcPct val="3000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345690" algn="l" defTabSz="938530" rtl="0" eaLnBrk="1" latinLnBrk="0" hangingPunct="1">
      <a:defRPr sz="1300" kern="1200">
        <a:solidFill>
          <a:schemeClr val="tx1"/>
        </a:solidFill>
        <a:latin typeface="+mn-lt"/>
        <a:ea typeface="+mn-ea"/>
        <a:cs typeface="+mn-cs"/>
      </a:defRPr>
    </a:lvl6pPr>
    <a:lvl7pPr marL="2814955" algn="l" defTabSz="938530" rtl="0" eaLnBrk="1" latinLnBrk="0" hangingPunct="1">
      <a:defRPr sz="1300" kern="1200">
        <a:solidFill>
          <a:schemeClr val="tx1"/>
        </a:solidFill>
        <a:latin typeface="+mn-lt"/>
        <a:ea typeface="+mn-ea"/>
        <a:cs typeface="+mn-cs"/>
      </a:defRPr>
    </a:lvl7pPr>
    <a:lvl8pPr marL="3284220" algn="l" defTabSz="938530" rtl="0" eaLnBrk="1" latinLnBrk="0" hangingPunct="1">
      <a:defRPr sz="1300" kern="1200">
        <a:solidFill>
          <a:schemeClr val="tx1"/>
        </a:solidFill>
        <a:latin typeface="+mn-lt"/>
        <a:ea typeface="+mn-ea"/>
        <a:cs typeface="+mn-cs"/>
      </a:defRPr>
    </a:lvl8pPr>
    <a:lvl9pPr marL="3753485" algn="l" defTabSz="93853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C808B7-EA50-4B2D-A403-B61F3A28FB57}"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20750" rtl="0" eaLnBrk="1" fontAlgn="base" latinLnBrk="0" hangingPunct="1">
              <a:lnSpc>
                <a:spcPct val="100000"/>
              </a:lnSpc>
              <a:spcBef>
                <a:spcPct val="0"/>
              </a:spcBef>
              <a:spcAft>
                <a:spcPct val="0"/>
              </a:spcAft>
              <a:buClrTx/>
              <a:buSzTx/>
              <a:buFontTx/>
              <a:buNone/>
              <a:defRPr/>
            </a:pPr>
            <a:fld id="{EBF4EC10-889F-4995-B3E8-B699C48344A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20726" y="325005"/>
            <a:ext cx="12960351" cy="1349882"/>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9502" y="2515770"/>
            <a:ext cx="12242799" cy="173679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160594" y="4591324"/>
            <a:ext cx="10080625" cy="206867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38238" y="5205219"/>
            <a:ext cx="12241212" cy="1609541"/>
          </a:xfrm>
        </p:spPr>
        <p:txBody>
          <a:bodyPr anchor="t"/>
          <a:lstStyle>
            <a:lvl1pPr algn="l">
              <a:defRPr sz="3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38238" y="3434033"/>
            <a:ext cx="12241212" cy="1771184"/>
          </a:xfrm>
        </p:spPr>
        <p:txBody>
          <a:bodyPr anchor="b"/>
          <a:lstStyle>
            <a:lvl1pPr marL="0" indent="0">
              <a:buNone/>
              <a:defRPr sz="2000">
                <a:solidFill>
                  <a:schemeClr val="tx1">
                    <a:tint val="75000"/>
                  </a:schemeClr>
                </a:solidFill>
              </a:defRPr>
            </a:lvl1pPr>
            <a:lvl2pPr marL="457200" indent="0">
              <a:buNone/>
              <a:defRPr sz="17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20726" y="1889836"/>
            <a:ext cx="6403975" cy="5346221"/>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7277102" y="1889836"/>
            <a:ext cx="6403975" cy="5346221"/>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726" y="1814174"/>
            <a:ext cx="6362701" cy="754902"/>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720726" y="2569077"/>
            <a:ext cx="6362701" cy="4666980"/>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7315203" y="1814174"/>
            <a:ext cx="6365874" cy="754902"/>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7315203" y="2569077"/>
            <a:ext cx="6365874" cy="4666980"/>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0729" y="323284"/>
            <a:ext cx="4737101" cy="1372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630863" y="323285"/>
            <a:ext cx="8050212" cy="69127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720729" y="1695521"/>
            <a:ext cx="4737101" cy="5540535"/>
          </a:xfrm>
        </p:spPr>
        <p:txBody>
          <a:bodyPr/>
          <a:lstStyle>
            <a:lvl1pPr marL="0" indent="0">
              <a:buNone/>
              <a:defRPr sz="1400"/>
            </a:lvl1pPr>
            <a:lvl2pPr marL="457200" indent="0">
              <a:buNone/>
              <a:defRPr sz="13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22581" y="5671230"/>
            <a:ext cx="8640763" cy="668923"/>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822581" y="723950"/>
            <a:ext cx="8640763" cy="486129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2822581" y="6340148"/>
            <a:ext cx="8640763" cy="950936"/>
          </a:xfrm>
        </p:spPr>
        <p:txBody>
          <a:bodyPr/>
          <a:lstStyle>
            <a:lvl1pPr marL="0" indent="0">
              <a:buNone/>
              <a:defRPr sz="1400"/>
            </a:lvl1pPr>
            <a:lvl2pPr marL="457200" indent="0">
              <a:buNone/>
              <a:defRPr sz="13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40990" y="325005"/>
            <a:ext cx="3240087" cy="691105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0726" y="325005"/>
            <a:ext cx="9567864" cy="691105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80135" y="2516566"/>
            <a:ext cx="12241530" cy="173646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160270" y="4590574"/>
            <a:ext cx="10081260" cy="2070259"/>
          </a:xfrm>
        </p:spPr>
        <p:txBody>
          <a:bodyPr/>
          <a:lstStyle>
            <a:lvl1pPr marL="0" indent="0" algn="ctr">
              <a:buNone/>
              <a:defRPr>
                <a:solidFill>
                  <a:schemeClr val="tx1">
                    <a:tint val="75000"/>
                  </a:schemeClr>
                </a:solidFill>
              </a:defRPr>
            </a:lvl1pPr>
            <a:lvl2pPr marL="720090" indent="0" algn="ctr">
              <a:buNone/>
              <a:defRPr>
                <a:solidFill>
                  <a:schemeClr val="tx1">
                    <a:tint val="75000"/>
                  </a:schemeClr>
                </a:solidFill>
              </a:defRPr>
            </a:lvl2pPr>
            <a:lvl3pPr marL="1440180" indent="0" algn="ctr">
              <a:buNone/>
              <a:defRPr>
                <a:solidFill>
                  <a:schemeClr val="tx1">
                    <a:tint val="75000"/>
                  </a:schemeClr>
                </a:solidFill>
              </a:defRPr>
            </a:lvl3pPr>
            <a:lvl4pPr marL="2160270" indent="0" algn="ctr">
              <a:buNone/>
              <a:defRPr>
                <a:solidFill>
                  <a:schemeClr val="tx1">
                    <a:tint val="75000"/>
                  </a:schemeClr>
                </a:solidFill>
              </a:defRPr>
            </a:lvl4pPr>
            <a:lvl5pPr marL="2880360" indent="0" algn="ctr">
              <a:buNone/>
              <a:defRPr>
                <a:solidFill>
                  <a:schemeClr val="tx1">
                    <a:tint val="75000"/>
                  </a:schemeClr>
                </a:solidFill>
              </a:defRPr>
            </a:lvl5pPr>
            <a:lvl6pPr marL="3600450" indent="0" algn="ctr">
              <a:buNone/>
              <a:defRPr>
                <a:solidFill>
                  <a:schemeClr val="tx1">
                    <a:tint val="75000"/>
                  </a:schemeClr>
                </a:solidFill>
              </a:defRPr>
            </a:lvl6pPr>
            <a:lvl7pPr marL="4320540" indent="0" algn="ctr">
              <a:buNone/>
              <a:defRPr>
                <a:solidFill>
                  <a:schemeClr val="tx1">
                    <a:tint val="75000"/>
                  </a:schemeClr>
                </a:solidFill>
              </a:defRPr>
            </a:lvl7pPr>
            <a:lvl8pPr marL="5040630" indent="0" algn="ctr">
              <a:buNone/>
              <a:defRPr>
                <a:solidFill>
                  <a:schemeClr val="tx1">
                    <a:tint val="75000"/>
                  </a:schemeClr>
                </a:solidFill>
              </a:defRPr>
            </a:lvl8pPr>
            <a:lvl9pPr marL="57607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37643" y="5205652"/>
            <a:ext cx="12241530" cy="1608951"/>
          </a:xfrm>
        </p:spPr>
        <p:txBody>
          <a:bodyPr anchor="t"/>
          <a:lstStyle>
            <a:lvl1pPr algn="l">
              <a:defRPr sz="63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37643" y="3433555"/>
            <a:ext cx="12241530" cy="1772096"/>
          </a:xfrm>
        </p:spPr>
        <p:txBody>
          <a:bodyPr anchor="b"/>
          <a:lstStyle>
            <a:lvl1pPr marL="0" indent="0">
              <a:buNone/>
              <a:defRPr sz="3200">
                <a:solidFill>
                  <a:schemeClr val="tx1">
                    <a:tint val="75000"/>
                  </a:schemeClr>
                </a:solidFill>
              </a:defRPr>
            </a:lvl1pPr>
            <a:lvl2pPr marL="720090" indent="0">
              <a:buNone/>
              <a:defRPr sz="2800">
                <a:solidFill>
                  <a:schemeClr val="tx1">
                    <a:tint val="75000"/>
                  </a:schemeClr>
                </a:solidFill>
              </a:defRPr>
            </a:lvl2pPr>
            <a:lvl3pPr marL="1440180" indent="0">
              <a:buNone/>
              <a:defRPr sz="2500">
                <a:solidFill>
                  <a:schemeClr val="tx1">
                    <a:tint val="75000"/>
                  </a:schemeClr>
                </a:solidFill>
              </a:defRPr>
            </a:lvl3pPr>
            <a:lvl4pPr marL="2160270" indent="0">
              <a:buNone/>
              <a:defRPr sz="2200">
                <a:solidFill>
                  <a:schemeClr val="tx1">
                    <a:tint val="75000"/>
                  </a:schemeClr>
                </a:solidFill>
              </a:defRPr>
            </a:lvl4pPr>
            <a:lvl5pPr marL="2880360" indent="0">
              <a:buNone/>
              <a:defRPr sz="2200">
                <a:solidFill>
                  <a:schemeClr val="tx1">
                    <a:tint val="75000"/>
                  </a:schemeClr>
                </a:solidFill>
              </a:defRPr>
            </a:lvl5pPr>
            <a:lvl6pPr marL="3600450" indent="0">
              <a:buNone/>
              <a:defRPr sz="2200">
                <a:solidFill>
                  <a:schemeClr val="tx1">
                    <a:tint val="75000"/>
                  </a:schemeClr>
                </a:solidFill>
              </a:defRPr>
            </a:lvl6pPr>
            <a:lvl7pPr marL="4320540" indent="0">
              <a:buNone/>
              <a:defRPr sz="2200">
                <a:solidFill>
                  <a:schemeClr val="tx1">
                    <a:tint val="75000"/>
                  </a:schemeClr>
                </a:solidFill>
              </a:defRPr>
            </a:lvl7pPr>
            <a:lvl8pPr marL="5040630" indent="0">
              <a:buNone/>
              <a:defRPr sz="2200">
                <a:solidFill>
                  <a:schemeClr val="tx1">
                    <a:tint val="75000"/>
                  </a:schemeClr>
                </a:solidFill>
              </a:defRPr>
            </a:lvl8pPr>
            <a:lvl9pPr marL="5760720" indent="0">
              <a:buNone/>
              <a:defRPr sz="2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20090" y="1890238"/>
            <a:ext cx="6360795" cy="5346294"/>
          </a:xfrm>
        </p:spPr>
        <p:txBody>
          <a:bodyPr/>
          <a:lstStyle>
            <a:lvl1pPr>
              <a:defRPr sz="4400"/>
            </a:lvl1pPr>
            <a:lvl2pPr>
              <a:defRPr sz="3800"/>
            </a:lvl2pPr>
            <a:lvl3pPr>
              <a:defRPr sz="3200"/>
            </a:lvl3pPr>
            <a:lvl4pPr>
              <a:defRPr sz="2800"/>
            </a:lvl4pPr>
            <a:lvl5pPr>
              <a:defRPr sz="2800"/>
            </a:lvl5pPr>
            <a:lvl6pPr>
              <a:defRPr sz="2800"/>
            </a:lvl6pPr>
            <a:lvl7pPr>
              <a:defRPr sz="2800"/>
            </a:lvl7pPr>
            <a:lvl8pPr>
              <a:defRPr sz="2800"/>
            </a:lvl8pPr>
            <a:lvl9pPr>
              <a:defRPr sz="2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7320915" y="1890238"/>
            <a:ext cx="6360795" cy="5346294"/>
          </a:xfrm>
        </p:spPr>
        <p:txBody>
          <a:bodyPr/>
          <a:lstStyle>
            <a:lvl1pPr>
              <a:defRPr sz="4400"/>
            </a:lvl1pPr>
            <a:lvl2pPr>
              <a:defRPr sz="3800"/>
            </a:lvl2pPr>
            <a:lvl3pPr>
              <a:defRPr sz="3200"/>
            </a:lvl3pPr>
            <a:lvl4pPr>
              <a:defRPr sz="2800"/>
            </a:lvl4pPr>
            <a:lvl5pPr>
              <a:defRPr sz="2800"/>
            </a:lvl5pPr>
            <a:lvl6pPr>
              <a:defRPr sz="2800"/>
            </a:lvl6pPr>
            <a:lvl7pPr>
              <a:defRPr sz="2800"/>
            </a:lvl7pPr>
            <a:lvl8pPr>
              <a:defRPr sz="2800"/>
            </a:lvl8pPr>
            <a:lvl9pPr>
              <a:defRPr sz="2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090" y="1813353"/>
            <a:ext cx="6363296" cy="755720"/>
          </a:xfrm>
        </p:spPr>
        <p:txBody>
          <a:bodyPr anchor="b"/>
          <a:lstStyle>
            <a:lvl1pPr marL="0" indent="0">
              <a:buNone/>
              <a:defRPr sz="3800" b="1"/>
            </a:lvl1pPr>
            <a:lvl2pPr marL="720090" indent="0">
              <a:buNone/>
              <a:defRPr sz="3200" b="1"/>
            </a:lvl2pPr>
            <a:lvl3pPr marL="1440180" indent="0">
              <a:buNone/>
              <a:defRPr sz="2800" b="1"/>
            </a:lvl3pPr>
            <a:lvl4pPr marL="2160270" indent="0">
              <a:buNone/>
              <a:defRPr sz="2500" b="1"/>
            </a:lvl4pPr>
            <a:lvl5pPr marL="2880360" indent="0">
              <a:buNone/>
              <a:defRPr sz="2500" b="1"/>
            </a:lvl5pPr>
            <a:lvl6pPr marL="3600450" indent="0">
              <a:buNone/>
              <a:defRPr sz="2500" b="1"/>
            </a:lvl6pPr>
            <a:lvl7pPr marL="4320540" indent="0">
              <a:buNone/>
              <a:defRPr sz="2500" b="1"/>
            </a:lvl7pPr>
            <a:lvl8pPr marL="5040630" indent="0">
              <a:buNone/>
              <a:defRPr sz="2500" b="1"/>
            </a:lvl8pPr>
            <a:lvl9pPr marL="5760720" indent="0">
              <a:buNone/>
              <a:defRPr sz="25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720090" y="2569071"/>
            <a:ext cx="6363296" cy="4667459"/>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7315917" y="1813353"/>
            <a:ext cx="6365796" cy="755720"/>
          </a:xfrm>
        </p:spPr>
        <p:txBody>
          <a:bodyPr anchor="b"/>
          <a:lstStyle>
            <a:lvl1pPr marL="0" indent="0">
              <a:buNone/>
              <a:defRPr sz="3800" b="1"/>
            </a:lvl1pPr>
            <a:lvl2pPr marL="720090" indent="0">
              <a:buNone/>
              <a:defRPr sz="3200" b="1"/>
            </a:lvl2pPr>
            <a:lvl3pPr marL="1440180" indent="0">
              <a:buNone/>
              <a:defRPr sz="2800" b="1"/>
            </a:lvl3pPr>
            <a:lvl4pPr marL="2160270" indent="0">
              <a:buNone/>
              <a:defRPr sz="2500" b="1"/>
            </a:lvl4pPr>
            <a:lvl5pPr marL="2880360" indent="0">
              <a:buNone/>
              <a:defRPr sz="2500" b="1"/>
            </a:lvl5pPr>
            <a:lvl6pPr marL="3600450" indent="0">
              <a:buNone/>
              <a:defRPr sz="2500" b="1"/>
            </a:lvl6pPr>
            <a:lvl7pPr marL="4320540" indent="0">
              <a:buNone/>
              <a:defRPr sz="2500" b="1"/>
            </a:lvl7pPr>
            <a:lvl8pPr marL="5040630" indent="0">
              <a:buNone/>
              <a:defRPr sz="2500" b="1"/>
            </a:lvl8pPr>
            <a:lvl9pPr marL="5760720" indent="0">
              <a:buNone/>
              <a:defRPr sz="25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7315917" y="2569071"/>
            <a:ext cx="6365796" cy="4667459"/>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0092" y="322540"/>
            <a:ext cx="4738093" cy="1372672"/>
          </a:xfrm>
        </p:spPr>
        <p:txBody>
          <a:bodyPr anchor="b"/>
          <a:lstStyle>
            <a:lvl1pPr algn="l">
              <a:defRPr sz="3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630704" y="322542"/>
            <a:ext cx="8051006" cy="6913991"/>
          </a:xfrm>
        </p:spPr>
        <p:txBody>
          <a:bodyPr/>
          <a:lstStyle>
            <a:lvl1pPr>
              <a:defRPr sz="5000"/>
            </a:lvl1pPr>
            <a:lvl2pPr>
              <a:defRPr sz="4400"/>
            </a:lvl2pPr>
            <a:lvl3pPr>
              <a:defRPr sz="3800"/>
            </a:lvl3pPr>
            <a:lvl4pPr>
              <a:defRPr sz="3200"/>
            </a:lvl4pPr>
            <a:lvl5pPr>
              <a:defRPr sz="3200"/>
            </a:lvl5pPr>
            <a:lvl6pPr>
              <a:defRPr sz="3200"/>
            </a:lvl6pPr>
            <a:lvl7pPr>
              <a:defRPr sz="3200"/>
            </a:lvl7pPr>
            <a:lvl8pPr>
              <a:defRPr sz="3200"/>
            </a:lvl8pPr>
            <a:lvl9pPr>
              <a:defRPr sz="3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720092" y="1695214"/>
            <a:ext cx="4738093" cy="5541318"/>
          </a:xfrm>
        </p:spPr>
        <p:txBody>
          <a:bodyPr/>
          <a:lstStyle>
            <a:lvl1pPr marL="0" indent="0">
              <a:buNone/>
              <a:defRPr sz="2200"/>
            </a:lvl1pPr>
            <a:lvl2pPr marL="720090" indent="0">
              <a:buNone/>
              <a:defRPr sz="1900"/>
            </a:lvl2pPr>
            <a:lvl3pPr marL="1440180" indent="0">
              <a:buNone/>
              <a:defRPr sz="1600"/>
            </a:lvl3pPr>
            <a:lvl4pPr marL="2160270" indent="0">
              <a:buNone/>
              <a:defRPr sz="1400"/>
            </a:lvl4pPr>
            <a:lvl5pPr marL="2880360" indent="0">
              <a:buNone/>
              <a:defRPr sz="1400"/>
            </a:lvl5pPr>
            <a:lvl6pPr marL="3600450" indent="0">
              <a:buNone/>
              <a:defRPr sz="1400"/>
            </a:lvl6pPr>
            <a:lvl7pPr marL="4320540" indent="0">
              <a:buNone/>
              <a:defRPr sz="1400"/>
            </a:lvl7pPr>
            <a:lvl8pPr marL="5040630" indent="0">
              <a:buNone/>
              <a:defRPr sz="1400"/>
            </a:lvl8pPr>
            <a:lvl9pPr marL="576072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22854" y="5670709"/>
            <a:ext cx="8641080" cy="669460"/>
          </a:xfrm>
        </p:spPr>
        <p:txBody>
          <a:bodyPr anchor="b"/>
          <a:lstStyle>
            <a:lvl1pPr algn="l">
              <a:defRPr sz="3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822854" y="723840"/>
            <a:ext cx="8641080" cy="4860608"/>
          </a:xfrm>
        </p:spPr>
        <p:txBody>
          <a:bodyPr/>
          <a:lstStyle>
            <a:lvl1pPr marL="0" indent="0">
              <a:buNone/>
              <a:defRPr sz="5000"/>
            </a:lvl1pPr>
            <a:lvl2pPr marL="720090" indent="0">
              <a:buNone/>
              <a:defRPr sz="4400"/>
            </a:lvl2pPr>
            <a:lvl3pPr marL="1440180" indent="0">
              <a:buNone/>
              <a:defRPr sz="3800"/>
            </a:lvl3pPr>
            <a:lvl4pPr marL="2160270" indent="0">
              <a:buNone/>
              <a:defRPr sz="3200"/>
            </a:lvl4pPr>
            <a:lvl5pPr marL="2880360" indent="0">
              <a:buNone/>
              <a:defRPr sz="3200"/>
            </a:lvl5pPr>
            <a:lvl6pPr marL="3600450" indent="0">
              <a:buNone/>
              <a:defRPr sz="3200"/>
            </a:lvl6pPr>
            <a:lvl7pPr marL="4320540" indent="0">
              <a:buNone/>
              <a:defRPr sz="3200"/>
            </a:lvl7pPr>
            <a:lvl8pPr marL="5040630" indent="0">
              <a:buNone/>
              <a:defRPr sz="3200"/>
            </a:lvl8pPr>
            <a:lvl9pPr marL="5760720" indent="0">
              <a:buNone/>
              <a:defRPr sz="3200"/>
            </a:lvl9pPr>
          </a:lstStyle>
          <a:p>
            <a:endParaRPr lang="zh-CN" altLang="en-US"/>
          </a:p>
        </p:txBody>
      </p:sp>
      <p:sp>
        <p:nvSpPr>
          <p:cNvPr id="4" name="文本占位符 3"/>
          <p:cNvSpPr>
            <a:spLocks noGrp="1"/>
          </p:cNvSpPr>
          <p:nvPr>
            <p:ph type="body" sz="half" idx="2"/>
          </p:nvPr>
        </p:nvSpPr>
        <p:spPr>
          <a:xfrm>
            <a:off x="2822854" y="6340168"/>
            <a:ext cx="8641080" cy="950744"/>
          </a:xfrm>
        </p:spPr>
        <p:txBody>
          <a:bodyPr/>
          <a:lstStyle>
            <a:lvl1pPr marL="0" indent="0">
              <a:buNone/>
              <a:defRPr sz="2200"/>
            </a:lvl1pPr>
            <a:lvl2pPr marL="720090" indent="0">
              <a:buNone/>
              <a:defRPr sz="1900"/>
            </a:lvl2pPr>
            <a:lvl3pPr marL="1440180" indent="0">
              <a:buNone/>
              <a:defRPr sz="1600"/>
            </a:lvl3pPr>
            <a:lvl4pPr marL="2160270" indent="0">
              <a:buNone/>
              <a:defRPr sz="1400"/>
            </a:lvl4pPr>
            <a:lvl5pPr marL="2880360" indent="0">
              <a:buNone/>
              <a:defRPr sz="1400"/>
            </a:lvl5pPr>
            <a:lvl6pPr marL="3600450" indent="0">
              <a:buNone/>
              <a:defRPr sz="1400"/>
            </a:lvl6pPr>
            <a:lvl7pPr marL="4320540" indent="0">
              <a:buNone/>
              <a:defRPr sz="1400"/>
            </a:lvl7pPr>
            <a:lvl8pPr marL="5040630" indent="0">
              <a:buNone/>
              <a:defRPr sz="1400"/>
            </a:lvl8pPr>
            <a:lvl9pPr marL="576072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41305" y="324417"/>
            <a:ext cx="3240405" cy="691211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0090" y="324417"/>
            <a:ext cx="9481185" cy="691211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9502" y="2515770"/>
            <a:ext cx="12242799" cy="1736790"/>
          </a:xfrm>
          <a:prstGeom prst="rect">
            <a:avLst/>
          </a:prstGeom>
        </p:spPr>
        <p:txBody>
          <a:bodyPr lIns="94020" tIns="47011" rIns="94020" bIns="47011"/>
          <a:lstStyle/>
          <a:p>
            <a:r>
              <a:rPr lang="zh-CN" altLang="en-US" smtClean="0"/>
              <a:t>单击此处编辑母版标题样式</a:t>
            </a:r>
            <a:endParaRPr lang="zh-CN" altLang="en-US"/>
          </a:p>
        </p:txBody>
      </p:sp>
      <p:sp>
        <p:nvSpPr>
          <p:cNvPr id="3" name="副标题 2"/>
          <p:cNvSpPr>
            <a:spLocks noGrp="1"/>
          </p:cNvSpPr>
          <p:nvPr>
            <p:ph type="subTitle" idx="1"/>
          </p:nvPr>
        </p:nvSpPr>
        <p:spPr>
          <a:xfrm>
            <a:off x="2160594" y="4591324"/>
            <a:ext cx="10080625" cy="2068673"/>
          </a:xfrm>
          <a:prstGeom prst="rect">
            <a:avLst/>
          </a:prstGeom>
        </p:spPr>
        <p:txBody>
          <a:bodyPr lIns="94020" tIns="47011" rIns="94020" bIns="47011"/>
          <a:lstStyle>
            <a:lvl1pPr marL="0" indent="0" algn="ctr">
              <a:buNone/>
              <a:defRPr>
                <a:solidFill>
                  <a:schemeClr val="tx1">
                    <a:tint val="75000"/>
                  </a:schemeClr>
                </a:solidFill>
              </a:defRPr>
            </a:lvl1pPr>
            <a:lvl2pPr marL="469900" indent="0" algn="ctr">
              <a:buNone/>
              <a:defRPr>
                <a:solidFill>
                  <a:schemeClr val="tx1">
                    <a:tint val="75000"/>
                  </a:schemeClr>
                </a:solidFill>
              </a:defRPr>
            </a:lvl2pPr>
            <a:lvl3pPr marL="940435" indent="0" algn="ctr">
              <a:buNone/>
              <a:defRPr>
                <a:solidFill>
                  <a:schemeClr val="tx1">
                    <a:tint val="75000"/>
                  </a:schemeClr>
                </a:solidFill>
              </a:defRPr>
            </a:lvl3pPr>
            <a:lvl4pPr marL="1410335" indent="0" algn="ctr">
              <a:buNone/>
              <a:defRPr>
                <a:solidFill>
                  <a:schemeClr val="tx1">
                    <a:tint val="75000"/>
                  </a:schemeClr>
                </a:solidFill>
              </a:defRPr>
            </a:lvl4pPr>
            <a:lvl5pPr marL="1880235" indent="0" algn="ctr">
              <a:buNone/>
              <a:defRPr>
                <a:solidFill>
                  <a:schemeClr val="tx1">
                    <a:tint val="75000"/>
                  </a:schemeClr>
                </a:solidFill>
              </a:defRPr>
            </a:lvl5pPr>
            <a:lvl6pPr marL="2350770" indent="0" algn="ctr">
              <a:buNone/>
              <a:defRPr>
                <a:solidFill>
                  <a:schemeClr val="tx1">
                    <a:tint val="75000"/>
                  </a:schemeClr>
                </a:solidFill>
              </a:defRPr>
            </a:lvl6pPr>
            <a:lvl7pPr marL="2820670" indent="0" algn="ctr">
              <a:buNone/>
              <a:defRPr>
                <a:solidFill>
                  <a:schemeClr val="tx1">
                    <a:tint val="75000"/>
                  </a:schemeClr>
                </a:solidFill>
              </a:defRPr>
            </a:lvl7pPr>
            <a:lvl8pPr marL="3290570" indent="0" algn="ctr">
              <a:buNone/>
              <a:defRPr>
                <a:solidFill>
                  <a:schemeClr val="tx1">
                    <a:tint val="75000"/>
                  </a:schemeClr>
                </a:solidFill>
              </a:defRPr>
            </a:lvl8pPr>
            <a:lvl9pPr marL="376110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720726" y="7507753"/>
            <a:ext cx="3359151" cy="431619"/>
          </a:xfrm>
          <a:prstGeom prst="rect">
            <a:avLst/>
          </a:prstGeom>
        </p:spPr>
        <p:txBody>
          <a:bodyPr lIns="94020" tIns="47011" rIns="94020" bIns="47011"/>
          <a:lstStyle/>
          <a:p>
            <a:fld id="{050FD30E-D644-4AC9-8A7F-A261D1C88B20}" type="datetimeFigureOut">
              <a:rPr lang="zh-CN" altLang="en-US" smtClean="0"/>
            </a:fld>
            <a:endParaRPr lang="zh-CN" altLang="en-US"/>
          </a:p>
        </p:txBody>
      </p:sp>
      <p:sp>
        <p:nvSpPr>
          <p:cNvPr id="5" name="页脚占位符 4"/>
          <p:cNvSpPr>
            <a:spLocks noGrp="1"/>
          </p:cNvSpPr>
          <p:nvPr>
            <p:ph type="ftr" sz="quarter" idx="11"/>
          </p:nvPr>
        </p:nvSpPr>
        <p:spPr>
          <a:xfrm>
            <a:off x="4921251" y="7507753"/>
            <a:ext cx="4559301" cy="431619"/>
          </a:xfrm>
          <a:prstGeom prst="rect">
            <a:avLst/>
          </a:prstGeom>
        </p:spPr>
        <p:txBody>
          <a:bodyPr lIns="94020" tIns="47011" rIns="94020" bIns="47011"/>
          <a:lstStyle/>
          <a:p>
            <a:endParaRPr lang="zh-CN" altLang="en-US"/>
          </a:p>
        </p:txBody>
      </p:sp>
      <p:sp>
        <p:nvSpPr>
          <p:cNvPr id="6" name="灯片编号占位符 5"/>
          <p:cNvSpPr>
            <a:spLocks noGrp="1"/>
          </p:cNvSpPr>
          <p:nvPr>
            <p:ph type="sldNum" sz="quarter" idx="12"/>
          </p:nvPr>
        </p:nvSpPr>
        <p:spPr>
          <a:xfrm>
            <a:off x="10321926" y="7507753"/>
            <a:ext cx="3359151" cy="431619"/>
          </a:xfrm>
          <a:prstGeom prst="rect">
            <a:avLst/>
          </a:prstGeom>
        </p:spPr>
        <p:txBody>
          <a:bodyPr lIns="94020" tIns="47011" rIns="94020" bIns="47011"/>
          <a:lstStyle/>
          <a:p>
            <a:fld id="{1FF6DC23-EA84-4937-92C3-2AF314F410F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80135" y="2516568"/>
            <a:ext cx="12241530" cy="173646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160270" y="4590574"/>
            <a:ext cx="10081260" cy="2070259"/>
          </a:xfrm>
        </p:spPr>
        <p:txBody>
          <a:bodyPr/>
          <a:lstStyle>
            <a:lvl1pPr marL="0" indent="0" algn="ctr">
              <a:buNone/>
              <a:defRPr>
                <a:solidFill>
                  <a:schemeClr val="tx1">
                    <a:tint val="75000"/>
                  </a:schemeClr>
                </a:solidFill>
              </a:defRPr>
            </a:lvl1pPr>
            <a:lvl2pPr marL="642620" indent="0" algn="ctr">
              <a:buNone/>
              <a:defRPr>
                <a:solidFill>
                  <a:schemeClr val="tx1">
                    <a:tint val="75000"/>
                  </a:schemeClr>
                </a:solidFill>
              </a:defRPr>
            </a:lvl2pPr>
            <a:lvl3pPr marL="1285875" indent="0" algn="ctr">
              <a:buNone/>
              <a:defRPr>
                <a:solidFill>
                  <a:schemeClr val="tx1">
                    <a:tint val="75000"/>
                  </a:schemeClr>
                </a:solidFill>
              </a:defRPr>
            </a:lvl3pPr>
            <a:lvl4pPr marL="1928495" indent="0" algn="ctr">
              <a:buNone/>
              <a:defRPr>
                <a:solidFill>
                  <a:schemeClr val="tx1">
                    <a:tint val="75000"/>
                  </a:schemeClr>
                </a:solidFill>
              </a:defRPr>
            </a:lvl4pPr>
            <a:lvl5pPr marL="2571115" indent="0" algn="ctr">
              <a:buNone/>
              <a:defRPr>
                <a:solidFill>
                  <a:schemeClr val="tx1">
                    <a:tint val="75000"/>
                  </a:schemeClr>
                </a:solidFill>
              </a:defRPr>
            </a:lvl5pPr>
            <a:lvl6pPr marL="3214370" indent="0" algn="ctr">
              <a:buNone/>
              <a:defRPr>
                <a:solidFill>
                  <a:schemeClr val="tx1">
                    <a:tint val="75000"/>
                  </a:schemeClr>
                </a:solidFill>
              </a:defRPr>
            </a:lvl6pPr>
            <a:lvl7pPr marL="3856990" indent="0" algn="ctr">
              <a:buNone/>
              <a:defRPr>
                <a:solidFill>
                  <a:schemeClr val="tx1">
                    <a:tint val="75000"/>
                  </a:schemeClr>
                </a:solidFill>
              </a:defRPr>
            </a:lvl7pPr>
            <a:lvl8pPr marL="4500245" indent="0" algn="ctr">
              <a:buNone/>
              <a:defRPr>
                <a:solidFill>
                  <a:schemeClr val="tx1">
                    <a:tint val="75000"/>
                  </a:schemeClr>
                </a:solidFill>
              </a:defRPr>
            </a:lvl8pPr>
            <a:lvl9pPr marL="514286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37643" y="5205654"/>
            <a:ext cx="12241530" cy="1608951"/>
          </a:xfrm>
        </p:spPr>
        <p:txBody>
          <a:bodyPr anchor="t"/>
          <a:lstStyle>
            <a:lvl1pPr algn="l">
              <a:defRPr sz="5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37643" y="3433558"/>
            <a:ext cx="12241530" cy="1772096"/>
          </a:xfrm>
        </p:spPr>
        <p:txBody>
          <a:bodyPr anchor="b"/>
          <a:lstStyle>
            <a:lvl1pPr marL="0" indent="0">
              <a:buNone/>
              <a:defRPr sz="2800">
                <a:solidFill>
                  <a:schemeClr val="tx1">
                    <a:tint val="75000"/>
                  </a:schemeClr>
                </a:solidFill>
              </a:defRPr>
            </a:lvl1pPr>
            <a:lvl2pPr marL="642620" indent="0">
              <a:buNone/>
              <a:defRPr sz="2500">
                <a:solidFill>
                  <a:schemeClr val="tx1">
                    <a:tint val="75000"/>
                  </a:schemeClr>
                </a:solidFill>
              </a:defRPr>
            </a:lvl2pPr>
            <a:lvl3pPr marL="1285875" indent="0">
              <a:buNone/>
              <a:defRPr sz="2200">
                <a:solidFill>
                  <a:schemeClr val="tx1">
                    <a:tint val="75000"/>
                  </a:schemeClr>
                </a:solidFill>
              </a:defRPr>
            </a:lvl3pPr>
            <a:lvl4pPr marL="1928495" indent="0">
              <a:buNone/>
              <a:defRPr sz="2000">
                <a:solidFill>
                  <a:schemeClr val="tx1">
                    <a:tint val="75000"/>
                  </a:schemeClr>
                </a:solidFill>
              </a:defRPr>
            </a:lvl4pPr>
            <a:lvl5pPr marL="2571115" indent="0">
              <a:buNone/>
              <a:defRPr sz="2000">
                <a:solidFill>
                  <a:schemeClr val="tx1">
                    <a:tint val="75000"/>
                  </a:schemeClr>
                </a:solidFill>
              </a:defRPr>
            </a:lvl5pPr>
            <a:lvl6pPr marL="3214370" indent="0">
              <a:buNone/>
              <a:defRPr sz="2000">
                <a:solidFill>
                  <a:schemeClr val="tx1">
                    <a:tint val="75000"/>
                  </a:schemeClr>
                </a:solidFill>
              </a:defRPr>
            </a:lvl6pPr>
            <a:lvl7pPr marL="3856990" indent="0">
              <a:buNone/>
              <a:defRPr sz="2000">
                <a:solidFill>
                  <a:schemeClr val="tx1">
                    <a:tint val="75000"/>
                  </a:schemeClr>
                </a:solidFill>
              </a:defRPr>
            </a:lvl7pPr>
            <a:lvl8pPr marL="4500245" indent="0">
              <a:buNone/>
              <a:defRPr sz="2000">
                <a:solidFill>
                  <a:schemeClr val="tx1">
                    <a:tint val="75000"/>
                  </a:schemeClr>
                </a:solidFill>
              </a:defRPr>
            </a:lvl8pPr>
            <a:lvl9pPr marL="5142865" indent="0">
              <a:buNone/>
              <a:defRPr sz="20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35146" y="2233405"/>
            <a:ext cx="10086261" cy="631391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11461436" y="2233405"/>
            <a:ext cx="10086261" cy="631391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20090" y="324416"/>
            <a:ext cx="12961620" cy="1350169"/>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090" y="1813352"/>
            <a:ext cx="6363296" cy="755719"/>
          </a:xfrm>
        </p:spPr>
        <p:txBody>
          <a:bodyPr anchor="b"/>
          <a:lstStyle>
            <a:lvl1pPr marL="0" indent="0">
              <a:buNone/>
              <a:defRPr sz="3400" b="1"/>
            </a:lvl1pPr>
            <a:lvl2pPr marL="642620" indent="0">
              <a:buNone/>
              <a:defRPr sz="2800" b="1"/>
            </a:lvl2pPr>
            <a:lvl3pPr marL="1285875" indent="0">
              <a:buNone/>
              <a:defRPr sz="2500" b="1"/>
            </a:lvl3pPr>
            <a:lvl4pPr marL="1928495" indent="0">
              <a:buNone/>
              <a:defRPr sz="2200" b="1"/>
            </a:lvl4pPr>
            <a:lvl5pPr marL="2571115" indent="0">
              <a:buNone/>
              <a:defRPr sz="2200" b="1"/>
            </a:lvl5pPr>
            <a:lvl6pPr marL="3214370" indent="0">
              <a:buNone/>
              <a:defRPr sz="2200" b="1"/>
            </a:lvl6pPr>
            <a:lvl7pPr marL="3856990" indent="0">
              <a:buNone/>
              <a:defRPr sz="2200" b="1"/>
            </a:lvl7pPr>
            <a:lvl8pPr marL="4500245" indent="0">
              <a:buNone/>
              <a:defRPr sz="2200" b="1"/>
            </a:lvl8pPr>
            <a:lvl9pPr marL="5142865" indent="0">
              <a:buNone/>
              <a:defRPr sz="2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720090" y="2569071"/>
            <a:ext cx="6363296" cy="4667459"/>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7315918" y="1813352"/>
            <a:ext cx="6365796" cy="755719"/>
          </a:xfrm>
        </p:spPr>
        <p:txBody>
          <a:bodyPr anchor="b"/>
          <a:lstStyle>
            <a:lvl1pPr marL="0" indent="0">
              <a:buNone/>
              <a:defRPr sz="3400" b="1"/>
            </a:lvl1pPr>
            <a:lvl2pPr marL="642620" indent="0">
              <a:buNone/>
              <a:defRPr sz="2800" b="1"/>
            </a:lvl2pPr>
            <a:lvl3pPr marL="1285875" indent="0">
              <a:buNone/>
              <a:defRPr sz="2500" b="1"/>
            </a:lvl3pPr>
            <a:lvl4pPr marL="1928495" indent="0">
              <a:buNone/>
              <a:defRPr sz="2200" b="1"/>
            </a:lvl4pPr>
            <a:lvl5pPr marL="2571115" indent="0">
              <a:buNone/>
              <a:defRPr sz="2200" b="1"/>
            </a:lvl5pPr>
            <a:lvl6pPr marL="3214370" indent="0">
              <a:buNone/>
              <a:defRPr sz="2200" b="1"/>
            </a:lvl6pPr>
            <a:lvl7pPr marL="3856990" indent="0">
              <a:buNone/>
              <a:defRPr sz="2200" b="1"/>
            </a:lvl7pPr>
            <a:lvl8pPr marL="4500245" indent="0">
              <a:buNone/>
              <a:defRPr sz="2200" b="1"/>
            </a:lvl8pPr>
            <a:lvl9pPr marL="5142865" indent="0">
              <a:buNone/>
              <a:defRPr sz="2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7315918" y="2569071"/>
            <a:ext cx="6365796" cy="4667459"/>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0094" y="322540"/>
            <a:ext cx="4738093" cy="1372672"/>
          </a:xfrm>
        </p:spPr>
        <p:txBody>
          <a:bodyPr anchor="b"/>
          <a:lstStyle>
            <a:lvl1pPr algn="l">
              <a:defRPr sz="2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630704" y="322541"/>
            <a:ext cx="8051006" cy="6913990"/>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720094" y="1695215"/>
            <a:ext cx="4738093" cy="5541319"/>
          </a:xfrm>
        </p:spPr>
        <p:txBody>
          <a:bodyPr/>
          <a:lstStyle>
            <a:lvl1pPr marL="0" indent="0">
              <a:buNone/>
              <a:defRPr sz="2000"/>
            </a:lvl1pPr>
            <a:lvl2pPr marL="642620" indent="0">
              <a:buNone/>
              <a:defRPr sz="1700"/>
            </a:lvl2pPr>
            <a:lvl3pPr marL="1285875" indent="0">
              <a:buNone/>
              <a:defRPr sz="1400"/>
            </a:lvl3pPr>
            <a:lvl4pPr marL="1928495" indent="0">
              <a:buNone/>
              <a:defRPr sz="1300"/>
            </a:lvl4pPr>
            <a:lvl5pPr marL="2571115" indent="0">
              <a:buNone/>
              <a:defRPr sz="1300"/>
            </a:lvl5pPr>
            <a:lvl6pPr marL="3214370" indent="0">
              <a:buNone/>
              <a:defRPr sz="1300"/>
            </a:lvl6pPr>
            <a:lvl7pPr marL="3856990" indent="0">
              <a:buNone/>
              <a:defRPr sz="1300"/>
            </a:lvl7pPr>
            <a:lvl8pPr marL="4500245" indent="0">
              <a:buNone/>
              <a:defRPr sz="1300"/>
            </a:lvl8pPr>
            <a:lvl9pPr marL="5142865" indent="0">
              <a:buNone/>
              <a:defRPr sz="13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22854" y="5670709"/>
            <a:ext cx="8641080" cy="669459"/>
          </a:xfrm>
        </p:spPr>
        <p:txBody>
          <a:bodyPr anchor="b"/>
          <a:lstStyle>
            <a:lvl1pPr algn="l">
              <a:defRPr sz="2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822854" y="723840"/>
            <a:ext cx="8641080" cy="4860608"/>
          </a:xfrm>
        </p:spPr>
        <p:txBody>
          <a:bodyPr/>
          <a:lstStyle>
            <a:lvl1pPr marL="0" indent="0">
              <a:buNone/>
              <a:defRPr sz="4500"/>
            </a:lvl1pPr>
            <a:lvl2pPr marL="642620" indent="0">
              <a:buNone/>
              <a:defRPr sz="3900"/>
            </a:lvl2pPr>
            <a:lvl3pPr marL="1285875" indent="0">
              <a:buNone/>
              <a:defRPr sz="3400"/>
            </a:lvl3pPr>
            <a:lvl4pPr marL="1928495" indent="0">
              <a:buNone/>
              <a:defRPr sz="2800"/>
            </a:lvl4pPr>
            <a:lvl5pPr marL="2571115" indent="0">
              <a:buNone/>
              <a:defRPr sz="2800"/>
            </a:lvl5pPr>
            <a:lvl6pPr marL="3214370" indent="0">
              <a:buNone/>
              <a:defRPr sz="2800"/>
            </a:lvl6pPr>
            <a:lvl7pPr marL="3856990" indent="0">
              <a:buNone/>
              <a:defRPr sz="2800"/>
            </a:lvl7pPr>
            <a:lvl8pPr marL="4500245" indent="0">
              <a:buNone/>
              <a:defRPr sz="2800"/>
            </a:lvl8pPr>
            <a:lvl9pPr marL="5142865" indent="0">
              <a:buNone/>
              <a:defRPr sz="2800"/>
            </a:lvl9pPr>
          </a:lstStyle>
          <a:p>
            <a:endParaRPr lang="zh-CN" altLang="en-US"/>
          </a:p>
        </p:txBody>
      </p:sp>
      <p:sp>
        <p:nvSpPr>
          <p:cNvPr id="4" name="文本占位符 3"/>
          <p:cNvSpPr>
            <a:spLocks noGrp="1"/>
          </p:cNvSpPr>
          <p:nvPr>
            <p:ph type="body" sz="half" idx="2"/>
          </p:nvPr>
        </p:nvSpPr>
        <p:spPr>
          <a:xfrm>
            <a:off x="2822854" y="6340171"/>
            <a:ext cx="8641080" cy="950743"/>
          </a:xfrm>
        </p:spPr>
        <p:txBody>
          <a:bodyPr/>
          <a:lstStyle>
            <a:lvl1pPr marL="0" indent="0">
              <a:buNone/>
              <a:defRPr sz="2000"/>
            </a:lvl1pPr>
            <a:lvl2pPr marL="642620" indent="0">
              <a:buNone/>
              <a:defRPr sz="1700"/>
            </a:lvl2pPr>
            <a:lvl3pPr marL="1285875" indent="0">
              <a:buNone/>
              <a:defRPr sz="1400"/>
            </a:lvl3pPr>
            <a:lvl4pPr marL="1928495" indent="0">
              <a:buNone/>
              <a:defRPr sz="1300"/>
            </a:lvl4pPr>
            <a:lvl5pPr marL="2571115" indent="0">
              <a:buNone/>
              <a:defRPr sz="1300"/>
            </a:lvl5pPr>
            <a:lvl6pPr marL="3214370" indent="0">
              <a:buNone/>
              <a:defRPr sz="1300"/>
            </a:lvl6pPr>
            <a:lvl7pPr marL="3856990" indent="0">
              <a:buNone/>
              <a:defRPr sz="1300"/>
            </a:lvl7pPr>
            <a:lvl8pPr marL="4500245" indent="0">
              <a:buNone/>
              <a:defRPr sz="1300"/>
            </a:lvl8pPr>
            <a:lvl9pPr marL="5142865" indent="0">
              <a:buNone/>
              <a:defRPr sz="13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9502" y="2515770"/>
            <a:ext cx="12242799" cy="1736790"/>
          </a:xfrm>
          <a:prstGeom prst="rect">
            <a:avLst/>
          </a:prstGeom>
        </p:spPr>
        <p:txBody>
          <a:bodyPr lIns="94020" tIns="47011" rIns="94020" bIns="47011"/>
          <a:lstStyle/>
          <a:p>
            <a:r>
              <a:rPr lang="zh-CN" altLang="en-US" smtClean="0"/>
              <a:t>单击此处编辑母版标题样式</a:t>
            </a:r>
            <a:endParaRPr lang="zh-CN" altLang="en-US"/>
          </a:p>
        </p:txBody>
      </p:sp>
      <p:sp>
        <p:nvSpPr>
          <p:cNvPr id="3" name="副标题 2"/>
          <p:cNvSpPr>
            <a:spLocks noGrp="1"/>
          </p:cNvSpPr>
          <p:nvPr>
            <p:ph type="subTitle" idx="1"/>
          </p:nvPr>
        </p:nvSpPr>
        <p:spPr>
          <a:xfrm>
            <a:off x="2160594" y="4591324"/>
            <a:ext cx="10080625" cy="2068673"/>
          </a:xfrm>
          <a:prstGeom prst="rect">
            <a:avLst/>
          </a:prstGeom>
        </p:spPr>
        <p:txBody>
          <a:bodyPr lIns="94020" tIns="47011" rIns="94020" bIns="47011"/>
          <a:lstStyle>
            <a:lvl1pPr marL="0" indent="0" algn="ctr">
              <a:buNone/>
              <a:defRPr>
                <a:solidFill>
                  <a:schemeClr val="tx1">
                    <a:tint val="75000"/>
                  </a:schemeClr>
                </a:solidFill>
              </a:defRPr>
            </a:lvl1pPr>
            <a:lvl2pPr marL="469900" indent="0" algn="ctr">
              <a:buNone/>
              <a:defRPr>
                <a:solidFill>
                  <a:schemeClr val="tx1">
                    <a:tint val="75000"/>
                  </a:schemeClr>
                </a:solidFill>
              </a:defRPr>
            </a:lvl2pPr>
            <a:lvl3pPr marL="940435" indent="0" algn="ctr">
              <a:buNone/>
              <a:defRPr>
                <a:solidFill>
                  <a:schemeClr val="tx1">
                    <a:tint val="75000"/>
                  </a:schemeClr>
                </a:solidFill>
              </a:defRPr>
            </a:lvl3pPr>
            <a:lvl4pPr marL="1410335" indent="0" algn="ctr">
              <a:buNone/>
              <a:defRPr>
                <a:solidFill>
                  <a:schemeClr val="tx1">
                    <a:tint val="75000"/>
                  </a:schemeClr>
                </a:solidFill>
              </a:defRPr>
            </a:lvl4pPr>
            <a:lvl5pPr marL="1880235" indent="0" algn="ctr">
              <a:buNone/>
              <a:defRPr>
                <a:solidFill>
                  <a:schemeClr val="tx1">
                    <a:tint val="75000"/>
                  </a:schemeClr>
                </a:solidFill>
              </a:defRPr>
            </a:lvl5pPr>
            <a:lvl6pPr marL="2350770" indent="0" algn="ctr">
              <a:buNone/>
              <a:defRPr>
                <a:solidFill>
                  <a:schemeClr val="tx1">
                    <a:tint val="75000"/>
                  </a:schemeClr>
                </a:solidFill>
              </a:defRPr>
            </a:lvl6pPr>
            <a:lvl7pPr marL="2820670" indent="0" algn="ctr">
              <a:buNone/>
              <a:defRPr>
                <a:solidFill>
                  <a:schemeClr val="tx1">
                    <a:tint val="75000"/>
                  </a:schemeClr>
                </a:solidFill>
              </a:defRPr>
            </a:lvl7pPr>
            <a:lvl8pPr marL="3290570" indent="0" algn="ctr">
              <a:buNone/>
              <a:defRPr>
                <a:solidFill>
                  <a:schemeClr val="tx1">
                    <a:tint val="75000"/>
                  </a:schemeClr>
                </a:solidFill>
              </a:defRPr>
            </a:lvl8pPr>
            <a:lvl9pPr marL="376110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720726" y="7507753"/>
            <a:ext cx="3359151" cy="431619"/>
          </a:xfrm>
          <a:prstGeom prst="rect">
            <a:avLst/>
          </a:prstGeom>
        </p:spPr>
        <p:txBody>
          <a:bodyPr lIns="94020" tIns="47011" rIns="94020" bIns="47011"/>
          <a:lstStyle/>
          <a:p>
            <a:fld id="{48AB63EC-3B6F-4019-A76F-41DB4CF086E6}" type="datetimeFigureOut">
              <a:rPr lang="zh-CN" altLang="en-US" smtClean="0"/>
            </a:fld>
            <a:endParaRPr lang="zh-CN" altLang="en-US"/>
          </a:p>
        </p:txBody>
      </p:sp>
      <p:sp>
        <p:nvSpPr>
          <p:cNvPr id="5" name="页脚占位符 4"/>
          <p:cNvSpPr>
            <a:spLocks noGrp="1"/>
          </p:cNvSpPr>
          <p:nvPr>
            <p:ph type="ftr" sz="quarter" idx="11"/>
          </p:nvPr>
        </p:nvSpPr>
        <p:spPr>
          <a:xfrm>
            <a:off x="4921251" y="7507753"/>
            <a:ext cx="4559301" cy="431619"/>
          </a:xfrm>
          <a:prstGeom prst="rect">
            <a:avLst/>
          </a:prstGeom>
        </p:spPr>
        <p:txBody>
          <a:bodyPr lIns="94020" tIns="47011" rIns="94020" bIns="47011"/>
          <a:lstStyle/>
          <a:p>
            <a:endParaRPr lang="zh-CN" altLang="en-US"/>
          </a:p>
        </p:txBody>
      </p:sp>
      <p:sp>
        <p:nvSpPr>
          <p:cNvPr id="6" name="灯片编号占位符 5"/>
          <p:cNvSpPr>
            <a:spLocks noGrp="1"/>
          </p:cNvSpPr>
          <p:nvPr>
            <p:ph type="sldNum" sz="quarter" idx="12"/>
          </p:nvPr>
        </p:nvSpPr>
        <p:spPr>
          <a:xfrm>
            <a:off x="10321926" y="7507753"/>
            <a:ext cx="3359151" cy="431619"/>
          </a:xfrm>
          <a:prstGeom prst="rect">
            <a:avLst/>
          </a:prstGeom>
        </p:spPr>
        <p:txBody>
          <a:bodyPr lIns="94020" tIns="47011" rIns="94020" bIns="47011"/>
          <a:lstStyle/>
          <a:p>
            <a:fld id="{3739AEBB-C849-4059-AC74-ED24C3ACCB7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6444560" y="382551"/>
            <a:ext cx="5103137" cy="81647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35144" y="382551"/>
            <a:ext cx="15069384" cy="81647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EF920A-3C79-4CE2-A108-BC0A1BFFF57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FD315F7-2603-4DD0-A5B9-87CD5BE5B67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2.png"/><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4" Type="http://schemas.openxmlformats.org/officeDocument/2006/relationships/theme" Target="../theme/theme5.xml"/><Relationship Id="rId23" Type="http://schemas.openxmlformats.org/officeDocument/2006/relationships/image" Target="../media/image3.png"/><Relationship Id="rId22" Type="http://schemas.openxmlformats.org/officeDocument/2006/relationships/slideLayout" Target="../slideLayouts/slideLayout28.xml"/><Relationship Id="rId21" Type="http://schemas.openxmlformats.org/officeDocument/2006/relationships/slideLayout" Target="../slideLayouts/slideLayout27.xml"/><Relationship Id="rId20" Type="http://schemas.openxmlformats.org/officeDocument/2006/relationships/slideLayout" Target="../slideLayouts/slideLayout26.xml"/><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3" Type="http://schemas.openxmlformats.org/officeDocument/2006/relationships/theme" Target="../theme/theme6.xml"/><Relationship Id="rId12" Type="http://schemas.openxmlformats.org/officeDocument/2006/relationships/image" Target="../media/image3.png"/><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3" Type="http://schemas.openxmlformats.org/officeDocument/2006/relationships/theme" Target="../theme/theme7.xml"/><Relationship Id="rId12" Type="http://schemas.openxmlformats.org/officeDocument/2006/relationships/image" Target="../media/image3.png"/><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body" idx="1"/>
          </p:nvPr>
        </p:nvSpPr>
        <p:spPr bwMode="auto">
          <a:xfrm>
            <a:off x="664640" y="1270786"/>
            <a:ext cx="13083117" cy="6367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084" tIns="51028" rIns="102084" bIns="51028" numCol="1" anchor="t" anchorCtr="0" compatLnSpc="1"/>
          <a:lstStyle/>
          <a:p>
            <a:pPr lvl="0"/>
            <a:r>
              <a:rPr lang="en-US" altLang="zh-TW" smtClean="0"/>
              <a:t>Click to edit Master text styles</a:t>
            </a:r>
            <a:endParaRPr lang="en-US" altLang="zh-TW" smtClean="0"/>
          </a:p>
          <a:p>
            <a:pPr lvl="1"/>
            <a:r>
              <a:rPr lang="en-US" altLang="zh-TW" smtClean="0"/>
              <a:t>Second level</a:t>
            </a:r>
            <a:endParaRPr lang="en-US" altLang="zh-TW" smtClean="0"/>
          </a:p>
          <a:p>
            <a:pPr lvl="2"/>
            <a:r>
              <a:rPr lang="en-US" altLang="zh-TW" smtClean="0"/>
              <a:t>Third level</a:t>
            </a:r>
            <a:endParaRPr lang="en-US" altLang="zh-TW" smtClean="0"/>
          </a:p>
        </p:txBody>
      </p:sp>
      <p:sp>
        <p:nvSpPr>
          <p:cNvPr id="3" name="矩形 2"/>
          <p:cNvSpPr/>
          <p:nvPr userDrawn="1"/>
        </p:nvSpPr>
        <p:spPr bwMode="auto">
          <a:xfrm>
            <a:off x="0" y="699252"/>
            <a:ext cx="14401800" cy="75271"/>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100679" tIns="52351" rIns="100679" bIns="52351" numCol="1" rtlCol="0" anchor="ctr" anchorCtr="0" compatLnSpc="1"/>
          <a:lstStyle/>
          <a:p>
            <a:pPr marL="0" marR="0" indent="0" algn="ctr" defTabSz="1024890" rtl="0" eaLnBrk="0" fontAlgn="base" latinLnBrk="0" hangingPunct="0">
              <a:lnSpc>
                <a:spcPct val="100000"/>
              </a:lnSpc>
              <a:spcBef>
                <a:spcPct val="50000"/>
              </a:spcBef>
              <a:spcAft>
                <a:spcPct val="0"/>
              </a:spcAft>
              <a:buClrTx/>
              <a:buSzTx/>
              <a:buFontTx/>
              <a:buNone/>
            </a:pPr>
            <a:endParaRPr kumimoji="1"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pic>
        <p:nvPicPr>
          <p:cNvPr id="2" name="Picture 2" descr="E:\同程艺龙横版.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48979" y="90072"/>
            <a:ext cx="2608709" cy="48894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l" defTabSz="1020445" rtl="0" eaLnBrk="0" fontAlgn="base" hangingPunct="0">
        <a:spcBef>
          <a:spcPct val="0"/>
        </a:spcBef>
        <a:spcAft>
          <a:spcPct val="0"/>
        </a:spcAft>
        <a:defRPr sz="3000" b="1">
          <a:solidFill>
            <a:schemeClr val="accent2"/>
          </a:solidFill>
          <a:latin typeface="+mj-lt"/>
          <a:ea typeface="+mj-ea"/>
          <a:cs typeface="+mj-cs"/>
        </a:defRPr>
      </a:lvl1pPr>
      <a:lvl2pPr algn="l" defTabSz="1020445" rtl="0" eaLnBrk="0" fontAlgn="base" hangingPunct="0">
        <a:spcBef>
          <a:spcPct val="0"/>
        </a:spcBef>
        <a:spcAft>
          <a:spcPct val="0"/>
        </a:spcAft>
        <a:defRPr sz="3000" b="1">
          <a:solidFill>
            <a:schemeClr val="accent2"/>
          </a:solidFill>
          <a:latin typeface="Arial" panose="020B0604020202020204" pitchFamily="34" charset="0"/>
          <a:ea typeface="楷体_GB2312" pitchFamily="49" charset="-122"/>
        </a:defRPr>
      </a:lvl2pPr>
      <a:lvl3pPr algn="l" defTabSz="1020445" rtl="0" eaLnBrk="0" fontAlgn="base" hangingPunct="0">
        <a:spcBef>
          <a:spcPct val="0"/>
        </a:spcBef>
        <a:spcAft>
          <a:spcPct val="0"/>
        </a:spcAft>
        <a:defRPr sz="3000" b="1">
          <a:solidFill>
            <a:schemeClr val="accent2"/>
          </a:solidFill>
          <a:latin typeface="Arial" panose="020B0604020202020204" pitchFamily="34" charset="0"/>
          <a:ea typeface="楷体_GB2312" pitchFamily="49" charset="-122"/>
        </a:defRPr>
      </a:lvl3pPr>
      <a:lvl4pPr algn="l" defTabSz="1020445" rtl="0" eaLnBrk="0" fontAlgn="base" hangingPunct="0">
        <a:spcBef>
          <a:spcPct val="0"/>
        </a:spcBef>
        <a:spcAft>
          <a:spcPct val="0"/>
        </a:spcAft>
        <a:defRPr sz="3000" b="1">
          <a:solidFill>
            <a:schemeClr val="accent2"/>
          </a:solidFill>
          <a:latin typeface="Arial" panose="020B0604020202020204" pitchFamily="34" charset="0"/>
          <a:ea typeface="楷体_GB2312" pitchFamily="49" charset="-122"/>
        </a:defRPr>
      </a:lvl4pPr>
      <a:lvl5pPr algn="l" defTabSz="1020445" rtl="0" eaLnBrk="0" fontAlgn="base" hangingPunct="0">
        <a:spcBef>
          <a:spcPct val="0"/>
        </a:spcBef>
        <a:spcAft>
          <a:spcPct val="0"/>
        </a:spcAft>
        <a:defRPr sz="3000" b="1">
          <a:solidFill>
            <a:schemeClr val="accent2"/>
          </a:solidFill>
          <a:latin typeface="Arial" panose="020B0604020202020204" pitchFamily="34" charset="0"/>
          <a:ea typeface="楷体_GB2312" pitchFamily="49" charset="-122"/>
        </a:defRPr>
      </a:lvl5pPr>
      <a:lvl6pPr marL="469265" algn="l" defTabSz="1022985" rtl="0" fontAlgn="base">
        <a:spcBef>
          <a:spcPct val="0"/>
        </a:spcBef>
        <a:spcAft>
          <a:spcPct val="0"/>
        </a:spcAft>
        <a:defRPr sz="3000" b="1">
          <a:solidFill>
            <a:schemeClr val="accent2"/>
          </a:solidFill>
          <a:latin typeface="Arial" panose="020B0604020202020204" pitchFamily="34" charset="0"/>
          <a:ea typeface="楷体_GB2312" pitchFamily="49" charset="-122"/>
        </a:defRPr>
      </a:lvl6pPr>
      <a:lvl7pPr marL="938530" algn="l" defTabSz="1022985" rtl="0" fontAlgn="base">
        <a:spcBef>
          <a:spcPct val="0"/>
        </a:spcBef>
        <a:spcAft>
          <a:spcPct val="0"/>
        </a:spcAft>
        <a:defRPr sz="3000" b="1">
          <a:solidFill>
            <a:schemeClr val="accent2"/>
          </a:solidFill>
          <a:latin typeface="Arial" panose="020B0604020202020204" pitchFamily="34" charset="0"/>
          <a:ea typeface="楷体_GB2312" pitchFamily="49" charset="-122"/>
        </a:defRPr>
      </a:lvl7pPr>
      <a:lvl8pPr marL="1407795" algn="l" defTabSz="1022985" rtl="0" fontAlgn="base">
        <a:spcBef>
          <a:spcPct val="0"/>
        </a:spcBef>
        <a:spcAft>
          <a:spcPct val="0"/>
        </a:spcAft>
        <a:defRPr sz="3000" b="1">
          <a:solidFill>
            <a:schemeClr val="accent2"/>
          </a:solidFill>
          <a:latin typeface="Arial" panose="020B0604020202020204" pitchFamily="34" charset="0"/>
          <a:ea typeface="楷体_GB2312" pitchFamily="49" charset="-122"/>
        </a:defRPr>
      </a:lvl8pPr>
      <a:lvl9pPr marL="1877060" algn="l" defTabSz="1022985" rtl="0" fontAlgn="base">
        <a:spcBef>
          <a:spcPct val="0"/>
        </a:spcBef>
        <a:spcAft>
          <a:spcPct val="0"/>
        </a:spcAft>
        <a:defRPr sz="3000" b="1">
          <a:solidFill>
            <a:schemeClr val="accent2"/>
          </a:solidFill>
          <a:latin typeface="Arial" panose="020B0604020202020204" pitchFamily="34" charset="0"/>
          <a:ea typeface="楷体_GB2312" pitchFamily="49" charset="-122"/>
        </a:defRPr>
      </a:lvl9pPr>
    </p:titleStyle>
    <p:bodyStyle>
      <a:lvl1pPr marL="380365" indent="-380365" algn="l" defTabSz="1020445" rtl="0" eaLnBrk="0" fontAlgn="base" hangingPunct="0">
        <a:spcBef>
          <a:spcPct val="20000"/>
        </a:spcBef>
        <a:spcAft>
          <a:spcPct val="0"/>
        </a:spcAft>
        <a:buClr>
          <a:srgbClr val="A3001E"/>
        </a:buClr>
        <a:buSzPct val="80000"/>
        <a:buFont typeface="Wingdings" panose="05000000000000000000" pitchFamily="2" charset="2"/>
        <a:buChar char="n"/>
        <a:defRPr sz="2700">
          <a:solidFill>
            <a:schemeClr val="tx1"/>
          </a:solidFill>
          <a:latin typeface="微软雅黑" panose="020B0503020204020204" pitchFamily="34" charset="-122"/>
          <a:ea typeface="微软雅黑" panose="020B0503020204020204" pitchFamily="34" charset="-122"/>
          <a:cs typeface="+mn-cs"/>
        </a:defRPr>
      </a:lvl1pPr>
      <a:lvl2pPr marL="826135" indent="-313690" algn="l" defTabSz="1020445" rtl="0" eaLnBrk="0" fontAlgn="base" hangingPunct="0">
        <a:spcBef>
          <a:spcPct val="20000"/>
        </a:spcBef>
        <a:spcAft>
          <a:spcPct val="0"/>
        </a:spcAft>
        <a:buClr>
          <a:schemeClr val="tx1"/>
        </a:buClr>
        <a:buFont typeface="Wingdings" panose="05000000000000000000" pitchFamily="2" charset="2"/>
        <a:buChar char="Ø"/>
        <a:defRPr sz="2500">
          <a:solidFill>
            <a:schemeClr val="tx1"/>
          </a:solidFill>
          <a:latin typeface="微软雅黑" panose="020B0503020204020204" pitchFamily="34" charset="-122"/>
          <a:ea typeface="微软雅黑" panose="020B0503020204020204" pitchFamily="34" charset="-122"/>
        </a:defRPr>
      </a:lvl2pPr>
      <a:lvl3pPr marL="1276350" indent="-251460" algn="l" defTabSz="1020445" rtl="0" eaLnBrk="0" fontAlgn="base" hangingPunct="0">
        <a:spcBef>
          <a:spcPct val="20000"/>
        </a:spcBef>
        <a:spcAft>
          <a:spcPct val="0"/>
        </a:spcAft>
        <a:buClr>
          <a:schemeClr val="tx1"/>
        </a:buClr>
        <a:buFont typeface="Wingdings" panose="05000000000000000000" pitchFamily="2" charset="2"/>
        <a:buChar char="ü"/>
        <a:defRPr sz="2200">
          <a:solidFill>
            <a:schemeClr val="tx1"/>
          </a:solidFill>
          <a:latin typeface="微软雅黑" panose="020B0503020204020204" pitchFamily="34" charset="-122"/>
          <a:ea typeface="微软雅黑" panose="020B0503020204020204" pitchFamily="34" charset="-122"/>
        </a:defRPr>
      </a:lvl3pPr>
      <a:lvl4pPr marL="1787525" indent="-251460" algn="l" defTabSz="1020445" rtl="0" eaLnBrk="0" fontAlgn="base" hangingPunct="0">
        <a:spcBef>
          <a:spcPct val="20000"/>
        </a:spcBef>
        <a:spcAft>
          <a:spcPct val="0"/>
        </a:spcAft>
        <a:buChar char="–"/>
        <a:defRPr sz="2200">
          <a:solidFill>
            <a:schemeClr val="tx1"/>
          </a:solidFill>
          <a:latin typeface="+mn-lt"/>
          <a:ea typeface="+mn-ea"/>
        </a:defRPr>
      </a:lvl4pPr>
      <a:lvl5pPr marL="2299970" indent="-252730" algn="l" defTabSz="1020445" rtl="0" eaLnBrk="0" fontAlgn="base" hangingPunct="0">
        <a:spcBef>
          <a:spcPct val="20000"/>
        </a:spcBef>
        <a:spcAft>
          <a:spcPct val="0"/>
        </a:spcAft>
        <a:buChar char="»"/>
        <a:defRPr sz="1700">
          <a:solidFill>
            <a:schemeClr val="tx1"/>
          </a:solidFill>
          <a:latin typeface="+mn-lt"/>
          <a:ea typeface="+mn-ea"/>
        </a:defRPr>
      </a:lvl5pPr>
      <a:lvl6pPr marL="2771140" indent="-257175" algn="l" defTabSz="1022985" rtl="0" fontAlgn="base">
        <a:spcBef>
          <a:spcPct val="20000"/>
        </a:spcBef>
        <a:spcAft>
          <a:spcPct val="0"/>
        </a:spcAft>
        <a:buChar char="»"/>
        <a:defRPr sz="1700">
          <a:solidFill>
            <a:schemeClr val="tx1"/>
          </a:solidFill>
          <a:latin typeface="+mn-lt"/>
          <a:ea typeface="+mn-ea"/>
        </a:defRPr>
      </a:lvl6pPr>
      <a:lvl7pPr marL="3240405" indent="-257175" algn="l" defTabSz="1022985" rtl="0" fontAlgn="base">
        <a:spcBef>
          <a:spcPct val="20000"/>
        </a:spcBef>
        <a:spcAft>
          <a:spcPct val="0"/>
        </a:spcAft>
        <a:buChar char="»"/>
        <a:defRPr sz="1700">
          <a:solidFill>
            <a:schemeClr val="tx1"/>
          </a:solidFill>
          <a:latin typeface="+mn-lt"/>
          <a:ea typeface="+mn-ea"/>
        </a:defRPr>
      </a:lvl7pPr>
      <a:lvl8pPr marL="3709670" indent="-257175" algn="l" defTabSz="1022985" rtl="0" fontAlgn="base">
        <a:spcBef>
          <a:spcPct val="20000"/>
        </a:spcBef>
        <a:spcAft>
          <a:spcPct val="0"/>
        </a:spcAft>
        <a:buChar char="»"/>
        <a:defRPr sz="1700">
          <a:solidFill>
            <a:schemeClr val="tx1"/>
          </a:solidFill>
          <a:latin typeface="+mn-lt"/>
          <a:ea typeface="+mn-ea"/>
        </a:defRPr>
      </a:lvl8pPr>
      <a:lvl9pPr marL="4178935" indent="-257175" algn="l" defTabSz="1022985"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38530" rtl="0" eaLnBrk="1" latinLnBrk="0" hangingPunct="1">
        <a:defRPr sz="1900" kern="1200">
          <a:solidFill>
            <a:schemeClr val="tx1"/>
          </a:solidFill>
          <a:latin typeface="+mn-lt"/>
          <a:ea typeface="+mn-ea"/>
          <a:cs typeface="+mn-cs"/>
        </a:defRPr>
      </a:lvl1pPr>
      <a:lvl2pPr marL="469265" algn="l" defTabSz="938530" rtl="0" eaLnBrk="1" latinLnBrk="0" hangingPunct="1">
        <a:defRPr sz="1900" kern="1200">
          <a:solidFill>
            <a:schemeClr val="tx1"/>
          </a:solidFill>
          <a:latin typeface="+mn-lt"/>
          <a:ea typeface="+mn-ea"/>
          <a:cs typeface="+mn-cs"/>
        </a:defRPr>
      </a:lvl2pPr>
      <a:lvl3pPr marL="938530" algn="l" defTabSz="938530" rtl="0" eaLnBrk="1" latinLnBrk="0" hangingPunct="1">
        <a:defRPr sz="1900" kern="1200">
          <a:solidFill>
            <a:schemeClr val="tx1"/>
          </a:solidFill>
          <a:latin typeface="+mn-lt"/>
          <a:ea typeface="+mn-ea"/>
          <a:cs typeface="+mn-cs"/>
        </a:defRPr>
      </a:lvl3pPr>
      <a:lvl4pPr marL="1407795" algn="l" defTabSz="938530" rtl="0" eaLnBrk="1" latinLnBrk="0" hangingPunct="1">
        <a:defRPr sz="1900" kern="1200">
          <a:solidFill>
            <a:schemeClr val="tx1"/>
          </a:solidFill>
          <a:latin typeface="+mn-lt"/>
          <a:ea typeface="+mn-ea"/>
          <a:cs typeface="+mn-cs"/>
        </a:defRPr>
      </a:lvl4pPr>
      <a:lvl5pPr marL="1877060" algn="l" defTabSz="938530" rtl="0" eaLnBrk="1" latinLnBrk="0" hangingPunct="1">
        <a:defRPr sz="1900" kern="1200">
          <a:solidFill>
            <a:schemeClr val="tx1"/>
          </a:solidFill>
          <a:latin typeface="+mn-lt"/>
          <a:ea typeface="+mn-ea"/>
          <a:cs typeface="+mn-cs"/>
        </a:defRPr>
      </a:lvl5pPr>
      <a:lvl6pPr marL="2345690" algn="l" defTabSz="938530" rtl="0" eaLnBrk="1" latinLnBrk="0" hangingPunct="1">
        <a:defRPr sz="1900" kern="1200">
          <a:solidFill>
            <a:schemeClr val="tx1"/>
          </a:solidFill>
          <a:latin typeface="+mn-lt"/>
          <a:ea typeface="+mn-ea"/>
          <a:cs typeface="+mn-cs"/>
        </a:defRPr>
      </a:lvl6pPr>
      <a:lvl7pPr marL="2814955" algn="l" defTabSz="938530" rtl="0" eaLnBrk="1" latinLnBrk="0" hangingPunct="1">
        <a:defRPr sz="1900" kern="1200">
          <a:solidFill>
            <a:schemeClr val="tx1"/>
          </a:solidFill>
          <a:latin typeface="+mn-lt"/>
          <a:ea typeface="+mn-ea"/>
          <a:cs typeface="+mn-cs"/>
        </a:defRPr>
      </a:lvl7pPr>
      <a:lvl8pPr marL="3284220" algn="l" defTabSz="938530" rtl="0" eaLnBrk="1" latinLnBrk="0" hangingPunct="1">
        <a:defRPr sz="1900" kern="1200">
          <a:solidFill>
            <a:schemeClr val="tx1"/>
          </a:solidFill>
          <a:latin typeface="+mn-lt"/>
          <a:ea typeface="+mn-ea"/>
          <a:cs typeface="+mn-cs"/>
        </a:defRPr>
      </a:lvl8pPr>
      <a:lvl9pPr marL="3753485" algn="l" defTabSz="93853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noChangeArrowheads="1"/>
          </p:cNvSpPr>
          <p:nvPr userDrawn="1"/>
        </p:nvSpPr>
        <p:spPr bwMode="auto">
          <a:xfrm>
            <a:off x="8173521" y="2443162"/>
            <a:ext cx="6228185" cy="1895163"/>
          </a:xfrm>
          <a:custGeom>
            <a:avLst/>
            <a:gdLst>
              <a:gd name="T0" fmla="*/ 206 w 10932"/>
              <a:gd name="T1" fmla="*/ 0 h 3294"/>
              <a:gd name="T2" fmla="*/ 10932 w 10932"/>
              <a:gd name="T3" fmla="*/ 0 h 3294"/>
              <a:gd name="T4" fmla="*/ 10932 w 10932"/>
              <a:gd name="T5" fmla="*/ 3294 h 3294"/>
              <a:gd name="T6" fmla="*/ 0 w 10932"/>
              <a:gd name="T7" fmla="*/ 3294 h 3294"/>
              <a:gd name="T8" fmla="*/ 892 w 10932"/>
              <a:gd name="T9" fmla="*/ 1564 h 3294"/>
              <a:gd name="T10" fmla="*/ 206 w 10932"/>
              <a:gd name="T11" fmla="*/ 0 h 3294"/>
              <a:gd name="T12" fmla="*/ 0 60000 65536"/>
              <a:gd name="T13" fmla="*/ 0 60000 65536"/>
              <a:gd name="T14" fmla="*/ 0 60000 65536"/>
              <a:gd name="T15" fmla="*/ 0 60000 65536"/>
              <a:gd name="T16" fmla="*/ 0 60000 65536"/>
              <a:gd name="T17" fmla="*/ 0 60000 65536"/>
              <a:gd name="T18" fmla="*/ 0 w 10932"/>
              <a:gd name="T19" fmla="*/ 0 h 3294"/>
              <a:gd name="T20" fmla="*/ 10932 w 10932"/>
              <a:gd name="T21" fmla="*/ 3294 h 3294"/>
            </a:gdLst>
            <a:ahLst/>
            <a:cxnLst>
              <a:cxn ang="T12">
                <a:pos x="T0" y="T1"/>
              </a:cxn>
              <a:cxn ang="T13">
                <a:pos x="T2" y="T3"/>
              </a:cxn>
              <a:cxn ang="T14">
                <a:pos x="T4" y="T5"/>
              </a:cxn>
              <a:cxn ang="T15">
                <a:pos x="T6" y="T7"/>
              </a:cxn>
              <a:cxn ang="T16">
                <a:pos x="T8" y="T9"/>
              </a:cxn>
              <a:cxn ang="T17">
                <a:pos x="T10" y="T11"/>
              </a:cxn>
            </a:cxnLst>
            <a:rect l="T18" t="T19" r="T20" b="T21"/>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rgbClr val="8BB923"/>
          </a:solidFill>
          <a:ln w="9525" cmpd="sng">
            <a:noFill/>
            <a:bevel/>
          </a:ln>
        </p:spPr>
        <p:txBody>
          <a:bodyPr lIns="92714" tIns="48316" rIns="92714" bIns="48316"/>
          <a:lstStyle/>
          <a:p>
            <a:endParaRPr lang="zh-CN" altLang="zh-CN">
              <a:solidFill>
                <a:srgbClr val="C4261D"/>
              </a:solidFill>
              <a:sym typeface="Arial" panose="020B0604020202020204" pitchFamily="34" charset="0"/>
            </a:endParaRPr>
          </a:p>
        </p:txBody>
      </p:sp>
      <p:sp>
        <p:nvSpPr>
          <p:cNvPr id="8" name="Freeform 6"/>
          <p:cNvSpPr>
            <a:spLocks noChangeArrowheads="1"/>
          </p:cNvSpPr>
          <p:nvPr userDrawn="1"/>
        </p:nvSpPr>
        <p:spPr bwMode="auto">
          <a:xfrm>
            <a:off x="5005170" y="2435916"/>
            <a:ext cx="6228185" cy="1902410"/>
          </a:xfrm>
          <a:custGeom>
            <a:avLst/>
            <a:gdLst>
              <a:gd name="T0" fmla="*/ 206 w 10932"/>
              <a:gd name="T1" fmla="*/ 0 h 3294"/>
              <a:gd name="T2" fmla="*/ 10932 w 10932"/>
              <a:gd name="T3" fmla="*/ 0 h 3294"/>
              <a:gd name="T4" fmla="*/ 10932 w 10932"/>
              <a:gd name="T5" fmla="*/ 3294 h 3294"/>
              <a:gd name="T6" fmla="*/ 0 w 10932"/>
              <a:gd name="T7" fmla="*/ 3294 h 3294"/>
              <a:gd name="T8" fmla="*/ 892 w 10932"/>
              <a:gd name="T9" fmla="*/ 1564 h 3294"/>
              <a:gd name="T10" fmla="*/ 206 w 10932"/>
              <a:gd name="T11" fmla="*/ 0 h 3294"/>
              <a:gd name="T12" fmla="*/ 0 60000 65536"/>
              <a:gd name="T13" fmla="*/ 0 60000 65536"/>
              <a:gd name="T14" fmla="*/ 0 60000 65536"/>
              <a:gd name="T15" fmla="*/ 0 60000 65536"/>
              <a:gd name="T16" fmla="*/ 0 60000 65536"/>
              <a:gd name="T17" fmla="*/ 0 60000 65536"/>
              <a:gd name="T18" fmla="*/ 0 w 10932"/>
              <a:gd name="T19" fmla="*/ 0 h 3294"/>
              <a:gd name="T20" fmla="*/ 10932 w 10932"/>
              <a:gd name="T21" fmla="*/ 3294 h 3294"/>
            </a:gdLst>
            <a:ahLst/>
            <a:cxnLst>
              <a:cxn ang="T12">
                <a:pos x="T0" y="T1"/>
              </a:cxn>
              <a:cxn ang="T13">
                <a:pos x="T2" y="T3"/>
              </a:cxn>
              <a:cxn ang="T14">
                <a:pos x="T4" y="T5"/>
              </a:cxn>
              <a:cxn ang="T15">
                <a:pos x="T6" y="T7"/>
              </a:cxn>
              <a:cxn ang="T16">
                <a:pos x="T8" y="T9"/>
              </a:cxn>
              <a:cxn ang="T17">
                <a:pos x="T10" y="T11"/>
              </a:cxn>
            </a:cxnLst>
            <a:rect l="T18" t="T19" r="T20" b="T21"/>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rgbClr val="8BB923"/>
          </a:solidFill>
          <a:ln w="9525" cmpd="sng">
            <a:noFill/>
            <a:bevel/>
          </a:ln>
        </p:spPr>
        <p:txBody>
          <a:bodyPr lIns="92714" tIns="48316" rIns="92714" bIns="48316"/>
          <a:lstStyle/>
          <a:p>
            <a:endParaRPr lang="zh-CN" altLang="zh-CN">
              <a:solidFill>
                <a:srgbClr val="C4261D"/>
              </a:solidFill>
              <a:sym typeface="Arial" panose="020B0604020202020204" pitchFamily="34" charset="0"/>
            </a:endParaRPr>
          </a:p>
        </p:txBody>
      </p:sp>
      <p:sp>
        <p:nvSpPr>
          <p:cNvPr id="9" name="Freeform 7"/>
          <p:cNvSpPr>
            <a:spLocks noChangeArrowheads="1"/>
          </p:cNvSpPr>
          <p:nvPr userDrawn="1"/>
        </p:nvSpPr>
        <p:spPr bwMode="auto">
          <a:xfrm>
            <a:off x="2089350" y="2445300"/>
            <a:ext cx="1372362" cy="1893026"/>
          </a:xfrm>
          <a:custGeom>
            <a:avLst/>
            <a:gdLst>
              <a:gd name="T0" fmla="*/ 0 w 2589"/>
              <a:gd name="T1" fmla="*/ 0 h 3294"/>
              <a:gd name="T2" fmla="*/ 2383 w 2589"/>
              <a:gd name="T3" fmla="*/ 0 h 3294"/>
              <a:gd name="T4" fmla="*/ 1697 w 2589"/>
              <a:gd name="T5" fmla="*/ 1564 h 3294"/>
              <a:gd name="T6" fmla="*/ 2589 w 2589"/>
              <a:gd name="T7" fmla="*/ 3294 h 3294"/>
              <a:gd name="T8" fmla="*/ 0 w 2589"/>
              <a:gd name="T9" fmla="*/ 3294 h 3294"/>
              <a:gd name="T10" fmla="*/ 0 w 2589"/>
              <a:gd name="T11" fmla="*/ 0 h 3294"/>
              <a:gd name="T12" fmla="*/ 0 60000 65536"/>
              <a:gd name="T13" fmla="*/ 0 60000 65536"/>
              <a:gd name="T14" fmla="*/ 0 60000 65536"/>
              <a:gd name="T15" fmla="*/ 0 60000 65536"/>
              <a:gd name="T16" fmla="*/ 0 60000 65536"/>
              <a:gd name="T17" fmla="*/ 0 60000 65536"/>
              <a:gd name="T18" fmla="*/ 0 w 2589"/>
              <a:gd name="T19" fmla="*/ 0 h 3294"/>
              <a:gd name="T20" fmla="*/ 2589 w 2589"/>
              <a:gd name="T21" fmla="*/ 3294 h 3294"/>
            </a:gdLst>
            <a:ahLst/>
            <a:cxnLst>
              <a:cxn ang="T12">
                <a:pos x="T0" y="T1"/>
              </a:cxn>
              <a:cxn ang="T13">
                <a:pos x="T2" y="T3"/>
              </a:cxn>
              <a:cxn ang="T14">
                <a:pos x="T4" y="T5"/>
              </a:cxn>
              <a:cxn ang="T15">
                <a:pos x="T6" y="T7"/>
              </a:cxn>
              <a:cxn ang="T16">
                <a:pos x="T8" y="T9"/>
              </a:cxn>
              <a:cxn ang="T17">
                <a:pos x="T10" y="T11"/>
              </a:cxn>
            </a:cxnLst>
            <a:rect l="T18" t="T19" r="T20" b="T21"/>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rgbClr val="EF8207"/>
          </a:solidFill>
          <a:ln w="9525" cmpd="sng">
            <a:noFill/>
            <a:bevel/>
          </a:ln>
        </p:spPr>
        <p:txBody>
          <a:bodyPr lIns="92714" tIns="48316" rIns="92714" bIns="48316"/>
          <a:lstStyle/>
          <a:p>
            <a:endParaRPr lang="zh-CN" altLang="zh-CN">
              <a:solidFill>
                <a:srgbClr val="C4261D"/>
              </a:solidFill>
              <a:sym typeface="Arial" panose="020B0604020202020204" pitchFamily="34" charset="0"/>
            </a:endParaRPr>
          </a:p>
        </p:txBody>
      </p:sp>
      <p:grpSp>
        <p:nvGrpSpPr>
          <p:cNvPr id="13" name="组合 12"/>
          <p:cNvGrpSpPr/>
          <p:nvPr userDrawn="1"/>
        </p:nvGrpSpPr>
        <p:grpSpPr>
          <a:xfrm>
            <a:off x="3162545" y="2278152"/>
            <a:ext cx="2161139" cy="2179049"/>
            <a:chOff x="1116732" y="2000157"/>
            <a:chExt cx="2161140" cy="2178791"/>
          </a:xfrm>
        </p:grpSpPr>
        <p:sp>
          <p:nvSpPr>
            <p:cNvPr id="14" name="Freeform 6"/>
            <p:cNvSpPr>
              <a:spLocks noChangeArrowheads="1"/>
            </p:cNvSpPr>
            <p:nvPr/>
          </p:nvSpPr>
          <p:spPr bwMode="auto">
            <a:xfrm>
              <a:off x="2357816" y="2017809"/>
              <a:ext cx="586894" cy="408178"/>
            </a:xfrm>
            <a:custGeom>
              <a:avLst/>
              <a:gdLst>
                <a:gd name="T0" fmla="*/ 1092 w 1092"/>
                <a:gd name="T1" fmla="*/ 531 h 763"/>
                <a:gd name="T2" fmla="*/ 22 w 1092"/>
                <a:gd name="T3" fmla="*/ 0 h 763"/>
                <a:gd name="T4" fmla="*/ 0 w 1092"/>
                <a:gd name="T5" fmla="*/ 349 h 763"/>
                <a:gd name="T6" fmla="*/ 829 w 1092"/>
                <a:gd name="T7" fmla="*/ 763 h 763"/>
                <a:gd name="T8" fmla="*/ 1092 w 1092"/>
                <a:gd name="T9" fmla="*/ 531 h 763"/>
                <a:gd name="T10" fmla="*/ 0 60000 65536"/>
                <a:gd name="T11" fmla="*/ 0 60000 65536"/>
                <a:gd name="T12" fmla="*/ 0 60000 65536"/>
                <a:gd name="T13" fmla="*/ 0 60000 65536"/>
                <a:gd name="T14" fmla="*/ 0 60000 65536"/>
                <a:gd name="T15" fmla="*/ 0 w 1092"/>
                <a:gd name="T16" fmla="*/ 0 h 763"/>
                <a:gd name="T17" fmla="*/ 1092 w 1092"/>
                <a:gd name="T18" fmla="*/ 763 h 763"/>
              </a:gdLst>
              <a:ahLst/>
              <a:cxnLst>
                <a:cxn ang="T10">
                  <a:pos x="T0" y="T1"/>
                </a:cxn>
                <a:cxn ang="T11">
                  <a:pos x="T2" y="T3"/>
                </a:cxn>
                <a:cxn ang="T12">
                  <a:pos x="T4" y="T5"/>
                </a:cxn>
                <a:cxn ang="T13">
                  <a:pos x="T6" y="T7"/>
                </a:cxn>
                <a:cxn ang="T14">
                  <a:pos x="T8" y="T9"/>
                </a:cxn>
              </a:cxnLst>
              <a:rect l="T15" t="T16" r="T17" b="T18"/>
              <a:pathLst>
                <a:path w="1092" h="763">
                  <a:moveTo>
                    <a:pt x="1092" y="531"/>
                  </a:moveTo>
                  <a:cubicBezTo>
                    <a:pt x="805" y="257"/>
                    <a:pt x="436" y="66"/>
                    <a:pt x="22" y="0"/>
                  </a:cubicBezTo>
                  <a:lnTo>
                    <a:pt x="0" y="349"/>
                  </a:lnTo>
                  <a:cubicBezTo>
                    <a:pt x="318" y="407"/>
                    <a:pt x="603" y="554"/>
                    <a:pt x="829" y="763"/>
                  </a:cubicBezTo>
                  <a:lnTo>
                    <a:pt x="1092" y="531"/>
                  </a:lnTo>
                  <a:close/>
                </a:path>
              </a:pathLst>
            </a:custGeom>
            <a:solidFill>
              <a:srgbClr val="8BB923"/>
            </a:solidFill>
            <a:ln w="9525" cmpd="sng">
              <a:noFill/>
              <a:bevel/>
            </a:ln>
          </p:spPr>
          <p:txBody>
            <a:bodyPr/>
            <a:lstStyle/>
            <a:p>
              <a:endParaRPr lang="zh-CN" altLang="zh-CN">
                <a:solidFill>
                  <a:srgbClr val="C4261D"/>
                </a:solidFill>
                <a:sym typeface="Arial" panose="020B0604020202020204" pitchFamily="34" charset="0"/>
              </a:endParaRPr>
            </a:p>
          </p:txBody>
        </p:sp>
        <p:sp>
          <p:nvSpPr>
            <p:cNvPr id="15" name="Freeform 7"/>
            <p:cNvSpPr>
              <a:spLocks noChangeArrowheads="1"/>
            </p:cNvSpPr>
            <p:nvPr/>
          </p:nvSpPr>
          <p:spPr bwMode="auto">
            <a:xfrm>
              <a:off x="1116732" y="3043771"/>
              <a:ext cx="1776128" cy="1135177"/>
            </a:xfrm>
            <a:custGeom>
              <a:avLst/>
              <a:gdLst>
                <a:gd name="T0" fmla="*/ 3076 w 3307"/>
                <a:gd name="T1" fmla="*/ 1351 h 2117"/>
                <a:gd name="T2" fmla="*/ 2139 w 3307"/>
                <a:gd name="T3" fmla="*/ 1731 h 2117"/>
                <a:gd name="T4" fmla="*/ 1914 w 3307"/>
                <a:gd name="T5" fmla="*/ 1731 h 2117"/>
                <a:gd name="T6" fmla="*/ 349 w 3307"/>
                <a:gd name="T7" fmla="*/ 22 h 2117"/>
                <a:gd name="T8" fmla="*/ 1 w 3307"/>
                <a:gd name="T9" fmla="*/ 0 h 2117"/>
                <a:gd name="T10" fmla="*/ 0 w 3307"/>
                <a:gd name="T11" fmla="*/ 93 h 2117"/>
                <a:gd name="T12" fmla="*/ 2 w 3307"/>
                <a:gd name="T13" fmla="*/ 150 h 2117"/>
                <a:gd name="T14" fmla="*/ 3 w 3307"/>
                <a:gd name="T15" fmla="*/ 182 h 2117"/>
                <a:gd name="T16" fmla="*/ 8 w 3307"/>
                <a:gd name="T17" fmla="*/ 254 h 2117"/>
                <a:gd name="T18" fmla="*/ 9 w 3307"/>
                <a:gd name="T19" fmla="*/ 267 h 2117"/>
                <a:gd name="T20" fmla="*/ 1891 w 3307"/>
                <a:gd name="T21" fmla="*/ 2087 h 2117"/>
                <a:gd name="T22" fmla="*/ 3158 w 3307"/>
                <a:gd name="T23" fmla="*/ 1729 h 2117"/>
                <a:gd name="T24" fmla="*/ 3158 w 3307"/>
                <a:gd name="T25" fmla="*/ 1726 h 2117"/>
                <a:gd name="T26" fmla="*/ 3307 w 3307"/>
                <a:gd name="T27" fmla="*/ 1613 h 2117"/>
                <a:gd name="T28" fmla="*/ 3076 w 3307"/>
                <a:gd name="T29" fmla="*/ 1351 h 2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7"/>
                <a:gd name="T46" fmla="*/ 0 h 2117"/>
                <a:gd name="T47" fmla="*/ 3307 w 3307"/>
                <a:gd name="T48" fmla="*/ 2117 h 2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7" h="2117">
                  <a:moveTo>
                    <a:pt x="3076" y="1351"/>
                  </a:moveTo>
                  <a:cubicBezTo>
                    <a:pt x="2816" y="1567"/>
                    <a:pt x="2491" y="1704"/>
                    <a:pt x="2139" y="1731"/>
                  </a:cubicBezTo>
                  <a:cubicBezTo>
                    <a:pt x="2065" y="1735"/>
                    <a:pt x="1990" y="1736"/>
                    <a:pt x="1914" y="1731"/>
                  </a:cubicBezTo>
                  <a:cubicBezTo>
                    <a:pt x="1015" y="1675"/>
                    <a:pt x="345" y="911"/>
                    <a:pt x="349" y="22"/>
                  </a:cubicBezTo>
                  <a:lnTo>
                    <a:pt x="1" y="0"/>
                  </a:lnTo>
                  <a:cubicBezTo>
                    <a:pt x="0" y="32"/>
                    <a:pt x="0" y="62"/>
                    <a:pt x="0" y="93"/>
                  </a:cubicBezTo>
                  <a:cubicBezTo>
                    <a:pt x="0" y="112"/>
                    <a:pt x="1" y="131"/>
                    <a:pt x="2" y="150"/>
                  </a:cubicBezTo>
                  <a:cubicBezTo>
                    <a:pt x="2" y="161"/>
                    <a:pt x="2" y="172"/>
                    <a:pt x="3" y="182"/>
                  </a:cubicBezTo>
                  <a:cubicBezTo>
                    <a:pt x="4" y="207"/>
                    <a:pt x="6" y="230"/>
                    <a:pt x="8" y="254"/>
                  </a:cubicBezTo>
                  <a:cubicBezTo>
                    <a:pt x="8" y="258"/>
                    <a:pt x="9" y="262"/>
                    <a:pt x="9" y="267"/>
                  </a:cubicBezTo>
                  <a:cubicBezTo>
                    <a:pt x="101" y="1248"/>
                    <a:pt x="896" y="2024"/>
                    <a:pt x="1891" y="2087"/>
                  </a:cubicBezTo>
                  <a:cubicBezTo>
                    <a:pt x="2359" y="2117"/>
                    <a:pt x="2799" y="1974"/>
                    <a:pt x="3158" y="1729"/>
                  </a:cubicBezTo>
                  <a:lnTo>
                    <a:pt x="3158" y="1726"/>
                  </a:lnTo>
                  <a:cubicBezTo>
                    <a:pt x="3209" y="1691"/>
                    <a:pt x="3259" y="1653"/>
                    <a:pt x="3307" y="1613"/>
                  </a:cubicBezTo>
                  <a:lnTo>
                    <a:pt x="3076" y="1351"/>
                  </a:lnTo>
                  <a:close/>
                </a:path>
              </a:pathLst>
            </a:custGeom>
            <a:solidFill>
              <a:srgbClr val="8BB923"/>
            </a:solidFill>
            <a:ln w="9525" cmpd="sng">
              <a:noFill/>
              <a:bevel/>
            </a:ln>
          </p:spPr>
          <p:txBody>
            <a:bodyPr/>
            <a:lstStyle/>
            <a:p>
              <a:endParaRPr lang="zh-CN" altLang="zh-CN">
                <a:solidFill>
                  <a:srgbClr val="C4261D"/>
                </a:solidFill>
                <a:sym typeface="Arial" panose="020B0604020202020204" pitchFamily="34" charset="0"/>
              </a:endParaRPr>
            </a:p>
          </p:txBody>
        </p:sp>
        <p:sp>
          <p:nvSpPr>
            <p:cNvPr id="16" name="Freeform 8"/>
            <p:cNvSpPr>
              <a:spLocks noChangeArrowheads="1"/>
            </p:cNvSpPr>
            <p:nvPr/>
          </p:nvSpPr>
          <p:spPr bwMode="auto">
            <a:xfrm>
              <a:off x="1586689" y="2000157"/>
              <a:ext cx="627713" cy="334265"/>
            </a:xfrm>
            <a:custGeom>
              <a:avLst/>
              <a:gdLst>
                <a:gd name="T0" fmla="*/ 1147 w 1169"/>
                <a:gd name="T1" fmla="*/ 356 h 624"/>
                <a:gd name="T2" fmla="*/ 1169 w 1169"/>
                <a:gd name="T3" fmla="*/ 7 h 624"/>
                <a:gd name="T4" fmla="*/ 0 w 1169"/>
                <a:gd name="T5" fmla="*/ 360 h 624"/>
                <a:gd name="T6" fmla="*/ 232 w 1169"/>
                <a:gd name="T7" fmla="*/ 624 h 624"/>
                <a:gd name="T8" fmla="*/ 1147 w 1169"/>
                <a:gd name="T9" fmla="*/ 356 h 624"/>
                <a:gd name="T10" fmla="*/ 0 60000 65536"/>
                <a:gd name="T11" fmla="*/ 0 60000 65536"/>
                <a:gd name="T12" fmla="*/ 0 60000 65536"/>
                <a:gd name="T13" fmla="*/ 0 60000 65536"/>
                <a:gd name="T14" fmla="*/ 0 60000 65536"/>
                <a:gd name="T15" fmla="*/ 0 w 1169"/>
                <a:gd name="T16" fmla="*/ 0 h 624"/>
                <a:gd name="T17" fmla="*/ 1169 w 1169"/>
                <a:gd name="T18" fmla="*/ 624 h 624"/>
              </a:gdLst>
              <a:ahLst/>
              <a:cxnLst>
                <a:cxn ang="T10">
                  <a:pos x="T0" y="T1"/>
                </a:cxn>
                <a:cxn ang="T11">
                  <a:pos x="T2" y="T3"/>
                </a:cxn>
                <a:cxn ang="T12">
                  <a:pos x="T4" y="T5"/>
                </a:cxn>
                <a:cxn ang="T13">
                  <a:pos x="T6" y="T7"/>
                </a:cxn>
                <a:cxn ang="T14">
                  <a:pos x="T8" y="T9"/>
                </a:cxn>
              </a:cxnLst>
              <a:rect l="T15" t="T16" r="T17" b="T18"/>
              <a:pathLst>
                <a:path w="1169" h="624">
                  <a:moveTo>
                    <a:pt x="1147" y="356"/>
                  </a:moveTo>
                  <a:lnTo>
                    <a:pt x="1169" y="7"/>
                  </a:lnTo>
                  <a:cubicBezTo>
                    <a:pt x="738" y="0"/>
                    <a:pt x="333" y="131"/>
                    <a:pt x="0" y="360"/>
                  </a:cubicBezTo>
                  <a:lnTo>
                    <a:pt x="232" y="624"/>
                  </a:lnTo>
                  <a:cubicBezTo>
                    <a:pt x="497" y="452"/>
                    <a:pt x="812" y="354"/>
                    <a:pt x="1147" y="356"/>
                  </a:cubicBezTo>
                  <a:close/>
                </a:path>
              </a:pathLst>
            </a:custGeom>
            <a:solidFill>
              <a:srgbClr val="8BB923"/>
            </a:solidFill>
            <a:ln w="9525" cmpd="sng">
              <a:noFill/>
              <a:bevel/>
            </a:ln>
          </p:spPr>
          <p:txBody>
            <a:bodyPr/>
            <a:lstStyle/>
            <a:p>
              <a:endParaRPr lang="zh-CN" altLang="zh-CN">
                <a:solidFill>
                  <a:srgbClr val="C4261D"/>
                </a:solidFill>
                <a:sym typeface="Arial" panose="020B0604020202020204" pitchFamily="34" charset="0"/>
              </a:endParaRPr>
            </a:p>
          </p:txBody>
        </p:sp>
        <p:sp>
          <p:nvSpPr>
            <p:cNvPr id="17" name="Freeform 9"/>
            <p:cNvSpPr>
              <a:spLocks noChangeArrowheads="1"/>
            </p:cNvSpPr>
            <p:nvPr/>
          </p:nvSpPr>
          <p:spPr bwMode="auto">
            <a:xfrm>
              <a:off x="2880725" y="3168430"/>
              <a:ext cx="393837" cy="632125"/>
            </a:xfrm>
            <a:custGeom>
              <a:avLst/>
              <a:gdLst>
                <a:gd name="T0" fmla="*/ 0 w 734"/>
                <a:gd name="T1" fmla="*/ 914 h 1178"/>
                <a:gd name="T2" fmla="*/ 232 w 734"/>
                <a:gd name="T3" fmla="*/ 1178 h 1178"/>
                <a:gd name="T4" fmla="*/ 734 w 734"/>
                <a:gd name="T5" fmla="*/ 22 h 1178"/>
                <a:gd name="T6" fmla="*/ 386 w 734"/>
                <a:gd name="T7" fmla="*/ 0 h 1178"/>
                <a:gd name="T8" fmla="*/ 0 w 734"/>
                <a:gd name="T9" fmla="*/ 914 h 1178"/>
                <a:gd name="T10" fmla="*/ 0 60000 65536"/>
                <a:gd name="T11" fmla="*/ 0 60000 65536"/>
                <a:gd name="T12" fmla="*/ 0 60000 65536"/>
                <a:gd name="T13" fmla="*/ 0 60000 65536"/>
                <a:gd name="T14" fmla="*/ 0 60000 65536"/>
                <a:gd name="T15" fmla="*/ 0 w 734"/>
                <a:gd name="T16" fmla="*/ 0 h 1178"/>
                <a:gd name="T17" fmla="*/ 734 w 734"/>
                <a:gd name="T18" fmla="*/ 1178 h 1178"/>
              </a:gdLst>
              <a:ahLst/>
              <a:cxnLst>
                <a:cxn ang="T10">
                  <a:pos x="T0" y="T1"/>
                </a:cxn>
                <a:cxn ang="T11">
                  <a:pos x="T2" y="T3"/>
                </a:cxn>
                <a:cxn ang="T12">
                  <a:pos x="T4" y="T5"/>
                </a:cxn>
                <a:cxn ang="T13">
                  <a:pos x="T6" y="T7"/>
                </a:cxn>
                <a:cxn ang="T14">
                  <a:pos x="T8" y="T9"/>
                </a:cxn>
              </a:cxnLst>
              <a:rect l="T15" t="T16" r="T17" b="T18"/>
              <a:pathLst>
                <a:path w="734" h="1178">
                  <a:moveTo>
                    <a:pt x="0" y="914"/>
                  </a:moveTo>
                  <a:lnTo>
                    <a:pt x="232" y="1178"/>
                  </a:lnTo>
                  <a:cubicBezTo>
                    <a:pt x="510" y="867"/>
                    <a:pt x="693" y="467"/>
                    <a:pt x="734" y="22"/>
                  </a:cubicBezTo>
                  <a:lnTo>
                    <a:pt x="386" y="0"/>
                  </a:lnTo>
                  <a:cubicBezTo>
                    <a:pt x="352" y="349"/>
                    <a:pt x="212" y="664"/>
                    <a:pt x="0" y="914"/>
                  </a:cubicBezTo>
                  <a:close/>
                </a:path>
              </a:pathLst>
            </a:custGeom>
            <a:solidFill>
              <a:srgbClr val="8BB923"/>
            </a:solidFill>
            <a:ln w="9525" cmpd="sng">
              <a:noFill/>
              <a:bevel/>
            </a:ln>
          </p:spPr>
          <p:txBody>
            <a:bodyPr/>
            <a:lstStyle/>
            <a:p>
              <a:endParaRPr lang="zh-CN" altLang="zh-CN">
                <a:solidFill>
                  <a:srgbClr val="C4261D"/>
                </a:solidFill>
                <a:sym typeface="Arial" panose="020B0604020202020204" pitchFamily="34" charset="0"/>
              </a:endParaRPr>
            </a:p>
          </p:txBody>
        </p:sp>
        <p:sp>
          <p:nvSpPr>
            <p:cNvPr id="18" name="Freeform 10"/>
            <p:cNvSpPr>
              <a:spLocks noChangeArrowheads="1"/>
            </p:cNvSpPr>
            <p:nvPr/>
          </p:nvSpPr>
          <p:spPr bwMode="auto">
            <a:xfrm>
              <a:off x="1134383" y="2290295"/>
              <a:ext cx="454512" cy="611164"/>
            </a:xfrm>
            <a:custGeom>
              <a:avLst/>
              <a:gdLst>
                <a:gd name="T0" fmla="*/ 846 w 846"/>
                <a:gd name="T1" fmla="*/ 262 h 1140"/>
                <a:gd name="T2" fmla="*/ 615 w 846"/>
                <a:gd name="T3" fmla="*/ 0 h 1140"/>
                <a:gd name="T4" fmla="*/ 0 w 846"/>
                <a:gd name="T5" fmla="*/ 1117 h 1140"/>
                <a:gd name="T6" fmla="*/ 351 w 846"/>
                <a:gd name="T7" fmla="*/ 1140 h 1140"/>
                <a:gd name="T8" fmla="*/ 846 w 846"/>
                <a:gd name="T9" fmla="*/ 262 h 1140"/>
                <a:gd name="T10" fmla="*/ 0 60000 65536"/>
                <a:gd name="T11" fmla="*/ 0 60000 65536"/>
                <a:gd name="T12" fmla="*/ 0 60000 65536"/>
                <a:gd name="T13" fmla="*/ 0 60000 65536"/>
                <a:gd name="T14" fmla="*/ 0 60000 65536"/>
                <a:gd name="T15" fmla="*/ 0 w 846"/>
                <a:gd name="T16" fmla="*/ 0 h 1140"/>
                <a:gd name="T17" fmla="*/ 846 w 846"/>
                <a:gd name="T18" fmla="*/ 1140 h 1140"/>
              </a:gdLst>
              <a:ahLst/>
              <a:cxnLst>
                <a:cxn ang="T10">
                  <a:pos x="T0" y="T1"/>
                </a:cxn>
                <a:cxn ang="T11">
                  <a:pos x="T2" y="T3"/>
                </a:cxn>
                <a:cxn ang="T12">
                  <a:pos x="T4" y="T5"/>
                </a:cxn>
                <a:cxn ang="T13">
                  <a:pos x="T6" y="T7"/>
                </a:cxn>
                <a:cxn ang="T14">
                  <a:pos x="T8" y="T9"/>
                </a:cxn>
              </a:cxnLst>
              <a:rect l="T15" t="T16" r="T17" b="T18"/>
              <a:pathLst>
                <a:path w="846" h="1140">
                  <a:moveTo>
                    <a:pt x="846" y="262"/>
                  </a:moveTo>
                  <a:lnTo>
                    <a:pt x="615" y="0"/>
                  </a:lnTo>
                  <a:cubicBezTo>
                    <a:pt x="302" y="289"/>
                    <a:pt x="80" y="676"/>
                    <a:pt x="0" y="1117"/>
                  </a:cubicBezTo>
                  <a:lnTo>
                    <a:pt x="351" y="1140"/>
                  </a:lnTo>
                  <a:cubicBezTo>
                    <a:pt x="422" y="795"/>
                    <a:pt x="600" y="491"/>
                    <a:pt x="846" y="262"/>
                  </a:cubicBezTo>
                  <a:close/>
                </a:path>
              </a:pathLst>
            </a:custGeom>
            <a:solidFill>
              <a:srgbClr val="8BB923"/>
            </a:solidFill>
            <a:ln w="9525" cmpd="sng">
              <a:noFill/>
              <a:bevel/>
            </a:ln>
          </p:spPr>
          <p:txBody>
            <a:bodyPr/>
            <a:lstStyle/>
            <a:p>
              <a:endParaRPr lang="zh-CN" altLang="zh-CN">
                <a:solidFill>
                  <a:srgbClr val="C4261D"/>
                </a:solidFill>
                <a:sym typeface="Arial" panose="020B0604020202020204" pitchFamily="34" charset="0"/>
              </a:endParaRPr>
            </a:p>
          </p:txBody>
        </p:sp>
        <p:sp>
          <p:nvSpPr>
            <p:cNvPr id="19" name="Freeform 11"/>
            <p:cNvSpPr>
              <a:spLocks noChangeArrowheads="1"/>
            </p:cNvSpPr>
            <p:nvPr/>
          </p:nvSpPr>
          <p:spPr bwMode="auto">
            <a:xfrm>
              <a:off x="2908305" y="2417162"/>
              <a:ext cx="369567" cy="607855"/>
            </a:xfrm>
            <a:custGeom>
              <a:avLst/>
              <a:gdLst>
                <a:gd name="T0" fmla="*/ 337 w 687"/>
                <a:gd name="T1" fmla="*/ 1111 h 1133"/>
                <a:gd name="T2" fmla="*/ 687 w 687"/>
                <a:gd name="T3" fmla="*/ 1133 h 1133"/>
                <a:gd name="T4" fmla="*/ 262 w 687"/>
                <a:gd name="T5" fmla="*/ 0 h 1133"/>
                <a:gd name="T6" fmla="*/ 0 w 687"/>
                <a:gd name="T7" fmla="*/ 231 h 1133"/>
                <a:gd name="T8" fmla="*/ 337 w 687"/>
                <a:gd name="T9" fmla="*/ 1111 h 1133"/>
                <a:gd name="T10" fmla="*/ 0 60000 65536"/>
                <a:gd name="T11" fmla="*/ 0 60000 65536"/>
                <a:gd name="T12" fmla="*/ 0 60000 65536"/>
                <a:gd name="T13" fmla="*/ 0 60000 65536"/>
                <a:gd name="T14" fmla="*/ 0 60000 65536"/>
                <a:gd name="T15" fmla="*/ 0 w 687"/>
                <a:gd name="T16" fmla="*/ 0 h 1133"/>
                <a:gd name="T17" fmla="*/ 687 w 687"/>
                <a:gd name="T18" fmla="*/ 1133 h 1133"/>
              </a:gdLst>
              <a:ahLst/>
              <a:cxnLst>
                <a:cxn ang="T10">
                  <a:pos x="T0" y="T1"/>
                </a:cxn>
                <a:cxn ang="T11">
                  <a:pos x="T2" y="T3"/>
                </a:cxn>
                <a:cxn ang="T12">
                  <a:pos x="T4" y="T5"/>
                </a:cxn>
                <a:cxn ang="T13">
                  <a:pos x="T6" y="T7"/>
                </a:cxn>
                <a:cxn ang="T14">
                  <a:pos x="T8" y="T9"/>
                </a:cxn>
              </a:cxnLst>
              <a:rect l="T15" t="T16" r="T17" b="T18"/>
              <a:pathLst>
                <a:path w="687" h="1133">
                  <a:moveTo>
                    <a:pt x="337" y="1111"/>
                  </a:moveTo>
                  <a:lnTo>
                    <a:pt x="687" y="1133"/>
                  </a:lnTo>
                  <a:cubicBezTo>
                    <a:pt x="665" y="710"/>
                    <a:pt x="511" y="317"/>
                    <a:pt x="262" y="0"/>
                  </a:cubicBezTo>
                  <a:lnTo>
                    <a:pt x="0" y="231"/>
                  </a:lnTo>
                  <a:cubicBezTo>
                    <a:pt x="190" y="481"/>
                    <a:pt x="311" y="784"/>
                    <a:pt x="337" y="1111"/>
                  </a:cubicBezTo>
                  <a:close/>
                </a:path>
              </a:pathLst>
            </a:custGeom>
            <a:solidFill>
              <a:srgbClr val="8BB923"/>
            </a:solidFill>
            <a:ln w="9525" cmpd="sng">
              <a:noFill/>
              <a:bevel/>
            </a:ln>
          </p:spPr>
          <p:txBody>
            <a:bodyPr/>
            <a:lstStyle/>
            <a:p>
              <a:endParaRPr lang="zh-CN" altLang="zh-CN">
                <a:solidFill>
                  <a:srgbClr val="C4261D"/>
                </a:solidFill>
                <a:sym typeface="Arial" panose="020B0604020202020204" pitchFamily="34" charset="0"/>
              </a:endParaRPr>
            </a:p>
          </p:txBody>
        </p:sp>
      </p:grpSp>
      <p:pic>
        <p:nvPicPr>
          <p:cNvPr id="20" name="Picture 17" descr="I:\AE\05-shu-x\logo竖版.png"/>
          <p:cNvPicPr>
            <a:picLocks noChangeAspect="1" noChangeArrowheads="1"/>
          </p:cNvPicPr>
          <p:nvPr userDrawn="1"/>
        </p:nvPicPr>
        <p:blipFill>
          <a:blip r:embed="rId2" cstate="print"/>
          <a:srcRect/>
          <a:stretch>
            <a:fillRect/>
          </a:stretch>
        </p:blipFill>
        <p:spPr bwMode="auto">
          <a:xfrm>
            <a:off x="3606280" y="2575369"/>
            <a:ext cx="1371379" cy="1332825"/>
          </a:xfrm>
          <a:prstGeom prst="rect">
            <a:avLst/>
          </a:prstGeom>
          <a:noFill/>
        </p:spPr>
      </p:pic>
      <p:sp>
        <p:nvSpPr>
          <p:cNvPr id="21" name="Freeform 7"/>
          <p:cNvSpPr>
            <a:spLocks noChangeArrowheads="1"/>
          </p:cNvSpPr>
          <p:nvPr userDrawn="1"/>
        </p:nvSpPr>
        <p:spPr bwMode="auto">
          <a:xfrm>
            <a:off x="-2" y="2443162"/>
            <a:ext cx="3377865" cy="1895163"/>
          </a:xfrm>
          <a:custGeom>
            <a:avLst/>
            <a:gdLst>
              <a:gd name="T0" fmla="*/ 0 w 2589"/>
              <a:gd name="T1" fmla="*/ 0 h 3294"/>
              <a:gd name="T2" fmla="*/ 2383 w 2589"/>
              <a:gd name="T3" fmla="*/ 0 h 3294"/>
              <a:gd name="T4" fmla="*/ 1697 w 2589"/>
              <a:gd name="T5" fmla="*/ 1564 h 3294"/>
              <a:gd name="T6" fmla="*/ 2589 w 2589"/>
              <a:gd name="T7" fmla="*/ 3294 h 3294"/>
              <a:gd name="T8" fmla="*/ 0 w 2589"/>
              <a:gd name="T9" fmla="*/ 3294 h 3294"/>
              <a:gd name="T10" fmla="*/ 0 w 2589"/>
              <a:gd name="T11" fmla="*/ 0 h 3294"/>
              <a:gd name="T12" fmla="*/ 0 60000 65536"/>
              <a:gd name="T13" fmla="*/ 0 60000 65536"/>
              <a:gd name="T14" fmla="*/ 0 60000 65536"/>
              <a:gd name="T15" fmla="*/ 0 60000 65536"/>
              <a:gd name="T16" fmla="*/ 0 60000 65536"/>
              <a:gd name="T17" fmla="*/ 0 60000 65536"/>
              <a:gd name="T18" fmla="*/ 0 w 2589"/>
              <a:gd name="T19" fmla="*/ 0 h 3294"/>
              <a:gd name="T20" fmla="*/ 2589 w 2589"/>
              <a:gd name="T21" fmla="*/ 3294 h 3294"/>
            </a:gdLst>
            <a:ahLst/>
            <a:cxnLst>
              <a:cxn ang="T12">
                <a:pos x="T0" y="T1"/>
              </a:cxn>
              <a:cxn ang="T13">
                <a:pos x="T2" y="T3"/>
              </a:cxn>
              <a:cxn ang="T14">
                <a:pos x="T4" y="T5"/>
              </a:cxn>
              <a:cxn ang="T15">
                <a:pos x="T6" y="T7"/>
              </a:cxn>
              <a:cxn ang="T16">
                <a:pos x="T8" y="T9"/>
              </a:cxn>
              <a:cxn ang="T17">
                <a:pos x="T10" y="T11"/>
              </a:cxn>
            </a:cxnLst>
            <a:rect l="T18" t="T19" r="T20" b="T21"/>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rgbClr val="EF8207"/>
          </a:solidFill>
          <a:ln w="9525" cmpd="sng">
            <a:noFill/>
            <a:bevel/>
          </a:ln>
        </p:spPr>
        <p:txBody>
          <a:bodyPr lIns="92714" tIns="48316" rIns="92714" bIns="48316"/>
          <a:lstStyle/>
          <a:p>
            <a:endParaRPr lang="zh-CN" altLang="zh-CN">
              <a:solidFill>
                <a:srgbClr val="C4261D"/>
              </a:solidFill>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ctr" defTabSz="940435" rtl="0" eaLnBrk="1" latinLnBrk="0" hangingPunct="1">
        <a:spcBef>
          <a:spcPct val="0"/>
        </a:spcBef>
        <a:buNone/>
        <a:defRPr sz="4600" kern="1200">
          <a:solidFill>
            <a:schemeClr val="tx1"/>
          </a:solidFill>
          <a:latin typeface="+mj-lt"/>
          <a:ea typeface="+mj-ea"/>
          <a:cs typeface="+mj-cs"/>
        </a:defRPr>
      </a:lvl1pPr>
    </p:titleStyle>
    <p:bodyStyle>
      <a:lvl1pPr marL="352425" indent="-352425" algn="l" defTabSz="94043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63905" indent="-294005" algn="l" defTabSz="9404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75385" indent="-234950" algn="l" defTabSz="94043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4528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11518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857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556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5255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9605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40435" rtl="0" eaLnBrk="1" latinLnBrk="0" hangingPunct="1">
        <a:defRPr sz="1900" kern="1200">
          <a:solidFill>
            <a:schemeClr val="tx1"/>
          </a:solidFill>
          <a:latin typeface="+mn-lt"/>
          <a:ea typeface="+mn-ea"/>
          <a:cs typeface="+mn-cs"/>
        </a:defRPr>
      </a:lvl1pPr>
      <a:lvl2pPr marL="469900" algn="l" defTabSz="940435" rtl="0" eaLnBrk="1" latinLnBrk="0" hangingPunct="1">
        <a:defRPr sz="1900" kern="1200">
          <a:solidFill>
            <a:schemeClr val="tx1"/>
          </a:solidFill>
          <a:latin typeface="+mn-lt"/>
          <a:ea typeface="+mn-ea"/>
          <a:cs typeface="+mn-cs"/>
        </a:defRPr>
      </a:lvl2pPr>
      <a:lvl3pPr marL="940435" algn="l" defTabSz="940435" rtl="0" eaLnBrk="1" latinLnBrk="0" hangingPunct="1">
        <a:defRPr sz="1900" kern="1200">
          <a:solidFill>
            <a:schemeClr val="tx1"/>
          </a:solidFill>
          <a:latin typeface="+mn-lt"/>
          <a:ea typeface="+mn-ea"/>
          <a:cs typeface="+mn-cs"/>
        </a:defRPr>
      </a:lvl3pPr>
      <a:lvl4pPr marL="1410335" algn="l" defTabSz="940435" rtl="0" eaLnBrk="1" latinLnBrk="0" hangingPunct="1">
        <a:defRPr sz="1900" kern="1200">
          <a:solidFill>
            <a:schemeClr val="tx1"/>
          </a:solidFill>
          <a:latin typeface="+mn-lt"/>
          <a:ea typeface="+mn-ea"/>
          <a:cs typeface="+mn-cs"/>
        </a:defRPr>
      </a:lvl4pPr>
      <a:lvl5pPr marL="1880235" algn="l" defTabSz="940435" rtl="0" eaLnBrk="1" latinLnBrk="0" hangingPunct="1">
        <a:defRPr sz="1900" kern="1200">
          <a:solidFill>
            <a:schemeClr val="tx1"/>
          </a:solidFill>
          <a:latin typeface="+mn-lt"/>
          <a:ea typeface="+mn-ea"/>
          <a:cs typeface="+mn-cs"/>
        </a:defRPr>
      </a:lvl5pPr>
      <a:lvl6pPr marL="2350770" algn="l" defTabSz="940435" rtl="0" eaLnBrk="1" latinLnBrk="0" hangingPunct="1">
        <a:defRPr sz="1900" kern="1200">
          <a:solidFill>
            <a:schemeClr val="tx1"/>
          </a:solidFill>
          <a:latin typeface="+mn-lt"/>
          <a:ea typeface="+mn-ea"/>
          <a:cs typeface="+mn-cs"/>
        </a:defRPr>
      </a:lvl6pPr>
      <a:lvl7pPr marL="2820670" algn="l" defTabSz="940435" rtl="0" eaLnBrk="1" latinLnBrk="0" hangingPunct="1">
        <a:defRPr sz="1900" kern="1200">
          <a:solidFill>
            <a:schemeClr val="tx1"/>
          </a:solidFill>
          <a:latin typeface="+mn-lt"/>
          <a:ea typeface="+mn-ea"/>
          <a:cs typeface="+mn-cs"/>
        </a:defRPr>
      </a:lvl7pPr>
      <a:lvl8pPr marL="3290570" algn="l" defTabSz="940435" rtl="0" eaLnBrk="1" latinLnBrk="0" hangingPunct="1">
        <a:defRPr sz="1900" kern="1200">
          <a:solidFill>
            <a:schemeClr val="tx1"/>
          </a:solidFill>
          <a:latin typeface="+mn-lt"/>
          <a:ea typeface="+mn-ea"/>
          <a:cs typeface="+mn-cs"/>
        </a:defRPr>
      </a:lvl8pPr>
      <a:lvl9pPr marL="3761105" algn="l" defTabSz="94043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noChangeArrowheads="1"/>
          </p:cNvSpPr>
          <p:nvPr userDrawn="1"/>
        </p:nvSpPr>
        <p:spPr bwMode="auto">
          <a:xfrm flipH="1">
            <a:off x="0" y="2345528"/>
            <a:ext cx="14401800" cy="2226795"/>
          </a:xfrm>
          <a:custGeom>
            <a:avLst/>
            <a:gdLst>
              <a:gd name="T0" fmla="*/ 0 w 621232"/>
              <a:gd name="T1" fmla="*/ 0 h 2527151"/>
              <a:gd name="T2" fmla="*/ 0 60000 65536"/>
              <a:gd name="T3" fmla="*/ 0 w 621232"/>
              <a:gd name="T4" fmla="*/ 0 h 2527151"/>
              <a:gd name="T5" fmla="*/ 621232 w 621232"/>
              <a:gd name="T6" fmla="*/ 2527151 h 2527151"/>
            </a:gdLst>
            <a:ahLst/>
            <a:cxnLst>
              <a:cxn ang="T2">
                <a:pos x="T0" y="T1"/>
              </a:cxn>
            </a:cxnLst>
            <a:rect l="T3" t="T4" r="T5" b="T6"/>
            <a:pathLst>
              <a:path w="621232" h="2527151">
                <a:moveTo>
                  <a:pt x="621232" y="0"/>
                </a:moveTo>
                <a:lnTo>
                  <a:pt x="0" y="0"/>
                </a:lnTo>
                <a:lnTo>
                  <a:pt x="0" y="2527151"/>
                </a:lnTo>
                <a:lnTo>
                  <a:pt x="621232" y="2527151"/>
                </a:lnTo>
                <a:close/>
              </a:path>
            </a:pathLst>
          </a:custGeom>
          <a:solidFill>
            <a:srgbClr val="8BB923"/>
          </a:solidFill>
          <a:ln w="9525" cmpd="sng">
            <a:noFill/>
            <a:miter lim="800000"/>
          </a:ln>
        </p:spPr>
        <p:txBody>
          <a:bodyPr lIns="92714" tIns="48316" rIns="92714" bIns="48316"/>
          <a:lstStyle/>
          <a:p>
            <a:endParaRPr lang="zh-CN" altLang="zh-CN" dirty="0">
              <a:solidFill>
                <a:srgbClr val="C4261D"/>
              </a:solidFill>
              <a:sym typeface="Arial" panose="020B0604020202020204" pitchFamily="34" charset="0"/>
            </a:endParaRPr>
          </a:p>
        </p:txBody>
      </p:sp>
      <p:pic>
        <p:nvPicPr>
          <p:cNvPr id="5" name="Picture 2" descr="E:\同程艺龙横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648979" y="90072"/>
            <a:ext cx="2608709" cy="48894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txStyles>
    <p:titleStyle>
      <a:lvl1pPr algn="ctr" defTabSz="940435" rtl="0" eaLnBrk="1" latinLnBrk="0" hangingPunct="1">
        <a:spcBef>
          <a:spcPct val="0"/>
        </a:spcBef>
        <a:buNone/>
        <a:defRPr sz="4600" kern="1200">
          <a:solidFill>
            <a:schemeClr val="tx1"/>
          </a:solidFill>
          <a:latin typeface="+mj-lt"/>
          <a:ea typeface="+mj-ea"/>
          <a:cs typeface="+mj-cs"/>
        </a:defRPr>
      </a:lvl1pPr>
    </p:titleStyle>
    <p:bodyStyle>
      <a:lvl1pPr marL="352425" indent="-352425" algn="l" defTabSz="94043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63905" indent="-294005" algn="l" defTabSz="9404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75385" indent="-234950" algn="l" defTabSz="94043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4528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11518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857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556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5255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9605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40435" rtl="0" eaLnBrk="1" latinLnBrk="0" hangingPunct="1">
        <a:defRPr sz="1900" kern="1200">
          <a:solidFill>
            <a:schemeClr val="tx1"/>
          </a:solidFill>
          <a:latin typeface="+mn-lt"/>
          <a:ea typeface="+mn-ea"/>
          <a:cs typeface="+mn-cs"/>
        </a:defRPr>
      </a:lvl1pPr>
      <a:lvl2pPr marL="469900" algn="l" defTabSz="940435" rtl="0" eaLnBrk="1" latinLnBrk="0" hangingPunct="1">
        <a:defRPr sz="1900" kern="1200">
          <a:solidFill>
            <a:schemeClr val="tx1"/>
          </a:solidFill>
          <a:latin typeface="+mn-lt"/>
          <a:ea typeface="+mn-ea"/>
          <a:cs typeface="+mn-cs"/>
        </a:defRPr>
      </a:lvl2pPr>
      <a:lvl3pPr marL="940435" algn="l" defTabSz="940435" rtl="0" eaLnBrk="1" latinLnBrk="0" hangingPunct="1">
        <a:defRPr sz="1900" kern="1200">
          <a:solidFill>
            <a:schemeClr val="tx1"/>
          </a:solidFill>
          <a:latin typeface="+mn-lt"/>
          <a:ea typeface="+mn-ea"/>
          <a:cs typeface="+mn-cs"/>
        </a:defRPr>
      </a:lvl3pPr>
      <a:lvl4pPr marL="1410335" algn="l" defTabSz="940435" rtl="0" eaLnBrk="1" latinLnBrk="0" hangingPunct="1">
        <a:defRPr sz="1900" kern="1200">
          <a:solidFill>
            <a:schemeClr val="tx1"/>
          </a:solidFill>
          <a:latin typeface="+mn-lt"/>
          <a:ea typeface="+mn-ea"/>
          <a:cs typeface="+mn-cs"/>
        </a:defRPr>
      </a:lvl4pPr>
      <a:lvl5pPr marL="1880235" algn="l" defTabSz="940435" rtl="0" eaLnBrk="1" latinLnBrk="0" hangingPunct="1">
        <a:defRPr sz="1900" kern="1200">
          <a:solidFill>
            <a:schemeClr val="tx1"/>
          </a:solidFill>
          <a:latin typeface="+mn-lt"/>
          <a:ea typeface="+mn-ea"/>
          <a:cs typeface="+mn-cs"/>
        </a:defRPr>
      </a:lvl5pPr>
      <a:lvl6pPr marL="2350770" algn="l" defTabSz="940435" rtl="0" eaLnBrk="1" latinLnBrk="0" hangingPunct="1">
        <a:defRPr sz="1900" kern="1200">
          <a:solidFill>
            <a:schemeClr val="tx1"/>
          </a:solidFill>
          <a:latin typeface="+mn-lt"/>
          <a:ea typeface="+mn-ea"/>
          <a:cs typeface="+mn-cs"/>
        </a:defRPr>
      </a:lvl6pPr>
      <a:lvl7pPr marL="2820670" algn="l" defTabSz="940435" rtl="0" eaLnBrk="1" latinLnBrk="0" hangingPunct="1">
        <a:defRPr sz="1900" kern="1200">
          <a:solidFill>
            <a:schemeClr val="tx1"/>
          </a:solidFill>
          <a:latin typeface="+mn-lt"/>
          <a:ea typeface="+mn-ea"/>
          <a:cs typeface="+mn-cs"/>
        </a:defRPr>
      </a:lvl7pPr>
      <a:lvl8pPr marL="3290570" algn="l" defTabSz="940435" rtl="0" eaLnBrk="1" latinLnBrk="0" hangingPunct="1">
        <a:defRPr sz="1900" kern="1200">
          <a:solidFill>
            <a:schemeClr val="tx1"/>
          </a:solidFill>
          <a:latin typeface="+mn-lt"/>
          <a:ea typeface="+mn-ea"/>
          <a:cs typeface="+mn-cs"/>
        </a:defRPr>
      </a:lvl8pPr>
      <a:lvl9pPr marL="3761105" algn="l" defTabSz="94043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E:\同程艺龙横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648979" y="90072"/>
            <a:ext cx="2608709" cy="48894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txStyles>
    <p:titleStyle>
      <a:lvl1pPr algn="ctr" defTabSz="940435" rtl="0" eaLnBrk="1" latinLnBrk="0" hangingPunct="1">
        <a:spcBef>
          <a:spcPct val="0"/>
        </a:spcBef>
        <a:buNone/>
        <a:defRPr sz="4600" kern="1200">
          <a:solidFill>
            <a:schemeClr val="tx1"/>
          </a:solidFill>
          <a:latin typeface="+mj-lt"/>
          <a:ea typeface="+mj-ea"/>
          <a:cs typeface="+mj-cs"/>
        </a:defRPr>
      </a:lvl1pPr>
    </p:titleStyle>
    <p:bodyStyle>
      <a:lvl1pPr marL="352425" indent="-352425" algn="l" defTabSz="94043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63905" indent="-294005" algn="l" defTabSz="9404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75385" indent="-234950" algn="l" defTabSz="94043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4528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11518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857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556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525520"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96055" indent="-234950" algn="l" defTabSz="9404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40435" rtl="0" eaLnBrk="1" latinLnBrk="0" hangingPunct="1">
        <a:defRPr sz="1900" kern="1200">
          <a:solidFill>
            <a:schemeClr val="tx1"/>
          </a:solidFill>
          <a:latin typeface="+mn-lt"/>
          <a:ea typeface="+mn-ea"/>
          <a:cs typeface="+mn-cs"/>
        </a:defRPr>
      </a:lvl1pPr>
      <a:lvl2pPr marL="469900" algn="l" defTabSz="940435" rtl="0" eaLnBrk="1" latinLnBrk="0" hangingPunct="1">
        <a:defRPr sz="1900" kern="1200">
          <a:solidFill>
            <a:schemeClr val="tx1"/>
          </a:solidFill>
          <a:latin typeface="+mn-lt"/>
          <a:ea typeface="+mn-ea"/>
          <a:cs typeface="+mn-cs"/>
        </a:defRPr>
      </a:lvl2pPr>
      <a:lvl3pPr marL="940435" algn="l" defTabSz="940435" rtl="0" eaLnBrk="1" latinLnBrk="0" hangingPunct="1">
        <a:defRPr sz="1900" kern="1200">
          <a:solidFill>
            <a:schemeClr val="tx1"/>
          </a:solidFill>
          <a:latin typeface="+mn-lt"/>
          <a:ea typeface="+mn-ea"/>
          <a:cs typeface="+mn-cs"/>
        </a:defRPr>
      </a:lvl3pPr>
      <a:lvl4pPr marL="1410335" algn="l" defTabSz="940435" rtl="0" eaLnBrk="1" latinLnBrk="0" hangingPunct="1">
        <a:defRPr sz="1900" kern="1200">
          <a:solidFill>
            <a:schemeClr val="tx1"/>
          </a:solidFill>
          <a:latin typeface="+mn-lt"/>
          <a:ea typeface="+mn-ea"/>
          <a:cs typeface="+mn-cs"/>
        </a:defRPr>
      </a:lvl4pPr>
      <a:lvl5pPr marL="1880235" algn="l" defTabSz="940435" rtl="0" eaLnBrk="1" latinLnBrk="0" hangingPunct="1">
        <a:defRPr sz="1900" kern="1200">
          <a:solidFill>
            <a:schemeClr val="tx1"/>
          </a:solidFill>
          <a:latin typeface="+mn-lt"/>
          <a:ea typeface="+mn-ea"/>
          <a:cs typeface="+mn-cs"/>
        </a:defRPr>
      </a:lvl5pPr>
      <a:lvl6pPr marL="2350770" algn="l" defTabSz="940435" rtl="0" eaLnBrk="1" latinLnBrk="0" hangingPunct="1">
        <a:defRPr sz="1900" kern="1200">
          <a:solidFill>
            <a:schemeClr val="tx1"/>
          </a:solidFill>
          <a:latin typeface="+mn-lt"/>
          <a:ea typeface="+mn-ea"/>
          <a:cs typeface="+mn-cs"/>
        </a:defRPr>
      </a:lvl6pPr>
      <a:lvl7pPr marL="2820670" algn="l" defTabSz="940435" rtl="0" eaLnBrk="1" latinLnBrk="0" hangingPunct="1">
        <a:defRPr sz="1900" kern="1200">
          <a:solidFill>
            <a:schemeClr val="tx1"/>
          </a:solidFill>
          <a:latin typeface="+mn-lt"/>
          <a:ea typeface="+mn-ea"/>
          <a:cs typeface="+mn-cs"/>
        </a:defRPr>
      </a:lvl7pPr>
      <a:lvl8pPr marL="3290570" algn="l" defTabSz="940435" rtl="0" eaLnBrk="1" latinLnBrk="0" hangingPunct="1">
        <a:defRPr sz="1900" kern="1200">
          <a:solidFill>
            <a:schemeClr val="tx1"/>
          </a:solidFill>
          <a:latin typeface="+mn-lt"/>
          <a:ea typeface="+mn-ea"/>
          <a:cs typeface="+mn-cs"/>
        </a:defRPr>
      </a:lvl8pPr>
      <a:lvl9pPr marL="3761105" algn="l" defTabSz="94043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20726" y="325005"/>
            <a:ext cx="12960351" cy="1349882"/>
          </a:xfrm>
          <a:prstGeom prst="rect">
            <a:avLst/>
          </a:prstGeom>
        </p:spPr>
        <p:txBody>
          <a:bodyPr vert="horz" lIns="91430" tIns="45716" rIns="91430" bIns="457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726" y="1889836"/>
            <a:ext cx="12960351" cy="5346221"/>
          </a:xfrm>
          <a:prstGeom prst="rect">
            <a:avLst/>
          </a:prstGeom>
        </p:spPr>
        <p:txBody>
          <a:bodyPr vert="horz" lIns="91430" tIns="45716" rIns="91430" bIns="45716"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720726" y="7507753"/>
            <a:ext cx="3359151" cy="431619"/>
          </a:xfrm>
          <a:prstGeom prst="rect">
            <a:avLst/>
          </a:prstGeom>
        </p:spPr>
        <p:txBody>
          <a:bodyPr vert="horz" lIns="91430" tIns="45716" rIns="91430" bIns="45716" rtlCol="0" anchor="ctr"/>
          <a:lstStyle>
            <a:lvl1pPr algn="l">
              <a:defRPr sz="1300">
                <a:solidFill>
                  <a:schemeClr val="tx1">
                    <a:tint val="75000"/>
                  </a:schemeClr>
                </a:solidFill>
              </a:defRPr>
            </a:lvl1pPr>
          </a:lstStyle>
          <a:p>
            <a:fld id="{09FD03BA-DC83-45BA-98A4-D08489766DB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921251" y="7507753"/>
            <a:ext cx="4559301" cy="431619"/>
          </a:xfrm>
          <a:prstGeom prst="rect">
            <a:avLst/>
          </a:prstGeom>
        </p:spPr>
        <p:txBody>
          <a:bodyPr vert="horz" lIns="91430" tIns="45716" rIns="91430" bIns="4571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10321926" y="7507753"/>
            <a:ext cx="3359151" cy="431619"/>
          </a:xfrm>
          <a:prstGeom prst="rect">
            <a:avLst/>
          </a:prstGeom>
        </p:spPr>
        <p:txBody>
          <a:bodyPr vert="horz" lIns="91430" tIns="45716" rIns="91430" bIns="45716" rtlCol="0" anchor="ctr"/>
          <a:lstStyle>
            <a:lvl1pPr algn="r">
              <a:defRPr sz="1300">
                <a:solidFill>
                  <a:schemeClr val="tx1">
                    <a:tint val="75000"/>
                  </a:schemeClr>
                </a:solidFill>
              </a:defRPr>
            </a:lvl1pPr>
          </a:lstStyle>
          <a:p>
            <a:fld id="{40FFD1FC-C522-40C5-96A4-2983E5C47D0C}" type="slidenum">
              <a:rPr lang="zh-CN" altLang="en-US" smtClean="0">
                <a:solidFill>
                  <a:prstClr val="black">
                    <a:tint val="75000"/>
                  </a:prstClr>
                </a:solidFill>
              </a:rPr>
            </a:fld>
            <a:endParaRPr lang="zh-CN" altLang="en-US">
              <a:solidFill>
                <a:prstClr val="black">
                  <a:tint val="75000"/>
                </a:prstClr>
              </a:solidFill>
            </a:endParaRPr>
          </a:p>
        </p:txBody>
      </p:sp>
      <p:pic>
        <p:nvPicPr>
          <p:cNvPr id="7" name="Picture 2" descr="D:\MyConfiguration\zxp09284\Desktop\同程艺龙PPT内页.png"/>
          <p:cNvPicPr>
            <a:picLocks noChangeAspect="1" noChangeArrowheads="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0" y="2"/>
            <a:ext cx="14401800" cy="810101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6965" algn="l" defTabSz="914400" rtl="0" eaLnBrk="1" latinLnBrk="0" hangingPunct="1">
        <a:defRPr sz="1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20090" y="325041"/>
            <a:ext cx="12961620" cy="1350169"/>
          </a:xfrm>
          <a:prstGeom prst="rect">
            <a:avLst/>
          </a:prstGeom>
        </p:spPr>
        <p:txBody>
          <a:bodyPr vert="horz" lIns="144018" tIns="72009" rIns="144018" bIns="7200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090" y="1890237"/>
            <a:ext cx="12961620" cy="5345668"/>
          </a:xfrm>
          <a:prstGeom prst="rect">
            <a:avLst/>
          </a:prstGeom>
        </p:spPr>
        <p:txBody>
          <a:bodyPr vert="horz" lIns="144018" tIns="72009" rIns="144018" bIns="72009"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720090" y="7508441"/>
            <a:ext cx="3360420" cy="432553"/>
          </a:xfrm>
          <a:prstGeom prst="rect">
            <a:avLst/>
          </a:prstGeom>
        </p:spPr>
        <p:txBody>
          <a:bodyPr vert="horz" lIns="144018" tIns="72009" rIns="144018" bIns="72009" rtlCol="0" anchor="ctr"/>
          <a:lstStyle>
            <a:lvl1pPr algn="l">
              <a:defRPr sz="1900">
                <a:solidFill>
                  <a:schemeClr val="tx1">
                    <a:tint val="75000"/>
                  </a:schemeClr>
                </a:solidFill>
              </a:defRPr>
            </a:lvl1pPr>
          </a:lstStyle>
          <a:p>
            <a:pPr defTabSz="1440180" eaLnBrk="1" fontAlgn="auto" hangingPunct="1">
              <a:spcBef>
                <a:spcPts val="0"/>
              </a:spcBef>
              <a:spcAft>
                <a:spcPts val="0"/>
              </a:spcAft>
            </a:pPr>
            <a:fld id="{E8AFEBBA-AECD-4157-82A1-09A6CA70844E}" type="datetimeFigureOut">
              <a:rPr kumimoji="0" lang="zh-CN" altLang="en-US" smtClean="0">
                <a:solidFill>
                  <a:prstClr val="black">
                    <a:tint val="75000"/>
                  </a:prstClr>
                </a:solidFill>
                <a:latin typeface="Calibri" panose="020F0502020204030204"/>
                <a:ea typeface="宋体" panose="02010600030101010101" pitchFamily="2" charset="-122"/>
              </a:rPr>
            </a:fld>
            <a:endParaRPr kumimoji="0"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4920615" y="7508441"/>
            <a:ext cx="4560570" cy="432553"/>
          </a:xfrm>
          <a:prstGeom prst="rect">
            <a:avLst/>
          </a:prstGeom>
        </p:spPr>
        <p:txBody>
          <a:bodyPr vert="horz" lIns="144018" tIns="72009" rIns="144018" bIns="72009" rtlCol="0" anchor="ctr"/>
          <a:lstStyle>
            <a:lvl1pPr algn="ctr">
              <a:defRPr sz="1900">
                <a:solidFill>
                  <a:schemeClr val="tx1">
                    <a:tint val="75000"/>
                  </a:schemeClr>
                </a:solidFill>
              </a:defRPr>
            </a:lvl1pPr>
          </a:lstStyle>
          <a:p>
            <a:pPr defTabSz="1440180" eaLnBrk="1" fontAlgn="auto" hangingPunct="1">
              <a:spcBef>
                <a:spcPts val="0"/>
              </a:spcBef>
              <a:spcAft>
                <a:spcPts val="0"/>
              </a:spcAft>
            </a:pPr>
            <a:endParaRPr kumimoji="0"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10321290" y="7508441"/>
            <a:ext cx="3360420" cy="432553"/>
          </a:xfrm>
          <a:prstGeom prst="rect">
            <a:avLst/>
          </a:prstGeom>
        </p:spPr>
        <p:txBody>
          <a:bodyPr vert="horz" lIns="144018" tIns="72009" rIns="144018" bIns="72009" rtlCol="0" anchor="ctr"/>
          <a:lstStyle>
            <a:lvl1pPr algn="r">
              <a:defRPr sz="1900">
                <a:solidFill>
                  <a:schemeClr val="tx1">
                    <a:tint val="75000"/>
                  </a:schemeClr>
                </a:solidFill>
              </a:defRPr>
            </a:lvl1pPr>
          </a:lstStyle>
          <a:p>
            <a:pPr defTabSz="1440180" eaLnBrk="1" fontAlgn="auto" hangingPunct="1">
              <a:spcBef>
                <a:spcPts val="0"/>
              </a:spcBef>
              <a:spcAft>
                <a:spcPts val="0"/>
              </a:spcAft>
            </a:pPr>
            <a:fld id="{9ECF1045-ACB9-45DF-9902-4026C51BB3BD}" type="slidenum">
              <a:rPr kumimoji="0" lang="zh-CN" altLang="en-US" smtClean="0">
                <a:solidFill>
                  <a:prstClr val="black">
                    <a:tint val="75000"/>
                  </a:prstClr>
                </a:solidFill>
                <a:latin typeface="Calibri" panose="020F0502020204030204"/>
                <a:ea typeface="宋体" panose="02010600030101010101" pitchFamily="2" charset="-122"/>
              </a:rPr>
            </a:fld>
            <a:endParaRPr kumimoji="0" lang="zh-CN" altLang="en-US">
              <a:solidFill>
                <a:prstClr val="black">
                  <a:tint val="75000"/>
                </a:prstClr>
              </a:solidFill>
              <a:latin typeface="Calibri" panose="020F0502020204030204"/>
              <a:ea typeface="宋体" panose="02010600030101010101" pitchFamily="2" charset="-122"/>
            </a:endParaRPr>
          </a:p>
        </p:txBody>
      </p:sp>
      <p:pic>
        <p:nvPicPr>
          <p:cNvPr id="7" name="Picture 2" descr="D:\MyConfiguration\zxp09284\Desktop\同程艺龙PPT内页.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11386"/>
            <a:ext cx="14401800" cy="810061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1440180" rtl="0" eaLnBrk="1" latinLnBrk="0" hangingPunct="1">
        <a:spcBef>
          <a:spcPct val="0"/>
        </a:spcBef>
        <a:buNone/>
        <a:defRPr sz="6900" kern="1200">
          <a:solidFill>
            <a:schemeClr val="tx1"/>
          </a:solidFill>
          <a:latin typeface="+mj-lt"/>
          <a:ea typeface="+mj-ea"/>
          <a:cs typeface="+mj-cs"/>
        </a:defRPr>
      </a:lvl1pPr>
    </p:titleStyle>
    <p:bodyStyle>
      <a:lvl1pPr marL="540385" indent="-540385" algn="l" defTabSz="1440180"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70305" indent="-450215" algn="l" defTabSz="1440180"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800225" indent="-360045" algn="l" defTabSz="144018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20315" indent="-360045" algn="l" defTabSz="144018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4pPr>
      <a:lvl5pPr marL="3240405" indent="-360045" algn="l" defTabSz="144018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5pPr>
      <a:lvl6pPr marL="3960495" indent="-360045" algn="l" defTabSz="144018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680585" indent="-360045" algn="l" defTabSz="144018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00675" indent="-360045" algn="l" defTabSz="144018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120765" indent="-360045" algn="l" defTabSz="144018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zh-CN"/>
      </a:defPPr>
      <a:lvl1pPr marL="0" algn="l" defTabSz="1440180" rtl="0" eaLnBrk="1" latinLnBrk="0" hangingPunct="1">
        <a:defRPr sz="2800" kern="1200">
          <a:solidFill>
            <a:schemeClr val="tx1"/>
          </a:solidFill>
          <a:latin typeface="+mn-lt"/>
          <a:ea typeface="+mn-ea"/>
          <a:cs typeface="+mn-cs"/>
        </a:defRPr>
      </a:lvl1pPr>
      <a:lvl2pPr marL="720090" algn="l" defTabSz="1440180" rtl="0" eaLnBrk="1" latinLnBrk="0" hangingPunct="1">
        <a:defRPr sz="2800" kern="1200">
          <a:solidFill>
            <a:schemeClr val="tx1"/>
          </a:solidFill>
          <a:latin typeface="+mn-lt"/>
          <a:ea typeface="+mn-ea"/>
          <a:cs typeface="+mn-cs"/>
        </a:defRPr>
      </a:lvl2pPr>
      <a:lvl3pPr marL="1440180" algn="l" defTabSz="1440180" rtl="0" eaLnBrk="1" latinLnBrk="0" hangingPunct="1">
        <a:defRPr sz="2800" kern="1200">
          <a:solidFill>
            <a:schemeClr val="tx1"/>
          </a:solidFill>
          <a:latin typeface="+mn-lt"/>
          <a:ea typeface="+mn-ea"/>
          <a:cs typeface="+mn-cs"/>
        </a:defRPr>
      </a:lvl3pPr>
      <a:lvl4pPr marL="2160270" algn="l" defTabSz="1440180" rtl="0" eaLnBrk="1" latinLnBrk="0" hangingPunct="1">
        <a:defRPr sz="2800" kern="1200">
          <a:solidFill>
            <a:schemeClr val="tx1"/>
          </a:solidFill>
          <a:latin typeface="+mn-lt"/>
          <a:ea typeface="+mn-ea"/>
          <a:cs typeface="+mn-cs"/>
        </a:defRPr>
      </a:lvl4pPr>
      <a:lvl5pPr marL="2880360" algn="l" defTabSz="1440180" rtl="0" eaLnBrk="1" latinLnBrk="0" hangingPunct="1">
        <a:defRPr sz="2800" kern="1200">
          <a:solidFill>
            <a:schemeClr val="tx1"/>
          </a:solidFill>
          <a:latin typeface="+mn-lt"/>
          <a:ea typeface="+mn-ea"/>
          <a:cs typeface="+mn-cs"/>
        </a:defRPr>
      </a:lvl5pPr>
      <a:lvl6pPr marL="3600450" algn="l" defTabSz="1440180" rtl="0" eaLnBrk="1" latinLnBrk="0" hangingPunct="1">
        <a:defRPr sz="2800" kern="1200">
          <a:solidFill>
            <a:schemeClr val="tx1"/>
          </a:solidFill>
          <a:latin typeface="+mn-lt"/>
          <a:ea typeface="+mn-ea"/>
          <a:cs typeface="+mn-cs"/>
        </a:defRPr>
      </a:lvl6pPr>
      <a:lvl7pPr marL="4320540" algn="l" defTabSz="1440180" rtl="0" eaLnBrk="1" latinLnBrk="0" hangingPunct="1">
        <a:defRPr sz="2800" kern="1200">
          <a:solidFill>
            <a:schemeClr val="tx1"/>
          </a:solidFill>
          <a:latin typeface="+mn-lt"/>
          <a:ea typeface="+mn-ea"/>
          <a:cs typeface="+mn-cs"/>
        </a:defRPr>
      </a:lvl7pPr>
      <a:lvl8pPr marL="5040630" algn="l" defTabSz="1440180" rtl="0" eaLnBrk="1" latinLnBrk="0" hangingPunct="1">
        <a:defRPr sz="2800" kern="1200">
          <a:solidFill>
            <a:schemeClr val="tx1"/>
          </a:solidFill>
          <a:latin typeface="+mn-lt"/>
          <a:ea typeface="+mn-ea"/>
          <a:cs typeface="+mn-cs"/>
        </a:defRPr>
      </a:lvl8pPr>
      <a:lvl9pPr marL="5760720" algn="l" defTabSz="1440180" rtl="0" eaLnBrk="1" latinLnBrk="0" hangingPunct="1">
        <a:defRPr sz="2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20090" y="324416"/>
            <a:ext cx="12961620" cy="1350169"/>
          </a:xfrm>
          <a:prstGeom prst="rect">
            <a:avLst/>
          </a:prstGeom>
        </p:spPr>
        <p:txBody>
          <a:bodyPr vert="horz" lIns="128569" tIns="64283" rIns="128569" bIns="6428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090" y="1890237"/>
            <a:ext cx="12961620" cy="5346294"/>
          </a:xfrm>
          <a:prstGeom prst="rect">
            <a:avLst/>
          </a:prstGeom>
        </p:spPr>
        <p:txBody>
          <a:bodyPr vert="horz" lIns="128569" tIns="64283" rIns="128569" bIns="64283"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720090" y="7508439"/>
            <a:ext cx="3360420" cy="431304"/>
          </a:xfrm>
          <a:prstGeom prst="rect">
            <a:avLst/>
          </a:prstGeom>
        </p:spPr>
        <p:txBody>
          <a:bodyPr vert="horz" lIns="128569" tIns="64283" rIns="128569" bIns="64283" rtlCol="0" anchor="ctr"/>
          <a:lstStyle>
            <a:lvl1pPr algn="l">
              <a:defRPr sz="1700">
                <a:solidFill>
                  <a:schemeClr val="tx1">
                    <a:tint val="75000"/>
                  </a:schemeClr>
                </a:solidFill>
              </a:defRPr>
            </a:lvl1pPr>
          </a:lstStyle>
          <a:p>
            <a:fld id="{38814314-69DE-417A-AE20-76434CFF2F77}" type="datetimeFigureOut">
              <a:rPr lang="zh-CN" altLang="en-US" smtClean="0"/>
            </a:fld>
            <a:endParaRPr lang="zh-CN" altLang="en-US"/>
          </a:p>
        </p:txBody>
      </p:sp>
      <p:sp>
        <p:nvSpPr>
          <p:cNvPr id="5" name="页脚占位符 4"/>
          <p:cNvSpPr>
            <a:spLocks noGrp="1"/>
          </p:cNvSpPr>
          <p:nvPr>
            <p:ph type="ftr" sz="quarter" idx="3"/>
          </p:nvPr>
        </p:nvSpPr>
        <p:spPr>
          <a:xfrm>
            <a:off x="4920615" y="7508439"/>
            <a:ext cx="4560570" cy="431304"/>
          </a:xfrm>
          <a:prstGeom prst="rect">
            <a:avLst/>
          </a:prstGeom>
        </p:spPr>
        <p:txBody>
          <a:bodyPr vert="horz" lIns="128569" tIns="64283" rIns="128569" bIns="64283" rtlCol="0" anchor="ctr"/>
          <a:lstStyle>
            <a:lvl1pPr algn="ctr">
              <a:defRPr sz="17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0321290" y="7508439"/>
            <a:ext cx="3360420" cy="431304"/>
          </a:xfrm>
          <a:prstGeom prst="rect">
            <a:avLst/>
          </a:prstGeom>
        </p:spPr>
        <p:txBody>
          <a:bodyPr vert="horz" lIns="128569" tIns="64283" rIns="128569" bIns="64283" rtlCol="0" anchor="ctr"/>
          <a:lstStyle>
            <a:lvl1pPr algn="r">
              <a:defRPr sz="1700">
                <a:solidFill>
                  <a:schemeClr val="tx1">
                    <a:tint val="75000"/>
                  </a:schemeClr>
                </a:solidFill>
              </a:defRPr>
            </a:lvl1pPr>
          </a:lstStyle>
          <a:p>
            <a:fld id="{513D215B-8ADE-4F0F-B793-5E3756E1B9EB}" type="slidenum">
              <a:rPr lang="zh-CN" altLang="en-US" smtClean="0"/>
            </a:fld>
            <a:endParaRPr lang="zh-CN" altLang="en-US"/>
          </a:p>
        </p:txBody>
      </p:sp>
      <p:pic>
        <p:nvPicPr>
          <p:cNvPr id="7" name="Picture 2" descr="D:\MyConfiguration\zxp09284\Desktop\同程艺龙PPT内页.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11386"/>
            <a:ext cx="14401800" cy="810061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ctr" defTabSz="1285875" rtl="0" eaLnBrk="1" latinLnBrk="0" hangingPunct="1">
        <a:spcBef>
          <a:spcPct val="0"/>
        </a:spcBef>
        <a:buNone/>
        <a:defRPr sz="6200" kern="1200">
          <a:solidFill>
            <a:schemeClr val="tx1"/>
          </a:solidFill>
          <a:latin typeface="+mj-lt"/>
          <a:ea typeface="+mj-ea"/>
          <a:cs typeface="+mj-cs"/>
        </a:defRPr>
      </a:lvl1pPr>
    </p:titleStyle>
    <p:bodyStyle>
      <a:lvl1pPr marL="481965" indent="-481965" algn="l" defTabSz="1285875"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4575" indent="-401955" algn="l" defTabSz="1285875"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7185" indent="-321310" algn="l" defTabSz="1285875"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9805" indent="-321310" algn="l" defTabSz="128587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93060" indent="-321310" algn="l" defTabSz="128587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35680" indent="-321310" algn="l" defTabSz="128587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8300" indent="-321310" algn="l" defTabSz="128587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21555" indent="-321310" algn="l" defTabSz="128587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4175" indent="-321310" algn="l" defTabSz="128587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zh-CN"/>
      </a:defPPr>
      <a:lvl1pPr marL="0" algn="l" defTabSz="1285875" rtl="0" eaLnBrk="1" latinLnBrk="0" hangingPunct="1">
        <a:defRPr sz="2500" kern="1200">
          <a:solidFill>
            <a:schemeClr val="tx1"/>
          </a:solidFill>
          <a:latin typeface="+mn-lt"/>
          <a:ea typeface="+mn-ea"/>
          <a:cs typeface="+mn-cs"/>
        </a:defRPr>
      </a:lvl1pPr>
      <a:lvl2pPr marL="642620" algn="l" defTabSz="1285875" rtl="0" eaLnBrk="1" latinLnBrk="0" hangingPunct="1">
        <a:defRPr sz="2500" kern="1200">
          <a:solidFill>
            <a:schemeClr val="tx1"/>
          </a:solidFill>
          <a:latin typeface="+mn-lt"/>
          <a:ea typeface="+mn-ea"/>
          <a:cs typeface="+mn-cs"/>
        </a:defRPr>
      </a:lvl2pPr>
      <a:lvl3pPr marL="1285875" algn="l" defTabSz="1285875" rtl="0" eaLnBrk="1" latinLnBrk="0" hangingPunct="1">
        <a:defRPr sz="2500" kern="1200">
          <a:solidFill>
            <a:schemeClr val="tx1"/>
          </a:solidFill>
          <a:latin typeface="+mn-lt"/>
          <a:ea typeface="+mn-ea"/>
          <a:cs typeface="+mn-cs"/>
        </a:defRPr>
      </a:lvl3pPr>
      <a:lvl4pPr marL="1928495" algn="l" defTabSz="1285875" rtl="0" eaLnBrk="1" latinLnBrk="0" hangingPunct="1">
        <a:defRPr sz="2500" kern="1200">
          <a:solidFill>
            <a:schemeClr val="tx1"/>
          </a:solidFill>
          <a:latin typeface="+mn-lt"/>
          <a:ea typeface="+mn-ea"/>
          <a:cs typeface="+mn-cs"/>
        </a:defRPr>
      </a:lvl4pPr>
      <a:lvl5pPr marL="2571115" algn="l" defTabSz="1285875" rtl="0" eaLnBrk="1" latinLnBrk="0" hangingPunct="1">
        <a:defRPr sz="2500" kern="1200">
          <a:solidFill>
            <a:schemeClr val="tx1"/>
          </a:solidFill>
          <a:latin typeface="+mn-lt"/>
          <a:ea typeface="+mn-ea"/>
          <a:cs typeface="+mn-cs"/>
        </a:defRPr>
      </a:lvl5pPr>
      <a:lvl6pPr marL="3214370" algn="l" defTabSz="1285875" rtl="0" eaLnBrk="1" latinLnBrk="0" hangingPunct="1">
        <a:defRPr sz="2500" kern="1200">
          <a:solidFill>
            <a:schemeClr val="tx1"/>
          </a:solidFill>
          <a:latin typeface="+mn-lt"/>
          <a:ea typeface="+mn-ea"/>
          <a:cs typeface="+mn-cs"/>
        </a:defRPr>
      </a:lvl6pPr>
      <a:lvl7pPr marL="3856990" algn="l" defTabSz="1285875" rtl="0" eaLnBrk="1" latinLnBrk="0" hangingPunct="1">
        <a:defRPr sz="2500" kern="1200">
          <a:solidFill>
            <a:schemeClr val="tx1"/>
          </a:solidFill>
          <a:latin typeface="+mn-lt"/>
          <a:ea typeface="+mn-ea"/>
          <a:cs typeface="+mn-cs"/>
        </a:defRPr>
      </a:lvl7pPr>
      <a:lvl8pPr marL="4500245" algn="l" defTabSz="1285875" rtl="0" eaLnBrk="1" latinLnBrk="0" hangingPunct="1">
        <a:defRPr sz="2500" kern="1200">
          <a:solidFill>
            <a:schemeClr val="tx1"/>
          </a:solidFill>
          <a:latin typeface="+mn-lt"/>
          <a:ea typeface="+mn-ea"/>
          <a:cs typeface="+mn-cs"/>
        </a:defRPr>
      </a:lvl8pPr>
      <a:lvl9pPr marL="5142865" algn="l" defTabSz="1285875"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3.xml"/><Relationship Id="rId2" Type="http://schemas.openxmlformats.org/officeDocument/2006/relationships/image" Target="../media/image12.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3.xml"/><Relationship Id="rId2" Type="http://schemas.openxmlformats.org/officeDocument/2006/relationships/hyperlink" Target="http://thesecretlivesofdata.com/raft/" TargetMode="External"/><Relationship Id="rId1" Type="http://schemas.openxmlformats.org/officeDocument/2006/relationships/hyperlink" Target="https://raft.github.io/raft.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3.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1944316" y="2738395"/>
            <a:ext cx="10009112" cy="880064"/>
          </a:xfrm>
          <a:prstGeom prst="rect">
            <a:avLst/>
          </a:prstGeom>
        </p:spPr>
        <p:txBody>
          <a:bodyPr vert="horz" lIns="94020" tIns="47011" rIns="94020" bIns="4701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400" b="1" dirty="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Raft</a:t>
            </a:r>
            <a:r>
              <a:rPr lang="zh-CN" altLang="zh-CN" sz="5400" b="1" dirty="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共识算法</a:t>
            </a:r>
            <a:endParaRPr lang="zh-CN" altLang="zh-CN" sz="5400" b="1" dirty="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p:txBody>
      </p:sp>
      <p:sp>
        <p:nvSpPr>
          <p:cNvPr id="4" name="TextBox 35"/>
          <p:cNvSpPr>
            <a:spLocks noChangeArrowheads="1"/>
          </p:cNvSpPr>
          <p:nvPr/>
        </p:nvSpPr>
        <p:spPr bwMode="auto">
          <a:xfrm>
            <a:off x="8497044" y="4410546"/>
            <a:ext cx="4680520" cy="1162050"/>
          </a:xfrm>
          <a:prstGeom prst="rect">
            <a:avLst/>
          </a:prstGeom>
          <a:noFill/>
          <a:ln w="9525">
            <a:noFill/>
            <a:miter lim="800000"/>
          </a:ln>
        </p:spPr>
        <p:txBody>
          <a:bodyPr wrap="square">
            <a:spAutoFit/>
          </a:bodyPr>
          <a:lstStyle/>
          <a:p>
            <a:pPr>
              <a:lnSpc>
                <a:spcPct val="120000"/>
              </a:lnSpc>
            </a:pPr>
            <a:r>
              <a:rPr lang="zh-CN" altLang="en-US" sz="2400" dirty="0" smtClean="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孙波</a:t>
            </a:r>
            <a:endParaRPr lang="zh-CN" altLang="en-US" sz="2400" dirty="0" smtClean="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a:p>
            <a:pPr>
              <a:lnSpc>
                <a:spcPct val="120000"/>
              </a:lnSpc>
            </a:pPr>
            <a:r>
              <a:rPr lang="en-US" sz="2400" dirty="0" smtClean="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2019</a:t>
            </a:r>
            <a:r>
              <a:rPr lang="zh-CN" altLang="en-US" sz="2400" dirty="0" smtClean="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年</a:t>
            </a:r>
            <a:r>
              <a:rPr lang="en-US" altLang="zh-CN" sz="2400" dirty="0" smtClean="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4</a:t>
            </a:r>
            <a:r>
              <a:rPr lang="zh-CN" altLang="en-US" sz="2400" dirty="0" smtClean="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月</a:t>
            </a:r>
            <a:endParaRPr lang="en-US" sz="2400" dirty="0">
              <a:solidFill>
                <a:schemeClr val="bg1">
                  <a:lumMod val="50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a:lnSpc>
                <a:spcPct val="120000"/>
              </a:lnSpc>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二、</a:t>
            </a:r>
            <a:r>
              <a:rPr lang="zh-CN" altLang="en-US" sz="2800" b="1" dirty="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基础概念</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2" name="TextBox 13"/>
          <p:cNvSpPr txBox="1"/>
          <p:nvPr/>
        </p:nvSpPr>
        <p:spPr>
          <a:xfrm>
            <a:off x="1336040" y="1112520"/>
            <a:ext cx="2175510"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en-US" sz="2400" dirty="0">
                <a:solidFill>
                  <a:schemeClr val="tx1"/>
                </a:solidFill>
                <a:latin typeface="微软雅黑" panose="020B0503020204020204" pitchFamily="34" charset="-122"/>
                <a:ea typeface="微软雅黑" panose="020B0503020204020204" pitchFamily="34" charset="-122"/>
              </a:rPr>
              <a:t>5</a:t>
            </a:r>
            <a:r>
              <a:rPr lang="zh-CN" altLang="en-US" sz="2400" dirty="0">
                <a:solidFill>
                  <a:schemeClr val="tx1"/>
                </a:solidFill>
                <a:latin typeface="微软雅黑" panose="020B0503020204020204" pitchFamily="34" charset="-122"/>
                <a:ea typeface="微软雅黑" panose="020B0503020204020204" pitchFamily="34" charset="-122"/>
              </a:rPr>
              <a:t>种特性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9" name="TextBox 13"/>
          <p:cNvSpPr txBox="1"/>
          <p:nvPr/>
        </p:nvSpPr>
        <p:spPr>
          <a:xfrm>
            <a:off x="2270125" y="5575300"/>
            <a:ext cx="6518275" cy="398780"/>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Raft 在任何时候都保证以上的各个特性</a:t>
            </a:r>
            <a:endParaRPr lang="en-US" altLang="zh-CN" sz="2000"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270125" y="1756410"/>
            <a:ext cx="10151110" cy="35020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三、主要内容</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14" name="TextBox 13"/>
          <p:cNvSpPr txBox="1"/>
          <p:nvPr/>
        </p:nvSpPr>
        <p:spPr>
          <a:xfrm>
            <a:off x="1677670" y="2323465"/>
            <a:ext cx="2570480" cy="2122805"/>
          </a:xfrm>
          <a:prstGeom prst="rect">
            <a:avLst/>
          </a:prstGeom>
          <a:noFill/>
        </p:spPr>
        <p:txBody>
          <a:bodyPr wrap="square" rtlCol="0">
            <a:spAutoFit/>
          </a:bodyPr>
          <a:lstStyle>
            <a:defPPr>
              <a:defRPr lang="zh-CN"/>
            </a:defPPr>
          </a:lstStyle>
          <a:p>
            <a:pPr marL="457200" indent="-457200">
              <a:buFont typeface="Arial" panose="020B0604020202020204" pitchFamily="34" charset="0"/>
              <a:buAutoNum type="arabicPeriod"/>
            </a:pPr>
            <a:r>
              <a:rPr lang="zh-CN" altLang="en-US" sz="2400" dirty="0">
                <a:solidFill>
                  <a:schemeClr val="tx1"/>
                </a:solidFill>
                <a:latin typeface="微软雅黑" panose="020B0503020204020204" pitchFamily="34" charset="-122"/>
                <a:ea typeface="微软雅黑" panose="020B0503020204020204" pitchFamily="34" charset="-122"/>
              </a:rPr>
              <a:t>领导人选举</a:t>
            </a:r>
            <a:endParaRPr lang="zh-CN" altLang="en-US" sz="2400" dirty="0">
              <a:solidFill>
                <a:schemeClr val="tx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AutoNum type="arabicPeriod"/>
            </a:pPr>
            <a:r>
              <a:rPr lang="zh-CN" altLang="en-US" sz="2400" dirty="0">
                <a:latin typeface="微软雅黑" panose="020B0503020204020204" pitchFamily="34" charset="-122"/>
                <a:ea typeface="微软雅黑" panose="020B0503020204020204" pitchFamily="34" charset="-122"/>
                <a:sym typeface="+mn-ea"/>
              </a:rPr>
              <a:t>日志复制</a:t>
            </a:r>
            <a:endParaRPr lang="zh-CN" altLang="en-US" sz="2400" dirty="0">
              <a:latin typeface="微软雅黑" panose="020B0503020204020204" pitchFamily="34" charset="-122"/>
              <a:ea typeface="微软雅黑" panose="020B0503020204020204" pitchFamily="34" charset="-122"/>
              <a:sym typeface="+mn-ea"/>
            </a:endParaRPr>
          </a:p>
          <a:p>
            <a:pPr marL="457200" indent="-457200">
              <a:buFont typeface="Arial" panose="020B0604020202020204" pitchFamily="34" charset="0"/>
              <a:buAutoNum type="arabicPeriod"/>
            </a:pPr>
            <a:r>
              <a:rPr lang="zh-CN" altLang="en-US" sz="2400" dirty="0">
                <a:latin typeface="微软雅黑" panose="020B0503020204020204" pitchFamily="34" charset="-122"/>
                <a:ea typeface="微软雅黑" panose="020B0503020204020204" pitchFamily="34" charset="-122"/>
                <a:sym typeface="+mn-ea"/>
              </a:rPr>
              <a:t>成员变更</a:t>
            </a:r>
            <a:endParaRPr lang="zh-CN" altLang="en-US" sz="2400" dirty="0">
              <a:latin typeface="微软雅黑" panose="020B0503020204020204" pitchFamily="34" charset="-122"/>
              <a:ea typeface="微软雅黑" panose="020B0503020204020204" pitchFamily="34" charset="-122"/>
              <a:sym typeface="+mn-ea"/>
            </a:endParaRPr>
          </a:p>
          <a:p>
            <a:pPr marL="457200" indent="-457200">
              <a:buFont typeface="Arial" panose="020B0604020202020204" pitchFamily="34" charset="0"/>
              <a:buAutoNum type="arabicPeriod"/>
            </a:pPr>
            <a:r>
              <a:rPr lang="zh-CN" altLang="en-US" sz="2400" dirty="0">
                <a:latin typeface="微软雅黑" panose="020B0503020204020204" pitchFamily="34" charset="-122"/>
                <a:ea typeface="微软雅黑" panose="020B0503020204020204" pitchFamily="34" charset="-122"/>
                <a:sym typeface="+mn-ea"/>
              </a:rPr>
              <a:t>时间和可用性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5205095" y="975360"/>
            <a:ext cx="7620000" cy="4819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三、主要内容 </a:t>
            </a:r>
            <a:r>
              <a:rPr lang="zh-CN" altLang="en-US" sz="2800" b="1" dirty="0" smtClean="0">
                <a:solidFill>
                  <a:prstClr val="black"/>
                </a:solidFill>
                <a:latin typeface="Arial" panose="020B0604020202020204"/>
                <a:ea typeface="等线" panose="02010600030101010101" pitchFamily="2" charset="-122"/>
                <a:sym typeface="+mn-ea"/>
              </a:rPr>
              <a:t>领导人选举</a:t>
            </a:r>
            <a:endParaRPr kumimoji="1" lang="zh-CN" altLang="en-US" sz="2800" b="1" i="0" u="none" strike="noStrike" kern="1200" cap="none" spc="0" normalizeH="0" baseline="0" dirty="0" smtClean="0">
              <a:solidFill>
                <a:prstClr val="black"/>
              </a:solidFill>
              <a:latin typeface="Arial" panose="020B0604020202020204"/>
              <a:ea typeface="等线" panose="02010600030101010101" pitchFamily="2" charset="-122"/>
              <a:cs typeface="+mn-cs"/>
              <a:sym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8383270" y="1642745"/>
            <a:ext cx="3933825" cy="3667125"/>
          </a:xfrm>
          <a:prstGeom prst="rect">
            <a:avLst/>
          </a:prstGeom>
        </p:spPr>
      </p:pic>
      <p:pic>
        <p:nvPicPr>
          <p:cNvPr id="2" name="图片 1" descr="raft_server_states"/>
          <p:cNvPicPr>
            <a:picLocks noChangeAspect="1"/>
          </p:cNvPicPr>
          <p:nvPr/>
        </p:nvPicPr>
        <p:blipFill>
          <a:blip r:embed="rId2"/>
          <a:stretch>
            <a:fillRect/>
          </a:stretch>
        </p:blipFill>
        <p:spPr>
          <a:xfrm>
            <a:off x="1541780" y="2186940"/>
            <a:ext cx="6362700" cy="2578100"/>
          </a:xfrm>
          <a:prstGeom prst="rect">
            <a:avLst/>
          </a:prstGeom>
        </p:spPr>
      </p:pic>
      <p:sp>
        <p:nvSpPr>
          <p:cNvPr id="7" name="TextBox 13"/>
          <p:cNvSpPr txBox="1"/>
          <p:nvPr/>
        </p:nvSpPr>
        <p:spPr>
          <a:xfrm>
            <a:off x="3609975" y="5503545"/>
            <a:ext cx="2226310"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节点状态转换</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三、主要内容 </a:t>
            </a:r>
            <a:r>
              <a:rPr lang="zh-CN" altLang="en-US" sz="2800" b="1" dirty="0" smtClean="0">
                <a:solidFill>
                  <a:prstClr val="black"/>
                </a:solidFill>
                <a:latin typeface="Arial" panose="020B0604020202020204"/>
                <a:ea typeface="等线" panose="02010600030101010101" pitchFamily="2" charset="-122"/>
                <a:sym typeface="+mn-ea"/>
              </a:rPr>
              <a:t>领导人选举</a:t>
            </a:r>
            <a:endParaRPr kumimoji="1" lang="zh-CN" altLang="en-US" sz="2800" b="1" i="0" u="none" strike="noStrike" kern="1200" cap="none" spc="0" normalizeH="0" baseline="0" dirty="0" smtClean="0">
              <a:solidFill>
                <a:prstClr val="black"/>
              </a:solidFill>
              <a:latin typeface="Arial" panose="020B0604020202020204"/>
              <a:ea typeface="等线" panose="02010600030101010101" pitchFamily="2" charset="-122"/>
              <a:cs typeface="+mn-cs"/>
              <a:sym typeface="微软雅黑" panose="020B0503020204020204" pitchFamily="34" charset="-122"/>
            </a:endParaRPr>
          </a:p>
        </p:txBody>
      </p:sp>
      <p:sp>
        <p:nvSpPr>
          <p:cNvPr id="2" name="TextBox 13"/>
          <p:cNvSpPr txBox="1"/>
          <p:nvPr/>
        </p:nvSpPr>
        <p:spPr>
          <a:xfrm>
            <a:off x="4782185" y="4705350"/>
            <a:ext cx="4838065"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Raft 把时间分割成任意长度的任期</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raft_terms"/>
          <p:cNvPicPr>
            <a:picLocks noChangeAspect="1"/>
          </p:cNvPicPr>
          <p:nvPr/>
        </p:nvPicPr>
        <p:blipFill>
          <a:blip r:embed="rId1"/>
          <a:stretch>
            <a:fillRect/>
          </a:stretch>
        </p:blipFill>
        <p:spPr>
          <a:xfrm>
            <a:off x="4711700" y="1895475"/>
            <a:ext cx="4978400" cy="20955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三、主要内容 </a:t>
            </a:r>
            <a:r>
              <a:rPr lang="zh-CN" altLang="en-US" sz="2800" b="1" dirty="0" smtClean="0">
                <a:solidFill>
                  <a:prstClr val="black"/>
                </a:solidFill>
                <a:latin typeface="Arial" panose="020B0604020202020204"/>
                <a:ea typeface="等线" panose="02010600030101010101" pitchFamily="2" charset="-122"/>
                <a:sym typeface="+mn-ea"/>
              </a:rPr>
              <a:t>日志复制</a:t>
            </a:r>
            <a:endParaRPr kumimoji="1" lang="zh-CN" altLang="en-US" sz="2800" b="1" i="0" u="none" strike="noStrike" kern="1200" cap="none" spc="0" normalizeH="0" baseline="0" dirty="0" smtClean="0">
              <a:solidFill>
                <a:prstClr val="black"/>
              </a:solidFill>
              <a:latin typeface="Arial" panose="020B0604020202020204"/>
              <a:ea typeface="等线" panose="02010600030101010101" pitchFamily="2" charset="-122"/>
              <a:cs typeface="+mn-cs"/>
              <a:sym typeface="微软雅黑" panose="020B0503020204020204" pitchFamily="34" charset="-122"/>
            </a:endParaRPr>
          </a:p>
        </p:txBody>
      </p:sp>
      <p:pic>
        <p:nvPicPr>
          <p:cNvPr id="4" name="图片 3" descr="raft_log_replication"/>
          <p:cNvPicPr>
            <a:picLocks noChangeAspect="1"/>
          </p:cNvPicPr>
          <p:nvPr/>
        </p:nvPicPr>
        <p:blipFill>
          <a:blip r:embed="rId1"/>
          <a:stretch>
            <a:fillRect/>
          </a:stretch>
        </p:blipFill>
        <p:spPr>
          <a:xfrm>
            <a:off x="6482080" y="1209040"/>
            <a:ext cx="6235700" cy="4635500"/>
          </a:xfrm>
          <a:prstGeom prst="rect">
            <a:avLst/>
          </a:prstGeom>
        </p:spPr>
      </p:pic>
      <p:sp>
        <p:nvSpPr>
          <p:cNvPr id="6" name="TextBox 13"/>
          <p:cNvSpPr txBox="1"/>
          <p:nvPr/>
        </p:nvSpPr>
        <p:spPr>
          <a:xfrm>
            <a:off x="911860" y="2134870"/>
            <a:ext cx="4853305" cy="304609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日志由有序序号标记的条目组成</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每个条目都包含创建时的任期号（图中框中的数字）和一个状态机需要执行的指令</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一个条目当可以安全的被应用到状态机中去的时候，就认为是可以提交了</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三、主要内容 </a:t>
            </a:r>
            <a:r>
              <a:rPr lang="zh-CN" altLang="en-US" sz="2800" b="1" dirty="0" smtClean="0">
                <a:solidFill>
                  <a:prstClr val="black"/>
                </a:solidFill>
                <a:latin typeface="Arial" panose="020B0604020202020204"/>
                <a:ea typeface="等线" panose="02010600030101010101" pitchFamily="2" charset="-122"/>
                <a:sym typeface="+mn-ea"/>
              </a:rPr>
              <a:t>日志复制</a:t>
            </a:r>
            <a:endParaRPr kumimoji="1" lang="zh-CN" altLang="en-US" sz="2800" b="1" i="0" u="none" strike="noStrike" kern="1200" cap="none" spc="0" normalizeH="0" baseline="0" dirty="0" smtClean="0">
              <a:solidFill>
                <a:prstClr val="black"/>
              </a:solidFill>
              <a:latin typeface="Arial" panose="020B0604020202020204"/>
              <a:ea typeface="等线" panose="02010600030101010101" pitchFamily="2" charset="-122"/>
              <a:cs typeface="+mn-cs"/>
              <a:sym typeface="微软雅黑" panose="020B0503020204020204" pitchFamily="34" charset="-122"/>
            </a:endParaRPr>
          </a:p>
        </p:txBody>
      </p:sp>
      <p:sp>
        <p:nvSpPr>
          <p:cNvPr id="6" name="TextBox 13"/>
          <p:cNvSpPr txBox="1"/>
          <p:nvPr/>
        </p:nvSpPr>
        <p:spPr>
          <a:xfrm>
            <a:off x="4774565" y="5075555"/>
            <a:ext cx="4853305"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领导人多次切换下如何保证安全性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2" name="图片 1" descr="raft_election_restriction"/>
          <p:cNvPicPr>
            <a:picLocks noChangeAspect="1"/>
          </p:cNvPicPr>
          <p:nvPr/>
        </p:nvPicPr>
        <p:blipFill>
          <a:blip r:embed="rId1"/>
          <a:stretch>
            <a:fillRect/>
          </a:stretch>
        </p:blipFill>
        <p:spPr>
          <a:xfrm>
            <a:off x="3769995" y="1371600"/>
            <a:ext cx="6565900" cy="30861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三、主要内容 成员变更</a:t>
            </a:r>
            <a:endParaRPr kumimoji="1" lang="zh-CN" altLang="en-US" sz="2800" b="1" i="0" u="none" strike="noStrike" kern="1200" cap="none" spc="0" normalizeH="0" baseline="0" dirty="0" smtClean="0">
              <a:solidFill>
                <a:prstClr val="black"/>
              </a:solidFill>
              <a:latin typeface="Arial" panose="020B0604020202020204"/>
              <a:ea typeface="等线" panose="02010600030101010101" pitchFamily="2" charset="-122"/>
              <a:cs typeface="+mn-cs"/>
              <a:sym typeface="微软雅黑" panose="020B0503020204020204" pitchFamily="34" charset="-122"/>
            </a:endParaRPr>
          </a:p>
        </p:txBody>
      </p:sp>
      <p:sp>
        <p:nvSpPr>
          <p:cNvPr id="6" name="TextBox 13"/>
          <p:cNvSpPr txBox="1"/>
          <p:nvPr/>
        </p:nvSpPr>
        <p:spPr>
          <a:xfrm>
            <a:off x="3770630" y="6226175"/>
            <a:ext cx="6857365" cy="82994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节点变更的问题：由于通知节点的时间不同，可能会造成同一个任期内产生</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个</a:t>
            </a:r>
            <a:r>
              <a:rPr lang="en-US" altLang="zh-CN" sz="2400" dirty="0">
                <a:solidFill>
                  <a:schemeClr val="tx1"/>
                </a:solidFill>
                <a:latin typeface="微软雅黑" panose="020B0503020204020204" pitchFamily="34" charset="-122"/>
                <a:ea typeface="微软雅黑" panose="020B0503020204020204" pitchFamily="34" charset="-122"/>
              </a:rPr>
              <a:t>leader</a:t>
            </a:r>
            <a:r>
              <a:rPr lang="zh-CN" altLang="en-US" sz="2400" dirty="0">
                <a:solidFill>
                  <a:schemeClr val="tx1"/>
                </a:solidFill>
                <a:latin typeface="微软雅黑" panose="020B0503020204020204" pitchFamily="34" charset="-122"/>
                <a:ea typeface="微软雅黑" panose="020B0503020204020204" pitchFamily="34" charset="-122"/>
              </a:rPr>
              <a:t>的情况</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4" name="图片 3" descr="cluster_memship_wrong"/>
          <p:cNvPicPr>
            <a:picLocks noChangeAspect="1"/>
          </p:cNvPicPr>
          <p:nvPr/>
        </p:nvPicPr>
        <p:blipFill>
          <a:blip r:embed="rId1"/>
          <a:stretch>
            <a:fillRect/>
          </a:stretch>
        </p:blipFill>
        <p:spPr>
          <a:xfrm>
            <a:off x="3770630" y="1050925"/>
            <a:ext cx="6861175" cy="465264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三、主要内容 时间和可用性</a:t>
            </a:r>
            <a:endParaRPr kumimoji="1" lang="zh-CN" altLang="en-US" sz="2800" b="1" i="0" u="none" strike="noStrike" kern="1200" cap="none" spc="0" normalizeH="0" baseline="0" dirty="0" smtClean="0">
              <a:solidFill>
                <a:prstClr val="black"/>
              </a:solidFill>
              <a:latin typeface="Arial" panose="020B0604020202020204"/>
              <a:ea typeface="等线" panose="02010600030101010101" pitchFamily="2" charset="-122"/>
              <a:cs typeface="+mn-cs"/>
              <a:sym typeface="微软雅黑" panose="020B0503020204020204" pitchFamily="34" charset="-122"/>
            </a:endParaRPr>
          </a:p>
        </p:txBody>
      </p:sp>
      <p:sp>
        <p:nvSpPr>
          <p:cNvPr id="6" name="TextBox 13"/>
          <p:cNvSpPr txBox="1"/>
          <p:nvPr/>
        </p:nvSpPr>
        <p:spPr>
          <a:xfrm>
            <a:off x="745490" y="1353185"/>
            <a:ext cx="10323830" cy="82994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sz="2400" dirty="0">
                <a:solidFill>
                  <a:schemeClr val="tx1"/>
                </a:solidFill>
                <a:latin typeface="微软雅黑" panose="020B0503020204020204" pitchFamily="34" charset="-122"/>
                <a:ea typeface="微软雅黑" panose="020B0503020204020204" pitchFamily="34" charset="-122"/>
              </a:rPr>
              <a:t>领导人选举是 Raft 中对时间要求最为关键的方面。Raft 可以选举出并维持一个稳定的领导人除非整个系统满</a:t>
            </a:r>
            <a:r>
              <a:rPr lang="zh-CN" sz="2400" dirty="0">
                <a:solidFill>
                  <a:schemeClr val="tx1"/>
                </a:solidFill>
                <a:latin typeface="微软雅黑" panose="020B0503020204020204" pitchFamily="34" charset="-122"/>
                <a:ea typeface="微软雅黑" panose="020B0503020204020204" pitchFamily="34" charset="-122"/>
              </a:rPr>
              <a:t>下面</a:t>
            </a:r>
            <a:r>
              <a:rPr sz="2400" dirty="0">
                <a:solidFill>
                  <a:schemeClr val="tx1"/>
                </a:solidFill>
                <a:latin typeface="微软雅黑" panose="020B0503020204020204" pitchFamily="34" charset="-122"/>
                <a:ea typeface="微软雅黑" panose="020B0503020204020204" pitchFamily="34" charset="-122"/>
              </a:rPr>
              <a:t>的时间要求</a:t>
            </a:r>
            <a:endParaRPr sz="2400" dirty="0">
              <a:solidFill>
                <a:schemeClr val="tx1"/>
              </a:solidFill>
              <a:latin typeface="微软雅黑" panose="020B0503020204020204" pitchFamily="34" charset="-122"/>
              <a:ea typeface="微软雅黑" panose="020B0503020204020204" pitchFamily="34" charset="-122"/>
            </a:endParaRPr>
          </a:p>
        </p:txBody>
      </p:sp>
      <p:sp>
        <p:nvSpPr>
          <p:cNvPr id="2" name="TextBox 13"/>
          <p:cNvSpPr txBox="1"/>
          <p:nvPr/>
        </p:nvSpPr>
        <p:spPr>
          <a:xfrm>
            <a:off x="2947035" y="2969895"/>
            <a:ext cx="7645400"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sz="2400" dirty="0">
                <a:solidFill>
                  <a:schemeClr val="tx1"/>
                </a:solidFill>
                <a:latin typeface="微软雅黑" panose="020B0503020204020204" pitchFamily="34" charset="-122"/>
                <a:ea typeface="微软雅黑" panose="020B0503020204020204" pitchFamily="34" charset="-122"/>
              </a:rPr>
              <a:t>广播时间 &lt;&lt; 选举超时时间 &lt;&lt; 平均故障间隔时间</a:t>
            </a:r>
            <a:endParaRPr sz="2400" dirty="0">
              <a:solidFill>
                <a:schemeClr val="tx1"/>
              </a:solidFill>
              <a:latin typeface="微软雅黑" panose="020B0503020204020204" pitchFamily="34" charset="-122"/>
              <a:ea typeface="微软雅黑" panose="020B0503020204020204" pitchFamily="34" charset="-122"/>
            </a:endParaRPr>
          </a:p>
        </p:txBody>
      </p:sp>
      <p:sp>
        <p:nvSpPr>
          <p:cNvPr id="5" name="TextBox 13"/>
          <p:cNvSpPr txBox="1"/>
          <p:nvPr/>
        </p:nvSpPr>
        <p:spPr>
          <a:xfrm>
            <a:off x="745490" y="4864735"/>
            <a:ext cx="10323830"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sz="2400" dirty="0">
                <a:solidFill>
                  <a:schemeClr val="tx1"/>
                </a:solidFill>
                <a:latin typeface="微软雅黑" panose="020B0503020204020204" pitchFamily="34" charset="-122"/>
                <a:ea typeface="微软雅黑" panose="020B0503020204020204" pitchFamily="34" charset="-122"/>
              </a:rPr>
              <a:t>比如广播时间在</a:t>
            </a:r>
            <a:r>
              <a:rPr lang="en-US" altLang="zh-CN" sz="2400" dirty="0">
                <a:solidFill>
                  <a:schemeClr val="tx1"/>
                </a:solidFill>
                <a:latin typeface="微软雅黑" panose="020B0503020204020204" pitchFamily="34" charset="-122"/>
                <a:ea typeface="微软雅黑" panose="020B0503020204020204" pitchFamily="34" charset="-122"/>
              </a:rPr>
              <a:t>0.5~20ms</a:t>
            </a:r>
            <a:r>
              <a:rPr lang="zh-CN" altLang="en-US" sz="2400" dirty="0">
                <a:solidFill>
                  <a:schemeClr val="tx1"/>
                </a:solidFill>
                <a:latin typeface="微软雅黑" panose="020B0503020204020204" pitchFamily="34" charset="-122"/>
                <a:ea typeface="微软雅黑" panose="020B0503020204020204" pitchFamily="34" charset="-122"/>
              </a:rPr>
              <a:t>，则超时选举时间选为</a:t>
            </a:r>
            <a:r>
              <a:rPr lang="en-US" altLang="zh-CN" sz="2400" dirty="0">
                <a:solidFill>
                  <a:schemeClr val="tx1"/>
                </a:solidFill>
                <a:latin typeface="微软雅黑" panose="020B0503020204020204" pitchFamily="34" charset="-122"/>
                <a:ea typeface="微软雅黑" panose="020B0503020204020204" pitchFamily="34" charset="-122"/>
              </a:rPr>
              <a:t>10~500ms</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参考资料</a:t>
            </a:r>
            <a:endParaRPr kumimoji="1" lang="en-US" altLang="zh-CN" sz="2800" b="1" i="0" u="none" strike="noStrike" kern="1200" cap="none" spc="0" normalizeH="0" baseline="0" dirty="0" smtClean="0">
              <a:solidFill>
                <a:prstClr val="black"/>
              </a:solidFill>
              <a:latin typeface="Arial" panose="020B0604020202020204"/>
              <a:ea typeface="等线" panose="02010600030101010101" pitchFamily="2" charset="-122"/>
              <a:cs typeface="+mn-cs"/>
              <a:sym typeface="微软雅黑" panose="020B0503020204020204" pitchFamily="34" charset="-122"/>
            </a:endParaRPr>
          </a:p>
        </p:txBody>
      </p:sp>
      <p:sp>
        <p:nvSpPr>
          <p:cNvPr id="6" name="TextBox 13"/>
          <p:cNvSpPr txBox="1"/>
          <p:nvPr/>
        </p:nvSpPr>
        <p:spPr>
          <a:xfrm>
            <a:off x="745490" y="1353185"/>
            <a:ext cx="12525375" cy="1168400"/>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sz="2000" dirty="0">
                <a:latin typeface="微软雅黑" panose="020B0503020204020204" pitchFamily="34" charset="-122"/>
                <a:ea typeface="微软雅黑" panose="020B0503020204020204" pitchFamily="34" charset="-122"/>
                <a:sym typeface="+mn-ea"/>
              </a:rPr>
              <a:t>《In Search of an Understandable Consensus Algorithm》</a:t>
            </a:r>
            <a:r>
              <a:rPr lang="en-US" altLang="zh-CN" sz="2000" dirty="0">
                <a:latin typeface="微软雅黑" panose="020B0503020204020204" pitchFamily="34" charset="-122"/>
                <a:ea typeface="微软雅黑" panose="020B0503020204020204" pitchFamily="34" charset="-122"/>
                <a:sym typeface="+mn-ea"/>
              </a:rPr>
              <a:t>by Diego Ongaro and John Ousterhout Stanford University. </a:t>
            </a:r>
            <a:r>
              <a:rPr sz="2000" dirty="0">
                <a:latin typeface="微软雅黑" panose="020B0503020204020204" pitchFamily="34" charset="-122"/>
                <a:ea typeface="微软雅黑" panose="020B0503020204020204" pitchFamily="34" charset="-122"/>
                <a:sym typeface="+mn-ea"/>
                <a:hlinkClick r:id="rId1" tooltip="" action="ppaction://hlinkfile"/>
              </a:rPr>
              <a:t>https://raft.github.io/raft.pdf</a:t>
            </a:r>
            <a:endParaRPr sz="2000" dirty="0">
              <a:latin typeface="微软雅黑" panose="020B0503020204020204" pitchFamily="34" charset="-122"/>
              <a:ea typeface="微软雅黑" panose="020B0503020204020204" pitchFamily="34" charset="-122"/>
              <a:sym typeface="+mn-ea"/>
              <a:hlinkClick r:id="rId1" tooltip="" action="ppaction://hlinkfile"/>
            </a:endParaRPr>
          </a:p>
          <a:p>
            <a:pPr marL="0" indent="0">
              <a:buFont typeface="Arial" panose="020B0604020202020204" pitchFamily="34" charset="0"/>
              <a:buNone/>
            </a:pPr>
            <a:r>
              <a:rPr sz="2000" dirty="0">
                <a:latin typeface="微软雅黑" panose="020B0503020204020204" pitchFamily="34" charset="-122"/>
                <a:ea typeface="微软雅黑" panose="020B0503020204020204" pitchFamily="34" charset="-122"/>
                <a:sym typeface="+mn-ea"/>
              </a:rPr>
              <a:t> </a:t>
            </a:r>
            <a:r>
              <a:rPr lang="zh-CN" sz="2000" dirty="0">
                <a:latin typeface="微软雅黑" panose="020B0503020204020204" pitchFamily="34" charset="-122"/>
                <a:ea typeface="微软雅黑" panose="020B0503020204020204" pitchFamily="34" charset="-122"/>
                <a:sym typeface="+mn-ea"/>
              </a:rPr>
              <a:t>原理动画</a:t>
            </a:r>
            <a:r>
              <a:rPr lang="en-US" alt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 </a:t>
            </a:r>
            <a:r>
              <a:rPr sz="2000" dirty="0">
                <a:latin typeface="微软雅黑" panose="020B0503020204020204" pitchFamily="34" charset="-122"/>
                <a:ea typeface="微软雅黑" panose="020B0503020204020204" pitchFamily="34" charset="-122"/>
                <a:sym typeface="+mn-ea"/>
                <a:hlinkClick r:id="rId2" tooltip=""/>
              </a:rPr>
              <a:t>http://thesecretlivesofdata.com/raft/</a:t>
            </a:r>
            <a:endParaRPr sz="20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449289"/>
            <a:ext cx="14401800" cy="2091388"/>
          </a:xfrm>
          <a:prstGeom prst="rect">
            <a:avLst/>
          </a:prstGeom>
          <a:solidFill>
            <a:srgbClr val="EF8207"/>
          </a:solidFill>
          <a:ln w="3175">
            <a:noFill/>
          </a:ln>
        </p:spPr>
        <p:txBody>
          <a:bodyPr wrap="square" lIns="80560" tIns="0" rIns="40925" bIns="32225" rtlCol="0" anchor="ctr">
            <a:no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 name="TextBox 1"/>
          <p:cNvSpPr txBox="1"/>
          <p:nvPr/>
        </p:nvSpPr>
        <p:spPr>
          <a:xfrm>
            <a:off x="4832640" y="3134240"/>
            <a:ext cx="4512501" cy="749213"/>
          </a:xfrm>
          <a:prstGeom prst="rect">
            <a:avLst/>
          </a:prstGeom>
          <a:noFill/>
        </p:spPr>
        <p:txBody>
          <a:bodyPr wrap="square" lIns="40925" tIns="20464" rIns="40925" bIns="20464" rtlCol="0">
            <a:spAutoFit/>
          </a:bodyPr>
          <a:lstStyle/>
          <a:p>
            <a:pPr algn="ctr"/>
            <a:r>
              <a:rPr lang="zh-CN" altLang="en-US" sz="4600" b="1" dirty="0">
                <a:solidFill>
                  <a:srgbClr val="FFFFFF"/>
                </a:solidFill>
                <a:latin typeface="微软雅黑" panose="020B0503020204020204" pitchFamily="34" charset="-122"/>
                <a:ea typeface="微软雅黑" panose="020B0503020204020204" pitchFamily="34" charset="-122"/>
              </a:rPr>
              <a:t>谢谢观赏</a:t>
            </a:r>
            <a:endParaRPr lang="zh-CN" altLang="en-US" sz="46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p:cNvSpPr>
            <a:spLocks noGrp="1" noChangeArrowheads="1"/>
          </p:cNvSpPr>
          <p:nvPr>
            <p:ph type="ctrTitle"/>
          </p:nvPr>
        </p:nvSpPr>
        <p:spPr>
          <a:xfrm>
            <a:off x="595704" y="578913"/>
            <a:ext cx="3040512" cy="1247539"/>
          </a:xfrm>
        </p:spPr>
        <p:txBody>
          <a:bodyPr>
            <a:noAutofit/>
          </a:bodyPr>
          <a:lstStyle/>
          <a:p>
            <a:pPr algn="l">
              <a:lnSpc>
                <a:spcPct val="90000"/>
              </a:lnSpc>
            </a:pPr>
            <a:r>
              <a:rPr lang="zh-CN" altLang="en-US" sz="5700" dirty="0">
                <a:solidFill>
                  <a:srgbClr val="FF6801"/>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目录</a:t>
            </a:r>
            <a:endParaRPr lang="zh-CN" altLang="en-US" sz="5700" dirty="0">
              <a:solidFill>
                <a:srgbClr val="FF6801"/>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p:txBody>
      </p:sp>
      <p:sp>
        <p:nvSpPr>
          <p:cNvPr id="50" name="Rectangle 3"/>
          <p:cNvSpPr>
            <a:spLocks noGrp="1" noChangeArrowheads="1"/>
          </p:cNvSpPr>
          <p:nvPr>
            <p:ph type="ctrTitle" idx="4294967295"/>
          </p:nvPr>
        </p:nvSpPr>
        <p:spPr>
          <a:xfrm>
            <a:off x="0" y="1101725"/>
            <a:ext cx="4230688" cy="1247775"/>
          </a:xfrm>
        </p:spPr>
        <p:txBody>
          <a:bodyPr>
            <a:noAutofit/>
          </a:bodyPr>
          <a:lstStyle/>
          <a:p>
            <a:pPr algn="l">
              <a:lnSpc>
                <a:spcPct val="90000"/>
              </a:lnSpc>
            </a:pPr>
            <a:r>
              <a:rPr lang="en-US" altLang="zh-CN" sz="2800" dirty="0">
                <a:solidFill>
                  <a:schemeClr val="bg1">
                    <a:lumMod val="7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  </a:t>
            </a:r>
            <a:r>
              <a:rPr lang="en-US" altLang="zh-CN" sz="2800" dirty="0" smtClean="0">
                <a:solidFill>
                  <a:schemeClr val="bg1">
                    <a:lumMod val="7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      contents</a:t>
            </a:r>
            <a:endParaRPr lang="zh-CN" altLang="en-US" sz="2800" dirty="0">
              <a:solidFill>
                <a:schemeClr val="bg1">
                  <a:lumMod val="7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p:txBody>
      </p:sp>
      <p:sp>
        <p:nvSpPr>
          <p:cNvPr id="36" name="TextBox 35"/>
          <p:cNvSpPr>
            <a:spLocks noChangeArrowheads="1"/>
          </p:cNvSpPr>
          <p:nvPr/>
        </p:nvSpPr>
        <p:spPr bwMode="auto">
          <a:xfrm>
            <a:off x="4031781" y="2251065"/>
            <a:ext cx="7910844" cy="882015"/>
          </a:xfrm>
          <a:prstGeom prst="rect">
            <a:avLst/>
          </a:prstGeom>
          <a:noFill/>
          <a:ln w="9525">
            <a:noFill/>
            <a:miter lim="800000"/>
          </a:ln>
        </p:spPr>
        <p:txBody>
          <a:bodyPr wrap="square" lIns="144013" tIns="72007" rIns="144013" bIns="72007">
            <a:spAutoFit/>
          </a:bodyPr>
          <a:lstStyle/>
          <a:p>
            <a:pPr>
              <a:lnSpc>
                <a:spcPct val="120000"/>
              </a:lnSpc>
            </a:pPr>
            <a:r>
              <a:rPr lang="en-US" altLang="zh-CN" sz="4000" b="1" dirty="0" smtClean="0">
                <a:solidFill>
                  <a:schemeClr val="tx1">
                    <a:lumMod val="65000"/>
                    <a:lumOff val="3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raft</a:t>
            </a:r>
            <a:r>
              <a:rPr lang="zh-CN" altLang="en-US" sz="4000" b="1" dirty="0" smtClean="0">
                <a:solidFill>
                  <a:schemeClr val="tx1">
                    <a:lumMod val="65000"/>
                    <a:lumOff val="3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简介</a:t>
            </a:r>
            <a:endParaRPr lang="en-US" altLang="zh-CN" sz="4000" b="1" dirty="0">
              <a:solidFill>
                <a:schemeClr val="tx1">
                  <a:lumMod val="65000"/>
                  <a:lumOff val="3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p:txBody>
      </p:sp>
      <p:sp>
        <p:nvSpPr>
          <p:cNvPr id="2" name="椭圆 1"/>
          <p:cNvSpPr/>
          <p:nvPr/>
        </p:nvSpPr>
        <p:spPr>
          <a:xfrm>
            <a:off x="3237893" y="2359456"/>
            <a:ext cx="680400" cy="680400"/>
          </a:xfrm>
          <a:prstGeom prst="ellipse">
            <a:avLst/>
          </a:prstGeom>
          <a:solidFill>
            <a:srgbClr val="FF680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13" tIns="72007" rIns="144013" bIns="72007" rtlCol="0" anchor="ctr"/>
          <a:lstStyle/>
          <a:p>
            <a:pPr algn="ctr" defTabSz="1440180" eaLnBrk="1" fontAlgn="auto" hangingPunct="1">
              <a:spcBef>
                <a:spcPts val="0"/>
              </a:spcBef>
              <a:spcAft>
                <a:spcPts val="0"/>
              </a:spcAft>
            </a:pPr>
            <a:r>
              <a:rPr kumimoji="0" lang="en-US" altLang="zh-CN" sz="2800" dirty="0">
                <a:solidFill>
                  <a:prstClr val="white"/>
                </a:solidFill>
                <a:latin typeface="Arial" panose="020B0604020202020204" pitchFamily="34" charset="0"/>
                <a:ea typeface="等线" panose="02010600030101010101" pitchFamily="2" charset="-122"/>
                <a:cs typeface="Arial" panose="020B0604020202020204" pitchFamily="34" charset="0"/>
              </a:rPr>
              <a:t>1</a:t>
            </a:r>
            <a:endParaRPr kumimoji="0" lang="zh-CN" altLang="en-US" sz="2800" dirty="0">
              <a:solidFill>
                <a:prstClr val="white"/>
              </a:solidFill>
              <a:latin typeface="Arial" panose="020B0604020202020204" pitchFamily="34" charset="0"/>
              <a:ea typeface="等线" panose="02010600030101010101" pitchFamily="2" charset="-122"/>
              <a:cs typeface="Arial" panose="020B0604020202020204" pitchFamily="34" charset="0"/>
            </a:endParaRPr>
          </a:p>
        </p:txBody>
      </p:sp>
      <p:sp>
        <p:nvSpPr>
          <p:cNvPr id="47" name="椭圆 46"/>
          <p:cNvSpPr/>
          <p:nvPr/>
        </p:nvSpPr>
        <p:spPr>
          <a:xfrm>
            <a:off x="3237893" y="3366278"/>
            <a:ext cx="680400" cy="680400"/>
          </a:xfrm>
          <a:prstGeom prst="ellipse">
            <a:avLst/>
          </a:prstGeom>
          <a:solidFill>
            <a:srgbClr val="FF680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13" tIns="72007" rIns="144013" bIns="72007" rtlCol="0" anchor="ctr"/>
          <a:lstStyle/>
          <a:p>
            <a:pPr algn="ctr" defTabSz="1440180" eaLnBrk="1" fontAlgn="auto" hangingPunct="1">
              <a:spcBef>
                <a:spcPts val="0"/>
              </a:spcBef>
              <a:spcAft>
                <a:spcPts val="0"/>
              </a:spcAft>
            </a:pPr>
            <a:r>
              <a:rPr kumimoji="0" lang="en-US" altLang="zh-CN" sz="2800" dirty="0">
                <a:solidFill>
                  <a:prstClr val="white"/>
                </a:solidFill>
                <a:latin typeface="Arial" panose="020B0604020202020204" pitchFamily="34" charset="0"/>
                <a:ea typeface="等线" panose="02010600030101010101" pitchFamily="2" charset="-122"/>
                <a:cs typeface="Arial" panose="020B0604020202020204" pitchFamily="34" charset="0"/>
              </a:rPr>
              <a:t>2</a:t>
            </a:r>
            <a:endParaRPr kumimoji="0" lang="zh-CN" altLang="en-US" sz="2800" dirty="0">
              <a:solidFill>
                <a:prstClr val="white"/>
              </a:solidFill>
              <a:latin typeface="Arial" panose="020B0604020202020204" pitchFamily="34" charset="0"/>
              <a:ea typeface="等线" panose="02010600030101010101" pitchFamily="2" charset="-122"/>
              <a:cs typeface="Arial" panose="020B0604020202020204" pitchFamily="34" charset="0"/>
            </a:endParaRPr>
          </a:p>
        </p:txBody>
      </p:sp>
      <p:sp>
        <p:nvSpPr>
          <p:cNvPr id="16" name="TextBox 35"/>
          <p:cNvSpPr>
            <a:spLocks noChangeArrowheads="1"/>
          </p:cNvSpPr>
          <p:nvPr/>
        </p:nvSpPr>
        <p:spPr bwMode="auto">
          <a:xfrm>
            <a:off x="4031781" y="3262911"/>
            <a:ext cx="7910844" cy="882015"/>
          </a:xfrm>
          <a:prstGeom prst="rect">
            <a:avLst/>
          </a:prstGeom>
          <a:noFill/>
          <a:ln w="9525">
            <a:noFill/>
            <a:miter lim="800000"/>
          </a:ln>
        </p:spPr>
        <p:txBody>
          <a:bodyPr wrap="square" lIns="144013" tIns="72007" rIns="144013" bIns="72007">
            <a:spAutoFit/>
          </a:bodyPr>
          <a:lstStyle/>
          <a:p>
            <a:pPr>
              <a:lnSpc>
                <a:spcPct val="120000"/>
              </a:lnSpc>
            </a:pPr>
            <a:r>
              <a:rPr lang="zh-CN" altLang="en-US" sz="4000" b="1" dirty="0">
                <a:solidFill>
                  <a:schemeClr val="tx1">
                    <a:lumMod val="65000"/>
                    <a:lumOff val="3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基础概念</a:t>
            </a:r>
            <a:endParaRPr lang="zh-CN" altLang="en-US" sz="4000" b="1" dirty="0">
              <a:solidFill>
                <a:schemeClr val="tx1">
                  <a:lumMod val="65000"/>
                  <a:lumOff val="3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p:txBody>
      </p:sp>
      <p:sp>
        <p:nvSpPr>
          <p:cNvPr id="8" name="椭圆 7"/>
          <p:cNvSpPr/>
          <p:nvPr/>
        </p:nvSpPr>
        <p:spPr>
          <a:xfrm>
            <a:off x="3237893" y="4403805"/>
            <a:ext cx="680400" cy="680400"/>
          </a:xfrm>
          <a:prstGeom prst="ellipse">
            <a:avLst/>
          </a:prstGeom>
          <a:solidFill>
            <a:srgbClr val="FF680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13" tIns="72007" rIns="144013" bIns="72007" rtlCol="0" anchor="ctr"/>
          <a:lstStyle/>
          <a:p>
            <a:pPr algn="ctr" defTabSz="1440180" eaLnBrk="1" fontAlgn="auto" hangingPunct="1">
              <a:spcBef>
                <a:spcPts val="0"/>
              </a:spcBef>
              <a:spcAft>
                <a:spcPts val="0"/>
              </a:spcAft>
            </a:pPr>
            <a:r>
              <a:rPr kumimoji="0" lang="en-US" altLang="zh-CN" sz="2800" dirty="0" smtClean="0">
                <a:solidFill>
                  <a:prstClr val="white"/>
                </a:solidFill>
                <a:latin typeface="Arial" panose="020B0604020202020204" pitchFamily="34" charset="0"/>
                <a:ea typeface="等线" panose="02010600030101010101" pitchFamily="2" charset="-122"/>
                <a:cs typeface="Arial" panose="020B0604020202020204" pitchFamily="34" charset="0"/>
              </a:rPr>
              <a:t>3</a:t>
            </a:r>
            <a:endParaRPr kumimoji="0" lang="zh-CN" altLang="en-US" sz="2800" dirty="0">
              <a:solidFill>
                <a:prstClr val="white"/>
              </a:solidFill>
              <a:latin typeface="Arial" panose="020B0604020202020204" pitchFamily="34" charset="0"/>
              <a:ea typeface="等线" panose="02010600030101010101" pitchFamily="2" charset="-122"/>
              <a:cs typeface="Arial" panose="020B0604020202020204" pitchFamily="34" charset="0"/>
            </a:endParaRPr>
          </a:p>
        </p:txBody>
      </p:sp>
      <p:sp>
        <p:nvSpPr>
          <p:cNvPr id="9" name="TextBox 35"/>
          <p:cNvSpPr>
            <a:spLocks noChangeArrowheads="1"/>
          </p:cNvSpPr>
          <p:nvPr/>
        </p:nvSpPr>
        <p:spPr bwMode="auto">
          <a:xfrm>
            <a:off x="4031781" y="4300438"/>
            <a:ext cx="7910844" cy="882015"/>
          </a:xfrm>
          <a:prstGeom prst="rect">
            <a:avLst/>
          </a:prstGeom>
          <a:noFill/>
          <a:ln w="9525">
            <a:noFill/>
            <a:miter lim="800000"/>
          </a:ln>
        </p:spPr>
        <p:txBody>
          <a:bodyPr wrap="square" lIns="144013" tIns="72007" rIns="144013" bIns="72007">
            <a:spAutoFit/>
          </a:bodyPr>
          <a:lstStyle/>
          <a:p>
            <a:pPr>
              <a:lnSpc>
                <a:spcPct val="120000"/>
              </a:lnSpc>
            </a:pPr>
            <a:r>
              <a:rPr lang="zh-CN" altLang="en-US" sz="4000" b="1" dirty="0">
                <a:solidFill>
                  <a:schemeClr val="tx1">
                    <a:lumMod val="65000"/>
                    <a:lumOff val="3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rPr>
              <a:t>主要内容</a:t>
            </a:r>
            <a:endParaRPr lang="zh-CN" altLang="en-US" sz="4000" b="1" dirty="0">
              <a:solidFill>
                <a:schemeClr val="tx1">
                  <a:lumMod val="65000"/>
                  <a:lumOff val="35000"/>
                </a:schemeClr>
              </a:solidFill>
              <a:latin typeface="Arial" panose="020B0604020202020204" pitchFamily="34" charset="0"/>
              <a:ea typeface="等线" panose="02010600030101010101" pitchFamily="2" charset="-122"/>
              <a:cs typeface="Arial" panose="020B0604020202020204" pitchFamily="34" charset="0"/>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一、</a:t>
            </a:r>
            <a:r>
              <a:rPr lang="en-US" altLang="zh-CN" sz="2800" b="1" dirty="0" smtClean="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raft</a:t>
            </a:r>
            <a:r>
              <a:rPr lang="zh-CN" altLang="en-US" sz="2800" b="1" dirty="0" smtClean="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简介</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14" name="TextBox 13"/>
          <p:cNvSpPr txBox="1"/>
          <p:nvPr/>
        </p:nvSpPr>
        <p:spPr>
          <a:xfrm>
            <a:off x="1336040" y="1112520"/>
            <a:ext cx="11230610" cy="504634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Raft 是一种通过日志复制来实现的一致性算法，提供了和(多重)Paxos 算法相同的功能和性能，但是它的算法结构更容易理解和应用。Raft 有几个关键模块：</a:t>
            </a:r>
            <a:r>
              <a:rPr lang="zh-CN" altLang="en-US" sz="2400" b="1" dirty="0">
                <a:solidFill>
                  <a:schemeClr val="tx1"/>
                </a:solidFill>
                <a:latin typeface="微软雅黑" panose="020B0503020204020204" pitchFamily="34" charset="-122"/>
                <a:ea typeface="微软雅黑" panose="020B0503020204020204" pitchFamily="34" charset="-122"/>
              </a:rPr>
              <a:t>领导人选举</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日志复制</a:t>
            </a:r>
            <a:r>
              <a:rPr lang="zh-CN" altLang="en-US" sz="2400" dirty="0">
                <a:solidFill>
                  <a:schemeClr val="tx1"/>
                </a:solidFill>
                <a:latin typeface="微软雅黑" panose="020B0503020204020204" pitchFamily="34" charset="-122"/>
                <a:ea typeface="微软雅黑" panose="020B0503020204020204" pitchFamily="34" charset="-122"/>
              </a:rPr>
              <a:t>和</a:t>
            </a:r>
            <a:r>
              <a:rPr lang="zh-CN" altLang="en-US" sz="2400" b="1" dirty="0">
                <a:solidFill>
                  <a:schemeClr val="tx1"/>
                </a:solidFill>
                <a:latin typeface="微软雅黑" panose="020B0503020204020204" pitchFamily="34" charset="-122"/>
                <a:ea typeface="微软雅黑" panose="020B0503020204020204" pitchFamily="34" charset="-122"/>
              </a:rPr>
              <a:t>安全性</a:t>
            </a:r>
            <a:endParaRPr lang="zh-CN" altLang="en-US" sz="2400" b="1" dirty="0">
              <a:solidFill>
                <a:schemeClr val="tx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一致性算法允许一组机器像一个整体一样工作，即使其中一些发生故障也能够继续正常的提供服务。因此，一致性算法在构建可信赖的大规模系统中扮演着重要角色。</a:t>
            </a:r>
            <a:r>
              <a:rPr lang="zh-CN" altLang="en-US" sz="2400" dirty="0">
                <a:latin typeface="微软雅黑" panose="020B0503020204020204" pitchFamily="34" charset="-122"/>
                <a:ea typeface="微软雅黑" panose="020B0503020204020204" pitchFamily="34" charset="-122"/>
                <a:sym typeface="+mn-ea"/>
              </a:rPr>
              <a:t>一致性算法包含一下特点</a:t>
            </a:r>
            <a:r>
              <a:rPr lang="en-US" altLang="zh-CN"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marL="914400" lvl="1" indent="-457200">
              <a:buFont typeface="Arial" panose="020B0604020202020204" pitchFamily="34" charset="0"/>
              <a:buAutoNum type="arabicPeriod"/>
            </a:pPr>
            <a:r>
              <a:rPr lang="en-US" altLang="zh-CN" sz="2000" b="1" dirty="0">
                <a:latin typeface="微软雅黑" panose="020B0503020204020204" pitchFamily="34" charset="-122"/>
                <a:ea typeface="微软雅黑" panose="020B0503020204020204" pitchFamily="34" charset="-122"/>
                <a:sym typeface="+mn-ea"/>
              </a:rPr>
              <a:t>安全性保证</a:t>
            </a:r>
            <a:r>
              <a:rPr lang="en-US" altLang="zh-CN" sz="2000" dirty="0">
                <a:latin typeface="微软雅黑" panose="020B0503020204020204" pitchFamily="34" charset="-122"/>
                <a:ea typeface="微软雅黑" panose="020B0503020204020204" pitchFamily="34" charset="-122"/>
                <a:sym typeface="+mn-ea"/>
              </a:rPr>
              <a:t>（绝对不会返回一个错误的结果）：在错误情况下，包括网络延迟、分区、丢包、冗余和乱序等错误都可以保证正确。</a:t>
            </a:r>
            <a:endParaRPr lang="en-US" altLang="zh-CN" sz="2000" dirty="0">
              <a:latin typeface="微软雅黑" panose="020B0503020204020204" pitchFamily="34" charset="-122"/>
              <a:ea typeface="微软雅黑" panose="020B0503020204020204" pitchFamily="34" charset="-122"/>
              <a:sym typeface="+mn-ea"/>
            </a:endParaRPr>
          </a:p>
          <a:p>
            <a:pPr marL="914400" lvl="1" indent="-457200">
              <a:buFont typeface="Arial" panose="020B0604020202020204" pitchFamily="34" charset="0"/>
              <a:buAutoNum type="arabicPeriod"/>
            </a:pPr>
            <a:r>
              <a:rPr lang="en-US" altLang="zh-CN" sz="2000" b="1" dirty="0">
                <a:latin typeface="微软雅黑" panose="020B0503020204020204" pitchFamily="34" charset="-122"/>
                <a:ea typeface="微软雅黑" panose="020B0503020204020204" pitchFamily="34" charset="-122"/>
                <a:sym typeface="+mn-ea"/>
              </a:rPr>
              <a:t>可用性</a:t>
            </a:r>
            <a:r>
              <a:rPr lang="en-US" altLang="zh-CN" sz="2000" dirty="0">
                <a:latin typeface="微软雅黑" panose="020B0503020204020204" pitchFamily="34" charset="-122"/>
                <a:ea typeface="微软雅黑" panose="020B0503020204020204" pitchFamily="34" charset="-122"/>
                <a:sym typeface="+mn-ea"/>
              </a:rPr>
              <a:t>：集群中只要有大多数的机器可运行并且能够相互通信、和客户端通信，就可以保证可用</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a:p>
            <a:pPr marL="914400" lvl="1" indent="-457200">
              <a:buFont typeface="Arial" panose="020B0604020202020204" pitchFamily="34" charset="0"/>
              <a:buAutoNum type="arabicPeriod"/>
            </a:pPr>
            <a:r>
              <a:rPr lang="en-US" altLang="zh-CN" sz="2000" b="1" dirty="0">
                <a:latin typeface="微软雅黑" panose="020B0503020204020204" pitchFamily="34" charset="-122"/>
                <a:ea typeface="微软雅黑" panose="020B0503020204020204" pitchFamily="34" charset="-122"/>
                <a:sym typeface="+mn-ea"/>
              </a:rPr>
              <a:t>不依赖时序来保证一致性</a:t>
            </a:r>
            <a:r>
              <a:rPr lang="en-US" altLang="zh-CN" sz="2000" dirty="0">
                <a:latin typeface="微软雅黑" panose="020B0503020204020204" pitchFamily="34" charset="-122"/>
                <a:ea typeface="微软雅黑" panose="020B0503020204020204" pitchFamily="34" charset="-122"/>
                <a:sym typeface="+mn-ea"/>
              </a:rPr>
              <a:t>：物理时钟错误或者极端的消息延迟</a:t>
            </a:r>
            <a:r>
              <a:rPr lang="zh-CN" altLang="en-US" sz="20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marL="0" marR="0" lvl="0" indent="0" algn="l" defTabSz="914400" rtl="0" eaLnBrk="0" fontAlgn="base" latinLnBrk="0" hangingPunct="0">
              <a:lnSpc>
                <a:spcPct val="120000"/>
              </a:lnSpc>
              <a:spcBef>
                <a:spcPct val="50000"/>
              </a:spcBef>
              <a:spcAft>
                <a:spcPct val="0"/>
              </a:spcAft>
              <a:buClrTx/>
              <a:buSzTx/>
              <a:buFontTx/>
              <a:buNone/>
              <a:defRPr/>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一、</a:t>
            </a:r>
            <a:r>
              <a:rPr lang="en-US" altLang="zh-CN" sz="2800" b="1" dirty="0" smtClean="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raft</a:t>
            </a:r>
            <a:r>
              <a:rPr lang="zh-CN" altLang="en-US" sz="2800" b="1" dirty="0" smtClean="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简介</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14" name="TextBox 13"/>
          <p:cNvSpPr txBox="1"/>
          <p:nvPr/>
        </p:nvSpPr>
        <p:spPr>
          <a:xfrm>
            <a:off x="449580" y="1552575"/>
            <a:ext cx="5484495" cy="359981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一致性算法是从复制状态机的背景下提出的。在这种方法中，一组服务器上的状态机产生相同状态的副本，并且在一些机器宕掉的情况下也可以继续运行。</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一致性算法管理着来自客户端指令的复制日志。状态机从日志中处理相同顺序的相同指令，所以产生的结果也是相同的。</a:t>
            </a:r>
            <a:endParaRPr lang="zh-CN" altLang="en-US" sz="2400"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6142355" y="942340"/>
            <a:ext cx="7620000" cy="48196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336040" y="1112520"/>
            <a:ext cx="11230610" cy="3415030"/>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sym typeface="+mn-ea"/>
              </a:rPr>
              <a:t>Raft 通过选举一个集权的领导人，然后给予他全部的管理复制日志的权力来实现一致性。领导人从客户端接收日志条目，把日志条目复制到其他服务器上，并且当保证安全性的时候告诉其他的服务器应用日志条目到他们的状态机中。</a:t>
            </a:r>
            <a:endParaRPr lang="zh-CN" altLang="en-US" sz="2400" dirty="0">
              <a:latin typeface="微软雅黑" panose="020B0503020204020204" pitchFamily="34" charset="-122"/>
              <a:ea typeface="微软雅黑" panose="020B0503020204020204" pitchFamily="34" charset="-122"/>
              <a:sym typeface="+mn-ea"/>
            </a:endParaRPr>
          </a:p>
          <a:p>
            <a:pPr marL="0" indent="0">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sym typeface="+mn-ea"/>
              </a:rPr>
              <a:t>通过领导人的方式，Raft 将一致性问题分解成了三个相对独立的子问题</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领导选举</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日志复制</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安全性</a:t>
            </a:r>
            <a:endParaRPr lang="zh-CN" altLang="en-US" sz="2400" dirty="0">
              <a:latin typeface="微软雅黑" panose="020B0503020204020204" pitchFamily="34" charset="-122"/>
              <a:ea typeface="微软雅黑" panose="020B0503020204020204" pitchFamily="34" charset="-122"/>
              <a:sym typeface="+mn-ea"/>
            </a:endParaRPr>
          </a:p>
        </p:txBody>
      </p:sp>
      <p:sp>
        <p:nvSpPr>
          <p:cNvPr id="2" name="TextBox 2"/>
          <p:cNvSpPr txBox="1"/>
          <p:nvPr/>
        </p:nvSpPr>
        <p:spPr>
          <a:xfrm>
            <a:off x="164465" y="154438"/>
            <a:ext cx="7848972" cy="623998"/>
          </a:xfrm>
          <a:prstGeom prst="rect">
            <a:avLst/>
          </a:prstGeom>
          <a:noFill/>
          <a:ln w="28575">
            <a:noFill/>
          </a:ln>
        </p:spPr>
        <p:txBody>
          <a:bodyPr vert="horz" wrap="square" lIns="94020" tIns="47011" rIns="94020" bIns="47011" rtlCol="0" anchor="ctr" anchorCtr="0">
            <a:noAutofit/>
          </a:bodyPr>
          <a:p>
            <a:pPr>
              <a:lnSpc>
                <a:spcPct val="120000"/>
              </a:lnSpc>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二、</a:t>
            </a:r>
            <a:r>
              <a:rPr lang="zh-CN" altLang="en-US" sz="2800" b="1" dirty="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基础概念</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465" y="154438"/>
            <a:ext cx="7848972" cy="623998"/>
          </a:xfrm>
          <a:prstGeom prst="rect">
            <a:avLst/>
          </a:prstGeom>
          <a:noFill/>
          <a:ln w="28575">
            <a:noFill/>
          </a:ln>
        </p:spPr>
        <p:txBody>
          <a:bodyPr vert="horz" wrap="square" lIns="94020" tIns="47011" rIns="94020" bIns="47011" rtlCol="0" anchor="ctr" anchorCtr="0">
            <a:noAutofit/>
          </a:bodyPr>
          <a:lstStyle/>
          <a:p>
            <a:pPr>
              <a:lnSpc>
                <a:spcPct val="120000"/>
              </a:lnSpc>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二、</a:t>
            </a:r>
            <a:r>
              <a:rPr lang="zh-CN" altLang="en-US" sz="2800" b="1" dirty="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基础概念</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2" name="TextBox 13"/>
          <p:cNvSpPr txBox="1"/>
          <p:nvPr/>
        </p:nvSpPr>
        <p:spPr>
          <a:xfrm>
            <a:off x="1336040" y="1112520"/>
            <a:ext cx="11230610"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三种节点</a:t>
            </a:r>
            <a:endParaRPr lang="zh-CN" altLang="en-US" sz="2400" dirty="0">
              <a:latin typeface="微软雅黑" panose="020B0503020204020204" pitchFamily="34" charset="-122"/>
              <a:ea typeface="微软雅黑" panose="020B0503020204020204" pitchFamily="34" charset="-122"/>
              <a:sym typeface="+mn-ea"/>
            </a:endParaRPr>
          </a:p>
        </p:txBody>
      </p:sp>
      <p:sp>
        <p:nvSpPr>
          <p:cNvPr id="8" name="椭圆 7"/>
          <p:cNvSpPr/>
          <p:nvPr/>
        </p:nvSpPr>
        <p:spPr>
          <a:xfrm>
            <a:off x="2736215" y="2179320"/>
            <a:ext cx="914400" cy="914400"/>
          </a:xfrm>
          <a:prstGeom prst="ellipse">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2736215" y="366458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2736215" y="5045710"/>
            <a:ext cx="914400" cy="914400"/>
          </a:xfrm>
          <a:prstGeom prst="ellipse">
            <a:avLst/>
          </a:prstGeom>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Box 13"/>
          <p:cNvSpPr txBox="1"/>
          <p:nvPr/>
        </p:nvSpPr>
        <p:spPr>
          <a:xfrm>
            <a:off x="4023360" y="2406650"/>
            <a:ext cx="2332355"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领导者节点</a:t>
            </a:r>
            <a:endParaRPr lang="zh-CN" altLang="en-US" sz="2400" dirty="0">
              <a:latin typeface="微软雅黑" panose="020B0503020204020204" pitchFamily="34" charset="-122"/>
              <a:ea typeface="微软雅黑" panose="020B0503020204020204" pitchFamily="34" charset="-122"/>
              <a:sym typeface="+mn-ea"/>
            </a:endParaRPr>
          </a:p>
        </p:txBody>
      </p:sp>
      <p:sp>
        <p:nvSpPr>
          <p:cNvPr id="12" name="TextBox 13"/>
          <p:cNvSpPr txBox="1"/>
          <p:nvPr/>
        </p:nvSpPr>
        <p:spPr>
          <a:xfrm>
            <a:off x="4023360" y="3891280"/>
            <a:ext cx="2332355"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跟随者节点</a:t>
            </a:r>
            <a:endParaRPr lang="zh-CN" altLang="en-US" sz="2400" dirty="0">
              <a:latin typeface="微软雅黑" panose="020B0503020204020204" pitchFamily="34" charset="-122"/>
              <a:ea typeface="微软雅黑" panose="020B0503020204020204" pitchFamily="34" charset="-122"/>
              <a:sym typeface="+mn-ea"/>
            </a:endParaRPr>
          </a:p>
        </p:txBody>
      </p:sp>
      <p:sp>
        <p:nvSpPr>
          <p:cNvPr id="13" name="TextBox 13"/>
          <p:cNvSpPr txBox="1"/>
          <p:nvPr/>
        </p:nvSpPr>
        <p:spPr>
          <a:xfrm>
            <a:off x="4023360" y="5273040"/>
            <a:ext cx="2332355"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候选人节点</a:t>
            </a:r>
            <a:endParaRPr lang="zh-CN" altLang="en-US" sz="2400" dirty="0">
              <a:latin typeface="微软雅黑" panose="020B0503020204020204" pitchFamily="34" charset="-122"/>
              <a:ea typeface="微软雅黑" panose="020B0503020204020204" pitchFamily="34" charset="-122"/>
              <a:sym typeface="+mn-ea"/>
            </a:endParaRPr>
          </a:p>
        </p:txBody>
      </p:sp>
      <p:pic>
        <p:nvPicPr>
          <p:cNvPr id="16" name="图片 15"/>
          <p:cNvPicPr>
            <a:picLocks noChangeAspect="1"/>
          </p:cNvPicPr>
          <p:nvPr/>
        </p:nvPicPr>
        <p:blipFill>
          <a:blip r:embed="rId1"/>
          <a:stretch>
            <a:fillRect/>
          </a:stretch>
        </p:blipFill>
        <p:spPr>
          <a:xfrm>
            <a:off x="7849235" y="2287905"/>
            <a:ext cx="3933825" cy="36671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a:lnSpc>
                <a:spcPct val="120000"/>
              </a:lnSpc>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二、</a:t>
            </a:r>
            <a:r>
              <a:rPr lang="zh-CN" altLang="en-US" sz="2800" b="1" dirty="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基础概念</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2" name="TextBox 13"/>
          <p:cNvSpPr txBox="1"/>
          <p:nvPr/>
        </p:nvSpPr>
        <p:spPr>
          <a:xfrm>
            <a:off x="1286510" y="1083310"/>
            <a:ext cx="11230610"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服务器状态</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837940" y="1979295"/>
            <a:ext cx="6725920" cy="1642745"/>
          </a:xfrm>
          <a:prstGeom prst="rect">
            <a:avLst/>
          </a:prstGeom>
        </p:spPr>
      </p:pic>
      <p:pic>
        <p:nvPicPr>
          <p:cNvPr id="5" name="图片 4"/>
          <p:cNvPicPr>
            <a:picLocks noChangeAspect="1"/>
          </p:cNvPicPr>
          <p:nvPr/>
        </p:nvPicPr>
        <p:blipFill>
          <a:blip r:embed="rId2"/>
          <a:stretch>
            <a:fillRect/>
          </a:stretch>
        </p:blipFill>
        <p:spPr>
          <a:xfrm>
            <a:off x="3837940" y="4002405"/>
            <a:ext cx="6725285" cy="1238250"/>
          </a:xfrm>
          <a:prstGeom prst="rect">
            <a:avLst/>
          </a:prstGeom>
        </p:spPr>
      </p:pic>
      <p:pic>
        <p:nvPicPr>
          <p:cNvPr id="6" name="图片 5"/>
          <p:cNvPicPr>
            <a:picLocks noChangeAspect="1"/>
          </p:cNvPicPr>
          <p:nvPr/>
        </p:nvPicPr>
        <p:blipFill>
          <a:blip r:embed="rId3"/>
          <a:stretch>
            <a:fillRect/>
          </a:stretch>
        </p:blipFill>
        <p:spPr>
          <a:xfrm>
            <a:off x="3837940" y="5628640"/>
            <a:ext cx="6725285" cy="965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a:lnSpc>
                <a:spcPct val="120000"/>
              </a:lnSpc>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二、</a:t>
            </a:r>
            <a:r>
              <a:rPr lang="zh-CN" altLang="en-US" sz="2800" b="1" dirty="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基础概念</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2" name="TextBox 13"/>
          <p:cNvSpPr txBox="1"/>
          <p:nvPr/>
        </p:nvSpPr>
        <p:spPr>
          <a:xfrm>
            <a:off x="1336040" y="1112520"/>
            <a:ext cx="2175510"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三种</a:t>
            </a:r>
            <a:r>
              <a:rPr lang="en-US" altLang="zh-CN" sz="2400" dirty="0">
                <a:solidFill>
                  <a:schemeClr val="tx1"/>
                </a:solidFill>
                <a:latin typeface="微软雅黑" panose="020B0503020204020204" pitchFamily="34" charset="-122"/>
                <a:ea typeface="微软雅黑" panose="020B0503020204020204" pitchFamily="34" charset="-122"/>
              </a:rPr>
              <a:t>RPC</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7" name="TextBox 13"/>
          <p:cNvSpPr txBox="1"/>
          <p:nvPr/>
        </p:nvSpPr>
        <p:spPr>
          <a:xfrm>
            <a:off x="2072640" y="2205990"/>
            <a:ext cx="4735195"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en-US" sz="2400" dirty="0">
                <a:solidFill>
                  <a:schemeClr val="tx1"/>
                </a:solidFill>
                <a:latin typeface="微软雅黑" panose="020B0503020204020204" pitchFamily="34" charset="-122"/>
                <a:ea typeface="微软雅黑" panose="020B0503020204020204" pitchFamily="34" charset="-122"/>
              </a:rPr>
              <a:t>AppendEntries(</a:t>
            </a:r>
            <a:r>
              <a:rPr lang="zh-CN" altLang="en-US" sz="2400" dirty="0">
                <a:solidFill>
                  <a:schemeClr val="tx1"/>
                </a:solidFill>
                <a:latin typeface="微软雅黑" panose="020B0503020204020204" pitchFamily="34" charset="-122"/>
                <a:ea typeface="微软雅黑" panose="020B0503020204020204" pitchFamily="34" charset="-122"/>
              </a:rPr>
              <a:t>附加日志</a:t>
            </a:r>
            <a:r>
              <a:rPr lang="en-US" sz="2400" dirty="0">
                <a:solidFill>
                  <a:schemeClr val="tx1"/>
                </a:solidFill>
                <a:latin typeface="微软雅黑" panose="020B0503020204020204" pitchFamily="34" charset="-122"/>
                <a:ea typeface="微软雅黑" panose="020B0503020204020204" pitchFamily="34" charset="-122"/>
              </a:rPr>
              <a:t>) RPC</a:t>
            </a:r>
            <a:endParaRPr lang="en-US" sz="2400" dirty="0">
              <a:solidFill>
                <a:schemeClr val="tx1"/>
              </a:solidFill>
              <a:latin typeface="微软雅黑" panose="020B0503020204020204" pitchFamily="34" charset="-122"/>
              <a:ea typeface="微软雅黑" panose="020B0503020204020204" pitchFamily="34" charset="-122"/>
            </a:endParaRPr>
          </a:p>
        </p:txBody>
      </p:sp>
      <p:sp>
        <p:nvSpPr>
          <p:cNvPr id="8" name="TextBox 13"/>
          <p:cNvSpPr txBox="1"/>
          <p:nvPr/>
        </p:nvSpPr>
        <p:spPr>
          <a:xfrm>
            <a:off x="2072640" y="3318510"/>
            <a:ext cx="4892040"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RequestVote</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请求投票</a:t>
            </a:r>
            <a:r>
              <a:rPr lang="en-US" altLang="zh-CN"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RPC</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9" name="TextBox 13"/>
          <p:cNvSpPr txBox="1"/>
          <p:nvPr/>
        </p:nvSpPr>
        <p:spPr>
          <a:xfrm>
            <a:off x="2072640" y="4431030"/>
            <a:ext cx="4300220" cy="460375"/>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en-US" altLang="zh-CN" sz="2400" dirty="0">
                <a:solidFill>
                  <a:schemeClr val="tx1"/>
                </a:solidFill>
                <a:latin typeface="微软雅黑" panose="020B0503020204020204" pitchFamily="34" charset="-122"/>
                <a:ea typeface="微软雅黑" panose="020B0503020204020204" pitchFamily="34" charset="-122"/>
              </a:rPr>
              <a:t>Snapshot RPC</a:t>
            </a:r>
            <a:endParaRPr lang="en-US" altLang="zh-CN" sz="2400" dirty="0">
              <a:solidFill>
                <a:schemeClr val="tx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6807200" y="489585"/>
            <a:ext cx="5861685" cy="3367405"/>
          </a:xfrm>
          <a:prstGeom prst="rect">
            <a:avLst/>
          </a:prstGeom>
        </p:spPr>
      </p:pic>
      <p:pic>
        <p:nvPicPr>
          <p:cNvPr id="11" name="图片 10"/>
          <p:cNvPicPr>
            <a:picLocks noChangeAspect="1"/>
          </p:cNvPicPr>
          <p:nvPr/>
        </p:nvPicPr>
        <p:blipFill>
          <a:blip r:embed="rId2"/>
          <a:stretch>
            <a:fillRect/>
          </a:stretch>
        </p:blipFill>
        <p:spPr>
          <a:xfrm>
            <a:off x="6806565" y="4431030"/>
            <a:ext cx="4433570" cy="2995930"/>
          </a:xfrm>
          <a:prstGeom prst="rect">
            <a:avLst/>
          </a:prstGeom>
        </p:spPr>
      </p:pic>
      <p:sp>
        <p:nvSpPr>
          <p:cNvPr id="13" name="圆角右箭头 12"/>
          <p:cNvSpPr/>
          <p:nvPr/>
        </p:nvSpPr>
        <p:spPr>
          <a:xfrm>
            <a:off x="6155055" y="1198245"/>
            <a:ext cx="504190" cy="10077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4" name="直角上箭头 13"/>
          <p:cNvSpPr/>
          <p:nvPr/>
        </p:nvSpPr>
        <p:spPr>
          <a:xfrm rot="5400000">
            <a:off x="5955665" y="4342130"/>
            <a:ext cx="768350" cy="63817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523"/>
            <a:ext cx="7848972" cy="623998"/>
          </a:xfrm>
          <a:prstGeom prst="rect">
            <a:avLst/>
          </a:prstGeom>
          <a:noFill/>
          <a:ln w="28575">
            <a:noFill/>
          </a:ln>
        </p:spPr>
        <p:txBody>
          <a:bodyPr vert="horz" wrap="square" lIns="94020" tIns="47011" rIns="94020" bIns="47011" rtlCol="0" anchor="ctr" anchorCtr="0">
            <a:noAutofit/>
          </a:bodyPr>
          <a:lstStyle/>
          <a:p>
            <a:pPr>
              <a:lnSpc>
                <a:spcPct val="120000"/>
              </a:lnSpc>
            </a:pPr>
            <a:r>
              <a:rPr lang="zh-CN" altLang="en-US" sz="2800" b="1" dirty="0" smtClean="0">
                <a:solidFill>
                  <a:prstClr val="black"/>
                </a:solidFill>
                <a:latin typeface="Arial" panose="020B0604020202020204"/>
                <a:ea typeface="等线" panose="02010600030101010101" pitchFamily="2" charset="-122"/>
                <a:sym typeface="微软雅黑" panose="020B0503020204020204" pitchFamily="34" charset="-122"/>
              </a:rPr>
              <a:t>二、</a:t>
            </a:r>
            <a:r>
              <a:rPr lang="zh-CN" altLang="en-US" sz="2800" b="1" dirty="0">
                <a:solidFill>
                  <a:schemeClr val="tx1">
                    <a:lumMod val="65000"/>
                    <a:lumOff val="35000"/>
                  </a:schemeClr>
                </a:solidFill>
                <a:ea typeface="等线" panose="02010600030101010101" pitchFamily="2" charset="-122"/>
                <a:cs typeface="Arial" panose="020B0604020202020204" pitchFamily="34" charset="0"/>
                <a:sym typeface="微软雅黑" panose="020B0503020204020204" pitchFamily="34" charset="-122"/>
              </a:rPr>
              <a:t>基础概念</a:t>
            </a:r>
            <a:endParaRPr kumimoji="1" lang="en-US" altLang="zh-CN" sz="2800" b="1" i="0" u="none" strike="noStrike" kern="1200" cap="none" spc="0" normalizeH="0" baseline="0" noProof="0" dirty="0">
              <a:ln>
                <a:noFill/>
              </a:ln>
              <a:solidFill>
                <a:prstClr val="black"/>
              </a:solidFill>
              <a:effectLst/>
              <a:uLnTx/>
              <a:uFillTx/>
              <a:latin typeface="Arial" panose="020B0604020202020204"/>
              <a:ea typeface="等线" panose="02010600030101010101" pitchFamily="2" charset="-122"/>
              <a:cs typeface="+mn-cs"/>
              <a:sym typeface="微软雅黑" panose="020B0503020204020204" pitchFamily="34" charset="-122"/>
            </a:endParaRPr>
          </a:p>
        </p:txBody>
      </p:sp>
      <p:sp>
        <p:nvSpPr>
          <p:cNvPr id="2" name="TextBox 13"/>
          <p:cNvSpPr txBox="1"/>
          <p:nvPr/>
        </p:nvSpPr>
        <p:spPr>
          <a:xfrm>
            <a:off x="1336040" y="1112520"/>
            <a:ext cx="2175510" cy="460375"/>
          </a:xfrm>
          <a:prstGeom prst="rect">
            <a:avLst/>
          </a:prstGeom>
          <a:noFill/>
        </p:spPr>
        <p:txBody>
          <a:bodyPr wrap="square" rtlCol="0">
            <a:spAutoFit/>
          </a:bodyPr>
          <a:lstStyle>
            <a:defPPr>
              <a:defRPr lang="zh-CN"/>
            </a:defPPr>
          </a:lstStyle>
          <a:p>
            <a:pPr marL="342900" indent="-342900">
              <a:buFont typeface="Arial" panose="020B0604020202020204" pitchFamily="34" charset="0"/>
              <a:buChar char="•"/>
            </a:pPr>
            <a:r>
              <a:rPr lang="en-US" sz="2400" dirty="0">
                <a:solidFill>
                  <a:schemeClr val="tx1"/>
                </a:solidFill>
                <a:latin typeface="微软雅黑" panose="020B0503020204020204" pitchFamily="34" charset="-122"/>
                <a:ea typeface="微软雅黑" panose="020B0503020204020204" pitchFamily="34" charset="-122"/>
              </a:rPr>
              <a:t>5</a:t>
            </a:r>
            <a:r>
              <a:rPr lang="zh-CN" altLang="en-US" sz="2400" dirty="0">
                <a:solidFill>
                  <a:schemeClr val="tx1"/>
                </a:solidFill>
                <a:latin typeface="微软雅黑" panose="020B0503020204020204" pitchFamily="34" charset="-122"/>
                <a:ea typeface="微软雅黑" panose="020B0503020204020204" pitchFamily="34" charset="-122"/>
              </a:rPr>
              <a:t>种特性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9" name="TextBox 13"/>
          <p:cNvSpPr txBox="1"/>
          <p:nvPr/>
        </p:nvSpPr>
        <p:spPr>
          <a:xfrm>
            <a:off x="2270125" y="5575300"/>
            <a:ext cx="4579620" cy="398780"/>
          </a:xfrm>
          <a:prstGeom prst="rect">
            <a:avLst/>
          </a:prstGeom>
          <a:noFill/>
        </p:spPr>
        <p:txBody>
          <a:bodyPr wrap="square" rtlCol="0">
            <a:spAutoFit/>
          </a:bodyPr>
          <a:lstStyle>
            <a:defPPr>
              <a:defRPr lang="zh-CN"/>
            </a:defPPr>
          </a:lstStyle>
          <a:p>
            <a:pPr marL="0" indent="0">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Raft 在任何时候都保证以上的各个特性</a:t>
            </a:r>
            <a:endParaRPr lang="en-US" altLang="zh-CN" sz="2000"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270125" y="1756410"/>
            <a:ext cx="10151110" cy="35020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中国电信模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中国电信模板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EF8207"/>
          </a:solidFill>
        </a:ln>
      </a:spPr>
      <a:bodyPr wrap="square" rtlCol="0" anchor="ctr">
        <a:noAutofit/>
      </a:bodyPr>
      <a:lstStyle>
        <a:defPPr algn="ctr">
          <a:defRPr sz="2000" dirty="0" smtClean="0">
            <a:latin typeface="微软雅黑" panose="020B0503020204020204" pitchFamily="34" charset="-122"/>
            <a:ea typeface="微软雅黑" panose="020B0503020204020204" pitchFamily="34" charset="-122"/>
          </a:defRPr>
        </a:defPPr>
      </a:lstStyle>
    </a:spDef>
    <a:lnDef>
      <a:spPr>
        <a:ln w="12700">
          <a:solidFill>
            <a:schemeClr val="tx1"/>
          </a:solidFill>
          <a:headEnd type="none" w="med" len="med"/>
          <a:tailEnd type="triangle"/>
        </a:ln>
      </a:spPr>
      <a:bodyPr/>
      <a:lstStyle/>
      <a:style>
        <a:lnRef idx="1">
          <a:schemeClr val="dk1"/>
        </a:lnRef>
        <a:fillRef idx="0">
          <a:schemeClr val="dk1"/>
        </a:fillRef>
        <a:effectRef idx="0">
          <a:schemeClr val="dk1"/>
        </a:effectRef>
        <a:fontRef idx="minor">
          <a:schemeClr val="tx1"/>
        </a:fontRef>
      </a:style>
    </a:lnDef>
    <a:txDef>
      <a:spPr>
        <a:noFill/>
        <a:ln w="28575">
          <a:noFill/>
        </a:ln>
      </a:spPr>
      <a:bodyPr vert="horz" wrap="square" rtlCol="0" anchor="ctr" anchorCtr="0">
        <a:noAutofit/>
      </a:bodyPr>
      <a:lstStyle>
        <a:defPPr algn="ctr">
          <a:lnSpc>
            <a:spcPct val="150000"/>
          </a:lnSpc>
          <a:spcBef>
            <a:spcPts val="300"/>
          </a:spcBef>
          <a:defRPr sz="1800" dirty="0" smtClean="0">
            <a:latin typeface="微软雅黑" panose="020B0503020204020204" pitchFamily="34" charset="-122"/>
            <a:ea typeface="微软雅黑" panose="020B0503020204020204" pitchFamily="34" charset="-122"/>
          </a:defRPr>
        </a:defPPr>
      </a:lstStyle>
    </a:txDef>
  </a:objectDefaults>
  <a:extraClrSchemeLst>
    <a:extraClrScheme>
      <a:clrScheme name="中国电信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电信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电信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电信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电信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电信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电信模板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电信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电信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电信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电信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电信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1386</Words>
  <Application>WPS 演示</Application>
  <PresentationFormat>自定义</PresentationFormat>
  <Paragraphs>123</Paragraphs>
  <Slides>19</Slides>
  <Notes>9</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19</vt:i4>
      </vt:variant>
    </vt:vector>
  </HeadingPairs>
  <TitlesOfParts>
    <vt:vector size="39" baseType="lpstr">
      <vt:lpstr>Arial</vt:lpstr>
      <vt:lpstr>宋体</vt:lpstr>
      <vt:lpstr>Wingdings</vt:lpstr>
      <vt:lpstr>楷体_GB2312</vt:lpstr>
      <vt:lpstr>微软雅黑</vt:lpstr>
      <vt:lpstr>Calibri</vt:lpstr>
      <vt:lpstr>等线</vt:lpstr>
      <vt:lpstr>Arial</vt:lpstr>
      <vt:lpstr>Times New Roman</vt:lpstr>
      <vt:lpstr>Arial Unicode MS</vt:lpstr>
      <vt:lpstr>新宋体</vt:lpstr>
      <vt:lpstr>Calibri</vt:lpstr>
      <vt:lpstr>黑体</vt:lpstr>
      <vt:lpstr>中国电信模板2</vt:lpstr>
      <vt:lpstr>自定义设计方案</vt:lpstr>
      <vt:lpstr>1_自定义设计方案</vt:lpstr>
      <vt:lpstr>2_自定义设计方案</vt:lpstr>
      <vt:lpstr>3_自定义设计方案</vt:lpstr>
      <vt:lpstr>4_自定义设计方案</vt:lpstr>
      <vt:lpstr>Office 主题​​</vt:lpstr>
      <vt:lpstr>PowerPoint 演示文稿</vt:lpstr>
      <vt:lpstr>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华信邮电咨询设计研究院</Company>
  <LinksUpToDate>false</LinksUpToDate>
  <SharedDoc>false</SharedDoc>
  <HyperlinksChanged>false</HyperlinksChanged>
  <AppVersion>14.0000</AppVersion>
  <Manager>xiaoxuan@hxdi.com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薪酬设计基础知识培训</dc:title>
  <dc:creator>xiaoxuan@hxdi.com</dc:creator>
  <dc:subject>薪酬设计</dc:subject>
  <cp:category>培训课件</cp:category>
  <cp:lastModifiedBy>boyaa</cp:lastModifiedBy>
  <cp:revision>15972</cp:revision>
  <dcterms:created xsi:type="dcterms:W3CDTF">2005-08-09T08:50:00Z</dcterms:created>
  <dcterms:modified xsi:type="dcterms:W3CDTF">2019-04-29T06:50:03Z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