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82" r:id="rId3"/>
    <p:sldId id="284" r:id="rId4"/>
    <p:sldId id="280" r:id="rId5"/>
    <p:sldId id="281" r:id="rId6"/>
    <p:sldId id="283" r:id="rId7"/>
    <p:sldId id="260" r:id="rId8"/>
    <p:sldId id="272" r:id="rId9"/>
    <p:sldId id="279" r:id="rId10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744" y="-42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764"/>
    </p:cViewPr>
  </p:sorterViewPr>
  <p:gridSpacing cx="72003" cy="7200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/>
            </a:lvl1pPr>
          </a:lstStyle>
          <a:p>
            <a:pPr>
              <a:defRPr/>
            </a:pPr>
            <a:fld id="{C2AFA361-D73B-4981-A40D-00331061FF6F}" type="datetime1">
              <a:rPr lang="zh-CN" altLang="en-US"/>
            </a:fld>
            <a:endParaRPr lang="zh-CN" altLang="en-US" sz="1200"/>
          </a:p>
        </p:txBody>
      </p:sp>
      <p:sp>
        <p:nvSpPr>
          <p:cNvPr id="25604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5605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  <a:buFontTx/>
              <a:buNone/>
            </a:pPr>
            <a:r>
              <a:rPr lang="zh-CN" altLang="zh-CN" sz="1200"/>
              <a:t>单击此处编辑母版文本样式</a:t>
            </a:r>
            <a:endParaRPr lang="zh-CN" altLang="zh-CN" sz="1200"/>
          </a:p>
          <a:p>
            <a:pPr>
              <a:spcBef>
                <a:spcPct val="30000"/>
              </a:spcBef>
              <a:buFontTx/>
              <a:buNone/>
            </a:pPr>
            <a:r>
              <a:rPr lang="zh-CN" altLang="zh-CN" sz="1200"/>
              <a:t>第二级</a:t>
            </a:r>
            <a:endParaRPr lang="zh-CN" altLang="zh-CN" sz="1200"/>
          </a:p>
          <a:p>
            <a:pPr>
              <a:spcBef>
                <a:spcPct val="30000"/>
              </a:spcBef>
              <a:buFontTx/>
              <a:buNone/>
            </a:pPr>
            <a:r>
              <a:rPr lang="zh-CN" altLang="zh-CN" sz="1200"/>
              <a:t>第三级</a:t>
            </a:r>
            <a:endParaRPr lang="zh-CN" altLang="zh-CN" sz="1200"/>
          </a:p>
          <a:p>
            <a:pPr>
              <a:spcBef>
                <a:spcPct val="30000"/>
              </a:spcBef>
              <a:buFontTx/>
              <a:buNone/>
            </a:pPr>
            <a:r>
              <a:rPr lang="zh-CN" altLang="zh-CN" sz="1200"/>
              <a:t>第四级</a:t>
            </a:r>
            <a:endParaRPr lang="zh-CN" altLang="zh-CN" sz="1200"/>
          </a:p>
          <a:p>
            <a:pPr>
              <a:spcBef>
                <a:spcPct val="30000"/>
              </a:spcBef>
              <a:buFontTx/>
              <a:buNone/>
            </a:pPr>
            <a:r>
              <a:rPr lang="zh-CN" altLang="zh-CN" sz="1200"/>
              <a:t>第五级</a:t>
            </a:r>
            <a:endParaRPr lang="zh-CN" altLang="zh-CN" sz="1200"/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/>
            </a:lvl1pPr>
          </a:lstStyle>
          <a:p>
            <a:fld id="{B103AADE-F20B-4D0B-A89F-AD94CB640CCE}" type="slidenum">
              <a:rPr lang="zh-CN" altLang="en-US"/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C306C-9066-49E4-998D-AD7A927471C9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E5B44-040F-4C40-A517-D95157B9C59B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2056B-B382-4364-A0BF-B9617AE9127C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8E1955-C05D-4CB7-87A1-1D981DD464CE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56AAC-00DE-4052-9C5B-5492F17C4008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47ADFC-B4E0-4C48-AFC2-D6155139572B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9558E2-C75F-4926-9A52-E64196DD0DE6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A25697-49D7-4134-A6CD-0357BE5A7317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EBC81C-728A-41D9-BF60-1C793FDC563E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51E5A-F087-46EE-92CC-10650971DBAC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BF559A-5663-4B3F-83CD-4B7519F594F3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BD6A62-91BD-4237-8EE4-EB0A179CC4F3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1720B9-6B05-4A50-A8BC-AE2930F1D5EA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347A22-04B2-4166-911A-E83A8BAF7418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5C62D-CFE2-4135-BB9C-F4CA41C99BB6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53185C-F1E3-4C0F-8248-A17833CA2999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96F37-B1B2-48D7-9723-FAEF2D214B2A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317DA4-28C7-47E9-A0FF-800C776E71AE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5" y="273052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F96EDC-7988-4599-936D-4915C8B007CE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0C999A-B0A5-4657-B9D1-6DE554B9F676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46E18C-3DEA-4A71-9798-725068719A42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81A0BD-EBFB-4C79-AA26-E584256573F5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smtClean="0">
                <a:sym typeface="Calibri Light" panose="020F0302020204030204" pitchFamily="34" charset="0"/>
              </a:rPr>
              <a:t>单击此处编辑母版标题样式</a:t>
            </a:r>
            <a:endParaRPr lang="zh-CN" altLang="zh-CN" smtClean="0">
              <a:sym typeface="Calibri Light" panose="020F0302020204030204" pitchFamily="34" charset="0"/>
            </a:endParaRP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smtClean="0">
                <a:sym typeface="Calibri" panose="020F0502020204030204" pitchFamily="34" charset="0"/>
              </a:rPr>
              <a:t>单击此处编辑母版文本样式</a:t>
            </a:r>
            <a:endParaRPr lang="zh-CN" altLang="zh-CN" smtClean="0">
              <a:sym typeface="Calibri" panose="020F0502020204030204" pitchFamily="34" charset="0"/>
            </a:endParaRPr>
          </a:p>
          <a:p>
            <a:pPr lvl="1"/>
            <a:r>
              <a:rPr lang="zh-CN" altLang="zh-CN" smtClean="0">
                <a:sym typeface="Calibri" panose="020F0502020204030204" pitchFamily="34" charset="0"/>
              </a:rPr>
              <a:t>第二级</a:t>
            </a:r>
            <a:endParaRPr lang="zh-CN" altLang="zh-CN" smtClean="0">
              <a:sym typeface="Calibri" panose="020F0502020204030204" pitchFamily="34" charset="0"/>
            </a:endParaRPr>
          </a:p>
          <a:p>
            <a:pPr lvl="2"/>
            <a:r>
              <a:rPr lang="zh-CN" altLang="zh-CN" smtClean="0">
                <a:sym typeface="Calibri" panose="020F0502020204030204" pitchFamily="34" charset="0"/>
              </a:rPr>
              <a:t>第三级</a:t>
            </a:r>
            <a:endParaRPr lang="zh-CN" altLang="zh-CN" smtClean="0">
              <a:sym typeface="Calibri" panose="020F0502020204030204" pitchFamily="34" charset="0"/>
            </a:endParaRPr>
          </a:p>
          <a:p>
            <a:pPr lvl="3"/>
            <a:r>
              <a:rPr lang="zh-CN" altLang="zh-CN" smtClean="0">
                <a:sym typeface="Calibri" panose="020F0502020204030204" pitchFamily="34" charset="0"/>
              </a:rPr>
              <a:t>第四级</a:t>
            </a:r>
            <a:endParaRPr lang="zh-CN" altLang="zh-CN" smtClean="0">
              <a:sym typeface="Calibri" panose="020F0502020204030204" pitchFamily="34" charset="0"/>
            </a:endParaRPr>
          </a:p>
          <a:p>
            <a:pPr lvl="4"/>
            <a:r>
              <a:rPr lang="zh-CN" altLang="zh-CN" smtClean="0">
                <a:sym typeface="Calibri" panose="020F0502020204030204" pitchFamily="34" charset="0"/>
              </a:rPr>
              <a:t>第五级</a:t>
            </a:r>
            <a:endParaRPr lang="zh-CN" altLang="zh-CN" smtClean="0">
              <a:sym typeface="Calibri" panose="020F0502020204030204" pitchFamily="34" charset="0"/>
            </a:endParaRP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0684A61-CBAE-41BC-B3AF-556856581A6F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0E92B451-785F-4ACD-B51E-95EB5C252010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0879" y="1638342"/>
            <a:ext cx="10515600" cy="1325563"/>
          </a:xfrm>
        </p:spPr>
        <p:txBody>
          <a:bodyPr/>
          <a:lstStyle/>
          <a:p>
            <a:pPr algn="ctr"/>
            <a:r>
              <a:rPr lang="zh-CN" altLang="en-US" sz="8000" dirty="0" smtClean="0">
                <a:solidFill>
                  <a:schemeClr val="bg1"/>
                </a:solidFill>
              </a:rPr>
              <a:t>第三组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0698" y="3761772"/>
            <a:ext cx="10624595" cy="150079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6600" dirty="0" smtClean="0">
                <a:solidFill>
                  <a:schemeClr val="bg1"/>
                </a:solidFill>
              </a:rPr>
              <a:t>HTML+CSS</a:t>
            </a:r>
            <a:r>
              <a:rPr lang="zh-CN" altLang="en-US" sz="6600" dirty="0" smtClean="0">
                <a:solidFill>
                  <a:schemeClr val="bg1"/>
                </a:solidFill>
              </a:rPr>
              <a:t>样式重难点总结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08110" y="4990465"/>
            <a:ext cx="231648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JAVA--1732</a:t>
            </a:r>
            <a:endParaRPr lang="en-US" altLang="zh-CN" sz="2400">
              <a:solidFill>
                <a:schemeClr val="bg1"/>
              </a:solidFill>
            </a:endParaRPr>
          </a:p>
          <a:p>
            <a:r>
              <a:rPr lang="zh-CN" altLang="zh-CN" sz="2400">
                <a:solidFill>
                  <a:schemeClr val="bg1"/>
                </a:solidFill>
              </a:rPr>
              <a:t>教员：赵旭</a:t>
            </a:r>
            <a:endParaRPr lang="zh-CN" altLang="zh-CN" sz="2400">
              <a:solidFill>
                <a:schemeClr val="bg1"/>
              </a:solidFill>
            </a:endParaRPr>
          </a:p>
          <a:p>
            <a:r>
              <a:rPr lang="zh-CN" altLang="zh-CN" sz="2400">
                <a:solidFill>
                  <a:schemeClr val="bg1"/>
                </a:solidFill>
              </a:rPr>
              <a:t>组长：李海飞</a:t>
            </a:r>
            <a:endParaRPr lang="zh-CN" altLang="zh-CN" sz="2400">
              <a:solidFill>
                <a:schemeClr val="bg1"/>
              </a:solidFill>
            </a:endParaRPr>
          </a:p>
          <a:p>
            <a:r>
              <a:rPr lang="zh-CN" altLang="zh-CN" sz="2400">
                <a:solidFill>
                  <a:schemeClr val="bg1"/>
                </a:solidFill>
              </a:rPr>
              <a:t>制作：全体成员</a:t>
            </a:r>
            <a:endParaRPr lang="zh-CN" altLang="zh-CN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71331" y="393540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</a:rPr>
              <a:t>目录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17781" y="2400935"/>
            <a:ext cx="3332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</a:rPr>
              <a:t>    </a:t>
            </a:r>
            <a:r>
              <a:rPr lang="zh-CN" altLang="en-US" sz="4800" dirty="0" smtClean="0">
                <a:solidFill>
                  <a:schemeClr val="bg1"/>
                </a:solidFill>
              </a:rPr>
              <a:t>块儿标签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66331" y="3454205"/>
            <a:ext cx="3332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</a:rPr>
              <a:t>    </a:t>
            </a:r>
            <a:r>
              <a:rPr lang="zh-CN" altLang="en-US" sz="4800" dirty="0" smtClean="0">
                <a:solidFill>
                  <a:schemeClr val="bg1"/>
                </a:solidFill>
              </a:rPr>
              <a:t>盒子模型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99567" y="1290090"/>
            <a:ext cx="27174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</a:rPr>
              <a:t>    </a:t>
            </a:r>
            <a:r>
              <a:rPr lang="zh-CN" altLang="en-US" sz="4800" dirty="0" smtClean="0">
                <a:solidFill>
                  <a:schemeClr val="bg1"/>
                </a:solidFill>
              </a:rPr>
              <a:t>行标签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66331" y="4642367"/>
            <a:ext cx="3332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</a:rPr>
              <a:t>    </a:t>
            </a:r>
            <a:r>
              <a:rPr lang="zh-CN" altLang="en-US" sz="4800" dirty="0" smtClean="0">
                <a:solidFill>
                  <a:schemeClr val="bg1"/>
                </a:solidFill>
              </a:rPr>
              <a:t>页面布局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55640" y="5844313"/>
            <a:ext cx="31951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</a:rPr>
              <a:t>   CSS</a:t>
            </a:r>
            <a:r>
              <a:rPr lang="zh-CN" altLang="en-US" sz="4800" dirty="0" smtClean="0">
                <a:solidFill>
                  <a:schemeClr val="bg1"/>
                </a:solidFill>
              </a:rPr>
              <a:t>样式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grpSp>
        <p:nvGrpSpPr>
          <p:cNvPr id="12" name="组合 23"/>
          <p:cNvGrpSpPr/>
          <p:nvPr/>
        </p:nvGrpSpPr>
        <p:grpSpPr bwMode="auto">
          <a:xfrm>
            <a:off x="4533301" y="1055875"/>
            <a:ext cx="922339" cy="1065212"/>
            <a:chOff x="0" y="0"/>
            <a:chExt cx="1179513" cy="1360488"/>
          </a:xfrm>
        </p:grpSpPr>
        <p:sp>
          <p:nvSpPr>
            <p:cNvPr id="13" name="文本框 24"/>
            <p:cNvSpPr>
              <a:spLocks noChangeArrowheads="1"/>
            </p:cNvSpPr>
            <p:nvPr/>
          </p:nvSpPr>
          <p:spPr bwMode="auto">
            <a:xfrm>
              <a:off x="157022" y="241188"/>
              <a:ext cx="601049" cy="825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" name="Freeform 6"/>
            <p:cNvSpPr>
              <a:spLocks noChangeArrowheads="1"/>
            </p:cNvSpPr>
            <p:nvPr/>
          </p:nvSpPr>
          <p:spPr bwMode="auto">
            <a:xfrm>
              <a:off x="733425" y="960437"/>
              <a:ext cx="136525" cy="136525"/>
            </a:xfrm>
            <a:custGeom>
              <a:avLst/>
              <a:gdLst>
                <a:gd name="T0" fmla="*/ 417076290 w 36"/>
                <a:gd name="T1" fmla="*/ 417076290 h 36"/>
                <a:gd name="T2" fmla="*/ 100675810 w 36"/>
                <a:gd name="T3" fmla="*/ 417076290 h 36"/>
                <a:gd name="T4" fmla="*/ 100675810 w 36"/>
                <a:gd name="T5" fmla="*/ 100675810 h 36"/>
                <a:gd name="T6" fmla="*/ 417076290 w 36"/>
                <a:gd name="T7" fmla="*/ 100675810 h 36"/>
                <a:gd name="T8" fmla="*/ 417076290 w 36"/>
                <a:gd name="T9" fmla="*/ 41707629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29" y="29"/>
                  </a:moveTo>
                  <a:cubicBezTo>
                    <a:pt x="23" y="36"/>
                    <a:pt x="13" y="36"/>
                    <a:pt x="7" y="29"/>
                  </a:cubicBezTo>
                  <a:cubicBezTo>
                    <a:pt x="0" y="23"/>
                    <a:pt x="0" y="13"/>
                    <a:pt x="7" y="7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36" y="13"/>
                    <a:pt x="36" y="23"/>
                    <a:pt x="29" y="29"/>
                  </a:cubicBezTo>
                  <a:close/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711200" y="15875"/>
              <a:ext cx="30163" cy="30163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6" name="Oval 12"/>
            <p:cNvSpPr>
              <a:spLocks noChangeArrowheads="1"/>
            </p:cNvSpPr>
            <p:nvPr/>
          </p:nvSpPr>
          <p:spPr bwMode="auto">
            <a:xfrm>
              <a:off x="815975" y="0"/>
              <a:ext cx="242888" cy="242888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7" name="Freeform 13"/>
            <p:cNvSpPr>
              <a:spLocks noChangeArrowheads="1"/>
            </p:cNvSpPr>
            <p:nvPr/>
          </p:nvSpPr>
          <p:spPr bwMode="auto">
            <a:xfrm>
              <a:off x="484188" y="215900"/>
              <a:ext cx="695325" cy="1144588"/>
            </a:xfrm>
            <a:custGeom>
              <a:avLst/>
              <a:gdLst>
                <a:gd name="T0" fmla="*/ 1999255880 w 184"/>
                <a:gd name="T1" fmla="*/ 0 h 303"/>
                <a:gd name="T2" fmla="*/ 2147483647 w 184"/>
                <a:gd name="T3" fmla="*/ 1698088847 h 303"/>
                <a:gd name="T4" fmla="*/ 0 w 184"/>
                <a:gd name="T5" fmla="*/ 2147483647 h 303"/>
                <a:gd name="T6" fmla="*/ 0 60000 65536"/>
                <a:gd name="T7" fmla="*/ 0 60000 65536"/>
                <a:gd name="T8" fmla="*/ 0 60000 65536"/>
                <a:gd name="T9" fmla="*/ 0 w 184"/>
                <a:gd name="T10" fmla="*/ 0 h 303"/>
                <a:gd name="T11" fmla="*/ 184 w 184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303">
                  <a:moveTo>
                    <a:pt x="140" y="0"/>
                  </a:moveTo>
                  <a:cubicBezTo>
                    <a:pt x="168" y="32"/>
                    <a:pt x="184" y="74"/>
                    <a:pt x="184" y="119"/>
                  </a:cubicBezTo>
                  <a:cubicBezTo>
                    <a:pt x="184" y="221"/>
                    <a:pt x="102" y="303"/>
                    <a:pt x="0" y="30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0" y="182562"/>
              <a:ext cx="968375" cy="966788"/>
            </a:xfrm>
            <a:custGeom>
              <a:avLst/>
              <a:gdLst>
                <a:gd name="T0" fmla="*/ 2147483647 w 256"/>
                <a:gd name="T1" fmla="*/ 2147483647 h 256"/>
                <a:gd name="T2" fmla="*/ 1831545135 w 256"/>
                <a:gd name="T3" fmla="*/ 2147483647 h 256"/>
                <a:gd name="T4" fmla="*/ 0 w 256"/>
                <a:gd name="T5" fmla="*/ 1825544994 h 256"/>
                <a:gd name="T6" fmla="*/ 1831545135 w 256"/>
                <a:gd name="T7" fmla="*/ 0 h 256"/>
                <a:gd name="T8" fmla="*/ 2147483647 w 256"/>
                <a:gd name="T9" fmla="*/ 1825544994 h 256"/>
                <a:gd name="T10" fmla="*/ 2147483647 w 256"/>
                <a:gd name="T11" fmla="*/ 2147483647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56"/>
                <a:gd name="T20" fmla="*/ 256 w 256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56">
                  <a:moveTo>
                    <a:pt x="200" y="234"/>
                  </a:moveTo>
                  <a:cubicBezTo>
                    <a:pt x="179" y="248"/>
                    <a:pt x="155" y="256"/>
                    <a:pt x="128" y="256"/>
                  </a:cubicBez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61"/>
                    <a:pt x="244" y="190"/>
                    <a:pt x="224" y="21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组合 23"/>
          <p:cNvGrpSpPr/>
          <p:nvPr/>
        </p:nvGrpSpPr>
        <p:grpSpPr bwMode="auto">
          <a:xfrm>
            <a:off x="4261441" y="2253252"/>
            <a:ext cx="922339" cy="1065212"/>
            <a:chOff x="0" y="0"/>
            <a:chExt cx="1179513" cy="1360488"/>
          </a:xfrm>
        </p:grpSpPr>
        <p:sp>
          <p:nvSpPr>
            <p:cNvPr id="20" name="文本框 24"/>
            <p:cNvSpPr>
              <a:spLocks noChangeArrowheads="1"/>
            </p:cNvSpPr>
            <p:nvPr/>
          </p:nvSpPr>
          <p:spPr bwMode="auto">
            <a:xfrm>
              <a:off x="157022" y="241188"/>
              <a:ext cx="601049" cy="825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" name="Freeform 6"/>
            <p:cNvSpPr>
              <a:spLocks noChangeArrowheads="1"/>
            </p:cNvSpPr>
            <p:nvPr/>
          </p:nvSpPr>
          <p:spPr bwMode="auto">
            <a:xfrm>
              <a:off x="733425" y="960437"/>
              <a:ext cx="136525" cy="136525"/>
            </a:xfrm>
            <a:custGeom>
              <a:avLst/>
              <a:gdLst>
                <a:gd name="T0" fmla="*/ 417076290 w 36"/>
                <a:gd name="T1" fmla="*/ 417076290 h 36"/>
                <a:gd name="T2" fmla="*/ 100675810 w 36"/>
                <a:gd name="T3" fmla="*/ 417076290 h 36"/>
                <a:gd name="T4" fmla="*/ 100675810 w 36"/>
                <a:gd name="T5" fmla="*/ 100675810 h 36"/>
                <a:gd name="T6" fmla="*/ 417076290 w 36"/>
                <a:gd name="T7" fmla="*/ 100675810 h 36"/>
                <a:gd name="T8" fmla="*/ 417076290 w 36"/>
                <a:gd name="T9" fmla="*/ 41707629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29" y="29"/>
                  </a:moveTo>
                  <a:cubicBezTo>
                    <a:pt x="23" y="36"/>
                    <a:pt x="13" y="36"/>
                    <a:pt x="7" y="29"/>
                  </a:cubicBezTo>
                  <a:cubicBezTo>
                    <a:pt x="0" y="23"/>
                    <a:pt x="0" y="13"/>
                    <a:pt x="7" y="7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36" y="13"/>
                    <a:pt x="36" y="23"/>
                    <a:pt x="29" y="29"/>
                  </a:cubicBezTo>
                  <a:close/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Oval 8"/>
            <p:cNvSpPr>
              <a:spLocks noChangeArrowheads="1"/>
            </p:cNvSpPr>
            <p:nvPr/>
          </p:nvSpPr>
          <p:spPr bwMode="auto">
            <a:xfrm>
              <a:off x="711200" y="15875"/>
              <a:ext cx="30163" cy="30163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3" name="Oval 12"/>
            <p:cNvSpPr>
              <a:spLocks noChangeArrowheads="1"/>
            </p:cNvSpPr>
            <p:nvPr/>
          </p:nvSpPr>
          <p:spPr bwMode="auto">
            <a:xfrm>
              <a:off x="801687" y="0"/>
              <a:ext cx="242888" cy="242888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4" name="Freeform 13"/>
            <p:cNvSpPr>
              <a:spLocks noChangeArrowheads="1"/>
            </p:cNvSpPr>
            <p:nvPr/>
          </p:nvSpPr>
          <p:spPr bwMode="auto">
            <a:xfrm>
              <a:off x="484188" y="215900"/>
              <a:ext cx="695325" cy="1144588"/>
            </a:xfrm>
            <a:custGeom>
              <a:avLst/>
              <a:gdLst>
                <a:gd name="T0" fmla="*/ 1999255880 w 184"/>
                <a:gd name="T1" fmla="*/ 0 h 303"/>
                <a:gd name="T2" fmla="*/ 2147483647 w 184"/>
                <a:gd name="T3" fmla="*/ 1698088847 h 303"/>
                <a:gd name="T4" fmla="*/ 0 w 184"/>
                <a:gd name="T5" fmla="*/ 2147483647 h 303"/>
                <a:gd name="T6" fmla="*/ 0 60000 65536"/>
                <a:gd name="T7" fmla="*/ 0 60000 65536"/>
                <a:gd name="T8" fmla="*/ 0 60000 65536"/>
                <a:gd name="T9" fmla="*/ 0 w 184"/>
                <a:gd name="T10" fmla="*/ 0 h 303"/>
                <a:gd name="T11" fmla="*/ 184 w 184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303">
                  <a:moveTo>
                    <a:pt x="140" y="0"/>
                  </a:moveTo>
                  <a:cubicBezTo>
                    <a:pt x="168" y="32"/>
                    <a:pt x="184" y="74"/>
                    <a:pt x="184" y="119"/>
                  </a:cubicBezTo>
                  <a:cubicBezTo>
                    <a:pt x="184" y="221"/>
                    <a:pt x="102" y="303"/>
                    <a:pt x="0" y="30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16"/>
            <p:cNvSpPr>
              <a:spLocks noChangeArrowheads="1"/>
            </p:cNvSpPr>
            <p:nvPr/>
          </p:nvSpPr>
          <p:spPr bwMode="auto">
            <a:xfrm>
              <a:off x="0" y="182562"/>
              <a:ext cx="968375" cy="966788"/>
            </a:xfrm>
            <a:custGeom>
              <a:avLst/>
              <a:gdLst>
                <a:gd name="T0" fmla="*/ 2147483647 w 256"/>
                <a:gd name="T1" fmla="*/ 2147483647 h 256"/>
                <a:gd name="T2" fmla="*/ 1831545135 w 256"/>
                <a:gd name="T3" fmla="*/ 2147483647 h 256"/>
                <a:gd name="T4" fmla="*/ 0 w 256"/>
                <a:gd name="T5" fmla="*/ 1825544994 h 256"/>
                <a:gd name="T6" fmla="*/ 1831545135 w 256"/>
                <a:gd name="T7" fmla="*/ 0 h 256"/>
                <a:gd name="T8" fmla="*/ 2147483647 w 256"/>
                <a:gd name="T9" fmla="*/ 1825544994 h 256"/>
                <a:gd name="T10" fmla="*/ 2147483647 w 256"/>
                <a:gd name="T11" fmla="*/ 2147483647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56"/>
                <a:gd name="T20" fmla="*/ 256 w 256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56">
                  <a:moveTo>
                    <a:pt x="200" y="234"/>
                  </a:moveTo>
                  <a:cubicBezTo>
                    <a:pt x="179" y="248"/>
                    <a:pt x="155" y="256"/>
                    <a:pt x="128" y="256"/>
                  </a:cubicBez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61"/>
                    <a:pt x="244" y="190"/>
                    <a:pt x="224" y="21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" name="组合 23"/>
          <p:cNvGrpSpPr/>
          <p:nvPr/>
        </p:nvGrpSpPr>
        <p:grpSpPr bwMode="auto">
          <a:xfrm>
            <a:off x="4533301" y="3311266"/>
            <a:ext cx="922339" cy="1065212"/>
            <a:chOff x="0" y="0"/>
            <a:chExt cx="1179513" cy="1360488"/>
          </a:xfrm>
        </p:grpSpPr>
        <p:sp>
          <p:nvSpPr>
            <p:cNvPr id="27" name="文本框 24"/>
            <p:cNvSpPr>
              <a:spLocks noChangeArrowheads="1"/>
            </p:cNvSpPr>
            <p:nvPr/>
          </p:nvSpPr>
          <p:spPr bwMode="auto">
            <a:xfrm>
              <a:off x="157022" y="241188"/>
              <a:ext cx="601049" cy="825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733425" y="960437"/>
              <a:ext cx="136525" cy="136525"/>
            </a:xfrm>
            <a:custGeom>
              <a:avLst/>
              <a:gdLst>
                <a:gd name="T0" fmla="*/ 417076290 w 36"/>
                <a:gd name="T1" fmla="*/ 417076290 h 36"/>
                <a:gd name="T2" fmla="*/ 100675810 w 36"/>
                <a:gd name="T3" fmla="*/ 417076290 h 36"/>
                <a:gd name="T4" fmla="*/ 100675810 w 36"/>
                <a:gd name="T5" fmla="*/ 100675810 h 36"/>
                <a:gd name="T6" fmla="*/ 417076290 w 36"/>
                <a:gd name="T7" fmla="*/ 100675810 h 36"/>
                <a:gd name="T8" fmla="*/ 417076290 w 36"/>
                <a:gd name="T9" fmla="*/ 41707629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29" y="29"/>
                  </a:moveTo>
                  <a:cubicBezTo>
                    <a:pt x="23" y="36"/>
                    <a:pt x="13" y="36"/>
                    <a:pt x="7" y="29"/>
                  </a:cubicBezTo>
                  <a:cubicBezTo>
                    <a:pt x="0" y="23"/>
                    <a:pt x="0" y="13"/>
                    <a:pt x="7" y="7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36" y="13"/>
                    <a:pt x="36" y="23"/>
                    <a:pt x="29" y="29"/>
                  </a:cubicBezTo>
                  <a:close/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Oval 8"/>
            <p:cNvSpPr>
              <a:spLocks noChangeArrowheads="1"/>
            </p:cNvSpPr>
            <p:nvPr/>
          </p:nvSpPr>
          <p:spPr bwMode="auto">
            <a:xfrm>
              <a:off x="711200" y="15875"/>
              <a:ext cx="30163" cy="30163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" name="Oval 12"/>
            <p:cNvSpPr>
              <a:spLocks noChangeArrowheads="1"/>
            </p:cNvSpPr>
            <p:nvPr/>
          </p:nvSpPr>
          <p:spPr bwMode="auto">
            <a:xfrm>
              <a:off x="815975" y="0"/>
              <a:ext cx="242888" cy="242888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" name="Freeform 13"/>
            <p:cNvSpPr>
              <a:spLocks noChangeArrowheads="1"/>
            </p:cNvSpPr>
            <p:nvPr/>
          </p:nvSpPr>
          <p:spPr bwMode="auto">
            <a:xfrm>
              <a:off x="484188" y="215900"/>
              <a:ext cx="695325" cy="1144588"/>
            </a:xfrm>
            <a:custGeom>
              <a:avLst/>
              <a:gdLst>
                <a:gd name="T0" fmla="*/ 1999255880 w 184"/>
                <a:gd name="T1" fmla="*/ 0 h 303"/>
                <a:gd name="T2" fmla="*/ 2147483647 w 184"/>
                <a:gd name="T3" fmla="*/ 1698088847 h 303"/>
                <a:gd name="T4" fmla="*/ 0 w 184"/>
                <a:gd name="T5" fmla="*/ 2147483647 h 303"/>
                <a:gd name="T6" fmla="*/ 0 60000 65536"/>
                <a:gd name="T7" fmla="*/ 0 60000 65536"/>
                <a:gd name="T8" fmla="*/ 0 60000 65536"/>
                <a:gd name="T9" fmla="*/ 0 w 184"/>
                <a:gd name="T10" fmla="*/ 0 h 303"/>
                <a:gd name="T11" fmla="*/ 184 w 184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303">
                  <a:moveTo>
                    <a:pt x="140" y="0"/>
                  </a:moveTo>
                  <a:cubicBezTo>
                    <a:pt x="168" y="32"/>
                    <a:pt x="184" y="74"/>
                    <a:pt x="184" y="119"/>
                  </a:cubicBezTo>
                  <a:cubicBezTo>
                    <a:pt x="184" y="221"/>
                    <a:pt x="102" y="303"/>
                    <a:pt x="0" y="30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16"/>
            <p:cNvSpPr>
              <a:spLocks noChangeArrowheads="1"/>
            </p:cNvSpPr>
            <p:nvPr/>
          </p:nvSpPr>
          <p:spPr bwMode="auto">
            <a:xfrm>
              <a:off x="0" y="182562"/>
              <a:ext cx="968375" cy="966788"/>
            </a:xfrm>
            <a:custGeom>
              <a:avLst/>
              <a:gdLst>
                <a:gd name="T0" fmla="*/ 2147483647 w 256"/>
                <a:gd name="T1" fmla="*/ 2147483647 h 256"/>
                <a:gd name="T2" fmla="*/ 1831545135 w 256"/>
                <a:gd name="T3" fmla="*/ 2147483647 h 256"/>
                <a:gd name="T4" fmla="*/ 0 w 256"/>
                <a:gd name="T5" fmla="*/ 1825544994 h 256"/>
                <a:gd name="T6" fmla="*/ 1831545135 w 256"/>
                <a:gd name="T7" fmla="*/ 0 h 256"/>
                <a:gd name="T8" fmla="*/ 2147483647 w 256"/>
                <a:gd name="T9" fmla="*/ 1825544994 h 256"/>
                <a:gd name="T10" fmla="*/ 2147483647 w 256"/>
                <a:gd name="T11" fmla="*/ 2147483647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56"/>
                <a:gd name="T20" fmla="*/ 256 w 256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56">
                  <a:moveTo>
                    <a:pt x="200" y="234"/>
                  </a:moveTo>
                  <a:cubicBezTo>
                    <a:pt x="179" y="248"/>
                    <a:pt x="155" y="256"/>
                    <a:pt x="128" y="256"/>
                  </a:cubicBez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61"/>
                    <a:pt x="244" y="190"/>
                    <a:pt x="224" y="21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" name="组合 23"/>
          <p:cNvGrpSpPr/>
          <p:nvPr/>
        </p:nvGrpSpPr>
        <p:grpSpPr bwMode="auto">
          <a:xfrm>
            <a:off x="4343992" y="4498888"/>
            <a:ext cx="922339" cy="1065212"/>
            <a:chOff x="0" y="0"/>
            <a:chExt cx="1179513" cy="1360488"/>
          </a:xfrm>
        </p:grpSpPr>
        <p:sp>
          <p:nvSpPr>
            <p:cNvPr id="34" name="文本框 24"/>
            <p:cNvSpPr>
              <a:spLocks noChangeArrowheads="1"/>
            </p:cNvSpPr>
            <p:nvPr/>
          </p:nvSpPr>
          <p:spPr bwMode="auto">
            <a:xfrm>
              <a:off x="157022" y="241188"/>
              <a:ext cx="601049" cy="825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5" name="Freeform 6"/>
            <p:cNvSpPr>
              <a:spLocks noChangeArrowheads="1"/>
            </p:cNvSpPr>
            <p:nvPr/>
          </p:nvSpPr>
          <p:spPr bwMode="auto">
            <a:xfrm>
              <a:off x="733425" y="960437"/>
              <a:ext cx="136525" cy="136525"/>
            </a:xfrm>
            <a:custGeom>
              <a:avLst/>
              <a:gdLst>
                <a:gd name="T0" fmla="*/ 417076290 w 36"/>
                <a:gd name="T1" fmla="*/ 417076290 h 36"/>
                <a:gd name="T2" fmla="*/ 100675810 w 36"/>
                <a:gd name="T3" fmla="*/ 417076290 h 36"/>
                <a:gd name="T4" fmla="*/ 100675810 w 36"/>
                <a:gd name="T5" fmla="*/ 100675810 h 36"/>
                <a:gd name="T6" fmla="*/ 417076290 w 36"/>
                <a:gd name="T7" fmla="*/ 100675810 h 36"/>
                <a:gd name="T8" fmla="*/ 417076290 w 36"/>
                <a:gd name="T9" fmla="*/ 41707629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29" y="29"/>
                  </a:moveTo>
                  <a:cubicBezTo>
                    <a:pt x="23" y="36"/>
                    <a:pt x="13" y="36"/>
                    <a:pt x="7" y="29"/>
                  </a:cubicBezTo>
                  <a:cubicBezTo>
                    <a:pt x="0" y="23"/>
                    <a:pt x="0" y="13"/>
                    <a:pt x="7" y="7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36" y="13"/>
                    <a:pt x="36" y="23"/>
                    <a:pt x="29" y="29"/>
                  </a:cubicBezTo>
                  <a:close/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Oval 8"/>
            <p:cNvSpPr>
              <a:spLocks noChangeArrowheads="1"/>
            </p:cNvSpPr>
            <p:nvPr/>
          </p:nvSpPr>
          <p:spPr bwMode="auto">
            <a:xfrm>
              <a:off x="711200" y="15875"/>
              <a:ext cx="30163" cy="30163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7" name="Oval 12"/>
            <p:cNvSpPr>
              <a:spLocks noChangeArrowheads="1"/>
            </p:cNvSpPr>
            <p:nvPr/>
          </p:nvSpPr>
          <p:spPr bwMode="auto">
            <a:xfrm>
              <a:off x="815975" y="0"/>
              <a:ext cx="242888" cy="242888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8" name="Freeform 13"/>
            <p:cNvSpPr>
              <a:spLocks noChangeArrowheads="1"/>
            </p:cNvSpPr>
            <p:nvPr/>
          </p:nvSpPr>
          <p:spPr bwMode="auto">
            <a:xfrm>
              <a:off x="484188" y="215900"/>
              <a:ext cx="695325" cy="1144588"/>
            </a:xfrm>
            <a:custGeom>
              <a:avLst/>
              <a:gdLst>
                <a:gd name="T0" fmla="*/ 1999255880 w 184"/>
                <a:gd name="T1" fmla="*/ 0 h 303"/>
                <a:gd name="T2" fmla="*/ 2147483647 w 184"/>
                <a:gd name="T3" fmla="*/ 1698088847 h 303"/>
                <a:gd name="T4" fmla="*/ 0 w 184"/>
                <a:gd name="T5" fmla="*/ 2147483647 h 303"/>
                <a:gd name="T6" fmla="*/ 0 60000 65536"/>
                <a:gd name="T7" fmla="*/ 0 60000 65536"/>
                <a:gd name="T8" fmla="*/ 0 60000 65536"/>
                <a:gd name="T9" fmla="*/ 0 w 184"/>
                <a:gd name="T10" fmla="*/ 0 h 303"/>
                <a:gd name="T11" fmla="*/ 184 w 184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303">
                  <a:moveTo>
                    <a:pt x="140" y="0"/>
                  </a:moveTo>
                  <a:cubicBezTo>
                    <a:pt x="168" y="32"/>
                    <a:pt x="184" y="74"/>
                    <a:pt x="184" y="119"/>
                  </a:cubicBezTo>
                  <a:cubicBezTo>
                    <a:pt x="184" y="221"/>
                    <a:pt x="102" y="303"/>
                    <a:pt x="0" y="30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16"/>
            <p:cNvSpPr>
              <a:spLocks noChangeArrowheads="1"/>
            </p:cNvSpPr>
            <p:nvPr/>
          </p:nvSpPr>
          <p:spPr bwMode="auto">
            <a:xfrm>
              <a:off x="0" y="182562"/>
              <a:ext cx="968375" cy="966788"/>
            </a:xfrm>
            <a:custGeom>
              <a:avLst/>
              <a:gdLst>
                <a:gd name="T0" fmla="*/ 2147483647 w 256"/>
                <a:gd name="T1" fmla="*/ 2147483647 h 256"/>
                <a:gd name="T2" fmla="*/ 1831545135 w 256"/>
                <a:gd name="T3" fmla="*/ 2147483647 h 256"/>
                <a:gd name="T4" fmla="*/ 0 w 256"/>
                <a:gd name="T5" fmla="*/ 1825544994 h 256"/>
                <a:gd name="T6" fmla="*/ 1831545135 w 256"/>
                <a:gd name="T7" fmla="*/ 0 h 256"/>
                <a:gd name="T8" fmla="*/ 2147483647 w 256"/>
                <a:gd name="T9" fmla="*/ 1825544994 h 256"/>
                <a:gd name="T10" fmla="*/ 2147483647 w 256"/>
                <a:gd name="T11" fmla="*/ 2147483647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56"/>
                <a:gd name="T20" fmla="*/ 256 w 256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56">
                  <a:moveTo>
                    <a:pt x="200" y="234"/>
                  </a:moveTo>
                  <a:cubicBezTo>
                    <a:pt x="179" y="248"/>
                    <a:pt x="155" y="256"/>
                    <a:pt x="128" y="256"/>
                  </a:cubicBez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61"/>
                    <a:pt x="244" y="190"/>
                    <a:pt x="224" y="21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0" name="组合 23"/>
          <p:cNvGrpSpPr/>
          <p:nvPr/>
        </p:nvGrpSpPr>
        <p:grpSpPr bwMode="auto">
          <a:xfrm>
            <a:off x="4610844" y="5610098"/>
            <a:ext cx="922339" cy="1065212"/>
            <a:chOff x="0" y="0"/>
            <a:chExt cx="1179513" cy="1360488"/>
          </a:xfrm>
        </p:grpSpPr>
        <p:sp>
          <p:nvSpPr>
            <p:cNvPr id="41" name="文本框 24"/>
            <p:cNvSpPr>
              <a:spLocks noChangeArrowheads="1"/>
            </p:cNvSpPr>
            <p:nvPr/>
          </p:nvSpPr>
          <p:spPr bwMode="auto">
            <a:xfrm>
              <a:off x="157022" y="241188"/>
              <a:ext cx="601049" cy="825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2" name="Freeform 6"/>
            <p:cNvSpPr>
              <a:spLocks noChangeArrowheads="1"/>
            </p:cNvSpPr>
            <p:nvPr/>
          </p:nvSpPr>
          <p:spPr bwMode="auto">
            <a:xfrm>
              <a:off x="733425" y="960437"/>
              <a:ext cx="136525" cy="136525"/>
            </a:xfrm>
            <a:custGeom>
              <a:avLst/>
              <a:gdLst>
                <a:gd name="T0" fmla="*/ 417076290 w 36"/>
                <a:gd name="T1" fmla="*/ 417076290 h 36"/>
                <a:gd name="T2" fmla="*/ 100675810 w 36"/>
                <a:gd name="T3" fmla="*/ 417076290 h 36"/>
                <a:gd name="T4" fmla="*/ 100675810 w 36"/>
                <a:gd name="T5" fmla="*/ 100675810 h 36"/>
                <a:gd name="T6" fmla="*/ 417076290 w 36"/>
                <a:gd name="T7" fmla="*/ 100675810 h 36"/>
                <a:gd name="T8" fmla="*/ 417076290 w 36"/>
                <a:gd name="T9" fmla="*/ 41707629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29" y="29"/>
                  </a:moveTo>
                  <a:cubicBezTo>
                    <a:pt x="23" y="36"/>
                    <a:pt x="13" y="36"/>
                    <a:pt x="7" y="29"/>
                  </a:cubicBezTo>
                  <a:cubicBezTo>
                    <a:pt x="0" y="23"/>
                    <a:pt x="0" y="13"/>
                    <a:pt x="7" y="7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36" y="13"/>
                    <a:pt x="36" y="23"/>
                    <a:pt x="29" y="29"/>
                  </a:cubicBezTo>
                  <a:close/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Oval 8"/>
            <p:cNvSpPr>
              <a:spLocks noChangeArrowheads="1"/>
            </p:cNvSpPr>
            <p:nvPr/>
          </p:nvSpPr>
          <p:spPr bwMode="auto">
            <a:xfrm>
              <a:off x="711200" y="15875"/>
              <a:ext cx="30163" cy="30163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4" name="Oval 12"/>
            <p:cNvSpPr>
              <a:spLocks noChangeArrowheads="1"/>
            </p:cNvSpPr>
            <p:nvPr/>
          </p:nvSpPr>
          <p:spPr bwMode="auto">
            <a:xfrm>
              <a:off x="815975" y="0"/>
              <a:ext cx="242888" cy="242888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5" name="Freeform 13"/>
            <p:cNvSpPr>
              <a:spLocks noChangeArrowheads="1"/>
            </p:cNvSpPr>
            <p:nvPr/>
          </p:nvSpPr>
          <p:spPr bwMode="auto">
            <a:xfrm>
              <a:off x="484188" y="215900"/>
              <a:ext cx="695325" cy="1144588"/>
            </a:xfrm>
            <a:custGeom>
              <a:avLst/>
              <a:gdLst>
                <a:gd name="T0" fmla="*/ 1999255880 w 184"/>
                <a:gd name="T1" fmla="*/ 0 h 303"/>
                <a:gd name="T2" fmla="*/ 2147483647 w 184"/>
                <a:gd name="T3" fmla="*/ 1698088847 h 303"/>
                <a:gd name="T4" fmla="*/ 0 w 184"/>
                <a:gd name="T5" fmla="*/ 2147483647 h 303"/>
                <a:gd name="T6" fmla="*/ 0 60000 65536"/>
                <a:gd name="T7" fmla="*/ 0 60000 65536"/>
                <a:gd name="T8" fmla="*/ 0 60000 65536"/>
                <a:gd name="T9" fmla="*/ 0 w 184"/>
                <a:gd name="T10" fmla="*/ 0 h 303"/>
                <a:gd name="T11" fmla="*/ 184 w 184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303">
                  <a:moveTo>
                    <a:pt x="140" y="0"/>
                  </a:moveTo>
                  <a:cubicBezTo>
                    <a:pt x="168" y="32"/>
                    <a:pt x="184" y="74"/>
                    <a:pt x="184" y="119"/>
                  </a:cubicBezTo>
                  <a:cubicBezTo>
                    <a:pt x="184" y="221"/>
                    <a:pt x="102" y="303"/>
                    <a:pt x="0" y="30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16"/>
            <p:cNvSpPr>
              <a:spLocks noChangeArrowheads="1"/>
            </p:cNvSpPr>
            <p:nvPr/>
          </p:nvSpPr>
          <p:spPr bwMode="auto">
            <a:xfrm>
              <a:off x="0" y="182562"/>
              <a:ext cx="968375" cy="966788"/>
            </a:xfrm>
            <a:custGeom>
              <a:avLst/>
              <a:gdLst>
                <a:gd name="T0" fmla="*/ 2147483647 w 256"/>
                <a:gd name="T1" fmla="*/ 2147483647 h 256"/>
                <a:gd name="T2" fmla="*/ 1831545135 w 256"/>
                <a:gd name="T3" fmla="*/ 2147483647 h 256"/>
                <a:gd name="T4" fmla="*/ 0 w 256"/>
                <a:gd name="T5" fmla="*/ 1825544994 h 256"/>
                <a:gd name="T6" fmla="*/ 1831545135 w 256"/>
                <a:gd name="T7" fmla="*/ 0 h 256"/>
                <a:gd name="T8" fmla="*/ 2147483647 w 256"/>
                <a:gd name="T9" fmla="*/ 1825544994 h 256"/>
                <a:gd name="T10" fmla="*/ 2147483647 w 256"/>
                <a:gd name="T11" fmla="*/ 2147483647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56"/>
                <a:gd name="T20" fmla="*/ 256 w 256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56">
                  <a:moveTo>
                    <a:pt x="200" y="234"/>
                  </a:moveTo>
                  <a:cubicBezTo>
                    <a:pt x="179" y="248"/>
                    <a:pt x="155" y="256"/>
                    <a:pt x="128" y="256"/>
                  </a:cubicBez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61"/>
                    <a:pt x="244" y="190"/>
                    <a:pt x="224" y="21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矩形 1"/>
          <p:cNvSpPr>
            <a:spLocks noChangeArrowheads="1"/>
          </p:cNvSpPr>
          <p:nvPr/>
        </p:nvSpPr>
        <p:spPr bwMode="auto">
          <a:xfrm>
            <a:off x="1600708" y="310951"/>
            <a:ext cx="2040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1000"/>
              </a:spcBef>
            </a:pPr>
            <a:r>
              <a:rPr lang="zh-CN" altLang="en-US" sz="4800" b="1" dirty="0">
                <a:solidFill>
                  <a:schemeClr val="bg1"/>
                </a:solidFill>
                <a:latin typeface="+mj-ea"/>
                <a:ea typeface="+mj-ea"/>
              </a:rPr>
              <a:t>行</a:t>
            </a:r>
            <a:r>
              <a:rPr lang="zh-CN" altLang="en-US" sz="4800" b="1" dirty="0" smtClean="0">
                <a:solidFill>
                  <a:schemeClr val="bg1"/>
                </a:solidFill>
                <a:latin typeface="+mj-ea"/>
                <a:ea typeface="+mj-ea"/>
              </a:rPr>
              <a:t>标签</a:t>
            </a:r>
            <a:endParaRPr lang="zh-CN" altLang="en-US" sz="4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5129" name="组合 23"/>
          <p:cNvGrpSpPr/>
          <p:nvPr/>
        </p:nvGrpSpPr>
        <p:grpSpPr bwMode="auto">
          <a:xfrm>
            <a:off x="98425" y="93663"/>
            <a:ext cx="922339" cy="1065212"/>
            <a:chOff x="0" y="0"/>
            <a:chExt cx="1179513" cy="1360488"/>
          </a:xfrm>
        </p:grpSpPr>
        <p:sp>
          <p:nvSpPr>
            <p:cNvPr id="5130" name="文本框 24"/>
            <p:cNvSpPr>
              <a:spLocks noChangeArrowheads="1"/>
            </p:cNvSpPr>
            <p:nvPr/>
          </p:nvSpPr>
          <p:spPr bwMode="auto">
            <a:xfrm>
              <a:off x="168861" y="241188"/>
              <a:ext cx="577372" cy="82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endPara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31" name="Freeform 6"/>
            <p:cNvSpPr>
              <a:spLocks noChangeArrowheads="1"/>
            </p:cNvSpPr>
            <p:nvPr/>
          </p:nvSpPr>
          <p:spPr bwMode="auto">
            <a:xfrm>
              <a:off x="733425" y="960437"/>
              <a:ext cx="136525" cy="136525"/>
            </a:xfrm>
            <a:custGeom>
              <a:avLst/>
              <a:gdLst>
                <a:gd name="T0" fmla="*/ 417076290 w 36"/>
                <a:gd name="T1" fmla="*/ 417076290 h 36"/>
                <a:gd name="T2" fmla="*/ 100675810 w 36"/>
                <a:gd name="T3" fmla="*/ 417076290 h 36"/>
                <a:gd name="T4" fmla="*/ 100675810 w 36"/>
                <a:gd name="T5" fmla="*/ 100675810 h 36"/>
                <a:gd name="T6" fmla="*/ 417076290 w 36"/>
                <a:gd name="T7" fmla="*/ 100675810 h 36"/>
                <a:gd name="T8" fmla="*/ 417076290 w 36"/>
                <a:gd name="T9" fmla="*/ 41707629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29" y="29"/>
                  </a:moveTo>
                  <a:cubicBezTo>
                    <a:pt x="23" y="36"/>
                    <a:pt x="13" y="36"/>
                    <a:pt x="7" y="29"/>
                  </a:cubicBezTo>
                  <a:cubicBezTo>
                    <a:pt x="0" y="23"/>
                    <a:pt x="0" y="13"/>
                    <a:pt x="7" y="7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36" y="13"/>
                    <a:pt x="36" y="23"/>
                    <a:pt x="29" y="29"/>
                  </a:cubicBezTo>
                  <a:close/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Oval 8"/>
            <p:cNvSpPr>
              <a:spLocks noChangeArrowheads="1"/>
            </p:cNvSpPr>
            <p:nvPr/>
          </p:nvSpPr>
          <p:spPr bwMode="auto">
            <a:xfrm>
              <a:off x="711200" y="15875"/>
              <a:ext cx="30163" cy="30163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133" name="Oval 12"/>
            <p:cNvSpPr>
              <a:spLocks noChangeArrowheads="1"/>
            </p:cNvSpPr>
            <p:nvPr/>
          </p:nvSpPr>
          <p:spPr bwMode="auto">
            <a:xfrm>
              <a:off x="815975" y="0"/>
              <a:ext cx="242888" cy="242888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134" name="Freeform 13"/>
            <p:cNvSpPr>
              <a:spLocks noChangeArrowheads="1"/>
            </p:cNvSpPr>
            <p:nvPr/>
          </p:nvSpPr>
          <p:spPr bwMode="auto">
            <a:xfrm>
              <a:off x="484188" y="215900"/>
              <a:ext cx="695325" cy="1144588"/>
            </a:xfrm>
            <a:custGeom>
              <a:avLst/>
              <a:gdLst>
                <a:gd name="T0" fmla="*/ 1999255880 w 184"/>
                <a:gd name="T1" fmla="*/ 0 h 303"/>
                <a:gd name="T2" fmla="*/ 2147483647 w 184"/>
                <a:gd name="T3" fmla="*/ 1698088847 h 303"/>
                <a:gd name="T4" fmla="*/ 0 w 184"/>
                <a:gd name="T5" fmla="*/ 2147483647 h 303"/>
                <a:gd name="T6" fmla="*/ 0 60000 65536"/>
                <a:gd name="T7" fmla="*/ 0 60000 65536"/>
                <a:gd name="T8" fmla="*/ 0 60000 65536"/>
                <a:gd name="T9" fmla="*/ 0 w 184"/>
                <a:gd name="T10" fmla="*/ 0 h 303"/>
                <a:gd name="T11" fmla="*/ 184 w 184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303">
                  <a:moveTo>
                    <a:pt x="140" y="0"/>
                  </a:moveTo>
                  <a:cubicBezTo>
                    <a:pt x="168" y="32"/>
                    <a:pt x="184" y="74"/>
                    <a:pt x="184" y="119"/>
                  </a:cubicBezTo>
                  <a:cubicBezTo>
                    <a:pt x="184" y="221"/>
                    <a:pt x="102" y="303"/>
                    <a:pt x="0" y="30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5" name="Freeform 16"/>
            <p:cNvSpPr>
              <a:spLocks noChangeArrowheads="1"/>
            </p:cNvSpPr>
            <p:nvPr/>
          </p:nvSpPr>
          <p:spPr bwMode="auto">
            <a:xfrm>
              <a:off x="0" y="182562"/>
              <a:ext cx="968375" cy="966788"/>
            </a:xfrm>
            <a:custGeom>
              <a:avLst/>
              <a:gdLst>
                <a:gd name="T0" fmla="*/ 2147483647 w 256"/>
                <a:gd name="T1" fmla="*/ 2147483647 h 256"/>
                <a:gd name="T2" fmla="*/ 1831545135 w 256"/>
                <a:gd name="T3" fmla="*/ 2147483647 h 256"/>
                <a:gd name="T4" fmla="*/ 0 w 256"/>
                <a:gd name="T5" fmla="*/ 1825544994 h 256"/>
                <a:gd name="T6" fmla="*/ 1831545135 w 256"/>
                <a:gd name="T7" fmla="*/ 0 h 256"/>
                <a:gd name="T8" fmla="*/ 2147483647 w 256"/>
                <a:gd name="T9" fmla="*/ 1825544994 h 256"/>
                <a:gd name="T10" fmla="*/ 2147483647 w 256"/>
                <a:gd name="T11" fmla="*/ 2147483647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56"/>
                <a:gd name="T20" fmla="*/ 256 w 256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56">
                  <a:moveTo>
                    <a:pt x="200" y="234"/>
                  </a:moveTo>
                  <a:cubicBezTo>
                    <a:pt x="179" y="248"/>
                    <a:pt x="155" y="256"/>
                    <a:pt x="128" y="256"/>
                  </a:cubicBez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61"/>
                    <a:pt x="244" y="190"/>
                    <a:pt x="224" y="21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" name="文本框 1"/>
          <p:cNvSpPr txBox="1"/>
          <p:nvPr/>
        </p:nvSpPr>
        <p:spPr>
          <a:xfrm>
            <a:off x="3608705" y="2734310"/>
            <a:ext cx="36233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2.input</a:t>
            </a:r>
            <a:r>
              <a:rPr lang="zh-CN" altLang="en-US" sz="2000" dirty="0">
                <a:solidFill>
                  <a:schemeClr val="bg1"/>
                </a:solidFill>
              </a:rPr>
              <a:t>的用法和属性如：</a:t>
            </a:r>
            <a:r>
              <a:rPr lang="en-US" altLang="zh-CN" sz="2000" dirty="0"/>
              <a:t>.</a:t>
            </a:r>
            <a:endParaRPr lang="en-US" altLang="zh-CN" sz="2000" dirty="0"/>
          </a:p>
        </p:txBody>
      </p:sp>
      <p:sp>
        <p:nvSpPr>
          <p:cNvPr id="22" name="文本框 2"/>
          <p:cNvSpPr txBox="1"/>
          <p:nvPr/>
        </p:nvSpPr>
        <p:spPr>
          <a:xfrm>
            <a:off x="3608705" y="2250440"/>
            <a:ext cx="27508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1.a</a:t>
            </a:r>
            <a:r>
              <a:rPr lang="zh-CN" altLang="en-US" sz="2000" dirty="0">
                <a:solidFill>
                  <a:schemeClr val="bg1"/>
                </a:solidFill>
              </a:rPr>
              <a:t>标签的用法和属性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4" name="文本框 3"/>
          <p:cNvSpPr txBox="1"/>
          <p:nvPr/>
        </p:nvSpPr>
        <p:spPr>
          <a:xfrm>
            <a:off x="2778125" y="1623694"/>
            <a:ext cx="10623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重点：</a:t>
            </a:r>
            <a:endParaRPr lang="en-US" altLang="zh-CN" sz="2400" dirty="0"/>
          </a:p>
        </p:txBody>
      </p:sp>
      <p:sp>
        <p:nvSpPr>
          <p:cNvPr id="35" name="文本框 4"/>
          <p:cNvSpPr txBox="1"/>
          <p:nvPr/>
        </p:nvSpPr>
        <p:spPr>
          <a:xfrm>
            <a:off x="4093210" y="3218180"/>
            <a:ext cx="50488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text( </a:t>
            </a:r>
            <a:r>
              <a:rPr lang="zh-CN" altLang="zh-CN" dirty="0">
                <a:solidFill>
                  <a:schemeClr val="bg1"/>
                </a:solidFill>
              </a:rPr>
              <a:t>普通文本框</a:t>
            </a:r>
            <a:r>
              <a:rPr lang="en-US" altLang="zh-CN" dirty="0">
                <a:solidFill>
                  <a:schemeClr val="bg1"/>
                </a:solidFill>
              </a:rPr>
              <a:t>) button</a:t>
            </a:r>
            <a:r>
              <a:rPr lang="zh-CN" altLang="en-US" dirty="0">
                <a:solidFill>
                  <a:schemeClr val="bg1"/>
                </a:solidFill>
              </a:rPr>
              <a:t>（普通按钮）</a:t>
            </a:r>
            <a:r>
              <a:rPr lang="en-US" altLang="zh-CN" dirty="0">
                <a:solidFill>
                  <a:schemeClr val="bg1"/>
                </a:solidFill>
              </a:rPr>
              <a:t> submit</a:t>
            </a:r>
            <a:r>
              <a:rPr lang="zh-CN" altLang="en-US" dirty="0">
                <a:solidFill>
                  <a:schemeClr val="bg1"/>
                </a:solidFill>
              </a:rPr>
              <a:t>（提交按钮）</a:t>
            </a:r>
            <a:r>
              <a:rPr lang="en-US" altLang="zh-CN" dirty="0">
                <a:solidFill>
                  <a:schemeClr val="bg1"/>
                </a:solidFill>
              </a:rPr>
              <a:t> checkbox</a:t>
            </a:r>
            <a:r>
              <a:rPr lang="zh-CN" altLang="en-US" dirty="0">
                <a:solidFill>
                  <a:schemeClr val="bg1"/>
                </a:solidFill>
              </a:rPr>
              <a:t>（复选框）</a:t>
            </a:r>
            <a:r>
              <a:rPr lang="en-US" altLang="zh-CN" dirty="0">
                <a:solidFill>
                  <a:schemeClr val="bg1"/>
                </a:solidFill>
              </a:rPr>
              <a:t> reset</a:t>
            </a:r>
            <a:r>
              <a:rPr lang="zh-CN" altLang="en-US" dirty="0">
                <a:solidFill>
                  <a:schemeClr val="bg1"/>
                </a:solidFill>
              </a:rPr>
              <a:t>（重置按钮）</a:t>
            </a:r>
            <a:r>
              <a:rPr lang="en-US" altLang="zh-CN" dirty="0">
                <a:solidFill>
                  <a:schemeClr val="bg1"/>
                </a:solidFill>
              </a:rPr>
              <a:t>password</a:t>
            </a:r>
            <a:r>
              <a:rPr lang="zh-CN" altLang="en-US" dirty="0">
                <a:solidFill>
                  <a:schemeClr val="bg1"/>
                </a:solidFill>
              </a:rPr>
              <a:t>（密码框）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6" name="文本框 7"/>
          <p:cNvSpPr txBox="1"/>
          <p:nvPr/>
        </p:nvSpPr>
        <p:spPr>
          <a:xfrm>
            <a:off x="2778125" y="4542155"/>
            <a:ext cx="11588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难点</a:t>
            </a:r>
            <a:r>
              <a:rPr lang="en-US" altLang="zh-CN" sz="2400" dirty="0">
                <a:solidFill>
                  <a:schemeClr val="bg1"/>
                </a:solidFill>
              </a:rPr>
              <a:t>: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37" name="文本框 8"/>
          <p:cNvSpPr txBox="1"/>
          <p:nvPr/>
        </p:nvSpPr>
        <p:spPr>
          <a:xfrm>
            <a:off x="3608705" y="4140200"/>
            <a:ext cx="28054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3.img</a:t>
            </a:r>
            <a:r>
              <a:rPr lang="zh-CN" altLang="en-US" sz="2000" dirty="0">
                <a:solidFill>
                  <a:schemeClr val="bg1"/>
                </a:solidFill>
              </a:rPr>
              <a:t>的用法与使用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8" name="文本框 9"/>
          <p:cNvSpPr txBox="1"/>
          <p:nvPr/>
        </p:nvSpPr>
        <p:spPr>
          <a:xfrm>
            <a:off x="3608705" y="5374005"/>
            <a:ext cx="2129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&lt;input type=””&gt;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9" name="文本框 10"/>
          <p:cNvSpPr txBox="1"/>
          <p:nvPr/>
        </p:nvSpPr>
        <p:spPr>
          <a:xfrm>
            <a:off x="5907405" y="5374005"/>
            <a:ext cx="2121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&lt;a </a:t>
            </a:r>
            <a:r>
              <a:rPr lang="en-US" altLang="zh-CN" dirty="0" err="1">
                <a:solidFill>
                  <a:schemeClr val="bg1"/>
                </a:solidFill>
              </a:rPr>
              <a:t>href</a:t>
            </a:r>
            <a:r>
              <a:rPr lang="en-US" altLang="zh-CN" dirty="0">
                <a:solidFill>
                  <a:schemeClr val="bg1"/>
                </a:solidFill>
              </a:rPr>
              <a:t>=”#”&gt;&lt;/a&gt;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矩形 1"/>
          <p:cNvSpPr>
            <a:spLocks noChangeArrowheads="1"/>
          </p:cNvSpPr>
          <p:nvPr/>
        </p:nvSpPr>
        <p:spPr bwMode="auto">
          <a:xfrm>
            <a:off x="1267797" y="277152"/>
            <a:ext cx="265970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0"/>
              </a:spcBef>
            </a:pPr>
            <a:r>
              <a:rPr lang="zh-CN" altLang="en-US" sz="4800" b="1" dirty="0" smtClean="0">
                <a:solidFill>
                  <a:schemeClr val="bg1"/>
                </a:solidFill>
                <a:latin typeface="+mj-ea"/>
                <a:ea typeface="+mj-ea"/>
              </a:rPr>
              <a:t>块儿标签</a:t>
            </a:r>
            <a:endParaRPr lang="zh-CN" altLang="en-US" sz="4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5129" name="组合 23"/>
          <p:cNvGrpSpPr/>
          <p:nvPr/>
        </p:nvGrpSpPr>
        <p:grpSpPr bwMode="auto">
          <a:xfrm>
            <a:off x="98425" y="93663"/>
            <a:ext cx="922339" cy="1065212"/>
            <a:chOff x="0" y="0"/>
            <a:chExt cx="1179513" cy="1360488"/>
          </a:xfrm>
        </p:grpSpPr>
        <p:sp>
          <p:nvSpPr>
            <p:cNvPr id="5130" name="文本框 24"/>
            <p:cNvSpPr>
              <a:spLocks noChangeArrowheads="1"/>
            </p:cNvSpPr>
            <p:nvPr/>
          </p:nvSpPr>
          <p:spPr bwMode="auto">
            <a:xfrm>
              <a:off x="168861" y="241188"/>
              <a:ext cx="577372" cy="82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endPara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31" name="Freeform 6"/>
            <p:cNvSpPr>
              <a:spLocks noChangeArrowheads="1"/>
            </p:cNvSpPr>
            <p:nvPr/>
          </p:nvSpPr>
          <p:spPr bwMode="auto">
            <a:xfrm>
              <a:off x="733425" y="960437"/>
              <a:ext cx="136525" cy="136525"/>
            </a:xfrm>
            <a:custGeom>
              <a:avLst/>
              <a:gdLst>
                <a:gd name="T0" fmla="*/ 417076290 w 36"/>
                <a:gd name="T1" fmla="*/ 417076290 h 36"/>
                <a:gd name="T2" fmla="*/ 100675810 w 36"/>
                <a:gd name="T3" fmla="*/ 417076290 h 36"/>
                <a:gd name="T4" fmla="*/ 100675810 w 36"/>
                <a:gd name="T5" fmla="*/ 100675810 h 36"/>
                <a:gd name="T6" fmla="*/ 417076290 w 36"/>
                <a:gd name="T7" fmla="*/ 100675810 h 36"/>
                <a:gd name="T8" fmla="*/ 417076290 w 36"/>
                <a:gd name="T9" fmla="*/ 41707629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29" y="29"/>
                  </a:moveTo>
                  <a:cubicBezTo>
                    <a:pt x="23" y="36"/>
                    <a:pt x="13" y="36"/>
                    <a:pt x="7" y="29"/>
                  </a:cubicBezTo>
                  <a:cubicBezTo>
                    <a:pt x="0" y="23"/>
                    <a:pt x="0" y="13"/>
                    <a:pt x="7" y="7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36" y="13"/>
                    <a:pt x="36" y="23"/>
                    <a:pt x="29" y="29"/>
                  </a:cubicBezTo>
                  <a:close/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Oval 8"/>
            <p:cNvSpPr>
              <a:spLocks noChangeArrowheads="1"/>
            </p:cNvSpPr>
            <p:nvPr/>
          </p:nvSpPr>
          <p:spPr bwMode="auto">
            <a:xfrm>
              <a:off x="711200" y="15875"/>
              <a:ext cx="30163" cy="30163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133" name="Oval 12"/>
            <p:cNvSpPr>
              <a:spLocks noChangeArrowheads="1"/>
            </p:cNvSpPr>
            <p:nvPr/>
          </p:nvSpPr>
          <p:spPr bwMode="auto">
            <a:xfrm>
              <a:off x="815975" y="0"/>
              <a:ext cx="242888" cy="242888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134" name="Freeform 13"/>
            <p:cNvSpPr>
              <a:spLocks noChangeArrowheads="1"/>
            </p:cNvSpPr>
            <p:nvPr/>
          </p:nvSpPr>
          <p:spPr bwMode="auto">
            <a:xfrm>
              <a:off x="484188" y="215900"/>
              <a:ext cx="695325" cy="1144588"/>
            </a:xfrm>
            <a:custGeom>
              <a:avLst/>
              <a:gdLst>
                <a:gd name="T0" fmla="*/ 1999255880 w 184"/>
                <a:gd name="T1" fmla="*/ 0 h 303"/>
                <a:gd name="T2" fmla="*/ 2147483647 w 184"/>
                <a:gd name="T3" fmla="*/ 1698088847 h 303"/>
                <a:gd name="T4" fmla="*/ 0 w 184"/>
                <a:gd name="T5" fmla="*/ 2147483647 h 303"/>
                <a:gd name="T6" fmla="*/ 0 60000 65536"/>
                <a:gd name="T7" fmla="*/ 0 60000 65536"/>
                <a:gd name="T8" fmla="*/ 0 60000 65536"/>
                <a:gd name="T9" fmla="*/ 0 w 184"/>
                <a:gd name="T10" fmla="*/ 0 h 303"/>
                <a:gd name="T11" fmla="*/ 184 w 184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303">
                  <a:moveTo>
                    <a:pt x="140" y="0"/>
                  </a:moveTo>
                  <a:cubicBezTo>
                    <a:pt x="168" y="32"/>
                    <a:pt x="184" y="74"/>
                    <a:pt x="184" y="119"/>
                  </a:cubicBezTo>
                  <a:cubicBezTo>
                    <a:pt x="184" y="221"/>
                    <a:pt x="102" y="303"/>
                    <a:pt x="0" y="30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5" name="Freeform 16"/>
            <p:cNvSpPr>
              <a:spLocks noChangeArrowheads="1"/>
            </p:cNvSpPr>
            <p:nvPr/>
          </p:nvSpPr>
          <p:spPr bwMode="auto">
            <a:xfrm>
              <a:off x="0" y="182562"/>
              <a:ext cx="968375" cy="966788"/>
            </a:xfrm>
            <a:custGeom>
              <a:avLst/>
              <a:gdLst>
                <a:gd name="T0" fmla="*/ 2147483647 w 256"/>
                <a:gd name="T1" fmla="*/ 2147483647 h 256"/>
                <a:gd name="T2" fmla="*/ 1831545135 w 256"/>
                <a:gd name="T3" fmla="*/ 2147483647 h 256"/>
                <a:gd name="T4" fmla="*/ 0 w 256"/>
                <a:gd name="T5" fmla="*/ 1825544994 h 256"/>
                <a:gd name="T6" fmla="*/ 1831545135 w 256"/>
                <a:gd name="T7" fmla="*/ 0 h 256"/>
                <a:gd name="T8" fmla="*/ 2147483647 w 256"/>
                <a:gd name="T9" fmla="*/ 1825544994 h 256"/>
                <a:gd name="T10" fmla="*/ 2147483647 w 256"/>
                <a:gd name="T11" fmla="*/ 2147483647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56"/>
                <a:gd name="T20" fmla="*/ 256 w 256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56">
                  <a:moveTo>
                    <a:pt x="200" y="234"/>
                  </a:moveTo>
                  <a:cubicBezTo>
                    <a:pt x="179" y="248"/>
                    <a:pt x="155" y="256"/>
                    <a:pt x="128" y="256"/>
                  </a:cubicBez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61"/>
                    <a:pt x="244" y="190"/>
                    <a:pt x="224" y="21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776414" y="5767253"/>
            <a:ext cx="4155279" cy="812436"/>
            <a:chOff x="1776414" y="5767253"/>
            <a:chExt cx="4155279" cy="812436"/>
          </a:xfrm>
        </p:grpSpPr>
        <p:sp>
          <p:nvSpPr>
            <p:cNvPr id="41" name="MH_SubTitle_1"/>
            <p:cNvSpPr>
              <a:spLocks noChangeArrowheads="1"/>
            </p:cNvSpPr>
            <p:nvPr/>
          </p:nvSpPr>
          <p:spPr bwMode="auto">
            <a:xfrm flipH="1">
              <a:off x="1776414" y="5790701"/>
              <a:ext cx="4132263" cy="788988"/>
            </a:xfrm>
            <a:prstGeom prst="homePlate">
              <a:avLst>
                <a:gd name="adj" fmla="val 76573"/>
              </a:avLst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82800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600">
                <a:solidFill>
                  <a:srgbClr val="333333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3" name="MH_SubTitle_1"/>
            <p:cNvSpPr>
              <a:spLocks noChangeArrowheads="1"/>
            </p:cNvSpPr>
            <p:nvPr/>
          </p:nvSpPr>
          <p:spPr bwMode="auto">
            <a:xfrm flipH="1">
              <a:off x="1799430" y="5767253"/>
              <a:ext cx="4132263" cy="788988"/>
            </a:xfrm>
            <a:prstGeom prst="homePlate">
              <a:avLst>
                <a:gd name="adj" fmla="val 76573"/>
              </a:avLst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82800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dirty="0"/>
                <a:t>&lt;li&gt;&lt;/li&gt;</a:t>
              </a:r>
              <a:r>
                <a:rPr lang="zh-CN" altLang="en-US" sz="2000" dirty="0"/>
                <a:t>有序或无序列表</a:t>
              </a:r>
              <a:endParaRPr lang="zh-CN" altLang="en-US" sz="2000" dirty="0"/>
            </a:p>
          </p:txBody>
        </p:sp>
        <p:sp>
          <p:nvSpPr>
            <p:cNvPr id="34" name="MH_Other_18"/>
            <p:cNvSpPr>
              <a:spLocks noChangeArrowheads="1"/>
            </p:cNvSpPr>
            <p:nvPr/>
          </p:nvSpPr>
          <p:spPr bwMode="auto">
            <a:xfrm flipH="1">
              <a:off x="5259498" y="5770428"/>
              <a:ext cx="642937" cy="782638"/>
            </a:xfrm>
            <a:custGeom>
              <a:avLst/>
              <a:gdLst>
                <a:gd name="T0" fmla="*/ 0 w 745331"/>
                <a:gd name="T1" fmla="*/ 0 h 873919"/>
                <a:gd name="T2" fmla="*/ 554610 w 745331"/>
                <a:gd name="T3" fmla="*/ 343761 h 873919"/>
                <a:gd name="T4" fmla="*/ 7087 w 745331"/>
                <a:gd name="T5" fmla="*/ 700891 h 873919"/>
                <a:gd name="T6" fmla="*/ 0 w 745331"/>
                <a:gd name="T7" fmla="*/ 0 h 8739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5331"/>
                <a:gd name="T13" fmla="*/ 0 h 873919"/>
                <a:gd name="T14" fmla="*/ 745331 w 745331"/>
                <a:gd name="T15" fmla="*/ 873919 h 8739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00" tIns="0" rIns="3600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libri" panose="020F0502020204030204" pitchFamily="34" charset="0"/>
                  <a:sym typeface="Calibri" panose="020F0502020204030204" pitchFamily="34" charset="0"/>
                </a:rPr>
                <a:t>07</a:t>
              </a:r>
              <a:endParaRPr lang="zh-CN" altLang="en-US" dirty="0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313489" y="2384425"/>
            <a:ext cx="4087973" cy="979730"/>
            <a:chOff x="6313489" y="2384425"/>
            <a:chExt cx="4087973" cy="979730"/>
          </a:xfrm>
        </p:grpSpPr>
        <p:sp>
          <p:nvSpPr>
            <p:cNvPr id="23" name="MH_SubTitle_2"/>
            <p:cNvSpPr>
              <a:spLocks noChangeArrowheads="1"/>
            </p:cNvSpPr>
            <p:nvPr/>
          </p:nvSpPr>
          <p:spPr bwMode="auto">
            <a:xfrm>
              <a:off x="6318251" y="2384425"/>
              <a:ext cx="4017963" cy="788988"/>
            </a:xfrm>
            <a:prstGeom prst="homePlate">
              <a:avLst>
                <a:gd name="adj" fmla="val 76577"/>
              </a:avLst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800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600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4" name="MH_Other_3"/>
            <p:cNvSpPr>
              <a:spLocks noChangeArrowheads="1"/>
            </p:cNvSpPr>
            <p:nvPr/>
          </p:nvSpPr>
          <p:spPr bwMode="auto">
            <a:xfrm>
              <a:off x="6313489" y="2384427"/>
              <a:ext cx="642937" cy="784225"/>
            </a:xfrm>
            <a:custGeom>
              <a:avLst/>
              <a:gdLst>
                <a:gd name="T0" fmla="*/ 0 w 745331"/>
                <a:gd name="T1" fmla="*/ 0 h 873919"/>
                <a:gd name="T2" fmla="*/ 554610 w 745331"/>
                <a:gd name="T3" fmla="*/ 345156 h 873919"/>
                <a:gd name="T4" fmla="*/ 7087 w 745331"/>
                <a:gd name="T5" fmla="*/ 703737 h 873919"/>
                <a:gd name="T6" fmla="*/ 0 w 745331"/>
                <a:gd name="T7" fmla="*/ 0 h 8739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5331"/>
                <a:gd name="T13" fmla="*/ 0 h 873919"/>
                <a:gd name="T14" fmla="*/ 745331 w 745331"/>
                <a:gd name="T15" fmla="*/ 873919 h 8739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28800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Calibri" panose="020F0502020204030204" pitchFamily="34" charset="0"/>
                  <a:sym typeface="Calibri" panose="020F0502020204030204" pitchFamily="34" charset="0"/>
                </a:rPr>
                <a:t>02</a:t>
              </a:r>
              <a:endParaRPr lang="zh-CN" altLang="en-US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5" name="矩形 1"/>
            <p:cNvSpPr>
              <a:spLocks noChangeArrowheads="1"/>
            </p:cNvSpPr>
            <p:nvPr/>
          </p:nvSpPr>
          <p:spPr bwMode="auto">
            <a:xfrm>
              <a:off x="6634957" y="2520326"/>
              <a:ext cx="3766505" cy="843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dirty="0"/>
                <a:t>dl </a:t>
              </a:r>
              <a:r>
                <a:rPr lang="en-US" altLang="zh-CN" sz="2400" dirty="0" err="1"/>
                <a:t>dt</a:t>
              </a:r>
              <a:r>
                <a:rPr lang="en-US" altLang="zh-CN" sz="2400" dirty="0"/>
                <a:t> </a:t>
              </a:r>
              <a:r>
                <a:rPr lang="en-US" altLang="zh-CN" sz="2400" dirty="0" err="1"/>
                <a:t>dd</a:t>
              </a:r>
              <a:r>
                <a:rPr lang="zh-CN" altLang="en-US" sz="2400" dirty="0"/>
                <a:t>解释性段落标签</a:t>
              </a:r>
              <a:endParaRPr lang="zh-CN" altLang="en-US" sz="2400" dirty="0"/>
            </a:p>
            <a:p>
              <a:pPr eaLnBrk="1" hangingPunct="1">
                <a:spcBef>
                  <a:spcPct val="20000"/>
                </a:spcBef>
              </a:pPr>
              <a:endParaRPr lang="zh-CN" altLang="en-US" sz="2000" dirty="0">
                <a:solidFill>
                  <a:schemeClr val="tx1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799431" y="2379664"/>
            <a:ext cx="4132263" cy="788988"/>
            <a:chOff x="1799431" y="2379664"/>
            <a:chExt cx="4132263" cy="788988"/>
          </a:xfrm>
        </p:grpSpPr>
        <p:sp>
          <p:nvSpPr>
            <p:cNvPr id="25" name="MH_SubTitle_1"/>
            <p:cNvSpPr>
              <a:spLocks noChangeArrowheads="1"/>
            </p:cNvSpPr>
            <p:nvPr/>
          </p:nvSpPr>
          <p:spPr bwMode="auto">
            <a:xfrm flipH="1">
              <a:off x="1799431" y="2379664"/>
              <a:ext cx="4132263" cy="788988"/>
            </a:xfrm>
            <a:prstGeom prst="homePlate">
              <a:avLst>
                <a:gd name="adj" fmla="val 76573"/>
              </a:avLst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82800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600">
                <a:solidFill>
                  <a:srgbClr val="333333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6" name="MH_Other_6"/>
            <p:cNvSpPr>
              <a:spLocks noChangeArrowheads="1"/>
            </p:cNvSpPr>
            <p:nvPr/>
          </p:nvSpPr>
          <p:spPr bwMode="auto">
            <a:xfrm flipH="1">
              <a:off x="5265740" y="2384427"/>
              <a:ext cx="642937" cy="784225"/>
            </a:xfrm>
            <a:custGeom>
              <a:avLst/>
              <a:gdLst>
                <a:gd name="T0" fmla="*/ 0 w 745331"/>
                <a:gd name="T1" fmla="*/ 0 h 873919"/>
                <a:gd name="T2" fmla="*/ 554610 w 745331"/>
                <a:gd name="T3" fmla="*/ 345156 h 873919"/>
                <a:gd name="T4" fmla="*/ 7087 w 745331"/>
                <a:gd name="T5" fmla="*/ 703737 h 873919"/>
                <a:gd name="T6" fmla="*/ 0 w 745331"/>
                <a:gd name="T7" fmla="*/ 0 h 8739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5331"/>
                <a:gd name="T13" fmla="*/ 0 h 873919"/>
                <a:gd name="T14" fmla="*/ 745331 w 745331"/>
                <a:gd name="T15" fmla="*/ 873919 h 8739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00" tIns="0" rIns="3600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Calibri" panose="020F0502020204030204" pitchFamily="34" charset="0"/>
                  <a:sym typeface="Calibri" panose="020F0502020204030204" pitchFamily="34" charset="0"/>
                </a:rPr>
                <a:t>01</a:t>
              </a:r>
              <a:endParaRPr lang="zh-CN" altLang="en-US" dirty="0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6" name="矩形 22"/>
            <p:cNvSpPr>
              <a:spLocks noChangeArrowheads="1"/>
            </p:cNvSpPr>
            <p:nvPr/>
          </p:nvSpPr>
          <p:spPr bwMode="auto">
            <a:xfrm>
              <a:off x="2419986" y="2520326"/>
              <a:ext cx="302895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dirty="0"/>
                <a:t>&lt;h&gt;&lt;/h&gt;h</a:t>
              </a:r>
              <a:r>
                <a:rPr lang="zh-CN" altLang="en-US" sz="2800" dirty="0"/>
                <a:t>标签</a:t>
              </a:r>
              <a:endParaRPr lang="zh-CN" altLang="en-US" sz="2800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313489" y="3557590"/>
            <a:ext cx="4017963" cy="807728"/>
            <a:chOff x="6313489" y="3557590"/>
            <a:chExt cx="4017963" cy="807728"/>
          </a:xfrm>
        </p:grpSpPr>
        <p:sp>
          <p:nvSpPr>
            <p:cNvPr id="27" name="MH_SubTitle_4"/>
            <p:cNvSpPr>
              <a:spLocks noChangeArrowheads="1"/>
            </p:cNvSpPr>
            <p:nvPr/>
          </p:nvSpPr>
          <p:spPr bwMode="auto">
            <a:xfrm>
              <a:off x="6313489" y="3576331"/>
              <a:ext cx="4017963" cy="788987"/>
            </a:xfrm>
            <a:prstGeom prst="homePlate">
              <a:avLst>
                <a:gd name="adj" fmla="val 76530"/>
              </a:avLst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800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600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8" name="MH_Other_9"/>
            <p:cNvSpPr>
              <a:spLocks noChangeArrowheads="1"/>
            </p:cNvSpPr>
            <p:nvPr/>
          </p:nvSpPr>
          <p:spPr bwMode="auto">
            <a:xfrm>
              <a:off x="6313489" y="3557590"/>
              <a:ext cx="642937" cy="784225"/>
            </a:xfrm>
            <a:custGeom>
              <a:avLst/>
              <a:gdLst>
                <a:gd name="T0" fmla="*/ 0 w 745331"/>
                <a:gd name="T1" fmla="*/ 0 h 873919"/>
                <a:gd name="T2" fmla="*/ 554610 w 745331"/>
                <a:gd name="T3" fmla="*/ 345156 h 873919"/>
                <a:gd name="T4" fmla="*/ 7087 w 745331"/>
                <a:gd name="T5" fmla="*/ 703737 h 873919"/>
                <a:gd name="T6" fmla="*/ 0 w 745331"/>
                <a:gd name="T7" fmla="*/ 0 h 8739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5331"/>
                <a:gd name="T13" fmla="*/ 0 h 873919"/>
                <a:gd name="T14" fmla="*/ 745331 w 745331"/>
                <a:gd name="T15" fmla="*/ 873919 h 8739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28800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Calibri" panose="020F0502020204030204" pitchFamily="34" charset="0"/>
                  <a:sym typeface="Calibri" panose="020F0502020204030204" pitchFamily="34" charset="0"/>
                </a:rPr>
                <a:t>04</a:t>
              </a:r>
              <a:endParaRPr lang="zh-CN" altLang="en-US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7" name="矩形 23"/>
            <p:cNvSpPr>
              <a:spLocks noChangeArrowheads="1"/>
            </p:cNvSpPr>
            <p:nvPr/>
          </p:nvSpPr>
          <p:spPr bwMode="auto">
            <a:xfrm>
              <a:off x="6918009" y="3741421"/>
              <a:ext cx="302895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dirty="0"/>
                <a:t>&lt;div&gt;&lt;/div</a:t>
              </a:r>
              <a:r>
                <a:rPr lang="en-US" altLang="zh-CN" sz="2800" dirty="0" smtClean="0"/>
                <a:t>&gt;</a:t>
              </a:r>
              <a:endParaRPr lang="en-US" altLang="zh-CN" sz="2800" dirty="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799432" y="3552828"/>
            <a:ext cx="4132263" cy="1084680"/>
            <a:chOff x="1799432" y="3552828"/>
            <a:chExt cx="4132263" cy="1084680"/>
          </a:xfrm>
        </p:grpSpPr>
        <p:sp>
          <p:nvSpPr>
            <p:cNvPr id="29" name="MH_SubTitle_3"/>
            <p:cNvSpPr>
              <a:spLocks noChangeArrowheads="1"/>
            </p:cNvSpPr>
            <p:nvPr/>
          </p:nvSpPr>
          <p:spPr bwMode="auto">
            <a:xfrm flipH="1">
              <a:off x="1799432" y="3552828"/>
              <a:ext cx="4132263" cy="788987"/>
            </a:xfrm>
            <a:prstGeom prst="homePlate">
              <a:avLst>
                <a:gd name="adj" fmla="val 76525"/>
              </a:avLst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82800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endParaRPr lang="zh-CN" altLang="zh-CN" sz="1600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MH_Other_12"/>
            <p:cNvSpPr>
              <a:spLocks noChangeArrowheads="1"/>
            </p:cNvSpPr>
            <p:nvPr/>
          </p:nvSpPr>
          <p:spPr bwMode="auto">
            <a:xfrm flipH="1">
              <a:off x="5265740" y="3557590"/>
              <a:ext cx="642937" cy="784225"/>
            </a:xfrm>
            <a:custGeom>
              <a:avLst/>
              <a:gdLst>
                <a:gd name="T0" fmla="*/ 0 w 745331"/>
                <a:gd name="T1" fmla="*/ 0 h 873919"/>
                <a:gd name="T2" fmla="*/ 554610 w 745331"/>
                <a:gd name="T3" fmla="*/ 345156 h 873919"/>
                <a:gd name="T4" fmla="*/ 7087 w 745331"/>
                <a:gd name="T5" fmla="*/ 703737 h 873919"/>
                <a:gd name="T6" fmla="*/ 0 w 745331"/>
                <a:gd name="T7" fmla="*/ 0 h 8739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5331"/>
                <a:gd name="T13" fmla="*/ 0 h 873919"/>
                <a:gd name="T14" fmla="*/ 745331 w 745331"/>
                <a:gd name="T15" fmla="*/ 873919 h 8739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00" tIns="0" rIns="3600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Calibri" panose="020F0502020204030204" pitchFamily="34" charset="0"/>
                  <a:sym typeface="Calibri" panose="020F0502020204030204" pitchFamily="34" charset="0"/>
                </a:rPr>
                <a:t>03</a:t>
              </a:r>
              <a:endParaRPr lang="zh-CN" altLang="en-US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9" name="矩形 28"/>
            <p:cNvSpPr>
              <a:spLocks noChangeArrowheads="1"/>
            </p:cNvSpPr>
            <p:nvPr/>
          </p:nvSpPr>
          <p:spPr bwMode="auto">
            <a:xfrm>
              <a:off x="2497378" y="3732645"/>
              <a:ext cx="3434317" cy="904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dirty="0"/>
                <a:t>&lt;p&gt;&lt;/p&gt;p</a:t>
              </a:r>
              <a:r>
                <a:rPr lang="zh-CN" altLang="en-US" sz="2400" dirty="0"/>
                <a:t>段落标签</a:t>
              </a:r>
              <a:endParaRPr lang="zh-CN" altLang="en-US" sz="2400" dirty="0"/>
            </a:p>
            <a:p>
              <a:pPr eaLnBrk="1" hangingPunct="1">
                <a:spcBef>
                  <a:spcPct val="20000"/>
                </a:spcBef>
              </a:pPr>
              <a:endParaRPr lang="zh-CN" altLang="en-US" sz="2400" dirty="0">
                <a:solidFill>
                  <a:srgbClr val="FDFDFD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313489" y="4730750"/>
            <a:ext cx="4022725" cy="788988"/>
            <a:chOff x="6313489" y="4730750"/>
            <a:chExt cx="4022725" cy="788988"/>
          </a:xfrm>
        </p:grpSpPr>
        <p:sp>
          <p:nvSpPr>
            <p:cNvPr id="31" name="MH_SubTitle_6"/>
            <p:cNvSpPr>
              <a:spLocks noChangeArrowheads="1"/>
            </p:cNvSpPr>
            <p:nvPr/>
          </p:nvSpPr>
          <p:spPr bwMode="auto">
            <a:xfrm>
              <a:off x="6318251" y="4730750"/>
              <a:ext cx="4017963" cy="788988"/>
            </a:xfrm>
            <a:prstGeom prst="homePlate">
              <a:avLst>
                <a:gd name="adj" fmla="val 76577"/>
              </a:avLst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800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600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2" name="MH_Other_15"/>
            <p:cNvSpPr>
              <a:spLocks noChangeArrowheads="1"/>
            </p:cNvSpPr>
            <p:nvPr/>
          </p:nvSpPr>
          <p:spPr bwMode="auto">
            <a:xfrm>
              <a:off x="6313489" y="4730750"/>
              <a:ext cx="642937" cy="782638"/>
            </a:xfrm>
            <a:custGeom>
              <a:avLst/>
              <a:gdLst>
                <a:gd name="T0" fmla="*/ 0 w 745331"/>
                <a:gd name="T1" fmla="*/ 0 h 873919"/>
                <a:gd name="T2" fmla="*/ 554610 w 745331"/>
                <a:gd name="T3" fmla="*/ 343761 h 873919"/>
                <a:gd name="T4" fmla="*/ 7087 w 745331"/>
                <a:gd name="T5" fmla="*/ 700891 h 873919"/>
                <a:gd name="T6" fmla="*/ 0 w 745331"/>
                <a:gd name="T7" fmla="*/ 0 h 8739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5331"/>
                <a:gd name="T13" fmla="*/ 0 h 873919"/>
                <a:gd name="T14" fmla="*/ 745331 w 745331"/>
                <a:gd name="T15" fmla="*/ 873919 h 8739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28800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Calibri" panose="020F0502020204030204" pitchFamily="34" charset="0"/>
                  <a:sym typeface="Calibri" panose="020F0502020204030204" pitchFamily="34" charset="0"/>
                </a:rPr>
                <a:t>06</a:t>
              </a:r>
              <a:endParaRPr lang="zh-CN" altLang="en-US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0" name="矩形 30"/>
            <p:cNvSpPr>
              <a:spLocks noChangeArrowheads="1"/>
            </p:cNvSpPr>
            <p:nvPr/>
          </p:nvSpPr>
          <p:spPr bwMode="auto">
            <a:xfrm>
              <a:off x="6918326" y="4799013"/>
              <a:ext cx="302895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>
                  <a:latin typeface="宋体" panose="02010600030101010101" pitchFamily="2" charset="-122"/>
                  <a:sym typeface="宋体" panose="02010600030101010101" pitchFamily="2" charset="-122"/>
                </a:rPr>
                <a:t>&lt;form&gt;&lt;/form</a:t>
              </a:r>
              <a:r>
                <a:rPr lang="en-US" altLang="zh-CN" sz="2800" b="1" dirty="0" smtClean="0">
                  <a:latin typeface="宋体" panose="02010600030101010101" pitchFamily="2" charset="-122"/>
                  <a:sym typeface="宋体" panose="02010600030101010101" pitchFamily="2" charset="-122"/>
                </a:rPr>
                <a:t>&gt;</a:t>
              </a:r>
              <a:endParaRPr lang="en-US" altLang="zh-CN" sz="2800" b="1" dirty="0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312008" y="5759986"/>
            <a:ext cx="4017963" cy="806007"/>
            <a:chOff x="6312008" y="5759986"/>
            <a:chExt cx="4017963" cy="806007"/>
          </a:xfrm>
        </p:grpSpPr>
        <p:sp>
          <p:nvSpPr>
            <p:cNvPr id="42" name="MH_SubTitle_6"/>
            <p:cNvSpPr>
              <a:spLocks noChangeArrowheads="1"/>
            </p:cNvSpPr>
            <p:nvPr/>
          </p:nvSpPr>
          <p:spPr bwMode="auto">
            <a:xfrm>
              <a:off x="6312008" y="5777005"/>
              <a:ext cx="4017963" cy="788988"/>
            </a:xfrm>
            <a:prstGeom prst="homePlate">
              <a:avLst>
                <a:gd name="adj" fmla="val 76577"/>
              </a:avLst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800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/>
                <a:t>&lt;table&gt;&lt;/</a:t>
              </a:r>
              <a:r>
                <a:rPr lang="en-US" altLang="zh-CN" dirty="0" smtClean="0"/>
                <a:t>table&gt;   table</a:t>
              </a:r>
              <a:r>
                <a:rPr lang="zh-CN" altLang="en-US" dirty="0"/>
                <a:t>表格</a:t>
              </a:r>
              <a:endParaRPr lang="zh-CN" altLang="en-US" dirty="0"/>
            </a:p>
          </p:txBody>
        </p:sp>
        <p:sp>
          <p:nvSpPr>
            <p:cNvPr id="44" name="MH_Other_15"/>
            <p:cNvSpPr>
              <a:spLocks noChangeArrowheads="1"/>
            </p:cNvSpPr>
            <p:nvPr/>
          </p:nvSpPr>
          <p:spPr bwMode="auto">
            <a:xfrm>
              <a:off x="6313489" y="5759986"/>
              <a:ext cx="642937" cy="782638"/>
            </a:xfrm>
            <a:custGeom>
              <a:avLst/>
              <a:gdLst>
                <a:gd name="T0" fmla="*/ 0 w 745331"/>
                <a:gd name="T1" fmla="*/ 0 h 873919"/>
                <a:gd name="T2" fmla="*/ 554610 w 745331"/>
                <a:gd name="T3" fmla="*/ 343761 h 873919"/>
                <a:gd name="T4" fmla="*/ 7087 w 745331"/>
                <a:gd name="T5" fmla="*/ 700891 h 873919"/>
                <a:gd name="T6" fmla="*/ 0 w 745331"/>
                <a:gd name="T7" fmla="*/ 0 h 8739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5331"/>
                <a:gd name="T13" fmla="*/ 0 h 873919"/>
                <a:gd name="T14" fmla="*/ 745331 w 745331"/>
                <a:gd name="T15" fmla="*/ 873919 h 8739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28800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libri" panose="020F0502020204030204" pitchFamily="34" charset="0"/>
                  <a:sym typeface="Calibri" panose="020F0502020204030204" pitchFamily="34" charset="0"/>
                </a:rPr>
                <a:t>08</a:t>
              </a:r>
              <a:endParaRPr lang="zh-CN" altLang="en-US" dirty="0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771651" y="4730750"/>
            <a:ext cx="4132263" cy="788988"/>
            <a:chOff x="1771651" y="4730750"/>
            <a:chExt cx="4132263" cy="788988"/>
          </a:xfrm>
        </p:grpSpPr>
        <p:sp>
          <p:nvSpPr>
            <p:cNvPr id="33" name="MH_SubTitle_5"/>
            <p:cNvSpPr>
              <a:spLocks noChangeArrowheads="1"/>
            </p:cNvSpPr>
            <p:nvPr/>
          </p:nvSpPr>
          <p:spPr bwMode="auto">
            <a:xfrm flipH="1">
              <a:off x="1771651" y="4730750"/>
              <a:ext cx="4132263" cy="788988"/>
            </a:xfrm>
            <a:prstGeom prst="homePlate">
              <a:avLst>
                <a:gd name="adj" fmla="val 76573"/>
              </a:avLst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82800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endParaRPr lang="zh-CN" altLang="zh-CN" sz="1600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8" name="矩形 25"/>
            <p:cNvSpPr>
              <a:spLocks noChangeArrowheads="1"/>
            </p:cNvSpPr>
            <p:nvPr/>
          </p:nvSpPr>
          <p:spPr bwMode="auto">
            <a:xfrm>
              <a:off x="2558257" y="4894411"/>
              <a:ext cx="302895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&lt;</a:t>
              </a:r>
              <a:r>
                <a:rPr lang="en-US" altLang="zh-CN" sz="2400" dirty="0" err="1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hr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&gt;</a:t>
              </a:r>
              <a:r>
                <a:rPr lang="en-US" altLang="zh-CN" sz="2400" dirty="0" err="1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hr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割线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5" name="MH_Other_18"/>
            <p:cNvSpPr>
              <a:spLocks noChangeArrowheads="1"/>
            </p:cNvSpPr>
            <p:nvPr/>
          </p:nvSpPr>
          <p:spPr bwMode="auto">
            <a:xfrm flipH="1">
              <a:off x="5260977" y="4737100"/>
              <a:ext cx="642937" cy="782638"/>
            </a:xfrm>
            <a:custGeom>
              <a:avLst/>
              <a:gdLst>
                <a:gd name="T0" fmla="*/ 0 w 745331"/>
                <a:gd name="T1" fmla="*/ 0 h 873919"/>
                <a:gd name="T2" fmla="*/ 554610 w 745331"/>
                <a:gd name="T3" fmla="*/ 343761 h 873919"/>
                <a:gd name="T4" fmla="*/ 7087 w 745331"/>
                <a:gd name="T5" fmla="*/ 700891 h 873919"/>
                <a:gd name="T6" fmla="*/ 0 w 745331"/>
                <a:gd name="T7" fmla="*/ 0 h 8739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5331"/>
                <a:gd name="T13" fmla="*/ 0 h 873919"/>
                <a:gd name="T14" fmla="*/ 745331 w 745331"/>
                <a:gd name="T15" fmla="*/ 873919 h 8739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00" tIns="0" rIns="3600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libri" panose="020F0502020204030204" pitchFamily="34" charset="0"/>
                  <a:sym typeface="Calibri" panose="020F0502020204030204" pitchFamily="34" charset="0"/>
                </a:rPr>
                <a:t>05</a:t>
              </a:r>
              <a:endParaRPr lang="zh-CN" altLang="en-US" dirty="0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SubTitle_1"/>
          <p:cNvSpPr>
            <a:spLocks noChangeArrowheads="1"/>
          </p:cNvSpPr>
          <p:nvPr/>
        </p:nvSpPr>
        <p:spPr bwMode="auto">
          <a:xfrm>
            <a:off x="1233489" y="2203430"/>
            <a:ext cx="1905000" cy="714375"/>
          </a:xfrm>
          <a:custGeom>
            <a:avLst/>
            <a:gdLst>
              <a:gd name="T0" fmla="*/ 2147483647 w 30720"/>
              <a:gd name="T1" fmla="*/ 2147483647 h 11496"/>
              <a:gd name="T2" fmla="*/ 2147483647 w 30720"/>
              <a:gd name="T3" fmla="*/ 2147483647 h 11496"/>
              <a:gd name="T4" fmla="*/ 2147483647 w 30720"/>
              <a:gd name="T5" fmla="*/ 2147483647 h 11496"/>
              <a:gd name="T6" fmla="*/ 2147483647 w 30720"/>
              <a:gd name="T7" fmla="*/ 2147483647 h 11496"/>
              <a:gd name="T8" fmla="*/ 2147483647 w 30720"/>
              <a:gd name="T9" fmla="*/ 2147483647 h 11496"/>
              <a:gd name="T10" fmla="*/ 2147483647 w 30720"/>
              <a:gd name="T11" fmla="*/ 2147483647 h 11496"/>
              <a:gd name="T12" fmla="*/ 2147483647 w 30720"/>
              <a:gd name="T13" fmla="*/ 2147483647 h 11496"/>
              <a:gd name="T14" fmla="*/ 2147483647 w 30720"/>
              <a:gd name="T15" fmla="*/ 2147483647 h 11496"/>
              <a:gd name="T16" fmla="*/ 2147483647 w 30720"/>
              <a:gd name="T17" fmla="*/ 2147483647 h 11496"/>
              <a:gd name="T18" fmla="*/ 2147483647 w 30720"/>
              <a:gd name="T19" fmla="*/ 2147483647 h 11496"/>
              <a:gd name="T20" fmla="*/ 2147483647 w 30720"/>
              <a:gd name="T21" fmla="*/ 2147483647 h 11496"/>
              <a:gd name="T22" fmla="*/ 2147483647 w 30720"/>
              <a:gd name="T23" fmla="*/ 2147483647 h 11496"/>
              <a:gd name="T24" fmla="*/ 2147483647 w 30720"/>
              <a:gd name="T25" fmla="*/ 2147483647 h 11496"/>
              <a:gd name="T26" fmla="*/ 2147483647 w 30720"/>
              <a:gd name="T27" fmla="*/ 2147483647 h 11496"/>
              <a:gd name="T28" fmla="*/ 2147483647 w 30720"/>
              <a:gd name="T29" fmla="*/ 2147483647 h 11496"/>
              <a:gd name="T30" fmla="*/ 2147483647 w 30720"/>
              <a:gd name="T31" fmla="*/ 2147483647 h 11496"/>
              <a:gd name="T32" fmla="*/ 2147483647 w 30720"/>
              <a:gd name="T33" fmla="*/ 2147483647 h 11496"/>
              <a:gd name="T34" fmla="*/ 2147483647 w 30720"/>
              <a:gd name="T35" fmla="*/ 2147483647 h 11496"/>
              <a:gd name="T36" fmla="*/ 2147483647 w 30720"/>
              <a:gd name="T37" fmla="*/ 2147483647 h 11496"/>
              <a:gd name="T38" fmla="*/ 2147483647 w 30720"/>
              <a:gd name="T39" fmla="*/ 2147483647 h 11496"/>
              <a:gd name="T40" fmla="*/ 2147483647 w 30720"/>
              <a:gd name="T41" fmla="*/ 2147483647 h 11496"/>
              <a:gd name="T42" fmla="*/ 2147483647 w 30720"/>
              <a:gd name="T43" fmla="*/ 2147483647 h 11496"/>
              <a:gd name="T44" fmla="*/ 2147483647 w 30720"/>
              <a:gd name="T45" fmla="*/ 2147483647 h 11496"/>
              <a:gd name="T46" fmla="*/ 2147483647 w 30720"/>
              <a:gd name="T47" fmla="*/ 2147483647 h 11496"/>
              <a:gd name="T48" fmla="*/ 2147483647 w 30720"/>
              <a:gd name="T49" fmla="*/ 2147483647 h 11496"/>
              <a:gd name="T50" fmla="*/ 2147483647 w 30720"/>
              <a:gd name="T51" fmla="*/ 2147483647 h 11496"/>
              <a:gd name="T52" fmla="*/ 2147483647 w 30720"/>
              <a:gd name="T53" fmla="*/ 2147483647 h 11496"/>
              <a:gd name="T54" fmla="*/ 2147483647 w 30720"/>
              <a:gd name="T55" fmla="*/ 2147483647 h 11496"/>
              <a:gd name="T56" fmla="*/ 2147483647 w 30720"/>
              <a:gd name="T57" fmla="*/ 2147483647 h 11496"/>
              <a:gd name="T58" fmla="*/ 2147483647 w 30720"/>
              <a:gd name="T59" fmla="*/ 2147483647 h 11496"/>
              <a:gd name="T60" fmla="*/ 2147483647 w 30720"/>
              <a:gd name="T61" fmla="*/ 2147483647 h 11496"/>
              <a:gd name="T62" fmla="*/ 2147483647 w 30720"/>
              <a:gd name="T63" fmla="*/ 2147483647 h 11496"/>
              <a:gd name="T64" fmla="*/ 2147483647 w 30720"/>
              <a:gd name="T65" fmla="*/ 2147483647 h 11496"/>
              <a:gd name="T66" fmla="*/ 2147483647 w 30720"/>
              <a:gd name="T67" fmla="*/ 2147483647 h 11496"/>
              <a:gd name="T68" fmla="*/ 2147483647 w 30720"/>
              <a:gd name="T69" fmla="*/ 2147483647 h 11496"/>
              <a:gd name="T70" fmla="*/ 2147483647 w 30720"/>
              <a:gd name="T71" fmla="*/ 2147483647 h 11496"/>
              <a:gd name="T72" fmla="*/ 2147483647 w 30720"/>
              <a:gd name="T73" fmla="*/ 2147483647 h 11496"/>
              <a:gd name="T74" fmla="*/ 2147483647 w 30720"/>
              <a:gd name="T75" fmla="*/ 2147483647 h 11496"/>
              <a:gd name="T76" fmla="*/ 2147483647 w 30720"/>
              <a:gd name="T77" fmla="*/ 2147483647 h 11496"/>
              <a:gd name="T78" fmla="*/ 2147483647 w 30720"/>
              <a:gd name="T79" fmla="*/ 2147483647 h 11496"/>
              <a:gd name="T80" fmla="*/ 2147483647 w 30720"/>
              <a:gd name="T81" fmla="*/ 2147483647 h 11496"/>
              <a:gd name="T82" fmla="*/ 2147483647 w 30720"/>
              <a:gd name="T83" fmla="*/ 2147483647 h 11496"/>
              <a:gd name="T84" fmla="*/ 2147483647 w 30720"/>
              <a:gd name="T85" fmla="*/ 2147483647 h 11496"/>
              <a:gd name="T86" fmla="*/ 2147483647 w 30720"/>
              <a:gd name="T87" fmla="*/ 2147483647 h 11496"/>
              <a:gd name="T88" fmla="*/ 2147483647 w 30720"/>
              <a:gd name="T89" fmla="*/ 2147483647 h 11496"/>
              <a:gd name="T90" fmla="*/ 2147483647 w 30720"/>
              <a:gd name="T91" fmla="*/ 2147483647 h 11496"/>
              <a:gd name="T92" fmla="*/ 2147483647 w 30720"/>
              <a:gd name="T93" fmla="*/ 2147483647 h 11496"/>
              <a:gd name="T94" fmla="*/ 2147483647 w 30720"/>
              <a:gd name="T95" fmla="*/ 2147483647 h 11496"/>
              <a:gd name="T96" fmla="*/ 2147483647 w 30720"/>
              <a:gd name="T97" fmla="*/ 2147483647 h 11496"/>
              <a:gd name="T98" fmla="*/ 2147483647 w 30720"/>
              <a:gd name="T99" fmla="*/ 2147483647 h 11496"/>
              <a:gd name="T100" fmla="*/ 2147483647 w 30720"/>
              <a:gd name="T101" fmla="*/ 2147483647 h 11496"/>
              <a:gd name="T102" fmla="*/ 2147483647 w 30720"/>
              <a:gd name="T103" fmla="*/ 2147483647 h 11496"/>
              <a:gd name="T104" fmla="*/ 2147483647 w 30720"/>
              <a:gd name="T105" fmla="*/ 2147483647 h 11496"/>
              <a:gd name="T106" fmla="*/ 2147483647 w 30720"/>
              <a:gd name="T107" fmla="*/ 2147483647 h 11496"/>
              <a:gd name="T108" fmla="*/ 2147483647 w 30720"/>
              <a:gd name="T109" fmla="*/ 2147483647 h 11496"/>
              <a:gd name="T110" fmla="*/ 2147483647 w 30720"/>
              <a:gd name="T111" fmla="*/ 2147483647 h 11496"/>
              <a:gd name="T112" fmla="*/ 2147483647 w 30720"/>
              <a:gd name="T113" fmla="*/ 2147483647 h 11496"/>
              <a:gd name="T114" fmla="*/ 2147483647 w 30720"/>
              <a:gd name="T115" fmla="*/ 2147483647 h 11496"/>
              <a:gd name="T116" fmla="*/ 2147483647 w 30720"/>
              <a:gd name="T117" fmla="*/ 2147483647 h 11496"/>
              <a:gd name="T118" fmla="*/ 2147483647 w 30720"/>
              <a:gd name="T119" fmla="*/ 2147483647 h 11496"/>
              <a:gd name="T120" fmla="*/ 2147483647 w 30720"/>
              <a:gd name="T121" fmla="*/ 2147483647 h 11496"/>
              <a:gd name="T122" fmla="*/ 2147483647 w 30720"/>
              <a:gd name="T123" fmla="*/ 2147483647 h 11496"/>
              <a:gd name="T124" fmla="*/ 2147483647 w 30720"/>
              <a:gd name="T125" fmla="*/ 2147483647 h 1149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30720"/>
              <a:gd name="T190" fmla="*/ 0 h 11496"/>
              <a:gd name="T191" fmla="*/ 30720 w 30720"/>
              <a:gd name="T192" fmla="*/ 11496 h 1149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30720" h="11496">
                <a:moveTo>
                  <a:pt x="29285" y="7403"/>
                </a:moveTo>
                <a:lnTo>
                  <a:pt x="29285" y="7403"/>
                </a:lnTo>
                <a:lnTo>
                  <a:pt x="29232" y="7379"/>
                </a:lnTo>
                <a:lnTo>
                  <a:pt x="29180" y="7357"/>
                </a:lnTo>
                <a:lnTo>
                  <a:pt x="29127" y="7336"/>
                </a:lnTo>
                <a:lnTo>
                  <a:pt x="29073" y="7316"/>
                </a:lnTo>
                <a:lnTo>
                  <a:pt x="29020" y="7298"/>
                </a:lnTo>
                <a:lnTo>
                  <a:pt x="28966" y="7280"/>
                </a:lnTo>
                <a:lnTo>
                  <a:pt x="28913" y="7264"/>
                </a:lnTo>
                <a:lnTo>
                  <a:pt x="28859" y="7251"/>
                </a:lnTo>
                <a:lnTo>
                  <a:pt x="28804" y="7237"/>
                </a:lnTo>
                <a:lnTo>
                  <a:pt x="28750" y="7226"/>
                </a:lnTo>
                <a:lnTo>
                  <a:pt x="28697" y="7216"/>
                </a:lnTo>
                <a:lnTo>
                  <a:pt x="28643" y="7208"/>
                </a:lnTo>
                <a:lnTo>
                  <a:pt x="28589" y="7202"/>
                </a:lnTo>
                <a:lnTo>
                  <a:pt x="28535" y="7198"/>
                </a:lnTo>
                <a:lnTo>
                  <a:pt x="28482" y="7195"/>
                </a:lnTo>
                <a:lnTo>
                  <a:pt x="28429" y="7194"/>
                </a:lnTo>
                <a:lnTo>
                  <a:pt x="28376" y="7194"/>
                </a:lnTo>
                <a:lnTo>
                  <a:pt x="28322" y="7197"/>
                </a:lnTo>
                <a:lnTo>
                  <a:pt x="28269" y="7201"/>
                </a:lnTo>
                <a:lnTo>
                  <a:pt x="28217" y="7207"/>
                </a:lnTo>
                <a:lnTo>
                  <a:pt x="28165" y="7215"/>
                </a:lnTo>
                <a:lnTo>
                  <a:pt x="28113" y="7226"/>
                </a:lnTo>
                <a:lnTo>
                  <a:pt x="28062" y="7238"/>
                </a:lnTo>
                <a:lnTo>
                  <a:pt x="28011" y="7253"/>
                </a:lnTo>
                <a:lnTo>
                  <a:pt x="27960" y="7270"/>
                </a:lnTo>
                <a:lnTo>
                  <a:pt x="27910" y="7289"/>
                </a:lnTo>
                <a:lnTo>
                  <a:pt x="27861" y="7310"/>
                </a:lnTo>
                <a:lnTo>
                  <a:pt x="27812" y="7334"/>
                </a:lnTo>
                <a:lnTo>
                  <a:pt x="27763" y="7360"/>
                </a:lnTo>
                <a:lnTo>
                  <a:pt x="27717" y="7388"/>
                </a:lnTo>
                <a:lnTo>
                  <a:pt x="27670" y="7418"/>
                </a:lnTo>
                <a:lnTo>
                  <a:pt x="27623" y="7452"/>
                </a:lnTo>
                <a:lnTo>
                  <a:pt x="27600" y="7473"/>
                </a:lnTo>
                <a:lnTo>
                  <a:pt x="27578" y="7494"/>
                </a:lnTo>
                <a:lnTo>
                  <a:pt x="27556" y="7516"/>
                </a:lnTo>
                <a:lnTo>
                  <a:pt x="27535" y="7539"/>
                </a:lnTo>
                <a:lnTo>
                  <a:pt x="27515" y="7562"/>
                </a:lnTo>
                <a:lnTo>
                  <a:pt x="27495" y="7586"/>
                </a:lnTo>
                <a:lnTo>
                  <a:pt x="27476" y="7611"/>
                </a:lnTo>
                <a:lnTo>
                  <a:pt x="27457" y="7636"/>
                </a:lnTo>
                <a:lnTo>
                  <a:pt x="27440" y="7662"/>
                </a:lnTo>
                <a:lnTo>
                  <a:pt x="27422" y="7689"/>
                </a:lnTo>
                <a:lnTo>
                  <a:pt x="27405" y="7716"/>
                </a:lnTo>
                <a:lnTo>
                  <a:pt x="27390" y="7743"/>
                </a:lnTo>
                <a:lnTo>
                  <a:pt x="27374" y="7771"/>
                </a:lnTo>
                <a:lnTo>
                  <a:pt x="27360" y="7799"/>
                </a:lnTo>
                <a:lnTo>
                  <a:pt x="27345" y="7827"/>
                </a:lnTo>
                <a:lnTo>
                  <a:pt x="27332" y="7857"/>
                </a:lnTo>
                <a:lnTo>
                  <a:pt x="27319" y="7887"/>
                </a:lnTo>
                <a:lnTo>
                  <a:pt x="27307" y="7916"/>
                </a:lnTo>
                <a:lnTo>
                  <a:pt x="27296" y="7946"/>
                </a:lnTo>
                <a:lnTo>
                  <a:pt x="27286" y="7976"/>
                </a:lnTo>
                <a:lnTo>
                  <a:pt x="27276" y="8006"/>
                </a:lnTo>
                <a:lnTo>
                  <a:pt x="27268" y="8038"/>
                </a:lnTo>
                <a:lnTo>
                  <a:pt x="27260" y="8069"/>
                </a:lnTo>
                <a:lnTo>
                  <a:pt x="27252" y="8099"/>
                </a:lnTo>
                <a:lnTo>
                  <a:pt x="27246" y="8130"/>
                </a:lnTo>
                <a:lnTo>
                  <a:pt x="27241" y="8161"/>
                </a:lnTo>
                <a:lnTo>
                  <a:pt x="27236" y="8193"/>
                </a:lnTo>
                <a:lnTo>
                  <a:pt x="27231" y="8224"/>
                </a:lnTo>
                <a:lnTo>
                  <a:pt x="27228" y="8255"/>
                </a:lnTo>
                <a:lnTo>
                  <a:pt x="27226" y="8286"/>
                </a:lnTo>
                <a:lnTo>
                  <a:pt x="27225" y="8318"/>
                </a:lnTo>
                <a:lnTo>
                  <a:pt x="27224" y="8348"/>
                </a:lnTo>
                <a:lnTo>
                  <a:pt x="27225" y="8379"/>
                </a:lnTo>
                <a:lnTo>
                  <a:pt x="27226" y="8409"/>
                </a:lnTo>
                <a:lnTo>
                  <a:pt x="27228" y="8440"/>
                </a:lnTo>
                <a:lnTo>
                  <a:pt x="27231" y="8471"/>
                </a:lnTo>
                <a:lnTo>
                  <a:pt x="27236" y="8500"/>
                </a:lnTo>
                <a:lnTo>
                  <a:pt x="27241" y="8530"/>
                </a:lnTo>
                <a:lnTo>
                  <a:pt x="27247" y="8559"/>
                </a:lnTo>
                <a:lnTo>
                  <a:pt x="27254" y="8588"/>
                </a:lnTo>
                <a:lnTo>
                  <a:pt x="27263" y="8617"/>
                </a:lnTo>
                <a:lnTo>
                  <a:pt x="27271" y="8645"/>
                </a:lnTo>
                <a:lnTo>
                  <a:pt x="27281" y="8674"/>
                </a:lnTo>
                <a:lnTo>
                  <a:pt x="27293" y="8701"/>
                </a:lnTo>
                <a:lnTo>
                  <a:pt x="27304" y="8728"/>
                </a:lnTo>
                <a:lnTo>
                  <a:pt x="27318" y="8754"/>
                </a:lnTo>
                <a:lnTo>
                  <a:pt x="27331" y="8780"/>
                </a:lnTo>
                <a:lnTo>
                  <a:pt x="27347" y="8805"/>
                </a:lnTo>
                <a:lnTo>
                  <a:pt x="27364" y="8830"/>
                </a:lnTo>
                <a:lnTo>
                  <a:pt x="27381" y="8854"/>
                </a:lnTo>
                <a:lnTo>
                  <a:pt x="27399" y="8876"/>
                </a:lnTo>
                <a:lnTo>
                  <a:pt x="27419" y="8899"/>
                </a:lnTo>
                <a:lnTo>
                  <a:pt x="27440" y="8921"/>
                </a:lnTo>
                <a:lnTo>
                  <a:pt x="27462" y="8943"/>
                </a:lnTo>
                <a:lnTo>
                  <a:pt x="27484" y="8963"/>
                </a:lnTo>
                <a:lnTo>
                  <a:pt x="27509" y="8983"/>
                </a:lnTo>
                <a:lnTo>
                  <a:pt x="27534" y="9001"/>
                </a:lnTo>
                <a:lnTo>
                  <a:pt x="27560" y="9019"/>
                </a:lnTo>
                <a:lnTo>
                  <a:pt x="27589" y="9036"/>
                </a:lnTo>
                <a:lnTo>
                  <a:pt x="27618" y="9052"/>
                </a:lnTo>
                <a:lnTo>
                  <a:pt x="27648" y="9067"/>
                </a:lnTo>
                <a:lnTo>
                  <a:pt x="27679" y="9081"/>
                </a:lnTo>
                <a:lnTo>
                  <a:pt x="27711" y="9094"/>
                </a:lnTo>
                <a:lnTo>
                  <a:pt x="27746" y="9106"/>
                </a:lnTo>
                <a:lnTo>
                  <a:pt x="27734" y="9013"/>
                </a:lnTo>
                <a:lnTo>
                  <a:pt x="27730" y="8964"/>
                </a:lnTo>
                <a:lnTo>
                  <a:pt x="27727" y="8916"/>
                </a:lnTo>
                <a:lnTo>
                  <a:pt x="27724" y="8866"/>
                </a:lnTo>
                <a:lnTo>
                  <a:pt x="27722" y="8816"/>
                </a:lnTo>
                <a:lnTo>
                  <a:pt x="27721" y="8767"/>
                </a:lnTo>
                <a:lnTo>
                  <a:pt x="27721" y="8717"/>
                </a:lnTo>
                <a:lnTo>
                  <a:pt x="27722" y="8667"/>
                </a:lnTo>
                <a:lnTo>
                  <a:pt x="27725" y="8617"/>
                </a:lnTo>
                <a:lnTo>
                  <a:pt x="27729" y="8568"/>
                </a:lnTo>
                <a:lnTo>
                  <a:pt x="27734" y="8519"/>
                </a:lnTo>
                <a:lnTo>
                  <a:pt x="27743" y="8472"/>
                </a:lnTo>
                <a:lnTo>
                  <a:pt x="27752" y="8425"/>
                </a:lnTo>
                <a:lnTo>
                  <a:pt x="27763" y="8378"/>
                </a:lnTo>
                <a:lnTo>
                  <a:pt x="27776" y="8333"/>
                </a:lnTo>
                <a:lnTo>
                  <a:pt x="27783" y="8311"/>
                </a:lnTo>
                <a:lnTo>
                  <a:pt x="27792" y="8289"/>
                </a:lnTo>
                <a:lnTo>
                  <a:pt x="27800" y="8268"/>
                </a:lnTo>
                <a:lnTo>
                  <a:pt x="27809" y="8247"/>
                </a:lnTo>
                <a:lnTo>
                  <a:pt x="27820" y="8226"/>
                </a:lnTo>
                <a:lnTo>
                  <a:pt x="27829" y="8206"/>
                </a:lnTo>
                <a:lnTo>
                  <a:pt x="27840" y="8185"/>
                </a:lnTo>
                <a:lnTo>
                  <a:pt x="27852" y="8167"/>
                </a:lnTo>
                <a:lnTo>
                  <a:pt x="27864" y="8148"/>
                </a:lnTo>
                <a:lnTo>
                  <a:pt x="27877" y="8129"/>
                </a:lnTo>
                <a:lnTo>
                  <a:pt x="27890" y="8112"/>
                </a:lnTo>
                <a:lnTo>
                  <a:pt x="27905" y="8094"/>
                </a:lnTo>
                <a:lnTo>
                  <a:pt x="27921" y="8077"/>
                </a:lnTo>
                <a:lnTo>
                  <a:pt x="27936" y="8061"/>
                </a:lnTo>
                <a:lnTo>
                  <a:pt x="27953" y="8045"/>
                </a:lnTo>
                <a:lnTo>
                  <a:pt x="27970" y="8029"/>
                </a:lnTo>
                <a:lnTo>
                  <a:pt x="27987" y="8015"/>
                </a:lnTo>
                <a:lnTo>
                  <a:pt x="28006" y="8001"/>
                </a:lnTo>
                <a:lnTo>
                  <a:pt x="28026" y="7988"/>
                </a:lnTo>
                <a:lnTo>
                  <a:pt x="28047" y="7975"/>
                </a:lnTo>
                <a:lnTo>
                  <a:pt x="28067" y="7963"/>
                </a:lnTo>
                <a:lnTo>
                  <a:pt x="28089" y="7951"/>
                </a:lnTo>
                <a:lnTo>
                  <a:pt x="28112" y="7941"/>
                </a:lnTo>
                <a:lnTo>
                  <a:pt x="28136" y="7931"/>
                </a:lnTo>
                <a:lnTo>
                  <a:pt x="28160" y="7922"/>
                </a:lnTo>
                <a:lnTo>
                  <a:pt x="28186" y="7914"/>
                </a:lnTo>
                <a:lnTo>
                  <a:pt x="28212" y="7906"/>
                </a:lnTo>
                <a:lnTo>
                  <a:pt x="28240" y="7899"/>
                </a:lnTo>
                <a:lnTo>
                  <a:pt x="28268" y="7893"/>
                </a:lnTo>
                <a:lnTo>
                  <a:pt x="28298" y="7889"/>
                </a:lnTo>
                <a:lnTo>
                  <a:pt x="28328" y="7885"/>
                </a:lnTo>
                <a:lnTo>
                  <a:pt x="28358" y="7880"/>
                </a:lnTo>
                <a:lnTo>
                  <a:pt x="28384" y="7882"/>
                </a:lnTo>
                <a:lnTo>
                  <a:pt x="28410" y="7883"/>
                </a:lnTo>
                <a:lnTo>
                  <a:pt x="28435" y="7884"/>
                </a:lnTo>
                <a:lnTo>
                  <a:pt x="28460" y="7887"/>
                </a:lnTo>
                <a:lnTo>
                  <a:pt x="28485" y="7890"/>
                </a:lnTo>
                <a:lnTo>
                  <a:pt x="28510" y="7893"/>
                </a:lnTo>
                <a:lnTo>
                  <a:pt x="28535" y="7898"/>
                </a:lnTo>
                <a:lnTo>
                  <a:pt x="28559" y="7903"/>
                </a:lnTo>
                <a:lnTo>
                  <a:pt x="28583" y="7909"/>
                </a:lnTo>
                <a:lnTo>
                  <a:pt x="28607" y="7915"/>
                </a:lnTo>
                <a:lnTo>
                  <a:pt x="28630" y="7922"/>
                </a:lnTo>
                <a:lnTo>
                  <a:pt x="28654" y="7929"/>
                </a:lnTo>
                <a:lnTo>
                  <a:pt x="28676" y="7938"/>
                </a:lnTo>
                <a:lnTo>
                  <a:pt x="28699" y="7947"/>
                </a:lnTo>
                <a:lnTo>
                  <a:pt x="28721" y="7956"/>
                </a:lnTo>
                <a:lnTo>
                  <a:pt x="28743" y="7966"/>
                </a:lnTo>
                <a:lnTo>
                  <a:pt x="28765" y="7976"/>
                </a:lnTo>
                <a:lnTo>
                  <a:pt x="28787" y="7988"/>
                </a:lnTo>
                <a:lnTo>
                  <a:pt x="28808" y="7999"/>
                </a:lnTo>
                <a:lnTo>
                  <a:pt x="28828" y="8012"/>
                </a:lnTo>
                <a:lnTo>
                  <a:pt x="28869" y="8038"/>
                </a:lnTo>
                <a:lnTo>
                  <a:pt x="28908" y="8065"/>
                </a:lnTo>
                <a:lnTo>
                  <a:pt x="28945" y="8095"/>
                </a:lnTo>
                <a:lnTo>
                  <a:pt x="28981" y="8126"/>
                </a:lnTo>
                <a:lnTo>
                  <a:pt x="29016" y="8159"/>
                </a:lnTo>
                <a:lnTo>
                  <a:pt x="29048" y="8195"/>
                </a:lnTo>
                <a:lnTo>
                  <a:pt x="29078" y="8231"/>
                </a:lnTo>
                <a:lnTo>
                  <a:pt x="29107" y="8270"/>
                </a:lnTo>
                <a:lnTo>
                  <a:pt x="29134" y="8309"/>
                </a:lnTo>
                <a:lnTo>
                  <a:pt x="29159" y="8351"/>
                </a:lnTo>
                <a:lnTo>
                  <a:pt x="29182" y="8394"/>
                </a:lnTo>
                <a:lnTo>
                  <a:pt x="29202" y="8436"/>
                </a:lnTo>
                <a:lnTo>
                  <a:pt x="29221" y="8481"/>
                </a:lnTo>
                <a:lnTo>
                  <a:pt x="29229" y="8504"/>
                </a:lnTo>
                <a:lnTo>
                  <a:pt x="29238" y="8527"/>
                </a:lnTo>
                <a:lnTo>
                  <a:pt x="29245" y="8551"/>
                </a:lnTo>
                <a:lnTo>
                  <a:pt x="29251" y="8574"/>
                </a:lnTo>
                <a:lnTo>
                  <a:pt x="29257" y="8598"/>
                </a:lnTo>
                <a:lnTo>
                  <a:pt x="29263" y="8621"/>
                </a:lnTo>
                <a:lnTo>
                  <a:pt x="29268" y="8645"/>
                </a:lnTo>
                <a:lnTo>
                  <a:pt x="29272" y="8670"/>
                </a:lnTo>
                <a:lnTo>
                  <a:pt x="29275" y="8694"/>
                </a:lnTo>
                <a:lnTo>
                  <a:pt x="29278" y="8719"/>
                </a:lnTo>
                <a:lnTo>
                  <a:pt x="29280" y="8744"/>
                </a:lnTo>
                <a:lnTo>
                  <a:pt x="29282" y="8769"/>
                </a:lnTo>
                <a:lnTo>
                  <a:pt x="29283" y="8794"/>
                </a:lnTo>
                <a:lnTo>
                  <a:pt x="29283" y="8820"/>
                </a:lnTo>
                <a:lnTo>
                  <a:pt x="29283" y="8845"/>
                </a:lnTo>
                <a:lnTo>
                  <a:pt x="29282" y="8871"/>
                </a:lnTo>
                <a:lnTo>
                  <a:pt x="29280" y="8897"/>
                </a:lnTo>
                <a:lnTo>
                  <a:pt x="29278" y="8922"/>
                </a:lnTo>
                <a:lnTo>
                  <a:pt x="29271" y="8974"/>
                </a:lnTo>
                <a:lnTo>
                  <a:pt x="29262" y="9024"/>
                </a:lnTo>
                <a:lnTo>
                  <a:pt x="29251" y="9074"/>
                </a:lnTo>
                <a:lnTo>
                  <a:pt x="29238" y="9123"/>
                </a:lnTo>
                <a:lnTo>
                  <a:pt x="29223" y="9171"/>
                </a:lnTo>
                <a:lnTo>
                  <a:pt x="29206" y="9219"/>
                </a:lnTo>
                <a:lnTo>
                  <a:pt x="29188" y="9265"/>
                </a:lnTo>
                <a:lnTo>
                  <a:pt x="29167" y="9310"/>
                </a:lnTo>
                <a:lnTo>
                  <a:pt x="29144" y="9355"/>
                </a:lnTo>
                <a:lnTo>
                  <a:pt x="29120" y="9398"/>
                </a:lnTo>
                <a:lnTo>
                  <a:pt x="29094" y="9441"/>
                </a:lnTo>
                <a:lnTo>
                  <a:pt x="29067" y="9481"/>
                </a:lnTo>
                <a:lnTo>
                  <a:pt x="29038" y="9522"/>
                </a:lnTo>
                <a:lnTo>
                  <a:pt x="29006" y="9560"/>
                </a:lnTo>
                <a:lnTo>
                  <a:pt x="28974" y="9599"/>
                </a:lnTo>
                <a:lnTo>
                  <a:pt x="28941" y="9635"/>
                </a:lnTo>
                <a:lnTo>
                  <a:pt x="28905" y="9671"/>
                </a:lnTo>
                <a:lnTo>
                  <a:pt x="28869" y="9704"/>
                </a:lnTo>
                <a:lnTo>
                  <a:pt x="28831" y="9737"/>
                </a:lnTo>
                <a:lnTo>
                  <a:pt x="28792" y="9768"/>
                </a:lnTo>
                <a:lnTo>
                  <a:pt x="28751" y="9798"/>
                </a:lnTo>
                <a:lnTo>
                  <a:pt x="28710" y="9827"/>
                </a:lnTo>
                <a:lnTo>
                  <a:pt x="28666" y="9854"/>
                </a:lnTo>
                <a:lnTo>
                  <a:pt x="28622" y="9879"/>
                </a:lnTo>
                <a:lnTo>
                  <a:pt x="28578" y="9903"/>
                </a:lnTo>
                <a:lnTo>
                  <a:pt x="28532" y="9926"/>
                </a:lnTo>
                <a:lnTo>
                  <a:pt x="28484" y="9946"/>
                </a:lnTo>
                <a:lnTo>
                  <a:pt x="28436" y="9965"/>
                </a:lnTo>
                <a:lnTo>
                  <a:pt x="28387" y="9983"/>
                </a:lnTo>
                <a:lnTo>
                  <a:pt x="28337" y="9999"/>
                </a:lnTo>
                <a:lnTo>
                  <a:pt x="28287" y="10013"/>
                </a:lnTo>
                <a:lnTo>
                  <a:pt x="28236" y="10025"/>
                </a:lnTo>
                <a:lnTo>
                  <a:pt x="28189" y="10031"/>
                </a:lnTo>
                <a:lnTo>
                  <a:pt x="28143" y="10035"/>
                </a:lnTo>
                <a:lnTo>
                  <a:pt x="28098" y="10038"/>
                </a:lnTo>
                <a:lnTo>
                  <a:pt x="28052" y="10040"/>
                </a:lnTo>
                <a:lnTo>
                  <a:pt x="28006" y="10041"/>
                </a:lnTo>
                <a:lnTo>
                  <a:pt x="27960" y="10040"/>
                </a:lnTo>
                <a:lnTo>
                  <a:pt x="27915" y="10039"/>
                </a:lnTo>
                <a:lnTo>
                  <a:pt x="27870" y="10036"/>
                </a:lnTo>
                <a:lnTo>
                  <a:pt x="27825" y="10033"/>
                </a:lnTo>
                <a:lnTo>
                  <a:pt x="27780" y="10028"/>
                </a:lnTo>
                <a:lnTo>
                  <a:pt x="27735" y="10021"/>
                </a:lnTo>
                <a:lnTo>
                  <a:pt x="27691" y="10014"/>
                </a:lnTo>
                <a:lnTo>
                  <a:pt x="27647" y="10005"/>
                </a:lnTo>
                <a:lnTo>
                  <a:pt x="27602" y="9995"/>
                </a:lnTo>
                <a:lnTo>
                  <a:pt x="27559" y="9984"/>
                </a:lnTo>
                <a:lnTo>
                  <a:pt x="27516" y="9972"/>
                </a:lnTo>
                <a:lnTo>
                  <a:pt x="27473" y="9958"/>
                </a:lnTo>
                <a:lnTo>
                  <a:pt x="27430" y="9943"/>
                </a:lnTo>
                <a:lnTo>
                  <a:pt x="27388" y="9928"/>
                </a:lnTo>
                <a:lnTo>
                  <a:pt x="27346" y="9910"/>
                </a:lnTo>
                <a:lnTo>
                  <a:pt x="27305" y="9891"/>
                </a:lnTo>
                <a:lnTo>
                  <a:pt x="27265" y="9871"/>
                </a:lnTo>
                <a:lnTo>
                  <a:pt x="27224" y="9850"/>
                </a:lnTo>
                <a:lnTo>
                  <a:pt x="27185" y="9828"/>
                </a:lnTo>
                <a:lnTo>
                  <a:pt x="27145" y="9803"/>
                </a:lnTo>
                <a:lnTo>
                  <a:pt x="27107" y="9778"/>
                </a:lnTo>
                <a:lnTo>
                  <a:pt x="27068" y="9751"/>
                </a:lnTo>
                <a:lnTo>
                  <a:pt x="27031" y="9723"/>
                </a:lnTo>
                <a:lnTo>
                  <a:pt x="26994" y="9693"/>
                </a:lnTo>
                <a:lnTo>
                  <a:pt x="26958" y="9662"/>
                </a:lnTo>
                <a:lnTo>
                  <a:pt x="26922" y="9630"/>
                </a:lnTo>
                <a:lnTo>
                  <a:pt x="26888" y="9597"/>
                </a:lnTo>
                <a:lnTo>
                  <a:pt x="26854" y="9559"/>
                </a:lnTo>
                <a:lnTo>
                  <a:pt x="26821" y="9521"/>
                </a:lnTo>
                <a:lnTo>
                  <a:pt x="26790" y="9482"/>
                </a:lnTo>
                <a:lnTo>
                  <a:pt x="26761" y="9443"/>
                </a:lnTo>
                <a:lnTo>
                  <a:pt x="26732" y="9403"/>
                </a:lnTo>
                <a:lnTo>
                  <a:pt x="26705" y="9364"/>
                </a:lnTo>
                <a:lnTo>
                  <a:pt x="26679" y="9323"/>
                </a:lnTo>
                <a:lnTo>
                  <a:pt x="26655" y="9282"/>
                </a:lnTo>
                <a:lnTo>
                  <a:pt x="26631" y="9241"/>
                </a:lnTo>
                <a:lnTo>
                  <a:pt x="26609" y="9199"/>
                </a:lnTo>
                <a:lnTo>
                  <a:pt x="26588" y="9157"/>
                </a:lnTo>
                <a:lnTo>
                  <a:pt x="26568" y="9115"/>
                </a:lnTo>
                <a:lnTo>
                  <a:pt x="26551" y="9073"/>
                </a:lnTo>
                <a:lnTo>
                  <a:pt x="26533" y="9029"/>
                </a:lnTo>
                <a:lnTo>
                  <a:pt x="26517" y="8987"/>
                </a:lnTo>
                <a:lnTo>
                  <a:pt x="26503" y="8943"/>
                </a:lnTo>
                <a:lnTo>
                  <a:pt x="26489" y="8900"/>
                </a:lnTo>
                <a:lnTo>
                  <a:pt x="26477" y="8857"/>
                </a:lnTo>
                <a:lnTo>
                  <a:pt x="26466" y="8812"/>
                </a:lnTo>
                <a:lnTo>
                  <a:pt x="26456" y="8768"/>
                </a:lnTo>
                <a:lnTo>
                  <a:pt x="26448" y="8723"/>
                </a:lnTo>
                <a:lnTo>
                  <a:pt x="26440" y="8680"/>
                </a:lnTo>
                <a:lnTo>
                  <a:pt x="26434" y="8635"/>
                </a:lnTo>
                <a:lnTo>
                  <a:pt x="26429" y="8590"/>
                </a:lnTo>
                <a:lnTo>
                  <a:pt x="26425" y="8546"/>
                </a:lnTo>
                <a:lnTo>
                  <a:pt x="26422" y="8501"/>
                </a:lnTo>
                <a:lnTo>
                  <a:pt x="26421" y="8456"/>
                </a:lnTo>
                <a:lnTo>
                  <a:pt x="26419" y="8412"/>
                </a:lnTo>
                <a:lnTo>
                  <a:pt x="26419" y="8368"/>
                </a:lnTo>
                <a:lnTo>
                  <a:pt x="26422" y="8323"/>
                </a:lnTo>
                <a:lnTo>
                  <a:pt x="26425" y="8278"/>
                </a:lnTo>
                <a:lnTo>
                  <a:pt x="26428" y="8233"/>
                </a:lnTo>
                <a:lnTo>
                  <a:pt x="26433" y="8189"/>
                </a:lnTo>
                <a:lnTo>
                  <a:pt x="26439" y="8145"/>
                </a:lnTo>
                <a:lnTo>
                  <a:pt x="26445" y="8100"/>
                </a:lnTo>
                <a:lnTo>
                  <a:pt x="26454" y="8056"/>
                </a:lnTo>
                <a:lnTo>
                  <a:pt x="26463" y="8013"/>
                </a:lnTo>
                <a:lnTo>
                  <a:pt x="26473" y="7969"/>
                </a:lnTo>
                <a:lnTo>
                  <a:pt x="26484" y="7925"/>
                </a:lnTo>
                <a:lnTo>
                  <a:pt x="26497" y="7882"/>
                </a:lnTo>
                <a:lnTo>
                  <a:pt x="26509" y="7839"/>
                </a:lnTo>
                <a:lnTo>
                  <a:pt x="26524" y="7796"/>
                </a:lnTo>
                <a:lnTo>
                  <a:pt x="26539" y="7754"/>
                </a:lnTo>
                <a:lnTo>
                  <a:pt x="26555" y="7711"/>
                </a:lnTo>
                <a:lnTo>
                  <a:pt x="26571" y="7669"/>
                </a:lnTo>
                <a:lnTo>
                  <a:pt x="26590" y="7628"/>
                </a:lnTo>
                <a:lnTo>
                  <a:pt x="26609" y="7587"/>
                </a:lnTo>
                <a:lnTo>
                  <a:pt x="26629" y="7546"/>
                </a:lnTo>
                <a:lnTo>
                  <a:pt x="26650" y="7506"/>
                </a:lnTo>
                <a:lnTo>
                  <a:pt x="26671" y="7465"/>
                </a:lnTo>
                <a:lnTo>
                  <a:pt x="26694" y="7426"/>
                </a:lnTo>
                <a:lnTo>
                  <a:pt x="26718" y="7387"/>
                </a:lnTo>
                <a:lnTo>
                  <a:pt x="26743" y="7349"/>
                </a:lnTo>
                <a:lnTo>
                  <a:pt x="26768" y="7310"/>
                </a:lnTo>
                <a:lnTo>
                  <a:pt x="26795" y="7273"/>
                </a:lnTo>
                <a:lnTo>
                  <a:pt x="26822" y="7236"/>
                </a:lnTo>
                <a:lnTo>
                  <a:pt x="26850" y="7200"/>
                </a:lnTo>
                <a:lnTo>
                  <a:pt x="26880" y="7163"/>
                </a:lnTo>
                <a:lnTo>
                  <a:pt x="26910" y="7128"/>
                </a:lnTo>
                <a:lnTo>
                  <a:pt x="26940" y="7094"/>
                </a:lnTo>
                <a:lnTo>
                  <a:pt x="26971" y="7060"/>
                </a:lnTo>
                <a:lnTo>
                  <a:pt x="27005" y="7027"/>
                </a:lnTo>
                <a:lnTo>
                  <a:pt x="27038" y="6994"/>
                </a:lnTo>
                <a:lnTo>
                  <a:pt x="27071" y="6962"/>
                </a:lnTo>
                <a:lnTo>
                  <a:pt x="27107" y="6933"/>
                </a:lnTo>
                <a:lnTo>
                  <a:pt x="27141" y="6906"/>
                </a:lnTo>
                <a:lnTo>
                  <a:pt x="27176" y="6880"/>
                </a:lnTo>
                <a:lnTo>
                  <a:pt x="27212" y="6854"/>
                </a:lnTo>
                <a:lnTo>
                  <a:pt x="27248" y="6829"/>
                </a:lnTo>
                <a:lnTo>
                  <a:pt x="27285" y="6805"/>
                </a:lnTo>
                <a:lnTo>
                  <a:pt x="27321" y="6782"/>
                </a:lnTo>
                <a:lnTo>
                  <a:pt x="27357" y="6761"/>
                </a:lnTo>
                <a:lnTo>
                  <a:pt x="27395" y="6740"/>
                </a:lnTo>
                <a:lnTo>
                  <a:pt x="27432" y="6719"/>
                </a:lnTo>
                <a:lnTo>
                  <a:pt x="27470" y="6699"/>
                </a:lnTo>
                <a:lnTo>
                  <a:pt x="27508" y="6681"/>
                </a:lnTo>
                <a:lnTo>
                  <a:pt x="27546" y="6663"/>
                </a:lnTo>
                <a:lnTo>
                  <a:pt x="27584" y="6646"/>
                </a:lnTo>
                <a:lnTo>
                  <a:pt x="27623" y="6630"/>
                </a:lnTo>
                <a:lnTo>
                  <a:pt x="27662" y="6615"/>
                </a:lnTo>
                <a:lnTo>
                  <a:pt x="27701" y="6600"/>
                </a:lnTo>
                <a:lnTo>
                  <a:pt x="27741" y="6587"/>
                </a:lnTo>
                <a:lnTo>
                  <a:pt x="27780" y="6573"/>
                </a:lnTo>
                <a:lnTo>
                  <a:pt x="27820" y="6562"/>
                </a:lnTo>
                <a:lnTo>
                  <a:pt x="27859" y="6550"/>
                </a:lnTo>
                <a:lnTo>
                  <a:pt x="27899" y="6540"/>
                </a:lnTo>
                <a:lnTo>
                  <a:pt x="27939" y="6531"/>
                </a:lnTo>
                <a:lnTo>
                  <a:pt x="27980" y="6521"/>
                </a:lnTo>
                <a:lnTo>
                  <a:pt x="28020" y="6514"/>
                </a:lnTo>
                <a:lnTo>
                  <a:pt x="28060" y="6507"/>
                </a:lnTo>
                <a:lnTo>
                  <a:pt x="28101" y="6499"/>
                </a:lnTo>
                <a:lnTo>
                  <a:pt x="28141" y="6494"/>
                </a:lnTo>
                <a:lnTo>
                  <a:pt x="28182" y="6489"/>
                </a:lnTo>
                <a:lnTo>
                  <a:pt x="28223" y="6485"/>
                </a:lnTo>
                <a:lnTo>
                  <a:pt x="28264" y="6482"/>
                </a:lnTo>
                <a:lnTo>
                  <a:pt x="28305" y="6480"/>
                </a:lnTo>
                <a:lnTo>
                  <a:pt x="28345" y="6478"/>
                </a:lnTo>
                <a:lnTo>
                  <a:pt x="28387" y="6477"/>
                </a:lnTo>
                <a:lnTo>
                  <a:pt x="28428" y="6477"/>
                </a:lnTo>
                <a:lnTo>
                  <a:pt x="28468" y="6477"/>
                </a:lnTo>
                <a:lnTo>
                  <a:pt x="28510" y="6479"/>
                </a:lnTo>
                <a:lnTo>
                  <a:pt x="28550" y="6481"/>
                </a:lnTo>
                <a:lnTo>
                  <a:pt x="28592" y="6483"/>
                </a:lnTo>
                <a:lnTo>
                  <a:pt x="28633" y="6486"/>
                </a:lnTo>
                <a:lnTo>
                  <a:pt x="28673" y="6490"/>
                </a:lnTo>
                <a:lnTo>
                  <a:pt x="28715" y="6495"/>
                </a:lnTo>
                <a:lnTo>
                  <a:pt x="28756" y="6501"/>
                </a:lnTo>
                <a:lnTo>
                  <a:pt x="28796" y="6508"/>
                </a:lnTo>
                <a:lnTo>
                  <a:pt x="28837" y="6514"/>
                </a:lnTo>
                <a:lnTo>
                  <a:pt x="28877" y="6522"/>
                </a:lnTo>
                <a:lnTo>
                  <a:pt x="28918" y="6531"/>
                </a:lnTo>
                <a:lnTo>
                  <a:pt x="28959" y="6540"/>
                </a:lnTo>
                <a:lnTo>
                  <a:pt x="28999" y="6549"/>
                </a:lnTo>
                <a:lnTo>
                  <a:pt x="29040" y="6560"/>
                </a:lnTo>
                <a:lnTo>
                  <a:pt x="29079" y="6571"/>
                </a:lnTo>
                <a:lnTo>
                  <a:pt x="29119" y="6584"/>
                </a:lnTo>
                <a:lnTo>
                  <a:pt x="29159" y="6596"/>
                </a:lnTo>
                <a:lnTo>
                  <a:pt x="29199" y="6610"/>
                </a:lnTo>
                <a:lnTo>
                  <a:pt x="29239" y="6623"/>
                </a:lnTo>
                <a:lnTo>
                  <a:pt x="29277" y="6638"/>
                </a:lnTo>
                <a:lnTo>
                  <a:pt x="29317" y="6653"/>
                </a:lnTo>
                <a:lnTo>
                  <a:pt x="29355" y="6669"/>
                </a:lnTo>
                <a:lnTo>
                  <a:pt x="29395" y="6686"/>
                </a:lnTo>
                <a:lnTo>
                  <a:pt x="29432" y="6703"/>
                </a:lnTo>
                <a:lnTo>
                  <a:pt x="29471" y="6721"/>
                </a:lnTo>
                <a:lnTo>
                  <a:pt x="29509" y="6740"/>
                </a:lnTo>
                <a:lnTo>
                  <a:pt x="29547" y="6759"/>
                </a:lnTo>
                <a:lnTo>
                  <a:pt x="29584" y="6778"/>
                </a:lnTo>
                <a:lnTo>
                  <a:pt x="29619" y="6799"/>
                </a:lnTo>
                <a:lnTo>
                  <a:pt x="29652" y="6819"/>
                </a:lnTo>
                <a:lnTo>
                  <a:pt x="29685" y="6841"/>
                </a:lnTo>
                <a:lnTo>
                  <a:pt x="29717" y="6863"/>
                </a:lnTo>
                <a:lnTo>
                  <a:pt x="29750" y="6884"/>
                </a:lnTo>
                <a:lnTo>
                  <a:pt x="29781" y="6906"/>
                </a:lnTo>
                <a:lnTo>
                  <a:pt x="29812" y="6929"/>
                </a:lnTo>
                <a:lnTo>
                  <a:pt x="29842" y="6953"/>
                </a:lnTo>
                <a:lnTo>
                  <a:pt x="29873" y="6977"/>
                </a:lnTo>
                <a:lnTo>
                  <a:pt x="29902" y="7001"/>
                </a:lnTo>
                <a:lnTo>
                  <a:pt x="29931" y="7025"/>
                </a:lnTo>
                <a:lnTo>
                  <a:pt x="29959" y="7050"/>
                </a:lnTo>
                <a:lnTo>
                  <a:pt x="29987" y="7075"/>
                </a:lnTo>
                <a:lnTo>
                  <a:pt x="30014" y="7101"/>
                </a:lnTo>
                <a:lnTo>
                  <a:pt x="30041" y="7127"/>
                </a:lnTo>
                <a:lnTo>
                  <a:pt x="30067" y="7153"/>
                </a:lnTo>
                <a:lnTo>
                  <a:pt x="30118" y="7207"/>
                </a:lnTo>
                <a:lnTo>
                  <a:pt x="30167" y="7261"/>
                </a:lnTo>
                <a:lnTo>
                  <a:pt x="30213" y="7317"/>
                </a:lnTo>
                <a:lnTo>
                  <a:pt x="30258" y="7376"/>
                </a:lnTo>
                <a:lnTo>
                  <a:pt x="30300" y="7434"/>
                </a:lnTo>
                <a:lnTo>
                  <a:pt x="30341" y="7494"/>
                </a:lnTo>
                <a:lnTo>
                  <a:pt x="30379" y="7555"/>
                </a:lnTo>
                <a:lnTo>
                  <a:pt x="30415" y="7617"/>
                </a:lnTo>
                <a:lnTo>
                  <a:pt x="30449" y="7680"/>
                </a:lnTo>
                <a:lnTo>
                  <a:pt x="30482" y="7744"/>
                </a:lnTo>
                <a:lnTo>
                  <a:pt x="30512" y="7809"/>
                </a:lnTo>
                <a:lnTo>
                  <a:pt x="30540" y="7874"/>
                </a:lnTo>
                <a:lnTo>
                  <a:pt x="30566" y="7941"/>
                </a:lnTo>
                <a:lnTo>
                  <a:pt x="30590" y="8007"/>
                </a:lnTo>
                <a:lnTo>
                  <a:pt x="30612" y="8075"/>
                </a:lnTo>
                <a:lnTo>
                  <a:pt x="30632" y="8144"/>
                </a:lnTo>
                <a:lnTo>
                  <a:pt x="30649" y="8212"/>
                </a:lnTo>
                <a:lnTo>
                  <a:pt x="30665" y="8282"/>
                </a:lnTo>
                <a:lnTo>
                  <a:pt x="30678" y="8352"/>
                </a:lnTo>
                <a:lnTo>
                  <a:pt x="30691" y="8423"/>
                </a:lnTo>
                <a:lnTo>
                  <a:pt x="30700" y="8493"/>
                </a:lnTo>
                <a:lnTo>
                  <a:pt x="30709" y="8565"/>
                </a:lnTo>
                <a:lnTo>
                  <a:pt x="30714" y="8636"/>
                </a:lnTo>
                <a:lnTo>
                  <a:pt x="30718" y="8708"/>
                </a:lnTo>
                <a:lnTo>
                  <a:pt x="30720" y="8780"/>
                </a:lnTo>
                <a:lnTo>
                  <a:pt x="30720" y="8853"/>
                </a:lnTo>
                <a:lnTo>
                  <a:pt x="30718" y="8924"/>
                </a:lnTo>
                <a:lnTo>
                  <a:pt x="30714" y="8996"/>
                </a:lnTo>
                <a:lnTo>
                  <a:pt x="30708" y="9068"/>
                </a:lnTo>
                <a:lnTo>
                  <a:pt x="30700" y="9141"/>
                </a:lnTo>
                <a:lnTo>
                  <a:pt x="30690" y="9213"/>
                </a:lnTo>
                <a:lnTo>
                  <a:pt x="30678" y="9284"/>
                </a:lnTo>
                <a:lnTo>
                  <a:pt x="30665" y="9355"/>
                </a:lnTo>
                <a:lnTo>
                  <a:pt x="30649" y="9427"/>
                </a:lnTo>
                <a:lnTo>
                  <a:pt x="30632" y="9498"/>
                </a:lnTo>
                <a:lnTo>
                  <a:pt x="30612" y="9569"/>
                </a:lnTo>
                <a:lnTo>
                  <a:pt x="30590" y="9638"/>
                </a:lnTo>
                <a:lnTo>
                  <a:pt x="30567" y="9708"/>
                </a:lnTo>
                <a:lnTo>
                  <a:pt x="30542" y="9777"/>
                </a:lnTo>
                <a:lnTo>
                  <a:pt x="30515" y="9845"/>
                </a:lnTo>
                <a:lnTo>
                  <a:pt x="30486" y="9913"/>
                </a:lnTo>
                <a:lnTo>
                  <a:pt x="30456" y="9981"/>
                </a:lnTo>
                <a:lnTo>
                  <a:pt x="30422" y="10047"/>
                </a:lnTo>
                <a:lnTo>
                  <a:pt x="30388" y="10113"/>
                </a:lnTo>
                <a:lnTo>
                  <a:pt x="30351" y="10177"/>
                </a:lnTo>
                <a:lnTo>
                  <a:pt x="30313" y="10242"/>
                </a:lnTo>
                <a:lnTo>
                  <a:pt x="30273" y="10304"/>
                </a:lnTo>
                <a:lnTo>
                  <a:pt x="30231" y="10367"/>
                </a:lnTo>
                <a:lnTo>
                  <a:pt x="30187" y="10428"/>
                </a:lnTo>
                <a:lnTo>
                  <a:pt x="30141" y="10488"/>
                </a:lnTo>
                <a:lnTo>
                  <a:pt x="30094" y="10547"/>
                </a:lnTo>
                <a:lnTo>
                  <a:pt x="30044" y="10604"/>
                </a:lnTo>
                <a:lnTo>
                  <a:pt x="29993" y="10660"/>
                </a:lnTo>
                <a:lnTo>
                  <a:pt x="29940" y="10715"/>
                </a:lnTo>
                <a:lnTo>
                  <a:pt x="29886" y="10770"/>
                </a:lnTo>
                <a:lnTo>
                  <a:pt x="29829" y="10822"/>
                </a:lnTo>
                <a:lnTo>
                  <a:pt x="29775" y="10867"/>
                </a:lnTo>
                <a:lnTo>
                  <a:pt x="29719" y="10911"/>
                </a:lnTo>
                <a:lnTo>
                  <a:pt x="29662" y="10953"/>
                </a:lnTo>
                <a:lnTo>
                  <a:pt x="29605" y="10993"/>
                </a:lnTo>
                <a:lnTo>
                  <a:pt x="29548" y="11032"/>
                </a:lnTo>
                <a:lnTo>
                  <a:pt x="29489" y="11068"/>
                </a:lnTo>
                <a:lnTo>
                  <a:pt x="29431" y="11105"/>
                </a:lnTo>
                <a:lnTo>
                  <a:pt x="29372" y="11138"/>
                </a:lnTo>
                <a:lnTo>
                  <a:pt x="29311" y="11170"/>
                </a:lnTo>
                <a:lnTo>
                  <a:pt x="29251" y="11201"/>
                </a:lnTo>
                <a:lnTo>
                  <a:pt x="29191" y="11231"/>
                </a:lnTo>
                <a:lnTo>
                  <a:pt x="29129" y="11259"/>
                </a:lnTo>
                <a:lnTo>
                  <a:pt x="29068" y="11285"/>
                </a:lnTo>
                <a:lnTo>
                  <a:pt x="29005" y="11310"/>
                </a:lnTo>
                <a:lnTo>
                  <a:pt x="28943" y="11333"/>
                </a:lnTo>
                <a:lnTo>
                  <a:pt x="28880" y="11353"/>
                </a:lnTo>
                <a:lnTo>
                  <a:pt x="28817" y="11374"/>
                </a:lnTo>
                <a:lnTo>
                  <a:pt x="28753" y="11392"/>
                </a:lnTo>
                <a:lnTo>
                  <a:pt x="28689" y="11410"/>
                </a:lnTo>
                <a:lnTo>
                  <a:pt x="28625" y="11424"/>
                </a:lnTo>
                <a:lnTo>
                  <a:pt x="28561" y="11439"/>
                </a:lnTo>
                <a:lnTo>
                  <a:pt x="28496" y="11451"/>
                </a:lnTo>
                <a:lnTo>
                  <a:pt x="28431" y="11462"/>
                </a:lnTo>
                <a:lnTo>
                  <a:pt x="28366" y="11471"/>
                </a:lnTo>
                <a:lnTo>
                  <a:pt x="28301" y="11479"/>
                </a:lnTo>
                <a:lnTo>
                  <a:pt x="28236" y="11486"/>
                </a:lnTo>
                <a:lnTo>
                  <a:pt x="28170" y="11490"/>
                </a:lnTo>
                <a:lnTo>
                  <a:pt x="28105" y="11494"/>
                </a:lnTo>
                <a:lnTo>
                  <a:pt x="28039" y="11496"/>
                </a:lnTo>
                <a:lnTo>
                  <a:pt x="27974" y="11496"/>
                </a:lnTo>
                <a:lnTo>
                  <a:pt x="27908" y="11495"/>
                </a:lnTo>
                <a:lnTo>
                  <a:pt x="27843" y="11493"/>
                </a:lnTo>
                <a:lnTo>
                  <a:pt x="27777" y="11489"/>
                </a:lnTo>
                <a:lnTo>
                  <a:pt x="27711" y="11484"/>
                </a:lnTo>
                <a:lnTo>
                  <a:pt x="27646" y="11476"/>
                </a:lnTo>
                <a:lnTo>
                  <a:pt x="27580" y="11468"/>
                </a:lnTo>
                <a:lnTo>
                  <a:pt x="27516" y="11459"/>
                </a:lnTo>
                <a:lnTo>
                  <a:pt x="27450" y="11447"/>
                </a:lnTo>
                <a:lnTo>
                  <a:pt x="27386" y="11435"/>
                </a:lnTo>
                <a:lnTo>
                  <a:pt x="27320" y="11421"/>
                </a:lnTo>
                <a:lnTo>
                  <a:pt x="27255" y="11405"/>
                </a:lnTo>
                <a:lnTo>
                  <a:pt x="27192" y="11389"/>
                </a:lnTo>
                <a:lnTo>
                  <a:pt x="27127" y="11371"/>
                </a:lnTo>
                <a:lnTo>
                  <a:pt x="27064" y="11351"/>
                </a:lnTo>
                <a:lnTo>
                  <a:pt x="27000" y="11331"/>
                </a:lnTo>
                <a:lnTo>
                  <a:pt x="26937" y="11308"/>
                </a:lnTo>
                <a:lnTo>
                  <a:pt x="26874" y="11284"/>
                </a:lnTo>
                <a:lnTo>
                  <a:pt x="26812" y="11259"/>
                </a:lnTo>
                <a:lnTo>
                  <a:pt x="26751" y="11233"/>
                </a:lnTo>
                <a:lnTo>
                  <a:pt x="26689" y="11205"/>
                </a:lnTo>
                <a:lnTo>
                  <a:pt x="26628" y="11175"/>
                </a:lnTo>
                <a:lnTo>
                  <a:pt x="26567" y="11144"/>
                </a:lnTo>
                <a:lnTo>
                  <a:pt x="26507" y="11113"/>
                </a:lnTo>
                <a:lnTo>
                  <a:pt x="26448" y="11080"/>
                </a:lnTo>
                <a:lnTo>
                  <a:pt x="26388" y="11044"/>
                </a:lnTo>
                <a:lnTo>
                  <a:pt x="26330" y="11009"/>
                </a:lnTo>
                <a:lnTo>
                  <a:pt x="26272" y="10971"/>
                </a:lnTo>
                <a:lnTo>
                  <a:pt x="26214" y="10933"/>
                </a:lnTo>
                <a:lnTo>
                  <a:pt x="26158" y="10892"/>
                </a:lnTo>
                <a:lnTo>
                  <a:pt x="26102" y="10852"/>
                </a:lnTo>
                <a:lnTo>
                  <a:pt x="26047" y="10809"/>
                </a:lnTo>
                <a:lnTo>
                  <a:pt x="25992" y="10765"/>
                </a:lnTo>
                <a:lnTo>
                  <a:pt x="25937" y="10720"/>
                </a:lnTo>
                <a:lnTo>
                  <a:pt x="25884" y="10673"/>
                </a:lnTo>
                <a:lnTo>
                  <a:pt x="25840" y="10644"/>
                </a:lnTo>
                <a:lnTo>
                  <a:pt x="25797" y="10618"/>
                </a:lnTo>
                <a:lnTo>
                  <a:pt x="25756" y="10593"/>
                </a:lnTo>
                <a:lnTo>
                  <a:pt x="25718" y="10571"/>
                </a:lnTo>
                <a:lnTo>
                  <a:pt x="25681" y="10551"/>
                </a:lnTo>
                <a:lnTo>
                  <a:pt x="25646" y="10533"/>
                </a:lnTo>
                <a:lnTo>
                  <a:pt x="25613" y="10518"/>
                </a:lnTo>
                <a:lnTo>
                  <a:pt x="25581" y="10503"/>
                </a:lnTo>
                <a:lnTo>
                  <a:pt x="25550" y="10492"/>
                </a:lnTo>
                <a:lnTo>
                  <a:pt x="25521" y="10480"/>
                </a:lnTo>
                <a:lnTo>
                  <a:pt x="25493" y="10472"/>
                </a:lnTo>
                <a:lnTo>
                  <a:pt x="25466" y="10464"/>
                </a:lnTo>
                <a:lnTo>
                  <a:pt x="25440" y="10457"/>
                </a:lnTo>
                <a:lnTo>
                  <a:pt x="25414" y="10452"/>
                </a:lnTo>
                <a:lnTo>
                  <a:pt x="25389" y="10448"/>
                </a:lnTo>
                <a:lnTo>
                  <a:pt x="25364" y="10445"/>
                </a:lnTo>
                <a:lnTo>
                  <a:pt x="3051" y="10445"/>
                </a:lnTo>
                <a:lnTo>
                  <a:pt x="2972" y="10444"/>
                </a:lnTo>
                <a:lnTo>
                  <a:pt x="2894" y="10442"/>
                </a:lnTo>
                <a:lnTo>
                  <a:pt x="2816" y="10437"/>
                </a:lnTo>
                <a:lnTo>
                  <a:pt x="2739" y="10429"/>
                </a:lnTo>
                <a:lnTo>
                  <a:pt x="2662" y="10421"/>
                </a:lnTo>
                <a:lnTo>
                  <a:pt x="2586" y="10411"/>
                </a:lnTo>
                <a:lnTo>
                  <a:pt x="2511" y="10398"/>
                </a:lnTo>
                <a:lnTo>
                  <a:pt x="2436" y="10383"/>
                </a:lnTo>
                <a:lnTo>
                  <a:pt x="2362" y="10367"/>
                </a:lnTo>
                <a:lnTo>
                  <a:pt x="2288" y="10349"/>
                </a:lnTo>
                <a:lnTo>
                  <a:pt x="2215" y="10329"/>
                </a:lnTo>
                <a:lnTo>
                  <a:pt x="2143" y="10309"/>
                </a:lnTo>
                <a:lnTo>
                  <a:pt x="2073" y="10285"/>
                </a:lnTo>
                <a:lnTo>
                  <a:pt x="2002" y="10261"/>
                </a:lnTo>
                <a:lnTo>
                  <a:pt x="1932" y="10234"/>
                </a:lnTo>
                <a:lnTo>
                  <a:pt x="1863" y="10205"/>
                </a:lnTo>
                <a:lnTo>
                  <a:pt x="1795" y="10176"/>
                </a:lnTo>
                <a:lnTo>
                  <a:pt x="1728" y="10144"/>
                </a:lnTo>
                <a:lnTo>
                  <a:pt x="1661" y="10112"/>
                </a:lnTo>
                <a:lnTo>
                  <a:pt x="1597" y="10077"/>
                </a:lnTo>
                <a:lnTo>
                  <a:pt x="1532" y="10041"/>
                </a:lnTo>
                <a:lnTo>
                  <a:pt x="1469" y="10004"/>
                </a:lnTo>
                <a:lnTo>
                  <a:pt x="1406" y="9965"/>
                </a:lnTo>
                <a:lnTo>
                  <a:pt x="1345" y="9924"/>
                </a:lnTo>
                <a:lnTo>
                  <a:pt x="1285" y="9883"/>
                </a:lnTo>
                <a:lnTo>
                  <a:pt x="1225" y="9839"/>
                </a:lnTo>
                <a:lnTo>
                  <a:pt x="1167" y="9794"/>
                </a:lnTo>
                <a:lnTo>
                  <a:pt x="1110" y="9749"/>
                </a:lnTo>
                <a:lnTo>
                  <a:pt x="1055" y="9702"/>
                </a:lnTo>
                <a:lnTo>
                  <a:pt x="999" y="9653"/>
                </a:lnTo>
                <a:lnTo>
                  <a:pt x="945" y="9603"/>
                </a:lnTo>
                <a:lnTo>
                  <a:pt x="893" y="9552"/>
                </a:lnTo>
                <a:lnTo>
                  <a:pt x="842" y="9500"/>
                </a:lnTo>
                <a:lnTo>
                  <a:pt x="792" y="9446"/>
                </a:lnTo>
                <a:lnTo>
                  <a:pt x="743" y="9392"/>
                </a:lnTo>
                <a:lnTo>
                  <a:pt x="696" y="9335"/>
                </a:lnTo>
                <a:lnTo>
                  <a:pt x="651" y="9278"/>
                </a:lnTo>
                <a:lnTo>
                  <a:pt x="606" y="9220"/>
                </a:lnTo>
                <a:lnTo>
                  <a:pt x="562" y="9161"/>
                </a:lnTo>
                <a:lnTo>
                  <a:pt x="521" y="9100"/>
                </a:lnTo>
                <a:lnTo>
                  <a:pt x="480" y="9039"/>
                </a:lnTo>
                <a:lnTo>
                  <a:pt x="441" y="8976"/>
                </a:lnTo>
                <a:lnTo>
                  <a:pt x="404" y="8913"/>
                </a:lnTo>
                <a:lnTo>
                  <a:pt x="367" y="8849"/>
                </a:lnTo>
                <a:lnTo>
                  <a:pt x="333" y="8784"/>
                </a:lnTo>
                <a:lnTo>
                  <a:pt x="301" y="8717"/>
                </a:lnTo>
                <a:lnTo>
                  <a:pt x="270" y="8651"/>
                </a:lnTo>
                <a:lnTo>
                  <a:pt x="239" y="8582"/>
                </a:lnTo>
                <a:lnTo>
                  <a:pt x="211" y="8513"/>
                </a:lnTo>
                <a:lnTo>
                  <a:pt x="185" y="8444"/>
                </a:lnTo>
                <a:lnTo>
                  <a:pt x="160" y="8373"/>
                </a:lnTo>
                <a:lnTo>
                  <a:pt x="136" y="8302"/>
                </a:lnTo>
                <a:lnTo>
                  <a:pt x="116" y="8230"/>
                </a:lnTo>
                <a:lnTo>
                  <a:pt x="96" y="8157"/>
                </a:lnTo>
                <a:lnTo>
                  <a:pt x="78" y="8083"/>
                </a:lnTo>
                <a:lnTo>
                  <a:pt x="61" y="8010"/>
                </a:lnTo>
                <a:lnTo>
                  <a:pt x="47" y="7935"/>
                </a:lnTo>
                <a:lnTo>
                  <a:pt x="34" y="7860"/>
                </a:lnTo>
                <a:lnTo>
                  <a:pt x="24" y="7784"/>
                </a:lnTo>
                <a:lnTo>
                  <a:pt x="16" y="7707"/>
                </a:lnTo>
                <a:lnTo>
                  <a:pt x="8" y="7630"/>
                </a:lnTo>
                <a:lnTo>
                  <a:pt x="4" y="7552"/>
                </a:lnTo>
                <a:lnTo>
                  <a:pt x="1" y="7474"/>
                </a:lnTo>
                <a:lnTo>
                  <a:pt x="0" y="7394"/>
                </a:lnTo>
                <a:lnTo>
                  <a:pt x="0" y="3050"/>
                </a:lnTo>
                <a:lnTo>
                  <a:pt x="1" y="2971"/>
                </a:lnTo>
                <a:lnTo>
                  <a:pt x="4" y="2893"/>
                </a:lnTo>
                <a:lnTo>
                  <a:pt x="8" y="2815"/>
                </a:lnTo>
                <a:lnTo>
                  <a:pt x="16" y="2738"/>
                </a:lnTo>
                <a:lnTo>
                  <a:pt x="24" y="2661"/>
                </a:lnTo>
                <a:lnTo>
                  <a:pt x="34" y="2585"/>
                </a:lnTo>
                <a:lnTo>
                  <a:pt x="47" y="2510"/>
                </a:lnTo>
                <a:lnTo>
                  <a:pt x="61" y="2435"/>
                </a:lnTo>
                <a:lnTo>
                  <a:pt x="78" y="2361"/>
                </a:lnTo>
                <a:lnTo>
                  <a:pt x="96" y="2288"/>
                </a:lnTo>
                <a:lnTo>
                  <a:pt x="116" y="2215"/>
                </a:lnTo>
                <a:lnTo>
                  <a:pt x="136" y="2143"/>
                </a:lnTo>
                <a:lnTo>
                  <a:pt x="160" y="2072"/>
                </a:lnTo>
                <a:lnTo>
                  <a:pt x="185" y="2001"/>
                </a:lnTo>
                <a:lnTo>
                  <a:pt x="211" y="1932"/>
                </a:lnTo>
                <a:lnTo>
                  <a:pt x="239" y="1863"/>
                </a:lnTo>
                <a:lnTo>
                  <a:pt x="270" y="1795"/>
                </a:lnTo>
                <a:lnTo>
                  <a:pt x="301" y="1728"/>
                </a:lnTo>
                <a:lnTo>
                  <a:pt x="333" y="1661"/>
                </a:lnTo>
                <a:lnTo>
                  <a:pt x="367" y="1596"/>
                </a:lnTo>
                <a:lnTo>
                  <a:pt x="404" y="1532"/>
                </a:lnTo>
                <a:lnTo>
                  <a:pt x="441" y="1468"/>
                </a:lnTo>
                <a:lnTo>
                  <a:pt x="480" y="1406"/>
                </a:lnTo>
                <a:lnTo>
                  <a:pt x="521" y="1345"/>
                </a:lnTo>
                <a:lnTo>
                  <a:pt x="562" y="1284"/>
                </a:lnTo>
                <a:lnTo>
                  <a:pt x="606" y="1225"/>
                </a:lnTo>
                <a:lnTo>
                  <a:pt x="651" y="1167"/>
                </a:lnTo>
                <a:lnTo>
                  <a:pt x="696" y="1109"/>
                </a:lnTo>
                <a:lnTo>
                  <a:pt x="743" y="1054"/>
                </a:lnTo>
                <a:lnTo>
                  <a:pt x="792" y="999"/>
                </a:lnTo>
                <a:lnTo>
                  <a:pt x="842" y="946"/>
                </a:lnTo>
                <a:lnTo>
                  <a:pt x="893" y="893"/>
                </a:lnTo>
                <a:lnTo>
                  <a:pt x="945" y="842"/>
                </a:lnTo>
                <a:lnTo>
                  <a:pt x="999" y="792"/>
                </a:lnTo>
                <a:lnTo>
                  <a:pt x="1055" y="744"/>
                </a:lnTo>
                <a:lnTo>
                  <a:pt x="1110" y="696"/>
                </a:lnTo>
                <a:lnTo>
                  <a:pt x="1167" y="650"/>
                </a:lnTo>
                <a:lnTo>
                  <a:pt x="1225" y="606"/>
                </a:lnTo>
                <a:lnTo>
                  <a:pt x="1285" y="563"/>
                </a:lnTo>
                <a:lnTo>
                  <a:pt x="1345" y="520"/>
                </a:lnTo>
                <a:lnTo>
                  <a:pt x="1406" y="481"/>
                </a:lnTo>
                <a:lnTo>
                  <a:pt x="1469" y="441"/>
                </a:lnTo>
                <a:lnTo>
                  <a:pt x="1532" y="404"/>
                </a:lnTo>
                <a:lnTo>
                  <a:pt x="1597" y="368"/>
                </a:lnTo>
                <a:lnTo>
                  <a:pt x="1661" y="334"/>
                </a:lnTo>
                <a:lnTo>
                  <a:pt x="1728" y="301"/>
                </a:lnTo>
                <a:lnTo>
                  <a:pt x="1795" y="270"/>
                </a:lnTo>
                <a:lnTo>
                  <a:pt x="1863" y="239"/>
                </a:lnTo>
                <a:lnTo>
                  <a:pt x="1932" y="211"/>
                </a:lnTo>
                <a:lnTo>
                  <a:pt x="2002" y="185"/>
                </a:lnTo>
                <a:lnTo>
                  <a:pt x="2073" y="160"/>
                </a:lnTo>
                <a:lnTo>
                  <a:pt x="2143" y="137"/>
                </a:lnTo>
                <a:lnTo>
                  <a:pt x="2215" y="116"/>
                </a:lnTo>
                <a:lnTo>
                  <a:pt x="2288" y="96"/>
                </a:lnTo>
                <a:lnTo>
                  <a:pt x="2362" y="78"/>
                </a:lnTo>
                <a:lnTo>
                  <a:pt x="2436" y="61"/>
                </a:lnTo>
                <a:lnTo>
                  <a:pt x="2511" y="48"/>
                </a:lnTo>
                <a:lnTo>
                  <a:pt x="2586" y="35"/>
                </a:lnTo>
                <a:lnTo>
                  <a:pt x="2662" y="24"/>
                </a:lnTo>
                <a:lnTo>
                  <a:pt x="2739" y="16"/>
                </a:lnTo>
                <a:lnTo>
                  <a:pt x="2816" y="8"/>
                </a:lnTo>
                <a:lnTo>
                  <a:pt x="2894" y="4"/>
                </a:lnTo>
                <a:lnTo>
                  <a:pt x="2972" y="1"/>
                </a:lnTo>
                <a:lnTo>
                  <a:pt x="3051" y="0"/>
                </a:lnTo>
                <a:lnTo>
                  <a:pt x="25929" y="0"/>
                </a:lnTo>
                <a:lnTo>
                  <a:pt x="26007" y="1"/>
                </a:lnTo>
                <a:lnTo>
                  <a:pt x="26086" y="4"/>
                </a:lnTo>
                <a:lnTo>
                  <a:pt x="26163" y="8"/>
                </a:lnTo>
                <a:lnTo>
                  <a:pt x="26240" y="16"/>
                </a:lnTo>
                <a:lnTo>
                  <a:pt x="26317" y="24"/>
                </a:lnTo>
                <a:lnTo>
                  <a:pt x="26393" y="35"/>
                </a:lnTo>
                <a:lnTo>
                  <a:pt x="26469" y="48"/>
                </a:lnTo>
                <a:lnTo>
                  <a:pt x="26543" y="61"/>
                </a:lnTo>
                <a:lnTo>
                  <a:pt x="26618" y="78"/>
                </a:lnTo>
                <a:lnTo>
                  <a:pt x="26691" y="96"/>
                </a:lnTo>
                <a:lnTo>
                  <a:pt x="26764" y="116"/>
                </a:lnTo>
                <a:lnTo>
                  <a:pt x="26836" y="137"/>
                </a:lnTo>
                <a:lnTo>
                  <a:pt x="26908" y="160"/>
                </a:lnTo>
                <a:lnTo>
                  <a:pt x="26977" y="185"/>
                </a:lnTo>
                <a:lnTo>
                  <a:pt x="27047" y="211"/>
                </a:lnTo>
                <a:lnTo>
                  <a:pt x="27117" y="239"/>
                </a:lnTo>
                <a:lnTo>
                  <a:pt x="27185" y="270"/>
                </a:lnTo>
                <a:lnTo>
                  <a:pt x="27251" y="301"/>
                </a:lnTo>
                <a:lnTo>
                  <a:pt x="27318" y="334"/>
                </a:lnTo>
                <a:lnTo>
                  <a:pt x="27383" y="368"/>
                </a:lnTo>
                <a:lnTo>
                  <a:pt x="27448" y="404"/>
                </a:lnTo>
                <a:lnTo>
                  <a:pt x="27510" y="441"/>
                </a:lnTo>
                <a:lnTo>
                  <a:pt x="27573" y="481"/>
                </a:lnTo>
                <a:lnTo>
                  <a:pt x="27634" y="520"/>
                </a:lnTo>
                <a:lnTo>
                  <a:pt x="27695" y="563"/>
                </a:lnTo>
                <a:lnTo>
                  <a:pt x="27754" y="606"/>
                </a:lnTo>
                <a:lnTo>
                  <a:pt x="27812" y="650"/>
                </a:lnTo>
                <a:lnTo>
                  <a:pt x="27870" y="696"/>
                </a:lnTo>
                <a:lnTo>
                  <a:pt x="27926" y="744"/>
                </a:lnTo>
                <a:lnTo>
                  <a:pt x="27980" y="792"/>
                </a:lnTo>
                <a:lnTo>
                  <a:pt x="28034" y="842"/>
                </a:lnTo>
                <a:lnTo>
                  <a:pt x="28086" y="893"/>
                </a:lnTo>
                <a:lnTo>
                  <a:pt x="28137" y="946"/>
                </a:lnTo>
                <a:lnTo>
                  <a:pt x="28187" y="999"/>
                </a:lnTo>
                <a:lnTo>
                  <a:pt x="28236" y="1054"/>
                </a:lnTo>
                <a:lnTo>
                  <a:pt x="28283" y="1109"/>
                </a:lnTo>
                <a:lnTo>
                  <a:pt x="28330" y="1167"/>
                </a:lnTo>
                <a:lnTo>
                  <a:pt x="28373" y="1225"/>
                </a:lnTo>
                <a:lnTo>
                  <a:pt x="28417" y="1284"/>
                </a:lnTo>
                <a:lnTo>
                  <a:pt x="28459" y="1345"/>
                </a:lnTo>
                <a:lnTo>
                  <a:pt x="28499" y="1406"/>
                </a:lnTo>
                <a:lnTo>
                  <a:pt x="28538" y="1468"/>
                </a:lnTo>
                <a:lnTo>
                  <a:pt x="28575" y="1532"/>
                </a:lnTo>
                <a:lnTo>
                  <a:pt x="28612" y="1596"/>
                </a:lnTo>
                <a:lnTo>
                  <a:pt x="28646" y="1661"/>
                </a:lnTo>
                <a:lnTo>
                  <a:pt x="28680" y="1728"/>
                </a:lnTo>
                <a:lnTo>
                  <a:pt x="28711" y="1795"/>
                </a:lnTo>
                <a:lnTo>
                  <a:pt x="28740" y="1863"/>
                </a:lnTo>
                <a:lnTo>
                  <a:pt x="28768" y="1932"/>
                </a:lnTo>
                <a:lnTo>
                  <a:pt x="28795" y="2001"/>
                </a:lnTo>
                <a:lnTo>
                  <a:pt x="28820" y="2072"/>
                </a:lnTo>
                <a:lnTo>
                  <a:pt x="28843" y="2143"/>
                </a:lnTo>
                <a:lnTo>
                  <a:pt x="28865" y="2215"/>
                </a:lnTo>
                <a:lnTo>
                  <a:pt x="28884" y="2288"/>
                </a:lnTo>
                <a:lnTo>
                  <a:pt x="28902" y="2361"/>
                </a:lnTo>
                <a:lnTo>
                  <a:pt x="28918" y="2435"/>
                </a:lnTo>
                <a:lnTo>
                  <a:pt x="28933" y="2510"/>
                </a:lnTo>
                <a:lnTo>
                  <a:pt x="28945" y="2585"/>
                </a:lnTo>
                <a:lnTo>
                  <a:pt x="28955" y="2661"/>
                </a:lnTo>
                <a:lnTo>
                  <a:pt x="28965" y="2738"/>
                </a:lnTo>
                <a:lnTo>
                  <a:pt x="28971" y="2815"/>
                </a:lnTo>
                <a:lnTo>
                  <a:pt x="28976" y="2893"/>
                </a:lnTo>
                <a:lnTo>
                  <a:pt x="28979" y="2971"/>
                </a:lnTo>
                <a:lnTo>
                  <a:pt x="28980" y="3050"/>
                </a:lnTo>
                <a:lnTo>
                  <a:pt x="28980" y="5222"/>
                </a:lnTo>
                <a:lnTo>
                  <a:pt x="28979" y="5273"/>
                </a:lnTo>
                <a:lnTo>
                  <a:pt x="28978" y="5323"/>
                </a:lnTo>
                <a:lnTo>
                  <a:pt x="28974" y="5373"/>
                </a:lnTo>
                <a:lnTo>
                  <a:pt x="28969" y="5422"/>
                </a:lnTo>
                <a:lnTo>
                  <a:pt x="28965" y="5447"/>
                </a:lnTo>
                <a:lnTo>
                  <a:pt x="28961" y="5471"/>
                </a:lnTo>
                <a:lnTo>
                  <a:pt x="28955" y="5495"/>
                </a:lnTo>
                <a:lnTo>
                  <a:pt x="28950" y="5518"/>
                </a:lnTo>
                <a:lnTo>
                  <a:pt x="28943" y="5542"/>
                </a:lnTo>
                <a:lnTo>
                  <a:pt x="28936" y="5565"/>
                </a:lnTo>
                <a:lnTo>
                  <a:pt x="28927" y="5588"/>
                </a:lnTo>
                <a:lnTo>
                  <a:pt x="28918" y="5610"/>
                </a:lnTo>
                <a:lnTo>
                  <a:pt x="28825" y="5605"/>
                </a:lnTo>
                <a:lnTo>
                  <a:pt x="28733" y="5603"/>
                </a:lnTo>
                <a:lnTo>
                  <a:pt x="28640" y="5603"/>
                </a:lnTo>
                <a:lnTo>
                  <a:pt x="28548" y="5605"/>
                </a:lnTo>
                <a:lnTo>
                  <a:pt x="28456" y="5610"/>
                </a:lnTo>
                <a:lnTo>
                  <a:pt x="28364" y="5617"/>
                </a:lnTo>
                <a:lnTo>
                  <a:pt x="28274" y="5625"/>
                </a:lnTo>
                <a:lnTo>
                  <a:pt x="28183" y="5637"/>
                </a:lnTo>
                <a:lnTo>
                  <a:pt x="28092" y="5649"/>
                </a:lnTo>
                <a:lnTo>
                  <a:pt x="28003" y="5665"/>
                </a:lnTo>
                <a:lnTo>
                  <a:pt x="27913" y="5682"/>
                </a:lnTo>
                <a:lnTo>
                  <a:pt x="27825" y="5702"/>
                </a:lnTo>
                <a:lnTo>
                  <a:pt x="27737" y="5725"/>
                </a:lnTo>
                <a:lnTo>
                  <a:pt x="27650" y="5749"/>
                </a:lnTo>
                <a:lnTo>
                  <a:pt x="27564" y="5776"/>
                </a:lnTo>
                <a:lnTo>
                  <a:pt x="27478" y="5805"/>
                </a:lnTo>
                <a:lnTo>
                  <a:pt x="27437" y="5821"/>
                </a:lnTo>
                <a:lnTo>
                  <a:pt x="27394" y="5836"/>
                </a:lnTo>
                <a:lnTo>
                  <a:pt x="27352" y="5853"/>
                </a:lnTo>
                <a:lnTo>
                  <a:pt x="27311" y="5870"/>
                </a:lnTo>
                <a:lnTo>
                  <a:pt x="27269" y="5887"/>
                </a:lnTo>
                <a:lnTo>
                  <a:pt x="27228" y="5906"/>
                </a:lnTo>
                <a:lnTo>
                  <a:pt x="27187" y="5925"/>
                </a:lnTo>
                <a:lnTo>
                  <a:pt x="27147" y="5945"/>
                </a:lnTo>
                <a:lnTo>
                  <a:pt x="27107" y="5964"/>
                </a:lnTo>
                <a:lnTo>
                  <a:pt x="27066" y="5985"/>
                </a:lnTo>
                <a:lnTo>
                  <a:pt x="27026" y="6007"/>
                </a:lnTo>
                <a:lnTo>
                  <a:pt x="26988" y="6029"/>
                </a:lnTo>
                <a:lnTo>
                  <a:pt x="26948" y="6051"/>
                </a:lnTo>
                <a:lnTo>
                  <a:pt x="26910" y="6075"/>
                </a:lnTo>
                <a:lnTo>
                  <a:pt x="26871" y="6098"/>
                </a:lnTo>
                <a:lnTo>
                  <a:pt x="26833" y="6123"/>
                </a:lnTo>
                <a:lnTo>
                  <a:pt x="26795" y="6148"/>
                </a:lnTo>
                <a:lnTo>
                  <a:pt x="26758" y="6173"/>
                </a:lnTo>
                <a:lnTo>
                  <a:pt x="26721" y="6199"/>
                </a:lnTo>
                <a:lnTo>
                  <a:pt x="26684" y="6226"/>
                </a:lnTo>
                <a:lnTo>
                  <a:pt x="26648" y="6253"/>
                </a:lnTo>
                <a:lnTo>
                  <a:pt x="26612" y="6281"/>
                </a:lnTo>
                <a:lnTo>
                  <a:pt x="26577" y="6309"/>
                </a:lnTo>
                <a:lnTo>
                  <a:pt x="26541" y="6338"/>
                </a:lnTo>
                <a:lnTo>
                  <a:pt x="26507" y="6368"/>
                </a:lnTo>
                <a:lnTo>
                  <a:pt x="26473" y="6398"/>
                </a:lnTo>
                <a:lnTo>
                  <a:pt x="26438" y="6430"/>
                </a:lnTo>
                <a:lnTo>
                  <a:pt x="26405" y="6462"/>
                </a:lnTo>
                <a:lnTo>
                  <a:pt x="26372" y="6494"/>
                </a:lnTo>
                <a:lnTo>
                  <a:pt x="26339" y="6526"/>
                </a:lnTo>
                <a:lnTo>
                  <a:pt x="26307" y="6560"/>
                </a:lnTo>
                <a:lnTo>
                  <a:pt x="26275" y="6594"/>
                </a:lnTo>
                <a:lnTo>
                  <a:pt x="26232" y="6643"/>
                </a:lnTo>
                <a:lnTo>
                  <a:pt x="26191" y="6694"/>
                </a:lnTo>
                <a:lnTo>
                  <a:pt x="26152" y="6744"/>
                </a:lnTo>
                <a:lnTo>
                  <a:pt x="26113" y="6796"/>
                </a:lnTo>
                <a:lnTo>
                  <a:pt x="26076" y="6848"/>
                </a:lnTo>
                <a:lnTo>
                  <a:pt x="26041" y="6901"/>
                </a:lnTo>
                <a:lnTo>
                  <a:pt x="26006" y="6954"/>
                </a:lnTo>
                <a:lnTo>
                  <a:pt x="25973" y="7008"/>
                </a:lnTo>
                <a:lnTo>
                  <a:pt x="25942" y="7063"/>
                </a:lnTo>
                <a:lnTo>
                  <a:pt x="25911" y="7119"/>
                </a:lnTo>
                <a:lnTo>
                  <a:pt x="25882" y="7174"/>
                </a:lnTo>
                <a:lnTo>
                  <a:pt x="25855" y="7231"/>
                </a:lnTo>
                <a:lnTo>
                  <a:pt x="25829" y="7287"/>
                </a:lnTo>
                <a:lnTo>
                  <a:pt x="25804" y="7344"/>
                </a:lnTo>
                <a:lnTo>
                  <a:pt x="25780" y="7403"/>
                </a:lnTo>
                <a:lnTo>
                  <a:pt x="25758" y="7461"/>
                </a:lnTo>
                <a:lnTo>
                  <a:pt x="25738" y="7519"/>
                </a:lnTo>
                <a:lnTo>
                  <a:pt x="25719" y="7578"/>
                </a:lnTo>
                <a:lnTo>
                  <a:pt x="25701" y="7637"/>
                </a:lnTo>
                <a:lnTo>
                  <a:pt x="25684" y="7697"/>
                </a:lnTo>
                <a:lnTo>
                  <a:pt x="25669" y="7757"/>
                </a:lnTo>
                <a:lnTo>
                  <a:pt x="25655" y="7817"/>
                </a:lnTo>
                <a:lnTo>
                  <a:pt x="25643" y="7877"/>
                </a:lnTo>
                <a:lnTo>
                  <a:pt x="25631" y="7938"/>
                </a:lnTo>
                <a:lnTo>
                  <a:pt x="25622" y="7998"/>
                </a:lnTo>
                <a:lnTo>
                  <a:pt x="25614" y="8058"/>
                </a:lnTo>
                <a:lnTo>
                  <a:pt x="25606" y="8120"/>
                </a:lnTo>
                <a:lnTo>
                  <a:pt x="25601" y="8180"/>
                </a:lnTo>
                <a:lnTo>
                  <a:pt x="25597" y="8242"/>
                </a:lnTo>
                <a:lnTo>
                  <a:pt x="25595" y="8303"/>
                </a:lnTo>
                <a:lnTo>
                  <a:pt x="25593" y="8363"/>
                </a:lnTo>
                <a:lnTo>
                  <a:pt x="25593" y="8425"/>
                </a:lnTo>
                <a:lnTo>
                  <a:pt x="25595" y="8486"/>
                </a:lnTo>
                <a:lnTo>
                  <a:pt x="25597" y="8547"/>
                </a:lnTo>
                <a:lnTo>
                  <a:pt x="25601" y="8608"/>
                </a:lnTo>
                <a:lnTo>
                  <a:pt x="25607" y="8668"/>
                </a:lnTo>
                <a:lnTo>
                  <a:pt x="25614" y="8729"/>
                </a:lnTo>
                <a:lnTo>
                  <a:pt x="25622" y="8789"/>
                </a:lnTo>
                <a:lnTo>
                  <a:pt x="25632" y="8849"/>
                </a:lnTo>
                <a:lnTo>
                  <a:pt x="25644" y="8910"/>
                </a:lnTo>
                <a:lnTo>
                  <a:pt x="25656" y="8969"/>
                </a:lnTo>
                <a:lnTo>
                  <a:pt x="25670" y="9028"/>
                </a:lnTo>
                <a:lnTo>
                  <a:pt x="25686" y="9088"/>
                </a:lnTo>
                <a:lnTo>
                  <a:pt x="25702" y="9146"/>
                </a:lnTo>
                <a:lnTo>
                  <a:pt x="25721" y="9204"/>
                </a:lnTo>
                <a:lnTo>
                  <a:pt x="25740" y="9263"/>
                </a:lnTo>
                <a:lnTo>
                  <a:pt x="25762" y="9320"/>
                </a:lnTo>
                <a:lnTo>
                  <a:pt x="25783" y="9377"/>
                </a:lnTo>
                <a:lnTo>
                  <a:pt x="25807" y="9434"/>
                </a:lnTo>
                <a:lnTo>
                  <a:pt x="25832" y="9490"/>
                </a:lnTo>
                <a:lnTo>
                  <a:pt x="25859" y="9546"/>
                </a:lnTo>
                <a:lnTo>
                  <a:pt x="25888" y="9601"/>
                </a:lnTo>
                <a:lnTo>
                  <a:pt x="25917" y="9655"/>
                </a:lnTo>
                <a:lnTo>
                  <a:pt x="25948" y="9709"/>
                </a:lnTo>
                <a:lnTo>
                  <a:pt x="25980" y="9762"/>
                </a:lnTo>
                <a:lnTo>
                  <a:pt x="26015" y="9815"/>
                </a:lnTo>
                <a:lnTo>
                  <a:pt x="26050" y="9867"/>
                </a:lnTo>
                <a:lnTo>
                  <a:pt x="26086" y="9918"/>
                </a:lnTo>
                <a:lnTo>
                  <a:pt x="26124" y="9969"/>
                </a:lnTo>
                <a:lnTo>
                  <a:pt x="26163" y="10018"/>
                </a:lnTo>
                <a:lnTo>
                  <a:pt x="26205" y="10067"/>
                </a:lnTo>
                <a:lnTo>
                  <a:pt x="26247" y="10116"/>
                </a:lnTo>
                <a:lnTo>
                  <a:pt x="26290" y="10163"/>
                </a:lnTo>
                <a:lnTo>
                  <a:pt x="26336" y="10210"/>
                </a:lnTo>
                <a:lnTo>
                  <a:pt x="26383" y="10254"/>
                </a:lnTo>
                <a:lnTo>
                  <a:pt x="26430" y="10298"/>
                </a:lnTo>
                <a:lnTo>
                  <a:pt x="26479" y="10340"/>
                </a:lnTo>
                <a:lnTo>
                  <a:pt x="26528" y="10380"/>
                </a:lnTo>
                <a:lnTo>
                  <a:pt x="26579" y="10419"/>
                </a:lnTo>
                <a:lnTo>
                  <a:pt x="26630" y="10456"/>
                </a:lnTo>
                <a:lnTo>
                  <a:pt x="26682" y="10492"/>
                </a:lnTo>
                <a:lnTo>
                  <a:pt x="26735" y="10525"/>
                </a:lnTo>
                <a:lnTo>
                  <a:pt x="26788" y="10557"/>
                </a:lnTo>
                <a:lnTo>
                  <a:pt x="26843" y="10588"/>
                </a:lnTo>
                <a:lnTo>
                  <a:pt x="26897" y="10618"/>
                </a:lnTo>
                <a:lnTo>
                  <a:pt x="26954" y="10645"/>
                </a:lnTo>
                <a:lnTo>
                  <a:pt x="27010" y="10671"/>
                </a:lnTo>
                <a:lnTo>
                  <a:pt x="27067" y="10695"/>
                </a:lnTo>
                <a:lnTo>
                  <a:pt x="27124" y="10718"/>
                </a:lnTo>
                <a:lnTo>
                  <a:pt x="27182" y="10738"/>
                </a:lnTo>
                <a:lnTo>
                  <a:pt x="27240" y="10758"/>
                </a:lnTo>
                <a:lnTo>
                  <a:pt x="27298" y="10776"/>
                </a:lnTo>
                <a:lnTo>
                  <a:pt x="27357" y="10792"/>
                </a:lnTo>
                <a:lnTo>
                  <a:pt x="27417" y="10807"/>
                </a:lnTo>
                <a:lnTo>
                  <a:pt x="27476" y="10821"/>
                </a:lnTo>
                <a:lnTo>
                  <a:pt x="27535" y="10832"/>
                </a:lnTo>
                <a:lnTo>
                  <a:pt x="27596" y="10841"/>
                </a:lnTo>
                <a:lnTo>
                  <a:pt x="27655" y="10850"/>
                </a:lnTo>
                <a:lnTo>
                  <a:pt x="27716" y="10857"/>
                </a:lnTo>
                <a:lnTo>
                  <a:pt x="27776" y="10862"/>
                </a:lnTo>
                <a:lnTo>
                  <a:pt x="27836" y="10865"/>
                </a:lnTo>
                <a:lnTo>
                  <a:pt x="27897" y="10867"/>
                </a:lnTo>
                <a:lnTo>
                  <a:pt x="27956" y="10868"/>
                </a:lnTo>
                <a:lnTo>
                  <a:pt x="28016" y="10867"/>
                </a:lnTo>
                <a:lnTo>
                  <a:pt x="28077" y="10864"/>
                </a:lnTo>
                <a:lnTo>
                  <a:pt x="28136" y="10860"/>
                </a:lnTo>
                <a:lnTo>
                  <a:pt x="28195" y="10854"/>
                </a:lnTo>
                <a:lnTo>
                  <a:pt x="28255" y="10847"/>
                </a:lnTo>
                <a:lnTo>
                  <a:pt x="28314" y="10838"/>
                </a:lnTo>
                <a:lnTo>
                  <a:pt x="28372" y="10828"/>
                </a:lnTo>
                <a:lnTo>
                  <a:pt x="28431" y="10815"/>
                </a:lnTo>
                <a:lnTo>
                  <a:pt x="28488" y="10802"/>
                </a:lnTo>
                <a:lnTo>
                  <a:pt x="28545" y="10786"/>
                </a:lnTo>
                <a:lnTo>
                  <a:pt x="28603" y="10770"/>
                </a:lnTo>
                <a:lnTo>
                  <a:pt x="28659" y="10752"/>
                </a:lnTo>
                <a:lnTo>
                  <a:pt x="28714" y="10732"/>
                </a:lnTo>
                <a:lnTo>
                  <a:pt x="28769" y="10710"/>
                </a:lnTo>
                <a:lnTo>
                  <a:pt x="28823" y="10687"/>
                </a:lnTo>
                <a:lnTo>
                  <a:pt x="28877" y="10662"/>
                </a:lnTo>
                <a:lnTo>
                  <a:pt x="28930" y="10636"/>
                </a:lnTo>
                <a:lnTo>
                  <a:pt x="28983" y="10609"/>
                </a:lnTo>
                <a:lnTo>
                  <a:pt x="29034" y="10580"/>
                </a:lnTo>
                <a:lnTo>
                  <a:pt x="29083" y="10549"/>
                </a:lnTo>
                <a:lnTo>
                  <a:pt x="29133" y="10517"/>
                </a:lnTo>
                <a:lnTo>
                  <a:pt x="29181" y="10482"/>
                </a:lnTo>
                <a:lnTo>
                  <a:pt x="29229" y="10447"/>
                </a:lnTo>
                <a:lnTo>
                  <a:pt x="29276" y="10411"/>
                </a:lnTo>
                <a:lnTo>
                  <a:pt x="29321" y="10372"/>
                </a:lnTo>
                <a:lnTo>
                  <a:pt x="29366" y="10332"/>
                </a:lnTo>
                <a:lnTo>
                  <a:pt x="29408" y="10291"/>
                </a:lnTo>
                <a:lnTo>
                  <a:pt x="29450" y="10247"/>
                </a:lnTo>
                <a:lnTo>
                  <a:pt x="29491" y="10202"/>
                </a:lnTo>
                <a:lnTo>
                  <a:pt x="29530" y="10157"/>
                </a:lnTo>
                <a:lnTo>
                  <a:pt x="29569" y="10109"/>
                </a:lnTo>
                <a:lnTo>
                  <a:pt x="29605" y="10060"/>
                </a:lnTo>
                <a:lnTo>
                  <a:pt x="29640" y="10009"/>
                </a:lnTo>
                <a:lnTo>
                  <a:pt x="29674" y="9957"/>
                </a:lnTo>
                <a:lnTo>
                  <a:pt x="29707" y="9903"/>
                </a:lnTo>
                <a:lnTo>
                  <a:pt x="29727" y="9868"/>
                </a:lnTo>
                <a:lnTo>
                  <a:pt x="29746" y="9833"/>
                </a:lnTo>
                <a:lnTo>
                  <a:pt x="29764" y="9798"/>
                </a:lnTo>
                <a:lnTo>
                  <a:pt x="29783" y="9761"/>
                </a:lnTo>
                <a:lnTo>
                  <a:pt x="29800" y="9726"/>
                </a:lnTo>
                <a:lnTo>
                  <a:pt x="29817" y="9688"/>
                </a:lnTo>
                <a:lnTo>
                  <a:pt x="29833" y="9652"/>
                </a:lnTo>
                <a:lnTo>
                  <a:pt x="29850" y="9614"/>
                </a:lnTo>
                <a:lnTo>
                  <a:pt x="29864" y="9577"/>
                </a:lnTo>
                <a:lnTo>
                  <a:pt x="29879" y="9538"/>
                </a:lnTo>
                <a:lnTo>
                  <a:pt x="29893" y="9501"/>
                </a:lnTo>
                <a:lnTo>
                  <a:pt x="29906" y="9462"/>
                </a:lnTo>
                <a:lnTo>
                  <a:pt x="29918" y="9424"/>
                </a:lnTo>
                <a:lnTo>
                  <a:pt x="29931" y="9384"/>
                </a:lnTo>
                <a:lnTo>
                  <a:pt x="29942" y="9346"/>
                </a:lnTo>
                <a:lnTo>
                  <a:pt x="29953" y="9306"/>
                </a:lnTo>
                <a:lnTo>
                  <a:pt x="29962" y="9267"/>
                </a:lnTo>
                <a:lnTo>
                  <a:pt x="29971" y="9227"/>
                </a:lnTo>
                <a:lnTo>
                  <a:pt x="29980" y="9188"/>
                </a:lnTo>
                <a:lnTo>
                  <a:pt x="29988" y="9147"/>
                </a:lnTo>
                <a:lnTo>
                  <a:pt x="29994" y="9108"/>
                </a:lnTo>
                <a:lnTo>
                  <a:pt x="30001" y="9068"/>
                </a:lnTo>
                <a:lnTo>
                  <a:pt x="30006" y="9027"/>
                </a:lnTo>
                <a:lnTo>
                  <a:pt x="30011" y="8988"/>
                </a:lnTo>
                <a:lnTo>
                  <a:pt x="30015" y="8947"/>
                </a:lnTo>
                <a:lnTo>
                  <a:pt x="30018" y="8908"/>
                </a:lnTo>
                <a:lnTo>
                  <a:pt x="30020" y="8867"/>
                </a:lnTo>
                <a:lnTo>
                  <a:pt x="30021" y="8827"/>
                </a:lnTo>
                <a:lnTo>
                  <a:pt x="30023" y="8787"/>
                </a:lnTo>
                <a:lnTo>
                  <a:pt x="30023" y="8747"/>
                </a:lnTo>
                <a:lnTo>
                  <a:pt x="30021" y="8707"/>
                </a:lnTo>
                <a:lnTo>
                  <a:pt x="30019" y="8667"/>
                </a:lnTo>
                <a:lnTo>
                  <a:pt x="30017" y="8628"/>
                </a:lnTo>
                <a:lnTo>
                  <a:pt x="30013" y="8588"/>
                </a:lnTo>
                <a:lnTo>
                  <a:pt x="30009" y="8549"/>
                </a:lnTo>
                <a:lnTo>
                  <a:pt x="30004" y="8509"/>
                </a:lnTo>
                <a:lnTo>
                  <a:pt x="29998" y="8471"/>
                </a:lnTo>
                <a:lnTo>
                  <a:pt x="29990" y="8432"/>
                </a:lnTo>
                <a:lnTo>
                  <a:pt x="29982" y="8394"/>
                </a:lnTo>
                <a:lnTo>
                  <a:pt x="29974" y="8355"/>
                </a:lnTo>
                <a:lnTo>
                  <a:pt x="29963" y="8317"/>
                </a:lnTo>
                <a:lnTo>
                  <a:pt x="29953" y="8279"/>
                </a:lnTo>
                <a:lnTo>
                  <a:pt x="29941" y="8242"/>
                </a:lnTo>
                <a:lnTo>
                  <a:pt x="29928" y="8204"/>
                </a:lnTo>
                <a:lnTo>
                  <a:pt x="29914" y="8168"/>
                </a:lnTo>
                <a:lnTo>
                  <a:pt x="29900" y="8130"/>
                </a:lnTo>
                <a:lnTo>
                  <a:pt x="29884" y="8095"/>
                </a:lnTo>
                <a:lnTo>
                  <a:pt x="29867" y="8058"/>
                </a:lnTo>
                <a:lnTo>
                  <a:pt x="29850" y="8023"/>
                </a:lnTo>
                <a:lnTo>
                  <a:pt x="29831" y="7989"/>
                </a:lnTo>
                <a:lnTo>
                  <a:pt x="29811" y="7954"/>
                </a:lnTo>
                <a:lnTo>
                  <a:pt x="29790" y="7920"/>
                </a:lnTo>
                <a:lnTo>
                  <a:pt x="29767" y="7887"/>
                </a:lnTo>
                <a:lnTo>
                  <a:pt x="29745" y="7853"/>
                </a:lnTo>
                <a:lnTo>
                  <a:pt x="29721" y="7821"/>
                </a:lnTo>
                <a:lnTo>
                  <a:pt x="29696" y="7789"/>
                </a:lnTo>
                <a:lnTo>
                  <a:pt x="29670" y="7758"/>
                </a:lnTo>
                <a:lnTo>
                  <a:pt x="29643" y="7726"/>
                </a:lnTo>
                <a:lnTo>
                  <a:pt x="29613" y="7696"/>
                </a:lnTo>
                <a:lnTo>
                  <a:pt x="29584" y="7666"/>
                </a:lnTo>
                <a:lnTo>
                  <a:pt x="29553" y="7637"/>
                </a:lnTo>
                <a:lnTo>
                  <a:pt x="29522" y="7609"/>
                </a:lnTo>
                <a:lnTo>
                  <a:pt x="29488" y="7581"/>
                </a:lnTo>
                <a:lnTo>
                  <a:pt x="29454" y="7554"/>
                </a:lnTo>
                <a:lnTo>
                  <a:pt x="29417" y="7517"/>
                </a:lnTo>
                <a:lnTo>
                  <a:pt x="29384" y="7487"/>
                </a:lnTo>
                <a:lnTo>
                  <a:pt x="29355" y="7461"/>
                </a:lnTo>
                <a:lnTo>
                  <a:pt x="29331" y="7439"/>
                </a:lnTo>
                <a:lnTo>
                  <a:pt x="29297" y="7412"/>
                </a:lnTo>
                <a:lnTo>
                  <a:pt x="29285" y="7403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252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margin</a:t>
            </a:r>
            <a:endParaRPr lang="en-US" altLang="zh-CN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MH_Text_1"/>
          <p:cNvSpPr>
            <a:spLocks noChangeArrowheads="1"/>
          </p:cNvSpPr>
          <p:nvPr/>
        </p:nvSpPr>
        <p:spPr bwMode="auto">
          <a:xfrm>
            <a:off x="1170009" y="2917805"/>
            <a:ext cx="1833622" cy="118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zh-CN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1217093" y="352426"/>
            <a:ext cx="244169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0"/>
              </a:spcBef>
            </a:pPr>
            <a:r>
              <a:rPr lang="zh-CN" altLang="en-US" sz="4400" b="1" dirty="0" smtClean="0">
                <a:solidFill>
                  <a:schemeClr val="bg1"/>
                </a:solidFill>
              </a:rPr>
              <a:t>盒子模型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grpSp>
        <p:nvGrpSpPr>
          <p:cNvPr id="8" name="组合 22"/>
          <p:cNvGrpSpPr/>
          <p:nvPr/>
        </p:nvGrpSpPr>
        <p:grpSpPr bwMode="auto">
          <a:xfrm>
            <a:off x="98425" y="93663"/>
            <a:ext cx="922339" cy="1065212"/>
            <a:chOff x="0" y="0"/>
            <a:chExt cx="1179513" cy="1360488"/>
          </a:xfrm>
        </p:grpSpPr>
        <p:sp>
          <p:nvSpPr>
            <p:cNvPr id="9" name="文本框 23"/>
            <p:cNvSpPr>
              <a:spLocks noChangeArrowheads="1"/>
            </p:cNvSpPr>
            <p:nvPr/>
          </p:nvSpPr>
          <p:spPr bwMode="auto">
            <a:xfrm>
              <a:off x="157020" y="241188"/>
              <a:ext cx="601049" cy="825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" name="Freeform 6"/>
            <p:cNvSpPr>
              <a:spLocks noChangeArrowheads="1"/>
            </p:cNvSpPr>
            <p:nvPr/>
          </p:nvSpPr>
          <p:spPr bwMode="auto">
            <a:xfrm>
              <a:off x="733425" y="960437"/>
              <a:ext cx="136525" cy="136525"/>
            </a:xfrm>
            <a:custGeom>
              <a:avLst/>
              <a:gdLst>
                <a:gd name="T0" fmla="*/ 417076290 w 36"/>
                <a:gd name="T1" fmla="*/ 417076290 h 36"/>
                <a:gd name="T2" fmla="*/ 100675810 w 36"/>
                <a:gd name="T3" fmla="*/ 417076290 h 36"/>
                <a:gd name="T4" fmla="*/ 100675810 w 36"/>
                <a:gd name="T5" fmla="*/ 100675810 h 36"/>
                <a:gd name="T6" fmla="*/ 417076290 w 36"/>
                <a:gd name="T7" fmla="*/ 100675810 h 36"/>
                <a:gd name="T8" fmla="*/ 417076290 w 36"/>
                <a:gd name="T9" fmla="*/ 41707629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29" y="29"/>
                  </a:moveTo>
                  <a:cubicBezTo>
                    <a:pt x="23" y="36"/>
                    <a:pt x="13" y="36"/>
                    <a:pt x="7" y="29"/>
                  </a:cubicBezTo>
                  <a:cubicBezTo>
                    <a:pt x="0" y="23"/>
                    <a:pt x="0" y="13"/>
                    <a:pt x="7" y="7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36" y="13"/>
                    <a:pt x="36" y="23"/>
                    <a:pt x="29" y="29"/>
                  </a:cubicBezTo>
                  <a:close/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711200" y="15875"/>
              <a:ext cx="30163" cy="30163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815975" y="0"/>
              <a:ext cx="242888" cy="242888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3" name="Freeform 13"/>
            <p:cNvSpPr>
              <a:spLocks noChangeArrowheads="1"/>
            </p:cNvSpPr>
            <p:nvPr/>
          </p:nvSpPr>
          <p:spPr bwMode="auto">
            <a:xfrm>
              <a:off x="484188" y="215900"/>
              <a:ext cx="695325" cy="1144588"/>
            </a:xfrm>
            <a:custGeom>
              <a:avLst/>
              <a:gdLst>
                <a:gd name="T0" fmla="*/ 1999255880 w 184"/>
                <a:gd name="T1" fmla="*/ 0 h 303"/>
                <a:gd name="T2" fmla="*/ 2147483647 w 184"/>
                <a:gd name="T3" fmla="*/ 1698088847 h 303"/>
                <a:gd name="T4" fmla="*/ 0 w 184"/>
                <a:gd name="T5" fmla="*/ 2147483647 h 303"/>
                <a:gd name="T6" fmla="*/ 0 60000 65536"/>
                <a:gd name="T7" fmla="*/ 0 60000 65536"/>
                <a:gd name="T8" fmla="*/ 0 60000 65536"/>
                <a:gd name="T9" fmla="*/ 0 w 184"/>
                <a:gd name="T10" fmla="*/ 0 h 303"/>
                <a:gd name="T11" fmla="*/ 184 w 184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303">
                  <a:moveTo>
                    <a:pt x="140" y="0"/>
                  </a:moveTo>
                  <a:cubicBezTo>
                    <a:pt x="168" y="32"/>
                    <a:pt x="184" y="74"/>
                    <a:pt x="184" y="119"/>
                  </a:cubicBezTo>
                  <a:cubicBezTo>
                    <a:pt x="184" y="221"/>
                    <a:pt x="102" y="303"/>
                    <a:pt x="0" y="30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6"/>
            <p:cNvSpPr>
              <a:spLocks noChangeArrowheads="1"/>
            </p:cNvSpPr>
            <p:nvPr/>
          </p:nvSpPr>
          <p:spPr bwMode="auto">
            <a:xfrm>
              <a:off x="0" y="182562"/>
              <a:ext cx="968375" cy="966788"/>
            </a:xfrm>
            <a:custGeom>
              <a:avLst/>
              <a:gdLst>
                <a:gd name="T0" fmla="*/ 2147483647 w 256"/>
                <a:gd name="T1" fmla="*/ 2147483647 h 256"/>
                <a:gd name="T2" fmla="*/ 1831545135 w 256"/>
                <a:gd name="T3" fmla="*/ 2147483647 h 256"/>
                <a:gd name="T4" fmla="*/ 0 w 256"/>
                <a:gd name="T5" fmla="*/ 1825544994 h 256"/>
                <a:gd name="T6" fmla="*/ 1831545135 w 256"/>
                <a:gd name="T7" fmla="*/ 0 h 256"/>
                <a:gd name="T8" fmla="*/ 2147483647 w 256"/>
                <a:gd name="T9" fmla="*/ 1825544994 h 256"/>
                <a:gd name="T10" fmla="*/ 2147483647 w 256"/>
                <a:gd name="T11" fmla="*/ 2147483647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56"/>
                <a:gd name="T20" fmla="*/ 256 w 256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56">
                  <a:moveTo>
                    <a:pt x="200" y="234"/>
                  </a:moveTo>
                  <a:cubicBezTo>
                    <a:pt x="179" y="248"/>
                    <a:pt x="155" y="256"/>
                    <a:pt x="128" y="256"/>
                  </a:cubicBez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61"/>
                    <a:pt x="244" y="190"/>
                    <a:pt x="224" y="21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MH_SubTitle_1"/>
          <p:cNvSpPr>
            <a:spLocks noChangeArrowheads="1"/>
          </p:cNvSpPr>
          <p:nvPr/>
        </p:nvSpPr>
        <p:spPr bwMode="auto">
          <a:xfrm>
            <a:off x="4706034" y="353602"/>
            <a:ext cx="1905000" cy="714375"/>
          </a:xfrm>
          <a:custGeom>
            <a:avLst/>
            <a:gdLst>
              <a:gd name="T0" fmla="*/ 2147483647 w 30720"/>
              <a:gd name="T1" fmla="*/ 2147483647 h 11496"/>
              <a:gd name="T2" fmla="*/ 2147483647 w 30720"/>
              <a:gd name="T3" fmla="*/ 2147483647 h 11496"/>
              <a:gd name="T4" fmla="*/ 2147483647 w 30720"/>
              <a:gd name="T5" fmla="*/ 2147483647 h 11496"/>
              <a:gd name="T6" fmla="*/ 2147483647 w 30720"/>
              <a:gd name="T7" fmla="*/ 2147483647 h 11496"/>
              <a:gd name="T8" fmla="*/ 2147483647 w 30720"/>
              <a:gd name="T9" fmla="*/ 2147483647 h 11496"/>
              <a:gd name="T10" fmla="*/ 2147483647 w 30720"/>
              <a:gd name="T11" fmla="*/ 2147483647 h 11496"/>
              <a:gd name="T12" fmla="*/ 2147483647 w 30720"/>
              <a:gd name="T13" fmla="*/ 2147483647 h 11496"/>
              <a:gd name="T14" fmla="*/ 2147483647 w 30720"/>
              <a:gd name="T15" fmla="*/ 2147483647 h 11496"/>
              <a:gd name="T16" fmla="*/ 2147483647 w 30720"/>
              <a:gd name="T17" fmla="*/ 2147483647 h 11496"/>
              <a:gd name="T18" fmla="*/ 2147483647 w 30720"/>
              <a:gd name="T19" fmla="*/ 2147483647 h 11496"/>
              <a:gd name="T20" fmla="*/ 2147483647 w 30720"/>
              <a:gd name="T21" fmla="*/ 2147483647 h 11496"/>
              <a:gd name="T22" fmla="*/ 2147483647 w 30720"/>
              <a:gd name="T23" fmla="*/ 2147483647 h 11496"/>
              <a:gd name="T24" fmla="*/ 2147483647 w 30720"/>
              <a:gd name="T25" fmla="*/ 2147483647 h 11496"/>
              <a:gd name="T26" fmla="*/ 2147483647 w 30720"/>
              <a:gd name="T27" fmla="*/ 2147483647 h 11496"/>
              <a:gd name="T28" fmla="*/ 2147483647 w 30720"/>
              <a:gd name="T29" fmla="*/ 2147483647 h 11496"/>
              <a:gd name="T30" fmla="*/ 2147483647 w 30720"/>
              <a:gd name="T31" fmla="*/ 2147483647 h 11496"/>
              <a:gd name="T32" fmla="*/ 2147483647 w 30720"/>
              <a:gd name="T33" fmla="*/ 2147483647 h 11496"/>
              <a:gd name="T34" fmla="*/ 2147483647 w 30720"/>
              <a:gd name="T35" fmla="*/ 2147483647 h 11496"/>
              <a:gd name="T36" fmla="*/ 2147483647 w 30720"/>
              <a:gd name="T37" fmla="*/ 2147483647 h 11496"/>
              <a:gd name="T38" fmla="*/ 2147483647 w 30720"/>
              <a:gd name="T39" fmla="*/ 2147483647 h 11496"/>
              <a:gd name="T40" fmla="*/ 2147483647 w 30720"/>
              <a:gd name="T41" fmla="*/ 2147483647 h 11496"/>
              <a:gd name="T42" fmla="*/ 2147483647 w 30720"/>
              <a:gd name="T43" fmla="*/ 2147483647 h 11496"/>
              <a:gd name="T44" fmla="*/ 2147483647 w 30720"/>
              <a:gd name="T45" fmla="*/ 2147483647 h 11496"/>
              <a:gd name="T46" fmla="*/ 2147483647 w 30720"/>
              <a:gd name="T47" fmla="*/ 2147483647 h 11496"/>
              <a:gd name="T48" fmla="*/ 2147483647 w 30720"/>
              <a:gd name="T49" fmla="*/ 2147483647 h 11496"/>
              <a:gd name="T50" fmla="*/ 2147483647 w 30720"/>
              <a:gd name="T51" fmla="*/ 2147483647 h 11496"/>
              <a:gd name="T52" fmla="*/ 2147483647 w 30720"/>
              <a:gd name="T53" fmla="*/ 2147483647 h 11496"/>
              <a:gd name="T54" fmla="*/ 2147483647 w 30720"/>
              <a:gd name="T55" fmla="*/ 2147483647 h 11496"/>
              <a:gd name="T56" fmla="*/ 2147483647 w 30720"/>
              <a:gd name="T57" fmla="*/ 2147483647 h 11496"/>
              <a:gd name="T58" fmla="*/ 2147483647 w 30720"/>
              <a:gd name="T59" fmla="*/ 2147483647 h 11496"/>
              <a:gd name="T60" fmla="*/ 2147483647 w 30720"/>
              <a:gd name="T61" fmla="*/ 2147483647 h 11496"/>
              <a:gd name="T62" fmla="*/ 2147483647 w 30720"/>
              <a:gd name="T63" fmla="*/ 2147483647 h 11496"/>
              <a:gd name="T64" fmla="*/ 2147483647 w 30720"/>
              <a:gd name="T65" fmla="*/ 2147483647 h 11496"/>
              <a:gd name="T66" fmla="*/ 2147483647 w 30720"/>
              <a:gd name="T67" fmla="*/ 2147483647 h 11496"/>
              <a:gd name="T68" fmla="*/ 2147483647 w 30720"/>
              <a:gd name="T69" fmla="*/ 2147483647 h 11496"/>
              <a:gd name="T70" fmla="*/ 2147483647 w 30720"/>
              <a:gd name="T71" fmla="*/ 2147483647 h 11496"/>
              <a:gd name="T72" fmla="*/ 2147483647 w 30720"/>
              <a:gd name="T73" fmla="*/ 2147483647 h 11496"/>
              <a:gd name="T74" fmla="*/ 2147483647 w 30720"/>
              <a:gd name="T75" fmla="*/ 2147483647 h 11496"/>
              <a:gd name="T76" fmla="*/ 2147483647 w 30720"/>
              <a:gd name="T77" fmla="*/ 2147483647 h 11496"/>
              <a:gd name="T78" fmla="*/ 2147483647 w 30720"/>
              <a:gd name="T79" fmla="*/ 2147483647 h 11496"/>
              <a:gd name="T80" fmla="*/ 2147483647 w 30720"/>
              <a:gd name="T81" fmla="*/ 2147483647 h 11496"/>
              <a:gd name="T82" fmla="*/ 2147483647 w 30720"/>
              <a:gd name="T83" fmla="*/ 2147483647 h 11496"/>
              <a:gd name="T84" fmla="*/ 2147483647 w 30720"/>
              <a:gd name="T85" fmla="*/ 2147483647 h 11496"/>
              <a:gd name="T86" fmla="*/ 2147483647 w 30720"/>
              <a:gd name="T87" fmla="*/ 2147483647 h 11496"/>
              <a:gd name="T88" fmla="*/ 2147483647 w 30720"/>
              <a:gd name="T89" fmla="*/ 2147483647 h 11496"/>
              <a:gd name="T90" fmla="*/ 2147483647 w 30720"/>
              <a:gd name="T91" fmla="*/ 2147483647 h 11496"/>
              <a:gd name="T92" fmla="*/ 2147483647 w 30720"/>
              <a:gd name="T93" fmla="*/ 2147483647 h 11496"/>
              <a:gd name="T94" fmla="*/ 2147483647 w 30720"/>
              <a:gd name="T95" fmla="*/ 2147483647 h 11496"/>
              <a:gd name="T96" fmla="*/ 2147483647 w 30720"/>
              <a:gd name="T97" fmla="*/ 2147483647 h 11496"/>
              <a:gd name="T98" fmla="*/ 2147483647 w 30720"/>
              <a:gd name="T99" fmla="*/ 2147483647 h 11496"/>
              <a:gd name="T100" fmla="*/ 2147483647 w 30720"/>
              <a:gd name="T101" fmla="*/ 2147483647 h 11496"/>
              <a:gd name="T102" fmla="*/ 2147483647 w 30720"/>
              <a:gd name="T103" fmla="*/ 2147483647 h 11496"/>
              <a:gd name="T104" fmla="*/ 2147483647 w 30720"/>
              <a:gd name="T105" fmla="*/ 2147483647 h 11496"/>
              <a:gd name="T106" fmla="*/ 2147483647 w 30720"/>
              <a:gd name="T107" fmla="*/ 2147483647 h 11496"/>
              <a:gd name="T108" fmla="*/ 2147483647 w 30720"/>
              <a:gd name="T109" fmla="*/ 2147483647 h 11496"/>
              <a:gd name="T110" fmla="*/ 2147483647 w 30720"/>
              <a:gd name="T111" fmla="*/ 2147483647 h 11496"/>
              <a:gd name="T112" fmla="*/ 2147483647 w 30720"/>
              <a:gd name="T113" fmla="*/ 2147483647 h 11496"/>
              <a:gd name="T114" fmla="*/ 2147483647 w 30720"/>
              <a:gd name="T115" fmla="*/ 2147483647 h 11496"/>
              <a:gd name="T116" fmla="*/ 2147483647 w 30720"/>
              <a:gd name="T117" fmla="*/ 2147483647 h 11496"/>
              <a:gd name="T118" fmla="*/ 2147483647 w 30720"/>
              <a:gd name="T119" fmla="*/ 2147483647 h 11496"/>
              <a:gd name="T120" fmla="*/ 2147483647 w 30720"/>
              <a:gd name="T121" fmla="*/ 2147483647 h 11496"/>
              <a:gd name="T122" fmla="*/ 2147483647 w 30720"/>
              <a:gd name="T123" fmla="*/ 2147483647 h 11496"/>
              <a:gd name="T124" fmla="*/ 2147483647 w 30720"/>
              <a:gd name="T125" fmla="*/ 2147483647 h 1149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30720"/>
              <a:gd name="T190" fmla="*/ 0 h 11496"/>
              <a:gd name="T191" fmla="*/ 30720 w 30720"/>
              <a:gd name="T192" fmla="*/ 11496 h 1149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30720" h="11496">
                <a:moveTo>
                  <a:pt x="29285" y="7403"/>
                </a:moveTo>
                <a:lnTo>
                  <a:pt x="29285" y="7403"/>
                </a:lnTo>
                <a:lnTo>
                  <a:pt x="29232" y="7379"/>
                </a:lnTo>
                <a:lnTo>
                  <a:pt x="29180" y="7357"/>
                </a:lnTo>
                <a:lnTo>
                  <a:pt x="29127" y="7336"/>
                </a:lnTo>
                <a:lnTo>
                  <a:pt x="29073" y="7316"/>
                </a:lnTo>
                <a:lnTo>
                  <a:pt x="29020" y="7298"/>
                </a:lnTo>
                <a:lnTo>
                  <a:pt x="28966" y="7280"/>
                </a:lnTo>
                <a:lnTo>
                  <a:pt x="28913" y="7264"/>
                </a:lnTo>
                <a:lnTo>
                  <a:pt x="28859" y="7251"/>
                </a:lnTo>
                <a:lnTo>
                  <a:pt x="28804" y="7237"/>
                </a:lnTo>
                <a:lnTo>
                  <a:pt x="28750" y="7226"/>
                </a:lnTo>
                <a:lnTo>
                  <a:pt x="28697" y="7216"/>
                </a:lnTo>
                <a:lnTo>
                  <a:pt x="28643" y="7208"/>
                </a:lnTo>
                <a:lnTo>
                  <a:pt x="28589" y="7202"/>
                </a:lnTo>
                <a:lnTo>
                  <a:pt x="28535" y="7198"/>
                </a:lnTo>
                <a:lnTo>
                  <a:pt x="28482" y="7195"/>
                </a:lnTo>
                <a:lnTo>
                  <a:pt x="28429" y="7194"/>
                </a:lnTo>
                <a:lnTo>
                  <a:pt x="28376" y="7194"/>
                </a:lnTo>
                <a:lnTo>
                  <a:pt x="28322" y="7197"/>
                </a:lnTo>
                <a:lnTo>
                  <a:pt x="28269" y="7201"/>
                </a:lnTo>
                <a:lnTo>
                  <a:pt x="28217" y="7207"/>
                </a:lnTo>
                <a:lnTo>
                  <a:pt x="28165" y="7215"/>
                </a:lnTo>
                <a:lnTo>
                  <a:pt x="28113" y="7226"/>
                </a:lnTo>
                <a:lnTo>
                  <a:pt x="28062" y="7238"/>
                </a:lnTo>
                <a:lnTo>
                  <a:pt x="28011" y="7253"/>
                </a:lnTo>
                <a:lnTo>
                  <a:pt x="27960" y="7270"/>
                </a:lnTo>
                <a:lnTo>
                  <a:pt x="27910" y="7289"/>
                </a:lnTo>
                <a:lnTo>
                  <a:pt x="27861" y="7310"/>
                </a:lnTo>
                <a:lnTo>
                  <a:pt x="27812" y="7334"/>
                </a:lnTo>
                <a:lnTo>
                  <a:pt x="27763" y="7360"/>
                </a:lnTo>
                <a:lnTo>
                  <a:pt x="27717" y="7388"/>
                </a:lnTo>
                <a:lnTo>
                  <a:pt x="27670" y="7418"/>
                </a:lnTo>
                <a:lnTo>
                  <a:pt x="27623" y="7452"/>
                </a:lnTo>
                <a:lnTo>
                  <a:pt x="27600" y="7473"/>
                </a:lnTo>
                <a:lnTo>
                  <a:pt x="27578" y="7494"/>
                </a:lnTo>
                <a:lnTo>
                  <a:pt x="27556" y="7516"/>
                </a:lnTo>
                <a:lnTo>
                  <a:pt x="27535" y="7539"/>
                </a:lnTo>
                <a:lnTo>
                  <a:pt x="27515" y="7562"/>
                </a:lnTo>
                <a:lnTo>
                  <a:pt x="27495" y="7586"/>
                </a:lnTo>
                <a:lnTo>
                  <a:pt x="27476" y="7611"/>
                </a:lnTo>
                <a:lnTo>
                  <a:pt x="27457" y="7636"/>
                </a:lnTo>
                <a:lnTo>
                  <a:pt x="27440" y="7662"/>
                </a:lnTo>
                <a:lnTo>
                  <a:pt x="27422" y="7689"/>
                </a:lnTo>
                <a:lnTo>
                  <a:pt x="27405" y="7716"/>
                </a:lnTo>
                <a:lnTo>
                  <a:pt x="27390" y="7743"/>
                </a:lnTo>
                <a:lnTo>
                  <a:pt x="27374" y="7771"/>
                </a:lnTo>
                <a:lnTo>
                  <a:pt x="27360" y="7799"/>
                </a:lnTo>
                <a:lnTo>
                  <a:pt x="27345" y="7827"/>
                </a:lnTo>
                <a:lnTo>
                  <a:pt x="27332" y="7857"/>
                </a:lnTo>
                <a:lnTo>
                  <a:pt x="27319" y="7887"/>
                </a:lnTo>
                <a:lnTo>
                  <a:pt x="27307" y="7916"/>
                </a:lnTo>
                <a:lnTo>
                  <a:pt x="27296" y="7946"/>
                </a:lnTo>
                <a:lnTo>
                  <a:pt x="27286" y="7976"/>
                </a:lnTo>
                <a:lnTo>
                  <a:pt x="27276" y="8006"/>
                </a:lnTo>
                <a:lnTo>
                  <a:pt x="27268" y="8038"/>
                </a:lnTo>
                <a:lnTo>
                  <a:pt x="27260" y="8069"/>
                </a:lnTo>
                <a:lnTo>
                  <a:pt x="27252" y="8099"/>
                </a:lnTo>
                <a:lnTo>
                  <a:pt x="27246" y="8130"/>
                </a:lnTo>
                <a:lnTo>
                  <a:pt x="27241" y="8161"/>
                </a:lnTo>
                <a:lnTo>
                  <a:pt x="27236" y="8193"/>
                </a:lnTo>
                <a:lnTo>
                  <a:pt x="27231" y="8224"/>
                </a:lnTo>
                <a:lnTo>
                  <a:pt x="27228" y="8255"/>
                </a:lnTo>
                <a:lnTo>
                  <a:pt x="27226" y="8286"/>
                </a:lnTo>
                <a:lnTo>
                  <a:pt x="27225" y="8318"/>
                </a:lnTo>
                <a:lnTo>
                  <a:pt x="27224" y="8348"/>
                </a:lnTo>
                <a:lnTo>
                  <a:pt x="27225" y="8379"/>
                </a:lnTo>
                <a:lnTo>
                  <a:pt x="27226" y="8409"/>
                </a:lnTo>
                <a:lnTo>
                  <a:pt x="27228" y="8440"/>
                </a:lnTo>
                <a:lnTo>
                  <a:pt x="27231" y="8471"/>
                </a:lnTo>
                <a:lnTo>
                  <a:pt x="27236" y="8500"/>
                </a:lnTo>
                <a:lnTo>
                  <a:pt x="27241" y="8530"/>
                </a:lnTo>
                <a:lnTo>
                  <a:pt x="27247" y="8559"/>
                </a:lnTo>
                <a:lnTo>
                  <a:pt x="27254" y="8588"/>
                </a:lnTo>
                <a:lnTo>
                  <a:pt x="27263" y="8617"/>
                </a:lnTo>
                <a:lnTo>
                  <a:pt x="27271" y="8645"/>
                </a:lnTo>
                <a:lnTo>
                  <a:pt x="27281" y="8674"/>
                </a:lnTo>
                <a:lnTo>
                  <a:pt x="27293" y="8701"/>
                </a:lnTo>
                <a:lnTo>
                  <a:pt x="27304" y="8728"/>
                </a:lnTo>
                <a:lnTo>
                  <a:pt x="27318" y="8754"/>
                </a:lnTo>
                <a:lnTo>
                  <a:pt x="27331" y="8780"/>
                </a:lnTo>
                <a:lnTo>
                  <a:pt x="27347" y="8805"/>
                </a:lnTo>
                <a:lnTo>
                  <a:pt x="27364" y="8830"/>
                </a:lnTo>
                <a:lnTo>
                  <a:pt x="27381" y="8854"/>
                </a:lnTo>
                <a:lnTo>
                  <a:pt x="27399" y="8876"/>
                </a:lnTo>
                <a:lnTo>
                  <a:pt x="27419" y="8899"/>
                </a:lnTo>
                <a:lnTo>
                  <a:pt x="27440" y="8921"/>
                </a:lnTo>
                <a:lnTo>
                  <a:pt x="27462" y="8943"/>
                </a:lnTo>
                <a:lnTo>
                  <a:pt x="27484" y="8963"/>
                </a:lnTo>
                <a:lnTo>
                  <a:pt x="27509" y="8983"/>
                </a:lnTo>
                <a:lnTo>
                  <a:pt x="27534" y="9001"/>
                </a:lnTo>
                <a:lnTo>
                  <a:pt x="27560" y="9019"/>
                </a:lnTo>
                <a:lnTo>
                  <a:pt x="27589" y="9036"/>
                </a:lnTo>
                <a:lnTo>
                  <a:pt x="27618" y="9052"/>
                </a:lnTo>
                <a:lnTo>
                  <a:pt x="27648" y="9067"/>
                </a:lnTo>
                <a:lnTo>
                  <a:pt x="27679" y="9081"/>
                </a:lnTo>
                <a:lnTo>
                  <a:pt x="27711" y="9094"/>
                </a:lnTo>
                <a:lnTo>
                  <a:pt x="27746" y="9106"/>
                </a:lnTo>
                <a:lnTo>
                  <a:pt x="27734" y="9013"/>
                </a:lnTo>
                <a:lnTo>
                  <a:pt x="27730" y="8964"/>
                </a:lnTo>
                <a:lnTo>
                  <a:pt x="27727" y="8916"/>
                </a:lnTo>
                <a:lnTo>
                  <a:pt x="27724" y="8866"/>
                </a:lnTo>
                <a:lnTo>
                  <a:pt x="27722" y="8816"/>
                </a:lnTo>
                <a:lnTo>
                  <a:pt x="27721" y="8767"/>
                </a:lnTo>
                <a:lnTo>
                  <a:pt x="27721" y="8717"/>
                </a:lnTo>
                <a:lnTo>
                  <a:pt x="27722" y="8667"/>
                </a:lnTo>
                <a:lnTo>
                  <a:pt x="27725" y="8617"/>
                </a:lnTo>
                <a:lnTo>
                  <a:pt x="27729" y="8568"/>
                </a:lnTo>
                <a:lnTo>
                  <a:pt x="27734" y="8519"/>
                </a:lnTo>
                <a:lnTo>
                  <a:pt x="27743" y="8472"/>
                </a:lnTo>
                <a:lnTo>
                  <a:pt x="27752" y="8425"/>
                </a:lnTo>
                <a:lnTo>
                  <a:pt x="27763" y="8378"/>
                </a:lnTo>
                <a:lnTo>
                  <a:pt x="27776" y="8333"/>
                </a:lnTo>
                <a:lnTo>
                  <a:pt x="27783" y="8311"/>
                </a:lnTo>
                <a:lnTo>
                  <a:pt x="27792" y="8289"/>
                </a:lnTo>
                <a:lnTo>
                  <a:pt x="27800" y="8268"/>
                </a:lnTo>
                <a:lnTo>
                  <a:pt x="27809" y="8247"/>
                </a:lnTo>
                <a:lnTo>
                  <a:pt x="27820" y="8226"/>
                </a:lnTo>
                <a:lnTo>
                  <a:pt x="27829" y="8206"/>
                </a:lnTo>
                <a:lnTo>
                  <a:pt x="27840" y="8185"/>
                </a:lnTo>
                <a:lnTo>
                  <a:pt x="27852" y="8167"/>
                </a:lnTo>
                <a:lnTo>
                  <a:pt x="27864" y="8148"/>
                </a:lnTo>
                <a:lnTo>
                  <a:pt x="27877" y="8129"/>
                </a:lnTo>
                <a:lnTo>
                  <a:pt x="27890" y="8112"/>
                </a:lnTo>
                <a:lnTo>
                  <a:pt x="27905" y="8094"/>
                </a:lnTo>
                <a:lnTo>
                  <a:pt x="27921" y="8077"/>
                </a:lnTo>
                <a:lnTo>
                  <a:pt x="27936" y="8061"/>
                </a:lnTo>
                <a:lnTo>
                  <a:pt x="27953" y="8045"/>
                </a:lnTo>
                <a:lnTo>
                  <a:pt x="27970" y="8029"/>
                </a:lnTo>
                <a:lnTo>
                  <a:pt x="27987" y="8015"/>
                </a:lnTo>
                <a:lnTo>
                  <a:pt x="28006" y="8001"/>
                </a:lnTo>
                <a:lnTo>
                  <a:pt x="28026" y="7988"/>
                </a:lnTo>
                <a:lnTo>
                  <a:pt x="28047" y="7975"/>
                </a:lnTo>
                <a:lnTo>
                  <a:pt x="28067" y="7963"/>
                </a:lnTo>
                <a:lnTo>
                  <a:pt x="28089" y="7951"/>
                </a:lnTo>
                <a:lnTo>
                  <a:pt x="28112" y="7941"/>
                </a:lnTo>
                <a:lnTo>
                  <a:pt x="28136" y="7931"/>
                </a:lnTo>
                <a:lnTo>
                  <a:pt x="28160" y="7922"/>
                </a:lnTo>
                <a:lnTo>
                  <a:pt x="28186" y="7914"/>
                </a:lnTo>
                <a:lnTo>
                  <a:pt x="28212" y="7906"/>
                </a:lnTo>
                <a:lnTo>
                  <a:pt x="28240" y="7899"/>
                </a:lnTo>
                <a:lnTo>
                  <a:pt x="28268" y="7893"/>
                </a:lnTo>
                <a:lnTo>
                  <a:pt x="28298" y="7889"/>
                </a:lnTo>
                <a:lnTo>
                  <a:pt x="28328" y="7885"/>
                </a:lnTo>
                <a:lnTo>
                  <a:pt x="28358" y="7880"/>
                </a:lnTo>
                <a:lnTo>
                  <a:pt x="28384" y="7882"/>
                </a:lnTo>
                <a:lnTo>
                  <a:pt x="28410" y="7883"/>
                </a:lnTo>
                <a:lnTo>
                  <a:pt x="28435" y="7884"/>
                </a:lnTo>
                <a:lnTo>
                  <a:pt x="28460" y="7887"/>
                </a:lnTo>
                <a:lnTo>
                  <a:pt x="28485" y="7890"/>
                </a:lnTo>
                <a:lnTo>
                  <a:pt x="28510" y="7893"/>
                </a:lnTo>
                <a:lnTo>
                  <a:pt x="28535" y="7898"/>
                </a:lnTo>
                <a:lnTo>
                  <a:pt x="28559" y="7903"/>
                </a:lnTo>
                <a:lnTo>
                  <a:pt x="28583" y="7909"/>
                </a:lnTo>
                <a:lnTo>
                  <a:pt x="28607" y="7915"/>
                </a:lnTo>
                <a:lnTo>
                  <a:pt x="28630" y="7922"/>
                </a:lnTo>
                <a:lnTo>
                  <a:pt x="28654" y="7929"/>
                </a:lnTo>
                <a:lnTo>
                  <a:pt x="28676" y="7938"/>
                </a:lnTo>
                <a:lnTo>
                  <a:pt x="28699" y="7947"/>
                </a:lnTo>
                <a:lnTo>
                  <a:pt x="28721" y="7956"/>
                </a:lnTo>
                <a:lnTo>
                  <a:pt x="28743" y="7966"/>
                </a:lnTo>
                <a:lnTo>
                  <a:pt x="28765" y="7976"/>
                </a:lnTo>
                <a:lnTo>
                  <a:pt x="28787" y="7988"/>
                </a:lnTo>
                <a:lnTo>
                  <a:pt x="28808" y="7999"/>
                </a:lnTo>
                <a:lnTo>
                  <a:pt x="28828" y="8012"/>
                </a:lnTo>
                <a:lnTo>
                  <a:pt x="28869" y="8038"/>
                </a:lnTo>
                <a:lnTo>
                  <a:pt x="28908" y="8065"/>
                </a:lnTo>
                <a:lnTo>
                  <a:pt x="28945" y="8095"/>
                </a:lnTo>
                <a:lnTo>
                  <a:pt x="28981" y="8126"/>
                </a:lnTo>
                <a:lnTo>
                  <a:pt x="29016" y="8159"/>
                </a:lnTo>
                <a:lnTo>
                  <a:pt x="29048" y="8195"/>
                </a:lnTo>
                <a:lnTo>
                  <a:pt x="29078" y="8231"/>
                </a:lnTo>
                <a:lnTo>
                  <a:pt x="29107" y="8270"/>
                </a:lnTo>
                <a:lnTo>
                  <a:pt x="29134" y="8309"/>
                </a:lnTo>
                <a:lnTo>
                  <a:pt x="29159" y="8351"/>
                </a:lnTo>
                <a:lnTo>
                  <a:pt x="29182" y="8394"/>
                </a:lnTo>
                <a:lnTo>
                  <a:pt x="29202" y="8436"/>
                </a:lnTo>
                <a:lnTo>
                  <a:pt x="29221" y="8481"/>
                </a:lnTo>
                <a:lnTo>
                  <a:pt x="29229" y="8504"/>
                </a:lnTo>
                <a:lnTo>
                  <a:pt x="29238" y="8527"/>
                </a:lnTo>
                <a:lnTo>
                  <a:pt x="29245" y="8551"/>
                </a:lnTo>
                <a:lnTo>
                  <a:pt x="29251" y="8574"/>
                </a:lnTo>
                <a:lnTo>
                  <a:pt x="29257" y="8598"/>
                </a:lnTo>
                <a:lnTo>
                  <a:pt x="29263" y="8621"/>
                </a:lnTo>
                <a:lnTo>
                  <a:pt x="29268" y="8645"/>
                </a:lnTo>
                <a:lnTo>
                  <a:pt x="29272" y="8670"/>
                </a:lnTo>
                <a:lnTo>
                  <a:pt x="29275" y="8694"/>
                </a:lnTo>
                <a:lnTo>
                  <a:pt x="29278" y="8719"/>
                </a:lnTo>
                <a:lnTo>
                  <a:pt x="29280" y="8744"/>
                </a:lnTo>
                <a:lnTo>
                  <a:pt x="29282" y="8769"/>
                </a:lnTo>
                <a:lnTo>
                  <a:pt x="29283" y="8794"/>
                </a:lnTo>
                <a:lnTo>
                  <a:pt x="29283" y="8820"/>
                </a:lnTo>
                <a:lnTo>
                  <a:pt x="29283" y="8845"/>
                </a:lnTo>
                <a:lnTo>
                  <a:pt x="29282" y="8871"/>
                </a:lnTo>
                <a:lnTo>
                  <a:pt x="29280" y="8897"/>
                </a:lnTo>
                <a:lnTo>
                  <a:pt x="29278" y="8922"/>
                </a:lnTo>
                <a:lnTo>
                  <a:pt x="29271" y="8974"/>
                </a:lnTo>
                <a:lnTo>
                  <a:pt x="29262" y="9024"/>
                </a:lnTo>
                <a:lnTo>
                  <a:pt x="29251" y="9074"/>
                </a:lnTo>
                <a:lnTo>
                  <a:pt x="29238" y="9123"/>
                </a:lnTo>
                <a:lnTo>
                  <a:pt x="29223" y="9171"/>
                </a:lnTo>
                <a:lnTo>
                  <a:pt x="29206" y="9219"/>
                </a:lnTo>
                <a:lnTo>
                  <a:pt x="29188" y="9265"/>
                </a:lnTo>
                <a:lnTo>
                  <a:pt x="29167" y="9310"/>
                </a:lnTo>
                <a:lnTo>
                  <a:pt x="29144" y="9355"/>
                </a:lnTo>
                <a:lnTo>
                  <a:pt x="29120" y="9398"/>
                </a:lnTo>
                <a:lnTo>
                  <a:pt x="29094" y="9441"/>
                </a:lnTo>
                <a:lnTo>
                  <a:pt x="29067" y="9481"/>
                </a:lnTo>
                <a:lnTo>
                  <a:pt x="29038" y="9522"/>
                </a:lnTo>
                <a:lnTo>
                  <a:pt x="29006" y="9560"/>
                </a:lnTo>
                <a:lnTo>
                  <a:pt x="28974" y="9599"/>
                </a:lnTo>
                <a:lnTo>
                  <a:pt x="28941" y="9635"/>
                </a:lnTo>
                <a:lnTo>
                  <a:pt x="28905" y="9671"/>
                </a:lnTo>
                <a:lnTo>
                  <a:pt x="28869" y="9704"/>
                </a:lnTo>
                <a:lnTo>
                  <a:pt x="28831" y="9737"/>
                </a:lnTo>
                <a:lnTo>
                  <a:pt x="28792" y="9768"/>
                </a:lnTo>
                <a:lnTo>
                  <a:pt x="28751" y="9798"/>
                </a:lnTo>
                <a:lnTo>
                  <a:pt x="28710" y="9827"/>
                </a:lnTo>
                <a:lnTo>
                  <a:pt x="28666" y="9854"/>
                </a:lnTo>
                <a:lnTo>
                  <a:pt x="28622" y="9879"/>
                </a:lnTo>
                <a:lnTo>
                  <a:pt x="28578" y="9903"/>
                </a:lnTo>
                <a:lnTo>
                  <a:pt x="28532" y="9926"/>
                </a:lnTo>
                <a:lnTo>
                  <a:pt x="28484" y="9946"/>
                </a:lnTo>
                <a:lnTo>
                  <a:pt x="28436" y="9965"/>
                </a:lnTo>
                <a:lnTo>
                  <a:pt x="28387" y="9983"/>
                </a:lnTo>
                <a:lnTo>
                  <a:pt x="28337" y="9999"/>
                </a:lnTo>
                <a:lnTo>
                  <a:pt x="28287" y="10013"/>
                </a:lnTo>
                <a:lnTo>
                  <a:pt x="28236" y="10025"/>
                </a:lnTo>
                <a:lnTo>
                  <a:pt x="28189" y="10031"/>
                </a:lnTo>
                <a:lnTo>
                  <a:pt x="28143" y="10035"/>
                </a:lnTo>
                <a:lnTo>
                  <a:pt x="28098" y="10038"/>
                </a:lnTo>
                <a:lnTo>
                  <a:pt x="28052" y="10040"/>
                </a:lnTo>
                <a:lnTo>
                  <a:pt x="28006" y="10041"/>
                </a:lnTo>
                <a:lnTo>
                  <a:pt x="27960" y="10040"/>
                </a:lnTo>
                <a:lnTo>
                  <a:pt x="27915" y="10039"/>
                </a:lnTo>
                <a:lnTo>
                  <a:pt x="27870" y="10036"/>
                </a:lnTo>
                <a:lnTo>
                  <a:pt x="27825" y="10033"/>
                </a:lnTo>
                <a:lnTo>
                  <a:pt x="27780" y="10028"/>
                </a:lnTo>
                <a:lnTo>
                  <a:pt x="27735" y="10021"/>
                </a:lnTo>
                <a:lnTo>
                  <a:pt x="27691" y="10014"/>
                </a:lnTo>
                <a:lnTo>
                  <a:pt x="27647" y="10005"/>
                </a:lnTo>
                <a:lnTo>
                  <a:pt x="27602" y="9995"/>
                </a:lnTo>
                <a:lnTo>
                  <a:pt x="27559" y="9984"/>
                </a:lnTo>
                <a:lnTo>
                  <a:pt x="27516" y="9972"/>
                </a:lnTo>
                <a:lnTo>
                  <a:pt x="27473" y="9958"/>
                </a:lnTo>
                <a:lnTo>
                  <a:pt x="27430" y="9943"/>
                </a:lnTo>
                <a:lnTo>
                  <a:pt x="27388" y="9928"/>
                </a:lnTo>
                <a:lnTo>
                  <a:pt x="27346" y="9910"/>
                </a:lnTo>
                <a:lnTo>
                  <a:pt x="27305" y="9891"/>
                </a:lnTo>
                <a:lnTo>
                  <a:pt x="27265" y="9871"/>
                </a:lnTo>
                <a:lnTo>
                  <a:pt x="27224" y="9850"/>
                </a:lnTo>
                <a:lnTo>
                  <a:pt x="27185" y="9828"/>
                </a:lnTo>
                <a:lnTo>
                  <a:pt x="27145" y="9803"/>
                </a:lnTo>
                <a:lnTo>
                  <a:pt x="27107" y="9778"/>
                </a:lnTo>
                <a:lnTo>
                  <a:pt x="27068" y="9751"/>
                </a:lnTo>
                <a:lnTo>
                  <a:pt x="27031" y="9723"/>
                </a:lnTo>
                <a:lnTo>
                  <a:pt x="26994" y="9693"/>
                </a:lnTo>
                <a:lnTo>
                  <a:pt x="26958" y="9662"/>
                </a:lnTo>
                <a:lnTo>
                  <a:pt x="26922" y="9630"/>
                </a:lnTo>
                <a:lnTo>
                  <a:pt x="26888" y="9597"/>
                </a:lnTo>
                <a:lnTo>
                  <a:pt x="26854" y="9559"/>
                </a:lnTo>
                <a:lnTo>
                  <a:pt x="26821" y="9521"/>
                </a:lnTo>
                <a:lnTo>
                  <a:pt x="26790" y="9482"/>
                </a:lnTo>
                <a:lnTo>
                  <a:pt x="26761" y="9443"/>
                </a:lnTo>
                <a:lnTo>
                  <a:pt x="26732" y="9403"/>
                </a:lnTo>
                <a:lnTo>
                  <a:pt x="26705" y="9364"/>
                </a:lnTo>
                <a:lnTo>
                  <a:pt x="26679" y="9323"/>
                </a:lnTo>
                <a:lnTo>
                  <a:pt x="26655" y="9282"/>
                </a:lnTo>
                <a:lnTo>
                  <a:pt x="26631" y="9241"/>
                </a:lnTo>
                <a:lnTo>
                  <a:pt x="26609" y="9199"/>
                </a:lnTo>
                <a:lnTo>
                  <a:pt x="26588" y="9157"/>
                </a:lnTo>
                <a:lnTo>
                  <a:pt x="26568" y="9115"/>
                </a:lnTo>
                <a:lnTo>
                  <a:pt x="26551" y="9073"/>
                </a:lnTo>
                <a:lnTo>
                  <a:pt x="26533" y="9029"/>
                </a:lnTo>
                <a:lnTo>
                  <a:pt x="26517" y="8987"/>
                </a:lnTo>
                <a:lnTo>
                  <a:pt x="26503" y="8943"/>
                </a:lnTo>
                <a:lnTo>
                  <a:pt x="26489" y="8900"/>
                </a:lnTo>
                <a:lnTo>
                  <a:pt x="26477" y="8857"/>
                </a:lnTo>
                <a:lnTo>
                  <a:pt x="26466" y="8812"/>
                </a:lnTo>
                <a:lnTo>
                  <a:pt x="26456" y="8768"/>
                </a:lnTo>
                <a:lnTo>
                  <a:pt x="26448" y="8723"/>
                </a:lnTo>
                <a:lnTo>
                  <a:pt x="26440" y="8680"/>
                </a:lnTo>
                <a:lnTo>
                  <a:pt x="26434" y="8635"/>
                </a:lnTo>
                <a:lnTo>
                  <a:pt x="26429" y="8590"/>
                </a:lnTo>
                <a:lnTo>
                  <a:pt x="26425" y="8546"/>
                </a:lnTo>
                <a:lnTo>
                  <a:pt x="26422" y="8501"/>
                </a:lnTo>
                <a:lnTo>
                  <a:pt x="26421" y="8456"/>
                </a:lnTo>
                <a:lnTo>
                  <a:pt x="26419" y="8412"/>
                </a:lnTo>
                <a:lnTo>
                  <a:pt x="26419" y="8368"/>
                </a:lnTo>
                <a:lnTo>
                  <a:pt x="26422" y="8323"/>
                </a:lnTo>
                <a:lnTo>
                  <a:pt x="26425" y="8278"/>
                </a:lnTo>
                <a:lnTo>
                  <a:pt x="26428" y="8233"/>
                </a:lnTo>
                <a:lnTo>
                  <a:pt x="26433" y="8189"/>
                </a:lnTo>
                <a:lnTo>
                  <a:pt x="26439" y="8145"/>
                </a:lnTo>
                <a:lnTo>
                  <a:pt x="26445" y="8100"/>
                </a:lnTo>
                <a:lnTo>
                  <a:pt x="26454" y="8056"/>
                </a:lnTo>
                <a:lnTo>
                  <a:pt x="26463" y="8013"/>
                </a:lnTo>
                <a:lnTo>
                  <a:pt x="26473" y="7969"/>
                </a:lnTo>
                <a:lnTo>
                  <a:pt x="26484" y="7925"/>
                </a:lnTo>
                <a:lnTo>
                  <a:pt x="26497" y="7882"/>
                </a:lnTo>
                <a:lnTo>
                  <a:pt x="26509" y="7839"/>
                </a:lnTo>
                <a:lnTo>
                  <a:pt x="26524" y="7796"/>
                </a:lnTo>
                <a:lnTo>
                  <a:pt x="26539" y="7754"/>
                </a:lnTo>
                <a:lnTo>
                  <a:pt x="26555" y="7711"/>
                </a:lnTo>
                <a:lnTo>
                  <a:pt x="26571" y="7669"/>
                </a:lnTo>
                <a:lnTo>
                  <a:pt x="26590" y="7628"/>
                </a:lnTo>
                <a:lnTo>
                  <a:pt x="26609" y="7587"/>
                </a:lnTo>
                <a:lnTo>
                  <a:pt x="26629" y="7546"/>
                </a:lnTo>
                <a:lnTo>
                  <a:pt x="26650" y="7506"/>
                </a:lnTo>
                <a:lnTo>
                  <a:pt x="26671" y="7465"/>
                </a:lnTo>
                <a:lnTo>
                  <a:pt x="26694" y="7426"/>
                </a:lnTo>
                <a:lnTo>
                  <a:pt x="26718" y="7387"/>
                </a:lnTo>
                <a:lnTo>
                  <a:pt x="26743" y="7349"/>
                </a:lnTo>
                <a:lnTo>
                  <a:pt x="26768" y="7310"/>
                </a:lnTo>
                <a:lnTo>
                  <a:pt x="26795" y="7273"/>
                </a:lnTo>
                <a:lnTo>
                  <a:pt x="26822" y="7236"/>
                </a:lnTo>
                <a:lnTo>
                  <a:pt x="26850" y="7200"/>
                </a:lnTo>
                <a:lnTo>
                  <a:pt x="26880" y="7163"/>
                </a:lnTo>
                <a:lnTo>
                  <a:pt x="26910" y="7128"/>
                </a:lnTo>
                <a:lnTo>
                  <a:pt x="26940" y="7094"/>
                </a:lnTo>
                <a:lnTo>
                  <a:pt x="26971" y="7060"/>
                </a:lnTo>
                <a:lnTo>
                  <a:pt x="27005" y="7027"/>
                </a:lnTo>
                <a:lnTo>
                  <a:pt x="27038" y="6994"/>
                </a:lnTo>
                <a:lnTo>
                  <a:pt x="27071" y="6962"/>
                </a:lnTo>
                <a:lnTo>
                  <a:pt x="27107" y="6933"/>
                </a:lnTo>
                <a:lnTo>
                  <a:pt x="27141" y="6906"/>
                </a:lnTo>
                <a:lnTo>
                  <a:pt x="27176" y="6880"/>
                </a:lnTo>
                <a:lnTo>
                  <a:pt x="27212" y="6854"/>
                </a:lnTo>
                <a:lnTo>
                  <a:pt x="27248" y="6829"/>
                </a:lnTo>
                <a:lnTo>
                  <a:pt x="27285" y="6805"/>
                </a:lnTo>
                <a:lnTo>
                  <a:pt x="27321" y="6782"/>
                </a:lnTo>
                <a:lnTo>
                  <a:pt x="27357" y="6761"/>
                </a:lnTo>
                <a:lnTo>
                  <a:pt x="27395" y="6740"/>
                </a:lnTo>
                <a:lnTo>
                  <a:pt x="27432" y="6719"/>
                </a:lnTo>
                <a:lnTo>
                  <a:pt x="27470" y="6699"/>
                </a:lnTo>
                <a:lnTo>
                  <a:pt x="27508" y="6681"/>
                </a:lnTo>
                <a:lnTo>
                  <a:pt x="27546" y="6663"/>
                </a:lnTo>
                <a:lnTo>
                  <a:pt x="27584" y="6646"/>
                </a:lnTo>
                <a:lnTo>
                  <a:pt x="27623" y="6630"/>
                </a:lnTo>
                <a:lnTo>
                  <a:pt x="27662" y="6615"/>
                </a:lnTo>
                <a:lnTo>
                  <a:pt x="27701" y="6600"/>
                </a:lnTo>
                <a:lnTo>
                  <a:pt x="27741" y="6587"/>
                </a:lnTo>
                <a:lnTo>
                  <a:pt x="27780" y="6573"/>
                </a:lnTo>
                <a:lnTo>
                  <a:pt x="27820" y="6562"/>
                </a:lnTo>
                <a:lnTo>
                  <a:pt x="27859" y="6550"/>
                </a:lnTo>
                <a:lnTo>
                  <a:pt x="27899" y="6540"/>
                </a:lnTo>
                <a:lnTo>
                  <a:pt x="27939" y="6531"/>
                </a:lnTo>
                <a:lnTo>
                  <a:pt x="27980" y="6521"/>
                </a:lnTo>
                <a:lnTo>
                  <a:pt x="28020" y="6514"/>
                </a:lnTo>
                <a:lnTo>
                  <a:pt x="28060" y="6507"/>
                </a:lnTo>
                <a:lnTo>
                  <a:pt x="28101" y="6499"/>
                </a:lnTo>
                <a:lnTo>
                  <a:pt x="28141" y="6494"/>
                </a:lnTo>
                <a:lnTo>
                  <a:pt x="28182" y="6489"/>
                </a:lnTo>
                <a:lnTo>
                  <a:pt x="28223" y="6485"/>
                </a:lnTo>
                <a:lnTo>
                  <a:pt x="28264" y="6482"/>
                </a:lnTo>
                <a:lnTo>
                  <a:pt x="28305" y="6480"/>
                </a:lnTo>
                <a:lnTo>
                  <a:pt x="28345" y="6478"/>
                </a:lnTo>
                <a:lnTo>
                  <a:pt x="28387" y="6477"/>
                </a:lnTo>
                <a:lnTo>
                  <a:pt x="28428" y="6477"/>
                </a:lnTo>
                <a:lnTo>
                  <a:pt x="28468" y="6477"/>
                </a:lnTo>
                <a:lnTo>
                  <a:pt x="28510" y="6479"/>
                </a:lnTo>
                <a:lnTo>
                  <a:pt x="28550" y="6481"/>
                </a:lnTo>
                <a:lnTo>
                  <a:pt x="28592" y="6483"/>
                </a:lnTo>
                <a:lnTo>
                  <a:pt x="28633" y="6486"/>
                </a:lnTo>
                <a:lnTo>
                  <a:pt x="28673" y="6490"/>
                </a:lnTo>
                <a:lnTo>
                  <a:pt x="28715" y="6495"/>
                </a:lnTo>
                <a:lnTo>
                  <a:pt x="28756" y="6501"/>
                </a:lnTo>
                <a:lnTo>
                  <a:pt x="28796" y="6508"/>
                </a:lnTo>
                <a:lnTo>
                  <a:pt x="28837" y="6514"/>
                </a:lnTo>
                <a:lnTo>
                  <a:pt x="28877" y="6522"/>
                </a:lnTo>
                <a:lnTo>
                  <a:pt x="28918" y="6531"/>
                </a:lnTo>
                <a:lnTo>
                  <a:pt x="28959" y="6540"/>
                </a:lnTo>
                <a:lnTo>
                  <a:pt x="28999" y="6549"/>
                </a:lnTo>
                <a:lnTo>
                  <a:pt x="29040" y="6560"/>
                </a:lnTo>
                <a:lnTo>
                  <a:pt x="29079" y="6571"/>
                </a:lnTo>
                <a:lnTo>
                  <a:pt x="29119" y="6584"/>
                </a:lnTo>
                <a:lnTo>
                  <a:pt x="29159" y="6596"/>
                </a:lnTo>
                <a:lnTo>
                  <a:pt x="29199" y="6610"/>
                </a:lnTo>
                <a:lnTo>
                  <a:pt x="29239" y="6623"/>
                </a:lnTo>
                <a:lnTo>
                  <a:pt x="29277" y="6638"/>
                </a:lnTo>
                <a:lnTo>
                  <a:pt x="29317" y="6653"/>
                </a:lnTo>
                <a:lnTo>
                  <a:pt x="29355" y="6669"/>
                </a:lnTo>
                <a:lnTo>
                  <a:pt x="29395" y="6686"/>
                </a:lnTo>
                <a:lnTo>
                  <a:pt x="29432" y="6703"/>
                </a:lnTo>
                <a:lnTo>
                  <a:pt x="29471" y="6721"/>
                </a:lnTo>
                <a:lnTo>
                  <a:pt x="29509" y="6740"/>
                </a:lnTo>
                <a:lnTo>
                  <a:pt x="29547" y="6759"/>
                </a:lnTo>
                <a:lnTo>
                  <a:pt x="29584" y="6778"/>
                </a:lnTo>
                <a:lnTo>
                  <a:pt x="29619" y="6799"/>
                </a:lnTo>
                <a:lnTo>
                  <a:pt x="29652" y="6819"/>
                </a:lnTo>
                <a:lnTo>
                  <a:pt x="29685" y="6841"/>
                </a:lnTo>
                <a:lnTo>
                  <a:pt x="29717" y="6863"/>
                </a:lnTo>
                <a:lnTo>
                  <a:pt x="29750" y="6884"/>
                </a:lnTo>
                <a:lnTo>
                  <a:pt x="29781" y="6906"/>
                </a:lnTo>
                <a:lnTo>
                  <a:pt x="29812" y="6929"/>
                </a:lnTo>
                <a:lnTo>
                  <a:pt x="29842" y="6953"/>
                </a:lnTo>
                <a:lnTo>
                  <a:pt x="29873" y="6977"/>
                </a:lnTo>
                <a:lnTo>
                  <a:pt x="29902" y="7001"/>
                </a:lnTo>
                <a:lnTo>
                  <a:pt x="29931" y="7025"/>
                </a:lnTo>
                <a:lnTo>
                  <a:pt x="29959" y="7050"/>
                </a:lnTo>
                <a:lnTo>
                  <a:pt x="29987" y="7075"/>
                </a:lnTo>
                <a:lnTo>
                  <a:pt x="30014" y="7101"/>
                </a:lnTo>
                <a:lnTo>
                  <a:pt x="30041" y="7127"/>
                </a:lnTo>
                <a:lnTo>
                  <a:pt x="30067" y="7153"/>
                </a:lnTo>
                <a:lnTo>
                  <a:pt x="30118" y="7207"/>
                </a:lnTo>
                <a:lnTo>
                  <a:pt x="30167" y="7261"/>
                </a:lnTo>
                <a:lnTo>
                  <a:pt x="30213" y="7317"/>
                </a:lnTo>
                <a:lnTo>
                  <a:pt x="30258" y="7376"/>
                </a:lnTo>
                <a:lnTo>
                  <a:pt x="30300" y="7434"/>
                </a:lnTo>
                <a:lnTo>
                  <a:pt x="30341" y="7494"/>
                </a:lnTo>
                <a:lnTo>
                  <a:pt x="30379" y="7555"/>
                </a:lnTo>
                <a:lnTo>
                  <a:pt x="30415" y="7617"/>
                </a:lnTo>
                <a:lnTo>
                  <a:pt x="30449" y="7680"/>
                </a:lnTo>
                <a:lnTo>
                  <a:pt x="30482" y="7744"/>
                </a:lnTo>
                <a:lnTo>
                  <a:pt x="30512" y="7809"/>
                </a:lnTo>
                <a:lnTo>
                  <a:pt x="30540" y="7874"/>
                </a:lnTo>
                <a:lnTo>
                  <a:pt x="30566" y="7941"/>
                </a:lnTo>
                <a:lnTo>
                  <a:pt x="30590" y="8007"/>
                </a:lnTo>
                <a:lnTo>
                  <a:pt x="30612" y="8075"/>
                </a:lnTo>
                <a:lnTo>
                  <a:pt x="30632" y="8144"/>
                </a:lnTo>
                <a:lnTo>
                  <a:pt x="30649" y="8212"/>
                </a:lnTo>
                <a:lnTo>
                  <a:pt x="30665" y="8282"/>
                </a:lnTo>
                <a:lnTo>
                  <a:pt x="30678" y="8352"/>
                </a:lnTo>
                <a:lnTo>
                  <a:pt x="30691" y="8423"/>
                </a:lnTo>
                <a:lnTo>
                  <a:pt x="30700" y="8493"/>
                </a:lnTo>
                <a:lnTo>
                  <a:pt x="30709" y="8565"/>
                </a:lnTo>
                <a:lnTo>
                  <a:pt x="30714" y="8636"/>
                </a:lnTo>
                <a:lnTo>
                  <a:pt x="30718" y="8708"/>
                </a:lnTo>
                <a:lnTo>
                  <a:pt x="30720" y="8780"/>
                </a:lnTo>
                <a:lnTo>
                  <a:pt x="30720" y="8853"/>
                </a:lnTo>
                <a:lnTo>
                  <a:pt x="30718" y="8924"/>
                </a:lnTo>
                <a:lnTo>
                  <a:pt x="30714" y="8996"/>
                </a:lnTo>
                <a:lnTo>
                  <a:pt x="30708" y="9068"/>
                </a:lnTo>
                <a:lnTo>
                  <a:pt x="30700" y="9141"/>
                </a:lnTo>
                <a:lnTo>
                  <a:pt x="30690" y="9213"/>
                </a:lnTo>
                <a:lnTo>
                  <a:pt x="30678" y="9284"/>
                </a:lnTo>
                <a:lnTo>
                  <a:pt x="30665" y="9355"/>
                </a:lnTo>
                <a:lnTo>
                  <a:pt x="30649" y="9427"/>
                </a:lnTo>
                <a:lnTo>
                  <a:pt x="30632" y="9498"/>
                </a:lnTo>
                <a:lnTo>
                  <a:pt x="30612" y="9569"/>
                </a:lnTo>
                <a:lnTo>
                  <a:pt x="30590" y="9638"/>
                </a:lnTo>
                <a:lnTo>
                  <a:pt x="30567" y="9708"/>
                </a:lnTo>
                <a:lnTo>
                  <a:pt x="30542" y="9777"/>
                </a:lnTo>
                <a:lnTo>
                  <a:pt x="30515" y="9845"/>
                </a:lnTo>
                <a:lnTo>
                  <a:pt x="30486" y="9913"/>
                </a:lnTo>
                <a:lnTo>
                  <a:pt x="30456" y="9981"/>
                </a:lnTo>
                <a:lnTo>
                  <a:pt x="30422" y="10047"/>
                </a:lnTo>
                <a:lnTo>
                  <a:pt x="30388" y="10113"/>
                </a:lnTo>
                <a:lnTo>
                  <a:pt x="30351" y="10177"/>
                </a:lnTo>
                <a:lnTo>
                  <a:pt x="30313" y="10242"/>
                </a:lnTo>
                <a:lnTo>
                  <a:pt x="30273" y="10304"/>
                </a:lnTo>
                <a:lnTo>
                  <a:pt x="30231" y="10367"/>
                </a:lnTo>
                <a:lnTo>
                  <a:pt x="30187" y="10428"/>
                </a:lnTo>
                <a:lnTo>
                  <a:pt x="30141" y="10488"/>
                </a:lnTo>
                <a:lnTo>
                  <a:pt x="30094" y="10547"/>
                </a:lnTo>
                <a:lnTo>
                  <a:pt x="30044" y="10604"/>
                </a:lnTo>
                <a:lnTo>
                  <a:pt x="29993" y="10660"/>
                </a:lnTo>
                <a:lnTo>
                  <a:pt x="29940" y="10715"/>
                </a:lnTo>
                <a:lnTo>
                  <a:pt x="29886" y="10770"/>
                </a:lnTo>
                <a:lnTo>
                  <a:pt x="29829" y="10822"/>
                </a:lnTo>
                <a:lnTo>
                  <a:pt x="29775" y="10867"/>
                </a:lnTo>
                <a:lnTo>
                  <a:pt x="29719" y="10911"/>
                </a:lnTo>
                <a:lnTo>
                  <a:pt x="29662" y="10953"/>
                </a:lnTo>
                <a:lnTo>
                  <a:pt x="29605" y="10993"/>
                </a:lnTo>
                <a:lnTo>
                  <a:pt x="29548" y="11032"/>
                </a:lnTo>
                <a:lnTo>
                  <a:pt x="29489" y="11068"/>
                </a:lnTo>
                <a:lnTo>
                  <a:pt x="29431" y="11105"/>
                </a:lnTo>
                <a:lnTo>
                  <a:pt x="29372" y="11138"/>
                </a:lnTo>
                <a:lnTo>
                  <a:pt x="29311" y="11170"/>
                </a:lnTo>
                <a:lnTo>
                  <a:pt x="29251" y="11201"/>
                </a:lnTo>
                <a:lnTo>
                  <a:pt x="29191" y="11231"/>
                </a:lnTo>
                <a:lnTo>
                  <a:pt x="29129" y="11259"/>
                </a:lnTo>
                <a:lnTo>
                  <a:pt x="29068" y="11285"/>
                </a:lnTo>
                <a:lnTo>
                  <a:pt x="29005" y="11310"/>
                </a:lnTo>
                <a:lnTo>
                  <a:pt x="28943" y="11333"/>
                </a:lnTo>
                <a:lnTo>
                  <a:pt x="28880" y="11353"/>
                </a:lnTo>
                <a:lnTo>
                  <a:pt x="28817" y="11374"/>
                </a:lnTo>
                <a:lnTo>
                  <a:pt x="28753" y="11392"/>
                </a:lnTo>
                <a:lnTo>
                  <a:pt x="28689" y="11410"/>
                </a:lnTo>
                <a:lnTo>
                  <a:pt x="28625" y="11424"/>
                </a:lnTo>
                <a:lnTo>
                  <a:pt x="28561" y="11439"/>
                </a:lnTo>
                <a:lnTo>
                  <a:pt x="28496" y="11451"/>
                </a:lnTo>
                <a:lnTo>
                  <a:pt x="28431" y="11462"/>
                </a:lnTo>
                <a:lnTo>
                  <a:pt x="28366" y="11471"/>
                </a:lnTo>
                <a:lnTo>
                  <a:pt x="28301" y="11479"/>
                </a:lnTo>
                <a:lnTo>
                  <a:pt x="28236" y="11486"/>
                </a:lnTo>
                <a:lnTo>
                  <a:pt x="28170" y="11490"/>
                </a:lnTo>
                <a:lnTo>
                  <a:pt x="28105" y="11494"/>
                </a:lnTo>
                <a:lnTo>
                  <a:pt x="28039" y="11496"/>
                </a:lnTo>
                <a:lnTo>
                  <a:pt x="27974" y="11496"/>
                </a:lnTo>
                <a:lnTo>
                  <a:pt x="27908" y="11495"/>
                </a:lnTo>
                <a:lnTo>
                  <a:pt x="27843" y="11493"/>
                </a:lnTo>
                <a:lnTo>
                  <a:pt x="27777" y="11489"/>
                </a:lnTo>
                <a:lnTo>
                  <a:pt x="27711" y="11484"/>
                </a:lnTo>
                <a:lnTo>
                  <a:pt x="27646" y="11476"/>
                </a:lnTo>
                <a:lnTo>
                  <a:pt x="27580" y="11468"/>
                </a:lnTo>
                <a:lnTo>
                  <a:pt x="27516" y="11459"/>
                </a:lnTo>
                <a:lnTo>
                  <a:pt x="27450" y="11447"/>
                </a:lnTo>
                <a:lnTo>
                  <a:pt x="27386" y="11435"/>
                </a:lnTo>
                <a:lnTo>
                  <a:pt x="27320" y="11421"/>
                </a:lnTo>
                <a:lnTo>
                  <a:pt x="27255" y="11405"/>
                </a:lnTo>
                <a:lnTo>
                  <a:pt x="27192" y="11389"/>
                </a:lnTo>
                <a:lnTo>
                  <a:pt x="27127" y="11371"/>
                </a:lnTo>
                <a:lnTo>
                  <a:pt x="27064" y="11351"/>
                </a:lnTo>
                <a:lnTo>
                  <a:pt x="27000" y="11331"/>
                </a:lnTo>
                <a:lnTo>
                  <a:pt x="26937" y="11308"/>
                </a:lnTo>
                <a:lnTo>
                  <a:pt x="26874" y="11284"/>
                </a:lnTo>
                <a:lnTo>
                  <a:pt x="26812" y="11259"/>
                </a:lnTo>
                <a:lnTo>
                  <a:pt x="26751" y="11233"/>
                </a:lnTo>
                <a:lnTo>
                  <a:pt x="26689" y="11205"/>
                </a:lnTo>
                <a:lnTo>
                  <a:pt x="26628" y="11175"/>
                </a:lnTo>
                <a:lnTo>
                  <a:pt x="26567" y="11144"/>
                </a:lnTo>
                <a:lnTo>
                  <a:pt x="26507" y="11113"/>
                </a:lnTo>
                <a:lnTo>
                  <a:pt x="26448" y="11080"/>
                </a:lnTo>
                <a:lnTo>
                  <a:pt x="26388" y="11044"/>
                </a:lnTo>
                <a:lnTo>
                  <a:pt x="26330" y="11009"/>
                </a:lnTo>
                <a:lnTo>
                  <a:pt x="26272" y="10971"/>
                </a:lnTo>
                <a:lnTo>
                  <a:pt x="26214" y="10933"/>
                </a:lnTo>
                <a:lnTo>
                  <a:pt x="26158" y="10892"/>
                </a:lnTo>
                <a:lnTo>
                  <a:pt x="26102" y="10852"/>
                </a:lnTo>
                <a:lnTo>
                  <a:pt x="26047" y="10809"/>
                </a:lnTo>
                <a:lnTo>
                  <a:pt x="25992" y="10765"/>
                </a:lnTo>
                <a:lnTo>
                  <a:pt x="25937" y="10720"/>
                </a:lnTo>
                <a:lnTo>
                  <a:pt x="25884" y="10673"/>
                </a:lnTo>
                <a:lnTo>
                  <a:pt x="25840" y="10644"/>
                </a:lnTo>
                <a:lnTo>
                  <a:pt x="25797" y="10618"/>
                </a:lnTo>
                <a:lnTo>
                  <a:pt x="25756" y="10593"/>
                </a:lnTo>
                <a:lnTo>
                  <a:pt x="25718" y="10571"/>
                </a:lnTo>
                <a:lnTo>
                  <a:pt x="25681" y="10551"/>
                </a:lnTo>
                <a:lnTo>
                  <a:pt x="25646" y="10533"/>
                </a:lnTo>
                <a:lnTo>
                  <a:pt x="25613" y="10518"/>
                </a:lnTo>
                <a:lnTo>
                  <a:pt x="25581" y="10503"/>
                </a:lnTo>
                <a:lnTo>
                  <a:pt x="25550" y="10492"/>
                </a:lnTo>
                <a:lnTo>
                  <a:pt x="25521" y="10480"/>
                </a:lnTo>
                <a:lnTo>
                  <a:pt x="25493" y="10472"/>
                </a:lnTo>
                <a:lnTo>
                  <a:pt x="25466" y="10464"/>
                </a:lnTo>
                <a:lnTo>
                  <a:pt x="25440" y="10457"/>
                </a:lnTo>
                <a:lnTo>
                  <a:pt x="25414" y="10452"/>
                </a:lnTo>
                <a:lnTo>
                  <a:pt x="25389" y="10448"/>
                </a:lnTo>
                <a:lnTo>
                  <a:pt x="25364" y="10445"/>
                </a:lnTo>
                <a:lnTo>
                  <a:pt x="3051" y="10445"/>
                </a:lnTo>
                <a:lnTo>
                  <a:pt x="2972" y="10444"/>
                </a:lnTo>
                <a:lnTo>
                  <a:pt x="2894" y="10442"/>
                </a:lnTo>
                <a:lnTo>
                  <a:pt x="2816" y="10437"/>
                </a:lnTo>
                <a:lnTo>
                  <a:pt x="2739" y="10429"/>
                </a:lnTo>
                <a:lnTo>
                  <a:pt x="2662" y="10421"/>
                </a:lnTo>
                <a:lnTo>
                  <a:pt x="2586" y="10411"/>
                </a:lnTo>
                <a:lnTo>
                  <a:pt x="2511" y="10398"/>
                </a:lnTo>
                <a:lnTo>
                  <a:pt x="2436" y="10383"/>
                </a:lnTo>
                <a:lnTo>
                  <a:pt x="2362" y="10367"/>
                </a:lnTo>
                <a:lnTo>
                  <a:pt x="2288" y="10349"/>
                </a:lnTo>
                <a:lnTo>
                  <a:pt x="2215" y="10329"/>
                </a:lnTo>
                <a:lnTo>
                  <a:pt x="2143" y="10309"/>
                </a:lnTo>
                <a:lnTo>
                  <a:pt x="2073" y="10285"/>
                </a:lnTo>
                <a:lnTo>
                  <a:pt x="2002" y="10261"/>
                </a:lnTo>
                <a:lnTo>
                  <a:pt x="1932" y="10234"/>
                </a:lnTo>
                <a:lnTo>
                  <a:pt x="1863" y="10205"/>
                </a:lnTo>
                <a:lnTo>
                  <a:pt x="1795" y="10176"/>
                </a:lnTo>
                <a:lnTo>
                  <a:pt x="1728" y="10144"/>
                </a:lnTo>
                <a:lnTo>
                  <a:pt x="1661" y="10112"/>
                </a:lnTo>
                <a:lnTo>
                  <a:pt x="1597" y="10077"/>
                </a:lnTo>
                <a:lnTo>
                  <a:pt x="1532" y="10041"/>
                </a:lnTo>
                <a:lnTo>
                  <a:pt x="1469" y="10004"/>
                </a:lnTo>
                <a:lnTo>
                  <a:pt x="1406" y="9965"/>
                </a:lnTo>
                <a:lnTo>
                  <a:pt x="1345" y="9924"/>
                </a:lnTo>
                <a:lnTo>
                  <a:pt x="1285" y="9883"/>
                </a:lnTo>
                <a:lnTo>
                  <a:pt x="1225" y="9839"/>
                </a:lnTo>
                <a:lnTo>
                  <a:pt x="1167" y="9794"/>
                </a:lnTo>
                <a:lnTo>
                  <a:pt x="1110" y="9749"/>
                </a:lnTo>
                <a:lnTo>
                  <a:pt x="1055" y="9702"/>
                </a:lnTo>
                <a:lnTo>
                  <a:pt x="999" y="9653"/>
                </a:lnTo>
                <a:lnTo>
                  <a:pt x="945" y="9603"/>
                </a:lnTo>
                <a:lnTo>
                  <a:pt x="893" y="9552"/>
                </a:lnTo>
                <a:lnTo>
                  <a:pt x="842" y="9500"/>
                </a:lnTo>
                <a:lnTo>
                  <a:pt x="792" y="9446"/>
                </a:lnTo>
                <a:lnTo>
                  <a:pt x="743" y="9392"/>
                </a:lnTo>
                <a:lnTo>
                  <a:pt x="696" y="9335"/>
                </a:lnTo>
                <a:lnTo>
                  <a:pt x="651" y="9278"/>
                </a:lnTo>
                <a:lnTo>
                  <a:pt x="606" y="9220"/>
                </a:lnTo>
                <a:lnTo>
                  <a:pt x="562" y="9161"/>
                </a:lnTo>
                <a:lnTo>
                  <a:pt x="521" y="9100"/>
                </a:lnTo>
                <a:lnTo>
                  <a:pt x="480" y="9039"/>
                </a:lnTo>
                <a:lnTo>
                  <a:pt x="441" y="8976"/>
                </a:lnTo>
                <a:lnTo>
                  <a:pt x="404" y="8913"/>
                </a:lnTo>
                <a:lnTo>
                  <a:pt x="367" y="8849"/>
                </a:lnTo>
                <a:lnTo>
                  <a:pt x="333" y="8784"/>
                </a:lnTo>
                <a:lnTo>
                  <a:pt x="301" y="8717"/>
                </a:lnTo>
                <a:lnTo>
                  <a:pt x="270" y="8651"/>
                </a:lnTo>
                <a:lnTo>
                  <a:pt x="239" y="8582"/>
                </a:lnTo>
                <a:lnTo>
                  <a:pt x="211" y="8513"/>
                </a:lnTo>
                <a:lnTo>
                  <a:pt x="185" y="8444"/>
                </a:lnTo>
                <a:lnTo>
                  <a:pt x="160" y="8373"/>
                </a:lnTo>
                <a:lnTo>
                  <a:pt x="136" y="8302"/>
                </a:lnTo>
                <a:lnTo>
                  <a:pt x="116" y="8230"/>
                </a:lnTo>
                <a:lnTo>
                  <a:pt x="96" y="8157"/>
                </a:lnTo>
                <a:lnTo>
                  <a:pt x="78" y="8083"/>
                </a:lnTo>
                <a:lnTo>
                  <a:pt x="61" y="8010"/>
                </a:lnTo>
                <a:lnTo>
                  <a:pt x="47" y="7935"/>
                </a:lnTo>
                <a:lnTo>
                  <a:pt x="34" y="7860"/>
                </a:lnTo>
                <a:lnTo>
                  <a:pt x="24" y="7784"/>
                </a:lnTo>
                <a:lnTo>
                  <a:pt x="16" y="7707"/>
                </a:lnTo>
                <a:lnTo>
                  <a:pt x="8" y="7630"/>
                </a:lnTo>
                <a:lnTo>
                  <a:pt x="4" y="7552"/>
                </a:lnTo>
                <a:lnTo>
                  <a:pt x="1" y="7474"/>
                </a:lnTo>
                <a:lnTo>
                  <a:pt x="0" y="7394"/>
                </a:lnTo>
                <a:lnTo>
                  <a:pt x="0" y="3050"/>
                </a:lnTo>
                <a:lnTo>
                  <a:pt x="1" y="2971"/>
                </a:lnTo>
                <a:lnTo>
                  <a:pt x="4" y="2893"/>
                </a:lnTo>
                <a:lnTo>
                  <a:pt x="8" y="2815"/>
                </a:lnTo>
                <a:lnTo>
                  <a:pt x="16" y="2738"/>
                </a:lnTo>
                <a:lnTo>
                  <a:pt x="24" y="2661"/>
                </a:lnTo>
                <a:lnTo>
                  <a:pt x="34" y="2585"/>
                </a:lnTo>
                <a:lnTo>
                  <a:pt x="47" y="2510"/>
                </a:lnTo>
                <a:lnTo>
                  <a:pt x="61" y="2435"/>
                </a:lnTo>
                <a:lnTo>
                  <a:pt x="78" y="2361"/>
                </a:lnTo>
                <a:lnTo>
                  <a:pt x="96" y="2288"/>
                </a:lnTo>
                <a:lnTo>
                  <a:pt x="116" y="2215"/>
                </a:lnTo>
                <a:lnTo>
                  <a:pt x="136" y="2143"/>
                </a:lnTo>
                <a:lnTo>
                  <a:pt x="160" y="2072"/>
                </a:lnTo>
                <a:lnTo>
                  <a:pt x="185" y="2001"/>
                </a:lnTo>
                <a:lnTo>
                  <a:pt x="211" y="1932"/>
                </a:lnTo>
                <a:lnTo>
                  <a:pt x="239" y="1863"/>
                </a:lnTo>
                <a:lnTo>
                  <a:pt x="270" y="1795"/>
                </a:lnTo>
                <a:lnTo>
                  <a:pt x="301" y="1728"/>
                </a:lnTo>
                <a:lnTo>
                  <a:pt x="333" y="1661"/>
                </a:lnTo>
                <a:lnTo>
                  <a:pt x="367" y="1596"/>
                </a:lnTo>
                <a:lnTo>
                  <a:pt x="404" y="1532"/>
                </a:lnTo>
                <a:lnTo>
                  <a:pt x="441" y="1468"/>
                </a:lnTo>
                <a:lnTo>
                  <a:pt x="480" y="1406"/>
                </a:lnTo>
                <a:lnTo>
                  <a:pt x="521" y="1345"/>
                </a:lnTo>
                <a:lnTo>
                  <a:pt x="562" y="1284"/>
                </a:lnTo>
                <a:lnTo>
                  <a:pt x="606" y="1225"/>
                </a:lnTo>
                <a:lnTo>
                  <a:pt x="651" y="1167"/>
                </a:lnTo>
                <a:lnTo>
                  <a:pt x="696" y="1109"/>
                </a:lnTo>
                <a:lnTo>
                  <a:pt x="743" y="1054"/>
                </a:lnTo>
                <a:lnTo>
                  <a:pt x="792" y="999"/>
                </a:lnTo>
                <a:lnTo>
                  <a:pt x="842" y="946"/>
                </a:lnTo>
                <a:lnTo>
                  <a:pt x="893" y="893"/>
                </a:lnTo>
                <a:lnTo>
                  <a:pt x="945" y="842"/>
                </a:lnTo>
                <a:lnTo>
                  <a:pt x="999" y="792"/>
                </a:lnTo>
                <a:lnTo>
                  <a:pt x="1055" y="744"/>
                </a:lnTo>
                <a:lnTo>
                  <a:pt x="1110" y="696"/>
                </a:lnTo>
                <a:lnTo>
                  <a:pt x="1167" y="650"/>
                </a:lnTo>
                <a:lnTo>
                  <a:pt x="1225" y="606"/>
                </a:lnTo>
                <a:lnTo>
                  <a:pt x="1285" y="563"/>
                </a:lnTo>
                <a:lnTo>
                  <a:pt x="1345" y="520"/>
                </a:lnTo>
                <a:lnTo>
                  <a:pt x="1406" y="481"/>
                </a:lnTo>
                <a:lnTo>
                  <a:pt x="1469" y="441"/>
                </a:lnTo>
                <a:lnTo>
                  <a:pt x="1532" y="404"/>
                </a:lnTo>
                <a:lnTo>
                  <a:pt x="1597" y="368"/>
                </a:lnTo>
                <a:lnTo>
                  <a:pt x="1661" y="334"/>
                </a:lnTo>
                <a:lnTo>
                  <a:pt x="1728" y="301"/>
                </a:lnTo>
                <a:lnTo>
                  <a:pt x="1795" y="270"/>
                </a:lnTo>
                <a:lnTo>
                  <a:pt x="1863" y="239"/>
                </a:lnTo>
                <a:lnTo>
                  <a:pt x="1932" y="211"/>
                </a:lnTo>
                <a:lnTo>
                  <a:pt x="2002" y="185"/>
                </a:lnTo>
                <a:lnTo>
                  <a:pt x="2073" y="160"/>
                </a:lnTo>
                <a:lnTo>
                  <a:pt x="2143" y="137"/>
                </a:lnTo>
                <a:lnTo>
                  <a:pt x="2215" y="116"/>
                </a:lnTo>
                <a:lnTo>
                  <a:pt x="2288" y="96"/>
                </a:lnTo>
                <a:lnTo>
                  <a:pt x="2362" y="78"/>
                </a:lnTo>
                <a:lnTo>
                  <a:pt x="2436" y="61"/>
                </a:lnTo>
                <a:lnTo>
                  <a:pt x="2511" y="48"/>
                </a:lnTo>
                <a:lnTo>
                  <a:pt x="2586" y="35"/>
                </a:lnTo>
                <a:lnTo>
                  <a:pt x="2662" y="24"/>
                </a:lnTo>
                <a:lnTo>
                  <a:pt x="2739" y="16"/>
                </a:lnTo>
                <a:lnTo>
                  <a:pt x="2816" y="8"/>
                </a:lnTo>
                <a:lnTo>
                  <a:pt x="2894" y="4"/>
                </a:lnTo>
                <a:lnTo>
                  <a:pt x="2972" y="1"/>
                </a:lnTo>
                <a:lnTo>
                  <a:pt x="3051" y="0"/>
                </a:lnTo>
                <a:lnTo>
                  <a:pt x="25929" y="0"/>
                </a:lnTo>
                <a:lnTo>
                  <a:pt x="26007" y="1"/>
                </a:lnTo>
                <a:lnTo>
                  <a:pt x="26086" y="4"/>
                </a:lnTo>
                <a:lnTo>
                  <a:pt x="26163" y="8"/>
                </a:lnTo>
                <a:lnTo>
                  <a:pt x="26240" y="16"/>
                </a:lnTo>
                <a:lnTo>
                  <a:pt x="26317" y="24"/>
                </a:lnTo>
                <a:lnTo>
                  <a:pt x="26393" y="35"/>
                </a:lnTo>
                <a:lnTo>
                  <a:pt x="26469" y="48"/>
                </a:lnTo>
                <a:lnTo>
                  <a:pt x="26543" y="61"/>
                </a:lnTo>
                <a:lnTo>
                  <a:pt x="26618" y="78"/>
                </a:lnTo>
                <a:lnTo>
                  <a:pt x="26691" y="96"/>
                </a:lnTo>
                <a:lnTo>
                  <a:pt x="26764" y="116"/>
                </a:lnTo>
                <a:lnTo>
                  <a:pt x="26836" y="137"/>
                </a:lnTo>
                <a:lnTo>
                  <a:pt x="26908" y="160"/>
                </a:lnTo>
                <a:lnTo>
                  <a:pt x="26977" y="185"/>
                </a:lnTo>
                <a:lnTo>
                  <a:pt x="27047" y="211"/>
                </a:lnTo>
                <a:lnTo>
                  <a:pt x="27117" y="239"/>
                </a:lnTo>
                <a:lnTo>
                  <a:pt x="27185" y="270"/>
                </a:lnTo>
                <a:lnTo>
                  <a:pt x="27251" y="301"/>
                </a:lnTo>
                <a:lnTo>
                  <a:pt x="27318" y="334"/>
                </a:lnTo>
                <a:lnTo>
                  <a:pt x="27383" y="368"/>
                </a:lnTo>
                <a:lnTo>
                  <a:pt x="27448" y="404"/>
                </a:lnTo>
                <a:lnTo>
                  <a:pt x="27510" y="441"/>
                </a:lnTo>
                <a:lnTo>
                  <a:pt x="27573" y="481"/>
                </a:lnTo>
                <a:lnTo>
                  <a:pt x="27634" y="520"/>
                </a:lnTo>
                <a:lnTo>
                  <a:pt x="27695" y="563"/>
                </a:lnTo>
                <a:lnTo>
                  <a:pt x="27754" y="606"/>
                </a:lnTo>
                <a:lnTo>
                  <a:pt x="27812" y="650"/>
                </a:lnTo>
                <a:lnTo>
                  <a:pt x="27870" y="696"/>
                </a:lnTo>
                <a:lnTo>
                  <a:pt x="27926" y="744"/>
                </a:lnTo>
                <a:lnTo>
                  <a:pt x="27980" y="792"/>
                </a:lnTo>
                <a:lnTo>
                  <a:pt x="28034" y="842"/>
                </a:lnTo>
                <a:lnTo>
                  <a:pt x="28086" y="893"/>
                </a:lnTo>
                <a:lnTo>
                  <a:pt x="28137" y="946"/>
                </a:lnTo>
                <a:lnTo>
                  <a:pt x="28187" y="999"/>
                </a:lnTo>
                <a:lnTo>
                  <a:pt x="28236" y="1054"/>
                </a:lnTo>
                <a:lnTo>
                  <a:pt x="28283" y="1109"/>
                </a:lnTo>
                <a:lnTo>
                  <a:pt x="28330" y="1167"/>
                </a:lnTo>
                <a:lnTo>
                  <a:pt x="28373" y="1225"/>
                </a:lnTo>
                <a:lnTo>
                  <a:pt x="28417" y="1284"/>
                </a:lnTo>
                <a:lnTo>
                  <a:pt x="28459" y="1345"/>
                </a:lnTo>
                <a:lnTo>
                  <a:pt x="28499" y="1406"/>
                </a:lnTo>
                <a:lnTo>
                  <a:pt x="28538" y="1468"/>
                </a:lnTo>
                <a:lnTo>
                  <a:pt x="28575" y="1532"/>
                </a:lnTo>
                <a:lnTo>
                  <a:pt x="28612" y="1596"/>
                </a:lnTo>
                <a:lnTo>
                  <a:pt x="28646" y="1661"/>
                </a:lnTo>
                <a:lnTo>
                  <a:pt x="28680" y="1728"/>
                </a:lnTo>
                <a:lnTo>
                  <a:pt x="28711" y="1795"/>
                </a:lnTo>
                <a:lnTo>
                  <a:pt x="28740" y="1863"/>
                </a:lnTo>
                <a:lnTo>
                  <a:pt x="28768" y="1932"/>
                </a:lnTo>
                <a:lnTo>
                  <a:pt x="28795" y="2001"/>
                </a:lnTo>
                <a:lnTo>
                  <a:pt x="28820" y="2072"/>
                </a:lnTo>
                <a:lnTo>
                  <a:pt x="28843" y="2143"/>
                </a:lnTo>
                <a:lnTo>
                  <a:pt x="28865" y="2215"/>
                </a:lnTo>
                <a:lnTo>
                  <a:pt x="28884" y="2288"/>
                </a:lnTo>
                <a:lnTo>
                  <a:pt x="28902" y="2361"/>
                </a:lnTo>
                <a:lnTo>
                  <a:pt x="28918" y="2435"/>
                </a:lnTo>
                <a:lnTo>
                  <a:pt x="28933" y="2510"/>
                </a:lnTo>
                <a:lnTo>
                  <a:pt x="28945" y="2585"/>
                </a:lnTo>
                <a:lnTo>
                  <a:pt x="28955" y="2661"/>
                </a:lnTo>
                <a:lnTo>
                  <a:pt x="28965" y="2738"/>
                </a:lnTo>
                <a:lnTo>
                  <a:pt x="28971" y="2815"/>
                </a:lnTo>
                <a:lnTo>
                  <a:pt x="28976" y="2893"/>
                </a:lnTo>
                <a:lnTo>
                  <a:pt x="28979" y="2971"/>
                </a:lnTo>
                <a:lnTo>
                  <a:pt x="28980" y="3050"/>
                </a:lnTo>
                <a:lnTo>
                  <a:pt x="28980" y="5222"/>
                </a:lnTo>
                <a:lnTo>
                  <a:pt x="28979" y="5273"/>
                </a:lnTo>
                <a:lnTo>
                  <a:pt x="28978" y="5323"/>
                </a:lnTo>
                <a:lnTo>
                  <a:pt x="28974" y="5373"/>
                </a:lnTo>
                <a:lnTo>
                  <a:pt x="28969" y="5422"/>
                </a:lnTo>
                <a:lnTo>
                  <a:pt x="28965" y="5447"/>
                </a:lnTo>
                <a:lnTo>
                  <a:pt x="28961" y="5471"/>
                </a:lnTo>
                <a:lnTo>
                  <a:pt x="28955" y="5495"/>
                </a:lnTo>
                <a:lnTo>
                  <a:pt x="28950" y="5518"/>
                </a:lnTo>
                <a:lnTo>
                  <a:pt x="28943" y="5542"/>
                </a:lnTo>
                <a:lnTo>
                  <a:pt x="28936" y="5565"/>
                </a:lnTo>
                <a:lnTo>
                  <a:pt x="28927" y="5588"/>
                </a:lnTo>
                <a:lnTo>
                  <a:pt x="28918" y="5610"/>
                </a:lnTo>
                <a:lnTo>
                  <a:pt x="28825" y="5605"/>
                </a:lnTo>
                <a:lnTo>
                  <a:pt x="28733" y="5603"/>
                </a:lnTo>
                <a:lnTo>
                  <a:pt x="28640" y="5603"/>
                </a:lnTo>
                <a:lnTo>
                  <a:pt x="28548" y="5605"/>
                </a:lnTo>
                <a:lnTo>
                  <a:pt x="28456" y="5610"/>
                </a:lnTo>
                <a:lnTo>
                  <a:pt x="28364" y="5617"/>
                </a:lnTo>
                <a:lnTo>
                  <a:pt x="28274" y="5625"/>
                </a:lnTo>
                <a:lnTo>
                  <a:pt x="28183" y="5637"/>
                </a:lnTo>
                <a:lnTo>
                  <a:pt x="28092" y="5649"/>
                </a:lnTo>
                <a:lnTo>
                  <a:pt x="28003" y="5665"/>
                </a:lnTo>
                <a:lnTo>
                  <a:pt x="27913" y="5682"/>
                </a:lnTo>
                <a:lnTo>
                  <a:pt x="27825" y="5702"/>
                </a:lnTo>
                <a:lnTo>
                  <a:pt x="27737" y="5725"/>
                </a:lnTo>
                <a:lnTo>
                  <a:pt x="27650" y="5749"/>
                </a:lnTo>
                <a:lnTo>
                  <a:pt x="27564" y="5776"/>
                </a:lnTo>
                <a:lnTo>
                  <a:pt x="27478" y="5805"/>
                </a:lnTo>
                <a:lnTo>
                  <a:pt x="27437" y="5821"/>
                </a:lnTo>
                <a:lnTo>
                  <a:pt x="27394" y="5836"/>
                </a:lnTo>
                <a:lnTo>
                  <a:pt x="27352" y="5853"/>
                </a:lnTo>
                <a:lnTo>
                  <a:pt x="27311" y="5870"/>
                </a:lnTo>
                <a:lnTo>
                  <a:pt x="27269" y="5887"/>
                </a:lnTo>
                <a:lnTo>
                  <a:pt x="27228" y="5906"/>
                </a:lnTo>
                <a:lnTo>
                  <a:pt x="27187" y="5925"/>
                </a:lnTo>
                <a:lnTo>
                  <a:pt x="27147" y="5945"/>
                </a:lnTo>
                <a:lnTo>
                  <a:pt x="27107" y="5964"/>
                </a:lnTo>
                <a:lnTo>
                  <a:pt x="27066" y="5985"/>
                </a:lnTo>
                <a:lnTo>
                  <a:pt x="27026" y="6007"/>
                </a:lnTo>
                <a:lnTo>
                  <a:pt x="26988" y="6029"/>
                </a:lnTo>
                <a:lnTo>
                  <a:pt x="26948" y="6051"/>
                </a:lnTo>
                <a:lnTo>
                  <a:pt x="26910" y="6075"/>
                </a:lnTo>
                <a:lnTo>
                  <a:pt x="26871" y="6098"/>
                </a:lnTo>
                <a:lnTo>
                  <a:pt x="26833" y="6123"/>
                </a:lnTo>
                <a:lnTo>
                  <a:pt x="26795" y="6148"/>
                </a:lnTo>
                <a:lnTo>
                  <a:pt x="26758" y="6173"/>
                </a:lnTo>
                <a:lnTo>
                  <a:pt x="26721" y="6199"/>
                </a:lnTo>
                <a:lnTo>
                  <a:pt x="26684" y="6226"/>
                </a:lnTo>
                <a:lnTo>
                  <a:pt x="26648" y="6253"/>
                </a:lnTo>
                <a:lnTo>
                  <a:pt x="26612" y="6281"/>
                </a:lnTo>
                <a:lnTo>
                  <a:pt x="26577" y="6309"/>
                </a:lnTo>
                <a:lnTo>
                  <a:pt x="26541" y="6338"/>
                </a:lnTo>
                <a:lnTo>
                  <a:pt x="26507" y="6368"/>
                </a:lnTo>
                <a:lnTo>
                  <a:pt x="26473" y="6398"/>
                </a:lnTo>
                <a:lnTo>
                  <a:pt x="26438" y="6430"/>
                </a:lnTo>
                <a:lnTo>
                  <a:pt x="26405" y="6462"/>
                </a:lnTo>
                <a:lnTo>
                  <a:pt x="26372" y="6494"/>
                </a:lnTo>
                <a:lnTo>
                  <a:pt x="26339" y="6526"/>
                </a:lnTo>
                <a:lnTo>
                  <a:pt x="26307" y="6560"/>
                </a:lnTo>
                <a:lnTo>
                  <a:pt x="26275" y="6594"/>
                </a:lnTo>
                <a:lnTo>
                  <a:pt x="26232" y="6643"/>
                </a:lnTo>
                <a:lnTo>
                  <a:pt x="26191" y="6694"/>
                </a:lnTo>
                <a:lnTo>
                  <a:pt x="26152" y="6744"/>
                </a:lnTo>
                <a:lnTo>
                  <a:pt x="26113" y="6796"/>
                </a:lnTo>
                <a:lnTo>
                  <a:pt x="26076" y="6848"/>
                </a:lnTo>
                <a:lnTo>
                  <a:pt x="26041" y="6901"/>
                </a:lnTo>
                <a:lnTo>
                  <a:pt x="26006" y="6954"/>
                </a:lnTo>
                <a:lnTo>
                  <a:pt x="25973" y="7008"/>
                </a:lnTo>
                <a:lnTo>
                  <a:pt x="25942" y="7063"/>
                </a:lnTo>
                <a:lnTo>
                  <a:pt x="25911" y="7119"/>
                </a:lnTo>
                <a:lnTo>
                  <a:pt x="25882" y="7174"/>
                </a:lnTo>
                <a:lnTo>
                  <a:pt x="25855" y="7231"/>
                </a:lnTo>
                <a:lnTo>
                  <a:pt x="25829" y="7287"/>
                </a:lnTo>
                <a:lnTo>
                  <a:pt x="25804" y="7344"/>
                </a:lnTo>
                <a:lnTo>
                  <a:pt x="25780" y="7403"/>
                </a:lnTo>
                <a:lnTo>
                  <a:pt x="25758" y="7461"/>
                </a:lnTo>
                <a:lnTo>
                  <a:pt x="25738" y="7519"/>
                </a:lnTo>
                <a:lnTo>
                  <a:pt x="25719" y="7578"/>
                </a:lnTo>
                <a:lnTo>
                  <a:pt x="25701" y="7637"/>
                </a:lnTo>
                <a:lnTo>
                  <a:pt x="25684" y="7697"/>
                </a:lnTo>
                <a:lnTo>
                  <a:pt x="25669" y="7757"/>
                </a:lnTo>
                <a:lnTo>
                  <a:pt x="25655" y="7817"/>
                </a:lnTo>
                <a:lnTo>
                  <a:pt x="25643" y="7877"/>
                </a:lnTo>
                <a:lnTo>
                  <a:pt x="25631" y="7938"/>
                </a:lnTo>
                <a:lnTo>
                  <a:pt x="25622" y="7998"/>
                </a:lnTo>
                <a:lnTo>
                  <a:pt x="25614" y="8058"/>
                </a:lnTo>
                <a:lnTo>
                  <a:pt x="25606" y="8120"/>
                </a:lnTo>
                <a:lnTo>
                  <a:pt x="25601" y="8180"/>
                </a:lnTo>
                <a:lnTo>
                  <a:pt x="25597" y="8242"/>
                </a:lnTo>
                <a:lnTo>
                  <a:pt x="25595" y="8303"/>
                </a:lnTo>
                <a:lnTo>
                  <a:pt x="25593" y="8363"/>
                </a:lnTo>
                <a:lnTo>
                  <a:pt x="25593" y="8425"/>
                </a:lnTo>
                <a:lnTo>
                  <a:pt x="25595" y="8486"/>
                </a:lnTo>
                <a:lnTo>
                  <a:pt x="25597" y="8547"/>
                </a:lnTo>
                <a:lnTo>
                  <a:pt x="25601" y="8608"/>
                </a:lnTo>
                <a:lnTo>
                  <a:pt x="25607" y="8668"/>
                </a:lnTo>
                <a:lnTo>
                  <a:pt x="25614" y="8729"/>
                </a:lnTo>
                <a:lnTo>
                  <a:pt x="25622" y="8789"/>
                </a:lnTo>
                <a:lnTo>
                  <a:pt x="25632" y="8849"/>
                </a:lnTo>
                <a:lnTo>
                  <a:pt x="25644" y="8910"/>
                </a:lnTo>
                <a:lnTo>
                  <a:pt x="25656" y="8969"/>
                </a:lnTo>
                <a:lnTo>
                  <a:pt x="25670" y="9028"/>
                </a:lnTo>
                <a:lnTo>
                  <a:pt x="25686" y="9088"/>
                </a:lnTo>
                <a:lnTo>
                  <a:pt x="25702" y="9146"/>
                </a:lnTo>
                <a:lnTo>
                  <a:pt x="25721" y="9204"/>
                </a:lnTo>
                <a:lnTo>
                  <a:pt x="25740" y="9263"/>
                </a:lnTo>
                <a:lnTo>
                  <a:pt x="25762" y="9320"/>
                </a:lnTo>
                <a:lnTo>
                  <a:pt x="25783" y="9377"/>
                </a:lnTo>
                <a:lnTo>
                  <a:pt x="25807" y="9434"/>
                </a:lnTo>
                <a:lnTo>
                  <a:pt x="25832" y="9490"/>
                </a:lnTo>
                <a:lnTo>
                  <a:pt x="25859" y="9546"/>
                </a:lnTo>
                <a:lnTo>
                  <a:pt x="25888" y="9601"/>
                </a:lnTo>
                <a:lnTo>
                  <a:pt x="25917" y="9655"/>
                </a:lnTo>
                <a:lnTo>
                  <a:pt x="25948" y="9709"/>
                </a:lnTo>
                <a:lnTo>
                  <a:pt x="25980" y="9762"/>
                </a:lnTo>
                <a:lnTo>
                  <a:pt x="26015" y="9815"/>
                </a:lnTo>
                <a:lnTo>
                  <a:pt x="26050" y="9867"/>
                </a:lnTo>
                <a:lnTo>
                  <a:pt x="26086" y="9918"/>
                </a:lnTo>
                <a:lnTo>
                  <a:pt x="26124" y="9969"/>
                </a:lnTo>
                <a:lnTo>
                  <a:pt x="26163" y="10018"/>
                </a:lnTo>
                <a:lnTo>
                  <a:pt x="26205" y="10067"/>
                </a:lnTo>
                <a:lnTo>
                  <a:pt x="26247" y="10116"/>
                </a:lnTo>
                <a:lnTo>
                  <a:pt x="26290" y="10163"/>
                </a:lnTo>
                <a:lnTo>
                  <a:pt x="26336" y="10210"/>
                </a:lnTo>
                <a:lnTo>
                  <a:pt x="26383" y="10254"/>
                </a:lnTo>
                <a:lnTo>
                  <a:pt x="26430" y="10298"/>
                </a:lnTo>
                <a:lnTo>
                  <a:pt x="26479" y="10340"/>
                </a:lnTo>
                <a:lnTo>
                  <a:pt x="26528" y="10380"/>
                </a:lnTo>
                <a:lnTo>
                  <a:pt x="26579" y="10419"/>
                </a:lnTo>
                <a:lnTo>
                  <a:pt x="26630" y="10456"/>
                </a:lnTo>
                <a:lnTo>
                  <a:pt x="26682" y="10492"/>
                </a:lnTo>
                <a:lnTo>
                  <a:pt x="26735" y="10525"/>
                </a:lnTo>
                <a:lnTo>
                  <a:pt x="26788" y="10557"/>
                </a:lnTo>
                <a:lnTo>
                  <a:pt x="26843" y="10588"/>
                </a:lnTo>
                <a:lnTo>
                  <a:pt x="26897" y="10618"/>
                </a:lnTo>
                <a:lnTo>
                  <a:pt x="26954" y="10645"/>
                </a:lnTo>
                <a:lnTo>
                  <a:pt x="27010" y="10671"/>
                </a:lnTo>
                <a:lnTo>
                  <a:pt x="27067" y="10695"/>
                </a:lnTo>
                <a:lnTo>
                  <a:pt x="27124" y="10718"/>
                </a:lnTo>
                <a:lnTo>
                  <a:pt x="27182" y="10738"/>
                </a:lnTo>
                <a:lnTo>
                  <a:pt x="27240" y="10758"/>
                </a:lnTo>
                <a:lnTo>
                  <a:pt x="27298" y="10776"/>
                </a:lnTo>
                <a:lnTo>
                  <a:pt x="27357" y="10792"/>
                </a:lnTo>
                <a:lnTo>
                  <a:pt x="27417" y="10807"/>
                </a:lnTo>
                <a:lnTo>
                  <a:pt x="27476" y="10821"/>
                </a:lnTo>
                <a:lnTo>
                  <a:pt x="27535" y="10832"/>
                </a:lnTo>
                <a:lnTo>
                  <a:pt x="27596" y="10841"/>
                </a:lnTo>
                <a:lnTo>
                  <a:pt x="27655" y="10850"/>
                </a:lnTo>
                <a:lnTo>
                  <a:pt x="27716" y="10857"/>
                </a:lnTo>
                <a:lnTo>
                  <a:pt x="27776" y="10862"/>
                </a:lnTo>
                <a:lnTo>
                  <a:pt x="27836" y="10865"/>
                </a:lnTo>
                <a:lnTo>
                  <a:pt x="27897" y="10867"/>
                </a:lnTo>
                <a:lnTo>
                  <a:pt x="27956" y="10868"/>
                </a:lnTo>
                <a:lnTo>
                  <a:pt x="28016" y="10867"/>
                </a:lnTo>
                <a:lnTo>
                  <a:pt x="28077" y="10864"/>
                </a:lnTo>
                <a:lnTo>
                  <a:pt x="28136" y="10860"/>
                </a:lnTo>
                <a:lnTo>
                  <a:pt x="28195" y="10854"/>
                </a:lnTo>
                <a:lnTo>
                  <a:pt x="28255" y="10847"/>
                </a:lnTo>
                <a:lnTo>
                  <a:pt x="28314" y="10838"/>
                </a:lnTo>
                <a:lnTo>
                  <a:pt x="28372" y="10828"/>
                </a:lnTo>
                <a:lnTo>
                  <a:pt x="28431" y="10815"/>
                </a:lnTo>
                <a:lnTo>
                  <a:pt x="28488" y="10802"/>
                </a:lnTo>
                <a:lnTo>
                  <a:pt x="28545" y="10786"/>
                </a:lnTo>
                <a:lnTo>
                  <a:pt x="28603" y="10770"/>
                </a:lnTo>
                <a:lnTo>
                  <a:pt x="28659" y="10752"/>
                </a:lnTo>
                <a:lnTo>
                  <a:pt x="28714" y="10732"/>
                </a:lnTo>
                <a:lnTo>
                  <a:pt x="28769" y="10710"/>
                </a:lnTo>
                <a:lnTo>
                  <a:pt x="28823" y="10687"/>
                </a:lnTo>
                <a:lnTo>
                  <a:pt x="28877" y="10662"/>
                </a:lnTo>
                <a:lnTo>
                  <a:pt x="28930" y="10636"/>
                </a:lnTo>
                <a:lnTo>
                  <a:pt x="28983" y="10609"/>
                </a:lnTo>
                <a:lnTo>
                  <a:pt x="29034" y="10580"/>
                </a:lnTo>
                <a:lnTo>
                  <a:pt x="29083" y="10549"/>
                </a:lnTo>
                <a:lnTo>
                  <a:pt x="29133" y="10517"/>
                </a:lnTo>
                <a:lnTo>
                  <a:pt x="29181" y="10482"/>
                </a:lnTo>
                <a:lnTo>
                  <a:pt x="29229" y="10447"/>
                </a:lnTo>
                <a:lnTo>
                  <a:pt x="29276" y="10411"/>
                </a:lnTo>
                <a:lnTo>
                  <a:pt x="29321" y="10372"/>
                </a:lnTo>
                <a:lnTo>
                  <a:pt x="29366" y="10332"/>
                </a:lnTo>
                <a:lnTo>
                  <a:pt x="29408" y="10291"/>
                </a:lnTo>
                <a:lnTo>
                  <a:pt x="29450" y="10247"/>
                </a:lnTo>
                <a:lnTo>
                  <a:pt x="29491" y="10202"/>
                </a:lnTo>
                <a:lnTo>
                  <a:pt x="29530" y="10157"/>
                </a:lnTo>
                <a:lnTo>
                  <a:pt x="29569" y="10109"/>
                </a:lnTo>
                <a:lnTo>
                  <a:pt x="29605" y="10060"/>
                </a:lnTo>
                <a:lnTo>
                  <a:pt x="29640" y="10009"/>
                </a:lnTo>
                <a:lnTo>
                  <a:pt x="29674" y="9957"/>
                </a:lnTo>
                <a:lnTo>
                  <a:pt x="29707" y="9903"/>
                </a:lnTo>
                <a:lnTo>
                  <a:pt x="29727" y="9868"/>
                </a:lnTo>
                <a:lnTo>
                  <a:pt x="29746" y="9833"/>
                </a:lnTo>
                <a:lnTo>
                  <a:pt x="29764" y="9798"/>
                </a:lnTo>
                <a:lnTo>
                  <a:pt x="29783" y="9761"/>
                </a:lnTo>
                <a:lnTo>
                  <a:pt x="29800" y="9726"/>
                </a:lnTo>
                <a:lnTo>
                  <a:pt x="29817" y="9688"/>
                </a:lnTo>
                <a:lnTo>
                  <a:pt x="29833" y="9652"/>
                </a:lnTo>
                <a:lnTo>
                  <a:pt x="29850" y="9614"/>
                </a:lnTo>
                <a:lnTo>
                  <a:pt x="29864" y="9577"/>
                </a:lnTo>
                <a:lnTo>
                  <a:pt x="29879" y="9538"/>
                </a:lnTo>
                <a:lnTo>
                  <a:pt x="29893" y="9501"/>
                </a:lnTo>
                <a:lnTo>
                  <a:pt x="29906" y="9462"/>
                </a:lnTo>
                <a:lnTo>
                  <a:pt x="29918" y="9424"/>
                </a:lnTo>
                <a:lnTo>
                  <a:pt x="29931" y="9384"/>
                </a:lnTo>
                <a:lnTo>
                  <a:pt x="29942" y="9346"/>
                </a:lnTo>
                <a:lnTo>
                  <a:pt x="29953" y="9306"/>
                </a:lnTo>
                <a:lnTo>
                  <a:pt x="29962" y="9267"/>
                </a:lnTo>
                <a:lnTo>
                  <a:pt x="29971" y="9227"/>
                </a:lnTo>
                <a:lnTo>
                  <a:pt x="29980" y="9188"/>
                </a:lnTo>
                <a:lnTo>
                  <a:pt x="29988" y="9147"/>
                </a:lnTo>
                <a:lnTo>
                  <a:pt x="29994" y="9108"/>
                </a:lnTo>
                <a:lnTo>
                  <a:pt x="30001" y="9068"/>
                </a:lnTo>
                <a:lnTo>
                  <a:pt x="30006" y="9027"/>
                </a:lnTo>
                <a:lnTo>
                  <a:pt x="30011" y="8988"/>
                </a:lnTo>
                <a:lnTo>
                  <a:pt x="30015" y="8947"/>
                </a:lnTo>
                <a:lnTo>
                  <a:pt x="30018" y="8908"/>
                </a:lnTo>
                <a:lnTo>
                  <a:pt x="30020" y="8867"/>
                </a:lnTo>
                <a:lnTo>
                  <a:pt x="30021" y="8827"/>
                </a:lnTo>
                <a:lnTo>
                  <a:pt x="30023" y="8787"/>
                </a:lnTo>
                <a:lnTo>
                  <a:pt x="30023" y="8747"/>
                </a:lnTo>
                <a:lnTo>
                  <a:pt x="30021" y="8707"/>
                </a:lnTo>
                <a:lnTo>
                  <a:pt x="30019" y="8667"/>
                </a:lnTo>
                <a:lnTo>
                  <a:pt x="30017" y="8628"/>
                </a:lnTo>
                <a:lnTo>
                  <a:pt x="30013" y="8588"/>
                </a:lnTo>
                <a:lnTo>
                  <a:pt x="30009" y="8549"/>
                </a:lnTo>
                <a:lnTo>
                  <a:pt x="30004" y="8509"/>
                </a:lnTo>
                <a:lnTo>
                  <a:pt x="29998" y="8471"/>
                </a:lnTo>
                <a:lnTo>
                  <a:pt x="29990" y="8432"/>
                </a:lnTo>
                <a:lnTo>
                  <a:pt x="29982" y="8394"/>
                </a:lnTo>
                <a:lnTo>
                  <a:pt x="29974" y="8355"/>
                </a:lnTo>
                <a:lnTo>
                  <a:pt x="29963" y="8317"/>
                </a:lnTo>
                <a:lnTo>
                  <a:pt x="29953" y="8279"/>
                </a:lnTo>
                <a:lnTo>
                  <a:pt x="29941" y="8242"/>
                </a:lnTo>
                <a:lnTo>
                  <a:pt x="29928" y="8204"/>
                </a:lnTo>
                <a:lnTo>
                  <a:pt x="29914" y="8168"/>
                </a:lnTo>
                <a:lnTo>
                  <a:pt x="29900" y="8130"/>
                </a:lnTo>
                <a:lnTo>
                  <a:pt x="29884" y="8095"/>
                </a:lnTo>
                <a:lnTo>
                  <a:pt x="29867" y="8058"/>
                </a:lnTo>
                <a:lnTo>
                  <a:pt x="29850" y="8023"/>
                </a:lnTo>
                <a:lnTo>
                  <a:pt x="29831" y="7989"/>
                </a:lnTo>
                <a:lnTo>
                  <a:pt x="29811" y="7954"/>
                </a:lnTo>
                <a:lnTo>
                  <a:pt x="29790" y="7920"/>
                </a:lnTo>
                <a:lnTo>
                  <a:pt x="29767" y="7887"/>
                </a:lnTo>
                <a:lnTo>
                  <a:pt x="29745" y="7853"/>
                </a:lnTo>
                <a:lnTo>
                  <a:pt x="29721" y="7821"/>
                </a:lnTo>
                <a:lnTo>
                  <a:pt x="29696" y="7789"/>
                </a:lnTo>
                <a:lnTo>
                  <a:pt x="29670" y="7758"/>
                </a:lnTo>
                <a:lnTo>
                  <a:pt x="29643" y="7726"/>
                </a:lnTo>
                <a:lnTo>
                  <a:pt x="29613" y="7696"/>
                </a:lnTo>
                <a:lnTo>
                  <a:pt x="29584" y="7666"/>
                </a:lnTo>
                <a:lnTo>
                  <a:pt x="29553" y="7637"/>
                </a:lnTo>
                <a:lnTo>
                  <a:pt x="29522" y="7609"/>
                </a:lnTo>
                <a:lnTo>
                  <a:pt x="29488" y="7581"/>
                </a:lnTo>
                <a:lnTo>
                  <a:pt x="29454" y="7554"/>
                </a:lnTo>
                <a:lnTo>
                  <a:pt x="29417" y="7517"/>
                </a:lnTo>
                <a:lnTo>
                  <a:pt x="29384" y="7487"/>
                </a:lnTo>
                <a:lnTo>
                  <a:pt x="29355" y="7461"/>
                </a:lnTo>
                <a:lnTo>
                  <a:pt x="29331" y="7439"/>
                </a:lnTo>
                <a:lnTo>
                  <a:pt x="29297" y="7412"/>
                </a:lnTo>
                <a:lnTo>
                  <a:pt x="29285" y="7403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252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盒子定位</a:t>
            </a:r>
            <a:endParaRPr lang="en-US" altLang="zh-CN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MH_SubTitle_1"/>
          <p:cNvSpPr>
            <a:spLocks noChangeArrowheads="1"/>
          </p:cNvSpPr>
          <p:nvPr/>
        </p:nvSpPr>
        <p:spPr bwMode="auto">
          <a:xfrm>
            <a:off x="9041578" y="2388096"/>
            <a:ext cx="1905000" cy="714375"/>
          </a:xfrm>
          <a:custGeom>
            <a:avLst/>
            <a:gdLst>
              <a:gd name="T0" fmla="*/ 2147483647 w 30720"/>
              <a:gd name="T1" fmla="*/ 2147483647 h 11496"/>
              <a:gd name="T2" fmla="*/ 2147483647 w 30720"/>
              <a:gd name="T3" fmla="*/ 2147483647 h 11496"/>
              <a:gd name="T4" fmla="*/ 2147483647 w 30720"/>
              <a:gd name="T5" fmla="*/ 2147483647 h 11496"/>
              <a:gd name="T6" fmla="*/ 2147483647 w 30720"/>
              <a:gd name="T7" fmla="*/ 2147483647 h 11496"/>
              <a:gd name="T8" fmla="*/ 2147483647 w 30720"/>
              <a:gd name="T9" fmla="*/ 2147483647 h 11496"/>
              <a:gd name="T10" fmla="*/ 2147483647 w 30720"/>
              <a:gd name="T11" fmla="*/ 2147483647 h 11496"/>
              <a:gd name="T12" fmla="*/ 2147483647 w 30720"/>
              <a:gd name="T13" fmla="*/ 2147483647 h 11496"/>
              <a:gd name="T14" fmla="*/ 2147483647 w 30720"/>
              <a:gd name="T15" fmla="*/ 2147483647 h 11496"/>
              <a:gd name="T16" fmla="*/ 2147483647 w 30720"/>
              <a:gd name="T17" fmla="*/ 2147483647 h 11496"/>
              <a:gd name="T18" fmla="*/ 2147483647 w 30720"/>
              <a:gd name="T19" fmla="*/ 2147483647 h 11496"/>
              <a:gd name="T20" fmla="*/ 2147483647 w 30720"/>
              <a:gd name="T21" fmla="*/ 2147483647 h 11496"/>
              <a:gd name="T22" fmla="*/ 2147483647 w 30720"/>
              <a:gd name="T23" fmla="*/ 2147483647 h 11496"/>
              <a:gd name="T24" fmla="*/ 2147483647 w 30720"/>
              <a:gd name="T25" fmla="*/ 2147483647 h 11496"/>
              <a:gd name="T26" fmla="*/ 2147483647 w 30720"/>
              <a:gd name="T27" fmla="*/ 2147483647 h 11496"/>
              <a:gd name="T28" fmla="*/ 2147483647 w 30720"/>
              <a:gd name="T29" fmla="*/ 2147483647 h 11496"/>
              <a:gd name="T30" fmla="*/ 2147483647 w 30720"/>
              <a:gd name="T31" fmla="*/ 2147483647 h 11496"/>
              <a:gd name="T32" fmla="*/ 2147483647 w 30720"/>
              <a:gd name="T33" fmla="*/ 2147483647 h 11496"/>
              <a:gd name="T34" fmla="*/ 2147483647 w 30720"/>
              <a:gd name="T35" fmla="*/ 2147483647 h 11496"/>
              <a:gd name="T36" fmla="*/ 2147483647 w 30720"/>
              <a:gd name="T37" fmla="*/ 2147483647 h 11496"/>
              <a:gd name="T38" fmla="*/ 2147483647 w 30720"/>
              <a:gd name="T39" fmla="*/ 2147483647 h 11496"/>
              <a:gd name="T40" fmla="*/ 2147483647 w 30720"/>
              <a:gd name="T41" fmla="*/ 2147483647 h 11496"/>
              <a:gd name="T42" fmla="*/ 2147483647 w 30720"/>
              <a:gd name="T43" fmla="*/ 2147483647 h 11496"/>
              <a:gd name="T44" fmla="*/ 2147483647 w 30720"/>
              <a:gd name="T45" fmla="*/ 2147483647 h 11496"/>
              <a:gd name="T46" fmla="*/ 2147483647 w 30720"/>
              <a:gd name="T47" fmla="*/ 2147483647 h 11496"/>
              <a:gd name="T48" fmla="*/ 2147483647 w 30720"/>
              <a:gd name="T49" fmla="*/ 2147483647 h 11496"/>
              <a:gd name="T50" fmla="*/ 2147483647 w 30720"/>
              <a:gd name="T51" fmla="*/ 2147483647 h 11496"/>
              <a:gd name="T52" fmla="*/ 2147483647 w 30720"/>
              <a:gd name="T53" fmla="*/ 2147483647 h 11496"/>
              <a:gd name="T54" fmla="*/ 2147483647 w 30720"/>
              <a:gd name="T55" fmla="*/ 2147483647 h 11496"/>
              <a:gd name="T56" fmla="*/ 2147483647 w 30720"/>
              <a:gd name="T57" fmla="*/ 2147483647 h 11496"/>
              <a:gd name="T58" fmla="*/ 2147483647 w 30720"/>
              <a:gd name="T59" fmla="*/ 2147483647 h 11496"/>
              <a:gd name="T60" fmla="*/ 2147483647 w 30720"/>
              <a:gd name="T61" fmla="*/ 2147483647 h 11496"/>
              <a:gd name="T62" fmla="*/ 2147483647 w 30720"/>
              <a:gd name="T63" fmla="*/ 2147483647 h 11496"/>
              <a:gd name="T64" fmla="*/ 2147483647 w 30720"/>
              <a:gd name="T65" fmla="*/ 2147483647 h 11496"/>
              <a:gd name="T66" fmla="*/ 2147483647 w 30720"/>
              <a:gd name="T67" fmla="*/ 2147483647 h 11496"/>
              <a:gd name="T68" fmla="*/ 2147483647 w 30720"/>
              <a:gd name="T69" fmla="*/ 2147483647 h 11496"/>
              <a:gd name="T70" fmla="*/ 2147483647 w 30720"/>
              <a:gd name="T71" fmla="*/ 2147483647 h 11496"/>
              <a:gd name="T72" fmla="*/ 2147483647 w 30720"/>
              <a:gd name="T73" fmla="*/ 2147483647 h 11496"/>
              <a:gd name="T74" fmla="*/ 2147483647 w 30720"/>
              <a:gd name="T75" fmla="*/ 2147483647 h 11496"/>
              <a:gd name="T76" fmla="*/ 2147483647 w 30720"/>
              <a:gd name="T77" fmla="*/ 2147483647 h 11496"/>
              <a:gd name="T78" fmla="*/ 2147483647 w 30720"/>
              <a:gd name="T79" fmla="*/ 2147483647 h 11496"/>
              <a:gd name="T80" fmla="*/ 2147483647 w 30720"/>
              <a:gd name="T81" fmla="*/ 2147483647 h 11496"/>
              <a:gd name="T82" fmla="*/ 2147483647 w 30720"/>
              <a:gd name="T83" fmla="*/ 2147483647 h 11496"/>
              <a:gd name="T84" fmla="*/ 2147483647 w 30720"/>
              <a:gd name="T85" fmla="*/ 2147483647 h 11496"/>
              <a:gd name="T86" fmla="*/ 2147483647 w 30720"/>
              <a:gd name="T87" fmla="*/ 2147483647 h 11496"/>
              <a:gd name="T88" fmla="*/ 2147483647 w 30720"/>
              <a:gd name="T89" fmla="*/ 2147483647 h 11496"/>
              <a:gd name="T90" fmla="*/ 2147483647 w 30720"/>
              <a:gd name="T91" fmla="*/ 2147483647 h 11496"/>
              <a:gd name="T92" fmla="*/ 2147483647 w 30720"/>
              <a:gd name="T93" fmla="*/ 2147483647 h 11496"/>
              <a:gd name="T94" fmla="*/ 2147483647 w 30720"/>
              <a:gd name="T95" fmla="*/ 2147483647 h 11496"/>
              <a:gd name="T96" fmla="*/ 2147483647 w 30720"/>
              <a:gd name="T97" fmla="*/ 2147483647 h 11496"/>
              <a:gd name="T98" fmla="*/ 2147483647 w 30720"/>
              <a:gd name="T99" fmla="*/ 2147483647 h 11496"/>
              <a:gd name="T100" fmla="*/ 2147483647 w 30720"/>
              <a:gd name="T101" fmla="*/ 2147483647 h 11496"/>
              <a:gd name="T102" fmla="*/ 2147483647 w 30720"/>
              <a:gd name="T103" fmla="*/ 2147483647 h 11496"/>
              <a:gd name="T104" fmla="*/ 2147483647 w 30720"/>
              <a:gd name="T105" fmla="*/ 2147483647 h 11496"/>
              <a:gd name="T106" fmla="*/ 2147483647 w 30720"/>
              <a:gd name="T107" fmla="*/ 2147483647 h 11496"/>
              <a:gd name="T108" fmla="*/ 2147483647 w 30720"/>
              <a:gd name="T109" fmla="*/ 2147483647 h 11496"/>
              <a:gd name="T110" fmla="*/ 2147483647 w 30720"/>
              <a:gd name="T111" fmla="*/ 2147483647 h 11496"/>
              <a:gd name="T112" fmla="*/ 2147483647 w 30720"/>
              <a:gd name="T113" fmla="*/ 2147483647 h 11496"/>
              <a:gd name="T114" fmla="*/ 2147483647 w 30720"/>
              <a:gd name="T115" fmla="*/ 2147483647 h 11496"/>
              <a:gd name="T116" fmla="*/ 2147483647 w 30720"/>
              <a:gd name="T117" fmla="*/ 2147483647 h 11496"/>
              <a:gd name="T118" fmla="*/ 2147483647 w 30720"/>
              <a:gd name="T119" fmla="*/ 2147483647 h 11496"/>
              <a:gd name="T120" fmla="*/ 2147483647 w 30720"/>
              <a:gd name="T121" fmla="*/ 2147483647 h 11496"/>
              <a:gd name="T122" fmla="*/ 2147483647 w 30720"/>
              <a:gd name="T123" fmla="*/ 2147483647 h 11496"/>
              <a:gd name="T124" fmla="*/ 2147483647 w 30720"/>
              <a:gd name="T125" fmla="*/ 2147483647 h 1149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30720"/>
              <a:gd name="T190" fmla="*/ 0 h 11496"/>
              <a:gd name="T191" fmla="*/ 30720 w 30720"/>
              <a:gd name="T192" fmla="*/ 11496 h 1149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30720" h="11496">
                <a:moveTo>
                  <a:pt x="29285" y="7403"/>
                </a:moveTo>
                <a:lnTo>
                  <a:pt x="29285" y="7403"/>
                </a:lnTo>
                <a:lnTo>
                  <a:pt x="29232" y="7379"/>
                </a:lnTo>
                <a:lnTo>
                  <a:pt x="29180" y="7357"/>
                </a:lnTo>
                <a:lnTo>
                  <a:pt x="29127" y="7336"/>
                </a:lnTo>
                <a:lnTo>
                  <a:pt x="29073" y="7316"/>
                </a:lnTo>
                <a:lnTo>
                  <a:pt x="29020" y="7298"/>
                </a:lnTo>
                <a:lnTo>
                  <a:pt x="28966" y="7280"/>
                </a:lnTo>
                <a:lnTo>
                  <a:pt x="28913" y="7264"/>
                </a:lnTo>
                <a:lnTo>
                  <a:pt x="28859" y="7251"/>
                </a:lnTo>
                <a:lnTo>
                  <a:pt x="28804" y="7237"/>
                </a:lnTo>
                <a:lnTo>
                  <a:pt x="28750" y="7226"/>
                </a:lnTo>
                <a:lnTo>
                  <a:pt x="28697" y="7216"/>
                </a:lnTo>
                <a:lnTo>
                  <a:pt x="28643" y="7208"/>
                </a:lnTo>
                <a:lnTo>
                  <a:pt x="28589" y="7202"/>
                </a:lnTo>
                <a:lnTo>
                  <a:pt x="28535" y="7198"/>
                </a:lnTo>
                <a:lnTo>
                  <a:pt x="28482" y="7195"/>
                </a:lnTo>
                <a:lnTo>
                  <a:pt x="28429" y="7194"/>
                </a:lnTo>
                <a:lnTo>
                  <a:pt x="28376" y="7194"/>
                </a:lnTo>
                <a:lnTo>
                  <a:pt x="28322" y="7197"/>
                </a:lnTo>
                <a:lnTo>
                  <a:pt x="28269" y="7201"/>
                </a:lnTo>
                <a:lnTo>
                  <a:pt x="28217" y="7207"/>
                </a:lnTo>
                <a:lnTo>
                  <a:pt x="28165" y="7215"/>
                </a:lnTo>
                <a:lnTo>
                  <a:pt x="28113" y="7226"/>
                </a:lnTo>
                <a:lnTo>
                  <a:pt x="28062" y="7238"/>
                </a:lnTo>
                <a:lnTo>
                  <a:pt x="28011" y="7253"/>
                </a:lnTo>
                <a:lnTo>
                  <a:pt x="27960" y="7270"/>
                </a:lnTo>
                <a:lnTo>
                  <a:pt x="27910" y="7289"/>
                </a:lnTo>
                <a:lnTo>
                  <a:pt x="27861" y="7310"/>
                </a:lnTo>
                <a:lnTo>
                  <a:pt x="27812" y="7334"/>
                </a:lnTo>
                <a:lnTo>
                  <a:pt x="27763" y="7360"/>
                </a:lnTo>
                <a:lnTo>
                  <a:pt x="27717" y="7388"/>
                </a:lnTo>
                <a:lnTo>
                  <a:pt x="27670" y="7418"/>
                </a:lnTo>
                <a:lnTo>
                  <a:pt x="27623" y="7452"/>
                </a:lnTo>
                <a:lnTo>
                  <a:pt x="27600" y="7473"/>
                </a:lnTo>
                <a:lnTo>
                  <a:pt x="27578" y="7494"/>
                </a:lnTo>
                <a:lnTo>
                  <a:pt x="27556" y="7516"/>
                </a:lnTo>
                <a:lnTo>
                  <a:pt x="27535" y="7539"/>
                </a:lnTo>
                <a:lnTo>
                  <a:pt x="27515" y="7562"/>
                </a:lnTo>
                <a:lnTo>
                  <a:pt x="27495" y="7586"/>
                </a:lnTo>
                <a:lnTo>
                  <a:pt x="27476" y="7611"/>
                </a:lnTo>
                <a:lnTo>
                  <a:pt x="27457" y="7636"/>
                </a:lnTo>
                <a:lnTo>
                  <a:pt x="27440" y="7662"/>
                </a:lnTo>
                <a:lnTo>
                  <a:pt x="27422" y="7689"/>
                </a:lnTo>
                <a:lnTo>
                  <a:pt x="27405" y="7716"/>
                </a:lnTo>
                <a:lnTo>
                  <a:pt x="27390" y="7743"/>
                </a:lnTo>
                <a:lnTo>
                  <a:pt x="27374" y="7771"/>
                </a:lnTo>
                <a:lnTo>
                  <a:pt x="27360" y="7799"/>
                </a:lnTo>
                <a:lnTo>
                  <a:pt x="27345" y="7827"/>
                </a:lnTo>
                <a:lnTo>
                  <a:pt x="27332" y="7857"/>
                </a:lnTo>
                <a:lnTo>
                  <a:pt x="27319" y="7887"/>
                </a:lnTo>
                <a:lnTo>
                  <a:pt x="27307" y="7916"/>
                </a:lnTo>
                <a:lnTo>
                  <a:pt x="27296" y="7946"/>
                </a:lnTo>
                <a:lnTo>
                  <a:pt x="27286" y="7976"/>
                </a:lnTo>
                <a:lnTo>
                  <a:pt x="27276" y="8006"/>
                </a:lnTo>
                <a:lnTo>
                  <a:pt x="27268" y="8038"/>
                </a:lnTo>
                <a:lnTo>
                  <a:pt x="27260" y="8069"/>
                </a:lnTo>
                <a:lnTo>
                  <a:pt x="27252" y="8099"/>
                </a:lnTo>
                <a:lnTo>
                  <a:pt x="27246" y="8130"/>
                </a:lnTo>
                <a:lnTo>
                  <a:pt x="27241" y="8161"/>
                </a:lnTo>
                <a:lnTo>
                  <a:pt x="27236" y="8193"/>
                </a:lnTo>
                <a:lnTo>
                  <a:pt x="27231" y="8224"/>
                </a:lnTo>
                <a:lnTo>
                  <a:pt x="27228" y="8255"/>
                </a:lnTo>
                <a:lnTo>
                  <a:pt x="27226" y="8286"/>
                </a:lnTo>
                <a:lnTo>
                  <a:pt x="27225" y="8318"/>
                </a:lnTo>
                <a:lnTo>
                  <a:pt x="27224" y="8348"/>
                </a:lnTo>
                <a:lnTo>
                  <a:pt x="27225" y="8379"/>
                </a:lnTo>
                <a:lnTo>
                  <a:pt x="27226" y="8409"/>
                </a:lnTo>
                <a:lnTo>
                  <a:pt x="27228" y="8440"/>
                </a:lnTo>
                <a:lnTo>
                  <a:pt x="27231" y="8471"/>
                </a:lnTo>
                <a:lnTo>
                  <a:pt x="27236" y="8500"/>
                </a:lnTo>
                <a:lnTo>
                  <a:pt x="27241" y="8530"/>
                </a:lnTo>
                <a:lnTo>
                  <a:pt x="27247" y="8559"/>
                </a:lnTo>
                <a:lnTo>
                  <a:pt x="27254" y="8588"/>
                </a:lnTo>
                <a:lnTo>
                  <a:pt x="27263" y="8617"/>
                </a:lnTo>
                <a:lnTo>
                  <a:pt x="27271" y="8645"/>
                </a:lnTo>
                <a:lnTo>
                  <a:pt x="27281" y="8674"/>
                </a:lnTo>
                <a:lnTo>
                  <a:pt x="27293" y="8701"/>
                </a:lnTo>
                <a:lnTo>
                  <a:pt x="27304" y="8728"/>
                </a:lnTo>
                <a:lnTo>
                  <a:pt x="27318" y="8754"/>
                </a:lnTo>
                <a:lnTo>
                  <a:pt x="27331" y="8780"/>
                </a:lnTo>
                <a:lnTo>
                  <a:pt x="27347" y="8805"/>
                </a:lnTo>
                <a:lnTo>
                  <a:pt x="27364" y="8830"/>
                </a:lnTo>
                <a:lnTo>
                  <a:pt x="27381" y="8854"/>
                </a:lnTo>
                <a:lnTo>
                  <a:pt x="27399" y="8876"/>
                </a:lnTo>
                <a:lnTo>
                  <a:pt x="27419" y="8899"/>
                </a:lnTo>
                <a:lnTo>
                  <a:pt x="27440" y="8921"/>
                </a:lnTo>
                <a:lnTo>
                  <a:pt x="27462" y="8943"/>
                </a:lnTo>
                <a:lnTo>
                  <a:pt x="27484" y="8963"/>
                </a:lnTo>
                <a:lnTo>
                  <a:pt x="27509" y="8983"/>
                </a:lnTo>
                <a:lnTo>
                  <a:pt x="27534" y="9001"/>
                </a:lnTo>
                <a:lnTo>
                  <a:pt x="27560" y="9019"/>
                </a:lnTo>
                <a:lnTo>
                  <a:pt x="27589" y="9036"/>
                </a:lnTo>
                <a:lnTo>
                  <a:pt x="27618" y="9052"/>
                </a:lnTo>
                <a:lnTo>
                  <a:pt x="27648" y="9067"/>
                </a:lnTo>
                <a:lnTo>
                  <a:pt x="27679" y="9081"/>
                </a:lnTo>
                <a:lnTo>
                  <a:pt x="27711" y="9094"/>
                </a:lnTo>
                <a:lnTo>
                  <a:pt x="27746" y="9106"/>
                </a:lnTo>
                <a:lnTo>
                  <a:pt x="27734" y="9013"/>
                </a:lnTo>
                <a:lnTo>
                  <a:pt x="27730" y="8964"/>
                </a:lnTo>
                <a:lnTo>
                  <a:pt x="27727" y="8916"/>
                </a:lnTo>
                <a:lnTo>
                  <a:pt x="27724" y="8866"/>
                </a:lnTo>
                <a:lnTo>
                  <a:pt x="27722" y="8816"/>
                </a:lnTo>
                <a:lnTo>
                  <a:pt x="27721" y="8767"/>
                </a:lnTo>
                <a:lnTo>
                  <a:pt x="27721" y="8717"/>
                </a:lnTo>
                <a:lnTo>
                  <a:pt x="27722" y="8667"/>
                </a:lnTo>
                <a:lnTo>
                  <a:pt x="27725" y="8617"/>
                </a:lnTo>
                <a:lnTo>
                  <a:pt x="27729" y="8568"/>
                </a:lnTo>
                <a:lnTo>
                  <a:pt x="27734" y="8519"/>
                </a:lnTo>
                <a:lnTo>
                  <a:pt x="27743" y="8472"/>
                </a:lnTo>
                <a:lnTo>
                  <a:pt x="27752" y="8425"/>
                </a:lnTo>
                <a:lnTo>
                  <a:pt x="27763" y="8378"/>
                </a:lnTo>
                <a:lnTo>
                  <a:pt x="27776" y="8333"/>
                </a:lnTo>
                <a:lnTo>
                  <a:pt x="27783" y="8311"/>
                </a:lnTo>
                <a:lnTo>
                  <a:pt x="27792" y="8289"/>
                </a:lnTo>
                <a:lnTo>
                  <a:pt x="27800" y="8268"/>
                </a:lnTo>
                <a:lnTo>
                  <a:pt x="27809" y="8247"/>
                </a:lnTo>
                <a:lnTo>
                  <a:pt x="27820" y="8226"/>
                </a:lnTo>
                <a:lnTo>
                  <a:pt x="27829" y="8206"/>
                </a:lnTo>
                <a:lnTo>
                  <a:pt x="27840" y="8185"/>
                </a:lnTo>
                <a:lnTo>
                  <a:pt x="27852" y="8167"/>
                </a:lnTo>
                <a:lnTo>
                  <a:pt x="27864" y="8148"/>
                </a:lnTo>
                <a:lnTo>
                  <a:pt x="27877" y="8129"/>
                </a:lnTo>
                <a:lnTo>
                  <a:pt x="27890" y="8112"/>
                </a:lnTo>
                <a:lnTo>
                  <a:pt x="27905" y="8094"/>
                </a:lnTo>
                <a:lnTo>
                  <a:pt x="27921" y="8077"/>
                </a:lnTo>
                <a:lnTo>
                  <a:pt x="27936" y="8061"/>
                </a:lnTo>
                <a:lnTo>
                  <a:pt x="27953" y="8045"/>
                </a:lnTo>
                <a:lnTo>
                  <a:pt x="27970" y="8029"/>
                </a:lnTo>
                <a:lnTo>
                  <a:pt x="27987" y="8015"/>
                </a:lnTo>
                <a:lnTo>
                  <a:pt x="28006" y="8001"/>
                </a:lnTo>
                <a:lnTo>
                  <a:pt x="28026" y="7988"/>
                </a:lnTo>
                <a:lnTo>
                  <a:pt x="28047" y="7975"/>
                </a:lnTo>
                <a:lnTo>
                  <a:pt x="28067" y="7963"/>
                </a:lnTo>
                <a:lnTo>
                  <a:pt x="28089" y="7951"/>
                </a:lnTo>
                <a:lnTo>
                  <a:pt x="28112" y="7941"/>
                </a:lnTo>
                <a:lnTo>
                  <a:pt x="28136" y="7931"/>
                </a:lnTo>
                <a:lnTo>
                  <a:pt x="28160" y="7922"/>
                </a:lnTo>
                <a:lnTo>
                  <a:pt x="28186" y="7914"/>
                </a:lnTo>
                <a:lnTo>
                  <a:pt x="28212" y="7906"/>
                </a:lnTo>
                <a:lnTo>
                  <a:pt x="28240" y="7899"/>
                </a:lnTo>
                <a:lnTo>
                  <a:pt x="28268" y="7893"/>
                </a:lnTo>
                <a:lnTo>
                  <a:pt x="28298" y="7889"/>
                </a:lnTo>
                <a:lnTo>
                  <a:pt x="28328" y="7885"/>
                </a:lnTo>
                <a:lnTo>
                  <a:pt x="28358" y="7880"/>
                </a:lnTo>
                <a:lnTo>
                  <a:pt x="28384" y="7882"/>
                </a:lnTo>
                <a:lnTo>
                  <a:pt x="28410" y="7883"/>
                </a:lnTo>
                <a:lnTo>
                  <a:pt x="28435" y="7884"/>
                </a:lnTo>
                <a:lnTo>
                  <a:pt x="28460" y="7887"/>
                </a:lnTo>
                <a:lnTo>
                  <a:pt x="28485" y="7890"/>
                </a:lnTo>
                <a:lnTo>
                  <a:pt x="28510" y="7893"/>
                </a:lnTo>
                <a:lnTo>
                  <a:pt x="28535" y="7898"/>
                </a:lnTo>
                <a:lnTo>
                  <a:pt x="28559" y="7903"/>
                </a:lnTo>
                <a:lnTo>
                  <a:pt x="28583" y="7909"/>
                </a:lnTo>
                <a:lnTo>
                  <a:pt x="28607" y="7915"/>
                </a:lnTo>
                <a:lnTo>
                  <a:pt x="28630" y="7922"/>
                </a:lnTo>
                <a:lnTo>
                  <a:pt x="28654" y="7929"/>
                </a:lnTo>
                <a:lnTo>
                  <a:pt x="28676" y="7938"/>
                </a:lnTo>
                <a:lnTo>
                  <a:pt x="28699" y="7947"/>
                </a:lnTo>
                <a:lnTo>
                  <a:pt x="28721" y="7956"/>
                </a:lnTo>
                <a:lnTo>
                  <a:pt x="28743" y="7966"/>
                </a:lnTo>
                <a:lnTo>
                  <a:pt x="28765" y="7976"/>
                </a:lnTo>
                <a:lnTo>
                  <a:pt x="28787" y="7988"/>
                </a:lnTo>
                <a:lnTo>
                  <a:pt x="28808" y="7999"/>
                </a:lnTo>
                <a:lnTo>
                  <a:pt x="28828" y="8012"/>
                </a:lnTo>
                <a:lnTo>
                  <a:pt x="28869" y="8038"/>
                </a:lnTo>
                <a:lnTo>
                  <a:pt x="28908" y="8065"/>
                </a:lnTo>
                <a:lnTo>
                  <a:pt x="28945" y="8095"/>
                </a:lnTo>
                <a:lnTo>
                  <a:pt x="28981" y="8126"/>
                </a:lnTo>
                <a:lnTo>
                  <a:pt x="29016" y="8159"/>
                </a:lnTo>
                <a:lnTo>
                  <a:pt x="29048" y="8195"/>
                </a:lnTo>
                <a:lnTo>
                  <a:pt x="29078" y="8231"/>
                </a:lnTo>
                <a:lnTo>
                  <a:pt x="29107" y="8270"/>
                </a:lnTo>
                <a:lnTo>
                  <a:pt x="29134" y="8309"/>
                </a:lnTo>
                <a:lnTo>
                  <a:pt x="29159" y="8351"/>
                </a:lnTo>
                <a:lnTo>
                  <a:pt x="29182" y="8394"/>
                </a:lnTo>
                <a:lnTo>
                  <a:pt x="29202" y="8436"/>
                </a:lnTo>
                <a:lnTo>
                  <a:pt x="29221" y="8481"/>
                </a:lnTo>
                <a:lnTo>
                  <a:pt x="29229" y="8504"/>
                </a:lnTo>
                <a:lnTo>
                  <a:pt x="29238" y="8527"/>
                </a:lnTo>
                <a:lnTo>
                  <a:pt x="29245" y="8551"/>
                </a:lnTo>
                <a:lnTo>
                  <a:pt x="29251" y="8574"/>
                </a:lnTo>
                <a:lnTo>
                  <a:pt x="29257" y="8598"/>
                </a:lnTo>
                <a:lnTo>
                  <a:pt x="29263" y="8621"/>
                </a:lnTo>
                <a:lnTo>
                  <a:pt x="29268" y="8645"/>
                </a:lnTo>
                <a:lnTo>
                  <a:pt x="29272" y="8670"/>
                </a:lnTo>
                <a:lnTo>
                  <a:pt x="29275" y="8694"/>
                </a:lnTo>
                <a:lnTo>
                  <a:pt x="29278" y="8719"/>
                </a:lnTo>
                <a:lnTo>
                  <a:pt x="29280" y="8744"/>
                </a:lnTo>
                <a:lnTo>
                  <a:pt x="29282" y="8769"/>
                </a:lnTo>
                <a:lnTo>
                  <a:pt x="29283" y="8794"/>
                </a:lnTo>
                <a:lnTo>
                  <a:pt x="29283" y="8820"/>
                </a:lnTo>
                <a:lnTo>
                  <a:pt x="29283" y="8845"/>
                </a:lnTo>
                <a:lnTo>
                  <a:pt x="29282" y="8871"/>
                </a:lnTo>
                <a:lnTo>
                  <a:pt x="29280" y="8897"/>
                </a:lnTo>
                <a:lnTo>
                  <a:pt x="29278" y="8922"/>
                </a:lnTo>
                <a:lnTo>
                  <a:pt x="29271" y="8974"/>
                </a:lnTo>
                <a:lnTo>
                  <a:pt x="29262" y="9024"/>
                </a:lnTo>
                <a:lnTo>
                  <a:pt x="29251" y="9074"/>
                </a:lnTo>
                <a:lnTo>
                  <a:pt x="29238" y="9123"/>
                </a:lnTo>
                <a:lnTo>
                  <a:pt x="29223" y="9171"/>
                </a:lnTo>
                <a:lnTo>
                  <a:pt x="29206" y="9219"/>
                </a:lnTo>
                <a:lnTo>
                  <a:pt x="29188" y="9265"/>
                </a:lnTo>
                <a:lnTo>
                  <a:pt x="29167" y="9310"/>
                </a:lnTo>
                <a:lnTo>
                  <a:pt x="29144" y="9355"/>
                </a:lnTo>
                <a:lnTo>
                  <a:pt x="29120" y="9398"/>
                </a:lnTo>
                <a:lnTo>
                  <a:pt x="29094" y="9441"/>
                </a:lnTo>
                <a:lnTo>
                  <a:pt x="29067" y="9481"/>
                </a:lnTo>
                <a:lnTo>
                  <a:pt x="29038" y="9522"/>
                </a:lnTo>
                <a:lnTo>
                  <a:pt x="29006" y="9560"/>
                </a:lnTo>
                <a:lnTo>
                  <a:pt x="28974" y="9599"/>
                </a:lnTo>
                <a:lnTo>
                  <a:pt x="28941" y="9635"/>
                </a:lnTo>
                <a:lnTo>
                  <a:pt x="28905" y="9671"/>
                </a:lnTo>
                <a:lnTo>
                  <a:pt x="28869" y="9704"/>
                </a:lnTo>
                <a:lnTo>
                  <a:pt x="28831" y="9737"/>
                </a:lnTo>
                <a:lnTo>
                  <a:pt x="28792" y="9768"/>
                </a:lnTo>
                <a:lnTo>
                  <a:pt x="28751" y="9798"/>
                </a:lnTo>
                <a:lnTo>
                  <a:pt x="28710" y="9827"/>
                </a:lnTo>
                <a:lnTo>
                  <a:pt x="28666" y="9854"/>
                </a:lnTo>
                <a:lnTo>
                  <a:pt x="28622" y="9879"/>
                </a:lnTo>
                <a:lnTo>
                  <a:pt x="28578" y="9903"/>
                </a:lnTo>
                <a:lnTo>
                  <a:pt x="28532" y="9926"/>
                </a:lnTo>
                <a:lnTo>
                  <a:pt x="28484" y="9946"/>
                </a:lnTo>
                <a:lnTo>
                  <a:pt x="28436" y="9965"/>
                </a:lnTo>
                <a:lnTo>
                  <a:pt x="28387" y="9983"/>
                </a:lnTo>
                <a:lnTo>
                  <a:pt x="28337" y="9999"/>
                </a:lnTo>
                <a:lnTo>
                  <a:pt x="28287" y="10013"/>
                </a:lnTo>
                <a:lnTo>
                  <a:pt x="28236" y="10025"/>
                </a:lnTo>
                <a:lnTo>
                  <a:pt x="28189" y="10031"/>
                </a:lnTo>
                <a:lnTo>
                  <a:pt x="28143" y="10035"/>
                </a:lnTo>
                <a:lnTo>
                  <a:pt x="28098" y="10038"/>
                </a:lnTo>
                <a:lnTo>
                  <a:pt x="28052" y="10040"/>
                </a:lnTo>
                <a:lnTo>
                  <a:pt x="28006" y="10041"/>
                </a:lnTo>
                <a:lnTo>
                  <a:pt x="27960" y="10040"/>
                </a:lnTo>
                <a:lnTo>
                  <a:pt x="27915" y="10039"/>
                </a:lnTo>
                <a:lnTo>
                  <a:pt x="27870" y="10036"/>
                </a:lnTo>
                <a:lnTo>
                  <a:pt x="27825" y="10033"/>
                </a:lnTo>
                <a:lnTo>
                  <a:pt x="27780" y="10028"/>
                </a:lnTo>
                <a:lnTo>
                  <a:pt x="27735" y="10021"/>
                </a:lnTo>
                <a:lnTo>
                  <a:pt x="27691" y="10014"/>
                </a:lnTo>
                <a:lnTo>
                  <a:pt x="27647" y="10005"/>
                </a:lnTo>
                <a:lnTo>
                  <a:pt x="27602" y="9995"/>
                </a:lnTo>
                <a:lnTo>
                  <a:pt x="27559" y="9984"/>
                </a:lnTo>
                <a:lnTo>
                  <a:pt x="27516" y="9972"/>
                </a:lnTo>
                <a:lnTo>
                  <a:pt x="27473" y="9958"/>
                </a:lnTo>
                <a:lnTo>
                  <a:pt x="27430" y="9943"/>
                </a:lnTo>
                <a:lnTo>
                  <a:pt x="27388" y="9928"/>
                </a:lnTo>
                <a:lnTo>
                  <a:pt x="27346" y="9910"/>
                </a:lnTo>
                <a:lnTo>
                  <a:pt x="27305" y="9891"/>
                </a:lnTo>
                <a:lnTo>
                  <a:pt x="27265" y="9871"/>
                </a:lnTo>
                <a:lnTo>
                  <a:pt x="27224" y="9850"/>
                </a:lnTo>
                <a:lnTo>
                  <a:pt x="27185" y="9828"/>
                </a:lnTo>
                <a:lnTo>
                  <a:pt x="27145" y="9803"/>
                </a:lnTo>
                <a:lnTo>
                  <a:pt x="27107" y="9778"/>
                </a:lnTo>
                <a:lnTo>
                  <a:pt x="27068" y="9751"/>
                </a:lnTo>
                <a:lnTo>
                  <a:pt x="27031" y="9723"/>
                </a:lnTo>
                <a:lnTo>
                  <a:pt x="26994" y="9693"/>
                </a:lnTo>
                <a:lnTo>
                  <a:pt x="26958" y="9662"/>
                </a:lnTo>
                <a:lnTo>
                  <a:pt x="26922" y="9630"/>
                </a:lnTo>
                <a:lnTo>
                  <a:pt x="26888" y="9597"/>
                </a:lnTo>
                <a:lnTo>
                  <a:pt x="26854" y="9559"/>
                </a:lnTo>
                <a:lnTo>
                  <a:pt x="26821" y="9521"/>
                </a:lnTo>
                <a:lnTo>
                  <a:pt x="26790" y="9482"/>
                </a:lnTo>
                <a:lnTo>
                  <a:pt x="26761" y="9443"/>
                </a:lnTo>
                <a:lnTo>
                  <a:pt x="26732" y="9403"/>
                </a:lnTo>
                <a:lnTo>
                  <a:pt x="26705" y="9364"/>
                </a:lnTo>
                <a:lnTo>
                  <a:pt x="26679" y="9323"/>
                </a:lnTo>
                <a:lnTo>
                  <a:pt x="26655" y="9282"/>
                </a:lnTo>
                <a:lnTo>
                  <a:pt x="26631" y="9241"/>
                </a:lnTo>
                <a:lnTo>
                  <a:pt x="26609" y="9199"/>
                </a:lnTo>
                <a:lnTo>
                  <a:pt x="26588" y="9157"/>
                </a:lnTo>
                <a:lnTo>
                  <a:pt x="26568" y="9115"/>
                </a:lnTo>
                <a:lnTo>
                  <a:pt x="26551" y="9073"/>
                </a:lnTo>
                <a:lnTo>
                  <a:pt x="26533" y="9029"/>
                </a:lnTo>
                <a:lnTo>
                  <a:pt x="26517" y="8987"/>
                </a:lnTo>
                <a:lnTo>
                  <a:pt x="26503" y="8943"/>
                </a:lnTo>
                <a:lnTo>
                  <a:pt x="26489" y="8900"/>
                </a:lnTo>
                <a:lnTo>
                  <a:pt x="26477" y="8857"/>
                </a:lnTo>
                <a:lnTo>
                  <a:pt x="26466" y="8812"/>
                </a:lnTo>
                <a:lnTo>
                  <a:pt x="26456" y="8768"/>
                </a:lnTo>
                <a:lnTo>
                  <a:pt x="26448" y="8723"/>
                </a:lnTo>
                <a:lnTo>
                  <a:pt x="26440" y="8680"/>
                </a:lnTo>
                <a:lnTo>
                  <a:pt x="26434" y="8635"/>
                </a:lnTo>
                <a:lnTo>
                  <a:pt x="26429" y="8590"/>
                </a:lnTo>
                <a:lnTo>
                  <a:pt x="26425" y="8546"/>
                </a:lnTo>
                <a:lnTo>
                  <a:pt x="26422" y="8501"/>
                </a:lnTo>
                <a:lnTo>
                  <a:pt x="26421" y="8456"/>
                </a:lnTo>
                <a:lnTo>
                  <a:pt x="26419" y="8412"/>
                </a:lnTo>
                <a:lnTo>
                  <a:pt x="26419" y="8368"/>
                </a:lnTo>
                <a:lnTo>
                  <a:pt x="26422" y="8323"/>
                </a:lnTo>
                <a:lnTo>
                  <a:pt x="26425" y="8278"/>
                </a:lnTo>
                <a:lnTo>
                  <a:pt x="26428" y="8233"/>
                </a:lnTo>
                <a:lnTo>
                  <a:pt x="26433" y="8189"/>
                </a:lnTo>
                <a:lnTo>
                  <a:pt x="26439" y="8145"/>
                </a:lnTo>
                <a:lnTo>
                  <a:pt x="26445" y="8100"/>
                </a:lnTo>
                <a:lnTo>
                  <a:pt x="26454" y="8056"/>
                </a:lnTo>
                <a:lnTo>
                  <a:pt x="26463" y="8013"/>
                </a:lnTo>
                <a:lnTo>
                  <a:pt x="26473" y="7969"/>
                </a:lnTo>
                <a:lnTo>
                  <a:pt x="26484" y="7925"/>
                </a:lnTo>
                <a:lnTo>
                  <a:pt x="26497" y="7882"/>
                </a:lnTo>
                <a:lnTo>
                  <a:pt x="26509" y="7839"/>
                </a:lnTo>
                <a:lnTo>
                  <a:pt x="26524" y="7796"/>
                </a:lnTo>
                <a:lnTo>
                  <a:pt x="26539" y="7754"/>
                </a:lnTo>
                <a:lnTo>
                  <a:pt x="26555" y="7711"/>
                </a:lnTo>
                <a:lnTo>
                  <a:pt x="26571" y="7669"/>
                </a:lnTo>
                <a:lnTo>
                  <a:pt x="26590" y="7628"/>
                </a:lnTo>
                <a:lnTo>
                  <a:pt x="26609" y="7587"/>
                </a:lnTo>
                <a:lnTo>
                  <a:pt x="26629" y="7546"/>
                </a:lnTo>
                <a:lnTo>
                  <a:pt x="26650" y="7506"/>
                </a:lnTo>
                <a:lnTo>
                  <a:pt x="26671" y="7465"/>
                </a:lnTo>
                <a:lnTo>
                  <a:pt x="26694" y="7426"/>
                </a:lnTo>
                <a:lnTo>
                  <a:pt x="26718" y="7387"/>
                </a:lnTo>
                <a:lnTo>
                  <a:pt x="26743" y="7349"/>
                </a:lnTo>
                <a:lnTo>
                  <a:pt x="26768" y="7310"/>
                </a:lnTo>
                <a:lnTo>
                  <a:pt x="26795" y="7273"/>
                </a:lnTo>
                <a:lnTo>
                  <a:pt x="26822" y="7236"/>
                </a:lnTo>
                <a:lnTo>
                  <a:pt x="26850" y="7200"/>
                </a:lnTo>
                <a:lnTo>
                  <a:pt x="26880" y="7163"/>
                </a:lnTo>
                <a:lnTo>
                  <a:pt x="26910" y="7128"/>
                </a:lnTo>
                <a:lnTo>
                  <a:pt x="26940" y="7094"/>
                </a:lnTo>
                <a:lnTo>
                  <a:pt x="26971" y="7060"/>
                </a:lnTo>
                <a:lnTo>
                  <a:pt x="27005" y="7027"/>
                </a:lnTo>
                <a:lnTo>
                  <a:pt x="27038" y="6994"/>
                </a:lnTo>
                <a:lnTo>
                  <a:pt x="27071" y="6962"/>
                </a:lnTo>
                <a:lnTo>
                  <a:pt x="27107" y="6933"/>
                </a:lnTo>
                <a:lnTo>
                  <a:pt x="27141" y="6906"/>
                </a:lnTo>
                <a:lnTo>
                  <a:pt x="27176" y="6880"/>
                </a:lnTo>
                <a:lnTo>
                  <a:pt x="27212" y="6854"/>
                </a:lnTo>
                <a:lnTo>
                  <a:pt x="27248" y="6829"/>
                </a:lnTo>
                <a:lnTo>
                  <a:pt x="27285" y="6805"/>
                </a:lnTo>
                <a:lnTo>
                  <a:pt x="27321" y="6782"/>
                </a:lnTo>
                <a:lnTo>
                  <a:pt x="27357" y="6761"/>
                </a:lnTo>
                <a:lnTo>
                  <a:pt x="27395" y="6740"/>
                </a:lnTo>
                <a:lnTo>
                  <a:pt x="27432" y="6719"/>
                </a:lnTo>
                <a:lnTo>
                  <a:pt x="27470" y="6699"/>
                </a:lnTo>
                <a:lnTo>
                  <a:pt x="27508" y="6681"/>
                </a:lnTo>
                <a:lnTo>
                  <a:pt x="27546" y="6663"/>
                </a:lnTo>
                <a:lnTo>
                  <a:pt x="27584" y="6646"/>
                </a:lnTo>
                <a:lnTo>
                  <a:pt x="27623" y="6630"/>
                </a:lnTo>
                <a:lnTo>
                  <a:pt x="27662" y="6615"/>
                </a:lnTo>
                <a:lnTo>
                  <a:pt x="27701" y="6600"/>
                </a:lnTo>
                <a:lnTo>
                  <a:pt x="27741" y="6587"/>
                </a:lnTo>
                <a:lnTo>
                  <a:pt x="27780" y="6573"/>
                </a:lnTo>
                <a:lnTo>
                  <a:pt x="27820" y="6562"/>
                </a:lnTo>
                <a:lnTo>
                  <a:pt x="27859" y="6550"/>
                </a:lnTo>
                <a:lnTo>
                  <a:pt x="27899" y="6540"/>
                </a:lnTo>
                <a:lnTo>
                  <a:pt x="27939" y="6531"/>
                </a:lnTo>
                <a:lnTo>
                  <a:pt x="27980" y="6521"/>
                </a:lnTo>
                <a:lnTo>
                  <a:pt x="28020" y="6514"/>
                </a:lnTo>
                <a:lnTo>
                  <a:pt x="28060" y="6507"/>
                </a:lnTo>
                <a:lnTo>
                  <a:pt x="28101" y="6499"/>
                </a:lnTo>
                <a:lnTo>
                  <a:pt x="28141" y="6494"/>
                </a:lnTo>
                <a:lnTo>
                  <a:pt x="28182" y="6489"/>
                </a:lnTo>
                <a:lnTo>
                  <a:pt x="28223" y="6485"/>
                </a:lnTo>
                <a:lnTo>
                  <a:pt x="28264" y="6482"/>
                </a:lnTo>
                <a:lnTo>
                  <a:pt x="28305" y="6480"/>
                </a:lnTo>
                <a:lnTo>
                  <a:pt x="28345" y="6478"/>
                </a:lnTo>
                <a:lnTo>
                  <a:pt x="28387" y="6477"/>
                </a:lnTo>
                <a:lnTo>
                  <a:pt x="28428" y="6477"/>
                </a:lnTo>
                <a:lnTo>
                  <a:pt x="28468" y="6477"/>
                </a:lnTo>
                <a:lnTo>
                  <a:pt x="28510" y="6479"/>
                </a:lnTo>
                <a:lnTo>
                  <a:pt x="28550" y="6481"/>
                </a:lnTo>
                <a:lnTo>
                  <a:pt x="28592" y="6483"/>
                </a:lnTo>
                <a:lnTo>
                  <a:pt x="28633" y="6486"/>
                </a:lnTo>
                <a:lnTo>
                  <a:pt x="28673" y="6490"/>
                </a:lnTo>
                <a:lnTo>
                  <a:pt x="28715" y="6495"/>
                </a:lnTo>
                <a:lnTo>
                  <a:pt x="28756" y="6501"/>
                </a:lnTo>
                <a:lnTo>
                  <a:pt x="28796" y="6508"/>
                </a:lnTo>
                <a:lnTo>
                  <a:pt x="28837" y="6514"/>
                </a:lnTo>
                <a:lnTo>
                  <a:pt x="28877" y="6522"/>
                </a:lnTo>
                <a:lnTo>
                  <a:pt x="28918" y="6531"/>
                </a:lnTo>
                <a:lnTo>
                  <a:pt x="28959" y="6540"/>
                </a:lnTo>
                <a:lnTo>
                  <a:pt x="28999" y="6549"/>
                </a:lnTo>
                <a:lnTo>
                  <a:pt x="29040" y="6560"/>
                </a:lnTo>
                <a:lnTo>
                  <a:pt x="29079" y="6571"/>
                </a:lnTo>
                <a:lnTo>
                  <a:pt x="29119" y="6584"/>
                </a:lnTo>
                <a:lnTo>
                  <a:pt x="29159" y="6596"/>
                </a:lnTo>
                <a:lnTo>
                  <a:pt x="29199" y="6610"/>
                </a:lnTo>
                <a:lnTo>
                  <a:pt x="29239" y="6623"/>
                </a:lnTo>
                <a:lnTo>
                  <a:pt x="29277" y="6638"/>
                </a:lnTo>
                <a:lnTo>
                  <a:pt x="29317" y="6653"/>
                </a:lnTo>
                <a:lnTo>
                  <a:pt x="29355" y="6669"/>
                </a:lnTo>
                <a:lnTo>
                  <a:pt x="29395" y="6686"/>
                </a:lnTo>
                <a:lnTo>
                  <a:pt x="29432" y="6703"/>
                </a:lnTo>
                <a:lnTo>
                  <a:pt x="29471" y="6721"/>
                </a:lnTo>
                <a:lnTo>
                  <a:pt x="29509" y="6740"/>
                </a:lnTo>
                <a:lnTo>
                  <a:pt x="29547" y="6759"/>
                </a:lnTo>
                <a:lnTo>
                  <a:pt x="29584" y="6778"/>
                </a:lnTo>
                <a:lnTo>
                  <a:pt x="29619" y="6799"/>
                </a:lnTo>
                <a:lnTo>
                  <a:pt x="29652" y="6819"/>
                </a:lnTo>
                <a:lnTo>
                  <a:pt x="29685" y="6841"/>
                </a:lnTo>
                <a:lnTo>
                  <a:pt x="29717" y="6863"/>
                </a:lnTo>
                <a:lnTo>
                  <a:pt x="29750" y="6884"/>
                </a:lnTo>
                <a:lnTo>
                  <a:pt x="29781" y="6906"/>
                </a:lnTo>
                <a:lnTo>
                  <a:pt x="29812" y="6929"/>
                </a:lnTo>
                <a:lnTo>
                  <a:pt x="29842" y="6953"/>
                </a:lnTo>
                <a:lnTo>
                  <a:pt x="29873" y="6977"/>
                </a:lnTo>
                <a:lnTo>
                  <a:pt x="29902" y="7001"/>
                </a:lnTo>
                <a:lnTo>
                  <a:pt x="29931" y="7025"/>
                </a:lnTo>
                <a:lnTo>
                  <a:pt x="29959" y="7050"/>
                </a:lnTo>
                <a:lnTo>
                  <a:pt x="29987" y="7075"/>
                </a:lnTo>
                <a:lnTo>
                  <a:pt x="30014" y="7101"/>
                </a:lnTo>
                <a:lnTo>
                  <a:pt x="30041" y="7127"/>
                </a:lnTo>
                <a:lnTo>
                  <a:pt x="30067" y="7153"/>
                </a:lnTo>
                <a:lnTo>
                  <a:pt x="30118" y="7207"/>
                </a:lnTo>
                <a:lnTo>
                  <a:pt x="30167" y="7261"/>
                </a:lnTo>
                <a:lnTo>
                  <a:pt x="30213" y="7317"/>
                </a:lnTo>
                <a:lnTo>
                  <a:pt x="30258" y="7376"/>
                </a:lnTo>
                <a:lnTo>
                  <a:pt x="30300" y="7434"/>
                </a:lnTo>
                <a:lnTo>
                  <a:pt x="30341" y="7494"/>
                </a:lnTo>
                <a:lnTo>
                  <a:pt x="30379" y="7555"/>
                </a:lnTo>
                <a:lnTo>
                  <a:pt x="30415" y="7617"/>
                </a:lnTo>
                <a:lnTo>
                  <a:pt x="30449" y="7680"/>
                </a:lnTo>
                <a:lnTo>
                  <a:pt x="30482" y="7744"/>
                </a:lnTo>
                <a:lnTo>
                  <a:pt x="30512" y="7809"/>
                </a:lnTo>
                <a:lnTo>
                  <a:pt x="30540" y="7874"/>
                </a:lnTo>
                <a:lnTo>
                  <a:pt x="30566" y="7941"/>
                </a:lnTo>
                <a:lnTo>
                  <a:pt x="30590" y="8007"/>
                </a:lnTo>
                <a:lnTo>
                  <a:pt x="30612" y="8075"/>
                </a:lnTo>
                <a:lnTo>
                  <a:pt x="30632" y="8144"/>
                </a:lnTo>
                <a:lnTo>
                  <a:pt x="30649" y="8212"/>
                </a:lnTo>
                <a:lnTo>
                  <a:pt x="30665" y="8282"/>
                </a:lnTo>
                <a:lnTo>
                  <a:pt x="30678" y="8352"/>
                </a:lnTo>
                <a:lnTo>
                  <a:pt x="30691" y="8423"/>
                </a:lnTo>
                <a:lnTo>
                  <a:pt x="30700" y="8493"/>
                </a:lnTo>
                <a:lnTo>
                  <a:pt x="30709" y="8565"/>
                </a:lnTo>
                <a:lnTo>
                  <a:pt x="30714" y="8636"/>
                </a:lnTo>
                <a:lnTo>
                  <a:pt x="30718" y="8708"/>
                </a:lnTo>
                <a:lnTo>
                  <a:pt x="30720" y="8780"/>
                </a:lnTo>
                <a:lnTo>
                  <a:pt x="30720" y="8853"/>
                </a:lnTo>
                <a:lnTo>
                  <a:pt x="30718" y="8924"/>
                </a:lnTo>
                <a:lnTo>
                  <a:pt x="30714" y="8996"/>
                </a:lnTo>
                <a:lnTo>
                  <a:pt x="30708" y="9068"/>
                </a:lnTo>
                <a:lnTo>
                  <a:pt x="30700" y="9141"/>
                </a:lnTo>
                <a:lnTo>
                  <a:pt x="30690" y="9213"/>
                </a:lnTo>
                <a:lnTo>
                  <a:pt x="30678" y="9284"/>
                </a:lnTo>
                <a:lnTo>
                  <a:pt x="30665" y="9355"/>
                </a:lnTo>
                <a:lnTo>
                  <a:pt x="30649" y="9427"/>
                </a:lnTo>
                <a:lnTo>
                  <a:pt x="30632" y="9498"/>
                </a:lnTo>
                <a:lnTo>
                  <a:pt x="30612" y="9569"/>
                </a:lnTo>
                <a:lnTo>
                  <a:pt x="30590" y="9638"/>
                </a:lnTo>
                <a:lnTo>
                  <a:pt x="30567" y="9708"/>
                </a:lnTo>
                <a:lnTo>
                  <a:pt x="30542" y="9777"/>
                </a:lnTo>
                <a:lnTo>
                  <a:pt x="30515" y="9845"/>
                </a:lnTo>
                <a:lnTo>
                  <a:pt x="30486" y="9913"/>
                </a:lnTo>
                <a:lnTo>
                  <a:pt x="30456" y="9981"/>
                </a:lnTo>
                <a:lnTo>
                  <a:pt x="30422" y="10047"/>
                </a:lnTo>
                <a:lnTo>
                  <a:pt x="30388" y="10113"/>
                </a:lnTo>
                <a:lnTo>
                  <a:pt x="30351" y="10177"/>
                </a:lnTo>
                <a:lnTo>
                  <a:pt x="30313" y="10242"/>
                </a:lnTo>
                <a:lnTo>
                  <a:pt x="30273" y="10304"/>
                </a:lnTo>
                <a:lnTo>
                  <a:pt x="30231" y="10367"/>
                </a:lnTo>
                <a:lnTo>
                  <a:pt x="30187" y="10428"/>
                </a:lnTo>
                <a:lnTo>
                  <a:pt x="30141" y="10488"/>
                </a:lnTo>
                <a:lnTo>
                  <a:pt x="30094" y="10547"/>
                </a:lnTo>
                <a:lnTo>
                  <a:pt x="30044" y="10604"/>
                </a:lnTo>
                <a:lnTo>
                  <a:pt x="29993" y="10660"/>
                </a:lnTo>
                <a:lnTo>
                  <a:pt x="29940" y="10715"/>
                </a:lnTo>
                <a:lnTo>
                  <a:pt x="29886" y="10770"/>
                </a:lnTo>
                <a:lnTo>
                  <a:pt x="29829" y="10822"/>
                </a:lnTo>
                <a:lnTo>
                  <a:pt x="29775" y="10867"/>
                </a:lnTo>
                <a:lnTo>
                  <a:pt x="29719" y="10911"/>
                </a:lnTo>
                <a:lnTo>
                  <a:pt x="29662" y="10953"/>
                </a:lnTo>
                <a:lnTo>
                  <a:pt x="29605" y="10993"/>
                </a:lnTo>
                <a:lnTo>
                  <a:pt x="29548" y="11032"/>
                </a:lnTo>
                <a:lnTo>
                  <a:pt x="29489" y="11068"/>
                </a:lnTo>
                <a:lnTo>
                  <a:pt x="29431" y="11105"/>
                </a:lnTo>
                <a:lnTo>
                  <a:pt x="29372" y="11138"/>
                </a:lnTo>
                <a:lnTo>
                  <a:pt x="29311" y="11170"/>
                </a:lnTo>
                <a:lnTo>
                  <a:pt x="29251" y="11201"/>
                </a:lnTo>
                <a:lnTo>
                  <a:pt x="29191" y="11231"/>
                </a:lnTo>
                <a:lnTo>
                  <a:pt x="29129" y="11259"/>
                </a:lnTo>
                <a:lnTo>
                  <a:pt x="29068" y="11285"/>
                </a:lnTo>
                <a:lnTo>
                  <a:pt x="29005" y="11310"/>
                </a:lnTo>
                <a:lnTo>
                  <a:pt x="28943" y="11333"/>
                </a:lnTo>
                <a:lnTo>
                  <a:pt x="28880" y="11353"/>
                </a:lnTo>
                <a:lnTo>
                  <a:pt x="28817" y="11374"/>
                </a:lnTo>
                <a:lnTo>
                  <a:pt x="28753" y="11392"/>
                </a:lnTo>
                <a:lnTo>
                  <a:pt x="28689" y="11410"/>
                </a:lnTo>
                <a:lnTo>
                  <a:pt x="28625" y="11424"/>
                </a:lnTo>
                <a:lnTo>
                  <a:pt x="28561" y="11439"/>
                </a:lnTo>
                <a:lnTo>
                  <a:pt x="28496" y="11451"/>
                </a:lnTo>
                <a:lnTo>
                  <a:pt x="28431" y="11462"/>
                </a:lnTo>
                <a:lnTo>
                  <a:pt x="28366" y="11471"/>
                </a:lnTo>
                <a:lnTo>
                  <a:pt x="28301" y="11479"/>
                </a:lnTo>
                <a:lnTo>
                  <a:pt x="28236" y="11486"/>
                </a:lnTo>
                <a:lnTo>
                  <a:pt x="28170" y="11490"/>
                </a:lnTo>
                <a:lnTo>
                  <a:pt x="28105" y="11494"/>
                </a:lnTo>
                <a:lnTo>
                  <a:pt x="28039" y="11496"/>
                </a:lnTo>
                <a:lnTo>
                  <a:pt x="27974" y="11496"/>
                </a:lnTo>
                <a:lnTo>
                  <a:pt x="27908" y="11495"/>
                </a:lnTo>
                <a:lnTo>
                  <a:pt x="27843" y="11493"/>
                </a:lnTo>
                <a:lnTo>
                  <a:pt x="27777" y="11489"/>
                </a:lnTo>
                <a:lnTo>
                  <a:pt x="27711" y="11484"/>
                </a:lnTo>
                <a:lnTo>
                  <a:pt x="27646" y="11476"/>
                </a:lnTo>
                <a:lnTo>
                  <a:pt x="27580" y="11468"/>
                </a:lnTo>
                <a:lnTo>
                  <a:pt x="27516" y="11459"/>
                </a:lnTo>
                <a:lnTo>
                  <a:pt x="27450" y="11447"/>
                </a:lnTo>
                <a:lnTo>
                  <a:pt x="27386" y="11435"/>
                </a:lnTo>
                <a:lnTo>
                  <a:pt x="27320" y="11421"/>
                </a:lnTo>
                <a:lnTo>
                  <a:pt x="27255" y="11405"/>
                </a:lnTo>
                <a:lnTo>
                  <a:pt x="27192" y="11389"/>
                </a:lnTo>
                <a:lnTo>
                  <a:pt x="27127" y="11371"/>
                </a:lnTo>
                <a:lnTo>
                  <a:pt x="27064" y="11351"/>
                </a:lnTo>
                <a:lnTo>
                  <a:pt x="27000" y="11331"/>
                </a:lnTo>
                <a:lnTo>
                  <a:pt x="26937" y="11308"/>
                </a:lnTo>
                <a:lnTo>
                  <a:pt x="26874" y="11284"/>
                </a:lnTo>
                <a:lnTo>
                  <a:pt x="26812" y="11259"/>
                </a:lnTo>
                <a:lnTo>
                  <a:pt x="26751" y="11233"/>
                </a:lnTo>
                <a:lnTo>
                  <a:pt x="26689" y="11205"/>
                </a:lnTo>
                <a:lnTo>
                  <a:pt x="26628" y="11175"/>
                </a:lnTo>
                <a:lnTo>
                  <a:pt x="26567" y="11144"/>
                </a:lnTo>
                <a:lnTo>
                  <a:pt x="26507" y="11113"/>
                </a:lnTo>
                <a:lnTo>
                  <a:pt x="26448" y="11080"/>
                </a:lnTo>
                <a:lnTo>
                  <a:pt x="26388" y="11044"/>
                </a:lnTo>
                <a:lnTo>
                  <a:pt x="26330" y="11009"/>
                </a:lnTo>
                <a:lnTo>
                  <a:pt x="26272" y="10971"/>
                </a:lnTo>
                <a:lnTo>
                  <a:pt x="26214" y="10933"/>
                </a:lnTo>
                <a:lnTo>
                  <a:pt x="26158" y="10892"/>
                </a:lnTo>
                <a:lnTo>
                  <a:pt x="26102" y="10852"/>
                </a:lnTo>
                <a:lnTo>
                  <a:pt x="26047" y="10809"/>
                </a:lnTo>
                <a:lnTo>
                  <a:pt x="25992" y="10765"/>
                </a:lnTo>
                <a:lnTo>
                  <a:pt x="25937" y="10720"/>
                </a:lnTo>
                <a:lnTo>
                  <a:pt x="25884" y="10673"/>
                </a:lnTo>
                <a:lnTo>
                  <a:pt x="25840" y="10644"/>
                </a:lnTo>
                <a:lnTo>
                  <a:pt x="25797" y="10618"/>
                </a:lnTo>
                <a:lnTo>
                  <a:pt x="25756" y="10593"/>
                </a:lnTo>
                <a:lnTo>
                  <a:pt x="25718" y="10571"/>
                </a:lnTo>
                <a:lnTo>
                  <a:pt x="25681" y="10551"/>
                </a:lnTo>
                <a:lnTo>
                  <a:pt x="25646" y="10533"/>
                </a:lnTo>
                <a:lnTo>
                  <a:pt x="25613" y="10518"/>
                </a:lnTo>
                <a:lnTo>
                  <a:pt x="25581" y="10503"/>
                </a:lnTo>
                <a:lnTo>
                  <a:pt x="25550" y="10492"/>
                </a:lnTo>
                <a:lnTo>
                  <a:pt x="25521" y="10480"/>
                </a:lnTo>
                <a:lnTo>
                  <a:pt x="25493" y="10472"/>
                </a:lnTo>
                <a:lnTo>
                  <a:pt x="25466" y="10464"/>
                </a:lnTo>
                <a:lnTo>
                  <a:pt x="25440" y="10457"/>
                </a:lnTo>
                <a:lnTo>
                  <a:pt x="25414" y="10452"/>
                </a:lnTo>
                <a:lnTo>
                  <a:pt x="25389" y="10448"/>
                </a:lnTo>
                <a:lnTo>
                  <a:pt x="25364" y="10445"/>
                </a:lnTo>
                <a:lnTo>
                  <a:pt x="3051" y="10445"/>
                </a:lnTo>
                <a:lnTo>
                  <a:pt x="2972" y="10444"/>
                </a:lnTo>
                <a:lnTo>
                  <a:pt x="2894" y="10442"/>
                </a:lnTo>
                <a:lnTo>
                  <a:pt x="2816" y="10437"/>
                </a:lnTo>
                <a:lnTo>
                  <a:pt x="2739" y="10429"/>
                </a:lnTo>
                <a:lnTo>
                  <a:pt x="2662" y="10421"/>
                </a:lnTo>
                <a:lnTo>
                  <a:pt x="2586" y="10411"/>
                </a:lnTo>
                <a:lnTo>
                  <a:pt x="2511" y="10398"/>
                </a:lnTo>
                <a:lnTo>
                  <a:pt x="2436" y="10383"/>
                </a:lnTo>
                <a:lnTo>
                  <a:pt x="2362" y="10367"/>
                </a:lnTo>
                <a:lnTo>
                  <a:pt x="2288" y="10349"/>
                </a:lnTo>
                <a:lnTo>
                  <a:pt x="2215" y="10329"/>
                </a:lnTo>
                <a:lnTo>
                  <a:pt x="2143" y="10309"/>
                </a:lnTo>
                <a:lnTo>
                  <a:pt x="2073" y="10285"/>
                </a:lnTo>
                <a:lnTo>
                  <a:pt x="2002" y="10261"/>
                </a:lnTo>
                <a:lnTo>
                  <a:pt x="1932" y="10234"/>
                </a:lnTo>
                <a:lnTo>
                  <a:pt x="1863" y="10205"/>
                </a:lnTo>
                <a:lnTo>
                  <a:pt x="1795" y="10176"/>
                </a:lnTo>
                <a:lnTo>
                  <a:pt x="1728" y="10144"/>
                </a:lnTo>
                <a:lnTo>
                  <a:pt x="1661" y="10112"/>
                </a:lnTo>
                <a:lnTo>
                  <a:pt x="1597" y="10077"/>
                </a:lnTo>
                <a:lnTo>
                  <a:pt x="1532" y="10041"/>
                </a:lnTo>
                <a:lnTo>
                  <a:pt x="1469" y="10004"/>
                </a:lnTo>
                <a:lnTo>
                  <a:pt x="1406" y="9965"/>
                </a:lnTo>
                <a:lnTo>
                  <a:pt x="1345" y="9924"/>
                </a:lnTo>
                <a:lnTo>
                  <a:pt x="1285" y="9883"/>
                </a:lnTo>
                <a:lnTo>
                  <a:pt x="1225" y="9839"/>
                </a:lnTo>
                <a:lnTo>
                  <a:pt x="1167" y="9794"/>
                </a:lnTo>
                <a:lnTo>
                  <a:pt x="1110" y="9749"/>
                </a:lnTo>
                <a:lnTo>
                  <a:pt x="1055" y="9702"/>
                </a:lnTo>
                <a:lnTo>
                  <a:pt x="999" y="9653"/>
                </a:lnTo>
                <a:lnTo>
                  <a:pt x="945" y="9603"/>
                </a:lnTo>
                <a:lnTo>
                  <a:pt x="893" y="9552"/>
                </a:lnTo>
                <a:lnTo>
                  <a:pt x="842" y="9500"/>
                </a:lnTo>
                <a:lnTo>
                  <a:pt x="792" y="9446"/>
                </a:lnTo>
                <a:lnTo>
                  <a:pt x="743" y="9392"/>
                </a:lnTo>
                <a:lnTo>
                  <a:pt x="696" y="9335"/>
                </a:lnTo>
                <a:lnTo>
                  <a:pt x="651" y="9278"/>
                </a:lnTo>
                <a:lnTo>
                  <a:pt x="606" y="9220"/>
                </a:lnTo>
                <a:lnTo>
                  <a:pt x="562" y="9161"/>
                </a:lnTo>
                <a:lnTo>
                  <a:pt x="521" y="9100"/>
                </a:lnTo>
                <a:lnTo>
                  <a:pt x="480" y="9039"/>
                </a:lnTo>
                <a:lnTo>
                  <a:pt x="441" y="8976"/>
                </a:lnTo>
                <a:lnTo>
                  <a:pt x="404" y="8913"/>
                </a:lnTo>
                <a:lnTo>
                  <a:pt x="367" y="8849"/>
                </a:lnTo>
                <a:lnTo>
                  <a:pt x="333" y="8784"/>
                </a:lnTo>
                <a:lnTo>
                  <a:pt x="301" y="8717"/>
                </a:lnTo>
                <a:lnTo>
                  <a:pt x="270" y="8651"/>
                </a:lnTo>
                <a:lnTo>
                  <a:pt x="239" y="8582"/>
                </a:lnTo>
                <a:lnTo>
                  <a:pt x="211" y="8513"/>
                </a:lnTo>
                <a:lnTo>
                  <a:pt x="185" y="8444"/>
                </a:lnTo>
                <a:lnTo>
                  <a:pt x="160" y="8373"/>
                </a:lnTo>
                <a:lnTo>
                  <a:pt x="136" y="8302"/>
                </a:lnTo>
                <a:lnTo>
                  <a:pt x="116" y="8230"/>
                </a:lnTo>
                <a:lnTo>
                  <a:pt x="96" y="8157"/>
                </a:lnTo>
                <a:lnTo>
                  <a:pt x="78" y="8083"/>
                </a:lnTo>
                <a:lnTo>
                  <a:pt x="61" y="8010"/>
                </a:lnTo>
                <a:lnTo>
                  <a:pt x="47" y="7935"/>
                </a:lnTo>
                <a:lnTo>
                  <a:pt x="34" y="7860"/>
                </a:lnTo>
                <a:lnTo>
                  <a:pt x="24" y="7784"/>
                </a:lnTo>
                <a:lnTo>
                  <a:pt x="16" y="7707"/>
                </a:lnTo>
                <a:lnTo>
                  <a:pt x="8" y="7630"/>
                </a:lnTo>
                <a:lnTo>
                  <a:pt x="4" y="7552"/>
                </a:lnTo>
                <a:lnTo>
                  <a:pt x="1" y="7474"/>
                </a:lnTo>
                <a:lnTo>
                  <a:pt x="0" y="7394"/>
                </a:lnTo>
                <a:lnTo>
                  <a:pt x="0" y="3050"/>
                </a:lnTo>
                <a:lnTo>
                  <a:pt x="1" y="2971"/>
                </a:lnTo>
                <a:lnTo>
                  <a:pt x="4" y="2893"/>
                </a:lnTo>
                <a:lnTo>
                  <a:pt x="8" y="2815"/>
                </a:lnTo>
                <a:lnTo>
                  <a:pt x="16" y="2738"/>
                </a:lnTo>
                <a:lnTo>
                  <a:pt x="24" y="2661"/>
                </a:lnTo>
                <a:lnTo>
                  <a:pt x="34" y="2585"/>
                </a:lnTo>
                <a:lnTo>
                  <a:pt x="47" y="2510"/>
                </a:lnTo>
                <a:lnTo>
                  <a:pt x="61" y="2435"/>
                </a:lnTo>
                <a:lnTo>
                  <a:pt x="78" y="2361"/>
                </a:lnTo>
                <a:lnTo>
                  <a:pt x="96" y="2288"/>
                </a:lnTo>
                <a:lnTo>
                  <a:pt x="116" y="2215"/>
                </a:lnTo>
                <a:lnTo>
                  <a:pt x="136" y="2143"/>
                </a:lnTo>
                <a:lnTo>
                  <a:pt x="160" y="2072"/>
                </a:lnTo>
                <a:lnTo>
                  <a:pt x="185" y="2001"/>
                </a:lnTo>
                <a:lnTo>
                  <a:pt x="211" y="1932"/>
                </a:lnTo>
                <a:lnTo>
                  <a:pt x="239" y="1863"/>
                </a:lnTo>
                <a:lnTo>
                  <a:pt x="270" y="1795"/>
                </a:lnTo>
                <a:lnTo>
                  <a:pt x="301" y="1728"/>
                </a:lnTo>
                <a:lnTo>
                  <a:pt x="333" y="1661"/>
                </a:lnTo>
                <a:lnTo>
                  <a:pt x="367" y="1596"/>
                </a:lnTo>
                <a:lnTo>
                  <a:pt x="404" y="1532"/>
                </a:lnTo>
                <a:lnTo>
                  <a:pt x="441" y="1468"/>
                </a:lnTo>
                <a:lnTo>
                  <a:pt x="480" y="1406"/>
                </a:lnTo>
                <a:lnTo>
                  <a:pt x="521" y="1345"/>
                </a:lnTo>
                <a:lnTo>
                  <a:pt x="562" y="1284"/>
                </a:lnTo>
                <a:lnTo>
                  <a:pt x="606" y="1225"/>
                </a:lnTo>
                <a:lnTo>
                  <a:pt x="651" y="1167"/>
                </a:lnTo>
                <a:lnTo>
                  <a:pt x="696" y="1109"/>
                </a:lnTo>
                <a:lnTo>
                  <a:pt x="743" y="1054"/>
                </a:lnTo>
                <a:lnTo>
                  <a:pt x="792" y="999"/>
                </a:lnTo>
                <a:lnTo>
                  <a:pt x="842" y="946"/>
                </a:lnTo>
                <a:lnTo>
                  <a:pt x="893" y="893"/>
                </a:lnTo>
                <a:lnTo>
                  <a:pt x="945" y="842"/>
                </a:lnTo>
                <a:lnTo>
                  <a:pt x="999" y="792"/>
                </a:lnTo>
                <a:lnTo>
                  <a:pt x="1055" y="744"/>
                </a:lnTo>
                <a:lnTo>
                  <a:pt x="1110" y="696"/>
                </a:lnTo>
                <a:lnTo>
                  <a:pt x="1167" y="650"/>
                </a:lnTo>
                <a:lnTo>
                  <a:pt x="1225" y="606"/>
                </a:lnTo>
                <a:lnTo>
                  <a:pt x="1285" y="563"/>
                </a:lnTo>
                <a:lnTo>
                  <a:pt x="1345" y="520"/>
                </a:lnTo>
                <a:lnTo>
                  <a:pt x="1406" y="481"/>
                </a:lnTo>
                <a:lnTo>
                  <a:pt x="1469" y="441"/>
                </a:lnTo>
                <a:lnTo>
                  <a:pt x="1532" y="404"/>
                </a:lnTo>
                <a:lnTo>
                  <a:pt x="1597" y="368"/>
                </a:lnTo>
                <a:lnTo>
                  <a:pt x="1661" y="334"/>
                </a:lnTo>
                <a:lnTo>
                  <a:pt x="1728" y="301"/>
                </a:lnTo>
                <a:lnTo>
                  <a:pt x="1795" y="270"/>
                </a:lnTo>
                <a:lnTo>
                  <a:pt x="1863" y="239"/>
                </a:lnTo>
                <a:lnTo>
                  <a:pt x="1932" y="211"/>
                </a:lnTo>
                <a:lnTo>
                  <a:pt x="2002" y="185"/>
                </a:lnTo>
                <a:lnTo>
                  <a:pt x="2073" y="160"/>
                </a:lnTo>
                <a:lnTo>
                  <a:pt x="2143" y="137"/>
                </a:lnTo>
                <a:lnTo>
                  <a:pt x="2215" y="116"/>
                </a:lnTo>
                <a:lnTo>
                  <a:pt x="2288" y="96"/>
                </a:lnTo>
                <a:lnTo>
                  <a:pt x="2362" y="78"/>
                </a:lnTo>
                <a:lnTo>
                  <a:pt x="2436" y="61"/>
                </a:lnTo>
                <a:lnTo>
                  <a:pt x="2511" y="48"/>
                </a:lnTo>
                <a:lnTo>
                  <a:pt x="2586" y="35"/>
                </a:lnTo>
                <a:lnTo>
                  <a:pt x="2662" y="24"/>
                </a:lnTo>
                <a:lnTo>
                  <a:pt x="2739" y="16"/>
                </a:lnTo>
                <a:lnTo>
                  <a:pt x="2816" y="8"/>
                </a:lnTo>
                <a:lnTo>
                  <a:pt x="2894" y="4"/>
                </a:lnTo>
                <a:lnTo>
                  <a:pt x="2972" y="1"/>
                </a:lnTo>
                <a:lnTo>
                  <a:pt x="3051" y="0"/>
                </a:lnTo>
                <a:lnTo>
                  <a:pt x="25929" y="0"/>
                </a:lnTo>
                <a:lnTo>
                  <a:pt x="26007" y="1"/>
                </a:lnTo>
                <a:lnTo>
                  <a:pt x="26086" y="4"/>
                </a:lnTo>
                <a:lnTo>
                  <a:pt x="26163" y="8"/>
                </a:lnTo>
                <a:lnTo>
                  <a:pt x="26240" y="16"/>
                </a:lnTo>
                <a:lnTo>
                  <a:pt x="26317" y="24"/>
                </a:lnTo>
                <a:lnTo>
                  <a:pt x="26393" y="35"/>
                </a:lnTo>
                <a:lnTo>
                  <a:pt x="26469" y="48"/>
                </a:lnTo>
                <a:lnTo>
                  <a:pt x="26543" y="61"/>
                </a:lnTo>
                <a:lnTo>
                  <a:pt x="26618" y="78"/>
                </a:lnTo>
                <a:lnTo>
                  <a:pt x="26691" y="96"/>
                </a:lnTo>
                <a:lnTo>
                  <a:pt x="26764" y="116"/>
                </a:lnTo>
                <a:lnTo>
                  <a:pt x="26836" y="137"/>
                </a:lnTo>
                <a:lnTo>
                  <a:pt x="26908" y="160"/>
                </a:lnTo>
                <a:lnTo>
                  <a:pt x="26977" y="185"/>
                </a:lnTo>
                <a:lnTo>
                  <a:pt x="27047" y="211"/>
                </a:lnTo>
                <a:lnTo>
                  <a:pt x="27117" y="239"/>
                </a:lnTo>
                <a:lnTo>
                  <a:pt x="27185" y="270"/>
                </a:lnTo>
                <a:lnTo>
                  <a:pt x="27251" y="301"/>
                </a:lnTo>
                <a:lnTo>
                  <a:pt x="27318" y="334"/>
                </a:lnTo>
                <a:lnTo>
                  <a:pt x="27383" y="368"/>
                </a:lnTo>
                <a:lnTo>
                  <a:pt x="27448" y="404"/>
                </a:lnTo>
                <a:lnTo>
                  <a:pt x="27510" y="441"/>
                </a:lnTo>
                <a:lnTo>
                  <a:pt x="27573" y="481"/>
                </a:lnTo>
                <a:lnTo>
                  <a:pt x="27634" y="520"/>
                </a:lnTo>
                <a:lnTo>
                  <a:pt x="27695" y="563"/>
                </a:lnTo>
                <a:lnTo>
                  <a:pt x="27754" y="606"/>
                </a:lnTo>
                <a:lnTo>
                  <a:pt x="27812" y="650"/>
                </a:lnTo>
                <a:lnTo>
                  <a:pt x="27870" y="696"/>
                </a:lnTo>
                <a:lnTo>
                  <a:pt x="27926" y="744"/>
                </a:lnTo>
                <a:lnTo>
                  <a:pt x="27980" y="792"/>
                </a:lnTo>
                <a:lnTo>
                  <a:pt x="28034" y="842"/>
                </a:lnTo>
                <a:lnTo>
                  <a:pt x="28086" y="893"/>
                </a:lnTo>
                <a:lnTo>
                  <a:pt x="28137" y="946"/>
                </a:lnTo>
                <a:lnTo>
                  <a:pt x="28187" y="999"/>
                </a:lnTo>
                <a:lnTo>
                  <a:pt x="28236" y="1054"/>
                </a:lnTo>
                <a:lnTo>
                  <a:pt x="28283" y="1109"/>
                </a:lnTo>
                <a:lnTo>
                  <a:pt x="28330" y="1167"/>
                </a:lnTo>
                <a:lnTo>
                  <a:pt x="28373" y="1225"/>
                </a:lnTo>
                <a:lnTo>
                  <a:pt x="28417" y="1284"/>
                </a:lnTo>
                <a:lnTo>
                  <a:pt x="28459" y="1345"/>
                </a:lnTo>
                <a:lnTo>
                  <a:pt x="28499" y="1406"/>
                </a:lnTo>
                <a:lnTo>
                  <a:pt x="28538" y="1468"/>
                </a:lnTo>
                <a:lnTo>
                  <a:pt x="28575" y="1532"/>
                </a:lnTo>
                <a:lnTo>
                  <a:pt x="28612" y="1596"/>
                </a:lnTo>
                <a:lnTo>
                  <a:pt x="28646" y="1661"/>
                </a:lnTo>
                <a:lnTo>
                  <a:pt x="28680" y="1728"/>
                </a:lnTo>
                <a:lnTo>
                  <a:pt x="28711" y="1795"/>
                </a:lnTo>
                <a:lnTo>
                  <a:pt x="28740" y="1863"/>
                </a:lnTo>
                <a:lnTo>
                  <a:pt x="28768" y="1932"/>
                </a:lnTo>
                <a:lnTo>
                  <a:pt x="28795" y="2001"/>
                </a:lnTo>
                <a:lnTo>
                  <a:pt x="28820" y="2072"/>
                </a:lnTo>
                <a:lnTo>
                  <a:pt x="28843" y="2143"/>
                </a:lnTo>
                <a:lnTo>
                  <a:pt x="28865" y="2215"/>
                </a:lnTo>
                <a:lnTo>
                  <a:pt x="28884" y="2288"/>
                </a:lnTo>
                <a:lnTo>
                  <a:pt x="28902" y="2361"/>
                </a:lnTo>
                <a:lnTo>
                  <a:pt x="28918" y="2435"/>
                </a:lnTo>
                <a:lnTo>
                  <a:pt x="28933" y="2510"/>
                </a:lnTo>
                <a:lnTo>
                  <a:pt x="28945" y="2585"/>
                </a:lnTo>
                <a:lnTo>
                  <a:pt x="28955" y="2661"/>
                </a:lnTo>
                <a:lnTo>
                  <a:pt x="28965" y="2738"/>
                </a:lnTo>
                <a:lnTo>
                  <a:pt x="28971" y="2815"/>
                </a:lnTo>
                <a:lnTo>
                  <a:pt x="28976" y="2893"/>
                </a:lnTo>
                <a:lnTo>
                  <a:pt x="28979" y="2971"/>
                </a:lnTo>
                <a:lnTo>
                  <a:pt x="28980" y="3050"/>
                </a:lnTo>
                <a:lnTo>
                  <a:pt x="28980" y="5222"/>
                </a:lnTo>
                <a:lnTo>
                  <a:pt x="28979" y="5273"/>
                </a:lnTo>
                <a:lnTo>
                  <a:pt x="28978" y="5323"/>
                </a:lnTo>
                <a:lnTo>
                  <a:pt x="28974" y="5373"/>
                </a:lnTo>
                <a:lnTo>
                  <a:pt x="28969" y="5422"/>
                </a:lnTo>
                <a:lnTo>
                  <a:pt x="28965" y="5447"/>
                </a:lnTo>
                <a:lnTo>
                  <a:pt x="28961" y="5471"/>
                </a:lnTo>
                <a:lnTo>
                  <a:pt x="28955" y="5495"/>
                </a:lnTo>
                <a:lnTo>
                  <a:pt x="28950" y="5518"/>
                </a:lnTo>
                <a:lnTo>
                  <a:pt x="28943" y="5542"/>
                </a:lnTo>
                <a:lnTo>
                  <a:pt x="28936" y="5565"/>
                </a:lnTo>
                <a:lnTo>
                  <a:pt x="28927" y="5588"/>
                </a:lnTo>
                <a:lnTo>
                  <a:pt x="28918" y="5610"/>
                </a:lnTo>
                <a:lnTo>
                  <a:pt x="28825" y="5605"/>
                </a:lnTo>
                <a:lnTo>
                  <a:pt x="28733" y="5603"/>
                </a:lnTo>
                <a:lnTo>
                  <a:pt x="28640" y="5603"/>
                </a:lnTo>
                <a:lnTo>
                  <a:pt x="28548" y="5605"/>
                </a:lnTo>
                <a:lnTo>
                  <a:pt x="28456" y="5610"/>
                </a:lnTo>
                <a:lnTo>
                  <a:pt x="28364" y="5617"/>
                </a:lnTo>
                <a:lnTo>
                  <a:pt x="28274" y="5625"/>
                </a:lnTo>
                <a:lnTo>
                  <a:pt x="28183" y="5637"/>
                </a:lnTo>
                <a:lnTo>
                  <a:pt x="28092" y="5649"/>
                </a:lnTo>
                <a:lnTo>
                  <a:pt x="28003" y="5665"/>
                </a:lnTo>
                <a:lnTo>
                  <a:pt x="27913" y="5682"/>
                </a:lnTo>
                <a:lnTo>
                  <a:pt x="27825" y="5702"/>
                </a:lnTo>
                <a:lnTo>
                  <a:pt x="27737" y="5725"/>
                </a:lnTo>
                <a:lnTo>
                  <a:pt x="27650" y="5749"/>
                </a:lnTo>
                <a:lnTo>
                  <a:pt x="27564" y="5776"/>
                </a:lnTo>
                <a:lnTo>
                  <a:pt x="27478" y="5805"/>
                </a:lnTo>
                <a:lnTo>
                  <a:pt x="27437" y="5821"/>
                </a:lnTo>
                <a:lnTo>
                  <a:pt x="27394" y="5836"/>
                </a:lnTo>
                <a:lnTo>
                  <a:pt x="27352" y="5853"/>
                </a:lnTo>
                <a:lnTo>
                  <a:pt x="27311" y="5870"/>
                </a:lnTo>
                <a:lnTo>
                  <a:pt x="27269" y="5887"/>
                </a:lnTo>
                <a:lnTo>
                  <a:pt x="27228" y="5906"/>
                </a:lnTo>
                <a:lnTo>
                  <a:pt x="27187" y="5925"/>
                </a:lnTo>
                <a:lnTo>
                  <a:pt x="27147" y="5945"/>
                </a:lnTo>
                <a:lnTo>
                  <a:pt x="27107" y="5964"/>
                </a:lnTo>
                <a:lnTo>
                  <a:pt x="27066" y="5985"/>
                </a:lnTo>
                <a:lnTo>
                  <a:pt x="27026" y="6007"/>
                </a:lnTo>
                <a:lnTo>
                  <a:pt x="26988" y="6029"/>
                </a:lnTo>
                <a:lnTo>
                  <a:pt x="26948" y="6051"/>
                </a:lnTo>
                <a:lnTo>
                  <a:pt x="26910" y="6075"/>
                </a:lnTo>
                <a:lnTo>
                  <a:pt x="26871" y="6098"/>
                </a:lnTo>
                <a:lnTo>
                  <a:pt x="26833" y="6123"/>
                </a:lnTo>
                <a:lnTo>
                  <a:pt x="26795" y="6148"/>
                </a:lnTo>
                <a:lnTo>
                  <a:pt x="26758" y="6173"/>
                </a:lnTo>
                <a:lnTo>
                  <a:pt x="26721" y="6199"/>
                </a:lnTo>
                <a:lnTo>
                  <a:pt x="26684" y="6226"/>
                </a:lnTo>
                <a:lnTo>
                  <a:pt x="26648" y="6253"/>
                </a:lnTo>
                <a:lnTo>
                  <a:pt x="26612" y="6281"/>
                </a:lnTo>
                <a:lnTo>
                  <a:pt x="26577" y="6309"/>
                </a:lnTo>
                <a:lnTo>
                  <a:pt x="26541" y="6338"/>
                </a:lnTo>
                <a:lnTo>
                  <a:pt x="26507" y="6368"/>
                </a:lnTo>
                <a:lnTo>
                  <a:pt x="26473" y="6398"/>
                </a:lnTo>
                <a:lnTo>
                  <a:pt x="26438" y="6430"/>
                </a:lnTo>
                <a:lnTo>
                  <a:pt x="26405" y="6462"/>
                </a:lnTo>
                <a:lnTo>
                  <a:pt x="26372" y="6494"/>
                </a:lnTo>
                <a:lnTo>
                  <a:pt x="26339" y="6526"/>
                </a:lnTo>
                <a:lnTo>
                  <a:pt x="26307" y="6560"/>
                </a:lnTo>
                <a:lnTo>
                  <a:pt x="26275" y="6594"/>
                </a:lnTo>
                <a:lnTo>
                  <a:pt x="26232" y="6643"/>
                </a:lnTo>
                <a:lnTo>
                  <a:pt x="26191" y="6694"/>
                </a:lnTo>
                <a:lnTo>
                  <a:pt x="26152" y="6744"/>
                </a:lnTo>
                <a:lnTo>
                  <a:pt x="26113" y="6796"/>
                </a:lnTo>
                <a:lnTo>
                  <a:pt x="26076" y="6848"/>
                </a:lnTo>
                <a:lnTo>
                  <a:pt x="26041" y="6901"/>
                </a:lnTo>
                <a:lnTo>
                  <a:pt x="26006" y="6954"/>
                </a:lnTo>
                <a:lnTo>
                  <a:pt x="25973" y="7008"/>
                </a:lnTo>
                <a:lnTo>
                  <a:pt x="25942" y="7063"/>
                </a:lnTo>
                <a:lnTo>
                  <a:pt x="25911" y="7119"/>
                </a:lnTo>
                <a:lnTo>
                  <a:pt x="25882" y="7174"/>
                </a:lnTo>
                <a:lnTo>
                  <a:pt x="25855" y="7231"/>
                </a:lnTo>
                <a:lnTo>
                  <a:pt x="25829" y="7287"/>
                </a:lnTo>
                <a:lnTo>
                  <a:pt x="25804" y="7344"/>
                </a:lnTo>
                <a:lnTo>
                  <a:pt x="25780" y="7403"/>
                </a:lnTo>
                <a:lnTo>
                  <a:pt x="25758" y="7461"/>
                </a:lnTo>
                <a:lnTo>
                  <a:pt x="25738" y="7519"/>
                </a:lnTo>
                <a:lnTo>
                  <a:pt x="25719" y="7578"/>
                </a:lnTo>
                <a:lnTo>
                  <a:pt x="25701" y="7637"/>
                </a:lnTo>
                <a:lnTo>
                  <a:pt x="25684" y="7697"/>
                </a:lnTo>
                <a:lnTo>
                  <a:pt x="25669" y="7757"/>
                </a:lnTo>
                <a:lnTo>
                  <a:pt x="25655" y="7817"/>
                </a:lnTo>
                <a:lnTo>
                  <a:pt x="25643" y="7877"/>
                </a:lnTo>
                <a:lnTo>
                  <a:pt x="25631" y="7938"/>
                </a:lnTo>
                <a:lnTo>
                  <a:pt x="25622" y="7998"/>
                </a:lnTo>
                <a:lnTo>
                  <a:pt x="25614" y="8058"/>
                </a:lnTo>
                <a:lnTo>
                  <a:pt x="25606" y="8120"/>
                </a:lnTo>
                <a:lnTo>
                  <a:pt x="25601" y="8180"/>
                </a:lnTo>
                <a:lnTo>
                  <a:pt x="25597" y="8242"/>
                </a:lnTo>
                <a:lnTo>
                  <a:pt x="25595" y="8303"/>
                </a:lnTo>
                <a:lnTo>
                  <a:pt x="25593" y="8363"/>
                </a:lnTo>
                <a:lnTo>
                  <a:pt x="25593" y="8425"/>
                </a:lnTo>
                <a:lnTo>
                  <a:pt x="25595" y="8486"/>
                </a:lnTo>
                <a:lnTo>
                  <a:pt x="25597" y="8547"/>
                </a:lnTo>
                <a:lnTo>
                  <a:pt x="25601" y="8608"/>
                </a:lnTo>
                <a:lnTo>
                  <a:pt x="25607" y="8668"/>
                </a:lnTo>
                <a:lnTo>
                  <a:pt x="25614" y="8729"/>
                </a:lnTo>
                <a:lnTo>
                  <a:pt x="25622" y="8789"/>
                </a:lnTo>
                <a:lnTo>
                  <a:pt x="25632" y="8849"/>
                </a:lnTo>
                <a:lnTo>
                  <a:pt x="25644" y="8910"/>
                </a:lnTo>
                <a:lnTo>
                  <a:pt x="25656" y="8969"/>
                </a:lnTo>
                <a:lnTo>
                  <a:pt x="25670" y="9028"/>
                </a:lnTo>
                <a:lnTo>
                  <a:pt x="25686" y="9088"/>
                </a:lnTo>
                <a:lnTo>
                  <a:pt x="25702" y="9146"/>
                </a:lnTo>
                <a:lnTo>
                  <a:pt x="25721" y="9204"/>
                </a:lnTo>
                <a:lnTo>
                  <a:pt x="25740" y="9263"/>
                </a:lnTo>
                <a:lnTo>
                  <a:pt x="25762" y="9320"/>
                </a:lnTo>
                <a:lnTo>
                  <a:pt x="25783" y="9377"/>
                </a:lnTo>
                <a:lnTo>
                  <a:pt x="25807" y="9434"/>
                </a:lnTo>
                <a:lnTo>
                  <a:pt x="25832" y="9490"/>
                </a:lnTo>
                <a:lnTo>
                  <a:pt x="25859" y="9546"/>
                </a:lnTo>
                <a:lnTo>
                  <a:pt x="25888" y="9601"/>
                </a:lnTo>
                <a:lnTo>
                  <a:pt x="25917" y="9655"/>
                </a:lnTo>
                <a:lnTo>
                  <a:pt x="25948" y="9709"/>
                </a:lnTo>
                <a:lnTo>
                  <a:pt x="25980" y="9762"/>
                </a:lnTo>
                <a:lnTo>
                  <a:pt x="26015" y="9815"/>
                </a:lnTo>
                <a:lnTo>
                  <a:pt x="26050" y="9867"/>
                </a:lnTo>
                <a:lnTo>
                  <a:pt x="26086" y="9918"/>
                </a:lnTo>
                <a:lnTo>
                  <a:pt x="26124" y="9969"/>
                </a:lnTo>
                <a:lnTo>
                  <a:pt x="26163" y="10018"/>
                </a:lnTo>
                <a:lnTo>
                  <a:pt x="26205" y="10067"/>
                </a:lnTo>
                <a:lnTo>
                  <a:pt x="26247" y="10116"/>
                </a:lnTo>
                <a:lnTo>
                  <a:pt x="26290" y="10163"/>
                </a:lnTo>
                <a:lnTo>
                  <a:pt x="26336" y="10210"/>
                </a:lnTo>
                <a:lnTo>
                  <a:pt x="26383" y="10254"/>
                </a:lnTo>
                <a:lnTo>
                  <a:pt x="26430" y="10298"/>
                </a:lnTo>
                <a:lnTo>
                  <a:pt x="26479" y="10340"/>
                </a:lnTo>
                <a:lnTo>
                  <a:pt x="26528" y="10380"/>
                </a:lnTo>
                <a:lnTo>
                  <a:pt x="26579" y="10419"/>
                </a:lnTo>
                <a:lnTo>
                  <a:pt x="26630" y="10456"/>
                </a:lnTo>
                <a:lnTo>
                  <a:pt x="26682" y="10492"/>
                </a:lnTo>
                <a:lnTo>
                  <a:pt x="26735" y="10525"/>
                </a:lnTo>
                <a:lnTo>
                  <a:pt x="26788" y="10557"/>
                </a:lnTo>
                <a:lnTo>
                  <a:pt x="26843" y="10588"/>
                </a:lnTo>
                <a:lnTo>
                  <a:pt x="26897" y="10618"/>
                </a:lnTo>
                <a:lnTo>
                  <a:pt x="26954" y="10645"/>
                </a:lnTo>
                <a:lnTo>
                  <a:pt x="27010" y="10671"/>
                </a:lnTo>
                <a:lnTo>
                  <a:pt x="27067" y="10695"/>
                </a:lnTo>
                <a:lnTo>
                  <a:pt x="27124" y="10718"/>
                </a:lnTo>
                <a:lnTo>
                  <a:pt x="27182" y="10738"/>
                </a:lnTo>
                <a:lnTo>
                  <a:pt x="27240" y="10758"/>
                </a:lnTo>
                <a:lnTo>
                  <a:pt x="27298" y="10776"/>
                </a:lnTo>
                <a:lnTo>
                  <a:pt x="27357" y="10792"/>
                </a:lnTo>
                <a:lnTo>
                  <a:pt x="27417" y="10807"/>
                </a:lnTo>
                <a:lnTo>
                  <a:pt x="27476" y="10821"/>
                </a:lnTo>
                <a:lnTo>
                  <a:pt x="27535" y="10832"/>
                </a:lnTo>
                <a:lnTo>
                  <a:pt x="27596" y="10841"/>
                </a:lnTo>
                <a:lnTo>
                  <a:pt x="27655" y="10850"/>
                </a:lnTo>
                <a:lnTo>
                  <a:pt x="27716" y="10857"/>
                </a:lnTo>
                <a:lnTo>
                  <a:pt x="27776" y="10862"/>
                </a:lnTo>
                <a:lnTo>
                  <a:pt x="27836" y="10865"/>
                </a:lnTo>
                <a:lnTo>
                  <a:pt x="27897" y="10867"/>
                </a:lnTo>
                <a:lnTo>
                  <a:pt x="27956" y="10868"/>
                </a:lnTo>
                <a:lnTo>
                  <a:pt x="28016" y="10867"/>
                </a:lnTo>
                <a:lnTo>
                  <a:pt x="28077" y="10864"/>
                </a:lnTo>
                <a:lnTo>
                  <a:pt x="28136" y="10860"/>
                </a:lnTo>
                <a:lnTo>
                  <a:pt x="28195" y="10854"/>
                </a:lnTo>
                <a:lnTo>
                  <a:pt x="28255" y="10847"/>
                </a:lnTo>
                <a:lnTo>
                  <a:pt x="28314" y="10838"/>
                </a:lnTo>
                <a:lnTo>
                  <a:pt x="28372" y="10828"/>
                </a:lnTo>
                <a:lnTo>
                  <a:pt x="28431" y="10815"/>
                </a:lnTo>
                <a:lnTo>
                  <a:pt x="28488" y="10802"/>
                </a:lnTo>
                <a:lnTo>
                  <a:pt x="28545" y="10786"/>
                </a:lnTo>
                <a:lnTo>
                  <a:pt x="28603" y="10770"/>
                </a:lnTo>
                <a:lnTo>
                  <a:pt x="28659" y="10752"/>
                </a:lnTo>
                <a:lnTo>
                  <a:pt x="28714" y="10732"/>
                </a:lnTo>
                <a:lnTo>
                  <a:pt x="28769" y="10710"/>
                </a:lnTo>
                <a:lnTo>
                  <a:pt x="28823" y="10687"/>
                </a:lnTo>
                <a:lnTo>
                  <a:pt x="28877" y="10662"/>
                </a:lnTo>
                <a:lnTo>
                  <a:pt x="28930" y="10636"/>
                </a:lnTo>
                <a:lnTo>
                  <a:pt x="28983" y="10609"/>
                </a:lnTo>
                <a:lnTo>
                  <a:pt x="29034" y="10580"/>
                </a:lnTo>
                <a:lnTo>
                  <a:pt x="29083" y="10549"/>
                </a:lnTo>
                <a:lnTo>
                  <a:pt x="29133" y="10517"/>
                </a:lnTo>
                <a:lnTo>
                  <a:pt x="29181" y="10482"/>
                </a:lnTo>
                <a:lnTo>
                  <a:pt x="29229" y="10447"/>
                </a:lnTo>
                <a:lnTo>
                  <a:pt x="29276" y="10411"/>
                </a:lnTo>
                <a:lnTo>
                  <a:pt x="29321" y="10372"/>
                </a:lnTo>
                <a:lnTo>
                  <a:pt x="29366" y="10332"/>
                </a:lnTo>
                <a:lnTo>
                  <a:pt x="29408" y="10291"/>
                </a:lnTo>
                <a:lnTo>
                  <a:pt x="29450" y="10247"/>
                </a:lnTo>
                <a:lnTo>
                  <a:pt x="29491" y="10202"/>
                </a:lnTo>
                <a:lnTo>
                  <a:pt x="29530" y="10157"/>
                </a:lnTo>
                <a:lnTo>
                  <a:pt x="29569" y="10109"/>
                </a:lnTo>
                <a:lnTo>
                  <a:pt x="29605" y="10060"/>
                </a:lnTo>
                <a:lnTo>
                  <a:pt x="29640" y="10009"/>
                </a:lnTo>
                <a:lnTo>
                  <a:pt x="29674" y="9957"/>
                </a:lnTo>
                <a:lnTo>
                  <a:pt x="29707" y="9903"/>
                </a:lnTo>
                <a:lnTo>
                  <a:pt x="29727" y="9868"/>
                </a:lnTo>
                <a:lnTo>
                  <a:pt x="29746" y="9833"/>
                </a:lnTo>
                <a:lnTo>
                  <a:pt x="29764" y="9798"/>
                </a:lnTo>
                <a:lnTo>
                  <a:pt x="29783" y="9761"/>
                </a:lnTo>
                <a:lnTo>
                  <a:pt x="29800" y="9726"/>
                </a:lnTo>
                <a:lnTo>
                  <a:pt x="29817" y="9688"/>
                </a:lnTo>
                <a:lnTo>
                  <a:pt x="29833" y="9652"/>
                </a:lnTo>
                <a:lnTo>
                  <a:pt x="29850" y="9614"/>
                </a:lnTo>
                <a:lnTo>
                  <a:pt x="29864" y="9577"/>
                </a:lnTo>
                <a:lnTo>
                  <a:pt x="29879" y="9538"/>
                </a:lnTo>
                <a:lnTo>
                  <a:pt x="29893" y="9501"/>
                </a:lnTo>
                <a:lnTo>
                  <a:pt x="29906" y="9462"/>
                </a:lnTo>
                <a:lnTo>
                  <a:pt x="29918" y="9424"/>
                </a:lnTo>
                <a:lnTo>
                  <a:pt x="29931" y="9384"/>
                </a:lnTo>
                <a:lnTo>
                  <a:pt x="29942" y="9346"/>
                </a:lnTo>
                <a:lnTo>
                  <a:pt x="29953" y="9306"/>
                </a:lnTo>
                <a:lnTo>
                  <a:pt x="29962" y="9267"/>
                </a:lnTo>
                <a:lnTo>
                  <a:pt x="29971" y="9227"/>
                </a:lnTo>
                <a:lnTo>
                  <a:pt x="29980" y="9188"/>
                </a:lnTo>
                <a:lnTo>
                  <a:pt x="29988" y="9147"/>
                </a:lnTo>
                <a:lnTo>
                  <a:pt x="29994" y="9108"/>
                </a:lnTo>
                <a:lnTo>
                  <a:pt x="30001" y="9068"/>
                </a:lnTo>
                <a:lnTo>
                  <a:pt x="30006" y="9027"/>
                </a:lnTo>
                <a:lnTo>
                  <a:pt x="30011" y="8988"/>
                </a:lnTo>
                <a:lnTo>
                  <a:pt x="30015" y="8947"/>
                </a:lnTo>
                <a:lnTo>
                  <a:pt x="30018" y="8908"/>
                </a:lnTo>
                <a:lnTo>
                  <a:pt x="30020" y="8867"/>
                </a:lnTo>
                <a:lnTo>
                  <a:pt x="30021" y="8827"/>
                </a:lnTo>
                <a:lnTo>
                  <a:pt x="30023" y="8787"/>
                </a:lnTo>
                <a:lnTo>
                  <a:pt x="30023" y="8747"/>
                </a:lnTo>
                <a:lnTo>
                  <a:pt x="30021" y="8707"/>
                </a:lnTo>
                <a:lnTo>
                  <a:pt x="30019" y="8667"/>
                </a:lnTo>
                <a:lnTo>
                  <a:pt x="30017" y="8628"/>
                </a:lnTo>
                <a:lnTo>
                  <a:pt x="30013" y="8588"/>
                </a:lnTo>
                <a:lnTo>
                  <a:pt x="30009" y="8549"/>
                </a:lnTo>
                <a:lnTo>
                  <a:pt x="30004" y="8509"/>
                </a:lnTo>
                <a:lnTo>
                  <a:pt x="29998" y="8471"/>
                </a:lnTo>
                <a:lnTo>
                  <a:pt x="29990" y="8432"/>
                </a:lnTo>
                <a:lnTo>
                  <a:pt x="29982" y="8394"/>
                </a:lnTo>
                <a:lnTo>
                  <a:pt x="29974" y="8355"/>
                </a:lnTo>
                <a:lnTo>
                  <a:pt x="29963" y="8317"/>
                </a:lnTo>
                <a:lnTo>
                  <a:pt x="29953" y="8279"/>
                </a:lnTo>
                <a:lnTo>
                  <a:pt x="29941" y="8242"/>
                </a:lnTo>
                <a:lnTo>
                  <a:pt x="29928" y="8204"/>
                </a:lnTo>
                <a:lnTo>
                  <a:pt x="29914" y="8168"/>
                </a:lnTo>
                <a:lnTo>
                  <a:pt x="29900" y="8130"/>
                </a:lnTo>
                <a:lnTo>
                  <a:pt x="29884" y="8095"/>
                </a:lnTo>
                <a:lnTo>
                  <a:pt x="29867" y="8058"/>
                </a:lnTo>
                <a:lnTo>
                  <a:pt x="29850" y="8023"/>
                </a:lnTo>
                <a:lnTo>
                  <a:pt x="29831" y="7989"/>
                </a:lnTo>
                <a:lnTo>
                  <a:pt x="29811" y="7954"/>
                </a:lnTo>
                <a:lnTo>
                  <a:pt x="29790" y="7920"/>
                </a:lnTo>
                <a:lnTo>
                  <a:pt x="29767" y="7887"/>
                </a:lnTo>
                <a:lnTo>
                  <a:pt x="29745" y="7853"/>
                </a:lnTo>
                <a:lnTo>
                  <a:pt x="29721" y="7821"/>
                </a:lnTo>
                <a:lnTo>
                  <a:pt x="29696" y="7789"/>
                </a:lnTo>
                <a:lnTo>
                  <a:pt x="29670" y="7758"/>
                </a:lnTo>
                <a:lnTo>
                  <a:pt x="29643" y="7726"/>
                </a:lnTo>
                <a:lnTo>
                  <a:pt x="29613" y="7696"/>
                </a:lnTo>
                <a:lnTo>
                  <a:pt x="29584" y="7666"/>
                </a:lnTo>
                <a:lnTo>
                  <a:pt x="29553" y="7637"/>
                </a:lnTo>
                <a:lnTo>
                  <a:pt x="29522" y="7609"/>
                </a:lnTo>
                <a:lnTo>
                  <a:pt x="29488" y="7581"/>
                </a:lnTo>
                <a:lnTo>
                  <a:pt x="29454" y="7554"/>
                </a:lnTo>
                <a:lnTo>
                  <a:pt x="29417" y="7517"/>
                </a:lnTo>
                <a:lnTo>
                  <a:pt x="29384" y="7487"/>
                </a:lnTo>
                <a:lnTo>
                  <a:pt x="29355" y="7461"/>
                </a:lnTo>
                <a:lnTo>
                  <a:pt x="29331" y="7439"/>
                </a:lnTo>
                <a:lnTo>
                  <a:pt x="29297" y="7412"/>
                </a:lnTo>
                <a:lnTo>
                  <a:pt x="29285" y="7403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252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padding</a:t>
            </a:r>
            <a:endParaRPr lang="en-US" altLang="zh-CN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MH_SubTitle_1"/>
          <p:cNvSpPr>
            <a:spLocks noChangeArrowheads="1"/>
          </p:cNvSpPr>
          <p:nvPr/>
        </p:nvSpPr>
        <p:spPr bwMode="auto">
          <a:xfrm>
            <a:off x="329919" y="5645928"/>
            <a:ext cx="2339515" cy="714375"/>
          </a:xfrm>
          <a:custGeom>
            <a:avLst/>
            <a:gdLst>
              <a:gd name="T0" fmla="*/ 2147483647 w 30720"/>
              <a:gd name="T1" fmla="*/ 2147483647 h 11496"/>
              <a:gd name="T2" fmla="*/ 2147483647 w 30720"/>
              <a:gd name="T3" fmla="*/ 2147483647 h 11496"/>
              <a:gd name="T4" fmla="*/ 2147483647 w 30720"/>
              <a:gd name="T5" fmla="*/ 2147483647 h 11496"/>
              <a:gd name="T6" fmla="*/ 2147483647 w 30720"/>
              <a:gd name="T7" fmla="*/ 2147483647 h 11496"/>
              <a:gd name="T8" fmla="*/ 2147483647 w 30720"/>
              <a:gd name="T9" fmla="*/ 2147483647 h 11496"/>
              <a:gd name="T10" fmla="*/ 2147483647 w 30720"/>
              <a:gd name="T11" fmla="*/ 2147483647 h 11496"/>
              <a:gd name="T12" fmla="*/ 2147483647 w 30720"/>
              <a:gd name="T13" fmla="*/ 2147483647 h 11496"/>
              <a:gd name="T14" fmla="*/ 2147483647 w 30720"/>
              <a:gd name="T15" fmla="*/ 2147483647 h 11496"/>
              <a:gd name="T16" fmla="*/ 2147483647 w 30720"/>
              <a:gd name="T17" fmla="*/ 2147483647 h 11496"/>
              <a:gd name="T18" fmla="*/ 2147483647 w 30720"/>
              <a:gd name="T19" fmla="*/ 2147483647 h 11496"/>
              <a:gd name="T20" fmla="*/ 2147483647 w 30720"/>
              <a:gd name="T21" fmla="*/ 2147483647 h 11496"/>
              <a:gd name="T22" fmla="*/ 2147483647 w 30720"/>
              <a:gd name="T23" fmla="*/ 2147483647 h 11496"/>
              <a:gd name="T24" fmla="*/ 2147483647 w 30720"/>
              <a:gd name="T25" fmla="*/ 2147483647 h 11496"/>
              <a:gd name="T26" fmla="*/ 2147483647 w 30720"/>
              <a:gd name="T27" fmla="*/ 2147483647 h 11496"/>
              <a:gd name="T28" fmla="*/ 2147483647 w 30720"/>
              <a:gd name="T29" fmla="*/ 2147483647 h 11496"/>
              <a:gd name="T30" fmla="*/ 2147483647 w 30720"/>
              <a:gd name="T31" fmla="*/ 2147483647 h 11496"/>
              <a:gd name="T32" fmla="*/ 2147483647 w 30720"/>
              <a:gd name="T33" fmla="*/ 2147483647 h 11496"/>
              <a:gd name="T34" fmla="*/ 2147483647 w 30720"/>
              <a:gd name="T35" fmla="*/ 2147483647 h 11496"/>
              <a:gd name="T36" fmla="*/ 2147483647 w 30720"/>
              <a:gd name="T37" fmla="*/ 2147483647 h 11496"/>
              <a:gd name="T38" fmla="*/ 2147483647 w 30720"/>
              <a:gd name="T39" fmla="*/ 2147483647 h 11496"/>
              <a:gd name="T40" fmla="*/ 2147483647 w 30720"/>
              <a:gd name="T41" fmla="*/ 2147483647 h 11496"/>
              <a:gd name="T42" fmla="*/ 2147483647 w 30720"/>
              <a:gd name="T43" fmla="*/ 2147483647 h 11496"/>
              <a:gd name="T44" fmla="*/ 2147483647 w 30720"/>
              <a:gd name="T45" fmla="*/ 2147483647 h 11496"/>
              <a:gd name="T46" fmla="*/ 2147483647 w 30720"/>
              <a:gd name="T47" fmla="*/ 2147483647 h 11496"/>
              <a:gd name="T48" fmla="*/ 2147483647 w 30720"/>
              <a:gd name="T49" fmla="*/ 2147483647 h 11496"/>
              <a:gd name="T50" fmla="*/ 2147483647 w 30720"/>
              <a:gd name="T51" fmla="*/ 2147483647 h 11496"/>
              <a:gd name="T52" fmla="*/ 2147483647 w 30720"/>
              <a:gd name="T53" fmla="*/ 2147483647 h 11496"/>
              <a:gd name="T54" fmla="*/ 2147483647 w 30720"/>
              <a:gd name="T55" fmla="*/ 2147483647 h 11496"/>
              <a:gd name="T56" fmla="*/ 2147483647 w 30720"/>
              <a:gd name="T57" fmla="*/ 2147483647 h 11496"/>
              <a:gd name="T58" fmla="*/ 2147483647 w 30720"/>
              <a:gd name="T59" fmla="*/ 2147483647 h 11496"/>
              <a:gd name="T60" fmla="*/ 2147483647 w 30720"/>
              <a:gd name="T61" fmla="*/ 2147483647 h 11496"/>
              <a:gd name="T62" fmla="*/ 2147483647 w 30720"/>
              <a:gd name="T63" fmla="*/ 2147483647 h 11496"/>
              <a:gd name="T64" fmla="*/ 2147483647 w 30720"/>
              <a:gd name="T65" fmla="*/ 2147483647 h 11496"/>
              <a:gd name="T66" fmla="*/ 2147483647 w 30720"/>
              <a:gd name="T67" fmla="*/ 2147483647 h 11496"/>
              <a:gd name="T68" fmla="*/ 2147483647 w 30720"/>
              <a:gd name="T69" fmla="*/ 2147483647 h 11496"/>
              <a:gd name="T70" fmla="*/ 2147483647 w 30720"/>
              <a:gd name="T71" fmla="*/ 2147483647 h 11496"/>
              <a:gd name="T72" fmla="*/ 2147483647 w 30720"/>
              <a:gd name="T73" fmla="*/ 2147483647 h 11496"/>
              <a:gd name="T74" fmla="*/ 2147483647 w 30720"/>
              <a:gd name="T75" fmla="*/ 2147483647 h 11496"/>
              <a:gd name="T76" fmla="*/ 2147483647 w 30720"/>
              <a:gd name="T77" fmla="*/ 2147483647 h 11496"/>
              <a:gd name="T78" fmla="*/ 2147483647 w 30720"/>
              <a:gd name="T79" fmla="*/ 2147483647 h 11496"/>
              <a:gd name="T80" fmla="*/ 2147483647 w 30720"/>
              <a:gd name="T81" fmla="*/ 2147483647 h 11496"/>
              <a:gd name="T82" fmla="*/ 2147483647 w 30720"/>
              <a:gd name="T83" fmla="*/ 2147483647 h 11496"/>
              <a:gd name="T84" fmla="*/ 2147483647 w 30720"/>
              <a:gd name="T85" fmla="*/ 2147483647 h 11496"/>
              <a:gd name="T86" fmla="*/ 2147483647 w 30720"/>
              <a:gd name="T87" fmla="*/ 2147483647 h 11496"/>
              <a:gd name="T88" fmla="*/ 2147483647 w 30720"/>
              <a:gd name="T89" fmla="*/ 2147483647 h 11496"/>
              <a:gd name="T90" fmla="*/ 2147483647 w 30720"/>
              <a:gd name="T91" fmla="*/ 2147483647 h 11496"/>
              <a:gd name="T92" fmla="*/ 2147483647 w 30720"/>
              <a:gd name="T93" fmla="*/ 2147483647 h 11496"/>
              <a:gd name="T94" fmla="*/ 2147483647 w 30720"/>
              <a:gd name="T95" fmla="*/ 2147483647 h 11496"/>
              <a:gd name="T96" fmla="*/ 2147483647 w 30720"/>
              <a:gd name="T97" fmla="*/ 2147483647 h 11496"/>
              <a:gd name="T98" fmla="*/ 2147483647 w 30720"/>
              <a:gd name="T99" fmla="*/ 2147483647 h 11496"/>
              <a:gd name="T100" fmla="*/ 2147483647 w 30720"/>
              <a:gd name="T101" fmla="*/ 2147483647 h 11496"/>
              <a:gd name="T102" fmla="*/ 2147483647 w 30720"/>
              <a:gd name="T103" fmla="*/ 2147483647 h 11496"/>
              <a:gd name="T104" fmla="*/ 2147483647 w 30720"/>
              <a:gd name="T105" fmla="*/ 2147483647 h 11496"/>
              <a:gd name="T106" fmla="*/ 2147483647 w 30720"/>
              <a:gd name="T107" fmla="*/ 2147483647 h 11496"/>
              <a:gd name="T108" fmla="*/ 2147483647 w 30720"/>
              <a:gd name="T109" fmla="*/ 2147483647 h 11496"/>
              <a:gd name="T110" fmla="*/ 2147483647 w 30720"/>
              <a:gd name="T111" fmla="*/ 2147483647 h 11496"/>
              <a:gd name="T112" fmla="*/ 2147483647 w 30720"/>
              <a:gd name="T113" fmla="*/ 2147483647 h 11496"/>
              <a:gd name="T114" fmla="*/ 2147483647 w 30720"/>
              <a:gd name="T115" fmla="*/ 2147483647 h 11496"/>
              <a:gd name="T116" fmla="*/ 2147483647 w 30720"/>
              <a:gd name="T117" fmla="*/ 2147483647 h 11496"/>
              <a:gd name="T118" fmla="*/ 2147483647 w 30720"/>
              <a:gd name="T119" fmla="*/ 2147483647 h 11496"/>
              <a:gd name="T120" fmla="*/ 2147483647 w 30720"/>
              <a:gd name="T121" fmla="*/ 2147483647 h 11496"/>
              <a:gd name="T122" fmla="*/ 2147483647 w 30720"/>
              <a:gd name="T123" fmla="*/ 2147483647 h 11496"/>
              <a:gd name="T124" fmla="*/ 2147483647 w 30720"/>
              <a:gd name="T125" fmla="*/ 2147483647 h 1149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30720"/>
              <a:gd name="T190" fmla="*/ 0 h 11496"/>
              <a:gd name="T191" fmla="*/ 30720 w 30720"/>
              <a:gd name="T192" fmla="*/ 11496 h 1149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30720" h="11496">
                <a:moveTo>
                  <a:pt x="29285" y="7403"/>
                </a:moveTo>
                <a:lnTo>
                  <a:pt x="29285" y="7403"/>
                </a:lnTo>
                <a:lnTo>
                  <a:pt x="29232" y="7379"/>
                </a:lnTo>
                <a:lnTo>
                  <a:pt x="29180" y="7357"/>
                </a:lnTo>
                <a:lnTo>
                  <a:pt x="29127" y="7336"/>
                </a:lnTo>
                <a:lnTo>
                  <a:pt x="29073" y="7316"/>
                </a:lnTo>
                <a:lnTo>
                  <a:pt x="29020" y="7298"/>
                </a:lnTo>
                <a:lnTo>
                  <a:pt x="28966" y="7280"/>
                </a:lnTo>
                <a:lnTo>
                  <a:pt x="28913" y="7264"/>
                </a:lnTo>
                <a:lnTo>
                  <a:pt x="28859" y="7251"/>
                </a:lnTo>
                <a:lnTo>
                  <a:pt x="28804" y="7237"/>
                </a:lnTo>
                <a:lnTo>
                  <a:pt x="28750" y="7226"/>
                </a:lnTo>
                <a:lnTo>
                  <a:pt x="28697" y="7216"/>
                </a:lnTo>
                <a:lnTo>
                  <a:pt x="28643" y="7208"/>
                </a:lnTo>
                <a:lnTo>
                  <a:pt x="28589" y="7202"/>
                </a:lnTo>
                <a:lnTo>
                  <a:pt x="28535" y="7198"/>
                </a:lnTo>
                <a:lnTo>
                  <a:pt x="28482" y="7195"/>
                </a:lnTo>
                <a:lnTo>
                  <a:pt x="28429" y="7194"/>
                </a:lnTo>
                <a:lnTo>
                  <a:pt x="28376" y="7194"/>
                </a:lnTo>
                <a:lnTo>
                  <a:pt x="28322" y="7197"/>
                </a:lnTo>
                <a:lnTo>
                  <a:pt x="28269" y="7201"/>
                </a:lnTo>
                <a:lnTo>
                  <a:pt x="28217" y="7207"/>
                </a:lnTo>
                <a:lnTo>
                  <a:pt x="28165" y="7215"/>
                </a:lnTo>
                <a:lnTo>
                  <a:pt x="28113" y="7226"/>
                </a:lnTo>
                <a:lnTo>
                  <a:pt x="28062" y="7238"/>
                </a:lnTo>
                <a:lnTo>
                  <a:pt x="28011" y="7253"/>
                </a:lnTo>
                <a:lnTo>
                  <a:pt x="27960" y="7270"/>
                </a:lnTo>
                <a:lnTo>
                  <a:pt x="27910" y="7289"/>
                </a:lnTo>
                <a:lnTo>
                  <a:pt x="27861" y="7310"/>
                </a:lnTo>
                <a:lnTo>
                  <a:pt x="27812" y="7334"/>
                </a:lnTo>
                <a:lnTo>
                  <a:pt x="27763" y="7360"/>
                </a:lnTo>
                <a:lnTo>
                  <a:pt x="27717" y="7388"/>
                </a:lnTo>
                <a:lnTo>
                  <a:pt x="27670" y="7418"/>
                </a:lnTo>
                <a:lnTo>
                  <a:pt x="27623" y="7452"/>
                </a:lnTo>
                <a:lnTo>
                  <a:pt x="27600" y="7473"/>
                </a:lnTo>
                <a:lnTo>
                  <a:pt x="27578" y="7494"/>
                </a:lnTo>
                <a:lnTo>
                  <a:pt x="27556" y="7516"/>
                </a:lnTo>
                <a:lnTo>
                  <a:pt x="27535" y="7539"/>
                </a:lnTo>
                <a:lnTo>
                  <a:pt x="27515" y="7562"/>
                </a:lnTo>
                <a:lnTo>
                  <a:pt x="27495" y="7586"/>
                </a:lnTo>
                <a:lnTo>
                  <a:pt x="27476" y="7611"/>
                </a:lnTo>
                <a:lnTo>
                  <a:pt x="27457" y="7636"/>
                </a:lnTo>
                <a:lnTo>
                  <a:pt x="27440" y="7662"/>
                </a:lnTo>
                <a:lnTo>
                  <a:pt x="27422" y="7689"/>
                </a:lnTo>
                <a:lnTo>
                  <a:pt x="27405" y="7716"/>
                </a:lnTo>
                <a:lnTo>
                  <a:pt x="27390" y="7743"/>
                </a:lnTo>
                <a:lnTo>
                  <a:pt x="27374" y="7771"/>
                </a:lnTo>
                <a:lnTo>
                  <a:pt x="27360" y="7799"/>
                </a:lnTo>
                <a:lnTo>
                  <a:pt x="27345" y="7827"/>
                </a:lnTo>
                <a:lnTo>
                  <a:pt x="27332" y="7857"/>
                </a:lnTo>
                <a:lnTo>
                  <a:pt x="27319" y="7887"/>
                </a:lnTo>
                <a:lnTo>
                  <a:pt x="27307" y="7916"/>
                </a:lnTo>
                <a:lnTo>
                  <a:pt x="27296" y="7946"/>
                </a:lnTo>
                <a:lnTo>
                  <a:pt x="27286" y="7976"/>
                </a:lnTo>
                <a:lnTo>
                  <a:pt x="27276" y="8006"/>
                </a:lnTo>
                <a:lnTo>
                  <a:pt x="27268" y="8038"/>
                </a:lnTo>
                <a:lnTo>
                  <a:pt x="27260" y="8069"/>
                </a:lnTo>
                <a:lnTo>
                  <a:pt x="27252" y="8099"/>
                </a:lnTo>
                <a:lnTo>
                  <a:pt x="27246" y="8130"/>
                </a:lnTo>
                <a:lnTo>
                  <a:pt x="27241" y="8161"/>
                </a:lnTo>
                <a:lnTo>
                  <a:pt x="27236" y="8193"/>
                </a:lnTo>
                <a:lnTo>
                  <a:pt x="27231" y="8224"/>
                </a:lnTo>
                <a:lnTo>
                  <a:pt x="27228" y="8255"/>
                </a:lnTo>
                <a:lnTo>
                  <a:pt x="27226" y="8286"/>
                </a:lnTo>
                <a:lnTo>
                  <a:pt x="27225" y="8318"/>
                </a:lnTo>
                <a:lnTo>
                  <a:pt x="27224" y="8348"/>
                </a:lnTo>
                <a:lnTo>
                  <a:pt x="27225" y="8379"/>
                </a:lnTo>
                <a:lnTo>
                  <a:pt x="27226" y="8409"/>
                </a:lnTo>
                <a:lnTo>
                  <a:pt x="27228" y="8440"/>
                </a:lnTo>
                <a:lnTo>
                  <a:pt x="27231" y="8471"/>
                </a:lnTo>
                <a:lnTo>
                  <a:pt x="27236" y="8500"/>
                </a:lnTo>
                <a:lnTo>
                  <a:pt x="27241" y="8530"/>
                </a:lnTo>
                <a:lnTo>
                  <a:pt x="27247" y="8559"/>
                </a:lnTo>
                <a:lnTo>
                  <a:pt x="27254" y="8588"/>
                </a:lnTo>
                <a:lnTo>
                  <a:pt x="27263" y="8617"/>
                </a:lnTo>
                <a:lnTo>
                  <a:pt x="27271" y="8645"/>
                </a:lnTo>
                <a:lnTo>
                  <a:pt x="27281" y="8674"/>
                </a:lnTo>
                <a:lnTo>
                  <a:pt x="27293" y="8701"/>
                </a:lnTo>
                <a:lnTo>
                  <a:pt x="27304" y="8728"/>
                </a:lnTo>
                <a:lnTo>
                  <a:pt x="27318" y="8754"/>
                </a:lnTo>
                <a:lnTo>
                  <a:pt x="27331" y="8780"/>
                </a:lnTo>
                <a:lnTo>
                  <a:pt x="27347" y="8805"/>
                </a:lnTo>
                <a:lnTo>
                  <a:pt x="27364" y="8830"/>
                </a:lnTo>
                <a:lnTo>
                  <a:pt x="27381" y="8854"/>
                </a:lnTo>
                <a:lnTo>
                  <a:pt x="27399" y="8876"/>
                </a:lnTo>
                <a:lnTo>
                  <a:pt x="27419" y="8899"/>
                </a:lnTo>
                <a:lnTo>
                  <a:pt x="27440" y="8921"/>
                </a:lnTo>
                <a:lnTo>
                  <a:pt x="27462" y="8943"/>
                </a:lnTo>
                <a:lnTo>
                  <a:pt x="27484" y="8963"/>
                </a:lnTo>
                <a:lnTo>
                  <a:pt x="27509" y="8983"/>
                </a:lnTo>
                <a:lnTo>
                  <a:pt x="27534" y="9001"/>
                </a:lnTo>
                <a:lnTo>
                  <a:pt x="27560" y="9019"/>
                </a:lnTo>
                <a:lnTo>
                  <a:pt x="27589" y="9036"/>
                </a:lnTo>
                <a:lnTo>
                  <a:pt x="27618" y="9052"/>
                </a:lnTo>
                <a:lnTo>
                  <a:pt x="27648" y="9067"/>
                </a:lnTo>
                <a:lnTo>
                  <a:pt x="27679" y="9081"/>
                </a:lnTo>
                <a:lnTo>
                  <a:pt x="27711" y="9094"/>
                </a:lnTo>
                <a:lnTo>
                  <a:pt x="27746" y="9106"/>
                </a:lnTo>
                <a:lnTo>
                  <a:pt x="27734" y="9013"/>
                </a:lnTo>
                <a:lnTo>
                  <a:pt x="27730" y="8964"/>
                </a:lnTo>
                <a:lnTo>
                  <a:pt x="27727" y="8916"/>
                </a:lnTo>
                <a:lnTo>
                  <a:pt x="27724" y="8866"/>
                </a:lnTo>
                <a:lnTo>
                  <a:pt x="27722" y="8816"/>
                </a:lnTo>
                <a:lnTo>
                  <a:pt x="27721" y="8767"/>
                </a:lnTo>
                <a:lnTo>
                  <a:pt x="27721" y="8717"/>
                </a:lnTo>
                <a:lnTo>
                  <a:pt x="27722" y="8667"/>
                </a:lnTo>
                <a:lnTo>
                  <a:pt x="27725" y="8617"/>
                </a:lnTo>
                <a:lnTo>
                  <a:pt x="27729" y="8568"/>
                </a:lnTo>
                <a:lnTo>
                  <a:pt x="27734" y="8519"/>
                </a:lnTo>
                <a:lnTo>
                  <a:pt x="27743" y="8472"/>
                </a:lnTo>
                <a:lnTo>
                  <a:pt x="27752" y="8425"/>
                </a:lnTo>
                <a:lnTo>
                  <a:pt x="27763" y="8378"/>
                </a:lnTo>
                <a:lnTo>
                  <a:pt x="27776" y="8333"/>
                </a:lnTo>
                <a:lnTo>
                  <a:pt x="27783" y="8311"/>
                </a:lnTo>
                <a:lnTo>
                  <a:pt x="27792" y="8289"/>
                </a:lnTo>
                <a:lnTo>
                  <a:pt x="27800" y="8268"/>
                </a:lnTo>
                <a:lnTo>
                  <a:pt x="27809" y="8247"/>
                </a:lnTo>
                <a:lnTo>
                  <a:pt x="27820" y="8226"/>
                </a:lnTo>
                <a:lnTo>
                  <a:pt x="27829" y="8206"/>
                </a:lnTo>
                <a:lnTo>
                  <a:pt x="27840" y="8185"/>
                </a:lnTo>
                <a:lnTo>
                  <a:pt x="27852" y="8167"/>
                </a:lnTo>
                <a:lnTo>
                  <a:pt x="27864" y="8148"/>
                </a:lnTo>
                <a:lnTo>
                  <a:pt x="27877" y="8129"/>
                </a:lnTo>
                <a:lnTo>
                  <a:pt x="27890" y="8112"/>
                </a:lnTo>
                <a:lnTo>
                  <a:pt x="27905" y="8094"/>
                </a:lnTo>
                <a:lnTo>
                  <a:pt x="27921" y="8077"/>
                </a:lnTo>
                <a:lnTo>
                  <a:pt x="27936" y="8061"/>
                </a:lnTo>
                <a:lnTo>
                  <a:pt x="27953" y="8045"/>
                </a:lnTo>
                <a:lnTo>
                  <a:pt x="27970" y="8029"/>
                </a:lnTo>
                <a:lnTo>
                  <a:pt x="27987" y="8015"/>
                </a:lnTo>
                <a:lnTo>
                  <a:pt x="28006" y="8001"/>
                </a:lnTo>
                <a:lnTo>
                  <a:pt x="28026" y="7988"/>
                </a:lnTo>
                <a:lnTo>
                  <a:pt x="28047" y="7975"/>
                </a:lnTo>
                <a:lnTo>
                  <a:pt x="28067" y="7963"/>
                </a:lnTo>
                <a:lnTo>
                  <a:pt x="28089" y="7951"/>
                </a:lnTo>
                <a:lnTo>
                  <a:pt x="28112" y="7941"/>
                </a:lnTo>
                <a:lnTo>
                  <a:pt x="28136" y="7931"/>
                </a:lnTo>
                <a:lnTo>
                  <a:pt x="28160" y="7922"/>
                </a:lnTo>
                <a:lnTo>
                  <a:pt x="28186" y="7914"/>
                </a:lnTo>
                <a:lnTo>
                  <a:pt x="28212" y="7906"/>
                </a:lnTo>
                <a:lnTo>
                  <a:pt x="28240" y="7899"/>
                </a:lnTo>
                <a:lnTo>
                  <a:pt x="28268" y="7893"/>
                </a:lnTo>
                <a:lnTo>
                  <a:pt x="28298" y="7889"/>
                </a:lnTo>
                <a:lnTo>
                  <a:pt x="28328" y="7885"/>
                </a:lnTo>
                <a:lnTo>
                  <a:pt x="28358" y="7880"/>
                </a:lnTo>
                <a:lnTo>
                  <a:pt x="28384" y="7882"/>
                </a:lnTo>
                <a:lnTo>
                  <a:pt x="28410" y="7883"/>
                </a:lnTo>
                <a:lnTo>
                  <a:pt x="28435" y="7884"/>
                </a:lnTo>
                <a:lnTo>
                  <a:pt x="28460" y="7887"/>
                </a:lnTo>
                <a:lnTo>
                  <a:pt x="28485" y="7890"/>
                </a:lnTo>
                <a:lnTo>
                  <a:pt x="28510" y="7893"/>
                </a:lnTo>
                <a:lnTo>
                  <a:pt x="28535" y="7898"/>
                </a:lnTo>
                <a:lnTo>
                  <a:pt x="28559" y="7903"/>
                </a:lnTo>
                <a:lnTo>
                  <a:pt x="28583" y="7909"/>
                </a:lnTo>
                <a:lnTo>
                  <a:pt x="28607" y="7915"/>
                </a:lnTo>
                <a:lnTo>
                  <a:pt x="28630" y="7922"/>
                </a:lnTo>
                <a:lnTo>
                  <a:pt x="28654" y="7929"/>
                </a:lnTo>
                <a:lnTo>
                  <a:pt x="28676" y="7938"/>
                </a:lnTo>
                <a:lnTo>
                  <a:pt x="28699" y="7947"/>
                </a:lnTo>
                <a:lnTo>
                  <a:pt x="28721" y="7956"/>
                </a:lnTo>
                <a:lnTo>
                  <a:pt x="28743" y="7966"/>
                </a:lnTo>
                <a:lnTo>
                  <a:pt x="28765" y="7976"/>
                </a:lnTo>
                <a:lnTo>
                  <a:pt x="28787" y="7988"/>
                </a:lnTo>
                <a:lnTo>
                  <a:pt x="28808" y="7999"/>
                </a:lnTo>
                <a:lnTo>
                  <a:pt x="28828" y="8012"/>
                </a:lnTo>
                <a:lnTo>
                  <a:pt x="28869" y="8038"/>
                </a:lnTo>
                <a:lnTo>
                  <a:pt x="28908" y="8065"/>
                </a:lnTo>
                <a:lnTo>
                  <a:pt x="28945" y="8095"/>
                </a:lnTo>
                <a:lnTo>
                  <a:pt x="28981" y="8126"/>
                </a:lnTo>
                <a:lnTo>
                  <a:pt x="29016" y="8159"/>
                </a:lnTo>
                <a:lnTo>
                  <a:pt x="29048" y="8195"/>
                </a:lnTo>
                <a:lnTo>
                  <a:pt x="29078" y="8231"/>
                </a:lnTo>
                <a:lnTo>
                  <a:pt x="29107" y="8270"/>
                </a:lnTo>
                <a:lnTo>
                  <a:pt x="29134" y="8309"/>
                </a:lnTo>
                <a:lnTo>
                  <a:pt x="29159" y="8351"/>
                </a:lnTo>
                <a:lnTo>
                  <a:pt x="29182" y="8394"/>
                </a:lnTo>
                <a:lnTo>
                  <a:pt x="29202" y="8436"/>
                </a:lnTo>
                <a:lnTo>
                  <a:pt x="29221" y="8481"/>
                </a:lnTo>
                <a:lnTo>
                  <a:pt x="29229" y="8504"/>
                </a:lnTo>
                <a:lnTo>
                  <a:pt x="29238" y="8527"/>
                </a:lnTo>
                <a:lnTo>
                  <a:pt x="29245" y="8551"/>
                </a:lnTo>
                <a:lnTo>
                  <a:pt x="29251" y="8574"/>
                </a:lnTo>
                <a:lnTo>
                  <a:pt x="29257" y="8598"/>
                </a:lnTo>
                <a:lnTo>
                  <a:pt x="29263" y="8621"/>
                </a:lnTo>
                <a:lnTo>
                  <a:pt x="29268" y="8645"/>
                </a:lnTo>
                <a:lnTo>
                  <a:pt x="29272" y="8670"/>
                </a:lnTo>
                <a:lnTo>
                  <a:pt x="29275" y="8694"/>
                </a:lnTo>
                <a:lnTo>
                  <a:pt x="29278" y="8719"/>
                </a:lnTo>
                <a:lnTo>
                  <a:pt x="29280" y="8744"/>
                </a:lnTo>
                <a:lnTo>
                  <a:pt x="29282" y="8769"/>
                </a:lnTo>
                <a:lnTo>
                  <a:pt x="29283" y="8794"/>
                </a:lnTo>
                <a:lnTo>
                  <a:pt x="29283" y="8820"/>
                </a:lnTo>
                <a:lnTo>
                  <a:pt x="29283" y="8845"/>
                </a:lnTo>
                <a:lnTo>
                  <a:pt x="29282" y="8871"/>
                </a:lnTo>
                <a:lnTo>
                  <a:pt x="29280" y="8897"/>
                </a:lnTo>
                <a:lnTo>
                  <a:pt x="29278" y="8922"/>
                </a:lnTo>
                <a:lnTo>
                  <a:pt x="29271" y="8974"/>
                </a:lnTo>
                <a:lnTo>
                  <a:pt x="29262" y="9024"/>
                </a:lnTo>
                <a:lnTo>
                  <a:pt x="29251" y="9074"/>
                </a:lnTo>
                <a:lnTo>
                  <a:pt x="29238" y="9123"/>
                </a:lnTo>
                <a:lnTo>
                  <a:pt x="29223" y="9171"/>
                </a:lnTo>
                <a:lnTo>
                  <a:pt x="29206" y="9219"/>
                </a:lnTo>
                <a:lnTo>
                  <a:pt x="29188" y="9265"/>
                </a:lnTo>
                <a:lnTo>
                  <a:pt x="29167" y="9310"/>
                </a:lnTo>
                <a:lnTo>
                  <a:pt x="29144" y="9355"/>
                </a:lnTo>
                <a:lnTo>
                  <a:pt x="29120" y="9398"/>
                </a:lnTo>
                <a:lnTo>
                  <a:pt x="29094" y="9441"/>
                </a:lnTo>
                <a:lnTo>
                  <a:pt x="29067" y="9481"/>
                </a:lnTo>
                <a:lnTo>
                  <a:pt x="29038" y="9522"/>
                </a:lnTo>
                <a:lnTo>
                  <a:pt x="29006" y="9560"/>
                </a:lnTo>
                <a:lnTo>
                  <a:pt x="28974" y="9599"/>
                </a:lnTo>
                <a:lnTo>
                  <a:pt x="28941" y="9635"/>
                </a:lnTo>
                <a:lnTo>
                  <a:pt x="28905" y="9671"/>
                </a:lnTo>
                <a:lnTo>
                  <a:pt x="28869" y="9704"/>
                </a:lnTo>
                <a:lnTo>
                  <a:pt x="28831" y="9737"/>
                </a:lnTo>
                <a:lnTo>
                  <a:pt x="28792" y="9768"/>
                </a:lnTo>
                <a:lnTo>
                  <a:pt x="28751" y="9798"/>
                </a:lnTo>
                <a:lnTo>
                  <a:pt x="28710" y="9827"/>
                </a:lnTo>
                <a:lnTo>
                  <a:pt x="28666" y="9854"/>
                </a:lnTo>
                <a:lnTo>
                  <a:pt x="28622" y="9879"/>
                </a:lnTo>
                <a:lnTo>
                  <a:pt x="28578" y="9903"/>
                </a:lnTo>
                <a:lnTo>
                  <a:pt x="28532" y="9926"/>
                </a:lnTo>
                <a:lnTo>
                  <a:pt x="28484" y="9946"/>
                </a:lnTo>
                <a:lnTo>
                  <a:pt x="28436" y="9965"/>
                </a:lnTo>
                <a:lnTo>
                  <a:pt x="28387" y="9983"/>
                </a:lnTo>
                <a:lnTo>
                  <a:pt x="28337" y="9999"/>
                </a:lnTo>
                <a:lnTo>
                  <a:pt x="28287" y="10013"/>
                </a:lnTo>
                <a:lnTo>
                  <a:pt x="28236" y="10025"/>
                </a:lnTo>
                <a:lnTo>
                  <a:pt x="28189" y="10031"/>
                </a:lnTo>
                <a:lnTo>
                  <a:pt x="28143" y="10035"/>
                </a:lnTo>
                <a:lnTo>
                  <a:pt x="28098" y="10038"/>
                </a:lnTo>
                <a:lnTo>
                  <a:pt x="28052" y="10040"/>
                </a:lnTo>
                <a:lnTo>
                  <a:pt x="28006" y="10041"/>
                </a:lnTo>
                <a:lnTo>
                  <a:pt x="27960" y="10040"/>
                </a:lnTo>
                <a:lnTo>
                  <a:pt x="27915" y="10039"/>
                </a:lnTo>
                <a:lnTo>
                  <a:pt x="27870" y="10036"/>
                </a:lnTo>
                <a:lnTo>
                  <a:pt x="27825" y="10033"/>
                </a:lnTo>
                <a:lnTo>
                  <a:pt x="27780" y="10028"/>
                </a:lnTo>
                <a:lnTo>
                  <a:pt x="27735" y="10021"/>
                </a:lnTo>
                <a:lnTo>
                  <a:pt x="27691" y="10014"/>
                </a:lnTo>
                <a:lnTo>
                  <a:pt x="27647" y="10005"/>
                </a:lnTo>
                <a:lnTo>
                  <a:pt x="27602" y="9995"/>
                </a:lnTo>
                <a:lnTo>
                  <a:pt x="27559" y="9984"/>
                </a:lnTo>
                <a:lnTo>
                  <a:pt x="27516" y="9972"/>
                </a:lnTo>
                <a:lnTo>
                  <a:pt x="27473" y="9958"/>
                </a:lnTo>
                <a:lnTo>
                  <a:pt x="27430" y="9943"/>
                </a:lnTo>
                <a:lnTo>
                  <a:pt x="27388" y="9928"/>
                </a:lnTo>
                <a:lnTo>
                  <a:pt x="27346" y="9910"/>
                </a:lnTo>
                <a:lnTo>
                  <a:pt x="27305" y="9891"/>
                </a:lnTo>
                <a:lnTo>
                  <a:pt x="27265" y="9871"/>
                </a:lnTo>
                <a:lnTo>
                  <a:pt x="27224" y="9850"/>
                </a:lnTo>
                <a:lnTo>
                  <a:pt x="27185" y="9828"/>
                </a:lnTo>
                <a:lnTo>
                  <a:pt x="27145" y="9803"/>
                </a:lnTo>
                <a:lnTo>
                  <a:pt x="27107" y="9778"/>
                </a:lnTo>
                <a:lnTo>
                  <a:pt x="27068" y="9751"/>
                </a:lnTo>
                <a:lnTo>
                  <a:pt x="27031" y="9723"/>
                </a:lnTo>
                <a:lnTo>
                  <a:pt x="26994" y="9693"/>
                </a:lnTo>
                <a:lnTo>
                  <a:pt x="26958" y="9662"/>
                </a:lnTo>
                <a:lnTo>
                  <a:pt x="26922" y="9630"/>
                </a:lnTo>
                <a:lnTo>
                  <a:pt x="26888" y="9597"/>
                </a:lnTo>
                <a:lnTo>
                  <a:pt x="26854" y="9559"/>
                </a:lnTo>
                <a:lnTo>
                  <a:pt x="26821" y="9521"/>
                </a:lnTo>
                <a:lnTo>
                  <a:pt x="26790" y="9482"/>
                </a:lnTo>
                <a:lnTo>
                  <a:pt x="26761" y="9443"/>
                </a:lnTo>
                <a:lnTo>
                  <a:pt x="26732" y="9403"/>
                </a:lnTo>
                <a:lnTo>
                  <a:pt x="26705" y="9364"/>
                </a:lnTo>
                <a:lnTo>
                  <a:pt x="26679" y="9323"/>
                </a:lnTo>
                <a:lnTo>
                  <a:pt x="26655" y="9282"/>
                </a:lnTo>
                <a:lnTo>
                  <a:pt x="26631" y="9241"/>
                </a:lnTo>
                <a:lnTo>
                  <a:pt x="26609" y="9199"/>
                </a:lnTo>
                <a:lnTo>
                  <a:pt x="26588" y="9157"/>
                </a:lnTo>
                <a:lnTo>
                  <a:pt x="26568" y="9115"/>
                </a:lnTo>
                <a:lnTo>
                  <a:pt x="26551" y="9073"/>
                </a:lnTo>
                <a:lnTo>
                  <a:pt x="26533" y="9029"/>
                </a:lnTo>
                <a:lnTo>
                  <a:pt x="26517" y="8987"/>
                </a:lnTo>
                <a:lnTo>
                  <a:pt x="26503" y="8943"/>
                </a:lnTo>
                <a:lnTo>
                  <a:pt x="26489" y="8900"/>
                </a:lnTo>
                <a:lnTo>
                  <a:pt x="26477" y="8857"/>
                </a:lnTo>
                <a:lnTo>
                  <a:pt x="26466" y="8812"/>
                </a:lnTo>
                <a:lnTo>
                  <a:pt x="26456" y="8768"/>
                </a:lnTo>
                <a:lnTo>
                  <a:pt x="26448" y="8723"/>
                </a:lnTo>
                <a:lnTo>
                  <a:pt x="26440" y="8680"/>
                </a:lnTo>
                <a:lnTo>
                  <a:pt x="26434" y="8635"/>
                </a:lnTo>
                <a:lnTo>
                  <a:pt x="26429" y="8590"/>
                </a:lnTo>
                <a:lnTo>
                  <a:pt x="26425" y="8546"/>
                </a:lnTo>
                <a:lnTo>
                  <a:pt x="26422" y="8501"/>
                </a:lnTo>
                <a:lnTo>
                  <a:pt x="26421" y="8456"/>
                </a:lnTo>
                <a:lnTo>
                  <a:pt x="26419" y="8412"/>
                </a:lnTo>
                <a:lnTo>
                  <a:pt x="26419" y="8368"/>
                </a:lnTo>
                <a:lnTo>
                  <a:pt x="26422" y="8323"/>
                </a:lnTo>
                <a:lnTo>
                  <a:pt x="26425" y="8278"/>
                </a:lnTo>
                <a:lnTo>
                  <a:pt x="26428" y="8233"/>
                </a:lnTo>
                <a:lnTo>
                  <a:pt x="26433" y="8189"/>
                </a:lnTo>
                <a:lnTo>
                  <a:pt x="26439" y="8145"/>
                </a:lnTo>
                <a:lnTo>
                  <a:pt x="26445" y="8100"/>
                </a:lnTo>
                <a:lnTo>
                  <a:pt x="26454" y="8056"/>
                </a:lnTo>
                <a:lnTo>
                  <a:pt x="26463" y="8013"/>
                </a:lnTo>
                <a:lnTo>
                  <a:pt x="26473" y="7969"/>
                </a:lnTo>
                <a:lnTo>
                  <a:pt x="26484" y="7925"/>
                </a:lnTo>
                <a:lnTo>
                  <a:pt x="26497" y="7882"/>
                </a:lnTo>
                <a:lnTo>
                  <a:pt x="26509" y="7839"/>
                </a:lnTo>
                <a:lnTo>
                  <a:pt x="26524" y="7796"/>
                </a:lnTo>
                <a:lnTo>
                  <a:pt x="26539" y="7754"/>
                </a:lnTo>
                <a:lnTo>
                  <a:pt x="26555" y="7711"/>
                </a:lnTo>
                <a:lnTo>
                  <a:pt x="26571" y="7669"/>
                </a:lnTo>
                <a:lnTo>
                  <a:pt x="26590" y="7628"/>
                </a:lnTo>
                <a:lnTo>
                  <a:pt x="26609" y="7587"/>
                </a:lnTo>
                <a:lnTo>
                  <a:pt x="26629" y="7546"/>
                </a:lnTo>
                <a:lnTo>
                  <a:pt x="26650" y="7506"/>
                </a:lnTo>
                <a:lnTo>
                  <a:pt x="26671" y="7465"/>
                </a:lnTo>
                <a:lnTo>
                  <a:pt x="26694" y="7426"/>
                </a:lnTo>
                <a:lnTo>
                  <a:pt x="26718" y="7387"/>
                </a:lnTo>
                <a:lnTo>
                  <a:pt x="26743" y="7349"/>
                </a:lnTo>
                <a:lnTo>
                  <a:pt x="26768" y="7310"/>
                </a:lnTo>
                <a:lnTo>
                  <a:pt x="26795" y="7273"/>
                </a:lnTo>
                <a:lnTo>
                  <a:pt x="26822" y="7236"/>
                </a:lnTo>
                <a:lnTo>
                  <a:pt x="26850" y="7200"/>
                </a:lnTo>
                <a:lnTo>
                  <a:pt x="26880" y="7163"/>
                </a:lnTo>
                <a:lnTo>
                  <a:pt x="26910" y="7128"/>
                </a:lnTo>
                <a:lnTo>
                  <a:pt x="26940" y="7094"/>
                </a:lnTo>
                <a:lnTo>
                  <a:pt x="26971" y="7060"/>
                </a:lnTo>
                <a:lnTo>
                  <a:pt x="27005" y="7027"/>
                </a:lnTo>
                <a:lnTo>
                  <a:pt x="27038" y="6994"/>
                </a:lnTo>
                <a:lnTo>
                  <a:pt x="27071" y="6962"/>
                </a:lnTo>
                <a:lnTo>
                  <a:pt x="27107" y="6933"/>
                </a:lnTo>
                <a:lnTo>
                  <a:pt x="27141" y="6906"/>
                </a:lnTo>
                <a:lnTo>
                  <a:pt x="27176" y="6880"/>
                </a:lnTo>
                <a:lnTo>
                  <a:pt x="27212" y="6854"/>
                </a:lnTo>
                <a:lnTo>
                  <a:pt x="27248" y="6829"/>
                </a:lnTo>
                <a:lnTo>
                  <a:pt x="27285" y="6805"/>
                </a:lnTo>
                <a:lnTo>
                  <a:pt x="27321" y="6782"/>
                </a:lnTo>
                <a:lnTo>
                  <a:pt x="27357" y="6761"/>
                </a:lnTo>
                <a:lnTo>
                  <a:pt x="27395" y="6740"/>
                </a:lnTo>
                <a:lnTo>
                  <a:pt x="27432" y="6719"/>
                </a:lnTo>
                <a:lnTo>
                  <a:pt x="27470" y="6699"/>
                </a:lnTo>
                <a:lnTo>
                  <a:pt x="27508" y="6681"/>
                </a:lnTo>
                <a:lnTo>
                  <a:pt x="27546" y="6663"/>
                </a:lnTo>
                <a:lnTo>
                  <a:pt x="27584" y="6646"/>
                </a:lnTo>
                <a:lnTo>
                  <a:pt x="27623" y="6630"/>
                </a:lnTo>
                <a:lnTo>
                  <a:pt x="27662" y="6615"/>
                </a:lnTo>
                <a:lnTo>
                  <a:pt x="27701" y="6600"/>
                </a:lnTo>
                <a:lnTo>
                  <a:pt x="27741" y="6587"/>
                </a:lnTo>
                <a:lnTo>
                  <a:pt x="27780" y="6573"/>
                </a:lnTo>
                <a:lnTo>
                  <a:pt x="27820" y="6562"/>
                </a:lnTo>
                <a:lnTo>
                  <a:pt x="27859" y="6550"/>
                </a:lnTo>
                <a:lnTo>
                  <a:pt x="27899" y="6540"/>
                </a:lnTo>
                <a:lnTo>
                  <a:pt x="27939" y="6531"/>
                </a:lnTo>
                <a:lnTo>
                  <a:pt x="27980" y="6521"/>
                </a:lnTo>
                <a:lnTo>
                  <a:pt x="28020" y="6514"/>
                </a:lnTo>
                <a:lnTo>
                  <a:pt x="28060" y="6507"/>
                </a:lnTo>
                <a:lnTo>
                  <a:pt x="28101" y="6499"/>
                </a:lnTo>
                <a:lnTo>
                  <a:pt x="28141" y="6494"/>
                </a:lnTo>
                <a:lnTo>
                  <a:pt x="28182" y="6489"/>
                </a:lnTo>
                <a:lnTo>
                  <a:pt x="28223" y="6485"/>
                </a:lnTo>
                <a:lnTo>
                  <a:pt x="28264" y="6482"/>
                </a:lnTo>
                <a:lnTo>
                  <a:pt x="28305" y="6480"/>
                </a:lnTo>
                <a:lnTo>
                  <a:pt x="28345" y="6478"/>
                </a:lnTo>
                <a:lnTo>
                  <a:pt x="28387" y="6477"/>
                </a:lnTo>
                <a:lnTo>
                  <a:pt x="28428" y="6477"/>
                </a:lnTo>
                <a:lnTo>
                  <a:pt x="28468" y="6477"/>
                </a:lnTo>
                <a:lnTo>
                  <a:pt x="28510" y="6479"/>
                </a:lnTo>
                <a:lnTo>
                  <a:pt x="28550" y="6481"/>
                </a:lnTo>
                <a:lnTo>
                  <a:pt x="28592" y="6483"/>
                </a:lnTo>
                <a:lnTo>
                  <a:pt x="28633" y="6486"/>
                </a:lnTo>
                <a:lnTo>
                  <a:pt x="28673" y="6490"/>
                </a:lnTo>
                <a:lnTo>
                  <a:pt x="28715" y="6495"/>
                </a:lnTo>
                <a:lnTo>
                  <a:pt x="28756" y="6501"/>
                </a:lnTo>
                <a:lnTo>
                  <a:pt x="28796" y="6508"/>
                </a:lnTo>
                <a:lnTo>
                  <a:pt x="28837" y="6514"/>
                </a:lnTo>
                <a:lnTo>
                  <a:pt x="28877" y="6522"/>
                </a:lnTo>
                <a:lnTo>
                  <a:pt x="28918" y="6531"/>
                </a:lnTo>
                <a:lnTo>
                  <a:pt x="28959" y="6540"/>
                </a:lnTo>
                <a:lnTo>
                  <a:pt x="28999" y="6549"/>
                </a:lnTo>
                <a:lnTo>
                  <a:pt x="29040" y="6560"/>
                </a:lnTo>
                <a:lnTo>
                  <a:pt x="29079" y="6571"/>
                </a:lnTo>
                <a:lnTo>
                  <a:pt x="29119" y="6584"/>
                </a:lnTo>
                <a:lnTo>
                  <a:pt x="29159" y="6596"/>
                </a:lnTo>
                <a:lnTo>
                  <a:pt x="29199" y="6610"/>
                </a:lnTo>
                <a:lnTo>
                  <a:pt x="29239" y="6623"/>
                </a:lnTo>
                <a:lnTo>
                  <a:pt x="29277" y="6638"/>
                </a:lnTo>
                <a:lnTo>
                  <a:pt x="29317" y="6653"/>
                </a:lnTo>
                <a:lnTo>
                  <a:pt x="29355" y="6669"/>
                </a:lnTo>
                <a:lnTo>
                  <a:pt x="29395" y="6686"/>
                </a:lnTo>
                <a:lnTo>
                  <a:pt x="29432" y="6703"/>
                </a:lnTo>
                <a:lnTo>
                  <a:pt x="29471" y="6721"/>
                </a:lnTo>
                <a:lnTo>
                  <a:pt x="29509" y="6740"/>
                </a:lnTo>
                <a:lnTo>
                  <a:pt x="29547" y="6759"/>
                </a:lnTo>
                <a:lnTo>
                  <a:pt x="29584" y="6778"/>
                </a:lnTo>
                <a:lnTo>
                  <a:pt x="29619" y="6799"/>
                </a:lnTo>
                <a:lnTo>
                  <a:pt x="29652" y="6819"/>
                </a:lnTo>
                <a:lnTo>
                  <a:pt x="29685" y="6841"/>
                </a:lnTo>
                <a:lnTo>
                  <a:pt x="29717" y="6863"/>
                </a:lnTo>
                <a:lnTo>
                  <a:pt x="29750" y="6884"/>
                </a:lnTo>
                <a:lnTo>
                  <a:pt x="29781" y="6906"/>
                </a:lnTo>
                <a:lnTo>
                  <a:pt x="29812" y="6929"/>
                </a:lnTo>
                <a:lnTo>
                  <a:pt x="29842" y="6953"/>
                </a:lnTo>
                <a:lnTo>
                  <a:pt x="29873" y="6977"/>
                </a:lnTo>
                <a:lnTo>
                  <a:pt x="29902" y="7001"/>
                </a:lnTo>
                <a:lnTo>
                  <a:pt x="29931" y="7025"/>
                </a:lnTo>
                <a:lnTo>
                  <a:pt x="29959" y="7050"/>
                </a:lnTo>
                <a:lnTo>
                  <a:pt x="29987" y="7075"/>
                </a:lnTo>
                <a:lnTo>
                  <a:pt x="30014" y="7101"/>
                </a:lnTo>
                <a:lnTo>
                  <a:pt x="30041" y="7127"/>
                </a:lnTo>
                <a:lnTo>
                  <a:pt x="30067" y="7153"/>
                </a:lnTo>
                <a:lnTo>
                  <a:pt x="30118" y="7207"/>
                </a:lnTo>
                <a:lnTo>
                  <a:pt x="30167" y="7261"/>
                </a:lnTo>
                <a:lnTo>
                  <a:pt x="30213" y="7317"/>
                </a:lnTo>
                <a:lnTo>
                  <a:pt x="30258" y="7376"/>
                </a:lnTo>
                <a:lnTo>
                  <a:pt x="30300" y="7434"/>
                </a:lnTo>
                <a:lnTo>
                  <a:pt x="30341" y="7494"/>
                </a:lnTo>
                <a:lnTo>
                  <a:pt x="30379" y="7555"/>
                </a:lnTo>
                <a:lnTo>
                  <a:pt x="30415" y="7617"/>
                </a:lnTo>
                <a:lnTo>
                  <a:pt x="30449" y="7680"/>
                </a:lnTo>
                <a:lnTo>
                  <a:pt x="30482" y="7744"/>
                </a:lnTo>
                <a:lnTo>
                  <a:pt x="30512" y="7809"/>
                </a:lnTo>
                <a:lnTo>
                  <a:pt x="30540" y="7874"/>
                </a:lnTo>
                <a:lnTo>
                  <a:pt x="30566" y="7941"/>
                </a:lnTo>
                <a:lnTo>
                  <a:pt x="30590" y="8007"/>
                </a:lnTo>
                <a:lnTo>
                  <a:pt x="30612" y="8075"/>
                </a:lnTo>
                <a:lnTo>
                  <a:pt x="30632" y="8144"/>
                </a:lnTo>
                <a:lnTo>
                  <a:pt x="30649" y="8212"/>
                </a:lnTo>
                <a:lnTo>
                  <a:pt x="30665" y="8282"/>
                </a:lnTo>
                <a:lnTo>
                  <a:pt x="30678" y="8352"/>
                </a:lnTo>
                <a:lnTo>
                  <a:pt x="30691" y="8423"/>
                </a:lnTo>
                <a:lnTo>
                  <a:pt x="30700" y="8493"/>
                </a:lnTo>
                <a:lnTo>
                  <a:pt x="30709" y="8565"/>
                </a:lnTo>
                <a:lnTo>
                  <a:pt x="30714" y="8636"/>
                </a:lnTo>
                <a:lnTo>
                  <a:pt x="30718" y="8708"/>
                </a:lnTo>
                <a:lnTo>
                  <a:pt x="30720" y="8780"/>
                </a:lnTo>
                <a:lnTo>
                  <a:pt x="30720" y="8853"/>
                </a:lnTo>
                <a:lnTo>
                  <a:pt x="30718" y="8924"/>
                </a:lnTo>
                <a:lnTo>
                  <a:pt x="30714" y="8996"/>
                </a:lnTo>
                <a:lnTo>
                  <a:pt x="30708" y="9068"/>
                </a:lnTo>
                <a:lnTo>
                  <a:pt x="30700" y="9141"/>
                </a:lnTo>
                <a:lnTo>
                  <a:pt x="30690" y="9213"/>
                </a:lnTo>
                <a:lnTo>
                  <a:pt x="30678" y="9284"/>
                </a:lnTo>
                <a:lnTo>
                  <a:pt x="30665" y="9355"/>
                </a:lnTo>
                <a:lnTo>
                  <a:pt x="30649" y="9427"/>
                </a:lnTo>
                <a:lnTo>
                  <a:pt x="30632" y="9498"/>
                </a:lnTo>
                <a:lnTo>
                  <a:pt x="30612" y="9569"/>
                </a:lnTo>
                <a:lnTo>
                  <a:pt x="30590" y="9638"/>
                </a:lnTo>
                <a:lnTo>
                  <a:pt x="30567" y="9708"/>
                </a:lnTo>
                <a:lnTo>
                  <a:pt x="30542" y="9777"/>
                </a:lnTo>
                <a:lnTo>
                  <a:pt x="30515" y="9845"/>
                </a:lnTo>
                <a:lnTo>
                  <a:pt x="30486" y="9913"/>
                </a:lnTo>
                <a:lnTo>
                  <a:pt x="30456" y="9981"/>
                </a:lnTo>
                <a:lnTo>
                  <a:pt x="30422" y="10047"/>
                </a:lnTo>
                <a:lnTo>
                  <a:pt x="30388" y="10113"/>
                </a:lnTo>
                <a:lnTo>
                  <a:pt x="30351" y="10177"/>
                </a:lnTo>
                <a:lnTo>
                  <a:pt x="30313" y="10242"/>
                </a:lnTo>
                <a:lnTo>
                  <a:pt x="30273" y="10304"/>
                </a:lnTo>
                <a:lnTo>
                  <a:pt x="30231" y="10367"/>
                </a:lnTo>
                <a:lnTo>
                  <a:pt x="30187" y="10428"/>
                </a:lnTo>
                <a:lnTo>
                  <a:pt x="30141" y="10488"/>
                </a:lnTo>
                <a:lnTo>
                  <a:pt x="30094" y="10547"/>
                </a:lnTo>
                <a:lnTo>
                  <a:pt x="30044" y="10604"/>
                </a:lnTo>
                <a:lnTo>
                  <a:pt x="29993" y="10660"/>
                </a:lnTo>
                <a:lnTo>
                  <a:pt x="29940" y="10715"/>
                </a:lnTo>
                <a:lnTo>
                  <a:pt x="29886" y="10770"/>
                </a:lnTo>
                <a:lnTo>
                  <a:pt x="29829" y="10822"/>
                </a:lnTo>
                <a:lnTo>
                  <a:pt x="29775" y="10867"/>
                </a:lnTo>
                <a:lnTo>
                  <a:pt x="29719" y="10911"/>
                </a:lnTo>
                <a:lnTo>
                  <a:pt x="29662" y="10953"/>
                </a:lnTo>
                <a:lnTo>
                  <a:pt x="29605" y="10993"/>
                </a:lnTo>
                <a:lnTo>
                  <a:pt x="29548" y="11032"/>
                </a:lnTo>
                <a:lnTo>
                  <a:pt x="29489" y="11068"/>
                </a:lnTo>
                <a:lnTo>
                  <a:pt x="29431" y="11105"/>
                </a:lnTo>
                <a:lnTo>
                  <a:pt x="29372" y="11138"/>
                </a:lnTo>
                <a:lnTo>
                  <a:pt x="29311" y="11170"/>
                </a:lnTo>
                <a:lnTo>
                  <a:pt x="29251" y="11201"/>
                </a:lnTo>
                <a:lnTo>
                  <a:pt x="29191" y="11231"/>
                </a:lnTo>
                <a:lnTo>
                  <a:pt x="29129" y="11259"/>
                </a:lnTo>
                <a:lnTo>
                  <a:pt x="29068" y="11285"/>
                </a:lnTo>
                <a:lnTo>
                  <a:pt x="29005" y="11310"/>
                </a:lnTo>
                <a:lnTo>
                  <a:pt x="28943" y="11333"/>
                </a:lnTo>
                <a:lnTo>
                  <a:pt x="28880" y="11353"/>
                </a:lnTo>
                <a:lnTo>
                  <a:pt x="28817" y="11374"/>
                </a:lnTo>
                <a:lnTo>
                  <a:pt x="28753" y="11392"/>
                </a:lnTo>
                <a:lnTo>
                  <a:pt x="28689" y="11410"/>
                </a:lnTo>
                <a:lnTo>
                  <a:pt x="28625" y="11424"/>
                </a:lnTo>
                <a:lnTo>
                  <a:pt x="28561" y="11439"/>
                </a:lnTo>
                <a:lnTo>
                  <a:pt x="28496" y="11451"/>
                </a:lnTo>
                <a:lnTo>
                  <a:pt x="28431" y="11462"/>
                </a:lnTo>
                <a:lnTo>
                  <a:pt x="28366" y="11471"/>
                </a:lnTo>
                <a:lnTo>
                  <a:pt x="28301" y="11479"/>
                </a:lnTo>
                <a:lnTo>
                  <a:pt x="28236" y="11486"/>
                </a:lnTo>
                <a:lnTo>
                  <a:pt x="28170" y="11490"/>
                </a:lnTo>
                <a:lnTo>
                  <a:pt x="28105" y="11494"/>
                </a:lnTo>
                <a:lnTo>
                  <a:pt x="28039" y="11496"/>
                </a:lnTo>
                <a:lnTo>
                  <a:pt x="27974" y="11496"/>
                </a:lnTo>
                <a:lnTo>
                  <a:pt x="27908" y="11495"/>
                </a:lnTo>
                <a:lnTo>
                  <a:pt x="27843" y="11493"/>
                </a:lnTo>
                <a:lnTo>
                  <a:pt x="27777" y="11489"/>
                </a:lnTo>
                <a:lnTo>
                  <a:pt x="27711" y="11484"/>
                </a:lnTo>
                <a:lnTo>
                  <a:pt x="27646" y="11476"/>
                </a:lnTo>
                <a:lnTo>
                  <a:pt x="27580" y="11468"/>
                </a:lnTo>
                <a:lnTo>
                  <a:pt x="27516" y="11459"/>
                </a:lnTo>
                <a:lnTo>
                  <a:pt x="27450" y="11447"/>
                </a:lnTo>
                <a:lnTo>
                  <a:pt x="27386" y="11435"/>
                </a:lnTo>
                <a:lnTo>
                  <a:pt x="27320" y="11421"/>
                </a:lnTo>
                <a:lnTo>
                  <a:pt x="27255" y="11405"/>
                </a:lnTo>
                <a:lnTo>
                  <a:pt x="27192" y="11389"/>
                </a:lnTo>
                <a:lnTo>
                  <a:pt x="27127" y="11371"/>
                </a:lnTo>
                <a:lnTo>
                  <a:pt x="27064" y="11351"/>
                </a:lnTo>
                <a:lnTo>
                  <a:pt x="27000" y="11331"/>
                </a:lnTo>
                <a:lnTo>
                  <a:pt x="26937" y="11308"/>
                </a:lnTo>
                <a:lnTo>
                  <a:pt x="26874" y="11284"/>
                </a:lnTo>
                <a:lnTo>
                  <a:pt x="26812" y="11259"/>
                </a:lnTo>
                <a:lnTo>
                  <a:pt x="26751" y="11233"/>
                </a:lnTo>
                <a:lnTo>
                  <a:pt x="26689" y="11205"/>
                </a:lnTo>
                <a:lnTo>
                  <a:pt x="26628" y="11175"/>
                </a:lnTo>
                <a:lnTo>
                  <a:pt x="26567" y="11144"/>
                </a:lnTo>
                <a:lnTo>
                  <a:pt x="26507" y="11113"/>
                </a:lnTo>
                <a:lnTo>
                  <a:pt x="26448" y="11080"/>
                </a:lnTo>
                <a:lnTo>
                  <a:pt x="26388" y="11044"/>
                </a:lnTo>
                <a:lnTo>
                  <a:pt x="26330" y="11009"/>
                </a:lnTo>
                <a:lnTo>
                  <a:pt x="26272" y="10971"/>
                </a:lnTo>
                <a:lnTo>
                  <a:pt x="26214" y="10933"/>
                </a:lnTo>
                <a:lnTo>
                  <a:pt x="26158" y="10892"/>
                </a:lnTo>
                <a:lnTo>
                  <a:pt x="26102" y="10852"/>
                </a:lnTo>
                <a:lnTo>
                  <a:pt x="26047" y="10809"/>
                </a:lnTo>
                <a:lnTo>
                  <a:pt x="25992" y="10765"/>
                </a:lnTo>
                <a:lnTo>
                  <a:pt x="25937" y="10720"/>
                </a:lnTo>
                <a:lnTo>
                  <a:pt x="25884" y="10673"/>
                </a:lnTo>
                <a:lnTo>
                  <a:pt x="25840" y="10644"/>
                </a:lnTo>
                <a:lnTo>
                  <a:pt x="25797" y="10618"/>
                </a:lnTo>
                <a:lnTo>
                  <a:pt x="25756" y="10593"/>
                </a:lnTo>
                <a:lnTo>
                  <a:pt x="25718" y="10571"/>
                </a:lnTo>
                <a:lnTo>
                  <a:pt x="25681" y="10551"/>
                </a:lnTo>
                <a:lnTo>
                  <a:pt x="25646" y="10533"/>
                </a:lnTo>
                <a:lnTo>
                  <a:pt x="25613" y="10518"/>
                </a:lnTo>
                <a:lnTo>
                  <a:pt x="25581" y="10503"/>
                </a:lnTo>
                <a:lnTo>
                  <a:pt x="25550" y="10492"/>
                </a:lnTo>
                <a:lnTo>
                  <a:pt x="25521" y="10480"/>
                </a:lnTo>
                <a:lnTo>
                  <a:pt x="25493" y="10472"/>
                </a:lnTo>
                <a:lnTo>
                  <a:pt x="25466" y="10464"/>
                </a:lnTo>
                <a:lnTo>
                  <a:pt x="25440" y="10457"/>
                </a:lnTo>
                <a:lnTo>
                  <a:pt x="25414" y="10452"/>
                </a:lnTo>
                <a:lnTo>
                  <a:pt x="25389" y="10448"/>
                </a:lnTo>
                <a:lnTo>
                  <a:pt x="25364" y="10445"/>
                </a:lnTo>
                <a:lnTo>
                  <a:pt x="3051" y="10445"/>
                </a:lnTo>
                <a:lnTo>
                  <a:pt x="2972" y="10444"/>
                </a:lnTo>
                <a:lnTo>
                  <a:pt x="2894" y="10442"/>
                </a:lnTo>
                <a:lnTo>
                  <a:pt x="2816" y="10437"/>
                </a:lnTo>
                <a:lnTo>
                  <a:pt x="2739" y="10429"/>
                </a:lnTo>
                <a:lnTo>
                  <a:pt x="2662" y="10421"/>
                </a:lnTo>
                <a:lnTo>
                  <a:pt x="2586" y="10411"/>
                </a:lnTo>
                <a:lnTo>
                  <a:pt x="2511" y="10398"/>
                </a:lnTo>
                <a:lnTo>
                  <a:pt x="2436" y="10383"/>
                </a:lnTo>
                <a:lnTo>
                  <a:pt x="2362" y="10367"/>
                </a:lnTo>
                <a:lnTo>
                  <a:pt x="2288" y="10349"/>
                </a:lnTo>
                <a:lnTo>
                  <a:pt x="2215" y="10329"/>
                </a:lnTo>
                <a:lnTo>
                  <a:pt x="2143" y="10309"/>
                </a:lnTo>
                <a:lnTo>
                  <a:pt x="2073" y="10285"/>
                </a:lnTo>
                <a:lnTo>
                  <a:pt x="2002" y="10261"/>
                </a:lnTo>
                <a:lnTo>
                  <a:pt x="1932" y="10234"/>
                </a:lnTo>
                <a:lnTo>
                  <a:pt x="1863" y="10205"/>
                </a:lnTo>
                <a:lnTo>
                  <a:pt x="1795" y="10176"/>
                </a:lnTo>
                <a:lnTo>
                  <a:pt x="1728" y="10144"/>
                </a:lnTo>
                <a:lnTo>
                  <a:pt x="1661" y="10112"/>
                </a:lnTo>
                <a:lnTo>
                  <a:pt x="1597" y="10077"/>
                </a:lnTo>
                <a:lnTo>
                  <a:pt x="1532" y="10041"/>
                </a:lnTo>
                <a:lnTo>
                  <a:pt x="1469" y="10004"/>
                </a:lnTo>
                <a:lnTo>
                  <a:pt x="1406" y="9965"/>
                </a:lnTo>
                <a:lnTo>
                  <a:pt x="1345" y="9924"/>
                </a:lnTo>
                <a:lnTo>
                  <a:pt x="1285" y="9883"/>
                </a:lnTo>
                <a:lnTo>
                  <a:pt x="1225" y="9839"/>
                </a:lnTo>
                <a:lnTo>
                  <a:pt x="1167" y="9794"/>
                </a:lnTo>
                <a:lnTo>
                  <a:pt x="1110" y="9749"/>
                </a:lnTo>
                <a:lnTo>
                  <a:pt x="1055" y="9702"/>
                </a:lnTo>
                <a:lnTo>
                  <a:pt x="999" y="9653"/>
                </a:lnTo>
                <a:lnTo>
                  <a:pt x="945" y="9603"/>
                </a:lnTo>
                <a:lnTo>
                  <a:pt x="893" y="9552"/>
                </a:lnTo>
                <a:lnTo>
                  <a:pt x="842" y="9500"/>
                </a:lnTo>
                <a:lnTo>
                  <a:pt x="792" y="9446"/>
                </a:lnTo>
                <a:lnTo>
                  <a:pt x="743" y="9392"/>
                </a:lnTo>
                <a:lnTo>
                  <a:pt x="696" y="9335"/>
                </a:lnTo>
                <a:lnTo>
                  <a:pt x="651" y="9278"/>
                </a:lnTo>
                <a:lnTo>
                  <a:pt x="606" y="9220"/>
                </a:lnTo>
                <a:lnTo>
                  <a:pt x="562" y="9161"/>
                </a:lnTo>
                <a:lnTo>
                  <a:pt x="521" y="9100"/>
                </a:lnTo>
                <a:lnTo>
                  <a:pt x="480" y="9039"/>
                </a:lnTo>
                <a:lnTo>
                  <a:pt x="441" y="8976"/>
                </a:lnTo>
                <a:lnTo>
                  <a:pt x="404" y="8913"/>
                </a:lnTo>
                <a:lnTo>
                  <a:pt x="367" y="8849"/>
                </a:lnTo>
                <a:lnTo>
                  <a:pt x="333" y="8784"/>
                </a:lnTo>
                <a:lnTo>
                  <a:pt x="301" y="8717"/>
                </a:lnTo>
                <a:lnTo>
                  <a:pt x="270" y="8651"/>
                </a:lnTo>
                <a:lnTo>
                  <a:pt x="239" y="8582"/>
                </a:lnTo>
                <a:lnTo>
                  <a:pt x="211" y="8513"/>
                </a:lnTo>
                <a:lnTo>
                  <a:pt x="185" y="8444"/>
                </a:lnTo>
                <a:lnTo>
                  <a:pt x="160" y="8373"/>
                </a:lnTo>
                <a:lnTo>
                  <a:pt x="136" y="8302"/>
                </a:lnTo>
                <a:lnTo>
                  <a:pt x="116" y="8230"/>
                </a:lnTo>
                <a:lnTo>
                  <a:pt x="96" y="8157"/>
                </a:lnTo>
                <a:lnTo>
                  <a:pt x="78" y="8083"/>
                </a:lnTo>
                <a:lnTo>
                  <a:pt x="61" y="8010"/>
                </a:lnTo>
                <a:lnTo>
                  <a:pt x="47" y="7935"/>
                </a:lnTo>
                <a:lnTo>
                  <a:pt x="34" y="7860"/>
                </a:lnTo>
                <a:lnTo>
                  <a:pt x="24" y="7784"/>
                </a:lnTo>
                <a:lnTo>
                  <a:pt x="16" y="7707"/>
                </a:lnTo>
                <a:lnTo>
                  <a:pt x="8" y="7630"/>
                </a:lnTo>
                <a:lnTo>
                  <a:pt x="4" y="7552"/>
                </a:lnTo>
                <a:lnTo>
                  <a:pt x="1" y="7474"/>
                </a:lnTo>
                <a:lnTo>
                  <a:pt x="0" y="7394"/>
                </a:lnTo>
                <a:lnTo>
                  <a:pt x="0" y="3050"/>
                </a:lnTo>
                <a:lnTo>
                  <a:pt x="1" y="2971"/>
                </a:lnTo>
                <a:lnTo>
                  <a:pt x="4" y="2893"/>
                </a:lnTo>
                <a:lnTo>
                  <a:pt x="8" y="2815"/>
                </a:lnTo>
                <a:lnTo>
                  <a:pt x="16" y="2738"/>
                </a:lnTo>
                <a:lnTo>
                  <a:pt x="24" y="2661"/>
                </a:lnTo>
                <a:lnTo>
                  <a:pt x="34" y="2585"/>
                </a:lnTo>
                <a:lnTo>
                  <a:pt x="47" y="2510"/>
                </a:lnTo>
                <a:lnTo>
                  <a:pt x="61" y="2435"/>
                </a:lnTo>
                <a:lnTo>
                  <a:pt x="78" y="2361"/>
                </a:lnTo>
                <a:lnTo>
                  <a:pt x="96" y="2288"/>
                </a:lnTo>
                <a:lnTo>
                  <a:pt x="116" y="2215"/>
                </a:lnTo>
                <a:lnTo>
                  <a:pt x="136" y="2143"/>
                </a:lnTo>
                <a:lnTo>
                  <a:pt x="160" y="2072"/>
                </a:lnTo>
                <a:lnTo>
                  <a:pt x="185" y="2001"/>
                </a:lnTo>
                <a:lnTo>
                  <a:pt x="211" y="1932"/>
                </a:lnTo>
                <a:lnTo>
                  <a:pt x="239" y="1863"/>
                </a:lnTo>
                <a:lnTo>
                  <a:pt x="270" y="1795"/>
                </a:lnTo>
                <a:lnTo>
                  <a:pt x="301" y="1728"/>
                </a:lnTo>
                <a:lnTo>
                  <a:pt x="333" y="1661"/>
                </a:lnTo>
                <a:lnTo>
                  <a:pt x="367" y="1596"/>
                </a:lnTo>
                <a:lnTo>
                  <a:pt x="404" y="1532"/>
                </a:lnTo>
                <a:lnTo>
                  <a:pt x="441" y="1468"/>
                </a:lnTo>
                <a:lnTo>
                  <a:pt x="480" y="1406"/>
                </a:lnTo>
                <a:lnTo>
                  <a:pt x="521" y="1345"/>
                </a:lnTo>
                <a:lnTo>
                  <a:pt x="562" y="1284"/>
                </a:lnTo>
                <a:lnTo>
                  <a:pt x="606" y="1225"/>
                </a:lnTo>
                <a:lnTo>
                  <a:pt x="651" y="1167"/>
                </a:lnTo>
                <a:lnTo>
                  <a:pt x="696" y="1109"/>
                </a:lnTo>
                <a:lnTo>
                  <a:pt x="743" y="1054"/>
                </a:lnTo>
                <a:lnTo>
                  <a:pt x="792" y="999"/>
                </a:lnTo>
                <a:lnTo>
                  <a:pt x="842" y="946"/>
                </a:lnTo>
                <a:lnTo>
                  <a:pt x="893" y="893"/>
                </a:lnTo>
                <a:lnTo>
                  <a:pt x="945" y="842"/>
                </a:lnTo>
                <a:lnTo>
                  <a:pt x="999" y="792"/>
                </a:lnTo>
                <a:lnTo>
                  <a:pt x="1055" y="744"/>
                </a:lnTo>
                <a:lnTo>
                  <a:pt x="1110" y="696"/>
                </a:lnTo>
                <a:lnTo>
                  <a:pt x="1167" y="650"/>
                </a:lnTo>
                <a:lnTo>
                  <a:pt x="1225" y="606"/>
                </a:lnTo>
                <a:lnTo>
                  <a:pt x="1285" y="563"/>
                </a:lnTo>
                <a:lnTo>
                  <a:pt x="1345" y="520"/>
                </a:lnTo>
                <a:lnTo>
                  <a:pt x="1406" y="481"/>
                </a:lnTo>
                <a:lnTo>
                  <a:pt x="1469" y="441"/>
                </a:lnTo>
                <a:lnTo>
                  <a:pt x="1532" y="404"/>
                </a:lnTo>
                <a:lnTo>
                  <a:pt x="1597" y="368"/>
                </a:lnTo>
                <a:lnTo>
                  <a:pt x="1661" y="334"/>
                </a:lnTo>
                <a:lnTo>
                  <a:pt x="1728" y="301"/>
                </a:lnTo>
                <a:lnTo>
                  <a:pt x="1795" y="270"/>
                </a:lnTo>
                <a:lnTo>
                  <a:pt x="1863" y="239"/>
                </a:lnTo>
                <a:lnTo>
                  <a:pt x="1932" y="211"/>
                </a:lnTo>
                <a:lnTo>
                  <a:pt x="2002" y="185"/>
                </a:lnTo>
                <a:lnTo>
                  <a:pt x="2073" y="160"/>
                </a:lnTo>
                <a:lnTo>
                  <a:pt x="2143" y="137"/>
                </a:lnTo>
                <a:lnTo>
                  <a:pt x="2215" y="116"/>
                </a:lnTo>
                <a:lnTo>
                  <a:pt x="2288" y="96"/>
                </a:lnTo>
                <a:lnTo>
                  <a:pt x="2362" y="78"/>
                </a:lnTo>
                <a:lnTo>
                  <a:pt x="2436" y="61"/>
                </a:lnTo>
                <a:lnTo>
                  <a:pt x="2511" y="48"/>
                </a:lnTo>
                <a:lnTo>
                  <a:pt x="2586" y="35"/>
                </a:lnTo>
                <a:lnTo>
                  <a:pt x="2662" y="24"/>
                </a:lnTo>
                <a:lnTo>
                  <a:pt x="2739" y="16"/>
                </a:lnTo>
                <a:lnTo>
                  <a:pt x="2816" y="8"/>
                </a:lnTo>
                <a:lnTo>
                  <a:pt x="2894" y="4"/>
                </a:lnTo>
                <a:lnTo>
                  <a:pt x="2972" y="1"/>
                </a:lnTo>
                <a:lnTo>
                  <a:pt x="3051" y="0"/>
                </a:lnTo>
                <a:lnTo>
                  <a:pt x="25929" y="0"/>
                </a:lnTo>
                <a:lnTo>
                  <a:pt x="26007" y="1"/>
                </a:lnTo>
                <a:lnTo>
                  <a:pt x="26086" y="4"/>
                </a:lnTo>
                <a:lnTo>
                  <a:pt x="26163" y="8"/>
                </a:lnTo>
                <a:lnTo>
                  <a:pt x="26240" y="16"/>
                </a:lnTo>
                <a:lnTo>
                  <a:pt x="26317" y="24"/>
                </a:lnTo>
                <a:lnTo>
                  <a:pt x="26393" y="35"/>
                </a:lnTo>
                <a:lnTo>
                  <a:pt x="26469" y="48"/>
                </a:lnTo>
                <a:lnTo>
                  <a:pt x="26543" y="61"/>
                </a:lnTo>
                <a:lnTo>
                  <a:pt x="26618" y="78"/>
                </a:lnTo>
                <a:lnTo>
                  <a:pt x="26691" y="96"/>
                </a:lnTo>
                <a:lnTo>
                  <a:pt x="26764" y="116"/>
                </a:lnTo>
                <a:lnTo>
                  <a:pt x="26836" y="137"/>
                </a:lnTo>
                <a:lnTo>
                  <a:pt x="26908" y="160"/>
                </a:lnTo>
                <a:lnTo>
                  <a:pt x="26977" y="185"/>
                </a:lnTo>
                <a:lnTo>
                  <a:pt x="27047" y="211"/>
                </a:lnTo>
                <a:lnTo>
                  <a:pt x="27117" y="239"/>
                </a:lnTo>
                <a:lnTo>
                  <a:pt x="27185" y="270"/>
                </a:lnTo>
                <a:lnTo>
                  <a:pt x="27251" y="301"/>
                </a:lnTo>
                <a:lnTo>
                  <a:pt x="27318" y="334"/>
                </a:lnTo>
                <a:lnTo>
                  <a:pt x="27383" y="368"/>
                </a:lnTo>
                <a:lnTo>
                  <a:pt x="27448" y="404"/>
                </a:lnTo>
                <a:lnTo>
                  <a:pt x="27510" y="441"/>
                </a:lnTo>
                <a:lnTo>
                  <a:pt x="27573" y="481"/>
                </a:lnTo>
                <a:lnTo>
                  <a:pt x="27634" y="520"/>
                </a:lnTo>
                <a:lnTo>
                  <a:pt x="27695" y="563"/>
                </a:lnTo>
                <a:lnTo>
                  <a:pt x="27754" y="606"/>
                </a:lnTo>
                <a:lnTo>
                  <a:pt x="27812" y="650"/>
                </a:lnTo>
                <a:lnTo>
                  <a:pt x="27870" y="696"/>
                </a:lnTo>
                <a:lnTo>
                  <a:pt x="27926" y="744"/>
                </a:lnTo>
                <a:lnTo>
                  <a:pt x="27980" y="792"/>
                </a:lnTo>
                <a:lnTo>
                  <a:pt x="28034" y="842"/>
                </a:lnTo>
                <a:lnTo>
                  <a:pt x="28086" y="893"/>
                </a:lnTo>
                <a:lnTo>
                  <a:pt x="28137" y="946"/>
                </a:lnTo>
                <a:lnTo>
                  <a:pt x="28187" y="999"/>
                </a:lnTo>
                <a:lnTo>
                  <a:pt x="28236" y="1054"/>
                </a:lnTo>
                <a:lnTo>
                  <a:pt x="28283" y="1109"/>
                </a:lnTo>
                <a:lnTo>
                  <a:pt x="28330" y="1167"/>
                </a:lnTo>
                <a:lnTo>
                  <a:pt x="28373" y="1225"/>
                </a:lnTo>
                <a:lnTo>
                  <a:pt x="28417" y="1284"/>
                </a:lnTo>
                <a:lnTo>
                  <a:pt x="28459" y="1345"/>
                </a:lnTo>
                <a:lnTo>
                  <a:pt x="28499" y="1406"/>
                </a:lnTo>
                <a:lnTo>
                  <a:pt x="28538" y="1468"/>
                </a:lnTo>
                <a:lnTo>
                  <a:pt x="28575" y="1532"/>
                </a:lnTo>
                <a:lnTo>
                  <a:pt x="28612" y="1596"/>
                </a:lnTo>
                <a:lnTo>
                  <a:pt x="28646" y="1661"/>
                </a:lnTo>
                <a:lnTo>
                  <a:pt x="28680" y="1728"/>
                </a:lnTo>
                <a:lnTo>
                  <a:pt x="28711" y="1795"/>
                </a:lnTo>
                <a:lnTo>
                  <a:pt x="28740" y="1863"/>
                </a:lnTo>
                <a:lnTo>
                  <a:pt x="28768" y="1932"/>
                </a:lnTo>
                <a:lnTo>
                  <a:pt x="28795" y="2001"/>
                </a:lnTo>
                <a:lnTo>
                  <a:pt x="28820" y="2072"/>
                </a:lnTo>
                <a:lnTo>
                  <a:pt x="28843" y="2143"/>
                </a:lnTo>
                <a:lnTo>
                  <a:pt x="28865" y="2215"/>
                </a:lnTo>
                <a:lnTo>
                  <a:pt x="28884" y="2288"/>
                </a:lnTo>
                <a:lnTo>
                  <a:pt x="28902" y="2361"/>
                </a:lnTo>
                <a:lnTo>
                  <a:pt x="28918" y="2435"/>
                </a:lnTo>
                <a:lnTo>
                  <a:pt x="28933" y="2510"/>
                </a:lnTo>
                <a:lnTo>
                  <a:pt x="28945" y="2585"/>
                </a:lnTo>
                <a:lnTo>
                  <a:pt x="28955" y="2661"/>
                </a:lnTo>
                <a:lnTo>
                  <a:pt x="28965" y="2738"/>
                </a:lnTo>
                <a:lnTo>
                  <a:pt x="28971" y="2815"/>
                </a:lnTo>
                <a:lnTo>
                  <a:pt x="28976" y="2893"/>
                </a:lnTo>
                <a:lnTo>
                  <a:pt x="28979" y="2971"/>
                </a:lnTo>
                <a:lnTo>
                  <a:pt x="28980" y="3050"/>
                </a:lnTo>
                <a:lnTo>
                  <a:pt x="28980" y="5222"/>
                </a:lnTo>
                <a:lnTo>
                  <a:pt x="28979" y="5273"/>
                </a:lnTo>
                <a:lnTo>
                  <a:pt x="28978" y="5323"/>
                </a:lnTo>
                <a:lnTo>
                  <a:pt x="28974" y="5373"/>
                </a:lnTo>
                <a:lnTo>
                  <a:pt x="28969" y="5422"/>
                </a:lnTo>
                <a:lnTo>
                  <a:pt x="28965" y="5447"/>
                </a:lnTo>
                <a:lnTo>
                  <a:pt x="28961" y="5471"/>
                </a:lnTo>
                <a:lnTo>
                  <a:pt x="28955" y="5495"/>
                </a:lnTo>
                <a:lnTo>
                  <a:pt x="28950" y="5518"/>
                </a:lnTo>
                <a:lnTo>
                  <a:pt x="28943" y="5542"/>
                </a:lnTo>
                <a:lnTo>
                  <a:pt x="28936" y="5565"/>
                </a:lnTo>
                <a:lnTo>
                  <a:pt x="28927" y="5588"/>
                </a:lnTo>
                <a:lnTo>
                  <a:pt x="28918" y="5610"/>
                </a:lnTo>
                <a:lnTo>
                  <a:pt x="28825" y="5605"/>
                </a:lnTo>
                <a:lnTo>
                  <a:pt x="28733" y="5603"/>
                </a:lnTo>
                <a:lnTo>
                  <a:pt x="28640" y="5603"/>
                </a:lnTo>
                <a:lnTo>
                  <a:pt x="28548" y="5605"/>
                </a:lnTo>
                <a:lnTo>
                  <a:pt x="28456" y="5610"/>
                </a:lnTo>
                <a:lnTo>
                  <a:pt x="28364" y="5617"/>
                </a:lnTo>
                <a:lnTo>
                  <a:pt x="28274" y="5625"/>
                </a:lnTo>
                <a:lnTo>
                  <a:pt x="28183" y="5637"/>
                </a:lnTo>
                <a:lnTo>
                  <a:pt x="28092" y="5649"/>
                </a:lnTo>
                <a:lnTo>
                  <a:pt x="28003" y="5665"/>
                </a:lnTo>
                <a:lnTo>
                  <a:pt x="27913" y="5682"/>
                </a:lnTo>
                <a:lnTo>
                  <a:pt x="27825" y="5702"/>
                </a:lnTo>
                <a:lnTo>
                  <a:pt x="27737" y="5725"/>
                </a:lnTo>
                <a:lnTo>
                  <a:pt x="27650" y="5749"/>
                </a:lnTo>
                <a:lnTo>
                  <a:pt x="27564" y="5776"/>
                </a:lnTo>
                <a:lnTo>
                  <a:pt x="27478" y="5805"/>
                </a:lnTo>
                <a:lnTo>
                  <a:pt x="27437" y="5821"/>
                </a:lnTo>
                <a:lnTo>
                  <a:pt x="27394" y="5836"/>
                </a:lnTo>
                <a:lnTo>
                  <a:pt x="27352" y="5853"/>
                </a:lnTo>
                <a:lnTo>
                  <a:pt x="27311" y="5870"/>
                </a:lnTo>
                <a:lnTo>
                  <a:pt x="27269" y="5887"/>
                </a:lnTo>
                <a:lnTo>
                  <a:pt x="27228" y="5906"/>
                </a:lnTo>
                <a:lnTo>
                  <a:pt x="27187" y="5925"/>
                </a:lnTo>
                <a:lnTo>
                  <a:pt x="27147" y="5945"/>
                </a:lnTo>
                <a:lnTo>
                  <a:pt x="27107" y="5964"/>
                </a:lnTo>
                <a:lnTo>
                  <a:pt x="27066" y="5985"/>
                </a:lnTo>
                <a:lnTo>
                  <a:pt x="27026" y="6007"/>
                </a:lnTo>
                <a:lnTo>
                  <a:pt x="26988" y="6029"/>
                </a:lnTo>
                <a:lnTo>
                  <a:pt x="26948" y="6051"/>
                </a:lnTo>
                <a:lnTo>
                  <a:pt x="26910" y="6075"/>
                </a:lnTo>
                <a:lnTo>
                  <a:pt x="26871" y="6098"/>
                </a:lnTo>
                <a:lnTo>
                  <a:pt x="26833" y="6123"/>
                </a:lnTo>
                <a:lnTo>
                  <a:pt x="26795" y="6148"/>
                </a:lnTo>
                <a:lnTo>
                  <a:pt x="26758" y="6173"/>
                </a:lnTo>
                <a:lnTo>
                  <a:pt x="26721" y="6199"/>
                </a:lnTo>
                <a:lnTo>
                  <a:pt x="26684" y="6226"/>
                </a:lnTo>
                <a:lnTo>
                  <a:pt x="26648" y="6253"/>
                </a:lnTo>
                <a:lnTo>
                  <a:pt x="26612" y="6281"/>
                </a:lnTo>
                <a:lnTo>
                  <a:pt x="26577" y="6309"/>
                </a:lnTo>
                <a:lnTo>
                  <a:pt x="26541" y="6338"/>
                </a:lnTo>
                <a:lnTo>
                  <a:pt x="26507" y="6368"/>
                </a:lnTo>
                <a:lnTo>
                  <a:pt x="26473" y="6398"/>
                </a:lnTo>
                <a:lnTo>
                  <a:pt x="26438" y="6430"/>
                </a:lnTo>
                <a:lnTo>
                  <a:pt x="26405" y="6462"/>
                </a:lnTo>
                <a:lnTo>
                  <a:pt x="26372" y="6494"/>
                </a:lnTo>
                <a:lnTo>
                  <a:pt x="26339" y="6526"/>
                </a:lnTo>
                <a:lnTo>
                  <a:pt x="26307" y="6560"/>
                </a:lnTo>
                <a:lnTo>
                  <a:pt x="26275" y="6594"/>
                </a:lnTo>
                <a:lnTo>
                  <a:pt x="26232" y="6643"/>
                </a:lnTo>
                <a:lnTo>
                  <a:pt x="26191" y="6694"/>
                </a:lnTo>
                <a:lnTo>
                  <a:pt x="26152" y="6744"/>
                </a:lnTo>
                <a:lnTo>
                  <a:pt x="26113" y="6796"/>
                </a:lnTo>
                <a:lnTo>
                  <a:pt x="26076" y="6848"/>
                </a:lnTo>
                <a:lnTo>
                  <a:pt x="26041" y="6901"/>
                </a:lnTo>
                <a:lnTo>
                  <a:pt x="26006" y="6954"/>
                </a:lnTo>
                <a:lnTo>
                  <a:pt x="25973" y="7008"/>
                </a:lnTo>
                <a:lnTo>
                  <a:pt x="25942" y="7063"/>
                </a:lnTo>
                <a:lnTo>
                  <a:pt x="25911" y="7119"/>
                </a:lnTo>
                <a:lnTo>
                  <a:pt x="25882" y="7174"/>
                </a:lnTo>
                <a:lnTo>
                  <a:pt x="25855" y="7231"/>
                </a:lnTo>
                <a:lnTo>
                  <a:pt x="25829" y="7287"/>
                </a:lnTo>
                <a:lnTo>
                  <a:pt x="25804" y="7344"/>
                </a:lnTo>
                <a:lnTo>
                  <a:pt x="25780" y="7403"/>
                </a:lnTo>
                <a:lnTo>
                  <a:pt x="25758" y="7461"/>
                </a:lnTo>
                <a:lnTo>
                  <a:pt x="25738" y="7519"/>
                </a:lnTo>
                <a:lnTo>
                  <a:pt x="25719" y="7578"/>
                </a:lnTo>
                <a:lnTo>
                  <a:pt x="25701" y="7637"/>
                </a:lnTo>
                <a:lnTo>
                  <a:pt x="25684" y="7697"/>
                </a:lnTo>
                <a:lnTo>
                  <a:pt x="25669" y="7757"/>
                </a:lnTo>
                <a:lnTo>
                  <a:pt x="25655" y="7817"/>
                </a:lnTo>
                <a:lnTo>
                  <a:pt x="25643" y="7877"/>
                </a:lnTo>
                <a:lnTo>
                  <a:pt x="25631" y="7938"/>
                </a:lnTo>
                <a:lnTo>
                  <a:pt x="25622" y="7998"/>
                </a:lnTo>
                <a:lnTo>
                  <a:pt x="25614" y="8058"/>
                </a:lnTo>
                <a:lnTo>
                  <a:pt x="25606" y="8120"/>
                </a:lnTo>
                <a:lnTo>
                  <a:pt x="25601" y="8180"/>
                </a:lnTo>
                <a:lnTo>
                  <a:pt x="25597" y="8242"/>
                </a:lnTo>
                <a:lnTo>
                  <a:pt x="25595" y="8303"/>
                </a:lnTo>
                <a:lnTo>
                  <a:pt x="25593" y="8363"/>
                </a:lnTo>
                <a:lnTo>
                  <a:pt x="25593" y="8425"/>
                </a:lnTo>
                <a:lnTo>
                  <a:pt x="25595" y="8486"/>
                </a:lnTo>
                <a:lnTo>
                  <a:pt x="25597" y="8547"/>
                </a:lnTo>
                <a:lnTo>
                  <a:pt x="25601" y="8608"/>
                </a:lnTo>
                <a:lnTo>
                  <a:pt x="25607" y="8668"/>
                </a:lnTo>
                <a:lnTo>
                  <a:pt x="25614" y="8729"/>
                </a:lnTo>
                <a:lnTo>
                  <a:pt x="25622" y="8789"/>
                </a:lnTo>
                <a:lnTo>
                  <a:pt x="25632" y="8849"/>
                </a:lnTo>
                <a:lnTo>
                  <a:pt x="25644" y="8910"/>
                </a:lnTo>
                <a:lnTo>
                  <a:pt x="25656" y="8969"/>
                </a:lnTo>
                <a:lnTo>
                  <a:pt x="25670" y="9028"/>
                </a:lnTo>
                <a:lnTo>
                  <a:pt x="25686" y="9088"/>
                </a:lnTo>
                <a:lnTo>
                  <a:pt x="25702" y="9146"/>
                </a:lnTo>
                <a:lnTo>
                  <a:pt x="25721" y="9204"/>
                </a:lnTo>
                <a:lnTo>
                  <a:pt x="25740" y="9263"/>
                </a:lnTo>
                <a:lnTo>
                  <a:pt x="25762" y="9320"/>
                </a:lnTo>
                <a:lnTo>
                  <a:pt x="25783" y="9377"/>
                </a:lnTo>
                <a:lnTo>
                  <a:pt x="25807" y="9434"/>
                </a:lnTo>
                <a:lnTo>
                  <a:pt x="25832" y="9490"/>
                </a:lnTo>
                <a:lnTo>
                  <a:pt x="25859" y="9546"/>
                </a:lnTo>
                <a:lnTo>
                  <a:pt x="25888" y="9601"/>
                </a:lnTo>
                <a:lnTo>
                  <a:pt x="25917" y="9655"/>
                </a:lnTo>
                <a:lnTo>
                  <a:pt x="25948" y="9709"/>
                </a:lnTo>
                <a:lnTo>
                  <a:pt x="25980" y="9762"/>
                </a:lnTo>
                <a:lnTo>
                  <a:pt x="26015" y="9815"/>
                </a:lnTo>
                <a:lnTo>
                  <a:pt x="26050" y="9867"/>
                </a:lnTo>
                <a:lnTo>
                  <a:pt x="26086" y="9918"/>
                </a:lnTo>
                <a:lnTo>
                  <a:pt x="26124" y="9969"/>
                </a:lnTo>
                <a:lnTo>
                  <a:pt x="26163" y="10018"/>
                </a:lnTo>
                <a:lnTo>
                  <a:pt x="26205" y="10067"/>
                </a:lnTo>
                <a:lnTo>
                  <a:pt x="26247" y="10116"/>
                </a:lnTo>
                <a:lnTo>
                  <a:pt x="26290" y="10163"/>
                </a:lnTo>
                <a:lnTo>
                  <a:pt x="26336" y="10210"/>
                </a:lnTo>
                <a:lnTo>
                  <a:pt x="26383" y="10254"/>
                </a:lnTo>
                <a:lnTo>
                  <a:pt x="26430" y="10298"/>
                </a:lnTo>
                <a:lnTo>
                  <a:pt x="26479" y="10340"/>
                </a:lnTo>
                <a:lnTo>
                  <a:pt x="26528" y="10380"/>
                </a:lnTo>
                <a:lnTo>
                  <a:pt x="26579" y="10419"/>
                </a:lnTo>
                <a:lnTo>
                  <a:pt x="26630" y="10456"/>
                </a:lnTo>
                <a:lnTo>
                  <a:pt x="26682" y="10492"/>
                </a:lnTo>
                <a:lnTo>
                  <a:pt x="26735" y="10525"/>
                </a:lnTo>
                <a:lnTo>
                  <a:pt x="26788" y="10557"/>
                </a:lnTo>
                <a:lnTo>
                  <a:pt x="26843" y="10588"/>
                </a:lnTo>
                <a:lnTo>
                  <a:pt x="26897" y="10618"/>
                </a:lnTo>
                <a:lnTo>
                  <a:pt x="26954" y="10645"/>
                </a:lnTo>
                <a:lnTo>
                  <a:pt x="27010" y="10671"/>
                </a:lnTo>
                <a:lnTo>
                  <a:pt x="27067" y="10695"/>
                </a:lnTo>
                <a:lnTo>
                  <a:pt x="27124" y="10718"/>
                </a:lnTo>
                <a:lnTo>
                  <a:pt x="27182" y="10738"/>
                </a:lnTo>
                <a:lnTo>
                  <a:pt x="27240" y="10758"/>
                </a:lnTo>
                <a:lnTo>
                  <a:pt x="27298" y="10776"/>
                </a:lnTo>
                <a:lnTo>
                  <a:pt x="27357" y="10792"/>
                </a:lnTo>
                <a:lnTo>
                  <a:pt x="27417" y="10807"/>
                </a:lnTo>
                <a:lnTo>
                  <a:pt x="27476" y="10821"/>
                </a:lnTo>
                <a:lnTo>
                  <a:pt x="27535" y="10832"/>
                </a:lnTo>
                <a:lnTo>
                  <a:pt x="27596" y="10841"/>
                </a:lnTo>
                <a:lnTo>
                  <a:pt x="27655" y="10850"/>
                </a:lnTo>
                <a:lnTo>
                  <a:pt x="27716" y="10857"/>
                </a:lnTo>
                <a:lnTo>
                  <a:pt x="27776" y="10862"/>
                </a:lnTo>
                <a:lnTo>
                  <a:pt x="27836" y="10865"/>
                </a:lnTo>
                <a:lnTo>
                  <a:pt x="27897" y="10867"/>
                </a:lnTo>
                <a:lnTo>
                  <a:pt x="27956" y="10868"/>
                </a:lnTo>
                <a:lnTo>
                  <a:pt x="28016" y="10867"/>
                </a:lnTo>
                <a:lnTo>
                  <a:pt x="28077" y="10864"/>
                </a:lnTo>
                <a:lnTo>
                  <a:pt x="28136" y="10860"/>
                </a:lnTo>
                <a:lnTo>
                  <a:pt x="28195" y="10854"/>
                </a:lnTo>
                <a:lnTo>
                  <a:pt x="28255" y="10847"/>
                </a:lnTo>
                <a:lnTo>
                  <a:pt x="28314" y="10838"/>
                </a:lnTo>
                <a:lnTo>
                  <a:pt x="28372" y="10828"/>
                </a:lnTo>
                <a:lnTo>
                  <a:pt x="28431" y="10815"/>
                </a:lnTo>
                <a:lnTo>
                  <a:pt x="28488" y="10802"/>
                </a:lnTo>
                <a:lnTo>
                  <a:pt x="28545" y="10786"/>
                </a:lnTo>
                <a:lnTo>
                  <a:pt x="28603" y="10770"/>
                </a:lnTo>
                <a:lnTo>
                  <a:pt x="28659" y="10752"/>
                </a:lnTo>
                <a:lnTo>
                  <a:pt x="28714" y="10732"/>
                </a:lnTo>
                <a:lnTo>
                  <a:pt x="28769" y="10710"/>
                </a:lnTo>
                <a:lnTo>
                  <a:pt x="28823" y="10687"/>
                </a:lnTo>
                <a:lnTo>
                  <a:pt x="28877" y="10662"/>
                </a:lnTo>
                <a:lnTo>
                  <a:pt x="28930" y="10636"/>
                </a:lnTo>
                <a:lnTo>
                  <a:pt x="28983" y="10609"/>
                </a:lnTo>
                <a:lnTo>
                  <a:pt x="29034" y="10580"/>
                </a:lnTo>
                <a:lnTo>
                  <a:pt x="29083" y="10549"/>
                </a:lnTo>
                <a:lnTo>
                  <a:pt x="29133" y="10517"/>
                </a:lnTo>
                <a:lnTo>
                  <a:pt x="29181" y="10482"/>
                </a:lnTo>
                <a:lnTo>
                  <a:pt x="29229" y="10447"/>
                </a:lnTo>
                <a:lnTo>
                  <a:pt x="29276" y="10411"/>
                </a:lnTo>
                <a:lnTo>
                  <a:pt x="29321" y="10372"/>
                </a:lnTo>
                <a:lnTo>
                  <a:pt x="29366" y="10332"/>
                </a:lnTo>
                <a:lnTo>
                  <a:pt x="29408" y="10291"/>
                </a:lnTo>
                <a:lnTo>
                  <a:pt x="29450" y="10247"/>
                </a:lnTo>
                <a:lnTo>
                  <a:pt x="29491" y="10202"/>
                </a:lnTo>
                <a:lnTo>
                  <a:pt x="29530" y="10157"/>
                </a:lnTo>
                <a:lnTo>
                  <a:pt x="29569" y="10109"/>
                </a:lnTo>
                <a:lnTo>
                  <a:pt x="29605" y="10060"/>
                </a:lnTo>
                <a:lnTo>
                  <a:pt x="29640" y="10009"/>
                </a:lnTo>
                <a:lnTo>
                  <a:pt x="29674" y="9957"/>
                </a:lnTo>
                <a:lnTo>
                  <a:pt x="29707" y="9903"/>
                </a:lnTo>
                <a:lnTo>
                  <a:pt x="29727" y="9868"/>
                </a:lnTo>
                <a:lnTo>
                  <a:pt x="29746" y="9833"/>
                </a:lnTo>
                <a:lnTo>
                  <a:pt x="29764" y="9798"/>
                </a:lnTo>
                <a:lnTo>
                  <a:pt x="29783" y="9761"/>
                </a:lnTo>
                <a:lnTo>
                  <a:pt x="29800" y="9726"/>
                </a:lnTo>
                <a:lnTo>
                  <a:pt x="29817" y="9688"/>
                </a:lnTo>
                <a:lnTo>
                  <a:pt x="29833" y="9652"/>
                </a:lnTo>
                <a:lnTo>
                  <a:pt x="29850" y="9614"/>
                </a:lnTo>
                <a:lnTo>
                  <a:pt x="29864" y="9577"/>
                </a:lnTo>
                <a:lnTo>
                  <a:pt x="29879" y="9538"/>
                </a:lnTo>
                <a:lnTo>
                  <a:pt x="29893" y="9501"/>
                </a:lnTo>
                <a:lnTo>
                  <a:pt x="29906" y="9462"/>
                </a:lnTo>
                <a:lnTo>
                  <a:pt x="29918" y="9424"/>
                </a:lnTo>
                <a:lnTo>
                  <a:pt x="29931" y="9384"/>
                </a:lnTo>
                <a:lnTo>
                  <a:pt x="29942" y="9346"/>
                </a:lnTo>
                <a:lnTo>
                  <a:pt x="29953" y="9306"/>
                </a:lnTo>
                <a:lnTo>
                  <a:pt x="29962" y="9267"/>
                </a:lnTo>
                <a:lnTo>
                  <a:pt x="29971" y="9227"/>
                </a:lnTo>
                <a:lnTo>
                  <a:pt x="29980" y="9188"/>
                </a:lnTo>
                <a:lnTo>
                  <a:pt x="29988" y="9147"/>
                </a:lnTo>
                <a:lnTo>
                  <a:pt x="29994" y="9108"/>
                </a:lnTo>
                <a:lnTo>
                  <a:pt x="30001" y="9068"/>
                </a:lnTo>
                <a:lnTo>
                  <a:pt x="30006" y="9027"/>
                </a:lnTo>
                <a:lnTo>
                  <a:pt x="30011" y="8988"/>
                </a:lnTo>
                <a:lnTo>
                  <a:pt x="30015" y="8947"/>
                </a:lnTo>
                <a:lnTo>
                  <a:pt x="30018" y="8908"/>
                </a:lnTo>
                <a:lnTo>
                  <a:pt x="30020" y="8867"/>
                </a:lnTo>
                <a:lnTo>
                  <a:pt x="30021" y="8827"/>
                </a:lnTo>
                <a:lnTo>
                  <a:pt x="30023" y="8787"/>
                </a:lnTo>
                <a:lnTo>
                  <a:pt x="30023" y="8747"/>
                </a:lnTo>
                <a:lnTo>
                  <a:pt x="30021" y="8707"/>
                </a:lnTo>
                <a:lnTo>
                  <a:pt x="30019" y="8667"/>
                </a:lnTo>
                <a:lnTo>
                  <a:pt x="30017" y="8628"/>
                </a:lnTo>
                <a:lnTo>
                  <a:pt x="30013" y="8588"/>
                </a:lnTo>
                <a:lnTo>
                  <a:pt x="30009" y="8549"/>
                </a:lnTo>
                <a:lnTo>
                  <a:pt x="30004" y="8509"/>
                </a:lnTo>
                <a:lnTo>
                  <a:pt x="29998" y="8471"/>
                </a:lnTo>
                <a:lnTo>
                  <a:pt x="29990" y="8432"/>
                </a:lnTo>
                <a:lnTo>
                  <a:pt x="29982" y="8394"/>
                </a:lnTo>
                <a:lnTo>
                  <a:pt x="29974" y="8355"/>
                </a:lnTo>
                <a:lnTo>
                  <a:pt x="29963" y="8317"/>
                </a:lnTo>
                <a:lnTo>
                  <a:pt x="29953" y="8279"/>
                </a:lnTo>
                <a:lnTo>
                  <a:pt x="29941" y="8242"/>
                </a:lnTo>
                <a:lnTo>
                  <a:pt x="29928" y="8204"/>
                </a:lnTo>
                <a:lnTo>
                  <a:pt x="29914" y="8168"/>
                </a:lnTo>
                <a:lnTo>
                  <a:pt x="29900" y="8130"/>
                </a:lnTo>
                <a:lnTo>
                  <a:pt x="29884" y="8095"/>
                </a:lnTo>
                <a:lnTo>
                  <a:pt x="29867" y="8058"/>
                </a:lnTo>
                <a:lnTo>
                  <a:pt x="29850" y="8023"/>
                </a:lnTo>
                <a:lnTo>
                  <a:pt x="29831" y="7989"/>
                </a:lnTo>
                <a:lnTo>
                  <a:pt x="29811" y="7954"/>
                </a:lnTo>
                <a:lnTo>
                  <a:pt x="29790" y="7920"/>
                </a:lnTo>
                <a:lnTo>
                  <a:pt x="29767" y="7887"/>
                </a:lnTo>
                <a:lnTo>
                  <a:pt x="29745" y="7853"/>
                </a:lnTo>
                <a:lnTo>
                  <a:pt x="29721" y="7821"/>
                </a:lnTo>
                <a:lnTo>
                  <a:pt x="29696" y="7789"/>
                </a:lnTo>
                <a:lnTo>
                  <a:pt x="29670" y="7758"/>
                </a:lnTo>
                <a:lnTo>
                  <a:pt x="29643" y="7726"/>
                </a:lnTo>
                <a:lnTo>
                  <a:pt x="29613" y="7696"/>
                </a:lnTo>
                <a:lnTo>
                  <a:pt x="29584" y="7666"/>
                </a:lnTo>
                <a:lnTo>
                  <a:pt x="29553" y="7637"/>
                </a:lnTo>
                <a:lnTo>
                  <a:pt x="29522" y="7609"/>
                </a:lnTo>
                <a:lnTo>
                  <a:pt x="29488" y="7581"/>
                </a:lnTo>
                <a:lnTo>
                  <a:pt x="29454" y="7554"/>
                </a:lnTo>
                <a:lnTo>
                  <a:pt x="29417" y="7517"/>
                </a:lnTo>
                <a:lnTo>
                  <a:pt x="29384" y="7487"/>
                </a:lnTo>
                <a:lnTo>
                  <a:pt x="29355" y="7461"/>
                </a:lnTo>
                <a:lnTo>
                  <a:pt x="29331" y="7439"/>
                </a:lnTo>
                <a:lnTo>
                  <a:pt x="29297" y="7412"/>
                </a:lnTo>
                <a:lnTo>
                  <a:pt x="29285" y="7403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252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Color</a:t>
            </a: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（边框颜色）</a:t>
            </a:r>
            <a:endParaRPr lang="en-US" altLang="zh-CN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MH_SubTitle_1"/>
          <p:cNvSpPr>
            <a:spLocks noChangeArrowheads="1"/>
          </p:cNvSpPr>
          <p:nvPr/>
        </p:nvSpPr>
        <p:spPr bwMode="auto">
          <a:xfrm>
            <a:off x="4706002" y="4103349"/>
            <a:ext cx="2014036" cy="714375"/>
          </a:xfrm>
          <a:custGeom>
            <a:avLst/>
            <a:gdLst>
              <a:gd name="T0" fmla="*/ 2147483647 w 30720"/>
              <a:gd name="T1" fmla="*/ 2147483647 h 11496"/>
              <a:gd name="T2" fmla="*/ 2147483647 w 30720"/>
              <a:gd name="T3" fmla="*/ 2147483647 h 11496"/>
              <a:gd name="T4" fmla="*/ 2147483647 w 30720"/>
              <a:gd name="T5" fmla="*/ 2147483647 h 11496"/>
              <a:gd name="T6" fmla="*/ 2147483647 w 30720"/>
              <a:gd name="T7" fmla="*/ 2147483647 h 11496"/>
              <a:gd name="T8" fmla="*/ 2147483647 w 30720"/>
              <a:gd name="T9" fmla="*/ 2147483647 h 11496"/>
              <a:gd name="T10" fmla="*/ 2147483647 w 30720"/>
              <a:gd name="T11" fmla="*/ 2147483647 h 11496"/>
              <a:gd name="T12" fmla="*/ 2147483647 w 30720"/>
              <a:gd name="T13" fmla="*/ 2147483647 h 11496"/>
              <a:gd name="T14" fmla="*/ 2147483647 w 30720"/>
              <a:gd name="T15" fmla="*/ 2147483647 h 11496"/>
              <a:gd name="T16" fmla="*/ 2147483647 w 30720"/>
              <a:gd name="T17" fmla="*/ 2147483647 h 11496"/>
              <a:gd name="T18" fmla="*/ 2147483647 w 30720"/>
              <a:gd name="T19" fmla="*/ 2147483647 h 11496"/>
              <a:gd name="T20" fmla="*/ 2147483647 w 30720"/>
              <a:gd name="T21" fmla="*/ 2147483647 h 11496"/>
              <a:gd name="T22" fmla="*/ 2147483647 w 30720"/>
              <a:gd name="T23" fmla="*/ 2147483647 h 11496"/>
              <a:gd name="T24" fmla="*/ 2147483647 w 30720"/>
              <a:gd name="T25" fmla="*/ 2147483647 h 11496"/>
              <a:gd name="T26" fmla="*/ 2147483647 w 30720"/>
              <a:gd name="T27" fmla="*/ 2147483647 h 11496"/>
              <a:gd name="T28" fmla="*/ 2147483647 w 30720"/>
              <a:gd name="T29" fmla="*/ 2147483647 h 11496"/>
              <a:gd name="T30" fmla="*/ 2147483647 w 30720"/>
              <a:gd name="T31" fmla="*/ 2147483647 h 11496"/>
              <a:gd name="T32" fmla="*/ 2147483647 w 30720"/>
              <a:gd name="T33" fmla="*/ 2147483647 h 11496"/>
              <a:gd name="T34" fmla="*/ 2147483647 w 30720"/>
              <a:gd name="T35" fmla="*/ 2147483647 h 11496"/>
              <a:gd name="T36" fmla="*/ 2147483647 w 30720"/>
              <a:gd name="T37" fmla="*/ 2147483647 h 11496"/>
              <a:gd name="T38" fmla="*/ 2147483647 w 30720"/>
              <a:gd name="T39" fmla="*/ 2147483647 h 11496"/>
              <a:gd name="T40" fmla="*/ 2147483647 w 30720"/>
              <a:gd name="T41" fmla="*/ 2147483647 h 11496"/>
              <a:gd name="T42" fmla="*/ 2147483647 w 30720"/>
              <a:gd name="T43" fmla="*/ 2147483647 h 11496"/>
              <a:gd name="T44" fmla="*/ 2147483647 w 30720"/>
              <a:gd name="T45" fmla="*/ 2147483647 h 11496"/>
              <a:gd name="T46" fmla="*/ 2147483647 w 30720"/>
              <a:gd name="T47" fmla="*/ 2147483647 h 11496"/>
              <a:gd name="T48" fmla="*/ 2147483647 w 30720"/>
              <a:gd name="T49" fmla="*/ 2147483647 h 11496"/>
              <a:gd name="T50" fmla="*/ 2147483647 w 30720"/>
              <a:gd name="T51" fmla="*/ 2147483647 h 11496"/>
              <a:gd name="T52" fmla="*/ 2147483647 w 30720"/>
              <a:gd name="T53" fmla="*/ 2147483647 h 11496"/>
              <a:gd name="T54" fmla="*/ 2147483647 w 30720"/>
              <a:gd name="T55" fmla="*/ 2147483647 h 11496"/>
              <a:gd name="T56" fmla="*/ 2147483647 w 30720"/>
              <a:gd name="T57" fmla="*/ 2147483647 h 11496"/>
              <a:gd name="T58" fmla="*/ 2147483647 w 30720"/>
              <a:gd name="T59" fmla="*/ 2147483647 h 11496"/>
              <a:gd name="T60" fmla="*/ 2147483647 w 30720"/>
              <a:gd name="T61" fmla="*/ 2147483647 h 11496"/>
              <a:gd name="T62" fmla="*/ 2147483647 w 30720"/>
              <a:gd name="T63" fmla="*/ 2147483647 h 11496"/>
              <a:gd name="T64" fmla="*/ 2147483647 w 30720"/>
              <a:gd name="T65" fmla="*/ 2147483647 h 11496"/>
              <a:gd name="T66" fmla="*/ 2147483647 w 30720"/>
              <a:gd name="T67" fmla="*/ 2147483647 h 11496"/>
              <a:gd name="T68" fmla="*/ 2147483647 w 30720"/>
              <a:gd name="T69" fmla="*/ 2147483647 h 11496"/>
              <a:gd name="T70" fmla="*/ 2147483647 w 30720"/>
              <a:gd name="T71" fmla="*/ 2147483647 h 11496"/>
              <a:gd name="T72" fmla="*/ 2147483647 w 30720"/>
              <a:gd name="T73" fmla="*/ 2147483647 h 11496"/>
              <a:gd name="T74" fmla="*/ 2147483647 w 30720"/>
              <a:gd name="T75" fmla="*/ 2147483647 h 11496"/>
              <a:gd name="T76" fmla="*/ 2147483647 w 30720"/>
              <a:gd name="T77" fmla="*/ 2147483647 h 11496"/>
              <a:gd name="T78" fmla="*/ 2147483647 w 30720"/>
              <a:gd name="T79" fmla="*/ 2147483647 h 11496"/>
              <a:gd name="T80" fmla="*/ 2147483647 w 30720"/>
              <a:gd name="T81" fmla="*/ 2147483647 h 11496"/>
              <a:gd name="T82" fmla="*/ 2147483647 w 30720"/>
              <a:gd name="T83" fmla="*/ 2147483647 h 11496"/>
              <a:gd name="T84" fmla="*/ 2147483647 w 30720"/>
              <a:gd name="T85" fmla="*/ 2147483647 h 11496"/>
              <a:gd name="T86" fmla="*/ 2147483647 w 30720"/>
              <a:gd name="T87" fmla="*/ 2147483647 h 11496"/>
              <a:gd name="T88" fmla="*/ 2147483647 w 30720"/>
              <a:gd name="T89" fmla="*/ 2147483647 h 11496"/>
              <a:gd name="T90" fmla="*/ 2147483647 w 30720"/>
              <a:gd name="T91" fmla="*/ 2147483647 h 11496"/>
              <a:gd name="T92" fmla="*/ 2147483647 w 30720"/>
              <a:gd name="T93" fmla="*/ 2147483647 h 11496"/>
              <a:gd name="T94" fmla="*/ 2147483647 w 30720"/>
              <a:gd name="T95" fmla="*/ 2147483647 h 11496"/>
              <a:gd name="T96" fmla="*/ 2147483647 w 30720"/>
              <a:gd name="T97" fmla="*/ 2147483647 h 11496"/>
              <a:gd name="T98" fmla="*/ 2147483647 w 30720"/>
              <a:gd name="T99" fmla="*/ 2147483647 h 11496"/>
              <a:gd name="T100" fmla="*/ 2147483647 w 30720"/>
              <a:gd name="T101" fmla="*/ 2147483647 h 11496"/>
              <a:gd name="T102" fmla="*/ 2147483647 w 30720"/>
              <a:gd name="T103" fmla="*/ 2147483647 h 11496"/>
              <a:gd name="T104" fmla="*/ 2147483647 w 30720"/>
              <a:gd name="T105" fmla="*/ 2147483647 h 11496"/>
              <a:gd name="T106" fmla="*/ 2147483647 w 30720"/>
              <a:gd name="T107" fmla="*/ 2147483647 h 11496"/>
              <a:gd name="T108" fmla="*/ 2147483647 w 30720"/>
              <a:gd name="T109" fmla="*/ 2147483647 h 11496"/>
              <a:gd name="T110" fmla="*/ 2147483647 w 30720"/>
              <a:gd name="T111" fmla="*/ 2147483647 h 11496"/>
              <a:gd name="T112" fmla="*/ 2147483647 w 30720"/>
              <a:gd name="T113" fmla="*/ 2147483647 h 11496"/>
              <a:gd name="T114" fmla="*/ 2147483647 w 30720"/>
              <a:gd name="T115" fmla="*/ 2147483647 h 11496"/>
              <a:gd name="T116" fmla="*/ 2147483647 w 30720"/>
              <a:gd name="T117" fmla="*/ 2147483647 h 11496"/>
              <a:gd name="T118" fmla="*/ 2147483647 w 30720"/>
              <a:gd name="T119" fmla="*/ 2147483647 h 11496"/>
              <a:gd name="T120" fmla="*/ 2147483647 w 30720"/>
              <a:gd name="T121" fmla="*/ 2147483647 h 11496"/>
              <a:gd name="T122" fmla="*/ 2147483647 w 30720"/>
              <a:gd name="T123" fmla="*/ 2147483647 h 11496"/>
              <a:gd name="T124" fmla="*/ 2147483647 w 30720"/>
              <a:gd name="T125" fmla="*/ 2147483647 h 1149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30720"/>
              <a:gd name="T190" fmla="*/ 0 h 11496"/>
              <a:gd name="T191" fmla="*/ 30720 w 30720"/>
              <a:gd name="T192" fmla="*/ 11496 h 1149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30720" h="11496">
                <a:moveTo>
                  <a:pt x="29285" y="7403"/>
                </a:moveTo>
                <a:lnTo>
                  <a:pt x="29285" y="7403"/>
                </a:lnTo>
                <a:lnTo>
                  <a:pt x="29232" y="7379"/>
                </a:lnTo>
                <a:lnTo>
                  <a:pt x="29180" y="7357"/>
                </a:lnTo>
                <a:lnTo>
                  <a:pt x="29127" y="7336"/>
                </a:lnTo>
                <a:lnTo>
                  <a:pt x="29073" y="7316"/>
                </a:lnTo>
                <a:lnTo>
                  <a:pt x="29020" y="7298"/>
                </a:lnTo>
                <a:lnTo>
                  <a:pt x="28966" y="7280"/>
                </a:lnTo>
                <a:lnTo>
                  <a:pt x="28913" y="7264"/>
                </a:lnTo>
                <a:lnTo>
                  <a:pt x="28859" y="7251"/>
                </a:lnTo>
                <a:lnTo>
                  <a:pt x="28804" y="7237"/>
                </a:lnTo>
                <a:lnTo>
                  <a:pt x="28750" y="7226"/>
                </a:lnTo>
                <a:lnTo>
                  <a:pt x="28697" y="7216"/>
                </a:lnTo>
                <a:lnTo>
                  <a:pt x="28643" y="7208"/>
                </a:lnTo>
                <a:lnTo>
                  <a:pt x="28589" y="7202"/>
                </a:lnTo>
                <a:lnTo>
                  <a:pt x="28535" y="7198"/>
                </a:lnTo>
                <a:lnTo>
                  <a:pt x="28482" y="7195"/>
                </a:lnTo>
                <a:lnTo>
                  <a:pt x="28429" y="7194"/>
                </a:lnTo>
                <a:lnTo>
                  <a:pt x="28376" y="7194"/>
                </a:lnTo>
                <a:lnTo>
                  <a:pt x="28322" y="7197"/>
                </a:lnTo>
                <a:lnTo>
                  <a:pt x="28269" y="7201"/>
                </a:lnTo>
                <a:lnTo>
                  <a:pt x="28217" y="7207"/>
                </a:lnTo>
                <a:lnTo>
                  <a:pt x="28165" y="7215"/>
                </a:lnTo>
                <a:lnTo>
                  <a:pt x="28113" y="7226"/>
                </a:lnTo>
                <a:lnTo>
                  <a:pt x="28062" y="7238"/>
                </a:lnTo>
                <a:lnTo>
                  <a:pt x="28011" y="7253"/>
                </a:lnTo>
                <a:lnTo>
                  <a:pt x="27960" y="7270"/>
                </a:lnTo>
                <a:lnTo>
                  <a:pt x="27910" y="7289"/>
                </a:lnTo>
                <a:lnTo>
                  <a:pt x="27861" y="7310"/>
                </a:lnTo>
                <a:lnTo>
                  <a:pt x="27812" y="7334"/>
                </a:lnTo>
                <a:lnTo>
                  <a:pt x="27763" y="7360"/>
                </a:lnTo>
                <a:lnTo>
                  <a:pt x="27717" y="7388"/>
                </a:lnTo>
                <a:lnTo>
                  <a:pt x="27670" y="7418"/>
                </a:lnTo>
                <a:lnTo>
                  <a:pt x="27623" y="7452"/>
                </a:lnTo>
                <a:lnTo>
                  <a:pt x="27600" y="7473"/>
                </a:lnTo>
                <a:lnTo>
                  <a:pt x="27578" y="7494"/>
                </a:lnTo>
                <a:lnTo>
                  <a:pt x="27556" y="7516"/>
                </a:lnTo>
                <a:lnTo>
                  <a:pt x="27535" y="7539"/>
                </a:lnTo>
                <a:lnTo>
                  <a:pt x="27515" y="7562"/>
                </a:lnTo>
                <a:lnTo>
                  <a:pt x="27495" y="7586"/>
                </a:lnTo>
                <a:lnTo>
                  <a:pt x="27476" y="7611"/>
                </a:lnTo>
                <a:lnTo>
                  <a:pt x="27457" y="7636"/>
                </a:lnTo>
                <a:lnTo>
                  <a:pt x="27440" y="7662"/>
                </a:lnTo>
                <a:lnTo>
                  <a:pt x="27422" y="7689"/>
                </a:lnTo>
                <a:lnTo>
                  <a:pt x="27405" y="7716"/>
                </a:lnTo>
                <a:lnTo>
                  <a:pt x="27390" y="7743"/>
                </a:lnTo>
                <a:lnTo>
                  <a:pt x="27374" y="7771"/>
                </a:lnTo>
                <a:lnTo>
                  <a:pt x="27360" y="7799"/>
                </a:lnTo>
                <a:lnTo>
                  <a:pt x="27345" y="7827"/>
                </a:lnTo>
                <a:lnTo>
                  <a:pt x="27332" y="7857"/>
                </a:lnTo>
                <a:lnTo>
                  <a:pt x="27319" y="7887"/>
                </a:lnTo>
                <a:lnTo>
                  <a:pt x="27307" y="7916"/>
                </a:lnTo>
                <a:lnTo>
                  <a:pt x="27296" y="7946"/>
                </a:lnTo>
                <a:lnTo>
                  <a:pt x="27286" y="7976"/>
                </a:lnTo>
                <a:lnTo>
                  <a:pt x="27276" y="8006"/>
                </a:lnTo>
                <a:lnTo>
                  <a:pt x="27268" y="8038"/>
                </a:lnTo>
                <a:lnTo>
                  <a:pt x="27260" y="8069"/>
                </a:lnTo>
                <a:lnTo>
                  <a:pt x="27252" y="8099"/>
                </a:lnTo>
                <a:lnTo>
                  <a:pt x="27246" y="8130"/>
                </a:lnTo>
                <a:lnTo>
                  <a:pt x="27241" y="8161"/>
                </a:lnTo>
                <a:lnTo>
                  <a:pt x="27236" y="8193"/>
                </a:lnTo>
                <a:lnTo>
                  <a:pt x="27231" y="8224"/>
                </a:lnTo>
                <a:lnTo>
                  <a:pt x="27228" y="8255"/>
                </a:lnTo>
                <a:lnTo>
                  <a:pt x="27226" y="8286"/>
                </a:lnTo>
                <a:lnTo>
                  <a:pt x="27225" y="8318"/>
                </a:lnTo>
                <a:lnTo>
                  <a:pt x="27224" y="8348"/>
                </a:lnTo>
                <a:lnTo>
                  <a:pt x="27225" y="8379"/>
                </a:lnTo>
                <a:lnTo>
                  <a:pt x="27226" y="8409"/>
                </a:lnTo>
                <a:lnTo>
                  <a:pt x="27228" y="8440"/>
                </a:lnTo>
                <a:lnTo>
                  <a:pt x="27231" y="8471"/>
                </a:lnTo>
                <a:lnTo>
                  <a:pt x="27236" y="8500"/>
                </a:lnTo>
                <a:lnTo>
                  <a:pt x="27241" y="8530"/>
                </a:lnTo>
                <a:lnTo>
                  <a:pt x="27247" y="8559"/>
                </a:lnTo>
                <a:lnTo>
                  <a:pt x="27254" y="8588"/>
                </a:lnTo>
                <a:lnTo>
                  <a:pt x="27263" y="8617"/>
                </a:lnTo>
                <a:lnTo>
                  <a:pt x="27271" y="8645"/>
                </a:lnTo>
                <a:lnTo>
                  <a:pt x="27281" y="8674"/>
                </a:lnTo>
                <a:lnTo>
                  <a:pt x="27293" y="8701"/>
                </a:lnTo>
                <a:lnTo>
                  <a:pt x="27304" y="8728"/>
                </a:lnTo>
                <a:lnTo>
                  <a:pt x="27318" y="8754"/>
                </a:lnTo>
                <a:lnTo>
                  <a:pt x="27331" y="8780"/>
                </a:lnTo>
                <a:lnTo>
                  <a:pt x="27347" y="8805"/>
                </a:lnTo>
                <a:lnTo>
                  <a:pt x="27364" y="8830"/>
                </a:lnTo>
                <a:lnTo>
                  <a:pt x="27381" y="8854"/>
                </a:lnTo>
                <a:lnTo>
                  <a:pt x="27399" y="8876"/>
                </a:lnTo>
                <a:lnTo>
                  <a:pt x="27419" y="8899"/>
                </a:lnTo>
                <a:lnTo>
                  <a:pt x="27440" y="8921"/>
                </a:lnTo>
                <a:lnTo>
                  <a:pt x="27462" y="8943"/>
                </a:lnTo>
                <a:lnTo>
                  <a:pt x="27484" y="8963"/>
                </a:lnTo>
                <a:lnTo>
                  <a:pt x="27509" y="8983"/>
                </a:lnTo>
                <a:lnTo>
                  <a:pt x="27534" y="9001"/>
                </a:lnTo>
                <a:lnTo>
                  <a:pt x="27560" y="9019"/>
                </a:lnTo>
                <a:lnTo>
                  <a:pt x="27589" y="9036"/>
                </a:lnTo>
                <a:lnTo>
                  <a:pt x="27618" y="9052"/>
                </a:lnTo>
                <a:lnTo>
                  <a:pt x="27648" y="9067"/>
                </a:lnTo>
                <a:lnTo>
                  <a:pt x="27679" y="9081"/>
                </a:lnTo>
                <a:lnTo>
                  <a:pt x="27711" y="9094"/>
                </a:lnTo>
                <a:lnTo>
                  <a:pt x="27746" y="9106"/>
                </a:lnTo>
                <a:lnTo>
                  <a:pt x="27734" y="9013"/>
                </a:lnTo>
                <a:lnTo>
                  <a:pt x="27730" y="8964"/>
                </a:lnTo>
                <a:lnTo>
                  <a:pt x="27727" y="8916"/>
                </a:lnTo>
                <a:lnTo>
                  <a:pt x="27724" y="8866"/>
                </a:lnTo>
                <a:lnTo>
                  <a:pt x="27722" y="8816"/>
                </a:lnTo>
                <a:lnTo>
                  <a:pt x="27721" y="8767"/>
                </a:lnTo>
                <a:lnTo>
                  <a:pt x="27721" y="8717"/>
                </a:lnTo>
                <a:lnTo>
                  <a:pt x="27722" y="8667"/>
                </a:lnTo>
                <a:lnTo>
                  <a:pt x="27725" y="8617"/>
                </a:lnTo>
                <a:lnTo>
                  <a:pt x="27729" y="8568"/>
                </a:lnTo>
                <a:lnTo>
                  <a:pt x="27734" y="8519"/>
                </a:lnTo>
                <a:lnTo>
                  <a:pt x="27743" y="8472"/>
                </a:lnTo>
                <a:lnTo>
                  <a:pt x="27752" y="8425"/>
                </a:lnTo>
                <a:lnTo>
                  <a:pt x="27763" y="8378"/>
                </a:lnTo>
                <a:lnTo>
                  <a:pt x="27776" y="8333"/>
                </a:lnTo>
                <a:lnTo>
                  <a:pt x="27783" y="8311"/>
                </a:lnTo>
                <a:lnTo>
                  <a:pt x="27792" y="8289"/>
                </a:lnTo>
                <a:lnTo>
                  <a:pt x="27800" y="8268"/>
                </a:lnTo>
                <a:lnTo>
                  <a:pt x="27809" y="8247"/>
                </a:lnTo>
                <a:lnTo>
                  <a:pt x="27820" y="8226"/>
                </a:lnTo>
                <a:lnTo>
                  <a:pt x="27829" y="8206"/>
                </a:lnTo>
                <a:lnTo>
                  <a:pt x="27840" y="8185"/>
                </a:lnTo>
                <a:lnTo>
                  <a:pt x="27852" y="8167"/>
                </a:lnTo>
                <a:lnTo>
                  <a:pt x="27864" y="8148"/>
                </a:lnTo>
                <a:lnTo>
                  <a:pt x="27877" y="8129"/>
                </a:lnTo>
                <a:lnTo>
                  <a:pt x="27890" y="8112"/>
                </a:lnTo>
                <a:lnTo>
                  <a:pt x="27905" y="8094"/>
                </a:lnTo>
                <a:lnTo>
                  <a:pt x="27921" y="8077"/>
                </a:lnTo>
                <a:lnTo>
                  <a:pt x="27936" y="8061"/>
                </a:lnTo>
                <a:lnTo>
                  <a:pt x="27953" y="8045"/>
                </a:lnTo>
                <a:lnTo>
                  <a:pt x="27970" y="8029"/>
                </a:lnTo>
                <a:lnTo>
                  <a:pt x="27987" y="8015"/>
                </a:lnTo>
                <a:lnTo>
                  <a:pt x="28006" y="8001"/>
                </a:lnTo>
                <a:lnTo>
                  <a:pt x="28026" y="7988"/>
                </a:lnTo>
                <a:lnTo>
                  <a:pt x="28047" y="7975"/>
                </a:lnTo>
                <a:lnTo>
                  <a:pt x="28067" y="7963"/>
                </a:lnTo>
                <a:lnTo>
                  <a:pt x="28089" y="7951"/>
                </a:lnTo>
                <a:lnTo>
                  <a:pt x="28112" y="7941"/>
                </a:lnTo>
                <a:lnTo>
                  <a:pt x="28136" y="7931"/>
                </a:lnTo>
                <a:lnTo>
                  <a:pt x="28160" y="7922"/>
                </a:lnTo>
                <a:lnTo>
                  <a:pt x="28186" y="7914"/>
                </a:lnTo>
                <a:lnTo>
                  <a:pt x="28212" y="7906"/>
                </a:lnTo>
                <a:lnTo>
                  <a:pt x="28240" y="7899"/>
                </a:lnTo>
                <a:lnTo>
                  <a:pt x="28268" y="7893"/>
                </a:lnTo>
                <a:lnTo>
                  <a:pt x="28298" y="7889"/>
                </a:lnTo>
                <a:lnTo>
                  <a:pt x="28328" y="7885"/>
                </a:lnTo>
                <a:lnTo>
                  <a:pt x="28358" y="7880"/>
                </a:lnTo>
                <a:lnTo>
                  <a:pt x="28384" y="7882"/>
                </a:lnTo>
                <a:lnTo>
                  <a:pt x="28410" y="7883"/>
                </a:lnTo>
                <a:lnTo>
                  <a:pt x="28435" y="7884"/>
                </a:lnTo>
                <a:lnTo>
                  <a:pt x="28460" y="7887"/>
                </a:lnTo>
                <a:lnTo>
                  <a:pt x="28485" y="7890"/>
                </a:lnTo>
                <a:lnTo>
                  <a:pt x="28510" y="7893"/>
                </a:lnTo>
                <a:lnTo>
                  <a:pt x="28535" y="7898"/>
                </a:lnTo>
                <a:lnTo>
                  <a:pt x="28559" y="7903"/>
                </a:lnTo>
                <a:lnTo>
                  <a:pt x="28583" y="7909"/>
                </a:lnTo>
                <a:lnTo>
                  <a:pt x="28607" y="7915"/>
                </a:lnTo>
                <a:lnTo>
                  <a:pt x="28630" y="7922"/>
                </a:lnTo>
                <a:lnTo>
                  <a:pt x="28654" y="7929"/>
                </a:lnTo>
                <a:lnTo>
                  <a:pt x="28676" y="7938"/>
                </a:lnTo>
                <a:lnTo>
                  <a:pt x="28699" y="7947"/>
                </a:lnTo>
                <a:lnTo>
                  <a:pt x="28721" y="7956"/>
                </a:lnTo>
                <a:lnTo>
                  <a:pt x="28743" y="7966"/>
                </a:lnTo>
                <a:lnTo>
                  <a:pt x="28765" y="7976"/>
                </a:lnTo>
                <a:lnTo>
                  <a:pt x="28787" y="7988"/>
                </a:lnTo>
                <a:lnTo>
                  <a:pt x="28808" y="7999"/>
                </a:lnTo>
                <a:lnTo>
                  <a:pt x="28828" y="8012"/>
                </a:lnTo>
                <a:lnTo>
                  <a:pt x="28869" y="8038"/>
                </a:lnTo>
                <a:lnTo>
                  <a:pt x="28908" y="8065"/>
                </a:lnTo>
                <a:lnTo>
                  <a:pt x="28945" y="8095"/>
                </a:lnTo>
                <a:lnTo>
                  <a:pt x="28981" y="8126"/>
                </a:lnTo>
                <a:lnTo>
                  <a:pt x="29016" y="8159"/>
                </a:lnTo>
                <a:lnTo>
                  <a:pt x="29048" y="8195"/>
                </a:lnTo>
                <a:lnTo>
                  <a:pt x="29078" y="8231"/>
                </a:lnTo>
                <a:lnTo>
                  <a:pt x="29107" y="8270"/>
                </a:lnTo>
                <a:lnTo>
                  <a:pt x="29134" y="8309"/>
                </a:lnTo>
                <a:lnTo>
                  <a:pt x="29159" y="8351"/>
                </a:lnTo>
                <a:lnTo>
                  <a:pt x="29182" y="8394"/>
                </a:lnTo>
                <a:lnTo>
                  <a:pt x="29202" y="8436"/>
                </a:lnTo>
                <a:lnTo>
                  <a:pt x="29221" y="8481"/>
                </a:lnTo>
                <a:lnTo>
                  <a:pt x="29229" y="8504"/>
                </a:lnTo>
                <a:lnTo>
                  <a:pt x="29238" y="8527"/>
                </a:lnTo>
                <a:lnTo>
                  <a:pt x="29245" y="8551"/>
                </a:lnTo>
                <a:lnTo>
                  <a:pt x="29251" y="8574"/>
                </a:lnTo>
                <a:lnTo>
                  <a:pt x="29257" y="8598"/>
                </a:lnTo>
                <a:lnTo>
                  <a:pt x="29263" y="8621"/>
                </a:lnTo>
                <a:lnTo>
                  <a:pt x="29268" y="8645"/>
                </a:lnTo>
                <a:lnTo>
                  <a:pt x="29272" y="8670"/>
                </a:lnTo>
                <a:lnTo>
                  <a:pt x="29275" y="8694"/>
                </a:lnTo>
                <a:lnTo>
                  <a:pt x="29278" y="8719"/>
                </a:lnTo>
                <a:lnTo>
                  <a:pt x="29280" y="8744"/>
                </a:lnTo>
                <a:lnTo>
                  <a:pt x="29282" y="8769"/>
                </a:lnTo>
                <a:lnTo>
                  <a:pt x="29283" y="8794"/>
                </a:lnTo>
                <a:lnTo>
                  <a:pt x="29283" y="8820"/>
                </a:lnTo>
                <a:lnTo>
                  <a:pt x="29283" y="8845"/>
                </a:lnTo>
                <a:lnTo>
                  <a:pt x="29282" y="8871"/>
                </a:lnTo>
                <a:lnTo>
                  <a:pt x="29280" y="8897"/>
                </a:lnTo>
                <a:lnTo>
                  <a:pt x="29278" y="8922"/>
                </a:lnTo>
                <a:lnTo>
                  <a:pt x="29271" y="8974"/>
                </a:lnTo>
                <a:lnTo>
                  <a:pt x="29262" y="9024"/>
                </a:lnTo>
                <a:lnTo>
                  <a:pt x="29251" y="9074"/>
                </a:lnTo>
                <a:lnTo>
                  <a:pt x="29238" y="9123"/>
                </a:lnTo>
                <a:lnTo>
                  <a:pt x="29223" y="9171"/>
                </a:lnTo>
                <a:lnTo>
                  <a:pt x="29206" y="9219"/>
                </a:lnTo>
                <a:lnTo>
                  <a:pt x="29188" y="9265"/>
                </a:lnTo>
                <a:lnTo>
                  <a:pt x="29167" y="9310"/>
                </a:lnTo>
                <a:lnTo>
                  <a:pt x="29144" y="9355"/>
                </a:lnTo>
                <a:lnTo>
                  <a:pt x="29120" y="9398"/>
                </a:lnTo>
                <a:lnTo>
                  <a:pt x="29094" y="9441"/>
                </a:lnTo>
                <a:lnTo>
                  <a:pt x="29067" y="9481"/>
                </a:lnTo>
                <a:lnTo>
                  <a:pt x="29038" y="9522"/>
                </a:lnTo>
                <a:lnTo>
                  <a:pt x="29006" y="9560"/>
                </a:lnTo>
                <a:lnTo>
                  <a:pt x="28974" y="9599"/>
                </a:lnTo>
                <a:lnTo>
                  <a:pt x="28941" y="9635"/>
                </a:lnTo>
                <a:lnTo>
                  <a:pt x="28905" y="9671"/>
                </a:lnTo>
                <a:lnTo>
                  <a:pt x="28869" y="9704"/>
                </a:lnTo>
                <a:lnTo>
                  <a:pt x="28831" y="9737"/>
                </a:lnTo>
                <a:lnTo>
                  <a:pt x="28792" y="9768"/>
                </a:lnTo>
                <a:lnTo>
                  <a:pt x="28751" y="9798"/>
                </a:lnTo>
                <a:lnTo>
                  <a:pt x="28710" y="9827"/>
                </a:lnTo>
                <a:lnTo>
                  <a:pt x="28666" y="9854"/>
                </a:lnTo>
                <a:lnTo>
                  <a:pt x="28622" y="9879"/>
                </a:lnTo>
                <a:lnTo>
                  <a:pt x="28578" y="9903"/>
                </a:lnTo>
                <a:lnTo>
                  <a:pt x="28532" y="9926"/>
                </a:lnTo>
                <a:lnTo>
                  <a:pt x="28484" y="9946"/>
                </a:lnTo>
                <a:lnTo>
                  <a:pt x="28436" y="9965"/>
                </a:lnTo>
                <a:lnTo>
                  <a:pt x="28387" y="9983"/>
                </a:lnTo>
                <a:lnTo>
                  <a:pt x="28337" y="9999"/>
                </a:lnTo>
                <a:lnTo>
                  <a:pt x="28287" y="10013"/>
                </a:lnTo>
                <a:lnTo>
                  <a:pt x="28236" y="10025"/>
                </a:lnTo>
                <a:lnTo>
                  <a:pt x="28189" y="10031"/>
                </a:lnTo>
                <a:lnTo>
                  <a:pt x="28143" y="10035"/>
                </a:lnTo>
                <a:lnTo>
                  <a:pt x="28098" y="10038"/>
                </a:lnTo>
                <a:lnTo>
                  <a:pt x="28052" y="10040"/>
                </a:lnTo>
                <a:lnTo>
                  <a:pt x="28006" y="10041"/>
                </a:lnTo>
                <a:lnTo>
                  <a:pt x="27960" y="10040"/>
                </a:lnTo>
                <a:lnTo>
                  <a:pt x="27915" y="10039"/>
                </a:lnTo>
                <a:lnTo>
                  <a:pt x="27870" y="10036"/>
                </a:lnTo>
                <a:lnTo>
                  <a:pt x="27825" y="10033"/>
                </a:lnTo>
                <a:lnTo>
                  <a:pt x="27780" y="10028"/>
                </a:lnTo>
                <a:lnTo>
                  <a:pt x="27735" y="10021"/>
                </a:lnTo>
                <a:lnTo>
                  <a:pt x="27691" y="10014"/>
                </a:lnTo>
                <a:lnTo>
                  <a:pt x="27647" y="10005"/>
                </a:lnTo>
                <a:lnTo>
                  <a:pt x="27602" y="9995"/>
                </a:lnTo>
                <a:lnTo>
                  <a:pt x="27559" y="9984"/>
                </a:lnTo>
                <a:lnTo>
                  <a:pt x="27516" y="9972"/>
                </a:lnTo>
                <a:lnTo>
                  <a:pt x="27473" y="9958"/>
                </a:lnTo>
                <a:lnTo>
                  <a:pt x="27430" y="9943"/>
                </a:lnTo>
                <a:lnTo>
                  <a:pt x="27388" y="9928"/>
                </a:lnTo>
                <a:lnTo>
                  <a:pt x="27346" y="9910"/>
                </a:lnTo>
                <a:lnTo>
                  <a:pt x="27305" y="9891"/>
                </a:lnTo>
                <a:lnTo>
                  <a:pt x="27265" y="9871"/>
                </a:lnTo>
                <a:lnTo>
                  <a:pt x="27224" y="9850"/>
                </a:lnTo>
                <a:lnTo>
                  <a:pt x="27185" y="9828"/>
                </a:lnTo>
                <a:lnTo>
                  <a:pt x="27145" y="9803"/>
                </a:lnTo>
                <a:lnTo>
                  <a:pt x="27107" y="9778"/>
                </a:lnTo>
                <a:lnTo>
                  <a:pt x="27068" y="9751"/>
                </a:lnTo>
                <a:lnTo>
                  <a:pt x="27031" y="9723"/>
                </a:lnTo>
                <a:lnTo>
                  <a:pt x="26994" y="9693"/>
                </a:lnTo>
                <a:lnTo>
                  <a:pt x="26958" y="9662"/>
                </a:lnTo>
                <a:lnTo>
                  <a:pt x="26922" y="9630"/>
                </a:lnTo>
                <a:lnTo>
                  <a:pt x="26888" y="9597"/>
                </a:lnTo>
                <a:lnTo>
                  <a:pt x="26854" y="9559"/>
                </a:lnTo>
                <a:lnTo>
                  <a:pt x="26821" y="9521"/>
                </a:lnTo>
                <a:lnTo>
                  <a:pt x="26790" y="9482"/>
                </a:lnTo>
                <a:lnTo>
                  <a:pt x="26761" y="9443"/>
                </a:lnTo>
                <a:lnTo>
                  <a:pt x="26732" y="9403"/>
                </a:lnTo>
                <a:lnTo>
                  <a:pt x="26705" y="9364"/>
                </a:lnTo>
                <a:lnTo>
                  <a:pt x="26679" y="9323"/>
                </a:lnTo>
                <a:lnTo>
                  <a:pt x="26655" y="9282"/>
                </a:lnTo>
                <a:lnTo>
                  <a:pt x="26631" y="9241"/>
                </a:lnTo>
                <a:lnTo>
                  <a:pt x="26609" y="9199"/>
                </a:lnTo>
                <a:lnTo>
                  <a:pt x="26588" y="9157"/>
                </a:lnTo>
                <a:lnTo>
                  <a:pt x="26568" y="9115"/>
                </a:lnTo>
                <a:lnTo>
                  <a:pt x="26551" y="9073"/>
                </a:lnTo>
                <a:lnTo>
                  <a:pt x="26533" y="9029"/>
                </a:lnTo>
                <a:lnTo>
                  <a:pt x="26517" y="8987"/>
                </a:lnTo>
                <a:lnTo>
                  <a:pt x="26503" y="8943"/>
                </a:lnTo>
                <a:lnTo>
                  <a:pt x="26489" y="8900"/>
                </a:lnTo>
                <a:lnTo>
                  <a:pt x="26477" y="8857"/>
                </a:lnTo>
                <a:lnTo>
                  <a:pt x="26466" y="8812"/>
                </a:lnTo>
                <a:lnTo>
                  <a:pt x="26456" y="8768"/>
                </a:lnTo>
                <a:lnTo>
                  <a:pt x="26448" y="8723"/>
                </a:lnTo>
                <a:lnTo>
                  <a:pt x="26440" y="8680"/>
                </a:lnTo>
                <a:lnTo>
                  <a:pt x="26434" y="8635"/>
                </a:lnTo>
                <a:lnTo>
                  <a:pt x="26429" y="8590"/>
                </a:lnTo>
                <a:lnTo>
                  <a:pt x="26425" y="8546"/>
                </a:lnTo>
                <a:lnTo>
                  <a:pt x="26422" y="8501"/>
                </a:lnTo>
                <a:lnTo>
                  <a:pt x="26421" y="8456"/>
                </a:lnTo>
                <a:lnTo>
                  <a:pt x="26419" y="8412"/>
                </a:lnTo>
                <a:lnTo>
                  <a:pt x="26419" y="8368"/>
                </a:lnTo>
                <a:lnTo>
                  <a:pt x="26422" y="8323"/>
                </a:lnTo>
                <a:lnTo>
                  <a:pt x="26425" y="8278"/>
                </a:lnTo>
                <a:lnTo>
                  <a:pt x="26428" y="8233"/>
                </a:lnTo>
                <a:lnTo>
                  <a:pt x="26433" y="8189"/>
                </a:lnTo>
                <a:lnTo>
                  <a:pt x="26439" y="8145"/>
                </a:lnTo>
                <a:lnTo>
                  <a:pt x="26445" y="8100"/>
                </a:lnTo>
                <a:lnTo>
                  <a:pt x="26454" y="8056"/>
                </a:lnTo>
                <a:lnTo>
                  <a:pt x="26463" y="8013"/>
                </a:lnTo>
                <a:lnTo>
                  <a:pt x="26473" y="7969"/>
                </a:lnTo>
                <a:lnTo>
                  <a:pt x="26484" y="7925"/>
                </a:lnTo>
                <a:lnTo>
                  <a:pt x="26497" y="7882"/>
                </a:lnTo>
                <a:lnTo>
                  <a:pt x="26509" y="7839"/>
                </a:lnTo>
                <a:lnTo>
                  <a:pt x="26524" y="7796"/>
                </a:lnTo>
                <a:lnTo>
                  <a:pt x="26539" y="7754"/>
                </a:lnTo>
                <a:lnTo>
                  <a:pt x="26555" y="7711"/>
                </a:lnTo>
                <a:lnTo>
                  <a:pt x="26571" y="7669"/>
                </a:lnTo>
                <a:lnTo>
                  <a:pt x="26590" y="7628"/>
                </a:lnTo>
                <a:lnTo>
                  <a:pt x="26609" y="7587"/>
                </a:lnTo>
                <a:lnTo>
                  <a:pt x="26629" y="7546"/>
                </a:lnTo>
                <a:lnTo>
                  <a:pt x="26650" y="7506"/>
                </a:lnTo>
                <a:lnTo>
                  <a:pt x="26671" y="7465"/>
                </a:lnTo>
                <a:lnTo>
                  <a:pt x="26694" y="7426"/>
                </a:lnTo>
                <a:lnTo>
                  <a:pt x="26718" y="7387"/>
                </a:lnTo>
                <a:lnTo>
                  <a:pt x="26743" y="7349"/>
                </a:lnTo>
                <a:lnTo>
                  <a:pt x="26768" y="7310"/>
                </a:lnTo>
                <a:lnTo>
                  <a:pt x="26795" y="7273"/>
                </a:lnTo>
                <a:lnTo>
                  <a:pt x="26822" y="7236"/>
                </a:lnTo>
                <a:lnTo>
                  <a:pt x="26850" y="7200"/>
                </a:lnTo>
                <a:lnTo>
                  <a:pt x="26880" y="7163"/>
                </a:lnTo>
                <a:lnTo>
                  <a:pt x="26910" y="7128"/>
                </a:lnTo>
                <a:lnTo>
                  <a:pt x="26940" y="7094"/>
                </a:lnTo>
                <a:lnTo>
                  <a:pt x="26971" y="7060"/>
                </a:lnTo>
                <a:lnTo>
                  <a:pt x="27005" y="7027"/>
                </a:lnTo>
                <a:lnTo>
                  <a:pt x="27038" y="6994"/>
                </a:lnTo>
                <a:lnTo>
                  <a:pt x="27071" y="6962"/>
                </a:lnTo>
                <a:lnTo>
                  <a:pt x="27107" y="6933"/>
                </a:lnTo>
                <a:lnTo>
                  <a:pt x="27141" y="6906"/>
                </a:lnTo>
                <a:lnTo>
                  <a:pt x="27176" y="6880"/>
                </a:lnTo>
                <a:lnTo>
                  <a:pt x="27212" y="6854"/>
                </a:lnTo>
                <a:lnTo>
                  <a:pt x="27248" y="6829"/>
                </a:lnTo>
                <a:lnTo>
                  <a:pt x="27285" y="6805"/>
                </a:lnTo>
                <a:lnTo>
                  <a:pt x="27321" y="6782"/>
                </a:lnTo>
                <a:lnTo>
                  <a:pt x="27357" y="6761"/>
                </a:lnTo>
                <a:lnTo>
                  <a:pt x="27395" y="6740"/>
                </a:lnTo>
                <a:lnTo>
                  <a:pt x="27432" y="6719"/>
                </a:lnTo>
                <a:lnTo>
                  <a:pt x="27470" y="6699"/>
                </a:lnTo>
                <a:lnTo>
                  <a:pt x="27508" y="6681"/>
                </a:lnTo>
                <a:lnTo>
                  <a:pt x="27546" y="6663"/>
                </a:lnTo>
                <a:lnTo>
                  <a:pt x="27584" y="6646"/>
                </a:lnTo>
                <a:lnTo>
                  <a:pt x="27623" y="6630"/>
                </a:lnTo>
                <a:lnTo>
                  <a:pt x="27662" y="6615"/>
                </a:lnTo>
                <a:lnTo>
                  <a:pt x="27701" y="6600"/>
                </a:lnTo>
                <a:lnTo>
                  <a:pt x="27741" y="6587"/>
                </a:lnTo>
                <a:lnTo>
                  <a:pt x="27780" y="6573"/>
                </a:lnTo>
                <a:lnTo>
                  <a:pt x="27820" y="6562"/>
                </a:lnTo>
                <a:lnTo>
                  <a:pt x="27859" y="6550"/>
                </a:lnTo>
                <a:lnTo>
                  <a:pt x="27899" y="6540"/>
                </a:lnTo>
                <a:lnTo>
                  <a:pt x="27939" y="6531"/>
                </a:lnTo>
                <a:lnTo>
                  <a:pt x="27980" y="6521"/>
                </a:lnTo>
                <a:lnTo>
                  <a:pt x="28020" y="6514"/>
                </a:lnTo>
                <a:lnTo>
                  <a:pt x="28060" y="6507"/>
                </a:lnTo>
                <a:lnTo>
                  <a:pt x="28101" y="6499"/>
                </a:lnTo>
                <a:lnTo>
                  <a:pt x="28141" y="6494"/>
                </a:lnTo>
                <a:lnTo>
                  <a:pt x="28182" y="6489"/>
                </a:lnTo>
                <a:lnTo>
                  <a:pt x="28223" y="6485"/>
                </a:lnTo>
                <a:lnTo>
                  <a:pt x="28264" y="6482"/>
                </a:lnTo>
                <a:lnTo>
                  <a:pt x="28305" y="6480"/>
                </a:lnTo>
                <a:lnTo>
                  <a:pt x="28345" y="6478"/>
                </a:lnTo>
                <a:lnTo>
                  <a:pt x="28387" y="6477"/>
                </a:lnTo>
                <a:lnTo>
                  <a:pt x="28428" y="6477"/>
                </a:lnTo>
                <a:lnTo>
                  <a:pt x="28468" y="6477"/>
                </a:lnTo>
                <a:lnTo>
                  <a:pt x="28510" y="6479"/>
                </a:lnTo>
                <a:lnTo>
                  <a:pt x="28550" y="6481"/>
                </a:lnTo>
                <a:lnTo>
                  <a:pt x="28592" y="6483"/>
                </a:lnTo>
                <a:lnTo>
                  <a:pt x="28633" y="6486"/>
                </a:lnTo>
                <a:lnTo>
                  <a:pt x="28673" y="6490"/>
                </a:lnTo>
                <a:lnTo>
                  <a:pt x="28715" y="6495"/>
                </a:lnTo>
                <a:lnTo>
                  <a:pt x="28756" y="6501"/>
                </a:lnTo>
                <a:lnTo>
                  <a:pt x="28796" y="6508"/>
                </a:lnTo>
                <a:lnTo>
                  <a:pt x="28837" y="6514"/>
                </a:lnTo>
                <a:lnTo>
                  <a:pt x="28877" y="6522"/>
                </a:lnTo>
                <a:lnTo>
                  <a:pt x="28918" y="6531"/>
                </a:lnTo>
                <a:lnTo>
                  <a:pt x="28959" y="6540"/>
                </a:lnTo>
                <a:lnTo>
                  <a:pt x="28999" y="6549"/>
                </a:lnTo>
                <a:lnTo>
                  <a:pt x="29040" y="6560"/>
                </a:lnTo>
                <a:lnTo>
                  <a:pt x="29079" y="6571"/>
                </a:lnTo>
                <a:lnTo>
                  <a:pt x="29119" y="6584"/>
                </a:lnTo>
                <a:lnTo>
                  <a:pt x="29159" y="6596"/>
                </a:lnTo>
                <a:lnTo>
                  <a:pt x="29199" y="6610"/>
                </a:lnTo>
                <a:lnTo>
                  <a:pt x="29239" y="6623"/>
                </a:lnTo>
                <a:lnTo>
                  <a:pt x="29277" y="6638"/>
                </a:lnTo>
                <a:lnTo>
                  <a:pt x="29317" y="6653"/>
                </a:lnTo>
                <a:lnTo>
                  <a:pt x="29355" y="6669"/>
                </a:lnTo>
                <a:lnTo>
                  <a:pt x="29395" y="6686"/>
                </a:lnTo>
                <a:lnTo>
                  <a:pt x="29432" y="6703"/>
                </a:lnTo>
                <a:lnTo>
                  <a:pt x="29471" y="6721"/>
                </a:lnTo>
                <a:lnTo>
                  <a:pt x="29509" y="6740"/>
                </a:lnTo>
                <a:lnTo>
                  <a:pt x="29547" y="6759"/>
                </a:lnTo>
                <a:lnTo>
                  <a:pt x="29584" y="6778"/>
                </a:lnTo>
                <a:lnTo>
                  <a:pt x="29619" y="6799"/>
                </a:lnTo>
                <a:lnTo>
                  <a:pt x="29652" y="6819"/>
                </a:lnTo>
                <a:lnTo>
                  <a:pt x="29685" y="6841"/>
                </a:lnTo>
                <a:lnTo>
                  <a:pt x="29717" y="6863"/>
                </a:lnTo>
                <a:lnTo>
                  <a:pt x="29750" y="6884"/>
                </a:lnTo>
                <a:lnTo>
                  <a:pt x="29781" y="6906"/>
                </a:lnTo>
                <a:lnTo>
                  <a:pt x="29812" y="6929"/>
                </a:lnTo>
                <a:lnTo>
                  <a:pt x="29842" y="6953"/>
                </a:lnTo>
                <a:lnTo>
                  <a:pt x="29873" y="6977"/>
                </a:lnTo>
                <a:lnTo>
                  <a:pt x="29902" y="7001"/>
                </a:lnTo>
                <a:lnTo>
                  <a:pt x="29931" y="7025"/>
                </a:lnTo>
                <a:lnTo>
                  <a:pt x="29959" y="7050"/>
                </a:lnTo>
                <a:lnTo>
                  <a:pt x="29987" y="7075"/>
                </a:lnTo>
                <a:lnTo>
                  <a:pt x="30014" y="7101"/>
                </a:lnTo>
                <a:lnTo>
                  <a:pt x="30041" y="7127"/>
                </a:lnTo>
                <a:lnTo>
                  <a:pt x="30067" y="7153"/>
                </a:lnTo>
                <a:lnTo>
                  <a:pt x="30118" y="7207"/>
                </a:lnTo>
                <a:lnTo>
                  <a:pt x="30167" y="7261"/>
                </a:lnTo>
                <a:lnTo>
                  <a:pt x="30213" y="7317"/>
                </a:lnTo>
                <a:lnTo>
                  <a:pt x="30258" y="7376"/>
                </a:lnTo>
                <a:lnTo>
                  <a:pt x="30300" y="7434"/>
                </a:lnTo>
                <a:lnTo>
                  <a:pt x="30341" y="7494"/>
                </a:lnTo>
                <a:lnTo>
                  <a:pt x="30379" y="7555"/>
                </a:lnTo>
                <a:lnTo>
                  <a:pt x="30415" y="7617"/>
                </a:lnTo>
                <a:lnTo>
                  <a:pt x="30449" y="7680"/>
                </a:lnTo>
                <a:lnTo>
                  <a:pt x="30482" y="7744"/>
                </a:lnTo>
                <a:lnTo>
                  <a:pt x="30512" y="7809"/>
                </a:lnTo>
                <a:lnTo>
                  <a:pt x="30540" y="7874"/>
                </a:lnTo>
                <a:lnTo>
                  <a:pt x="30566" y="7941"/>
                </a:lnTo>
                <a:lnTo>
                  <a:pt x="30590" y="8007"/>
                </a:lnTo>
                <a:lnTo>
                  <a:pt x="30612" y="8075"/>
                </a:lnTo>
                <a:lnTo>
                  <a:pt x="30632" y="8144"/>
                </a:lnTo>
                <a:lnTo>
                  <a:pt x="30649" y="8212"/>
                </a:lnTo>
                <a:lnTo>
                  <a:pt x="30665" y="8282"/>
                </a:lnTo>
                <a:lnTo>
                  <a:pt x="30678" y="8352"/>
                </a:lnTo>
                <a:lnTo>
                  <a:pt x="30691" y="8423"/>
                </a:lnTo>
                <a:lnTo>
                  <a:pt x="30700" y="8493"/>
                </a:lnTo>
                <a:lnTo>
                  <a:pt x="30709" y="8565"/>
                </a:lnTo>
                <a:lnTo>
                  <a:pt x="30714" y="8636"/>
                </a:lnTo>
                <a:lnTo>
                  <a:pt x="30718" y="8708"/>
                </a:lnTo>
                <a:lnTo>
                  <a:pt x="30720" y="8780"/>
                </a:lnTo>
                <a:lnTo>
                  <a:pt x="30720" y="8853"/>
                </a:lnTo>
                <a:lnTo>
                  <a:pt x="30718" y="8924"/>
                </a:lnTo>
                <a:lnTo>
                  <a:pt x="30714" y="8996"/>
                </a:lnTo>
                <a:lnTo>
                  <a:pt x="30708" y="9068"/>
                </a:lnTo>
                <a:lnTo>
                  <a:pt x="30700" y="9141"/>
                </a:lnTo>
                <a:lnTo>
                  <a:pt x="30690" y="9213"/>
                </a:lnTo>
                <a:lnTo>
                  <a:pt x="30678" y="9284"/>
                </a:lnTo>
                <a:lnTo>
                  <a:pt x="30665" y="9355"/>
                </a:lnTo>
                <a:lnTo>
                  <a:pt x="30649" y="9427"/>
                </a:lnTo>
                <a:lnTo>
                  <a:pt x="30632" y="9498"/>
                </a:lnTo>
                <a:lnTo>
                  <a:pt x="30612" y="9569"/>
                </a:lnTo>
                <a:lnTo>
                  <a:pt x="30590" y="9638"/>
                </a:lnTo>
                <a:lnTo>
                  <a:pt x="30567" y="9708"/>
                </a:lnTo>
                <a:lnTo>
                  <a:pt x="30542" y="9777"/>
                </a:lnTo>
                <a:lnTo>
                  <a:pt x="30515" y="9845"/>
                </a:lnTo>
                <a:lnTo>
                  <a:pt x="30486" y="9913"/>
                </a:lnTo>
                <a:lnTo>
                  <a:pt x="30456" y="9981"/>
                </a:lnTo>
                <a:lnTo>
                  <a:pt x="30422" y="10047"/>
                </a:lnTo>
                <a:lnTo>
                  <a:pt x="30388" y="10113"/>
                </a:lnTo>
                <a:lnTo>
                  <a:pt x="30351" y="10177"/>
                </a:lnTo>
                <a:lnTo>
                  <a:pt x="30313" y="10242"/>
                </a:lnTo>
                <a:lnTo>
                  <a:pt x="30273" y="10304"/>
                </a:lnTo>
                <a:lnTo>
                  <a:pt x="30231" y="10367"/>
                </a:lnTo>
                <a:lnTo>
                  <a:pt x="30187" y="10428"/>
                </a:lnTo>
                <a:lnTo>
                  <a:pt x="30141" y="10488"/>
                </a:lnTo>
                <a:lnTo>
                  <a:pt x="30094" y="10547"/>
                </a:lnTo>
                <a:lnTo>
                  <a:pt x="30044" y="10604"/>
                </a:lnTo>
                <a:lnTo>
                  <a:pt x="29993" y="10660"/>
                </a:lnTo>
                <a:lnTo>
                  <a:pt x="29940" y="10715"/>
                </a:lnTo>
                <a:lnTo>
                  <a:pt x="29886" y="10770"/>
                </a:lnTo>
                <a:lnTo>
                  <a:pt x="29829" y="10822"/>
                </a:lnTo>
                <a:lnTo>
                  <a:pt x="29775" y="10867"/>
                </a:lnTo>
                <a:lnTo>
                  <a:pt x="29719" y="10911"/>
                </a:lnTo>
                <a:lnTo>
                  <a:pt x="29662" y="10953"/>
                </a:lnTo>
                <a:lnTo>
                  <a:pt x="29605" y="10993"/>
                </a:lnTo>
                <a:lnTo>
                  <a:pt x="29548" y="11032"/>
                </a:lnTo>
                <a:lnTo>
                  <a:pt x="29489" y="11068"/>
                </a:lnTo>
                <a:lnTo>
                  <a:pt x="29431" y="11105"/>
                </a:lnTo>
                <a:lnTo>
                  <a:pt x="29372" y="11138"/>
                </a:lnTo>
                <a:lnTo>
                  <a:pt x="29311" y="11170"/>
                </a:lnTo>
                <a:lnTo>
                  <a:pt x="29251" y="11201"/>
                </a:lnTo>
                <a:lnTo>
                  <a:pt x="29191" y="11231"/>
                </a:lnTo>
                <a:lnTo>
                  <a:pt x="29129" y="11259"/>
                </a:lnTo>
                <a:lnTo>
                  <a:pt x="29068" y="11285"/>
                </a:lnTo>
                <a:lnTo>
                  <a:pt x="29005" y="11310"/>
                </a:lnTo>
                <a:lnTo>
                  <a:pt x="28943" y="11333"/>
                </a:lnTo>
                <a:lnTo>
                  <a:pt x="28880" y="11353"/>
                </a:lnTo>
                <a:lnTo>
                  <a:pt x="28817" y="11374"/>
                </a:lnTo>
                <a:lnTo>
                  <a:pt x="28753" y="11392"/>
                </a:lnTo>
                <a:lnTo>
                  <a:pt x="28689" y="11410"/>
                </a:lnTo>
                <a:lnTo>
                  <a:pt x="28625" y="11424"/>
                </a:lnTo>
                <a:lnTo>
                  <a:pt x="28561" y="11439"/>
                </a:lnTo>
                <a:lnTo>
                  <a:pt x="28496" y="11451"/>
                </a:lnTo>
                <a:lnTo>
                  <a:pt x="28431" y="11462"/>
                </a:lnTo>
                <a:lnTo>
                  <a:pt x="28366" y="11471"/>
                </a:lnTo>
                <a:lnTo>
                  <a:pt x="28301" y="11479"/>
                </a:lnTo>
                <a:lnTo>
                  <a:pt x="28236" y="11486"/>
                </a:lnTo>
                <a:lnTo>
                  <a:pt x="28170" y="11490"/>
                </a:lnTo>
                <a:lnTo>
                  <a:pt x="28105" y="11494"/>
                </a:lnTo>
                <a:lnTo>
                  <a:pt x="28039" y="11496"/>
                </a:lnTo>
                <a:lnTo>
                  <a:pt x="27974" y="11496"/>
                </a:lnTo>
                <a:lnTo>
                  <a:pt x="27908" y="11495"/>
                </a:lnTo>
                <a:lnTo>
                  <a:pt x="27843" y="11493"/>
                </a:lnTo>
                <a:lnTo>
                  <a:pt x="27777" y="11489"/>
                </a:lnTo>
                <a:lnTo>
                  <a:pt x="27711" y="11484"/>
                </a:lnTo>
                <a:lnTo>
                  <a:pt x="27646" y="11476"/>
                </a:lnTo>
                <a:lnTo>
                  <a:pt x="27580" y="11468"/>
                </a:lnTo>
                <a:lnTo>
                  <a:pt x="27516" y="11459"/>
                </a:lnTo>
                <a:lnTo>
                  <a:pt x="27450" y="11447"/>
                </a:lnTo>
                <a:lnTo>
                  <a:pt x="27386" y="11435"/>
                </a:lnTo>
                <a:lnTo>
                  <a:pt x="27320" y="11421"/>
                </a:lnTo>
                <a:lnTo>
                  <a:pt x="27255" y="11405"/>
                </a:lnTo>
                <a:lnTo>
                  <a:pt x="27192" y="11389"/>
                </a:lnTo>
                <a:lnTo>
                  <a:pt x="27127" y="11371"/>
                </a:lnTo>
                <a:lnTo>
                  <a:pt x="27064" y="11351"/>
                </a:lnTo>
                <a:lnTo>
                  <a:pt x="27000" y="11331"/>
                </a:lnTo>
                <a:lnTo>
                  <a:pt x="26937" y="11308"/>
                </a:lnTo>
                <a:lnTo>
                  <a:pt x="26874" y="11284"/>
                </a:lnTo>
                <a:lnTo>
                  <a:pt x="26812" y="11259"/>
                </a:lnTo>
                <a:lnTo>
                  <a:pt x="26751" y="11233"/>
                </a:lnTo>
                <a:lnTo>
                  <a:pt x="26689" y="11205"/>
                </a:lnTo>
                <a:lnTo>
                  <a:pt x="26628" y="11175"/>
                </a:lnTo>
                <a:lnTo>
                  <a:pt x="26567" y="11144"/>
                </a:lnTo>
                <a:lnTo>
                  <a:pt x="26507" y="11113"/>
                </a:lnTo>
                <a:lnTo>
                  <a:pt x="26448" y="11080"/>
                </a:lnTo>
                <a:lnTo>
                  <a:pt x="26388" y="11044"/>
                </a:lnTo>
                <a:lnTo>
                  <a:pt x="26330" y="11009"/>
                </a:lnTo>
                <a:lnTo>
                  <a:pt x="26272" y="10971"/>
                </a:lnTo>
                <a:lnTo>
                  <a:pt x="26214" y="10933"/>
                </a:lnTo>
                <a:lnTo>
                  <a:pt x="26158" y="10892"/>
                </a:lnTo>
                <a:lnTo>
                  <a:pt x="26102" y="10852"/>
                </a:lnTo>
                <a:lnTo>
                  <a:pt x="26047" y="10809"/>
                </a:lnTo>
                <a:lnTo>
                  <a:pt x="25992" y="10765"/>
                </a:lnTo>
                <a:lnTo>
                  <a:pt x="25937" y="10720"/>
                </a:lnTo>
                <a:lnTo>
                  <a:pt x="25884" y="10673"/>
                </a:lnTo>
                <a:lnTo>
                  <a:pt x="25840" y="10644"/>
                </a:lnTo>
                <a:lnTo>
                  <a:pt x="25797" y="10618"/>
                </a:lnTo>
                <a:lnTo>
                  <a:pt x="25756" y="10593"/>
                </a:lnTo>
                <a:lnTo>
                  <a:pt x="25718" y="10571"/>
                </a:lnTo>
                <a:lnTo>
                  <a:pt x="25681" y="10551"/>
                </a:lnTo>
                <a:lnTo>
                  <a:pt x="25646" y="10533"/>
                </a:lnTo>
                <a:lnTo>
                  <a:pt x="25613" y="10518"/>
                </a:lnTo>
                <a:lnTo>
                  <a:pt x="25581" y="10503"/>
                </a:lnTo>
                <a:lnTo>
                  <a:pt x="25550" y="10492"/>
                </a:lnTo>
                <a:lnTo>
                  <a:pt x="25521" y="10480"/>
                </a:lnTo>
                <a:lnTo>
                  <a:pt x="25493" y="10472"/>
                </a:lnTo>
                <a:lnTo>
                  <a:pt x="25466" y="10464"/>
                </a:lnTo>
                <a:lnTo>
                  <a:pt x="25440" y="10457"/>
                </a:lnTo>
                <a:lnTo>
                  <a:pt x="25414" y="10452"/>
                </a:lnTo>
                <a:lnTo>
                  <a:pt x="25389" y="10448"/>
                </a:lnTo>
                <a:lnTo>
                  <a:pt x="25364" y="10445"/>
                </a:lnTo>
                <a:lnTo>
                  <a:pt x="3051" y="10445"/>
                </a:lnTo>
                <a:lnTo>
                  <a:pt x="2972" y="10444"/>
                </a:lnTo>
                <a:lnTo>
                  <a:pt x="2894" y="10442"/>
                </a:lnTo>
                <a:lnTo>
                  <a:pt x="2816" y="10437"/>
                </a:lnTo>
                <a:lnTo>
                  <a:pt x="2739" y="10429"/>
                </a:lnTo>
                <a:lnTo>
                  <a:pt x="2662" y="10421"/>
                </a:lnTo>
                <a:lnTo>
                  <a:pt x="2586" y="10411"/>
                </a:lnTo>
                <a:lnTo>
                  <a:pt x="2511" y="10398"/>
                </a:lnTo>
                <a:lnTo>
                  <a:pt x="2436" y="10383"/>
                </a:lnTo>
                <a:lnTo>
                  <a:pt x="2362" y="10367"/>
                </a:lnTo>
                <a:lnTo>
                  <a:pt x="2288" y="10349"/>
                </a:lnTo>
                <a:lnTo>
                  <a:pt x="2215" y="10329"/>
                </a:lnTo>
                <a:lnTo>
                  <a:pt x="2143" y="10309"/>
                </a:lnTo>
                <a:lnTo>
                  <a:pt x="2073" y="10285"/>
                </a:lnTo>
                <a:lnTo>
                  <a:pt x="2002" y="10261"/>
                </a:lnTo>
                <a:lnTo>
                  <a:pt x="1932" y="10234"/>
                </a:lnTo>
                <a:lnTo>
                  <a:pt x="1863" y="10205"/>
                </a:lnTo>
                <a:lnTo>
                  <a:pt x="1795" y="10176"/>
                </a:lnTo>
                <a:lnTo>
                  <a:pt x="1728" y="10144"/>
                </a:lnTo>
                <a:lnTo>
                  <a:pt x="1661" y="10112"/>
                </a:lnTo>
                <a:lnTo>
                  <a:pt x="1597" y="10077"/>
                </a:lnTo>
                <a:lnTo>
                  <a:pt x="1532" y="10041"/>
                </a:lnTo>
                <a:lnTo>
                  <a:pt x="1469" y="10004"/>
                </a:lnTo>
                <a:lnTo>
                  <a:pt x="1406" y="9965"/>
                </a:lnTo>
                <a:lnTo>
                  <a:pt x="1345" y="9924"/>
                </a:lnTo>
                <a:lnTo>
                  <a:pt x="1285" y="9883"/>
                </a:lnTo>
                <a:lnTo>
                  <a:pt x="1225" y="9839"/>
                </a:lnTo>
                <a:lnTo>
                  <a:pt x="1167" y="9794"/>
                </a:lnTo>
                <a:lnTo>
                  <a:pt x="1110" y="9749"/>
                </a:lnTo>
                <a:lnTo>
                  <a:pt x="1055" y="9702"/>
                </a:lnTo>
                <a:lnTo>
                  <a:pt x="999" y="9653"/>
                </a:lnTo>
                <a:lnTo>
                  <a:pt x="945" y="9603"/>
                </a:lnTo>
                <a:lnTo>
                  <a:pt x="893" y="9552"/>
                </a:lnTo>
                <a:lnTo>
                  <a:pt x="842" y="9500"/>
                </a:lnTo>
                <a:lnTo>
                  <a:pt x="792" y="9446"/>
                </a:lnTo>
                <a:lnTo>
                  <a:pt x="743" y="9392"/>
                </a:lnTo>
                <a:lnTo>
                  <a:pt x="696" y="9335"/>
                </a:lnTo>
                <a:lnTo>
                  <a:pt x="651" y="9278"/>
                </a:lnTo>
                <a:lnTo>
                  <a:pt x="606" y="9220"/>
                </a:lnTo>
                <a:lnTo>
                  <a:pt x="562" y="9161"/>
                </a:lnTo>
                <a:lnTo>
                  <a:pt x="521" y="9100"/>
                </a:lnTo>
                <a:lnTo>
                  <a:pt x="480" y="9039"/>
                </a:lnTo>
                <a:lnTo>
                  <a:pt x="441" y="8976"/>
                </a:lnTo>
                <a:lnTo>
                  <a:pt x="404" y="8913"/>
                </a:lnTo>
                <a:lnTo>
                  <a:pt x="367" y="8849"/>
                </a:lnTo>
                <a:lnTo>
                  <a:pt x="333" y="8784"/>
                </a:lnTo>
                <a:lnTo>
                  <a:pt x="301" y="8717"/>
                </a:lnTo>
                <a:lnTo>
                  <a:pt x="270" y="8651"/>
                </a:lnTo>
                <a:lnTo>
                  <a:pt x="239" y="8582"/>
                </a:lnTo>
                <a:lnTo>
                  <a:pt x="211" y="8513"/>
                </a:lnTo>
                <a:lnTo>
                  <a:pt x="185" y="8444"/>
                </a:lnTo>
                <a:lnTo>
                  <a:pt x="160" y="8373"/>
                </a:lnTo>
                <a:lnTo>
                  <a:pt x="136" y="8302"/>
                </a:lnTo>
                <a:lnTo>
                  <a:pt x="116" y="8230"/>
                </a:lnTo>
                <a:lnTo>
                  <a:pt x="96" y="8157"/>
                </a:lnTo>
                <a:lnTo>
                  <a:pt x="78" y="8083"/>
                </a:lnTo>
                <a:lnTo>
                  <a:pt x="61" y="8010"/>
                </a:lnTo>
                <a:lnTo>
                  <a:pt x="47" y="7935"/>
                </a:lnTo>
                <a:lnTo>
                  <a:pt x="34" y="7860"/>
                </a:lnTo>
                <a:lnTo>
                  <a:pt x="24" y="7784"/>
                </a:lnTo>
                <a:lnTo>
                  <a:pt x="16" y="7707"/>
                </a:lnTo>
                <a:lnTo>
                  <a:pt x="8" y="7630"/>
                </a:lnTo>
                <a:lnTo>
                  <a:pt x="4" y="7552"/>
                </a:lnTo>
                <a:lnTo>
                  <a:pt x="1" y="7474"/>
                </a:lnTo>
                <a:lnTo>
                  <a:pt x="0" y="7394"/>
                </a:lnTo>
                <a:lnTo>
                  <a:pt x="0" y="3050"/>
                </a:lnTo>
                <a:lnTo>
                  <a:pt x="1" y="2971"/>
                </a:lnTo>
                <a:lnTo>
                  <a:pt x="4" y="2893"/>
                </a:lnTo>
                <a:lnTo>
                  <a:pt x="8" y="2815"/>
                </a:lnTo>
                <a:lnTo>
                  <a:pt x="16" y="2738"/>
                </a:lnTo>
                <a:lnTo>
                  <a:pt x="24" y="2661"/>
                </a:lnTo>
                <a:lnTo>
                  <a:pt x="34" y="2585"/>
                </a:lnTo>
                <a:lnTo>
                  <a:pt x="47" y="2510"/>
                </a:lnTo>
                <a:lnTo>
                  <a:pt x="61" y="2435"/>
                </a:lnTo>
                <a:lnTo>
                  <a:pt x="78" y="2361"/>
                </a:lnTo>
                <a:lnTo>
                  <a:pt x="96" y="2288"/>
                </a:lnTo>
                <a:lnTo>
                  <a:pt x="116" y="2215"/>
                </a:lnTo>
                <a:lnTo>
                  <a:pt x="136" y="2143"/>
                </a:lnTo>
                <a:lnTo>
                  <a:pt x="160" y="2072"/>
                </a:lnTo>
                <a:lnTo>
                  <a:pt x="185" y="2001"/>
                </a:lnTo>
                <a:lnTo>
                  <a:pt x="211" y="1932"/>
                </a:lnTo>
                <a:lnTo>
                  <a:pt x="239" y="1863"/>
                </a:lnTo>
                <a:lnTo>
                  <a:pt x="270" y="1795"/>
                </a:lnTo>
                <a:lnTo>
                  <a:pt x="301" y="1728"/>
                </a:lnTo>
                <a:lnTo>
                  <a:pt x="333" y="1661"/>
                </a:lnTo>
                <a:lnTo>
                  <a:pt x="367" y="1596"/>
                </a:lnTo>
                <a:lnTo>
                  <a:pt x="404" y="1532"/>
                </a:lnTo>
                <a:lnTo>
                  <a:pt x="441" y="1468"/>
                </a:lnTo>
                <a:lnTo>
                  <a:pt x="480" y="1406"/>
                </a:lnTo>
                <a:lnTo>
                  <a:pt x="521" y="1345"/>
                </a:lnTo>
                <a:lnTo>
                  <a:pt x="562" y="1284"/>
                </a:lnTo>
                <a:lnTo>
                  <a:pt x="606" y="1225"/>
                </a:lnTo>
                <a:lnTo>
                  <a:pt x="651" y="1167"/>
                </a:lnTo>
                <a:lnTo>
                  <a:pt x="696" y="1109"/>
                </a:lnTo>
                <a:lnTo>
                  <a:pt x="743" y="1054"/>
                </a:lnTo>
                <a:lnTo>
                  <a:pt x="792" y="999"/>
                </a:lnTo>
                <a:lnTo>
                  <a:pt x="842" y="946"/>
                </a:lnTo>
                <a:lnTo>
                  <a:pt x="893" y="893"/>
                </a:lnTo>
                <a:lnTo>
                  <a:pt x="945" y="842"/>
                </a:lnTo>
                <a:lnTo>
                  <a:pt x="999" y="792"/>
                </a:lnTo>
                <a:lnTo>
                  <a:pt x="1055" y="744"/>
                </a:lnTo>
                <a:lnTo>
                  <a:pt x="1110" y="696"/>
                </a:lnTo>
                <a:lnTo>
                  <a:pt x="1167" y="650"/>
                </a:lnTo>
                <a:lnTo>
                  <a:pt x="1225" y="606"/>
                </a:lnTo>
                <a:lnTo>
                  <a:pt x="1285" y="563"/>
                </a:lnTo>
                <a:lnTo>
                  <a:pt x="1345" y="520"/>
                </a:lnTo>
                <a:lnTo>
                  <a:pt x="1406" y="481"/>
                </a:lnTo>
                <a:lnTo>
                  <a:pt x="1469" y="441"/>
                </a:lnTo>
                <a:lnTo>
                  <a:pt x="1532" y="404"/>
                </a:lnTo>
                <a:lnTo>
                  <a:pt x="1597" y="368"/>
                </a:lnTo>
                <a:lnTo>
                  <a:pt x="1661" y="334"/>
                </a:lnTo>
                <a:lnTo>
                  <a:pt x="1728" y="301"/>
                </a:lnTo>
                <a:lnTo>
                  <a:pt x="1795" y="270"/>
                </a:lnTo>
                <a:lnTo>
                  <a:pt x="1863" y="239"/>
                </a:lnTo>
                <a:lnTo>
                  <a:pt x="1932" y="211"/>
                </a:lnTo>
                <a:lnTo>
                  <a:pt x="2002" y="185"/>
                </a:lnTo>
                <a:lnTo>
                  <a:pt x="2073" y="160"/>
                </a:lnTo>
                <a:lnTo>
                  <a:pt x="2143" y="137"/>
                </a:lnTo>
                <a:lnTo>
                  <a:pt x="2215" y="116"/>
                </a:lnTo>
                <a:lnTo>
                  <a:pt x="2288" y="96"/>
                </a:lnTo>
                <a:lnTo>
                  <a:pt x="2362" y="78"/>
                </a:lnTo>
                <a:lnTo>
                  <a:pt x="2436" y="61"/>
                </a:lnTo>
                <a:lnTo>
                  <a:pt x="2511" y="48"/>
                </a:lnTo>
                <a:lnTo>
                  <a:pt x="2586" y="35"/>
                </a:lnTo>
                <a:lnTo>
                  <a:pt x="2662" y="24"/>
                </a:lnTo>
                <a:lnTo>
                  <a:pt x="2739" y="16"/>
                </a:lnTo>
                <a:lnTo>
                  <a:pt x="2816" y="8"/>
                </a:lnTo>
                <a:lnTo>
                  <a:pt x="2894" y="4"/>
                </a:lnTo>
                <a:lnTo>
                  <a:pt x="2972" y="1"/>
                </a:lnTo>
                <a:lnTo>
                  <a:pt x="3051" y="0"/>
                </a:lnTo>
                <a:lnTo>
                  <a:pt x="25929" y="0"/>
                </a:lnTo>
                <a:lnTo>
                  <a:pt x="26007" y="1"/>
                </a:lnTo>
                <a:lnTo>
                  <a:pt x="26086" y="4"/>
                </a:lnTo>
                <a:lnTo>
                  <a:pt x="26163" y="8"/>
                </a:lnTo>
                <a:lnTo>
                  <a:pt x="26240" y="16"/>
                </a:lnTo>
                <a:lnTo>
                  <a:pt x="26317" y="24"/>
                </a:lnTo>
                <a:lnTo>
                  <a:pt x="26393" y="35"/>
                </a:lnTo>
                <a:lnTo>
                  <a:pt x="26469" y="48"/>
                </a:lnTo>
                <a:lnTo>
                  <a:pt x="26543" y="61"/>
                </a:lnTo>
                <a:lnTo>
                  <a:pt x="26618" y="78"/>
                </a:lnTo>
                <a:lnTo>
                  <a:pt x="26691" y="96"/>
                </a:lnTo>
                <a:lnTo>
                  <a:pt x="26764" y="116"/>
                </a:lnTo>
                <a:lnTo>
                  <a:pt x="26836" y="137"/>
                </a:lnTo>
                <a:lnTo>
                  <a:pt x="26908" y="160"/>
                </a:lnTo>
                <a:lnTo>
                  <a:pt x="26977" y="185"/>
                </a:lnTo>
                <a:lnTo>
                  <a:pt x="27047" y="211"/>
                </a:lnTo>
                <a:lnTo>
                  <a:pt x="27117" y="239"/>
                </a:lnTo>
                <a:lnTo>
                  <a:pt x="27185" y="270"/>
                </a:lnTo>
                <a:lnTo>
                  <a:pt x="27251" y="301"/>
                </a:lnTo>
                <a:lnTo>
                  <a:pt x="27318" y="334"/>
                </a:lnTo>
                <a:lnTo>
                  <a:pt x="27383" y="368"/>
                </a:lnTo>
                <a:lnTo>
                  <a:pt x="27448" y="404"/>
                </a:lnTo>
                <a:lnTo>
                  <a:pt x="27510" y="441"/>
                </a:lnTo>
                <a:lnTo>
                  <a:pt x="27573" y="481"/>
                </a:lnTo>
                <a:lnTo>
                  <a:pt x="27634" y="520"/>
                </a:lnTo>
                <a:lnTo>
                  <a:pt x="27695" y="563"/>
                </a:lnTo>
                <a:lnTo>
                  <a:pt x="27754" y="606"/>
                </a:lnTo>
                <a:lnTo>
                  <a:pt x="27812" y="650"/>
                </a:lnTo>
                <a:lnTo>
                  <a:pt x="27870" y="696"/>
                </a:lnTo>
                <a:lnTo>
                  <a:pt x="27926" y="744"/>
                </a:lnTo>
                <a:lnTo>
                  <a:pt x="27980" y="792"/>
                </a:lnTo>
                <a:lnTo>
                  <a:pt x="28034" y="842"/>
                </a:lnTo>
                <a:lnTo>
                  <a:pt x="28086" y="893"/>
                </a:lnTo>
                <a:lnTo>
                  <a:pt x="28137" y="946"/>
                </a:lnTo>
                <a:lnTo>
                  <a:pt x="28187" y="999"/>
                </a:lnTo>
                <a:lnTo>
                  <a:pt x="28236" y="1054"/>
                </a:lnTo>
                <a:lnTo>
                  <a:pt x="28283" y="1109"/>
                </a:lnTo>
                <a:lnTo>
                  <a:pt x="28330" y="1167"/>
                </a:lnTo>
                <a:lnTo>
                  <a:pt x="28373" y="1225"/>
                </a:lnTo>
                <a:lnTo>
                  <a:pt x="28417" y="1284"/>
                </a:lnTo>
                <a:lnTo>
                  <a:pt x="28459" y="1345"/>
                </a:lnTo>
                <a:lnTo>
                  <a:pt x="28499" y="1406"/>
                </a:lnTo>
                <a:lnTo>
                  <a:pt x="28538" y="1468"/>
                </a:lnTo>
                <a:lnTo>
                  <a:pt x="28575" y="1532"/>
                </a:lnTo>
                <a:lnTo>
                  <a:pt x="28612" y="1596"/>
                </a:lnTo>
                <a:lnTo>
                  <a:pt x="28646" y="1661"/>
                </a:lnTo>
                <a:lnTo>
                  <a:pt x="28680" y="1728"/>
                </a:lnTo>
                <a:lnTo>
                  <a:pt x="28711" y="1795"/>
                </a:lnTo>
                <a:lnTo>
                  <a:pt x="28740" y="1863"/>
                </a:lnTo>
                <a:lnTo>
                  <a:pt x="28768" y="1932"/>
                </a:lnTo>
                <a:lnTo>
                  <a:pt x="28795" y="2001"/>
                </a:lnTo>
                <a:lnTo>
                  <a:pt x="28820" y="2072"/>
                </a:lnTo>
                <a:lnTo>
                  <a:pt x="28843" y="2143"/>
                </a:lnTo>
                <a:lnTo>
                  <a:pt x="28865" y="2215"/>
                </a:lnTo>
                <a:lnTo>
                  <a:pt x="28884" y="2288"/>
                </a:lnTo>
                <a:lnTo>
                  <a:pt x="28902" y="2361"/>
                </a:lnTo>
                <a:lnTo>
                  <a:pt x="28918" y="2435"/>
                </a:lnTo>
                <a:lnTo>
                  <a:pt x="28933" y="2510"/>
                </a:lnTo>
                <a:lnTo>
                  <a:pt x="28945" y="2585"/>
                </a:lnTo>
                <a:lnTo>
                  <a:pt x="28955" y="2661"/>
                </a:lnTo>
                <a:lnTo>
                  <a:pt x="28965" y="2738"/>
                </a:lnTo>
                <a:lnTo>
                  <a:pt x="28971" y="2815"/>
                </a:lnTo>
                <a:lnTo>
                  <a:pt x="28976" y="2893"/>
                </a:lnTo>
                <a:lnTo>
                  <a:pt x="28979" y="2971"/>
                </a:lnTo>
                <a:lnTo>
                  <a:pt x="28980" y="3050"/>
                </a:lnTo>
                <a:lnTo>
                  <a:pt x="28980" y="5222"/>
                </a:lnTo>
                <a:lnTo>
                  <a:pt x="28979" y="5273"/>
                </a:lnTo>
                <a:lnTo>
                  <a:pt x="28978" y="5323"/>
                </a:lnTo>
                <a:lnTo>
                  <a:pt x="28974" y="5373"/>
                </a:lnTo>
                <a:lnTo>
                  <a:pt x="28969" y="5422"/>
                </a:lnTo>
                <a:lnTo>
                  <a:pt x="28965" y="5447"/>
                </a:lnTo>
                <a:lnTo>
                  <a:pt x="28961" y="5471"/>
                </a:lnTo>
                <a:lnTo>
                  <a:pt x="28955" y="5495"/>
                </a:lnTo>
                <a:lnTo>
                  <a:pt x="28950" y="5518"/>
                </a:lnTo>
                <a:lnTo>
                  <a:pt x="28943" y="5542"/>
                </a:lnTo>
                <a:lnTo>
                  <a:pt x="28936" y="5565"/>
                </a:lnTo>
                <a:lnTo>
                  <a:pt x="28927" y="5588"/>
                </a:lnTo>
                <a:lnTo>
                  <a:pt x="28918" y="5610"/>
                </a:lnTo>
                <a:lnTo>
                  <a:pt x="28825" y="5605"/>
                </a:lnTo>
                <a:lnTo>
                  <a:pt x="28733" y="5603"/>
                </a:lnTo>
                <a:lnTo>
                  <a:pt x="28640" y="5603"/>
                </a:lnTo>
                <a:lnTo>
                  <a:pt x="28548" y="5605"/>
                </a:lnTo>
                <a:lnTo>
                  <a:pt x="28456" y="5610"/>
                </a:lnTo>
                <a:lnTo>
                  <a:pt x="28364" y="5617"/>
                </a:lnTo>
                <a:lnTo>
                  <a:pt x="28274" y="5625"/>
                </a:lnTo>
                <a:lnTo>
                  <a:pt x="28183" y="5637"/>
                </a:lnTo>
                <a:lnTo>
                  <a:pt x="28092" y="5649"/>
                </a:lnTo>
                <a:lnTo>
                  <a:pt x="28003" y="5665"/>
                </a:lnTo>
                <a:lnTo>
                  <a:pt x="27913" y="5682"/>
                </a:lnTo>
                <a:lnTo>
                  <a:pt x="27825" y="5702"/>
                </a:lnTo>
                <a:lnTo>
                  <a:pt x="27737" y="5725"/>
                </a:lnTo>
                <a:lnTo>
                  <a:pt x="27650" y="5749"/>
                </a:lnTo>
                <a:lnTo>
                  <a:pt x="27564" y="5776"/>
                </a:lnTo>
                <a:lnTo>
                  <a:pt x="27478" y="5805"/>
                </a:lnTo>
                <a:lnTo>
                  <a:pt x="27437" y="5821"/>
                </a:lnTo>
                <a:lnTo>
                  <a:pt x="27394" y="5836"/>
                </a:lnTo>
                <a:lnTo>
                  <a:pt x="27352" y="5853"/>
                </a:lnTo>
                <a:lnTo>
                  <a:pt x="27311" y="5870"/>
                </a:lnTo>
                <a:lnTo>
                  <a:pt x="27269" y="5887"/>
                </a:lnTo>
                <a:lnTo>
                  <a:pt x="27228" y="5906"/>
                </a:lnTo>
                <a:lnTo>
                  <a:pt x="27187" y="5925"/>
                </a:lnTo>
                <a:lnTo>
                  <a:pt x="27147" y="5945"/>
                </a:lnTo>
                <a:lnTo>
                  <a:pt x="27107" y="5964"/>
                </a:lnTo>
                <a:lnTo>
                  <a:pt x="27066" y="5985"/>
                </a:lnTo>
                <a:lnTo>
                  <a:pt x="27026" y="6007"/>
                </a:lnTo>
                <a:lnTo>
                  <a:pt x="26988" y="6029"/>
                </a:lnTo>
                <a:lnTo>
                  <a:pt x="26948" y="6051"/>
                </a:lnTo>
                <a:lnTo>
                  <a:pt x="26910" y="6075"/>
                </a:lnTo>
                <a:lnTo>
                  <a:pt x="26871" y="6098"/>
                </a:lnTo>
                <a:lnTo>
                  <a:pt x="26833" y="6123"/>
                </a:lnTo>
                <a:lnTo>
                  <a:pt x="26795" y="6148"/>
                </a:lnTo>
                <a:lnTo>
                  <a:pt x="26758" y="6173"/>
                </a:lnTo>
                <a:lnTo>
                  <a:pt x="26721" y="6199"/>
                </a:lnTo>
                <a:lnTo>
                  <a:pt x="26684" y="6226"/>
                </a:lnTo>
                <a:lnTo>
                  <a:pt x="26648" y="6253"/>
                </a:lnTo>
                <a:lnTo>
                  <a:pt x="26612" y="6281"/>
                </a:lnTo>
                <a:lnTo>
                  <a:pt x="26577" y="6309"/>
                </a:lnTo>
                <a:lnTo>
                  <a:pt x="26541" y="6338"/>
                </a:lnTo>
                <a:lnTo>
                  <a:pt x="26507" y="6368"/>
                </a:lnTo>
                <a:lnTo>
                  <a:pt x="26473" y="6398"/>
                </a:lnTo>
                <a:lnTo>
                  <a:pt x="26438" y="6430"/>
                </a:lnTo>
                <a:lnTo>
                  <a:pt x="26405" y="6462"/>
                </a:lnTo>
                <a:lnTo>
                  <a:pt x="26372" y="6494"/>
                </a:lnTo>
                <a:lnTo>
                  <a:pt x="26339" y="6526"/>
                </a:lnTo>
                <a:lnTo>
                  <a:pt x="26307" y="6560"/>
                </a:lnTo>
                <a:lnTo>
                  <a:pt x="26275" y="6594"/>
                </a:lnTo>
                <a:lnTo>
                  <a:pt x="26232" y="6643"/>
                </a:lnTo>
                <a:lnTo>
                  <a:pt x="26191" y="6694"/>
                </a:lnTo>
                <a:lnTo>
                  <a:pt x="26152" y="6744"/>
                </a:lnTo>
                <a:lnTo>
                  <a:pt x="26113" y="6796"/>
                </a:lnTo>
                <a:lnTo>
                  <a:pt x="26076" y="6848"/>
                </a:lnTo>
                <a:lnTo>
                  <a:pt x="26041" y="6901"/>
                </a:lnTo>
                <a:lnTo>
                  <a:pt x="26006" y="6954"/>
                </a:lnTo>
                <a:lnTo>
                  <a:pt x="25973" y="7008"/>
                </a:lnTo>
                <a:lnTo>
                  <a:pt x="25942" y="7063"/>
                </a:lnTo>
                <a:lnTo>
                  <a:pt x="25911" y="7119"/>
                </a:lnTo>
                <a:lnTo>
                  <a:pt x="25882" y="7174"/>
                </a:lnTo>
                <a:lnTo>
                  <a:pt x="25855" y="7231"/>
                </a:lnTo>
                <a:lnTo>
                  <a:pt x="25829" y="7287"/>
                </a:lnTo>
                <a:lnTo>
                  <a:pt x="25804" y="7344"/>
                </a:lnTo>
                <a:lnTo>
                  <a:pt x="25780" y="7403"/>
                </a:lnTo>
                <a:lnTo>
                  <a:pt x="25758" y="7461"/>
                </a:lnTo>
                <a:lnTo>
                  <a:pt x="25738" y="7519"/>
                </a:lnTo>
                <a:lnTo>
                  <a:pt x="25719" y="7578"/>
                </a:lnTo>
                <a:lnTo>
                  <a:pt x="25701" y="7637"/>
                </a:lnTo>
                <a:lnTo>
                  <a:pt x="25684" y="7697"/>
                </a:lnTo>
                <a:lnTo>
                  <a:pt x="25669" y="7757"/>
                </a:lnTo>
                <a:lnTo>
                  <a:pt x="25655" y="7817"/>
                </a:lnTo>
                <a:lnTo>
                  <a:pt x="25643" y="7877"/>
                </a:lnTo>
                <a:lnTo>
                  <a:pt x="25631" y="7938"/>
                </a:lnTo>
                <a:lnTo>
                  <a:pt x="25622" y="7998"/>
                </a:lnTo>
                <a:lnTo>
                  <a:pt x="25614" y="8058"/>
                </a:lnTo>
                <a:lnTo>
                  <a:pt x="25606" y="8120"/>
                </a:lnTo>
                <a:lnTo>
                  <a:pt x="25601" y="8180"/>
                </a:lnTo>
                <a:lnTo>
                  <a:pt x="25597" y="8242"/>
                </a:lnTo>
                <a:lnTo>
                  <a:pt x="25595" y="8303"/>
                </a:lnTo>
                <a:lnTo>
                  <a:pt x="25593" y="8363"/>
                </a:lnTo>
                <a:lnTo>
                  <a:pt x="25593" y="8425"/>
                </a:lnTo>
                <a:lnTo>
                  <a:pt x="25595" y="8486"/>
                </a:lnTo>
                <a:lnTo>
                  <a:pt x="25597" y="8547"/>
                </a:lnTo>
                <a:lnTo>
                  <a:pt x="25601" y="8608"/>
                </a:lnTo>
                <a:lnTo>
                  <a:pt x="25607" y="8668"/>
                </a:lnTo>
                <a:lnTo>
                  <a:pt x="25614" y="8729"/>
                </a:lnTo>
                <a:lnTo>
                  <a:pt x="25622" y="8789"/>
                </a:lnTo>
                <a:lnTo>
                  <a:pt x="25632" y="8849"/>
                </a:lnTo>
                <a:lnTo>
                  <a:pt x="25644" y="8910"/>
                </a:lnTo>
                <a:lnTo>
                  <a:pt x="25656" y="8969"/>
                </a:lnTo>
                <a:lnTo>
                  <a:pt x="25670" y="9028"/>
                </a:lnTo>
                <a:lnTo>
                  <a:pt x="25686" y="9088"/>
                </a:lnTo>
                <a:lnTo>
                  <a:pt x="25702" y="9146"/>
                </a:lnTo>
                <a:lnTo>
                  <a:pt x="25721" y="9204"/>
                </a:lnTo>
                <a:lnTo>
                  <a:pt x="25740" y="9263"/>
                </a:lnTo>
                <a:lnTo>
                  <a:pt x="25762" y="9320"/>
                </a:lnTo>
                <a:lnTo>
                  <a:pt x="25783" y="9377"/>
                </a:lnTo>
                <a:lnTo>
                  <a:pt x="25807" y="9434"/>
                </a:lnTo>
                <a:lnTo>
                  <a:pt x="25832" y="9490"/>
                </a:lnTo>
                <a:lnTo>
                  <a:pt x="25859" y="9546"/>
                </a:lnTo>
                <a:lnTo>
                  <a:pt x="25888" y="9601"/>
                </a:lnTo>
                <a:lnTo>
                  <a:pt x="25917" y="9655"/>
                </a:lnTo>
                <a:lnTo>
                  <a:pt x="25948" y="9709"/>
                </a:lnTo>
                <a:lnTo>
                  <a:pt x="25980" y="9762"/>
                </a:lnTo>
                <a:lnTo>
                  <a:pt x="26015" y="9815"/>
                </a:lnTo>
                <a:lnTo>
                  <a:pt x="26050" y="9867"/>
                </a:lnTo>
                <a:lnTo>
                  <a:pt x="26086" y="9918"/>
                </a:lnTo>
                <a:lnTo>
                  <a:pt x="26124" y="9969"/>
                </a:lnTo>
                <a:lnTo>
                  <a:pt x="26163" y="10018"/>
                </a:lnTo>
                <a:lnTo>
                  <a:pt x="26205" y="10067"/>
                </a:lnTo>
                <a:lnTo>
                  <a:pt x="26247" y="10116"/>
                </a:lnTo>
                <a:lnTo>
                  <a:pt x="26290" y="10163"/>
                </a:lnTo>
                <a:lnTo>
                  <a:pt x="26336" y="10210"/>
                </a:lnTo>
                <a:lnTo>
                  <a:pt x="26383" y="10254"/>
                </a:lnTo>
                <a:lnTo>
                  <a:pt x="26430" y="10298"/>
                </a:lnTo>
                <a:lnTo>
                  <a:pt x="26479" y="10340"/>
                </a:lnTo>
                <a:lnTo>
                  <a:pt x="26528" y="10380"/>
                </a:lnTo>
                <a:lnTo>
                  <a:pt x="26579" y="10419"/>
                </a:lnTo>
                <a:lnTo>
                  <a:pt x="26630" y="10456"/>
                </a:lnTo>
                <a:lnTo>
                  <a:pt x="26682" y="10492"/>
                </a:lnTo>
                <a:lnTo>
                  <a:pt x="26735" y="10525"/>
                </a:lnTo>
                <a:lnTo>
                  <a:pt x="26788" y="10557"/>
                </a:lnTo>
                <a:lnTo>
                  <a:pt x="26843" y="10588"/>
                </a:lnTo>
                <a:lnTo>
                  <a:pt x="26897" y="10618"/>
                </a:lnTo>
                <a:lnTo>
                  <a:pt x="26954" y="10645"/>
                </a:lnTo>
                <a:lnTo>
                  <a:pt x="27010" y="10671"/>
                </a:lnTo>
                <a:lnTo>
                  <a:pt x="27067" y="10695"/>
                </a:lnTo>
                <a:lnTo>
                  <a:pt x="27124" y="10718"/>
                </a:lnTo>
                <a:lnTo>
                  <a:pt x="27182" y="10738"/>
                </a:lnTo>
                <a:lnTo>
                  <a:pt x="27240" y="10758"/>
                </a:lnTo>
                <a:lnTo>
                  <a:pt x="27298" y="10776"/>
                </a:lnTo>
                <a:lnTo>
                  <a:pt x="27357" y="10792"/>
                </a:lnTo>
                <a:lnTo>
                  <a:pt x="27417" y="10807"/>
                </a:lnTo>
                <a:lnTo>
                  <a:pt x="27476" y="10821"/>
                </a:lnTo>
                <a:lnTo>
                  <a:pt x="27535" y="10832"/>
                </a:lnTo>
                <a:lnTo>
                  <a:pt x="27596" y="10841"/>
                </a:lnTo>
                <a:lnTo>
                  <a:pt x="27655" y="10850"/>
                </a:lnTo>
                <a:lnTo>
                  <a:pt x="27716" y="10857"/>
                </a:lnTo>
                <a:lnTo>
                  <a:pt x="27776" y="10862"/>
                </a:lnTo>
                <a:lnTo>
                  <a:pt x="27836" y="10865"/>
                </a:lnTo>
                <a:lnTo>
                  <a:pt x="27897" y="10867"/>
                </a:lnTo>
                <a:lnTo>
                  <a:pt x="27956" y="10868"/>
                </a:lnTo>
                <a:lnTo>
                  <a:pt x="28016" y="10867"/>
                </a:lnTo>
                <a:lnTo>
                  <a:pt x="28077" y="10864"/>
                </a:lnTo>
                <a:lnTo>
                  <a:pt x="28136" y="10860"/>
                </a:lnTo>
                <a:lnTo>
                  <a:pt x="28195" y="10854"/>
                </a:lnTo>
                <a:lnTo>
                  <a:pt x="28255" y="10847"/>
                </a:lnTo>
                <a:lnTo>
                  <a:pt x="28314" y="10838"/>
                </a:lnTo>
                <a:lnTo>
                  <a:pt x="28372" y="10828"/>
                </a:lnTo>
                <a:lnTo>
                  <a:pt x="28431" y="10815"/>
                </a:lnTo>
                <a:lnTo>
                  <a:pt x="28488" y="10802"/>
                </a:lnTo>
                <a:lnTo>
                  <a:pt x="28545" y="10786"/>
                </a:lnTo>
                <a:lnTo>
                  <a:pt x="28603" y="10770"/>
                </a:lnTo>
                <a:lnTo>
                  <a:pt x="28659" y="10752"/>
                </a:lnTo>
                <a:lnTo>
                  <a:pt x="28714" y="10732"/>
                </a:lnTo>
                <a:lnTo>
                  <a:pt x="28769" y="10710"/>
                </a:lnTo>
                <a:lnTo>
                  <a:pt x="28823" y="10687"/>
                </a:lnTo>
                <a:lnTo>
                  <a:pt x="28877" y="10662"/>
                </a:lnTo>
                <a:lnTo>
                  <a:pt x="28930" y="10636"/>
                </a:lnTo>
                <a:lnTo>
                  <a:pt x="28983" y="10609"/>
                </a:lnTo>
                <a:lnTo>
                  <a:pt x="29034" y="10580"/>
                </a:lnTo>
                <a:lnTo>
                  <a:pt x="29083" y="10549"/>
                </a:lnTo>
                <a:lnTo>
                  <a:pt x="29133" y="10517"/>
                </a:lnTo>
                <a:lnTo>
                  <a:pt x="29181" y="10482"/>
                </a:lnTo>
                <a:lnTo>
                  <a:pt x="29229" y="10447"/>
                </a:lnTo>
                <a:lnTo>
                  <a:pt x="29276" y="10411"/>
                </a:lnTo>
                <a:lnTo>
                  <a:pt x="29321" y="10372"/>
                </a:lnTo>
                <a:lnTo>
                  <a:pt x="29366" y="10332"/>
                </a:lnTo>
                <a:lnTo>
                  <a:pt x="29408" y="10291"/>
                </a:lnTo>
                <a:lnTo>
                  <a:pt x="29450" y="10247"/>
                </a:lnTo>
                <a:lnTo>
                  <a:pt x="29491" y="10202"/>
                </a:lnTo>
                <a:lnTo>
                  <a:pt x="29530" y="10157"/>
                </a:lnTo>
                <a:lnTo>
                  <a:pt x="29569" y="10109"/>
                </a:lnTo>
                <a:lnTo>
                  <a:pt x="29605" y="10060"/>
                </a:lnTo>
                <a:lnTo>
                  <a:pt x="29640" y="10009"/>
                </a:lnTo>
                <a:lnTo>
                  <a:pt x="29674" y="9957"/>
                </a:lnTo>
                <a:lnTo>
                  <a:pt x="29707" y="9903"/>
                </a:lnTo>
                <a:lnTo>
                  <a:pt x="29727" y="9868"/>
                </a:lnTo>
                <a:lnTo>
                  <a:pt x="29746" y="9833"/>
                </a:lnTo>
                <a:lnTo>
                  <a:pt x="29764" y="9798"/>
                </a:lnTo>
                <a:lnTo>
                  <a:pt x="29783" y="9761"/>
                </a:lnTo>
                <a:lnTo>
                  <a:pt x="29800" y="9726"/>
                </a:lnTo>
                <a:lnTo>
                  <a:pt x="29817" y="9688"/>
                </a:lnTo>
                <a:lnTo>
                  <a:pt x="29833" y="9652"/>
                </a:lnTo>
                <a:lnTo>
                  <a:pt x="29850" y="9614"/>
                </a:lnTo>
                <a:lnTo>
                  <a:pt x="29864" y="9577"/>
                </a:lnTo>
                <a:lnTo>
                  <a:pt x="29879" y="9538"/>
                </a:lnTo>
                <a:lnTo>
                  <a:pt x="29893" y="9501"/>
                </a:lnTo>
                <a:lnTo>
                  <a:pt x="29906" y="9462"/>
                </a:lnTo>
                <a:lnTo>
                  <a:pt x="29918" y="9424"/>
                </a:lnTo>
                <a:lnTo>
                  <a:pt x="29931" y="9384"/>
                </a:lnTo>
                <a:lnTo>
                  <a:pt x="29942" y="9346"/>
                </a:lnTo>
                <a:lnTo>
                  <a:pt x="29953" y="9306"/>
                </a:lnTo>
                <a:lnTo>
                  <a:pt x="29962" y="9267"/>
                </a:lnTo>
                <a:lnTo>
                  <a:pt x="29971" y="9227"/>
                </a:lnTo>
                <a:lnTo>
                  <a:pt x="29980" y="9188"/>
                </a:lnTo>
                <a:lnTo>
                  <a:pt x="29988" y="9147"/>
                </a:lnTo>
                <a:lnTo>
                  <a:pt x="29994" y="9108"/>
                </a:lnTo>
                <a:lnTo>
                  <a:pt x="30001" y="9068"/>
                </a:lnTo>
                <a:lnTo>
                  <a:pt x="30006" y="9027"/>
                </a:lnTo>
                <a:lnTo>
                  <a:pt x="30011" y="8988"/>
                </a:lnTo>
                <a:lnTo>
                  <a:pt x="30015" y="8947"/>
                </a:lnTo>
                <a:lnTo>
                  <a:pt x="30018" y="8908"/>
                </a:lnTo>
                <a:lnTo>
                  <a:pt x="30020" y="8867"/>
                </a:lnTo>
                <a:lnTo>
                  <a:pt x="30021" y="8827"/>
                </a:lnTo>
                <a:lnTo>
                  <a:pt x="30023" y="8787"/>
                </a:lnTo>
                <a:lnTo>
                  <a:pt x="30023" y="8747"/>
                </a:lnTo>
                <a:lnTo>
                  <a:pt x="30021" y="8707"/>
                </a:lnTo>
                <a:lnTo>
                  <a:pt x="30019" y="8667"/>
                </a:lnTo>
                <a:lnTo>
                  <a:pt x="30017" y="8628"/>
                </a:lnTo>
                <a:lnTo>
                  <a:pt x="30013" y="8588"/>
                </a:lnTo>
                <a:lnTo>
                  <a:pt x="30009" y="8549"/>
                </a:lnTo>
                <a:lnTo>
                  <a:pt x="30004" y="8509"/>
                </a:lnTo>
                <a:lnTo>
                  <a:pt x="29998" y="8471"/>
                </a:lnTo>
                <a:lnTo>
                  <a:pt x="29990" y="8432"/>
                </a:lnTo>
                <a:lnTo>
                  <a:pt x="29982" y="8394"/>
                </a:lnTo>
                <a:lnTo>
                  <a:pt x="29974" y="8355"/>
                </a:lnTo>
                <a:lnTo>
                  <a:pt x="29963" y="8317"/>
                </a:lnTo>
                <a:lnTo>
                  <a:pt x="29953" y="8279"/>
                </a:lnTo>
                <a:lnTo>
                  <a:pt x="29941" y="8242"/>
                </a:lnTo>
                <a:lnTo>
                  <a:pt x="29928" y="8204"/>
                </a:lnTo>
                <a:lnTo>
                  <a:pt x="29914" y="8168"/>
                </a:lnTo>
                <a:lnTo>
                  <a:pt x="29900" y="8130"/>
                </a:lnTo>
                <a:lnTo>
                  <a:pt x="29884" y="8095"/>
                </a:lnTo>
                <a:lnTo>
                  <a:pt x="29867" y="8058"/>
                </a:lnTo>
                <a:lnTo>
                  <a:pt x="29850" y="8023"/>
                </a:lnTo>
                <a:lnTo>
                  <a:pt x="29831" y="7989"/>
                </a:lnTo>
                <a:lnTo>
                  <a:pt x="29811" y="7954"/>
                </a:lnTo>
                <a:lnTo>
                  <a:pt x="29790" y="7920"/>
                </a:lnTo>
                <a:lnTo>
                  <a:pt x="29767" y="7887"/>
                </a:lnTo>
                <a:lnTo>
                  <a:pt x="29745" y="7853"/>
                </a:lnTo>
                <a:lnTo>
                  <a:pt x="29721" y="7821"/>
                </a:lnTo>
                <a:lnTo>
                  <a:pt x="29696" y="7789"/>
                </a:lnTo>
                <a:lnTo>
                  <a:pt x="29670" y="7758"/>
                </a:lnTo>
                <a:lnTo>
                  <a:pt x="29643" y="7726"/>
                </a:lnTo>
                <a:lnTo>
                  <a:pt x="29613" y="7696"/>
                </a:lnTo>
                <a:lnTo>
                  <a:pt x="29584" y="7666"/>
                </a:lnTo>
                <a:lnTo>
                  <a:pt x="29553" y="7637"/>
                </a:lnTo>
                <a:lnTo>
                  <a:pt x="29522" y="7609"/>
                </a:lnTo>
                <a:lnTo>
                  <a:pt x="29488" y="7581"/>
                </a:lnTo>
                <a:lnTo>
                  <a:pt x="29454" y="7554"/>
                </a:lnTo>
                <a:lnTo>
                  <a:pt x="29417" y="7517"/>
                </a:lnTo>
                <a:lnTo>
                  <a:pt x="29384" y="7487"/>
                </a:lnTo>
                <a:lnTo>
                  <a:pt x="29355" y="7461"/>
                </a:lnTo>
                <a:lnTo>
                  <a:pt x="29331" y="7439"/>
                </a:lnTo>
                <a:lnTo>
                  <a:pt x="29297" y="7412"/>
                </a:lnTo>
                <a:lnTo>
                  <a:pt x="29285" y="7403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252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Border</a:t>
            </a: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边框</a:t>
            </a: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endParaRPr lang="en-US" altLang="zh-CN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MH_Text_1"/>
          <p:cNvSpPr>
            <a:spLocks noChangeArrowheads="1"/>
          </p:cNvSpPr>
          <p:nvPr/>
        </p:nvSpPr>
        <p:spPr bwMode="auto">
          <a:xfrm>
            <a:off x="2906996" y="1067977"/>
            <a:ext cx="6134582" cy="118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盒子的定位指的是在页面中各个盒子之间的相对位置关系，即盒子相对于其正常状态下应该出现的位置，或者相对于父元素，另一个元素甚至浏览器窗口本身的位置</a:t>
            </a:r>
            <a:endParaRPr lang="en-US" altLang="zh-CN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70009" y="291780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边框到窗口的距离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MH_SubTitle_1"/>
          <p:cNvSpPr>
            <a:spLocks noChangeArrowheads="1"/>
          </p:cNvSpPr>
          <p:nvPr/>
        </p:nvSpPr>
        <p:spPr bwMode="auto">
          <a:xfrm>
            <a:off x="2809413" y="5645930"/>
            <a:ext cx="2116540" cy="714375"/>
          </a:xfrm>
          <a:custGeom>
            <a:avLst/>
            <a:gdLst>
              <a:gd name="T0" fmla="*/ 2147483647 w 30720"/>
              <a:gd name="T1" fmla="*/ 2147483647 h 11496"/>
              <a:gd name="T2" fmla="*/ 2147483647 w 30720"/>
              <a:gd name="T3" fmla="*/ 2147483647 h 11496"/>
              <a:gd name="T4" fmla="*/ 2147483647 w 30720"/>
              <a:gd name="T5" fmla="*/ 2147483647 h 11496"/>
              <a:gd name="T6" fmla="*/ 2147483647 w 30720"/>
              <a:gd name="T7" fmla="*/ 2147483647 h 11496"/>
              <a:gd name="T8" fmla="*/ 2147483647 w 30720"/>
              <a:gd name="T9" fmla="*/ 2147483647 h 11496"/>
              <a:gd name="T10" fmla="*/ 2147483647 w 30720"/>
              <a:gd name="T11" fmla="*/ 2147483647 h 11496"/>
              <a:gd name="T12" fmla="*/ 2147483647 w 30720"/>
              <a:gd name="T13" fmla="*/ 2147483647 h 11496"/>
              <a:gd name="T14" fmla="*/ 2147483647 w 30720"/>
              <a:gd name="T15" fmla="*/ 2147483647 h 11496"/>
              <a:gd name="T16" fmla="*/ 2147483647 w 30720"/>
              <a:gd name="T17" fmla="*/ 2147483647 h 11496"/>
              <a:gd name="T18" fmla="*/ 2147483647 w 30720"/>
              <a:gd name="T19" fmla="*/ 2147483647 h 11496"/>
              <a:gd name="T20" fmla="*/ 2147483647 w 30720"/>
              <a:gd name="T21" fmla="*/ 2147483647 h 11496"/>
              <a:gd name="T22" fmla="*/ 2147483647 w 30720"/>
              <a:gd name="T23" fmla="*/ 2147483647 h 11496"/>
              <a:gd name="T24" fmla="*/ 2147483647 w 30720"/>
              <a:gd name="T25" fmla="*/ 2147483647 h 11496"/>
              <a:gd name="T26" fmla="*/ 2147483647 w 30720"/>
              <a:gd name="T27" fmla="*/ 2147483647 h 11496"/>
              <a:gd name="T28" fmla="*/ 2147483647 w 30720"/>
              <a:gd name="T29" fmla="*/ 2147483647 h 11496"/>
              <a:gd name="T30" fmla="*/ 2147483647 w 30720"/>
              <a:gd name="T31" fmla="*/ 2147483647 h 11496"/>
              <a:gd name="T32" fmla="*/ 2147483647 w 30720"/>
              <a:gd name="T33" fmla="*/ 2147483647 h 11496"/>
              <a:gd name="T34" fmla="*/ 2147483647 w 30720"/>
              <a:gd name="T35" fmla="*/ 2147483647 h 11496"/>
              <a:gd name="T36" fmla="*/ 2147483647 w 30720"/>
              <a:gd name="T37" fmla="*/ 2147483647 h 11496"/>
              <a:gd name="T38" fmla="*/ 2147483647 w 30720"/>
              <a:gd name="T39" fmla="*/ 2147483647 h 11496"/>
              <a:gd name="T40" fmla="*/ 2147483647 w 30720"/>
              <a:gd name="T41" fmla="*/ 2147483647 h 11496"/>
              <a:gd name="T42" fmla="*/ 2147483647 w 30720"/>
              <a:gd name="T43" fmla="*/ 2147483647 h 11496"/>
              <a:gd name="T44" fmla="*/ 2147483647 w 30720"/>
              <a:gd name="T45" fmla="*/ 2147483647 h 11496"/>
              <a:gd name="T46" fmla="*/ 2147483647 w 30720"/>
              <a:gd name="T47" fmla="*/ 2147483647 h 11496"/>
              <a:gd name="T48" fmla="*/ 2147483647 w 30720"/>
              <a:gd name="T49" fmla="*/ 2147483647 h 11496"/>
              <a:gd name="T50" fmla="*/ 2147483647 w 30720"/>
              <a:gd name="T51" fmla="*/ 2147483647 h 11496"/>
              <a:gd name="T52" fmla="*/ 2147483647 w 30720"/>
              <a:gd name="T53" fmla="*/ 2147483647 h 11496"/>
              <a:gd name="T54" fmla="*/ 2147483647 w 30720"/>
              <a:gd name="T55" fmla="*/ 2147483647 h 11496"/>
              <a:gd name="T56" fmla="*/ 2147483647 w 30720"/>
              <a:gd name="T57" fmla="*/ 2147483647 h 11496"/>
              <a:gd name="T58" fmla="*/ 2147483647 w 30720"/>
              <a:gd name="T59" fmla="*/ 2147483647 h 11496"/>
              <a:gd name="T60" fmla="*/ 2147483647 w 30720"/>
              <a:gd name="T61" fmla="*/ 2147483647 h 11496"/>
              <a:gd name="T62" fmla="*/ 2147483647 w 30720"/>
              <a:gd name="T63" fmla="*/ 2147483647 h 11496"/>
              <a:gd name="T64" fmla="*/ 2147483647 w 30720"/>
              <a:gd name="T65" fmla="*/ 2147483647 h 11496"/>
              <a:gd name="T66" fmla="*/ 2147483647 w 30720"/>
              <a:gd name="T67" fmla="*/ 2147483647 h 11496"/>
              <a:gd name="T68" fmla="*/ 2147483647 w 30720"/>
              <a:gd name="T69" fmla="*/ 2147483647 h 11496"/>
              <a:gd name="T70" fmla="*/ 2147483647 w 30720"/>
              <a:gd name="T71" fmla="*/ 2147483647 h 11496"/>
              <a:gd name="T72" fmla="*/ 2147483647 w 30720"/>
              <a:gd name="T73" fmla="*/ 2147483647 h 11496"/>
              <a:gd name="T74" fmla="*/ 2147483647 w 30720"/>
              <a:gd name="T75" fmla="*/ 2147483647 h 11496"/>
              <a:gd name="T76" fmla="*/ 2147483647 w 30720"/>
              <a:gd name="T77" fmla="*/ 2147483647 h 11496"/>
              <a:gd name="T78" fmla="*/ 2147483647 w 30720"/>
              <a:gd name="T79" fmla="*/ 2147483647 h 11496"/>
              <a:gd name="T80" fmla="*/ 2147483647 w 30720"/>
              <a:gd name="T81" fmla="*/ 2147483647 h 11496"/>
              <a:gd name="T82" fmla="*/ 2147483647 w 30720"/>
              <a:gd name="T83" fmla="*/ 2147483647 h 11496"/>
              <a:gd name="T84" fmla="*/ 2147483647 w 30720"/>
              <a:gd name="T85" fmla="*/ 2147483647 h 11496"/>
              <a:gd name="T86" fmla="*/ 2147483647 w 30720"/>
              <a:gd name="T87" fmla="*/ 2147483647 h 11496"/>
              <a:gd name="T88" fmla="*/ 2147483647 w 30720"/>
              <a:gd name="T89" fmla="*/ 2147483647 h 11496"/>
              <a:gd name="T90" fmla="*/ 2147483647 w 30720"/>
              <a:gd name="T91" fmla="*/ 2147483647 h 11496"/>
              <a:gd name="T92" fmla="*/ 2147483647 w 30720"/>
              <a:gd name="T93" fmla="*/ 2147483647 h 11496"/>
              <a:gd name="T94" fmla="*/ 2147483647 w 30720"/>
              <a:gd name="T95" fmla="*/ 2147483647 h 11496"/>
              <a:gd name="T96" fmla="*/ 2147483647 w 30720"/>
              <a:gd name="T97" fmla="*/ 2147483647 h 11496"/>
              <a:gd name="T98" fmla="*/ 2147483647 w 30720"/>
              <a:gd name="T99" fmla="*/ 2147483647 h 11496"/>
              <a:gd name="T100" fmla="*/ 2147483647 w 30720"/>
              <a:gd name="T101" fmla="*/ 2147483647 h 11496"/>
              <a:gd name="T102" fmla="*/ 2147483647 w 30720"/>
              <a:gd name="T103" fmla="*/ 2147483647 h 11496"/>
              <a:gd name="T104" fmla="*/ 2147483647 w 30720"/>
              <a:gd name="T105" fmla="*/ 2147483647 h 11496"/>
              <a:gd name="T106" fmla="*/ 2147483647 w 30720"/>
              <a:gd name="T107" fmla="*/ 2147483647 h 11496"/>
              <a:gd name="T108" fmla="*/ 2147483647 w 30720"/>
              <a:gd name="T109" fmla="*/ 2147483647 h 11496"/>
              <a:gd name="T110" fmla="*/ 2147483647 w 30720"/>
              <a:gd name="T111" fmla="*/ 2147483647 h 11496"/>
              <a:gd name="T112" fmla="*/ 2147483647 w 30720"/>
              <a:gd name="T113" fmla="*/ 2147483647 h 11496"/>
              <a:gd name="T114" fmla="*/ 2147483647 w 30720"/>
              <a:gd name="T115" fmla="*/ 2147483647 h 11496"/>
              <a:gd name="T116" fmla="*/ 2147483647 w 30720"/>
              <a:gd name="T117" fmla="*/ 2147483647 h 11496"/>
              <a:gd name="T118" fmla="*/ 2147483647 w 30720"/>
              <a:gd name="T119" fmla="*/ 2147483647 h 11496"/>
              <a:gd name="T120" fmla="*/ 2147483647 w 30720"/>
              <a:gd name="T121" fmla="*/ 2147483647 h 11496"/>
              <a:gd name="T122" fmla="*/ 2147483647 w 30720"/>
              <a:gd name="T123" fmla="*/ 2147483647 h 11496"/>
              <a:gd name="T124" fmla="*/ 2147483647 w 30720"/>
              <a:gd name="T125" fmla="*/ 2147483647 h 1149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30720"/>
              <a:gd name="T190" fmla="*/ 0 h 11496"/>
              <a:gd name="T191" fmla="*/ 30720 w 30720"/>
              <a:gd name="T192" fmla="*/ 11496 h 1149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30720" h="11496">
                <a:moveTo>
                  <a:pt x="29285" y="7403"/>
                </a:moveTo>
                <a:lnTo>
                  <a:pt x="29285" y="7403"/>
                </a:lnTo>
                <a:lnTo>
                  <a:pt x="29232" y="7379"/>
                </a:lnTo>
                <a:lnTo>
                  <a:pt x="29180" y="7357"/>
                </a:lnTo>
                <a:lnTo>
                  <a:pt x="29127" y="7336"/>
                </a:lnTo>
                <a:lnTo>
                  <a:pt x="29073" y="7316"/>
                </a:lnTo>
                <a:lnTo>
                  <a:pt x="29020" y="7298"/>
                </a:lnTo>
                <a:lnTo>
                  <a:pt x="28966" y="7280"/>
                </a:lnTo>
                <a:lnTo>
                  <a:pt x="28913" y="7264"/>
                </a:lnTo>
                <a:lnTo>
                  <a:pt x="28859" y="7251"/>
                </a:lnTo>
                <a:lnTo>
                  <a:pt x="28804" y="7237"/>
                </a:lnTo>
                <a:lnTo>
                  <a:pt x="28750" y="7226"/>
                </a:lnTo>
                <a:lnTo>
                  <a:pt x="28697" y="7216"/>
                </a:lnTo>
                <a:lnTo>
                  <a:pt x="28643" y="7208"/>
                </a:lnTo>
                <a:lnTo>
                  <a:pt x="28589" y="7202"/>
                </a:lnTo>
                <a:lnTo>
                  <a:pt x="28535" y="7198"/>
                </a:lnTo>
                <a:lnTo>
                  <a:pt x="28482" y="7195"/>
                </a:lnTo>
                <a:lnTo>
                  <a:pt x="28429" y="7194"/>
                </a:lnTo>
                <a:lnTo>
                  <a:pt x="28376" y="7194"/>
                </a:lnTo>
                <a:lnTo>
                  <a:pt x="28322" y="7197"/>
                </a:lnTo>
                <a:lnTo>
                  <a:pt x="28269" y="7201"/>
                </a:lnTo>
                <a:lnTo>
                  <a:pt x="28217" y="7207"/>
                </a:lnTo>
                <a:lnTo>
                  <a:pt x="28165" y="7215"/>
                </a:lnTo>
                <a:lnTo>
                  <a:pt x="28113" y="7226"/>
                </a:lnTo>
                <a:lnTo>
                  <a:pt x="28062" y="7238"/>
                </a:lnTo>
                <a:lnTo>
                  <a:pt x="28011" y="7253"/>
                </a:lnTo>
                <a:lnTo>
                  <a:pt x="27960" y="7270"/>
                </a:lnTo>
                <a:lnTo>
                  <a:pt x="27910" y="7289"/>
                </a:lnTo>
                <a:lnTo>
                  <a:pt x="27861" y="7310"/>
                </a:lnTo>
                <a:lnTo>
                  <a:pt x="27812" y="7334"/>
                </a:lnTo>
                <a:lnTo>
                  <a:pt x="27763" y="7360"/>
                </a:lnTo>
                <a:lnTo>
                  <a:pt x="27717" y="7388"/>
                </a:lnTo>
                <a:lnTo>
                  <a:pt x="27670" y="7418"/>
                </a:lnTo>
                <a:lnTo>
                  <a:pt x="27623" y="7452"/>
                </a:lnTo>
                <a:lnTo>
                  <a:pt x="27600" y="7473"/>
                </a:lnTo>
                <a:lnTo>
                  <a:pt x="27578" y="7494"/>
                </a:lnTo>
                <a:lnTo>
                  <a:pt x="27556" y="7516"/>
                </a:lnTo>
                <a:lnTo>
                  <a:pt x="27535" y="7539"/>
                </a:lnTo>
                <a:lnTo>
                  <a:pt x="27515" y="7562"/>
                </a:lnTo>
                <a:lnTo>
                  <a:pt x="27495" y="7586"/>
                </a:lnTo>
                <a:lnTo>
                  <a:pt x="27476" y="7611"/>
                </a:lnTo>
                <a:lnTo>
                  <a:pt x="27457" y="7636"/>
                </a:lnTo>
                <a:lnTo>
                  <a:pt x="27440" y="7662"/>
                </a:lnTo>
                <a:lnTo>
                  <a:pt x="27422" y="7689"/>
                </a:lnTo>
                <a:lnTo>
                  <a:pt x="27405" y="7716"/>
                </a:lnTo>
                <a:lnTo>
                  <a:pt x="27390" y="7743"/>
                </a:lnTo>
                <a:lnTo>
                  <a:pt x="27374" y="7771"/>
                </a:lnTo>
                <a:lnTo>
                  <a:pt x="27360" y="7799"/>
                </a:lnTo>
                <a:lnTo>
                  <a:pt x="27345" y="7827"/>
                </a:lnTo>
                <a:lnTo>
                  <a:pt x="27332" y="7857"/>
                </a:lnTo>
                <a:lnTo>
                  <a:pt x="27319" y="7887"/>
                </a:lnTo>
                <a:lnTo>
                  <a:pt x="27307" y="7916"/>
                </a:lnTo>
                <a:lnTo>
                  <a:pt x="27296" y="7946"/>
                </a:lnTo>
                <a:lnTo>
                  <a:pt x="27286" y="7976"/>
                </a:lnTo>
                <a:lnTo>
                  <a:pt x="27276" y="8006"/>
                </a:lnTo>
                <a:lnTo>
                  <a:pt x="27268" y="8038"/>
                </a:lnTo>
                <a:lnTo>
                  <a:pt x="27260" y="8069"/>
                </a:lnTo>
                <a:lnTo>
                  <a:pt x="27252" y="8099"/>
                </a:lnTo>
                <a:lnTo>
                  <a:pt x="27246" y="8130"/>
                </a:lnTo>
                <a:lnTo>
                  <a:pt x="27241" y="8161"/>
                </a:lnTo>
                <a:lnTo>
                  <a:pt x="27236" y="8193"/>
                </a:lnTo>
                <a:lnTo>
                  <a:pt x="27231" y="8224"/>
                </a:lnTo>
                <a:lnTo>
                  <a:pt x="27228" y="8255"/>
                </a:lnTo>
                <a:lnTo>
                  <a:pt x="27226" y="8286"/>
                </a:lnTo>
                <a:lnTo>
                  <a:pt x="27225" y="8318"/>
                </a:lnTo>
                <a:lnTo>
                  <a:pt x="27224" y="8348"/>
                </a:lnTo>
                <a:lnTo>
                  <a:pt x="27225" y="8379"/>
                </a:lnTo>
                <a:lnTo>
                  <a:pt x="27226" y="8409"/>
                </a:lnTo>
                <a:lnTo>
                  <a:pt x="27228" y="8440"/>
                </a:lnTo>
                <a:lnTo>
                  <a:pt x="27231" y="8471"/>
                </a:lnTo>
                <a:lnTo>
                  <a:pt x="27236" y="8500"/>
                </a:lnTo>
                <a:lnTo>
                  <a:pt x="27241" y="8530"/>
                </a:lnTo>
                <a:lnTo>
                  <a:pt x="27247" y="8559"/>
                </a:lnTo>
                <a:lnTo>
                  <a:pt x="27254" y="8588"/>
                </a:lnTo>
                <a:lnTo>
                  <a:pt x="27263" y="8617"/>
                </a:lnTo>
                <a:lnTo>
                  <a:pt x="27271" y="8645"/>
                </a:lnTo>
                <a:lnTo>
                  <a:pt x="27281" y="8674"/>
                </a:lnTo>
                <a:lnTo>
                  <a:pt x="27293" y="8701"/>
                </a:lnTo>
                <a:lnTo>
                  <a:pt x="27304" y="8728"/>
                </a:lnTo>
                <a:lnTo>
                  <a:pt x="27318" y="8754"/>
                </a:lnTo>
                <a:lnTo>
                  <a:pt x="27331" y="8780"/>
                </a:lnTo>
                <a:lnTo>
                  <a:pt x="27347" y="8805"/>
                </a:lnTo>
                <a:lnTo>
                  <a:pt x="27364" y="8830"/>
                </a:lnTo>
                <a:lnTo>
                  <a:pt x="27381" y="8854"/>
                </a:lnTo>
                <a:lnTo>
                  <a:pt x="27399" y="8876"/>
                </a:lnTo>
                <a:lnTo>
                  <a:pt x="27419" y="8899"/>
                </a:lnTo>
                <a:lnTo>
                  <a:pt x="27440" y="8921"/>
                </a:lnTo>
                <a:lnTo>
                  <a:pt x="27462" y="8943"/>
                </a:lnTo>
                <a:lnTo>
                  <a:pt x="27484" y="8963"/>
                </a:lnTo>
                <a:lnTo>
                  <a:pt x="27509" y="8983"/>
                </a:lnTo>
                <a:lnTo>
                  <a:pt x="27534" y="9001"/>
                </a:lnTo>
                <a:lnTo>
                  <a:pt x="27560" y="9019"/>
                </a:lnTo>
                <a:lnTo>
                  <a:pt x="27589" y="9036"/>
                </a:lnTo>
                <a:lnTo>
                  <a:pt x="27618" y="9052"/>
                </a:lnTo>
                <a:lnTo>
                  <a:pt x="27648" y="9067"/>
                </a:lnTo>
                <a:lnTo>
                  <a:pt x="27679" y="9081"/>
                </a:lnTo>
                <a:lnTo>
                  <a:pt x="27711" y="9094"/>
                </a:lnTo>
                <a:lnTo>
                  <a:pt x="27746" y="9106"/>
                </a:lnTo>
                <a:lnTo>
                  <a:pt x="27734" y="9013"/>
                </a:lnTo>
                <a:lnTo>
                  <a:pt x="27730" y="8964"/>
                </a:lnTo>
                <a:lnTo>
                  <a:pt x="27727" y="8916"/>
                </a:lnTo>
                <a:lnTo>
                  <a:pt x="27724" y="8866"/>
                </a:lnTo>
                <a:lnTo>
                  <a:pt x="27722" y="8816"/>
                </a:lnTo>
                <a:lnTo>
                  <a:pt x="27721" y="8767"/>
                </a:lnTo>
                <a:lnTo>
                  <a:pt x="27721" y="8717"/>
                </a:lnTo>
                <a:lnTo>
                  <a:pt x="27722" y="8667"/>
                </a:lnTo>
                <a:lnTo>
                  <a:pt x="27725" y="8617"/>
                </a:lnTo>
                <a:lnTo>
                  <a:pt x="27729" y="8568"/>
                </a:lnTo>
                <a:lnTo>
                  <a:pt x="27734" y="8519"/>
                </a:lnTo>
                <a:lnTo>
                  <a:pt x="27743" y="8472"/>
                </a:lnTo>
                <a:lnTo>
                  <a:pt x="27752" y="8425"/>
                </a:lnTo>
                <a:lnTo>
                  <a:pt x="27763" y="8378"/>
                </a:lnTo>
                <a:lnTo>
                  <a:pt x="27776" y="8333"/>
                </a:lnTo>
                <a:lnTo>
                  <a:pt x="27783" y="8311"/>
                </a:lnTo>
                <a:lnTo>
                  <a:pt x="27792" y="8289"/>
                </a:lnTo>
                <a:lnTo>
                  <a:pt x="27800" y="8268"/>
                </a:lnTo>
                <a:lnTo>
                  <a:pt x="27809" y="8247"/>
                </a:lnTo>
                <a:lnTo>
                  <a:pt x="27820" y="8226"/>
                </a:lnTo>
                <a:lnTo>
                  <a:pt x="27829" y="8206"/>
                </a:lnTo>
                <a:lnTo>
                  <a:pt x="27840" y="8185"/>
                </a:lnTo>
                <a:lnTo>
                  <a:pt x="27852" y="8167"/>
                </a:lnTo>
                <a:lnTo>
                  <a:pt x="27864" y="8148"/>
                </a:lnTo>
                <a:lnTo>
                  <a:pt x="27877" y="8129"/>
                </a:lnTo>
                <a:lnTo>
                  <a:pt x="27890" y="8112"/>
                </a:lnTo>
                <a:lnTo>
                  <a:pt x="27905" y="8094"/>
                </a:lnTo>
                <a:lnTo>
                  <a:pt x="27921" y="8077"/>
                </a:lnTo>
                <a:lnTo>
                  <a:pt x="27936" y="8061"/>
                </a:lnTo>
                <a:lnTo>
                  <a:pt x="27953" y="8045"/>
                </a:lnTo>
                <a:lnTo>
                  <a:pt x="27970" y="8029"/>
                </a:lnTo>
                <a:lnTo>
                  <a:pt x="27987" y="8015"/>
                </a:lnTo>
                <a:lnTo>
                  <a:pt x="28006" y="8001"/>
                </a:lnTo>
                <a:lnTo>
                  <a:pt x="28026" y="7988"/>
                </a:lnTo>
                <a:lnTo>
                  <a:pt x="28047" y="7975"/>
                </a:lnTo>
                <a:lnTo>
                  <a:pt x="28067" y="7963"/>
                </a:lnTo>
                <a:lnTo>
                  <a:pt x="28089" y="7951"/>
                </a:lnTo>
                <a:lnTo>
                  <a:pt x="28112" y="7941"/>
                </a:lnTo>
                <a:lnTo>
                  <a:pt x="28136" y="7931"/>
                </a:lnTo>
                <a:lnTo>
                  <a:pt x="28160" y="7922"/>
                </a:lnTo>
                <a:lnTo>
                  <a:pt x="28186" y="7914"/>
                </a:lnTo>
                <a:lnTo>
                  <a:pt x="28212" y="7906"/>
                </a:lnTo>
                <a:lnTo>
                  <a:pt x="28240" y="7899"/>
                </a:lnTo>
                <a:lnTo>
                  <a:pt x="28268" y="7893"/>
                </a:lnTo>
                <a:lnTo>
                  <a:pt x="28298" y="7889"/>
                </a:lnTo>
                <a:lnTo>
                  <a:pt x="28328" y="7885"/>
                </a:lnTo>
                <a:lnTo>
                  <a:pt x="28358" y="7880"/>
                </a:lnTo>
                <a:lnTo>
                  <a:pt x="28384" y="7882"/>
                </a:lnTo>
                <a:lnTo>
                  <a:pt x="28410" y="7883"/>
                </a:lnTo>
                <a:lnTo>
                  <a:pt x="28435" y="7884"/>
                </a:lnTo>
                <a:lnTo>
                  <a:pt x="28460" y="7887"/>
                </a:lnTo>
                <a:lnTo>
                  <a:pt x="28485" y="7890"/>
                </a:lnTo>
                <a:lnTo>
                  <a:pt x="28510" y="7893"/>
                </a:lnTo>
                <a:lnTo>
                  <a:pt x="28535" y="7898"/>
                </a:lnTo>
                <a:lnTo>
                  <a:pt x="28559" y="7903"/>
                </a:lnTo>
                <a:lnTo>
                  <a:pt x="28583" y="7909"/>
                </a:lnTo>
                <a:lnTo>
                  <a:pt x="28607" y="7915"/>
                </a:lnTo>
                <a:lnTo>
                  <a:pt x="28630" y="7922"/>
                </a:lnTo>
                <a:lnTo>
                  <a:pt x="28654" y="7929"/>
                </a:lnTo>
                <a:lnTo>
                  <a:pt x="28676" y="7938"/>
                </a:lnTo>
                <a:lnTo>
                  <a:pt x="28699" y="7947"/>
                </a:lnTo>
                <a:lnTo>
                  <a:pt x="28721" y="7956"/>
                </a:lnTo>
                <a:lnTo>
                  <a:pt x="28743" y="7966"/>
                </a:lnTo>
                <a:lnTo>
                  <a:pt x="28765" y="7976"/>
                </a:lnTo>
                <a:lnTo>
                  <a:pt x="28787" y="7988"/>
                </a:lnTo>
                <a:lnTo>
                  <a:pt x="28808" y="7999"/>
                </a:lnTo>
                <a:lnTo>
                  <a:pt x="28828" y="8012"/>
                </a:lnTo>
                <a:lnTo>
                  <a:pt x="28869" y="8038"/>
                </a:lnTo>
                <a:lnTo>
                  <a:pt x="28908" y="8065"/>
                </a:lnTo>
                <a:lnTo>
                  <a:pt x="28945" y="8095"/>
                </a:lnTo>
                <a:lnTo>
                  <a:pt x="28981" y="8126"/>
                </a:lnTo>
                <a:lnTo>
                  <a:pt x="29016" y="8159"/>
                </a:lnTo>
                <a:lnTo>
                  <a:pt x="29048" y="8195"/>
                </a:lnTo>
                <a:lnTo>
                  <a:pt x="29078" y="8231"/>
                </a:lnTo>
                <a:lnTo>
                  <a:pt x="29107" y="8270"/>
                </a:lnTo>
                <a:lnTo>
                  <a:pt x="29134" y="8309"/>
                </a:lnTo>
                <a:lnTo>
                  <a:pt x="29159" y="8351"/>
                </a:lnTo>
                <a:lnTo>
                  <a:pt x="29182" y="8394"/>
                </a:lnTo>
                <a:lnTo>
                  <a:pt x="29202" y="8436"/>
                </a:lnTo>
                <a:lnTo>
                  <a:pt x="29221" y="8481"/>
                </a:lnTo>
                <a:lnTo>
                  <a:pt x="29229" y="8504"/>
                </a:lnTo>
                <a:lnTo>
                  <a:pt x="29238" y="8527"/>
                </a:lnTo>
                <a:lnTo>
                  <a:pt x="29245" y="8551"/>
                </a:lnTo>
                <a:lnTo>
                  <a:pt x="29251" y="8574"/>
                </a:lnTo>
                <a:lnTo>
                  <a:pt x="29257" y="8598"/>
                </a:lnTo>
                <a:lnTo>
                  <a:pt x="29263" y="8621"/>
                </a:lnTo>
                <a:lnTo>
                  <a:pt x="29268" y="8645"/>
                </a:lnTo>
                <a:lnTo>
                  <a:pt x="29272" y="8670"/>
                </a:lnTo>
                <a:lnTo>
                  <a:pt x="29275" y="8694"/>
                </a:lnTo>
                <a:lnTo>
                  <a:pt x="29278" y="8719"/>
                </a:lnTo>
                <a:lnTo>
                  <a:pt x="29280" y="8744"/>
                </a:lnTo>
                <a:lnTo>
                  <a:pt x="29282" y="8769"/>
                </a:lnTo>
                <a:lnTo>
                  <a:pt x="29283" y="8794"/>
                </a:lnTo>
                <a:lnTo>
                  <a:pt x="29283" y="8820"/>
                </a:lnTo>
                <a:lnTo>
                  <a:pt x="29283" y="8845"/>
                </a:lnTo>
                <a:lnTo>
                  <a:pt x="29282" y="8871"/>
                </a:lnTo>
                <a:lnTo>
                  <a:pt x="29280" y="8897"/>
                </a:lnTo>
                <a:lnTo>
                  <a:pt x="29278" y="8922"/>
                </a:lnTo>
                <a:lnTo>
                  <a:pt x="29271" y="8974"/>
                </a:lnTo>
                <a:lnTo>
                  <a:pt x="29262" y="9024"/>
                </a:lnTo>
                <a:lnTo>
                  <a:pt x="29251" y="9074"/>
                </a:lnTo>
                <a:lnTo>
                  <a:pt x="29238" y="9123"/>
                </a:lnTo>
                <a:lnTo>
                  <a:pt x="29223" y="9171"/>
                </a:lnTo>
                <a:lnTo>
                  <a:pt x="29206" y="9219"/>
                </a:lnTo>
                <a:lnTo>
                  <a:pt x="29188" y="9265"/>
                </a:lnTo>
                <a:lnTo>
                  <a:pt x="29167" y="9310"/>
                </a:lnTo>
                <a:lnTo>
                  <a:pt x="29144" y="9355"/>
                </a:lnTo>
                <a:lnTo>
                  <a:pt x="29120" y="9398"/>
                </a:lnTo>
                <a:lnTo>
                  <a:pt x="29094" y="9441"/>
                </a:lnTo>
                <a:lnTo>
                  <a:pt x="29067" y="9481"/>
                </a:lnTo>
                <a:lnTo>
                  <a:pt x="29038" y="9522"/>
                </a:lnTo>
                <a:lnTo>
                  <a:pt x="29006" y="9560"/>
                </a:lnTo>
                <a:lnTo>
                  <a:pt x="28974" y="9599"/>
                </a:lnTo>
                <a:lnTo>
                  <a:pt x="28941" y="9635"/>
                </a:lnTo>
                <a:lnTo>
                  <a:pt x="28905" y="9671"/>
                </a:lnTo>
                <a:lnTo>
                  <a:pt x="28869" y="9704"/>
                </a:lnTo>
                <a:lnTo>
                  <a:pt x="28831" y="9737"/>
                </a:lnTo>
                <a:lnTo>
                  <a:pt x="28792" y="9768"/>
                </a:lnTo>
                <a:lnTo>
                  <a:pt x="28751" y="9798"/>
                </a:lnTo>
                <a:lnTo>
                  <a:pt x="28710" y="9827"/>
                </a:lnTo>
                <a:lnTo>
                  <a:pt x="28666" y="9854"/>
                </a:lnTo>
                <a:lnTo>
                  <a:pt x="28622" y="9879"/>
                </a:lnTo>
                <a:lnTo>
                  <a:pt x="28578" y="9903"/>
                </a:lnTo>
                <a:lnTo>
                  <a:pt x="28532" y="9926"/>
                </a:lnTo>
                <a:lnTo>
                  <a:pt x="28484" y="9946"/>
                </a:lnTo>
                <a:lnTo>
                  <a:pt x="28436" y="9965"/>
                </a:lnTo>
                <a:lnTo>
                  <a:pt x="28387" y="9983"/>
                </a:lnTo>
                <a:lnTo>
                  <a:pt x="28337" y="9999"/>
                </a:lnTo>
                <a:lnTo>
                  <a:pt x="28287" y="10013"/>
                </a:lnTo>
                <a:lnTo>
                  <a:pt x="28236" y="10025"/>
                </a:lnTo>
                <a:lnTo>
                  <a:pt x="28189" y="10031"/>
                </a:lnTo>
                <a:lnTo>
                  <a:pt x="28143" y="10035"/>
                </a:lnTo>
                <a:lnTo>
                  <a:pt x="28098" y="10038"/>
                </a:lnTo>
                <a:lnTo>
                  <a:pt x="28052" y="10040"/>
                </a:lnTo>
                <a:lnTo>
                  <a:pt x="28006" y="10041"/>
                </a:lnTo>
                <a:lnTo>
                  <a:pt x="27960" y="10040"/>
                </a:lnTo>
                <a:lnTo>
                  <a:pt x="27915" y="10039"/>
                </a:lnTo>
                <a:lnTo>
                  <a:pt x="27870" y="10036"/>
                </a:lnTo>
                <a:lnTo>
                  <a:pt x="27825" y="10033"/>
                </a:lnTo>
                <a:lnTo>
                  <a:pt x="27780" y="10028"/>
                </a:lnTo>
                <a:lnTo>
                  <a:pt x="27735" y="10021"/>
                </a:lnTo>
                <a:lnTo>
                  <a:pt x="27691" y="10014"/>
                </a:lnTo>
                <a:lnTo>
                  <a:pt x="27647" y="10005"/>
                </a:lnTo>
                <a:lnTo>
                  <a:pt x="27602" y="9995"/>
                </a:lnTo>
                <a:lnTo>
                  <a:pt x="27559" y="9984"/>
                </a:lnTo>
                <a:lnTo>
                  <a:pt x="27516" y="9972"/>
                </a:lnTo>
                <a:lnTo>
                  <a:pt x="27473" y="9958"/>
                </a:lnTo>
                <a:lnTo>
                  <a:pt x="27430" y="9943"/>
                </a:lnTo>
                <a:lnTo>
                  <a:pt x="27388" y="9928"/>
                </a:lnTo>
                <a:lnTo>
                  <a:pt x="27346" y="9910"/>
                </a:lnTo>
                <a:lnTo>
                  <a:pt x="27305" y="9891"/>
                </a:lnTo>
                <a:lnTo>
                  <a:pt x="27265" y="9871"/>
                </a:lnTo>
                <a:lnTo>
                  <a:pt x="27224" y="9850"/>
                </a:lnTo>
                <a:lnTo>
                  <a:pt x="27185" y="9828"/>
                </a:lnTo>
                <a:lnTo>
                  <a:pt x="27145" y="9803"/>
                </a:lnTo>
                <a:lnTo>
                  <a:pt x="27107" y="9778"/>
                </a:lnTo>
                <a:lnTo>
                  <a:pt x="27068" y="9751"/>
                </a:lnTo>
                <a:lnTo>
                  <a:pt x="27031" y="9723"/>
                </a:lnTo>
                <a:lnTo>
                  <a:pt x="26994" y="9693"/>
                </a:lnTo>
                <a:lnTo>
                  <a:pt x="26958" y="9662"/>
                </a:lnTo>
                <a:lnTo>
                  <a:pt x="26922" y="9630"/>
                </a:lnTo>
                <a:lnTo>
                  <a:pt x="26888" y="9597"/>
                </a:lnTo>
                <a:lnTo>
                  <a:pt x="26854" y="9559"/>
                </a:lnTo>
                <a:lnTo>
                  <a:pt x="26821" y="9521"/>
                </a:lnTo>
                <a:lnTo>
                  <a:pt x="26790" y="9482"/>
                </a:lnTo>
                <a:lnTo>
                  <a:pt x="26761" y="9443"/>
                </a:lnTo>
                <a:lnTo>
                  <a:pt x="26732" y="9403"/>
                </a:lnTo>
                <a:lnTo>
                  <a:pt x="26705" y="9364"/>
                </a:lnTo>
                <a:lnTo>
                  <a:pt x="26679" y="9323"/>
                </a:lnTo>
                <a:lnTo>
                  <a:pt x="26655" y="9282"/>
                </a:lnTo>
                <a:lnTo>
                  <a:pt x="26631" y="9241"/>
                </a:lnTo>
                <a:lnTo>
                  <a:pt x="26609" y="9199"/>
                </a:lnTo>
                <a:lnTo>
                  <a:pt x="26588" y="9157"/>
                </a:lnTo>
                <a:lnTo>
                  <a:pt x="26568" y="9115"/>
                </a:lnTo>
                <a:lnTo>
                  <a:pt x="26551" y="9073"/>
                </a:lnTo>
                <a:lnTo>
                  <a:pt x="26533" y="9029"/>
                </a:lnTo>
                <a:lnTo>
                  <a:pt x="26517" y="8987"/>
                </a:lnTo>
                <a:lnTo>
                  <a:pt x="26503" y="8943"/>
                </a:lnTo>
                <a:lnTo>
                  <a:pt x="26489" y="8900"/>
                </a:lnTo>
                <a:lnTo>
                  <a:pt x="26477" y="8857"/>
                </a:lnTo>
                <a:lnTo>
                  <a:pt x="26466" y="8812"/>
                </a:lnTo>
                <a:lnTo>
                  <a:pt x="26456" y="8768"/>
                </a:lnTo>
                <a:lnTo>
                  <a:pt x="26448" y="8723"/>
                </a:lnTo>
                <a:lnTo>
                  <a:pt x="26440" y="8680"/>
                </a:lnTo>
                <a:lnTo>
                  <a:pt x="26434" y="8635"/>
                </a:lnTo>
                <a:lnTo>
                  <a:pt x="26429" y="8590"/>
                </a:lnTo>
                <a:lnTo>
                  <a:pt x="26425" y="8546"/>
                </a:lnTo>
                <a:lnTo>
                  <a:pt x="26422" y="8501"/>
                </a:lnTo>
                <a:lnTo>
                  <a:pt x="26421" y="8456"/>
                </a:lnTo>
                <a:lnTo>
                  <a:pt x="26419" y="8412"/>
                </a:lnTo>
                <a:lnTo>
                  <a:pt x="26419" y="8368"/>
                </a:lnTo>
                <a:lnTo>
                  <a:pt x="26422" y="8323"/>
                </a:lnTo>
                <a:lnTo>
                  <a:pt x="26425" y="8278"/>
                </a:lnTo>
                <a:lnTo>
                  <a:pt x="26428" y="8233"/>
                </a:lnTo>
                <a:lnTo>
                  <a:pt x="26433" y="8189"/>
                </a:lnTo>
                <a:lnTo>
                  <a:pt x="26439" y="8145"/>
                </a:lnTo>
                <a:lnTo>
                  <a:pt x="26445" y="8100"/>
                </a:lnTo>
                <a:lnTo>
                  <a:pt x="26454" y="8056"/>
                </a:lnTo>
                <a:lnTo>
                  <a:pt x="26463" y="8013"/>
                </a:lnTo>
                <a:lnTo>
                  <a:pt x="26473" y="7969"/>
                </a:lnTo>
                <a:lnTo>
                  <a:pt x="26484" y="7925"/>
                </a:lnTo>
                <a:lnTo>
                  <a:pt x="26497" y="7882"/>
                </a:lnTo>
                <a:lnTo>
                  <a:pt x="26509" y="7839"/>
                </a:lnTo>
                <a:lnTo>
                  <a:pt x="26524" y="7796"/>
                </a:lnTo>
                <a:lnTo>
                  <a:pt x="26539" y="7754"/>
                </a:lnTo>
                <a:lnTo>
                  <a:pt x="26555" y="7711"/>
                </a:lnTo>
                <a:lnTo>
                  <a:pt x="26571" y="7669"/>
                </a:lnTo>
                <a:lnTo>
                  <a:pt x="26590" y="7628"/>
                </a:lnTo>
                <a:lnTo>
                  <a:pt x="26609" y="7587"/>
                </a:lnTo>
                <a:lnTo>
                  <a:pt x="26629" y="7546"/>
                </a:lnTo>
                <a:lnTo>
                  <a:pt x="26650" y="7506"/>
                </a:lnTo>
                <a:lnTo>
                  <a:pt x="26671" y="7465"/>
                </a:lnTo>
                <a:lnTo>
                  <a:pt x="26694" y="7426"/>
                </a:lnTo>
                <a:lnTo>
                  <a:pt x="26718" y="7387"/>
                </a:lnTo>
                <a:lnTo>
                  <a:pt x="26743" y="7349"/>
                </a:lnTo>
                <a:lnTo>
                  <a:pt x="26768" y="7310"/>
                </a:lnTo>
                <a:lnTo>
                  <a:pt x="26795" y="7273"/>
                </a:lnTo>
                <a:lnTo>
                  <a:pt x="26822" y="7236"/>
                </a:lnTo>
                <a:lnTo>
                  <a:pt x="26850" y="7200"/>
                </a:lnTo>
                <a:lnTo>
                  <a:pt x="26880" y="7163"/>
                </a:lnTo>
                <a:lnTo>
                  <a:pt x="26910" y="7128"/>
                </a:lnTo>
                <a:lnTo>
                  <a:pt x="26940" y="7094"/>
                </a:lnTo>
                <a:lnTo>
                  <a:pt x="26971" y="7060"/>
                </a:lnTo>
                <a:lnTo>
                  <a:pt x="27005" y="7027"/>
                </a:lnTo>
                <a:lnTo>
                  <a:pt x="27038" y="6994"/>
                </a:lnTo>
                <a:lnTo>
                  <a:pt x="27071" y="6962"/>
                </a:lnTo>
                <a:lnTo>
                  <a:pt x="27107" y="6933"/>
                </a:lnTo>
                <a:lnTo>
                  <a:pt x="27141" y="6906"/>
                </a:lnTo>
                <a:lnTo>
                  <a:pt x="27176" y="6880"/>
                </a:lnTo>
                <a:lnTo>
                  <a:pt x="27212" y="6854"/>
                </a:lnTo>
                <a:lnTo>
                  <a:pt x="27248" y="6829"/>
                </a:lnTo>
                <a:lnTo>
                  <a:pt x="27285" y="6805"/>
                </a:lnTo>
                <a:lnTo>
                  <a:pt x="27321" y="6782"/>
                </a:lnTo>
                <a:lnTo>
                  <a:pt x="27357" y="6761"/>
                </a:lnTo>
                <a:lnTo>
                  <a:pt x="27395" y="6740"/>
                </a:lnTo>
                <a:lnTo>
                  <a:pt x="27432" y="6719"/>
                </a:lnTo>
                <a:lnTo>
                  <a:pt x="27470" y="6699"/>
                </a:lnTo>
                <a:lnTo>
                  <a:pt x="27508" y="6681"/>
                </a:lnTo>
                <a:lnTo>
                  <a:pt x="27546" y="6663"/>
                </a:lnTo>
                <a:lnTo>
                  <a:pt x="27584" y="6646"/>
                </a:lnTo>
                <a:lnTo>
                  <a:pt x="27623" y="6630"/>
                </a:lnTo>
                <a:lnTo>
                  <a:pt x="27662" y="6615"/>
                </a:lnTo>
                <a:lnTo>
                  <a:pt x="27701" y="6600"/>
                </a:lnTo>
                <a:lnTo>
                  <a:pt x="27741" y="6587"/>
                </a:lnTo>
                <a:lnTo>
                  <a:pt x="27780" y="6573"/>
                </a:lnTo>
                <a:lnTo>
                  <a:pt x="27820" y="6562"/>
                </a:lnTo>
                <a:lnTo>
                  <a:pt x="27859" y="6550"/>
                </a:lnTo>
                <a:lnTo>
                  <a:pt x="27899" y="6540"/>
                </a:lnTo>
                <a:lnTo>
                  <a:pt x="27939" y="6531"/>
                </a:lnTo>
                <a:lnTo>
                  <a:pt x="27980" y="6521"/>
                </a:lnTo>
                <a:lnTo>
                  <a:pt x="28020" y="6514"/>
                </a:lnTo>
                <a:lnTo>
                  <a:pt x="28060" y="6507"/>
                </a:lnTo>
                <a:lnTo>
                  <a:pt x="28101" y="6499"/>
                </a:lnTo>
                <a:lnTo>
                  <a:pt x="28141" y="6494"/>
                </a:lnTo>
                <a:lnTo>
                  <a:pt x="28182" y="6489"/>
                </a:lnTo>
                <a:lnTo>
                  <a:pt x="28223" y="6485"/>
                </a:lnTo>
                <a:lnTo>
                  <a:pt x="28264" y="6482"/>
                </a:lnTo>
                <a:lnTo>
                  <a:pt x="28305" y="6480"/>
                </a:lnTo>
                <a:lnTo>
                  <a:pt x="28345" y="6478"/>
                </a:lnTo>
                <a:lnTo>
                  <a:pt x="28387" y="6477"/>
                </a:lnTo>
                <a:lnTo>
                  <a:pt x="28428" y="6477"/>
                </a:lnTo>
                <a:lnTo>
                  <a:pt x="28468" y="6477"/>
                </a:lnTo>
                <a:lnTo>
                  <a:pt x="28510" y="6479"/>
                </a:lnTo>
                <a:lnTo>
                  <a:pt x="28550" y="6481"/>
                </a:lnTo>
                <a:lnTo>
                  <a:pt x="28592" y="6483"/>
                </a:lnTo>
                <a:lnTo>
                  <a:pt x="28633" y="6486"/>
                </a:lnTo>
                <a:lnTo>
                  <a:pt x="28673" y="6490"/>
                </a:lnTo>
                <a:lnTo>
                  <a:pt x="28715" y="6495"/>
                </a:lnTo>
                <a:lnTo>
                  <a:pt x="28756" y="6501"/>
                </a:lnTo>
                <a:lnTo>
                  <a:pt x="28796" y="6508"/>
                </a:lnTo>
                <a:lnTo>
                  <a:pt x="28837" y="6514"/>
                </a:lnTo>
                <a:lnTo>
                  <a:pt x="28877" y="6522"/>
                </a:lnTo>
                <a:lnTo>
                  <a:pt x="28918" y="6531"/>
                </a:lnTo>
                <a:lnTo>
                  <a:pt x="28959" y="6540"/>
                </a:lnTo>
                <a:lnTo>
                  <a:pt x="28999" y="6549"/>
                </a:lnTo>
                <a:lnTo>
                  <a:pt x="29040" y="6560"/>
                </a:lnTo>
                <a:lnTo>
                  <a:pt x="29079" y="6571"/>
                </a:lnTo>
                <a:lnTo>
                  <a:pt x="29119" y="6584"/>
                </a:lnTo>
                <a:lnTo>
                  <a:pt x="29159" y="6596"/>
                </a:lnTo>
                <a:lnTo>
                  <a:pt x="29199" y="6610"/>
                </a:lnTo>
                <a:lnTo>
                  <a:pt x="29239" y="6623"/>
                </a:lnTo>
                <a:lnTo>
                  <a:pt x="29277" y="6638"/>
                </a:lnTo>
                <a:lnTo>
                  <a:pt x="29317" y="6653"/>
                </a:lnTo>
                <a:lnTo>
                  <a:pt x="29355" y="6669"/>
                </a:lnTo>
                <a:lnTo>
                  <a:pt x="29395" y="6686"/>
                </a:lnTo>
                <a:lnTo>
                  <a:pt x="29432" y="6703"/>
                </a:lnTo>
                <a:lnTo>
                  <a:pt x="29471" y="6721"/>
                </a:lnTo>
                <a:lnTo>
                  <a:pt x="29509" y="6740"/>
                </a:lnTo>
                <a:lnTo>
                  <a:pt x="29547" y="6759"/>
                </a:lnTo>
                <a:lnTo>
                  <a:pt x="29584" y="6778"/>
                </a:lnTo>
                <a:lnTo>
                  <a:pt x="29619" y="6799"/>
                </a:lnTo>
                <a:lnTo>
                  <a:pt x="29652" y="6819"/>
                </a:lnTo>
                <a:lnTo>
                  <a:pt x="29685" y="6841"/>
                </a:lnTo>
                <a:lnTo>
                  <a:pt x="29717" y="6863"/>
                </a:lnTo>
                <a:lnTo>
                  <a:pt x="29750" y="6884"/>
                </a:lnTo>
                <a:lnTo>
                  <a:pt x="29781" y="6906"/>
                </a:lnTo>
                <a:lnTo>
                  <a:pt x="29812" y="6929"/>
                </a:lnTo>
                <a:lnTo>
                  <a:pt x="29842" y="6953"/>
                </a:lnTo>
                <a:lnTo>
                  <a:pt x="29873" y="6977"/>
                </a:lnTo>
                <a:lnTo>
                  <a:pt x="29902" y="7001"/>
                </a:lnTo>
                <a:lnTo>
                  <a:pt x="29931" y="7025"/>
                </a:lnTo>
                <a:lnTo>
                  <a:pt x="29959" y="7050"/>
                </a:lnTo>
                <a:lnTo>
                  <a:pt x="29987" y="7075"/>
                </a:lnTo>
                <a:lnTo>
                  <a:pt x="30014" y="7101"/>
                </a:lnTo>
                <a:lnTo>
                  <a:pt x="30041" y="7127"/>
                </a:lnTo>
                <a:lnTo>
                  <a:pt x="30067" y="7153"/>
                </a:lnTo>
                <a:lnTo>
                  <a:pt x="30118" y="7207"/>
                </a:lnTo>
                <a:lnTo>
                  <a:pt x="30167" y="7261"/>
                </a:lnTo>
                <a:lnTo>
                  <a:pt x="30213" y="7317"/>
                </a:lnTo>
                <a:lnTo>
                  <a:pt x="30258" y="7376"/>
                </a:lnTo>
                <a:lnTo>
                  <a:pt x="30300" y="7434"/>
                </a:lnTo>
                <a:lnTo>
                  <a:pt x="30341" y="7494"/>
                </a:lnTo>
                <a:lnTo>
                  <a:pt x="30379" y="7555"/>
                </a:lnTo>
                <a:lnTo>
                  <a:pt x="30415" y="7617"/>
                </a:lnTo>
                <a:lnTo>
                  <a:pt x="30449" y="7680"/>
                </a:lnTo>
                <a:lnTo>
                  <a:pt x="30482" y="7744"/>
                </a:lnTo>
                <a:lnTo>
                  <a:pt x="30512" y="7809"/>
                </a:lnTo>
                <a:lnTo>
                  <a:pt x="30540" y="7874"/>
                </a:lnTo>
                <a:lnTo>
                  <a:pt x="30566" y="7941"/>
                </a:lnTo>
                <a:lnTo>
                  <a:pt x="30590" y="8007"/>
                </a:lnTo>
                <a:lnTo>
                  <a:pt x="30612" y="8075"/>
                </a:lnTo>
                <a:lnTo>
                  <a:pt x="30632" y="8144"/>
                </a:lnTo>
                <a:lnTo>
                  <a:pt x="30649" y="8212"/>
                </a:lnTo>
                <a:lnTo>
                  <a:pt x="30665" y="8282"/>
                </a:lnTo>
                <a:lnTo>
                  <a:pt x="30678" y="8352"/>
                </a:lnTo>
                <a:lnTo>
                  <a:pt x="30691" y="8423"/>
                </a:lnTo>
                <a:lnTo>
                  <a:pt x="30700" y="8493"/>
                </a:lnTo>
                <a:lnTo>
                  <a:pt x="30709" y="8565"/>
                </a:lnTo>
                <a:lnTo>
                  <a:pt x="30714" y="8636"/>
                </a:lnTo>
                <a:lnTo>
                  <a:pt x="30718" y="8708"/>
                </a:lnTo>
                <a:lnTo>
                  <a:pt x="30720" y="8780"/>
                </a:lnTo>
                <a:lnTo>
                  <a:pt x="30720" y="8853"/>
                </a:lnTo>
                <a:lnTo>
                  <a:pt x="30718" y="8924"/>
                </a:lnTo>
                <a:lnTo>
                  <a:pt x="30714" y="8996"/>
                </a:lnTo>
                <a:lnTo>
                  <a:pt x="30708" y="9068"/>
                </a:lnTo>
                <a:lnTo>
                  <a:pt x="30700" y="9141"/>
                </a:lnTo>
                <a:lnTo>
                  <a:pt x="30690" y="9213"/>
                </a:lnTo>
                <a:lnTo>
                  <a:pt x="30678" y="9284"/>
                </a:lnTo>
                <a:lnTo>
                  <a:pt x="30665" y="9355"/>
                </a:lnTo>
                <a:lnTo>
                  <a:pt x="30649" y="9427"/>
                </a:lnTo>
                <a:lnTo>
                  <a:pt x="30632" y="9498"/>
                </a:lnTo>
                <a:lnTo>
                  <a:pt x="30612" y="9569"/>
                </a:lnTo>
                <a:lnTo>
                  <a:pt x="30590" y="9638"/>
                </a:lnTo>
                <a:lnTo>
                  <a:pt x="30567" y="9708"/>
                </a:lnTo>
                <a:lnTo>
                  <a:pt x="30542" y="9777"/>
                </a:lnTo>
                <a:lnTo>
                  <a:pt x="30515" y="9845"/>
                </a:lnTo>
                <a:lnTo>
                  <a:pt x="30486" y="9913"/>
                </a:lnTo>
                <a:lnTo>
                  <a:pt x="30456" y="9981"/>
                </a:lnTo>
                <a:lnTo>
                  <a:pt x="30422" y="10047"/>
                </a:lnTo>
                <a:lnTo>
                  <a:pt x="30388" y="10113"/>
                </a:lnTo>
                <a:lnTo>
                  <a:pt x="30351" y="10177"/>
                </a:lnTo>
                <a:lnTo>
                  <a:pt x="30313" y="10242"/>
                </a:lnTo>
                <a:lnTo>
                  <a:pt x="30273" y="10304"/>
                </a:lnTo>
                <a:lnTo>
                  <a:pt x="30231" y="10367"/>
                </a:lnTo>
                <a:lnTo>
                  <a:pt x="30187" y="10428"/>
                </a:lnTo>
                <a:lnTo>
                  <a:pt x="30141" y="10488"/>
                </a:lnTo>
                <a:lnTo>
                  <a:pt x="30094" y="10547"/>
                </a:lnTo>
                <a:lnTo>
                  <a:pt x="30044" y="10604"/>
                </a:lnTo>
                <a:lnTo>
                  <a:pt x="29993" y="10660"/>
                </a:lnTo>
                <a:lnTo>
                  <a:pt x="29940" y="10715"/>
                </a:lnTo>
                <a:lnTo>
                  <a:pt x="29886" y="10770"/>
                </a:lnTo>
                <a:lnTo>
                  <a:pt x="29829" y="10822"/>
                </a:lnTo>
                <a:lnTo>
                  <a:pt x="29775" y="10867"/>
                </a:lnTo>
                <a:lnTo>
                  <a:pt x="29719" y="10911"/>
                </a:lnTo>
                <a:lnTo>
                  <a:pt x="29662" y="10953"/>
                </a:lnTo>
                <a:lnTo>
                  <a:pt x="29605" y="10993"/>
                </a:lnTo>
                <a:lnTo>
                  <a:pt x="29548" y="11032"/>
                </a:lnTo>
                <a:lnTo>
                  <a:pt x="29489" y="11068"/>
                </a:lnTo>
                <a:lnTo>
                  <a:pt x="29431" y="11105"/>
                </a:lnTo>
                <a:lnTo>
                  <a:pt x="29372" y="11138"/>
                </a:lnTo>
                <a:lnTo>
                  <a:pt x="29311" y="11170"/>
                </a:lnTo>
                <a:lnTo>
                  <a:pt x="29251" y="11201"/>
                </a:lnTo>
                <a:lnTo>
                  <a:pt x="29191" y="11231"/>
                </a:lnTo>
                <a:lnTo>
                  <a:pt x="29129" y="11259"/>
                </a:lnTo>
                <a:lnTo>
                  <a:pt x="29068" y="11285"/>
                </a:lnTo>
                <a:lnTo>
                  <a:pt x="29005" y="11310"/>
                </a:lnTo>
                <a:lnTo>
                  <a:pt x="28943" y="11333"/>
                </a:lnTo>
                <a:lnTo>
                  <a:pt x="28880" y="11353"/>
                </a:lnTo>
                <a:lnTo>
                  <a:pt x="28817" y="11374"/>
                </a:lnTo>
                <a:lnTo>
                  <a:pt x="28753" y="11392"/>
                </a:lnTo>
                <a:lnTo>
                  <a:pt x="28689" y="11410"/>
                </a:lnTo>
                <a:lnTo>
                  <a:pt x="28625" y="11424"/>
                </a:lnTo>
                <a:lnTo>
                  <a:pt x="28561" y="11439"/>
                </a:lnTo>
                <a:lnTo>
                  <a:pt x="28496" y="11451"/>
                </a:lnTo>
                <a:lnTo>
                  <a:pt x="28431" y="11462"/>
                </a:lnTo>
                <a:lnTo>
                  <a:pt x="28366" y="11471"/>
                </a:lnTo>
                <a:lnTo>
                  <a:pt x="28301" y="11479"/>
                </a:lnTo>
                <a:lnTo>
                  <a:pt x="28236" y="11486"/>
                </a:lnTo>
                <a:lnTo>
                  <a:pt x="28170" y="11490"/>
                </a:lnTo>
                <a:lnTo>
                  <a:pt x="28105" y="11494"/>
                </a:lnTo>
                <a:lnTo>
                  <a:pt x="28039" y="11496"/>
                </a:lnTo>
                <a:lnTo>
                  <a:pt x="27974" y="11496"/>
                </a:lnTo>
                <a:lnTo>
                  <a:pt x="27908" y="11495"/>
                </a:lnTo>
                <a:lnTo>
                  <a:pt x="27843" y="11493"/>
                </a:lnTo>
                <a:lnTo>
                  <a:pt x="27777" y="11489"/>
                </a:lnTo>
                <a:lnTo>
                  <a:pt x="27711" y="11484"/>
                </a:lnTo>
                <a:lnTo>
                  <a:pt x="27646" y="11476"/>
                </a:lnTo>
                <a:lnTo>
                  <a:pt x="27580" y="11468"/>
                </a:lnTo>
                <a:lnTo>
                  <a:pt x="27516" y="11459"/>
                </a:lnTo>
                <a:lnTo>
                  <a:pt x="27450" y="11447"/>
                </a:lnTo>
                <a:lnTo>
                  <a:pt x="27386" y="11435"/>
                </a:lnTo>
                <a:lnTo>
                  <a:pt x="27320" y="11421"/>
                </a:lnTo>
                <a:lnTo>
                  <a:pt x="27255" y="11405"/>
                </a:lnTo>
                <a:lnTo>
                  <a:pt x="27192" y="11389"/>
                </a:lnTo>
                <a:lnTo>
                  <a:pt x="27127" y="11371"/>
                </a:lnTo>
                <a:lnTo>
                  <a:pt x="27064" y="11351"/>
                </a:lnTo>
                <a:lnTo>
                  <a:pt x="27000" y="11331"/>
                </a:lnTo>
                <a:lnTo>
                  <a:pt x="26937" y="11308"/>
                </a:lnTo>
                <a:lnTo>
                  <a:pt x="26874" y="11284"/>
                </a:lnTo>
                <a:lnTo>
                  <a:pt x="26812" y="11259"/>
                </a:lnTo>
                <a:lnTo>
                  <a:pt x="26751" y="11233"/>
                </a:lnTo>
                <a:lnTo>
                  <a:pt x="26689" y="11205"/>
                </a:lnTo>
                <a:lnTo>
                  <a:pt x="26628" y="11175"/>
                </a:lnTo>
                <a:lnTo>
                  <a:pt x="26567" y="11144"/>
                </a:lnTo>
                <a:lnTo>
                  <a:pt x="26507" y="11113"/>
                </a:lnTo>
                <a:lnTo>
                  <a:pt x="26448" y="11080"/>
                </a:lnTo>
                <a:lnTo>
                  <a:pt x="26388" y="11044"/>
                </a:lnTo>
                <a:lnTo>
                  <a:pt x="26330" y="11009"/>
                </a:lnTo>
                <a:lnTo>
                  <a:pt x="26272" y="10971"/>
                </a:lnTo>
                <a:lnTo>
                  <a:pt x="26214" y="10933"/>
                </a:lnTo>
                <a:lnTo>
                  <a:pt x="26158" y="10892"/>
                </a:lnTo>
                <a:lnTo>
                  <a:pt x="26102" y="10852"/>
                </a:lnTo>
                <a:lnTo>
                  <a:pt x="26047" y="10809"/>
                </a:lnTo>
                <a:lnTo>
                  <a:pt x="25992" y="10765"/>
                </a:lnTo>
                <a:lnTo>
                  <a:pt x="25937" y="10720"/>
                </a:lnTo>
                <a:lnTo>
                  <a:pt x="25884" y="10673"/>
                </a:lnTo>
                <a:lnTo>
                  <a:pt x="25840" y="10644"/>
                </a:lnTo>
                <a:lnTo>
                  <a:pt x="25797" y="10618"/>
                </a:lnTo>
                <a:lnTo>
                  <a:pt x="25756" y="10593"/>
                </a:lnTo>
                <a:lnTo>
                  <a:pt x="25718" y="10571"/>
                </a:lnTo>
                <a:lnTo>
                  <a:pt x="25681" y="10551"/>
                </a:lnTo>
                <a:lnTo>
                  <a:pt x="25646" y="10533"/>
                </a:lnTo>
                <a:lnTo>
                  <a:pt x="25613" y="10518"/>
                </a:lnTo>
                <a:lnTo>
                  <a:pt x="25581" y="10503"/>
                </a:lnTo>
                <a:lnTo>
                  <a:pt x="25550" y="10492"/>
                </a:lnTo>
                <a:lnTo>
                  <a:pt x="25521" y="10480"/>
                </a:lnTo>
                <a:lnTo>
                  <a:pt x="25493" y="10472"/>
                </a:lnTo>
                <a:lnTo>
                  <a:pt x="25466" y="10464"/>
                </a:lnTo>
                <a:lnTo>
                  <a:pt x="25440" y="10457"/>
                </a:lnTo>
                <a:lnTo>
                  <a:pt x="25414" y="10452"/>
                </a:lnTo>
                <a:lnTo>
                  <a:pt x="25389" y="10448"/>
                </a:lnTo>
                <a:lnTo>
                  <a:pt x="25364" y="10445"/>
                </a:lnTo>
                <a:lnTo>
                  <a:pt x="3051" y="10445"/>
                </a:lnTo>
                <a:lnTo>
                  <a:pt x="2972" y="10444"/>
                </a:lnTo>
                <a:lnTo>
                  <a:pt x="2894" y="10442"/>
                </a:lnTo>
                <a:lnTo>
                  <a:pt x="2816" y="10437"/>
                </a:lnTo>
                <a:lnTo>
                  <a:pt x="2739" y="10429"/>
                </a:lnTo>
                <a:lnTo>
                  <a:pt x="2662" y="10421"/>
                </a:lnTo>
                <a:lnTo>
                  <a:pt x="2586" y="10411"/>
                </a:lnTo>
                <a:lnTo>
                  <a:pt x="2511" y="10398"/>
                </a:lnTo>
                <a:lnTo>
                  <a:pt x="2436" y="10383"/>
                </a:lnTo>
                <a:lnTo>
                  <a:pt x="2362" y="10367"/>
                </a:lnTo>
                <a:lnTo>
                  <a:pt x="2288" y="10349"/>
                </a:lnTo>
                <a:lnTo>
                  <a:pt x="2215" y="10329"/>
                </a:lnTo>
                <a:lnTo>
                  <a:pt x="2143" y="10309"/>
                </a:lnTo>
                <a:lnTo>
                  <a:pt x="2073" y="10285"/>
                </a:lnTo>
                <a:lnTo>
                  <a:pt x="2002" y="10261"/>
                </a:lnTo>
                <a:lnTo>
                  <a:pt x="1932" y="10234"/>
                </a:lnTo>
                <a:lnTo>
                  <a:pt x="1863" y="10205"/>
                </a:lnTo>
                <a:lnTo>
                  <a:pt x="1795" y="10176"/>
                </a:lnTo>
                <a:lnTo>
                  <a:pt x="1728" y="10144"/>
                </a:lnTo>
                <a:lnTo>
                  <a:pt x="1661" y="10112"/>
                </a:lnTo>
                <a:lnTo>
                  <a:pt x="1597" y="10077"/>
                </a:lnTo>
                <a:lnTo>
                  <a:pt x="1532" y="10041"/>
                </a:lnTo>
                <a:lnTo>
                  <a:pt x="1469" y="10004"/>
                </a:lnTo>
                <a:lnTo>
                  <a:pt x="1406" y="9965"/>
                </a:lnTo>
                <a:lnTo>
                  <a:pt x="1345" y="9924"/>
                </a:lnTo>
                <a:lnTo>
                  <a:pt x="1285" y="9883"/>
                </a:lnTo>
                <a:lnTo>
                  <a:pt x="1225" y="9839"/>
                </a:lnTo>
                <a:lnTo>
                  <a:pt x="1167" y="9794"/>
                </a:lnTo>
                <a:lnTo>
                  <a:pt x="1110" y="9749"/>
                </a:lnTo>
                <a:lnTo>
                  <a:pt x="1055" y="9702"/>
                </a:lnTo>
                <a:lnTo>
                  <a:pt x="999" y="9653"/>
                </a:lnTo>
                <a:lnTo>
                  <a:pt x="945" y="9603"/>
                </a:lnTo>
                <a:lnTo>
                  <a:pt x="893" y="9552"/>
                </a:lnTo>
                <a:lnTo>
                  <a:pt x="842" y="9500"/>
                </a:lnTo>
                <a:lnTo>
                  <a:pt x="792" y="9446"/>
                </a:lnTo>
                <a:lnTo>
                  <a:pt x="743" y="9392"/>
                </a:lnTo>
                <a:lnTo>
                  <a:pt x="696" y="9335"/>
                </a:lnTo>
                <a:lnTo>
                  <a:pt x="651" y="9278"/>
                </a:lnTo>
                <a:lnTo>
                  <a:pt x="606" y="9220"/>
                </a:lnTo>
                <a:lnTo>
                  <a:pt x="562" y="9161"/>
                </a:lnTo>
                <a:lnTo>
                  <a:pt x="521" y="9100"/>
                </a:lnTo>
                <a:lnTo>
                  <a:pt x="480" y="9039"/>
                </a:lnTo>
                <a:lnTo>
                  <a:pt x="441" y="8976"/>
                </a:lnTo>
                <a:lnTo>
                  <a:pt x="404" y="8913"/>
                </a:lnTo>
                <a:lnTo>
                  <a:pt x="367" y="8849"/>
                </a:lnTo>
                <a:lnTo>
                  <a:pt x="333" y="8784"/>
                </a:lnTo>
                <a:lnTo>
                  <a:pt x="301" y="8717"/>
                </a:lnTo>
                <a:lnTo>
                  <a:pt x="270" y="8651"/>
                </a:lnTo>
                <a:lnTo>
                  <a:pt x="239" y="8582"/>
                </a:lnTo>
                <a:lnTo>
                  <a:pt x="211" y="8513"/>
                </a:lnTo>
                <a:lnTo>
                  <a:pt x="185" y="8444"/>
                </a:lnTo>
                <a:lnTo>
                  <a:pt x="160" y="8373"/>
                </a:lnTo>
                <a:lnTo>
                  <a:pt x="136" y="8302"/>
                </a:lnTo>
                <a:lnTo>
                  <a:pt x="116" y="8230"/>
                </a:lnTo>
                <a:lnTo>
                  <a:pt x="96" y="8157"/>
                </a:lnTo>
                <a:lnTo>
                  <a:pt x="78" y="8083"/>
                </a:lnTo>
                <a:lnTo>
                  <a:pt x="61" y="8010"/>
                </a:lnTo>
                <a:lnTo>
                  <a:pt x="47" y="7935"/>
                </a:lnTo>
                <a:lnTo>
                  <a:pt x="34" y="7860"/>
                </a:lnTo>
                <a:lnTo>
                  <a:pt x="24" y="7784"/>
                </a:lnTo>
                <a:lnTo>
                  <a:pt x="16" y="7707"/>
                </a:lnTo>
                <a:lnTo>
                  <a:pt x="8" y="7630"/>
                </a:lnTo>
                <a:lnTo>
                  <a:pt x="4" y="7552"/>
                </a:lnTo>
                <a:lnTo>
                  <a:pt x="1" y="7474"/>
                </a:lnTo>
                <a:lnTo>
                  <a:pt x="0" y="7394"/>
                </a:lnTo>
                <a:lnTo>
                  <a:pt x="0" y="3050"/>
                </a:lnTo>
                <a:lnTo>
                  <a:pt x="1" y="2971"/>
                </a:lnTo>
                <a:lnTo>
                  <a:pt x="4" y="2893"/>
                </a:lnTo>
                <a:lnTo>
                  <a:pt x="8" y="2815"/>
                </a:lnTo>
                <a:lnTo>
                  <a:pt x="16" y="2738"/>
                </a:lnTo>
                <a:lnTo>
                  <a:pt x="24" y="2661"/>
                </a:lnTo>
                <a:lnTo>
                  <a:pt x="34" y="2585"/>
                </a:lnTo>
                <a:lnTo>
                  <a:pt x="47" y="2510"/>
                </a:lnTo>
                <a:lnTo>
                  <a:pt x="61" y="2435"/>
                </a:lnTo>
                <a:lnTo>
                  <a:pt x="78" y="2361"/>
                </a:lnTo>
                <a:lnTo>
                  <a:pt x="96" y="2288"/>
                </a:lnTo>
                <a:lnTo>
                  <a:pt x="116" y="2215"/>
                </a:lnTo>
                <a:lnTo>
                  <a:pt x="136" y="2143"/>
                </a:lnTo>
                <a:lnTo>
                  <a:pt x="160" y="2072"/>
                </a:lnTo>
                <a:lnTo>
                  <a:pt x="185" y="2001"/>
                </a:lnTo>
                <a:lnTo>
                  <a:pt x="211" y="1932"/>
                </a:lnTo>
                <a:lnTo>
                  <a:pt x="239" y="1863"/>
                </a:lnTo>
                <a:lnTo>
                  <a:pt x="270" y="1795"/>
                </a:lnTo>
                <a:lnTo>
                  <a:pt x="301" y="1728"/>
                </a:lnTo>
                <a:lnTo>
                  <a:pt x="333" y="1661"/>
                </a:lnTo>
                <a:lnTo>
                  <a:pt x="367" y="1596"/>
                </a:lnTo>
                <a:lnTo>
                  <a:pt x="404" y="1532"/>
                </a:lnTo>
                <a:lnTo>
                  <a:pt x="441" y="1468"/>
                </a:lnTo>
                <a:lnTo>
                  <a:pt x="480" y="1406"/>
                </a:lnTo>
                <a:lnTo>
                  <a:pt x="521" y="1345"/>
                </a:lnTo>
                <a:lnTo>
                  <a:pt x="562" y="1284"/>
                </a:lnTo>
                <a:lnTo>
                  <a:pt x="606" y="1225"/>
                </a:lnTo>
                <a:lnTo>
                  <a:pt x="651" y="1167"/>
                </a:lnTo>
                <a:lnTo>
                  <a:pt x="696" y="1109"/>
                </a:lnTo>
                <a:lnTo>
                  <a:pt x="743" y="1054"/>
                </a:lnTo>
                <a:lnTo>
                  <a:pt x="792" y="999"/>
                </a:lnTo>
                <a:lnTo>
                  <a:pt x="842" y="946"/>
                </a:lnTo>
                <a:lnTo>
                  <a:pt x="893" y="893"/>
                </a:lnTo>
                <a:lnTo>
                  <a:pt x="945" y="842"/>
                </a:lnTo>
                <a:lnTo>
                  <a:pt x="999" y="792"/>
                </a:lnTo>
                <a:lnTo>
                  <a:pt x="1055" y="744"/>
                </a:lnTo>
                <a:lnTo>
                  <a:pt x="1110" y="696"/>
                </a:lnTo>
                <a:lnTo>
                  <a:pt x="1167" y="650"/>
                </a:lnTo>
                <a:lnTo>
                  <a:pt x="1225" y="606"/>
                </a:lnTo>
                <a:lnTo>
                  <a:pt x="1285" y="563"/>
                </a:lnTo>
                <a:lnTo>
                  <a:pt x="1345" y="520"/>
                </a:lnTo>
                <a:lnTo>
                  <a:pt x="1406" y="481"/>
                </a:lnTo>
                <a:lnTo>
                  <a:pt x="1469" y="441"/>
                </a:lnTo>
                <a:lnTo>
                  <a:pt x="1532" y="404"/>
                </a:lnTo>
                <a:lnTo>
                  <a:pt x="1597" y="368"/>
                </a:lnTo>
                <a:lnTo>
                  <a:pt x="1661" y="334"/>
                </a:lnTo>
                <a:lnTo>
                  <a:pt x="1728" y="301"/>
                </a:lnTo>
                <a:lnTo>
                  <a:pt x="1795" y="270"/>
                </a:lnTo>
                <a:lnTo>
                  <a:pt x="1863" y="239"/>
                </a:lnTo>
                <a:lnTo>
                  <a:pt x="1932" y="211"/>
                </a:lnTo>
                <a:lnTo>
                  <a:pt x="2002" y="185"/>
                </a:lnTo>
                <a:lnTo>
                  <a:pt x="2073" y="160"/>
                </a:lnTo>
                <a:lnTo>
                  <a:pt x="2143" y="137"/>
                </a:lnTo>
                <a:lnTo>
                  <a:pt x="2215" y="116"/>
                </a:lnTo>
                <a:lnTo>
                  <a:pt x="2288" y="96"/>
                </a:lnTo>
                <a:lnTo>
                  <a:pt x="2362" y="78"/>
                </a:lnTo>
                <a:lnTo>
                  <a:pt x="2436" y="61"/>
                </a:lnTo>
                <a:lnTo>
                  <a:pt x="2511" y="48"/>
                </a:lnTo>
                <a:lnTo>
                  <a:pt x="2586" y="35"/>
                </a:lnTo>
                <a:lnTo>
                  <a:pt x="2662" y="24"/>
                </a:lnTo>
                <a:lnTo>
                  <a:pt x="2739" y="16"/>
                </a:lnTo>
                <a:lnTo>
                  <a:pt x="2816" y="8"/>
                </a:lnTo>
                <a:lnTo>
                  <a:pt x="2894" y="4"/>
                </a:lnTo>
                <a:lnTo>
                  <a:pt x="2972" y="1"/>
                </a:lnTo>
                <a:lnTo>
                  <a:pt x="3051" y="0"/>
                </a:lnTo>
                <a:lnTo>
                  <a:pt x="25929" y="0"/>
                </a:lnTo>
                <a:lnTo>
                  <a:pt x="26007" y="1"/>
                </a:lnTo>
                <a:lnTo>
                  <a:pt x="26086" y="4"/>
                </a:lnTo>
                <a:lnTo>
                  <a:pt x="26163" y="8"/>
                </a:lnTo>
                <a:lnTo>
                  <a:pt x="26240" y="16"/>
                </a:lnTo>
                <a:lnTo>
                  <a:pt x="26317" y="24"/>
                </a:lnTo>
                <a:lnTo>
                  <a:pt x="26393" y="35"/>
                </a:lnTo>
                <a:lnTo>
                  <a:pt x="26469" y="48"/>
                </a:lnTo>
                <a:lnTo>
                  <a:pt x="26543" y="61"/>
                </a:lnTo>
                <a:lnTo>
                  <a:pt x="26618" y="78"/>
                </a:lnTo>
                <a:lnTo>
                  <a:pt x="26691" y="96"/>
                </a:lnTo>
                <a:lnTo>
                  <a:pt x="26764" y="116"/>
                </a:lnTo>
                <a:lnTo>
                  <a:pt x="26836" y="137"/>
                </a:lnTo>
                <a:lnTo>
                  <a:pt x="26908" y="160"/>
                </a:lnTo>
                <a:lnTo>
                  <a:pt x="26977" y="185"/>
                </a:lnTo>
                <a:lnTo>
                  <a:pt x="27047" y="211"/>
                </a:lnTo>
                <a:lnTo>
                  <a:pt x="27117" y="239"/>
                </a:lnTo>
                <a:lnTo>
                  <a:pt x="27185" y="270"/>
                </a:lnTo>
                <a:lnTo>
                  <a:pt x="27251" y="301"/>
                </a:lnTo>
                <a:lnTo>
                  <a:pt x="27318" y="334"/>
                </a:lnTo>
                <a:lnTo>
                  <a:pt x="27383" y="368"/>
                </a:lnTo>
                <a:lnTo>
                  <a:pt x="27448" y="404"/>
                </a:lnTo>
                <a:lnTo>
                  <a:pt x="27510" y="441"/>
                </a:lnTo>
                <a:lnTo>
                  <a:pt x="27573" y="481"/>
                </a:lnTo>
                <a:lnTo>
                  <a:pt x="27634" y="520"/>
                </a:lnTo>
                <a:lnTo>
                  <a:pt x="27695" y="563"/>
                </a:lnTo>
                <a:lnTo>
                  <a:pt x="27754" y="606"/>
                </a:lnTo>
                <a:lnTo>
                  <a:pt x="27812" y="650"/>
                </a:lnTo>
                <a:lnTo>
                  <a:pt x="27870" y="696"/>
                </a:lnTo>
                <a:lnTo>
                  <a:pt x="27926" y="744"/>
                </a:lnTo>
                <a:lnTo>
                  <a:pt x="27980" y="792"/>
                </a:lnTo>
                <a:lnTo>
                  <a:pt x="28034" y="842"/>
                </a:lnTo>
                <a:lnTo>
                  <a:pt x="28086" y="893"/>
                </a:lnTo>
                <a:lnTo>
                  <a:pt x="28137" y="946"/>
                </a:lnTo>
                <a:lnTo>
                  <a:pt x="28187" y="999"/>
                </a:lnTo>
                <a:lnTo>
                  <a:pt x="28236" y="1054"/>
                </a:lnTo>
                <a:lnTo>
                  <a:pt x="28283" y="1109"/>
                </a:lnTo>
                <a:lnTo>
                  <a:pt x="28330" y="1167"/>
                </a:lnTo>
                <a:lnTo>
                  <a:pt x="28373" y="1225"/>
                </a:lnTo>
                <a:lnTo>
                  <a:pt x="28417" y="1284"/>
                </a:lnTo>
                <a:lnTo>
                  <a:pt x="28459" y="1345"/>
                </a:lnTo>
                <a:lnTo>
                  <a:pt x="28499" y="1406"/>
                </a:lnTo>
                <a:lnTo>
                  <a:pt x="28538" y="1468"/>
                </a:lnTo>
                <a:lnTo>
                  <a:pt x="28575" y="1532"/>
                </a:lnTo>
                <a:lnTo>
                  <a:pt x="28612" y="1596"/>
                </a:lnTo>
                <a:lnTo>
                  <a:pt x="28646" y="1661"/>
                </a:lnTo>
                <a:lnTo>
                  <a:pt x="28680" y="1728"/>
                </a:lnTo>
                <a:lnTo>
                  <a:pt x="28711" y="1795"/>
                </a:lnTo>
                <a:lnTo>
                  <a:pt x="28740" y="1863"/>
                </a:lnTo>
                <a:lnTo>
                  <a:pt x="28768" y="1932"/>
                </a:lnTo>
                <a:lnTo>
                  <a:pt x="28795" y="2001"/>
                </a:lnTo>
                <a:lnTo>
                  <a:pt x="28820" y="2072"/>
                </a:lnTo>
                <a:lnTo>
                  <a:pt x="28843" y="2143"/>
                </a:lnTo>
                <a:lnTo>
                  <a:pt x="28865" y="2215"/>
                </a:lnTo>
                <a:lnTo>
                  <a:pt x="28884" y="2288"/>
                </a:lnTo>
                <a:lnTo>
                  <a:pt x="28902" y="2361"/>
                </a:lnTo>
                <a:lnTo>
                  <a:pt x="28918" y="2435"/>
                </a:lnTo>
                <a:lnTo>
                  <a:pt x="28933" y="2510"/>
                </a:lnTo>
                <a:lnTo>
                  <a:pt x="28945" y="2585"/>
                </a:lnTo>
                <a:lnTo>
                  <a:pt x="28955" y="2661"/>
                </a:lnTo>
                <a:lnTo>
                  <a:pt x="28965" y="2738"/>
                </a:lnTo>
                <a:lnTo>
                  <a:pt x="28971" y="2815"/>
                </a:lnTo>
                <a:lnTo>
                  <a:pt x="28976" y="2893"/>
                </a:lnTo>
                <a:lnTo>
                  <a:pt x="28979" y="2971"/>
                </a:lnTo>
                <a:lnTo>
                  <a:pt x="28980" y="3050"/>
                </a:lnTo>
                <a:lnTo>
                  <a:pt x="28980" y="5222"/>
                </a:lnTo>
                <a:lnTo>
                  <a:pt x="28979" y="5273"/>
                </a:lnTo>
                <a:lnTo>
                  <a:pt x="28978" y="5323"/>
                </a:lnTo>
                <a:lnTo>
                  <a:pt x="28974" y="5373"/>
                </a:lnTo>
                <a:lnTo>
                  <a:pt x="28969" y="5422"/>
                </a:lnTo>
                <a:lnTo>
                  <a:pt x="28965" y="5447"/>
                </a:lnTo>
                <a:lnTo>
                  <a:pt x="28961" y="5471"/>
                </a:lnTo>
                <a:lnTo>
                  <a:pt x="28955" y="5495"/>
                </a:lnTo>
                <a:lnTo>
                  <a:pt x="28950" y="5518"/>
                </a:lnTo>
                <a:lnTo>
                  <a:pt x="28943" y="5542"/>
                </a:lnTo>
                <a:lnTo>
                  <a:pt x="28936" y="5565"/>
                </a:lnTo>
                <a:lnTo>
                  <a:pt x="28927" y="5588"/>
                </a:lnTo>
                <a:lnTo>
                  <a:pt x="28918" y="5610"/>
                </a:lnTo>
                <a:lnTo>
                  <a:pt x="28825" y="5605"/>
                </a:lnTo>
                <a:lnTo>
                  <a:pt x="28733" y="5603"/>
                </a:lnTo>
                <a:lnTo>
                  <a:pt x="28640" y="5603"/>
                </a:lnTo>
                <a:lnTo>
                  <a:pt x="28548" y="5605"/>
                </a:lnTo>
                <a:lnTo>
                  <a:pt x="28456" y="5610"/>
                </a:lnTo>
                <a:lnTo>
                  <a:pt x="28364" y="5617"/>
                </a:lnTo>
                <a:lnTo>
                  <a:pt x="28274" y="5625"/>
                </a:lnTo>
                <a:lnTo>
                  <a:pt x="28183" y="5637"/>
                </a:lnTo>
                <a:lnTo>
                  <a:pt x="28092" y="5649"/>
                </a:lnTo>
                <a:lnTo>
                  <a:pt x="28003" y="5665"/>
                </a:lnTo>
                <a:lnTo>
                  <a:pt x="27913" y="5682"/>
                </a:lnTo>
                <a:lnTo>
                  <a:pt x="27825" y="5702"/>
                </a:lnTo>
                <a:lnTo>
                  <a:pt x="27737" y="5725"/>
                </a:lnTo>
                <a:lnTo>
                  <a:pt x="27650" y="5749"/>
                </a:lnTo>
                <a:lnTo>
                  <a:pt x="27564" y="5776"/>
                </a:lnTo>
                <a:lnTo>
                  <a:pt x="27478" y="5805"/>
                </a:lnTo>
                <a:lnTo>
                  <a:pt x="27437" y="5821"/>
                </a:lnTo>
                <a:lnTo>
                  <a:pt x="27394" y="5836"/>
                </a:lnTo>
                <a:lnTo>
                  <a:pt x="27352" y="5853"/>
                </a:lnTo>
                <a:lnTo>
                  <a:pt x="27311" y="5870"/>
                </a:lnTo>
                <a:lnTo>
                  <a:pt x="27269" y="5887"/>
                </a:lnTo>
                <a:lnTo>
                  <a:pt x="27228" y="5906"/>
                </a:lnTo>
                <a:lnTo>
                  <a:pt x="27187" y="5925"/>
                </a:lnTo>
                <a:lnTo>
                  <a:pt x="27147" y="5945"/>
                </a:lnTo>
                <a:lnTo>
                  <a:pt x="27107" y="5964"/>
                </a:lnTo>
                <a:lnTo>
                  <a:pt x="27066" y="5985"/>
                </a:lnTo>
                <a:lnTo>
                  <a:pt x="27026" y="6007"/>
                </a:lnTo>
                <a:lnTo>
                  <a:pt x="26988" y="6029"/>
                </a:lnTo>
                <a:lnTo>
                  <a:pt x="26948" y="6051"/>
                </a:lnTo>
                <a:lnTo>
                  <a:pt x="26910" y="6075"/>
                </a:lnTo>
                <a:lnTo>
                  <a:pt x="26871" y="6098"/>
                </a:lnTo>
                <a:lnTo>
                  <a:pt x="26833" y="6123"/>
                </a:lnTo>
                <a:lnTo>
                  <a:pt x="26795" y="6148"/>
                </a:lnTo>
                <a:lnTo>
                  <a:pt x="26758" y="6173"/>
                </a:lnTo>
                <a:lnTo>
                  <a:pt x="26721" y="6199"/>
                </a:lnTo>
                <a:lnTo>
                  <a:pt x="26684" y="6226"/>
                </a:lnTo>
                <a:lnTo>
                  <a:pt x="26648" y="6253"/>
                </a:lnTo>
                <a:lnTo>
                  <a:pt x="26612" y="6281"/>
                </a:lnTo>
                <a:lnTo>
                  <a:pt x="26577" y="6309"/>
                </a:lnTo>
                <a:lnTo>
                  <a:pt x="26541" y="6338"/>
                </a:lnTo>
                <a:lnTo>
                  <a:pt x="26507" y="6368"/>
                </a:lnTo>
                <a:lnTo>
                  <a:pt x="26473" y="6398"/>
                </a:lnTo>
                <a:lnTo>
                  <a:pt x="26438" y="6430"/>
                </a:lnTo>
                <a:lnTo>
                  <a:pt x="26405" y="6462"/>
                </a:lnTo>
                <a:lnTo>
                  <a:pt x="26372" y="6494"/>
                </a:lnTo>
                <a:lnTo>
                  <a:pt x="26339" y="6526"/>
                </a:lnTo>
                <a:lnTo>
                  <a:pt x="26307" y="6560"/>
                </a:lnTo>
                <a:lnTo>
                  <a:pt x="26275" y="6594"/>
                </a:lnTo>
                <a:lnTo>
                  <a:pt x="26232" y="6643"/>
                </a:lnTo>
                <a:lnTo>
                  <a:pt x="26191" y="6694"/>
                </a:lnTo>
                <a:lnTo>
                  <a:pt x="26152" y="6744"/>
                </a:lnTo>
                <a:lnTo>
                  <a:pt x="26113" y="6796"/>
                </a:lnTo>
                <a:lnTo>
                  <a:pt x="26076" y="6848"/>
                </a:lnTo>
                <a:lnTo>
                  <a:pt x="26041" y="6901"/>
                </a:lnTo>
                <a:lnTo>
                  <a:pt x="26006" y="6954"/>
                </a:lnTo>
                <a:lnTo>
                  <a:pt x="25973" y="7008"/>
                </a:lnTo>
                <a:lnTo>
                  <a:pt x="25942" y="7063"/>
                </a:lnTo>
                <a:lnTo>
                  <a:pt x="25911" y="7119"/>
                </a:lnTo>
                <a:lnTo>
                  <a:pt x="25882" y="7174"/>
                </a:lnTo>
                <a:lnTo>
                  <a:pt x="25855" y="7231"/>
                </a:lnTo>
                <a:lnTo>
                  <a:pt x="25829" y="7287"/>
                </a:lnTo>
                <a:lnTo>
                  <a:pt x="25804" y="7344"/>
                </a:lnTo>
                <a:lnTo>
                  <a:pt x="25780" y="7403"/>
                </a:lnTo>
                <a:lnTo>
                  <a:pt x="25758" y="7461"/>
                </a:lnTo>
                <a:lnTo>
                  <a:pt x="25738" y="7519"/>
                </a:lnTo>
                <a:lnTo>
                  <a:pt x="25719" y="7578"/>
                </a:lnTo>
                <a:lnTo>
                  <a:pt x="25701" y="7637"/>
                </a:lnTo>
                <a:lnTo>
                  <a:pt x="25684" y="7697"/>
                </a:lnTo>
                <a:lnTo>
                  <a:pt x="25669" y="7757"/>
                </a:lnTo>
                <a:lnTo>
                  <a:pt x="25655" y="7817"/>
                </a:lnTo>
                <a:lnTo>
                  <a:pt x="25643" y="7877"/>
                </a:lnTo>
                <a:lnTo>
                  <a:pt x="25631" y="7938"/>
                </a:lnTo>
                <a:lnTo>
                  <a:pt x="25622" y="7998"/>
                </a:lnTo>
                <a:lnTo>
                  <a:pt x="25614" y="8058"/>
                </a:lnTo>
                <a:lnTo>
                  <a:pt x="25606" y="8120"/>
                </a:lnTo>
                <a:lnTo>
                  <a:pt x="25601" y="8180"/>
                </a:lnTo>
                <a:lnTo>
                  <a:pt x="25597" y="8242"/>
                </a:lnTo>
                <a:lnTo>
                  <a:pt x="25595" y="8303"/>
                </a:lnTo>
                <a:lnTo>
                  <a:pt x="25593" y="8363"/>
                </a:lnTo>
                <a:lnTo>
                  <a:pt x="25593" y="8425"/>
                </a:lnTo>
                <a:lnTo>
                  <a:pt x="25595" y="8486"/>
                </a:lnTo>
                <a:lnTo>
                  <a:pt x="25597" y="8547"/>
                </a:lnTo>
                <a:lnTo>
                  <a:pt x="25601" y="8608"/>
                </a:lnTo>
                <a:lnTo>
                  <a:pt x="25607" y="8668"/>
                </a:lnTo>
                <a:lnTo>
                  <a:pt x="25614" y="8729"/>
                </a:lnTo>
                <a:lnTo>
                  <a:pt x="25622" y="8789"/>
                </a:lnTo>
                <a:lnTo>
                  <a:pt x="25632" y="8849"/>
                </a:lnTo>
                <a:lnTo>
                  <a:pt x="25644" y="8910"/>
                </a:lnTo>
                <a:lnTo>
                  <a:pt x="25656" y="8969"/>
                </a:lnTo>
                <a:lnTo>
                  <a:pt x="25670" y="9028"/>
                </a:lnTo>
                <a:lnTo>
                  <a:pt x="25686" y="9088"/>
                </a:lnTo>
                <a:lnTo>
                  <a:pt x="25702" y="9146"/>
                </a:lnTo>
                <a:lnTo>
                  <a:pt x="25721" y="9204"/>
                </a:lnTo>
                <a:lnTo>
                  <a:pt x="25740" y="9263"/>
                </a:lnTo>
                <a:lnTo>
                  <a:pt x="25762" y="9320"/>
                </a:lnTo>
                <a:lnTo>
                  <a:pt x="25783" y="9377"/>
                </a:lnTo>
                <a:lnTo>
                  <a:pt x="25807" y="9434"/>
                </a:lnTo>
                <a:lnTo>
                  <a:pt x="25832" y="9490"/>
                </a:lnTo>
                <a:lnTo>
                  <a:pt x="25859" y="9546"/>
                </a:lnTo>
                <a:lnTo>
                  <a:pt x="25888" y="9601"/>
                </a:lnTo>
                <a:lnTo>
                  <a:pt x="25917" y="9655"/>
                </a:lnTo>
                <a:lnTo>
                  <a:pt x="25948" y="9709"/>
                </a:lnTo>
                <a:lnTo>
                  <a:pt x="25980" y="9762"/>
                </a:lnTo>
                <a:lnTo>
                  <a:pt x="26015" y="9815"/>
                </a:lnTo>
                <a:lnTo>
                  <a:pt x="26050" y="9867"/>
                </a:lnTo>
                <a:lnTo>
                  <a:pt x="26086" y="9918"/>
                </a:lnTo>
                <a:lnTo>
                  <a:pt x="26124" y="9969"/>
                </a:lnTo>
                <a:lnTo>
                  <a:pt x="26163" y="10018"/>
                </a:lnTo>
                <a:lnTo>
                  <a:pt x="26205" y="10067"/>
                </a:lnTo>
                <a:lnTo>
                  <a:pt x="26247" y="10116"/>
                </a:lnTo>
                <a:lnTo>
                  <a:pt x="26290" y="10163"/>
                </a:lnTo>
                <a:lnTo>
                  <a:pt x="26336" y="10210"/>
                </a:lnTo>
                <a:lnTo>
                  <a:pt x="26383" y="10254"/>
                </a:lnTo>
                <a:lnTo>
                  <a:pt x="26430" y="10298"/>
                </a:lnTo>
                <a:lnTo>
                  <a:pt x="26479" y="10340"/>
                </a:lnTo>
                <a:lnTo>
                  <a:pt x="26528" y="10380"/>
                </a:lnTo>
                <a:lnTo>
                  <a:pt x="26579" y="10419"/>
                </a:lnTo>
                <a:lnTo>
                  <a:pt x="26630" y="10456"/>
                </a:lnTo>
                <a:lnTo>
                  <a:pt x="26682" y="10492"/>
                </a:lnTo>
                <a:lnTo>
                  <a:pt x="26735" y="10525"/>
                </a:lnTo>
                <a:lnTo>
                  <a:pt x="26788" y="10557"/>
                </a:lnTo>
                <a:lnTo>
                  <a:pt x="26843" y="10588"/>
                </a:lnTo>
                <a:lnTo>
                  <a:pt x="26897" y="10618"/>
                </a:lnTo>
                <a:lnTo>
                  <a:pt x="26954" y="10645"/>
                </a:lnTo>
                <a:lnTo>
                  <a:pt x="27010" y="10671"/>
                </a:lnTo>
                <a:lnTo>
                  <a:pt x="27067" y="10695"/>
                </a:lnTo>
                <a:lnTo>
                  <a:pt x="27124" y="10718"/>
                </a:lnTo>
                <a:lnTo>
                  <a:pt x="27182" y="10738"/>
                </a:lnTo>
                <a:lnTo>
                  <a:pt x="27240" y="10758"/>
                </a:lnTo>
                <a:lnTo>
                  <a:pt x="27298" y="10776"/>
                </a:lnTo>
                <a:lnTo>
                  <a:pt x="27357" y="10792"/>
                </a:lnTo>
                <a:lnTo>
                  <a:pt x="27417" y="10807"/>
                </a:lnTo>
                <a:lnTo>
                  <a:pt x="27476" y="10821"/>
                </a:lnTo>
                <a:lnTo>
                  <a:pt x="27535" y="10832"/>
                </a:lnTo>
                <a:lnTo>
                  <a:pt x="27596" y="10841"/>
                </a:lnTo>
                <a:lnTo>
                  <a:pt x="27655" y="10850"/>
                </a:lnTo>
                <a:lnTo>
                  <a:pt x="27716" y="10857"/>
                </a:lnTo>
                <a:lnTo>
                  <a:pt x="27776" y="10862"/>
                </a:lnTo>
                <a:lnTo>
                  <a:pt x="27836" y="10865"/>
                </a:lnTo>
                <a:lnTo>
                  <a:pt x="27897" y="10867"/>
                </a:lnTo>
                <a:lnTo>
                  <a:pt x="27956" y="10868"/>
                </a:lnTo>
                <a:lnTo>
                  <a:pt x="28016" y="10867"/>
                </a:lnTo>
                <a:lnTo>
                  <a:pt x="28077" y="10864"/>
                </a:lnTo>
                <a:lnTo>
                  <a:pt x="28136" y="10860"/>
                </a:lnTo>
                <a:lnTo>
                  <a:pt x="28195" y="10854"/>
                </a:lnTo>
                <a:lnTo>
                  <a:pt x="28255" y="10847"/>
                </a:lnTo>
                <a:lnTo>
                  <a:pt x="28314" y="10838"/>
                </a:lnTo>
                <a:lnTo>
                  <a:pt x="28372" y="10828"/>
                </a:lnTo>
                <a:lnTo>
                  <a:pt x="28431" y="10815"/>
                </a:lnTo>
                <a:lnTo>
                  <a:pt x="28488" y="10802"/>
                </a:lnTo>
                <a:lnTo>
                  <a:pt x="28545" y="10786"/>
                </a:lnTo>
                <a:lnTo>
                  <a:pt x="28603" y="10770"/>
                </a:lnTo>
                <a:lnTo>
                  <a:pt x="28659" y="10752"/>
                </a:lnTo>
                <a:lnTo>
                  <a:pt x="28714" y="10732"/>
                </a:lnTo>
                <a:lnTo>
                  <a:pt x="28769" y="10710"/>
                </a:lnTo>
                <a:lnTo>
                  <a:pt x="28823" y="10687"/>
                </a:lnTo>
                <a:lnTo>
                  <a:pt x="28877" y="10662"/>
                </a:lnTo>
                <a:lnTo>
                  <a:pt x="28930" y="10636"/>
                </a:lnTo>
                <a:lnTo>
                  <a:pt x="28983" y="10609"/>
                </a:lnTo>
                <a:lnTo>
                  <a:pt x="29034" y="10580"/>
                </a:lnTo>
                <a:lnTo>
                  <a:pt x="29083" y="10549"/>
                </a:lnTo>
                <a:lnTo>
                  <a:pt x="29133" y="10517"/>
                </a:lnTo>
                <a:lnTo>
                  <a:pt x="29181" y="10482"/>
                </a:lnTo>
                <a:lnTo>
                  <a:pt x="29229" y="10447"/>
                </a:lnTo>
                <a:lnTo>
                  <a:pt x="29276" y="10411"/>
                </a:lnTo>
                <a:lnTo>
                  <a:pt x="29321" y="10372"/>
                </a:lnTo>
                <a:lnTo>
                  <a:pt x="29366" y="10332"/>
                </a:lnTo>
                <a:lnTo>
                  <a:pt x="29408" y="10291"/>
                </a:lnTo>
                <a:lnTo>
                  <a:pt x="29450" y="10247"/>
                </a:lnTo>
                <a:lnTo>
                  <a:pt x="29491" y="10202"/>
                </a:lnTo>
                <a:lnTo>
                  <a:pt x="29530" y="10157"/>
                </a:lnTo>
                <a:lnTo>
                  <a:pt x="29569" y="10109"/>
                </a:lnTo>
                <a:lnTo>
                  <a:pt x="29605" y="10060"/>
                </a:lnTo>
                <a:lnTo>
                  <a:pt x="29640" y="10009"/>
                </a:lnTo>
                <a:lnTo>
                  <a:pt x="29674" y="9957"/>
                </a:lnTo>
                <a:lnTo>
                  <a:pt x="29707" y="9903"/>
                </a:lnTo>
                <a:lnTo>
                  <a:pt x="29727" y="9868"/>
                </a:lnTo>
                <a:lnTo>
                  <a:pt x="29746" y="9833"/>
                </a:lnTo>
                <a:lnTo>
                  <a:pt x="29764" y="9798"/>
                </a:lnTo>
                <a:lnTo>
                  <a:pt x="29783" y="9761"/>
                </a:lnTo>
                <a:lnTo>
                  <a:pt x="29800" y="9726"/>
                </a:lnTo>
                <a:lnTo>
                  <a:pt x="29817" y="9688"/>
                </a:lnTo>
                <a:lnTo>
                  <a:pt x="29833" y="9652"/>
                </a:lnTo>
                <a:lnTo>
                  <a:pt x="29850" y="9614"/>
                </a:lnTo>
                <a:lnTo>
                  <a:pt x="29864" y="9577"/>
                </a:lnTo>
                <a:lnTo>
                  <a:pt x="29879" y="9538"/>
                </a:lnTo>
                <a:lnTo>
                  <a:pt x="29893" y="9501"/>
                </a:lnTo>
                <a:lnTo>
                  <a:pt x="29906" y="9462"/>
                </a:lnTo>
                <a:lnTo>
                  <a:pt x="29918" y="9424"/>
                </a:lnTo>
                <a:lnTo>
                  <a:pt x="29931" y="9384"/>
                </a:lnTo>
                <a:lnTo>
                  <a:pt x="29942" y="9346"/>
                </a:lnTo>
                <a:lnTo>
                  <a:pt x="29953" y="9306"/>
                </a:lnTo>
                <a:lnTo>
                  <a:pt x="29962" y="9267"/>
                </a:lnTo>
                <a:lnTo>
                  <a:pt x="29971" y="9227"/>
                </a:lnTo>
                <a:lnTo>
                  <a:pt x="29980" y="9188"/>
                </a:lnTo>
                <a:lnTo>
                  <a:pt x="29988" y="9147"/>
                </a:lnTo>
                <a:lnTo>
                  <a:pt x="29994" y="9108"/>
                </a:lnTo>
                <a:lnTo>
                  <a:pt x="30001" y="9068"/>
                </a:lnTo>
                <a:lnTo>
                  <a:pt x="30006" y="9027"/>
                </a:lnTo>
                <a:lnTo>
                  <a:pt x="30011" y="8988"/>
                </a:lnTo>
                <a:lnTo>
                  <a:pt x="30015" y="8947"/>
                </a:lnTo>
                <a:lnTo>
                  <a:pt x="30018" y="8908"/>
                </a:lnTo>
                <a:lnTo>
                  <a:pt x="30020" y="8867"/>
                </a:lnTo>
                <a:lnTo>
                  <a:pt x="30021" y="8827"/>
                </a:lnTo>
                <a:lnTo>
                  <a:pt x="30023" y="8787"/>
                </a:lnTo>
                <a:lnTo>
                  <a:pt x="30023" y="8747"/>
                </a:lnTo>
                <a:lnTo>
                  <a:pt x="30021" y="8707"/>
                </a:lnTo>
                <a:lnTo>
                  <a:pt x="30019" y="8667"/>
                </a:lnTo>
                <a:lnTo>
                  <a:pt x="30017" y="8628"/>
                </a:lnTo>
                <a:lnTo>
                  <a:pt x="30013" y="8588"/>
                </a:lnTo>
                <a:lnTo>
                  <a:pt x="30009" y="8549"/>
                </a:lnTo>
                <a:lnTo>
                  <a:pt x="30004" y="8509"/>
                </a:lnTo>
                <a:lnTo>
                  <a:pt x="29998" y="8471"/>
                </a:lnTo>
                <a:lnTo>
                  <a:pt x="29990" y="8432"/>
                </a:lnTo>
                <a:lnTo>
                  <a:pt x="29982" y="8394"/>
                </a:lnTo>
                <a:lnTo>
                  <a:pt x="29974" y="8355"/>
                </a:lnTo>
                <a:lnTo>
                  <a:pt x="29963" y="8317"/>
                </a:lnTo>
                <a:lnTo>
                  <a:pt x="29953" y="8279"/>
                </a:lnTo>
                <a:lnTo>
                  <a:pt x="29941" y="8242"/>
                </a:lnTo>
                <a:lnTo>
                  <a:pt x="29928" y="8204"/>
                </a:lnTo>
                <a:lnTo>
                  <a:pt x="29914" y="8168"/>
                </a:lnTo>
                <a:lnTo>
                  <a:pt x="29900" y="8130"/>
                </a:lnTo>
                <a:lnTo>
                  <a:pt x="29884" y="8095"/>
                </a:lnTo>
                <a:lnTo>
                  <a:pt x="29867" y="8058"/>
                </a:lnTo>
                <a:lnTo>
                  <a:pt x="29850" y="8023"/>
                </a:lnTo>
                <a:lnTo>
                  <a:pt x="29831" y="7989"/>
                </a:lnTo>
                <a:lnTo>
                  <a:pt x="29811" y="7954"/>
                </a:lnTo>
                <a:lnTo>
                  <a:pt x="29790" y="7920"/>
                </a:lnTo>
                <a:lnTo>
                  <a:pt x="29767" y="7887"/>
                </a:lnTo>
                <a:lnTo>
                  <a:pt x="29745" y="7853"/>
                </a:lnTo>
                <a:lnTo>
                  <a:pt x="29721" y="7821"/>
                </a:lnTo>
                <a:lnTo>
                  <a:pt x="29696" y="7789"/>
                </a:lnTo>
                <a:lnTo>
                  <a:pt x="29670" y="7758"/>
                </a:lnTo>
                <a:lnTo>
                  <a:pt x="29643" y="7726"/>
                </a:lnTo>
                <a:lnTo>
                  <a:pt x="29613" y="7696"/>
                </a:lnTo>
                <a:lnTo>
                  <a:pt x="29584" y="7666"/>
                </a:lnTo>
                <a:lnTo>
                  <a:pt x="29553" y="7637"/>
                </a:lnTo>
                <a:lnTo>
                  <a:pt x="29522" y="7609"/>
                </a:lnTo>
                <a:lnTo>
                  <a:pt x="29488" y="7581"/>
                </a:lnTo>
                <a:lnTo>
                  <a:pt x="29454" y="7554"/>
                </a:lnTo>
                <a:lnTo>
                  <a:pt x="29417" y="7517"/>
                </a:lnTo>
                <a:lnTo>
                  <a:pt x="29384" y="7487"/>
                </a:lnTo>
                <a:lnTo>
                  <a:pt x="29355" y="7461"/>
                </a:lnTo>
                <a:lnTo>
                  <a:pt x="29331" y="7439"/>
                </a:lnTo>
                <a:lnTo>
                  <a:pt x="29297" y="7412"/>
                </a:lnTo>
                <a:lnTo>
                  <a:pt x="29285" y="7403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252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Width(</a:t>
            </a: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边框宽度</a:t>
            </a:r>
            <a:r>
              <a:rPr lang="en-US" altLang="zh-CN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endParaRPr lang="en-US" altLang="zh-CN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MH_SubTitle_1"/>
          <p:cNvSpPr>
            <a:spLocks noChangeArrowheads="1"/>
          </p:cNvSpPr>
          <p:nvPr/>
        </p:nvSpPr>
        <p:spPr bwMode="auto">
          <a:xfrm>
            <a:off x="5053273" y="5645930"/>
            <a:ext cx="2354523" cy="714375"/>
          </a:xfrm>
          <a:custGeom>
            <a:avLst/>
            <a:gdLst>
              <a:gd name="T0" fmla="*/ 2147483647 w 30720"/>
              <a:gd name="T1" fmla="*/ 2147483647 h 11496"/>
              <a:gd name="T2" fmla="*/ 2147483647 w 30720"/>
              <a:gd name="T3" fmla="*/ 2147483647 h 11496"/>
              <a:gd name="T4" fmla="*/ 2147483647 w 30720"/>
              <a:gd name="T5" fmla="*/ 2147483647 h 11496"/>
              <a:gd name="T6" fmla="*/ 2147483647 w 30720"/>
              <a:gd name="T7" fmla="*/ 2147483647 h 11496"/>
              <a:gd name="T8" fmla="*/ 2147483647 w 30720"/>
              <a:gd name="T9" fmla="*/ 2147483647 h 11496"/>
              <a:gd name="T10" fmla="*/ 2147483647 w 30720"/>
              <a:gd name="T11" fmla="*/ 2147483647 h 11496"/>
              <a:gd name="T12" fmla="*/ 2147483647 w 30720"/>
              <a:gd name="T13" fmla="*/ 2147483647 h 11496"/>
              <a:gd name="T14" fmla="*/ 2147483647 w 30720"/>
              <a:gd name="T15" fmla="*/ 2147483647 h 11496"/>
              <a:gd name="T16" fmla="*/ 2147483647 w 30720"/>
              <a:gd name="T17" fmla="*/ 2147483647 h 11496"/>
              <a:gd name="T18" fmla="*/ 2147483647 w 30720"/>
              <a:gd name="T19" fmla="*/ 2147483647 h 11496"/>
              <a:gd name="T20" fmla="*/ 2147483647 w 30720"/>
              <a:gd name="T21" fmla="*/ 2147483647 h 11496"/>
              <a:gd name="T22" fmla="*/ 2147483647 w 30720"/>
              <a:gd name="T23" fmla="*/ 2147483647 h 11496"/>
              <a:gd name="T24" fmla="*/ 2147483647 w 30720"/>
              <a:gd name="T25" fmla="*/ 2147483647 h 11496"/>
              <a:gd name="T26" fmla="*/ 2147483647 w 30720"/>
              <a:gd name="T27" fmla="*/ 2147483647 h 11496"/>
              <a:gd name="T28" fmla="*/ 2147483647 w 30720"/>
              <a:gd name="T29" fmla="*/ 2147483647 h 11496"/>
              <a:gd name="T30" fmla="*/ 2147483647 w 30720"/>
              <a:gd name="T31" fmla="*/ 2147483647 h 11496"/>
              <a:gd name="T32" fmla="*/ 2147483647 w 30720"/>
              <a:gd name="T33" fmla="*/ 2147483647 h 11496"/>
              <a:gd name="T34" fmla="*/ 2147483647 w 30720"/>
              <a:gd name="T35" fmla="*/ 2147483647 h 11496"/>
              <a:gd name="T36" fmla="*/ 2147483647 w 30720"/>
              <a:gd name="T37" fmla="*/ 2147483647 h 11496"/>
              <a:gd name="T38" fmla="*/ 2147483647 w 30720"/>
              <a:gd name="T39" fmla="*/ 2147483647 h 11496"/>
              <a:gd name="T40" fmla="*/ 2147483647 w 30720"/>
              <a:gd name="T41" fmla="*/ 2147483647 h 11496"/>
              <a:gd name="T42" fmla="*/ 2147483647 w 30720"/>
              <a:gd name="T43" fmla="*/ 2147483647 h 11496"/>
              <a:gd name="T44" fmla="*/ 2147483647 w 30720"/>
              <a:gd name="T45" fmla="*/ 2147483647 h 11496"/>
              <a:gd name="T46" fmla="*/ 2147483647 w 30720"/>
              <a:gd name="T47" fmla="*/ 2147483647 h 11496"/>
              <a:gd name="T48" fmla="*/ 2147483647 w 30720"/>
              <a:gd name="T49" fmla="*/ 2147483647 h 11496"/>
              <a:gd name="T50" fmla="*/ 2147483647 w 30720"/>
              <a:gd name="T51" fmla="*/ 2147483647 h 11496"/>
              <a:gd name="T52" fmla="*/ 2147483647 w 30720"/>
              <a:gd name="T53" fmla="*/ 2147483647 h 11496"/>
              <a:gd name="T54" fmla="*/ 2147483647 w 30720"/>
              <a:gd name="T55" fmla="*/ 2147483647 h 11496"/>
              <a:gd name="T56" fmla="*/ 2147483647 w 30720"/>
              <a:gd name="T57" fmla="*/ 2147483647 h 11496"/>
              <a:gd name="T58" fmla="*/ 2147483647 w 30720"/>
              <a:gd name="T59" fmla="*/ 2147483647 h 11496"/>
              <a:gd name="T60" fmla="*/ 2147483647 w 30720"/>
              <a:gd name="T61" fmla="*/ 2147483647 h 11496"/>
              <a:gd name="T62" fmla="*/ 2147483647 w 30720"/>
              <a:gd name="T63" fmla="*/ 2147483647 h 11496"/>
              <a:gd name="T64" fmla="*/ 2147483647 w 30720"/>
              <a:gd name="T65" fmla="*/ 2147483647 h 11496"/>
              <a:gd name="T66" fmla="*/ 2147483647 w 30720"/>
              <a:gd name="T67" fmla="*/ 2147483647 h 11496"/>
              <a:gd name="T68" fmla="*/ 2147483647 w 30720"/>
              <a:gd name="T69" fmla="*/ 2147483647 h 11496"/>
              <a:gd name="T70" fmla="*/ 2147483647 w 30720"/>
              <a:gd name="T71" fmla="*/ 2147483647 h 11496"/>
              <a:gd name="T72" fmla="*/ 2147483647 w 30720"/>
              <a:gd name="T73" fmla="*/ 2147483647 h 11496"/>
              <a:gd name="T74" fmla="*/ 2147483647 w 30720"/>
              <a:gd name="T75" fmla="*/ 2147483647 h 11496"/>
              <a:gd name="T76" fmla="*/ 2147483647 w 30720"/>
              <a:gd name="T77" fmla="*/ 2147483647 h 11496"/>
              <a:gd name="T78" fmla="*/ 2147483647 w 30720"/>
              <a:gd name="T79" fmla="*/ 2147483647 h 11496"/>
              <a:gd name="T80" fmla="*/ 2147483647 w 30720"/>
              <a:gd name="T81" fmla="*/ 2147483647 h 11496"/>
              <a:gd name="T82" fmla="*/ 2147483647 w 30720"/>
              <a:gd name="T83" fmla="*/ 2147483647 h 11496"/>
              <a:gd name="T84" fmla="*/ 2147483647 w 30720"/>
              <a:gd name="T85" fmla="*/ 2147483647 h 11496"/>
              <a:gd name="T86" fmla="*/ 2147483647 w 30720"/>
              <a:gd name="T87" fmla="*/ 2147483647 h 11496"/>
              <a:gd name="T88" fmla="*/ 2147483647 w 30720"/>
              <a:gd name="T89" fmla="*/ 2147483647 h 11496"/>
              <a:gd name="T90" fmla="*/ 2147483647 w 30720"/>
              <a:gd name="T91" fmla="*/ 2147483647 h 11496"/>
              <a:gd name="T92" fmla="*/ 2147483647 w 30720"/>
              <a:gd name="T93" fmla="*/ 2147483647 h 11496"/>
              <a:gd name="T94" fmla="*/ 2147483647 w 30720"/>
              <a:gd name="T95" fmla="*/ 2147483647 h 11496"/>
              <a:gd name="T96" fmla="*/ 2147483647 w 30720"/>
              <a:gd name="T97" fmla="*/ 2147483647 h 11496"/>
              <a:gd name="T98" fmla="*/ 2147483647 w 30720"/>
              <a:gd name="T99" fmla="*/ 2147483647 h 11496"/>
              <a:gd name="T100" fmla="*/ 2147483647 w 30720"/>
              <a:gd name="T101" fmla="*/ 2147483647 h 11496"/>
              <a:gd name="T102" fmla="*/ 2147483647 w 30720"/>
              <a:gd name="T103" fmla="*/ 2147483647 h 11496"/>
              <a:gd name="T104" fmla="*/ 2147483647 w 30720"/>
              <a:gd name="T105" fmla="*/ 2147483647 h 11496"/>
              <a:gd name="T106" fmla="*/ 2147483647 w 30720"/>
              <a:gd name="T107" fmla="*/ 2147483647 h 11496"/>
              <a:gd name="T108" fmla="*/ 2147483647 w 30720"/>
              <a:gd name="T109" fmla="*/ 2147483647 h 11496"/>
              <a:gd name="T110" fmla="*/ 2147483647 w 30720"/>
              <a:gd name="T111" fmla="*/ 2147483647 h 11496"/>
              <a:gd name="T112" fmla="*/ 2147483647 w 30720"/>
              <a:gd name="T113" fmla="*/ 2147483647 h 11496"/>
              <a:gd name="T114" fmla="*/ 2147483647 w 30720"/>
              <a:gd name="T115" fmla="*/ 2147483647 h 11496"/>
              <a:gd name="T116" fmla="*/ 2147483647 w 30720"/>
              <a:gd name="T117" fmla="*/ 2147483647 h 11496"/>
              <a:gd name="T118" fmla="*/ 2147483647 w 30720"/>
              <a:gd name="T119" fmla="*/ 2147483647 h 11496"/>
              <a:gd name="T120" fmla="*/ 2147483647 w 30720"/>
              <a:gd name="T121" fmla="*/ 2147483647 h 11496"/>
              <a:gd name="T122" fmla="*/ 2147483647 w 30720"/>
              <a:gd name="T123" fmla="*/ 2147483647 h 11496"/>
              <a:gd name="T124" fmla="*/ 2147483647 w 30720"/>
              <a:gd name="T125" fmla="*/ 2147483647 h 1149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30720"/>
              <a:gd name="T190" fmla="*/ 0 h 11496"/>
              <a:gd name="T191" fmla="*/ 30720 w 30720"/>
              <a:gd name="T192" fmla="*/ 11496 h 1149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30720" h="11496">
                <a:moveTo>
                  <a:pt x="29285" y="7403"/>
                </a:moveTo>
                <a:lnTo>
                  <a:pt x="29285" y="7403"/>
                </a:lnTo>
                <a:lnTo>
                  <a:pt x="29232" y="7379"/>
                </a:lnTo>
                <a:lnTo>
                  <a:pt x="29180" y="7357"/>
                </a:lnTo>
                <a:lnTo>
                  <a:pt x="29127" y="7336"/>
                </a:lnTo>
                <a:lnTo>
                  <a:pt x="29073" y="7316"/>
                </a:lnTo>
                <a:lnTo>
                  <a:pt x="29020" y="7298"/>
                </a:lnTo>
                <a:lnTo>
                  <a:pt x="28966" y="7280"/>
                </a:lnTo>
                <a:lnTo>
                  <a:pt x="28913" y="7264"/>
                </a:lnTo>
                <a:lnTo>
                  <a:pt x="28859" y="7251"/>
                </a:lnTo>
                <a:lnTo>
                  <a:pt x="28804" y="7237"/>
                </a:lnTo>
                <a:lnTo>
                  <a:pt x="28750" y="7226"/>
                </a:lnTo>
                <a:lnTo>
                  <a:pt x="28697" y="7216"/>
                </a:lnTo>
                <a:lnTo>
                  <a:pt x="28643" y="7208"/>
                </a:lnTo>
                <a:lnTo>
                  <a:pt x="28589" y="7202"/>
                </a:lnTo>
                <a:lnTo>
                  <a:pt x="28535" y="7198"/>
                </a:lnTo>
                <a:lnTo>
                  <a:pt x="28482" y="7195"/>
                </a:lnTo>
                <a:lnTo>
                  <a:pt x="28429" y="7194"/>
                </a:lnTo>
                <a:lnTo>
                  <a:pt x="28376" y="7194"/>
                </a:lnTo>
                <a:lnTo>
                  <a:pt x="28322" y="7197"/>
                </a:lnTo>
                <a:lnTo>
                  <a:pt x="28269" y="7201"/>
                </a:lnTo>
                <a:lnTo>
                  <a:pt x="28217" y="7207"/>
                </a:lnTo>
                <a:lnTo>
                  <a:pt x="28165" y="7215"/>
                </a:lnTo>
                <a:lnTo>
                  <a:pt x="28113" y="7226"/>
                </a:lnTo>
                <a:lnTo>
                  <a:pt x="28062" y="7238"/>
                </a:lnTo>
                <a:lnTo>
                  <a:pt x="28011" y="7253"/>
                </a:lnTo>
                <a:lnTo>
                  <a:pt x="27960" y="7270"/>
                </a:lnTo>
                <a:lnTo>
                  <a:pt x="27910" y="7289"/>
                </a:lnTo>
                <a:lnTo>
                  <a:pt x="27861" y="7310"/>
                </a:lnTo>
                <a:lnTo>
                  <a:pt x="27812" y="7334"/>
                </a:lnTo>
                <a:lnTo>
                  <a:pt x="27763" y="7360"/>
                </a:lnTo>
                <a:lnTo>
                  <a:pt x="27717" y="7388"/>
                </a:lnTo>
                <a:lnTo>
                  <a:pt x="27670" y="7418"/>
                </a:lnTo>
                <a:lnTo>
                  <a:pt x="27623" y="7452"/>
                </a:lnTo>
                <a:lnTo>
                  <a:pt x="27600" y="7473"/>
                </a:lnTo>
                <a:lnTo>
                  <a:pt x="27578" y="7494"/>
                </a:lnTo>
                <a:lnTo>
                  <a:pt x="27556" y="7516"/>
                </a:lnTo>
                <a:lnTo>
                  <a:pt x="27535" y="7539"/>
                </a:lnTo>
                <a:lnTo>
                  <a:pt x="27515" y="7562"/>
                </a:lnTo>
                <a:lnTo>
                  <a:pt x="27495" y="7586"/>
                </a:lnTo>
                <a:lnTo>
                  <a:pt x="27476" y="7611"/>
                </a:lnTo>
                <a:lnTo>
                  <a:pt x="27457" y="7636"/>
                </a:lnTo>
                <a:lnTo>
                  <a:pt x="27440" y="7662"/>
                </a:lnTo>
                <a:lnTo>
                  <a:pt x="27422" y="7689"/>
                </a:lnTo>
                <a:lnTo>
                  <a:pt x="27405" y="7716"/>
                </a:lnTo>
                <a:lnTo>
                  <a:pt x="27390" y="7743"/>
                </a:lnTo>
                <a:lnTo>
                  <a:pt x="27374" y="7771"/>
                </a:lnTo>
                <a:lnTo>
                  <a:pt x="27360" y="7799"/>
                </a:lnTo>
                <a:lnTo>
                  <a:pt x="27345" y="7827"/>
                </a:lnTo>
                <a:lnTo>
                  <a:pt x="27332" y="7857"/>
                </a:lnTo>
                <a:lnTo>
                  <a:pt x="27319" y="7887"/>
                </a:lnTo>
                <a:lnTo>
                  <a:pt x="27307" y="7916"/>
                </a:lnTo>
                <a:lnTo>
                  <a:pt x="27296" y="7946"/>
                </a:lnTo>
                <a:lnTo>
                  <a:pt x="27286" y="7976"/>
                </a:lnTo>
                <a:lnTo>
                  <a:pt x="27276" y="8006"/>
                </a:lnTo>
                <a:lnTo>
                  <a:pt x="27268" y="8038"/>
                </a:lnTo>
                <a:lnTo>
                  <a:pt x="27260" y="8069"/>
                </a:lnTo>
                <a:lnTo>
                  <a:pt x="27252" y="8099"/>
                </a:lnTo>
                <a:lnTo>
                  <a:pt x="27246" y="8130"/>
                </a:lnTo>
                <a:lnTo>
                  <a:pt x="27241" y="8161"/>
                </a:lnTo>
                <a:lnTo>
                  <a:pt x="27236" y="8193"/>
                </a:lnTo>
                <a:lnTo>
                  <a:pt x="27231" y="8224"/>
                </a:lnTo>
                <a:lnTo>
                  <a:pt x="27228" y="8255"/>
                </a:lnTo>
                <a:lnTo>
                  <a:pt x="27226" y="8286"/>
                </a:lnTo>
                <a:lnTo>
                  <a:pt x="27225" y="8318"/>
                </a:lnTo>
                <a:lnTo>
                  <a:pt x="27224" y="8348"/>
                </a:lnTo>
                <a:lnTo>
                  <a:pt x="27225" y="8379"/>
                </a:lnTo>
                <a:lnTo>
                  <a:pt x="27226" y="8409"/>
                </a:lnTo>
                <a:lnTo>
                  <a:pt x="27228" y="8440"/>
                </a:lnTo>
                <a:lnTo>
                  <a:pt x="27231" y="8471"/>
                </a:lnTo>
                <a:lnTo>
                  <a:pt x="27236" y="8500"/>
                </a:lnTo>
                <a:lnTo>
                  <a:pt x="27241" y="8530"/>
                </a:lnTo>
                <a:lnTo>
                  <a:pt x="27247" y="8559"/>
                </a:lnTo>
                <a:lnTo>
                  <a:pt x="27254" y="8588"/>
                </a:lnTo>
                <a:lnTo>
                  <a:pt x="27263" y="8617"/>
                </a:lnTo>
                <a:lnTo>
                  <a:pt x="27271" y="8645"/>
                </a:lnTo>
                <a:lnTo>
                  <a:pt x="27281" y="8674"/>
                </a:lnTo>
                <a:lnTo>
                  <a:pt x="27293" y="8701"/>
                </a:lnTo>
                <a:lnTo>
                  <a:pt x="27304" y="8728"/>
                </a:lnTo>
                <a:lnTo>
                  <a:pt x="27318" y="8754"/>
                </a:lnTo>
                <a:lnTo>
                  <a:pt x="27331" y="8780"/>
                </a:lnTo>
                <a:lnTo>
                  <a:pt x="27347" y="8805"/>
                </a:lnTo>
                <a:lnTo>
                  <a:pt x="27364" y="8830"/>
                </a:lnTo>
                <a:lnTo>
                  <a:pt x="27381" y="8854"/>
                </a:lnTo>
                <a:lnTo>
                  <a:pt x="27399" y="8876"/>
                </a:lnTo>
                <a:lnTo>
                  <a:pt x="27419" y="8899"/>
                </a:lnTo>
                <a:lnTo>
                  <a:pt x="27440" y="8921"/>
                </a:lnTo>
                <a:lnTo>
                  <a:pt x="27462" y="8943"/>
                </a:lnTo>
                <a:lnTo>
                  <a:pt x="27484" y="8963"/>
                </a:lnTo>
                <a:lnTo>
                  <a:pt x="27509" y="8983"/>
                </a:lnTo>
                <a:lnTo>
                  <a:pt x="27534" y="9001"/>
                </a:lnTo>
                <a:lnTo>
                  <a:pt x="27560" y="9019"/>
                </a:lnTo>
                <a:lnTo>
                  <a:pt x="27589" y="9036"/>
                </a:lnTo>
                <a:lnTo>
                  <a:pt x="27618" y="9052"/>
                </a:lnTo>
                <a:lnTo>
                  <a:pt x="27648" y="9067"/>
                </a:lnTo>
                <a:lnTo>
                  <a:pt x="27679" y="9081"/>
                </a:lnTo>
                <a:lnTo>
                  <a:pt x="27711" y="9094"/>
                </a:lnTo>
                <a:lnTo>
                  <a:pt x="27746" y="9106"/>
                </a:lnTo>
                <a:lnTo>
                  <a:pt x="27734" y="9013"/>
                </a:lnTo>
                <a:lnTo>
                  <a:pt x="27730" y="8964"/>
                </a:lnTo>
                <a:lnTo>
                  <a:pt x="27727" y="8916"/>
                </a:lnTo>
                <a:lnTo>
                  <a:pt x="27724" y="8866"/>
                </a:lnTo>
                <a:lnTo>
                  <a:pt x="27722" y="8816"/>
                </a:lnTo>
                <a:lnTo>
                  <a:pt x="27721" y="8767"/>
                </a:lnTo>
                <a:lnTo>
                  <a:pt x="27721" y="8717"/>
                </a:lnTo>
                <a:lnTo>
                  <a:pt x="27722" y="8667"/>
                </a:lnTo>
                <a:lnTo>
                  <a:pt x="27725" y="8617"/>
                </a:lnTo>
                <a:lnTo>
                  <a:pt x="27729" y="8568"/>
                </a:lnTo>
                <a:lnTo>
                  <a:pt x="27734" y="8519"/>
                </a:lnTo>
                <a:lnTo>
                  <a:pt x="27743" y="8472"/>
                </a:lnTo>
                <a:lnTo>
                  <a:pt x="27752" y="8425"/>
                </a:lnTo>
                <a:lnTo>
                  <a:pt x="27763" y="8378"/>
                </a:lnTo>
                <a:lnTo>
                  <a:pt x="27776" y="8333"/>
                </a:lnTo>
                <a:lnTo>
                  <a:pt x="27783" y="8311"/>
                </a:lnTo>
                <a:lnTo>
                  <a:pt x="27792" y="8289"/>
                </a:lnTo>
                <a:lnTo>
                  <a:pt x="27800" y="8268"/>
                </a:lnTo>
                <a:lnTo>
                  <a:pt x="27809" y="8247"/>
                </a:lnTo>
                <a:lnTo>
                  <a:pt x="27820" y="8226"/>
                </a:lnTo>
                <a:lnTo>
                  <a:pt x="27829" y="8206"/>
                </a:lnTo>
                <a:lnTo>
                  <a:pt x="27840" y="8185"/>
                </a:lnTo>
                <a:lnTo>
                  <a:pt x="27852" y="8167"/>
                </a:lnTo>
                <a:lnTo>
                  <a:pt x="27864" y="8148"/>
                </a:lnTo>
                <a:lnTo>
                  <a:pt x="27877" y="8129"/>
                </a:lnTo>
                <a:lnTo>
                  <a:pt x="27890" y="8112"/>
                </a:lnTo>
                <a:lnTo>
                  <a:pt x="27905" y="8094"/>
                </a:lnTo>
                <a:lnTo>
                  <a:pt x="27921" y="8077"/>
                </a:lnTo>
                <a:lnTo>
                  <a:pt x="27936" y="8061"/>
                </a:lnTo>
                <a:lnTo>
                  <a:pt x="27953" y="8045"/>
                </a:lnTo>
                <a:lnTo>
                  <a:pt x="27970" y="8029"/>
                </a:lnTo>
                <a:lnTo>
                  <a:pt x="27987" y="8015"/>
                </a:lnTo>
                <a:lnTo>
                  <a:pt x="28006" y="8001"/>
                </a:lnTo>
                <a:lnTo>
                  <a:pt x="28026" y="7988"/>
                </a:lnTo>
                <a:lnTo>
                  <a:pt x="28047" y="7975"/>
                </a:lnTo>
                <a:lnTo>
                  <a:pt x="28067" y="7963"/>
                </a:lnTo>
                <a:lnTo>
                  <a:pt x="28089" y="7951"/>
                </a:lnTo>
                <a:lnTo>
                  <a:pt x="28112" y="7941"/>
                </a:lnTo>
                <a:lnTo>
                  <a:pt x="28136" y="7931"/>
                </a:lnTo>
                <a:lnTo>
                  <a:pt x="28160" y="7922"/>
                </a:lnTo>
                <a:lnTo>
                  <a:pt x="28186" y="7914"/>
                </a:lnTo>
                <a:lnTo>
                  <a:pt x="28212" y="7906"/>
                </a:lnTo>
                <a:lnTo>
                  <a:pt x="28240" y="7899"/>
                </a:lnTo>
                <a:lnTo>
                  <a:pt x="28268" y="7893"/>
                </a:lnTo>
                <a:lnTo>
                  <a:pt x="28298" y="7889"/>
                </a:lnTo>
                <a:lnTo>
                  <a:pt x="28328" y="7885"/>
                </a:lnTo>
                <a:lnTo>
                  <a:pt x="28358" y="7880"/>
                </a:lnTo>
                <a:lnTo>
                  <a:pt x="28384" y="7882"/>
                </a:lnTo>
                <a:lnTo>
                  <a:pt x="28410" y="7883"/>
                </a:lnTo>
                <a:lnTo>
                  <a:pt x="28435" y="7884"/>
                </a:lnTo>
                <a:lnTo>
                  <a:pt x="28460" y="7887"/>
                </a:lnTo>
                <a:lnTo>
                  <a:pt x="28485" y="7890"/>
                </a:lnTo>
                <a:lnTo>
                  <a:pt x="28510" y="7893"/>
                </a:lnTo>
                <a:lnTo>
                  <a:pt x="28535" y="7898"/>
                </a:lnTo>
                <a:lnTo>
                  <a:pt x="28559" y="7903"/>
                </a:lnTo>
                <a:lnTo>
                  <a:pt x="28583" y="7909"/>
                </a:lnTo>
                <a:lnTo>
                  <a:pt x="28607" y="7915"/>
                </a:lnTo>
                <a:lnTo>
                  <a:pt x="28630" y="7922"/>
                </a:lnTo>
                <a:lnTo>
                  <a:pt x="28654" y="7929"/>
                </a:lnTo>
                <a:lnTo>
                  <a:pt x="28676" y="7938"/>
                </a:lnTo>
                <a:lnTo>
                  <a:pt x="28699" y="7947"/>
                </a:lnTo>
                <a:lnTo>
                  <a:pt x="28721" y="7956"/>
                </a:lnTo>
                <a:lnTo>
                  <a:pt x="28743" y="7966"/>
                </a:lnTo>
                <a:lnTo>
                  <a:pt x="28765" y="7976"/>
                </a:lnTo>
                <a:lnTo>
                  <a:pt x="28787" y="7988"/>
                </a:lnTo>
                <a:lnTo>
                  <a:pt x="28808" y="7999"/>
                </a:lnTo>
                <a:lnTo>
                  <a:pt x="28828" y="8012"/>
                </a:lnTo>
                <a:lnTo>
                  <a:pt x="28869" y="8038"/>
                </a:lnTo>
                <a:lnTo>
                  <a:pt x="28908" y="8065"/>
                </a:lnTo>
                <a:lnTo>
                  <a:pt x="28945" y="8095"/>
                </a:lnTo>
                <a:lnTo>
                  <a:pt x="28981" y="8126"/>
                </a:lnTo>
                <a:lnTo>
                  <a:pt x="29016" y="8159"/>
                </a:lnTo>
                <a:lnTo>
                  <a:pt x="29048" y="8195"/>
                </a:lnTo>
                <a:lnTo>
                  <a:pt x="29078" y="8231"/>
                </a:lnTo>
                <a:lnTo>
                  <a:pt x="29107" y="8270"/>
                </a:lnTo>
                <a:lnTo>
                  <a:pt x="29134" y="8309"/>
                </a:lnTo>
                <a:lnTo>
                  <a:pt x="29159" y="8351"/>
                </a:lnTo>
                <a:lnTo>
                  <a:pt x="29182" y="8394"/>
                </a:lnTo>
                <a:lnTo>
                  <a:pt x="29202" y="8436"/>
                </a:lnTo>
                <a:lnTo>
                  <a:pt x="29221" y="8481"/>
                </a:lnTo>
                <a:lnTo>
                  <a:pt x="29229" y="8504"/>
                </a:lnTo>
                <a:lnTo>
                  <a:pt x="29238" y="8527"/>
                </a:lnTo>
                <a:lnTo>
                  <a:pt x="29245" y="8551"/>
                </a:lnTo>
                <a:lnTo>
                  <a:pt x="29251" y="8574"/>
                </a:lnTo>
                <a:lnTo>
                  <a:pt x="29257" y="8598"/>
                </a:lnTo>
                <a:lnTo>
                  <a:pt x="29263" y="8621"/>
                </a:lnTo>
                <a:lnTo>
                  <a:pt x="29268" y="8645"/>
                </a:lnTo>
                <a:lnTo>
                  <a:pt x="29272" y="8670"/>
                </a:lnTo>
                <a:lnTo>
                  <a:pt x="29275" y="8694"/>
                </a:lnTo>
                <a:lnTo>
                  <a:pt x="29278" y="8719"/>
                </a:lnTo>
                <a:lnTo>
                  <a:pt x="29280" y="8744"/>
                </a:lnTo>
                <a:lnTo>
                  <a:pt x="29282" y="8769"/>
                </a:lnTo>
                <a:lnTo>
                  <a:pt x="29283" y="8794"/>
                </a:lnTo>
                <a:lnTo>
                  <a:pt x="29283" y="8820"/>
                </a:lnTo>
                <a:lnTo>
                  <a:pt x="29283" y="8845"/>
                </a:lnTo>
                <a:lnTo>
                  <a:pt x="29282" y="8871"/>
                </a:lnTo>
                <a:lnTo>
                  <a:pt x="29280" y="8897"/>
                </a:lnTo>
                <a:lnTo>
                  <a:pt x="29278" y="8922"/>
                </a:lnTo>
                <a:lnTo>
                  <a:pt x="29271" y="8974"/>
                </a:lnTo>
                <a:lnTo>
                  <a:pt x="29262" y="9024"/>
                </a:lnTo>
                <a:lnTo>
                  <a:pt x="29251" y="9074"/>
                </a:lnTo>
                <a:lnTo>
                  <a:pt x="29238" y="9123"/>
                </a:lnTo>
                <a:lnTo>
                  <a:pt x="29223" y="9171"/>
                </a:lnTo>
                <a:lnTo>
                  <a:pt x="29206" y="9219"/>
                </a:lnTo>
                <a:lnTo>
                  <a:pt x="29188" y="9265"/>
                </a:lnTo>
                <a:lnTo>
                  <a:pt x="29167" y="9310"/>
                </a:lnTo>
                <a:lnTo>
                  <a:pt x="29144" y="9355"/>
                </a:lnTo>
                <a:lnTo>
                  <a:pt x="29120" y="9398"/>
                </a:lnTo>
                <a:lnTo>
                  <a:pt x="29094" y="9441"/>
                </a:lnTo>
                <a:lnTo>
                  <a:pt x="29067" y="9481"/>
                </a:lnTo>
                <a:lnTo>
                  <a:pt x="29038" y="9522"/>
                </a:lnTo>
                <a:lnTo>
                  <a:pt x="29006" y="9560"/>
                </a:lnTo>
                <a:lnTo>
                  <a:pt x="28974" y="9599"/>
                </a:lnTo>
                <a:lnTo>
                  <a:pt x="28941" y="9635"/>
                </a:lnTo>
                <a:lnTo>
                  <a:pt x="28905" y="9671"/>
                </a:lnTo>
                <a:lnTo>
                  <a:pt x="28869" y="9704"/>
                </a:lnTo>
                <a:lnTo>
                  <a:pt x="28831" y="9737"/>
                </a:lnTo>
                <a:lnTo>
                  <a:pt x="28792" y="9768"/>
                </a:lnTo>
                <a:lnTo>
                  <a:pt x="28751" y="9798"/>
                </a:lnTo>
                <a:lnTo>
                  <a:pt x="28710" y="9827"/>
                </a:lnTo>
                <a:lnTo>
                  <a:pt x="28666" y="9854"/>
                </a:lnTo>
                <a:lnTo>
                  <a:pt x="28622" y="9879"/>
                </a:lnTo>
                <a:lnTo>
                  <a:pt x="28578" y="9903"/>
                </a:lnTo>
                <a:lnTo>
                  <a:pt x="28532" y="9926"/>
                </a:lnTo>
                <a:lnTo>
                  <a:pt x="28484" y="9946"/>
                </a:lnTo>
                <a:lnTo>
                  <a:pt x="28436" y="9965"/>
                </a:lnTo>
                <a:lnTo>
                  <a:pt x="28387" y="9983"/>
                </a:lnTo>
                <a:lnTo>
                  <a:pt x="28337" y="9999"/>
                </a:lnTo>
                <a:lnTo>
                  <a:pt x="28287" y="10013"/>
                </a:lnTo>
                <a:lnTo>
                  <a:pt x="28236" y="10025"/>
                </a:lnTo>
                <a:lnTo>
                  <a:pt x="28189" y="10031"/>
                </a:lnTo>
                <a:lnTo>
                  <a:pt x="28143" y="10035"/>
                </a:lnTo>
                <a:lnTo>
                  <a:pt x="28098" y="10038"/>
                </a:lnTo>
                <a:lnTo>
                  <a:pt x="28052" y="10040"/>
                </a:lnTo>
                <a:lnTo>
                  <a:pt x="28006" y="10041"/>
                </a:lnTo>
                <a:lnTo>
                  <a:pt x="27960" y="10040"/>
                </a:lnTo>
                <a:lnTo>
                  <a:pt x="27915" y="10039"/>
                </a:lnTo>
                <a:lnTo>
                  <a:pt x="27870" y="10036"/>
                </a:lnTo>
                <a:lnTo>
                  <a:pt x="27825" y="10033"/>
                </a:lnTo>
                <a:lnTo>
                  <a:pt x="27780" y="10028"/>
                </a:lnTo>
                <a:lnTo>
                  <a:pt x="27735" y="10021"/>
                </a:lnTo>
                <a:lnTo>
                  <a:pt x="27691" y="10014"/>
                </a:lnTo>
                <a:lnTo>
                  <a:pt x="27647" y="10005"/>
                </a:lnTo>
                <a:lnTo>
                  <a:pt x="27602" y="9995"/>
                </a:lnTo>
                <a:lnTo>
                  <a:pt x="27559" y="9984"/>
                </a:lnTo>
                <a:lnTo>
                  <a:pt x="27516" y="9972"/>
                </a:lnTo>
                <a:lnTo>
                  <a:pt x="27473" y="9958"/>
                </a:lnTo>
                <a:lnTo>
                  <a:pt x="27430" y="9943"/>
                </a:lnTo>
                <a:lnTo>
                  <a:pt x="27388" y="9928"/>
                </a:lnTo>
                <a:lnTo>
                  <a:pt x="27346" y="9910"/>
                </a:lnTo>
                <a:lnTo>
                  <a:pt x="27305" y="9891"/>
                </a:lnTo>
                <a:lnTo>
                  <a:pt x="27265" y="9871"/>
                </a:lnTo>
                <a:lnTo>
                  <a:pt x="27224" y="9850"/>
                </a:lnTo>
                <a:lnTo>
                  <a:pt x="27185" y="9828"/>
                </a:lnTo>
                <a:lnTo>
                  <a:pt x="27145" y="9803"/>
                </a:lnTo>
                <a:lnTo>
                  <a:pt x="27107" y="9778"/>
                </a:lnTo>
                <a:lnTo>
                  <a:pt x="27068" y="9751"/>
                </a:lnTo>
                <a:lnTo>
                  <a:pt x="27031" y="9723"/>
                </a:lnTo>
                <a:lnTo>
                  <a:pt x="26994" y="9693"/>
                </a:lnTo>
                <a:lnTo>
                  <a:pt x="26958" y="9662"/>
                </a:lnTo>
                <a:lnTo>
                  <a:pt x="26922" y="9630"/>
                </a:lnTo>
                <a:lnTo>
                  <a:pt x="26888" y="9597"/>
                </a:lnTo>
                <a:lnTo>
                  <a:pt x="26854" y="9559"/>
                </a:lnTo>
                <a:lnTo>
                  <a:pt x="26821" y="9521"/>
                </a:lnTo>
                <a:lnTo>
                  <a:pt x="26790" y="9482"/>
                </a:lnTo>
                <a:lnTo>
                  <a:pt x="26761" y="9443"/>
                </a:lnTo>
                <a:lnTo>
                  <a:pt x="26732" y="9403"/>
                </a:lnTo>
                <a:lnTo>
                  <a:pt x="26705" y="9364"/>
                </a:lnTo>
                <a:lnTo>
                  <a:pt x="26679" y="9323"/>
                </a:lnTo>
                <a:lnTo>
                  <a:pt x="26655" y="9282"/>
                </a:lnTo>
                <a:lnTo>
                  <a:pt x="26631" y="9241"/>
                </a:lnTo>
                <a:lnTo>
                  <a:pt x="26609" y="9199"/>
                </a:lnTo>
                <a:lnTo>
                  <a:pt x="26588" y="9157"/>
                </a:lnTo>
                <a:lnTo>
                  <a:pt x="26568" y="9115"/>
                </a:lnTo>
                <a:lnTo>
                  <a:pt x="26551" y="9073"/>
                </a:lnTo>
                <a:lnTo>
                  <a:pt x="26533" y="9029"/>
                </a:lnTo>
                <a:lnTo>
                  <a:pt x="26517" y="8987"/>
                </a:lnTo>
                <a:lnTo>
                  <a:pt x="26503" y="8943"/>
                </a:lnTo>
                <a:lnTo>
                  <a:pt x="26489" y="8900"/>
                </a:lnTo>
                <a:lnTo>
                  <a:pt x="26477" y="8857"/>
                </a:lnTo>
                <a:lnTo>
                  <a:pt x="26466" y="8812"/>
                </a:lnTo>
                <a:lnTo>
                  <a:pt x="26456" y="8768"/>
                </a:lnTo>
                <a:lnTo>
                  <a:pt x="26448" y="8723"/>
                </a:lnTo>
                <a:lnTo>
                  <a:pt x="26440" y="8680"/>
                </a:lnTo>
                <a:lnTo>
                  <a:pt x="26434" y="8635"/>
                </a:lnTo>
                <a:lnTo>
                  <a:pt x="26429" y="8590"/>
                </a:lnTo>
                <a:lnTo>
                  <a:pt x="26425" y="8546"/>
                </a:lnTo>
                <a:lnTo>
                  <a:pt x="26422" y="8501"/>
                </a:lnTo>
                <a:lnTo>
                  <a:pt x="26421" y="8456"/>
                </a:lnTo>
                <a:lnTo>
                  <a:pt x="26419" y="8412"/>
                </a:lnTo>
                <a:lnTo>
                  <a:pt x="26419" y="8368"/>
                </a:lnTo>
                <a:lnTo>
                  <a:pt x="26422" y="8323"/>
                </a:lnTo>
                <a:lnTo>
                  <a:pt x="26425" y="8278"/>
                </a:lnTo>
                <a:lnTo>
                  <a:pt x="26428" y="8233"/>
                </a:lnTo>
                <a:lnTo>
                  <a:pt x="26433" y="8189"/>
                </a:lnTo>
                <a:lnTo>
                  <a:pt x="26439" y="8145"/>
                </a:lnTo>
                <a:lnTo>
                  <a:pt x="26445" y="8100"/>
                </a:lnTo>
                <a:lnTo>
                  <a:pt x="26454" y="8056"/>
                </a:lnTo>
                <a:lnTo>
                  <a:pt x="26463" y="8013"/>
                </a:lnTo>
                <a:lnTo>
                  <a:pt x="26473" y="7969"/>
                </a:lnTo>
                <a:lnTo>
                  <a:pt x="26484" y="7925"/>
                </a:lnTo>
                <a:lnTo>
                  <a:pt x="26497" y="7882"/>
                </a:lnTo>
                <a:lnTo>
                  <a:pt x="26509" y="7839"/>
                </a:lnTo>
                <a:lnTo>
                  <a:pt x="26524" y="7796"/>
                </a:lnTo>
                <a:lnTo>
                  <a:pt x="26539" y="7754"/>
                </a:lnTo>
                <a:lnTo>
                  <a:pt x="26555" y="7711"/>
                </a:lnTo>
                <a:lnTo>
                  <a:pt x="26571" y="7669"/>
                </a:lnTo>
                <a:lnTo>
                  <a:pt x="26590" y="7628"/>
                </a:lnTo>
                <a:lnTo>
                  <a:pt x="26609" y="7587"/>
                </a:lnTo>
                <a:lnTo>
                  <a:pt x="26629" y="7546"/>
                </a:lnTo>
                <a:lnTo>
                  <a:pt x="26650" y="7506"/>
                </a:lnTo>
                <a:lnTo>
                  <a:pt x="26671" y="7465"/>
                </a:lnTo>
                <a:lnTo>
                  <a:pt x="26694" y="7426"/>
                </a:lnTo>
                <a:lnTo>
                  <a:pt x="26718" y="7387"/>
                </a:lnTo>
                <a:lnTo>
                  <a:pt x="26743" y="7349"/>
                </a:lnTo>
                <a:lnTo>
                  <a:pt x="26768" y="7310"/>
                </a:lnTo>
                <a:lnTo>
                  <a:pt x="26795" y="7273"/>
                </a:lnTo>
                <a:lnTo>
                  <a:pt x="26822" y="7236"/>
                </a:lnTo>
                <a:lnTo>
                  <a:pt x="26850" y="7200"/>
                </a:lnTo>
                <a:lnTo>
                  <a:pt x="26880" y="7163"/>
                </a:lnTo>
                <a:lnTo>
                  <a:pt x="26910" y="7128"/>
                </a:lnTo>
                <a:lnTo>
                  <a:pt x="26940" y="7094"/>
                </a:lnTo>
                <a:lnTo>
                  <a:pt x="26971" y="7060"/>
                </a:lnTo>
                <a:lnTo>
                  <a:pt x="27005" y="7027"/>
                </a:lnTo>
                <a:lnTo>
                  <a:pt x="27038" y="6994"/>
                </a:lnTo>
                <a:lnTo>
                  <a:pt x="27071" y="6962"/>
                </a:lnTo>
                <a:lnTo>
                  <a:pt x="27107" y="6933"/>
                </a:lnTo>
                <a:lnTo>
                  <a:pt x="27141" y="6906"/>
                </a:lnTo>
                <a:lnTo>
                  <a:pt x="27176" y="6880"/>
                </a:lnTo>
                <a:lnTo>
                  <a:pt x="27212" y="6854"/>
                </a:lnTo>
                <a:lnTo>
                  <a:pt x="27248" y="6829"/>
                </a:lnTo>
                <a:lnTo>
                  <a:pt x="27285" y="6805"/>
                </a:lnTo>
                <a:lnTo>
                  <a:pt x="27321" y="6782"/>
                </a:lnTo>
                <a:lnTo>
                  <a:pt x="27357" y="6761"/>
                </a:lnTo>
                <a:lnTo>
                  <a:pt x="27395" y="6740"/>
                </a:lnTo>
                <a:lnTo>
                  <a:pt x="27432" y="6719"/>
                </a:lnTo>
                <a:lnTo>
                  <a:pt x="27470" y="6699"/>
                </a:lnTo>
                <a:lnTo>
                  <a:pt x="27508" y="6681"/>
                </a:lnTo>
                <a:lnTo>
                  <a:pt x="27546" y="6663"/>
                </a:lnTo>
                <a:lnTo>
                  <a:pt x="27584" y="6646"/>
                </a:lnTo>
                <a:lnTo>
                  <a:pt x="27623" y="6630"/>
                </a:lnTo>
                <a:lnTo>
                  <a:pt x="27662" y="6615"/>
                </a:lnTo>
                <a:lnTo>
                  <a:pt x="27701" y="6600"/>
                </a:lnTo>
                <a:lnTo>
                  <a:pt x="27741" y="6587"/>
                </a:lnTo>
                <a:lnTo>
                  <a:pt x="27780" y="6573"/>
                </a:lnTo>
                <a:lnTo>
                  <a:pt x="27820" y="6562"/>
                </a:lnTo>
                <a:lnTo>
                  <a:pt x="27859" y="6550"/>
                </a:lnTo>
                <a:lnTo>
                  <a:pt x="27899" y="6540"/>
                </a:lnTo>
                <a:lnTo>
                  <a:pt x="27939" y="6531"/>
                </a:lnTo>
                <a:lnTo>
                  <a:pt x="27980" y="6521"/>
                </a:lnTo>
                <a:lnTo>
                  <a:pt x="28020" y="6514"/>
                </a:lnTo>
                <a:lnTo>
                  <a:pt x="28060" y="6507"/>
                </a:lnTo>
                <a:lnTo>
                  <a:pt x="28101" y="6499"/>
                </a:lnTo>
                <a:lnTo>
                  <a:pt x="28141" y="6494"/>
                </a:lnTo>
                <a:lnTo>
                  <a:pt x="28182" y="6489"/>
                </a:lnTo>
                <a:lnTo>
                  <a:pt x="28223" y="6485"/>
                </a:lnTo>
                <a:lnTo>
                  <a:pt x="28264" y="6482"/>
                </a:lnTo>
                <a:lnTo>
                  <a:pt x="28305" y="6480"/>
                </a:lnTo>
                <a:lnTo>
                  <a:pt x="28345" y="6478"/>
                </a:lnTo>
                <a:lnTo>
                  <a:pt x="28387" y="6477"/>
                </a:lnTo>
                <a:lnTo>
                  <a:pt x="28428" y="6477"/>
                </a:lnTo>
                <a:lnTo>
                  <a:pt x="28468" y="6477"/>
                </a:lnTo>
                <a:lnTo>
                  <a:pt x="28510" y="6479"/>
                </a:lnTo>
                <a:lnTo>
                  <a:pt x="28550" y="6481"/>
                </a:lnTo>
                <a:lnTo>
                  <a:pt x="28592" y="6483"/>
                </a:lnTo>
                <a:lnTo>
                  <a:pt x="28633" y="6486"/>
                </a:lnTo>
                <a:lnTo>
                  <a:pt x="28673" y="6490"/>
                </a:lnTo>
                <a:lnTo>
                  <a:pt x="28715" y="6495"/>
                </a:lnTo>
                <a:lnTo>
                  <a:pt x="28756" y="6501"/>
                </a:lnTo>
                <a:lnTo>
                  <a:pt x="28796" y="6508"/>
                </a:lnTo>
                <a:lnTo>
                  <a:pt x="28837" y="6514"/>
                </a:lnTo>
                <a:lnTo>
                  <a:pt x="28877" y="6522"/>
                </a:lnTo>
                <a:lnTo>
                  <a:pt x="28918" y="6531"/>
                </a:lnTo>
                <a:lnTo>
                  <a:pt x="28959" y="6540"/>
                </a:lnTo>
                <a:lnTo>
                  <a:pt x="28999" y="6549"/>
                </a:lnTo>
                <a:lnTo>
                  <a:pt x="29040" y="6560"/>
                </a:lnTo>
                <a:lnTo>
                  <a:pt x="29079" y="6571"/>
                </a:lnTo>
                <a:lnTo>
                  <a:pt x="29119" y="6584"/>
                </a:lnTo>
                <a:lnTo>
                  <a:pt x="29159" y="6596"/>
                </a:lnTo>
                <a:lnTo>
                  <a:pt x="29199" y="6610"/>
                </a:lnTo>
                <a:lnTo>
                  <a:pt x="29239" y="6623"/>
                </a:lnTo>
                <a:lnTo>
                  <a:pt x="29277" y="6638"/>
                </a:lnTo>
                <a:lnTo>
                  <a:pt x="29317" y="6653"/>
                </a:lnTo>
                <a:lnTo>
                  <a:pt x="29355" y="6669"/>
                </a:lnTo>
                <a:lnTo>
                  <a:pt x="29395" y="6686"/>
                </a:lnTo>
                <a:lnTo>
                  <a:pt x="29432" y="6703"/>
                </a:lnTo>
                <a:lnTo>
                  <a:pt x="29471" y="6721"/>
                </a:lnTo>
                <a:lnTo>
                  <a:pt x="29509" y="6740"/>
                </a:lnTo>
                <a:lnTo>
                  <a:pt x="29547" y="6759"/>
                </a:lnTo>
                <a:lnTo>
                  <a:pt x="29584" y="6778"/>
                </a:lnTo>
                <a:lnTo>
                  <a:pt x="29619" y="6799"/>
                </a:lnTo>
                <a:lnTo>
                  <a:pt x="29652" y="6819"/>
                </a:lnTo>
                <a:lnTo>
                  <a:pt x="29685" y="6841"/>
                </a:lnTo>
                <a:lnTo>
                  <a:pt x="29717" y="6863"/>
                </a:lnTo>
                <a:lnTo>
                  <a:pt x="29750" y="6884"/>
                </a:lnTo>
                <a:lnTo>
                  <a:pt x="29781" y="6906"/>
                </a:lnTo>
                <a:lnTo>
                  <a:pt x="29812" y="6929"/>
                </a:lnTo>
                <a:lnTo>
                  <a:pt x="29842" y="6953"/>
                </a:lnTo>
                <a:lnTo>
                  <a:pt x="29873" y="6977"/>
                </a:lnTo>
                <a:lnTo>
                  <a:pt x="29902" y="7001"/>
                </a:lnTo>
                <a:lnTo>
                  <a:pt x="29931" y="7025"/>
                </a:lnTo>
                <a:lnTo>
                  <a:pt x="29959" y="7050"/>
                </a:lnTo>
                <a:lnTo>
                  <a:pt x="29987" y="7075"/>
                </a:lnTo>
                <a:lnTo>
                  <a:pt x="30014" y="7101"/>
                </a:lnTo>
                <a:lnTo>
                  <a:pt x="30041" y="7127"/>
                </a:lnTo>
                <a:lnTo>
                  <a:pt x="30067" y="7153"/>
                </a:lnTo>
                <a:lnTo>
                  <a:pt x="30118" y="7207"/>
                </a:lnTo>
                <a:lnTo>
                  <a:pt x="30167" y="7261"/>
                </a:lnTo>
                <a:lnTo>
                  <a:pt x="30213" y="7317"/>
                </a:lnTo>
                <a:lnTo>
                  <a:pt x="30258" y="7376"/>
                </a:lnTo>
                <a:lnTo>
                  <a:pt x="30300" y="7434"/>
                </a:lnTo>
                <a:lnTo>
                  <a:pt x="30341" y="7494"/>
                </a:lnTo>
                <a:lnTo>
                  <a:pt x="30379" y="7555"/>
                </a:lnTo>
                <a:lnTo>
                  <a:pt x="30415" y="7617"/>
                </a:lnTo>
                <a:lnTo>
                  <a:pt x="30449" y="7680"/>
                </a:lnTo>
                <a:lnTo>
                  <a:pt x="30482" y="7744"/>
                </a:lnTo>
                <a:lnTo>
                  <a:pt x="30512" y="7809"/>
                </a:lnTo>
                <a:lnTo>
                  <a:pt x="30540" y="7874"/>
                </a:lnTo>
                <a:lnTo>
                  <a:pt x="30566" y="7941"/>
                </a:lnTo>
                <a:lnTo>
                  <a:pt x="30590" y="8007"/>
                </a:lnTo>
                <a:lnTo>
                  <a:pt x="30612" y="8075"/>
                </a:lnTo>
                <a:lnTo>
                  <a:pt x="30632" y="8144"/>
                </a:lnTo>
                <a:lnTo>
                  <a:pt x="30649" y="8212"/>
                </a:lnTo>
                <a:lnTo>
                  <a:pt x="30665" y="8282"/>
                </a:lnTo>
                <a:lnTo>
                  <a:pt x="30678" y="8352"/>
                </a:lnTo>
                <a:lnTo>
                  <a:pt x="30691" y="8423"/>
                </a:lnTo>
                <a:lnTo>
                  <a:pt x="30700" y="8493"/>
                </a:lnTo>
                <a:lnTo>
                  <a:pt x="30709" y="8565"/>
                </a:lnTo>
                <a:lnTo>
                  <a:pt x="30714" y="8636"/>
                </a:lnTo>
                <a:lnTo>
                  <a:pt x="30718" y="8708"/>
                </a:lnTo>
                <a:lnTo>
                  <a:pt x="30720" y="8780"/>
                </a:lnTo>
                <a:lnTo>
                  <a:pt x="30720" y="8853"/>
                </a:lnTo>
                <a:lnTo>
                  <a:pt x="30718" y="8924"/>
                </a:lnTo>
                <a:lnTo>
                  <a:pt x="30714" y="8996"/>
                </a:lnTo>
                <a:lnTo>
                  <a:pt x="30708" y="9068"/>
                </a:lnTo>
                <a:lnTo>
                  <a:pt x="30700" y="9141"/>
                </a:lnTo>
                <a:lnTo>
                  <a:pt x="30690" y="9213"/>
                </a:lnTo>
                <a:lnTo>
                  <a:pt x="30678" y="9284"/>
                </a:lnTo>
                <a:lnTo>
                  <a:pt x="30665" y="9355"/>
                </a:lnTo>
                <a:lnTo>
                  <a:pt x="30649" y="9427"/>
                </a:lnTo>
                <a:lnTo>
                  <a:pt x="30632" y="9498"/>
                </a:lnTo>
                <a:lnTo>
                  <a:pt x="30612" y="9569"/>
                </a:lnTo>
                <a:lnTo>
                  <a:pt x="30590" y="9638"/>
                </a:lnTo>
                <a:lnTo>
                  <a:pt x="30567" y="9708"/>
                </a:lnTo>
                <a:lnTo>
                  <a:pt x="30542" y="9777"/>
                </a:lnTo>
                <a:lnTo>
                  <a:pt x="30515" y="9845"/>
                </a:lnTo>
                <a:lnTo>
                  <a:pt x="30486" y="9913"/>
                </a:lnTo>
                <a:lnTo>
                  <a:pt x="30456" y="9981"/>
                </a:lnTo>
                <a:lnTo>
                  <a:pt x="30422" y="10047"/>
                </a:lnTo>
                <a:lnTo>
                  <a:pt x="30388" y="10113"/>
                </a:lnTo>
                <a:lnTo>
                  <a:pt x="30351" y="10177"/>
                </a:lnTo>
                <a:lnTo>
                  <a:pt x="30313" y="10242"/>
                </a:lnTo>
                <a:lnTo>
                  <a:pt x="30273" y="10304"/>
                </a:lnTo>
                <a:lnTo>
                  <a:pt x="30231" y="10367"/>
                </a:lnTo>
                <a:lnTo>
                  <a:pt x="30187" y="10428"/>
                </a:lnTo>
                <a:lnTo>
                  <a:pt x="30141" y="10488"/>
                </a:lnTo>
                <a:lnTo>
                  <a:pt x="30094" y="10547"/>
                </a:lnTo>
                <a:lnTo>
                  <a:pt x="30044" y="10604"/>
                </a:lnTo>
                <a:lnTo>
                  <a:pt x="29993" y="10660"/>
                </a:lnTo>
                <a:lnTo>
                  <a:pt x="29940" y="10715"/>
                </a:lnTo>
                <a:lnTo>
                  <a:pt x="29886" y="10770"/>
                </a:lnTo>
                <a:lnTo>
                  <a:pt x="29829" y="10822"/>
                </a:lnTo>
                <a:lnTo>
                  <a:pt x="29775" y="10867"/>
                </a:lnTo>
                <a:lnTo>
                  <a:pt x="29719" y="10911"/>
                </a:lnTo>
                <a:lnTo>
                  <a:pt x="29662" y="10953"/>
                </a:lnTo>
                <a:lnTo>
                  <a:pt x="29605" y="10993"/>
                </a:lnTo>
                <a:lnTo>
                  <a:pt x="29548" y="11032"/>
                </a:lnTo>
                <a:lnTo>
                  <a:pt x="29489" y="11068"/>
                </a:lnTo>
                <a:lnTo>
                  <a:pt x="29431" y="11105"/>
                </a:lnTo>
                <a:lnTo>
                  <a:pt x="29372" y="11138"/>
                </a:lnTo>
                <a:lnTo>
                  <a:pt x="29311" y="11170"/>
                </a:lnTo>
                <a:lnTo>
                  <a:pt x="29251" y="11201"/>
                </a:lnTo>
                <a:lnTo>
                  <a:pt x="29191" y="11231"/>
                </a:lnTo>
                <a:lnTo>
                  <a:pt x="29129" y="11259"/>
                </a:lnTo>
                <a:lnTo>
                  <a:pt x="29068" y="11285"/>
                </a:lnTo>
                <a:lnTo>
                  <a:pt x="29005" y="11310"/>
                </a:lnTo>
                <a:lnTo>
                  <a:pt x="28943" y="11333"/>
                </a:lnTo>
                <a:lnTo>
                  <a:pt x="28880" y="11353"/>
                </a:lnTo>
                <a:lnTo>
                  <a:pt x="28817" y="11374"/>
                </a:lnTo>
                <a:lnTo>
                  <a:pt x="28753" y="11392"/>
                </a:lnTo>
                <a:lnTo>
                  <a:pt x="28689" y="11410"/>
                </a:lnTo>
                <a:lnTo>
                  <a:pt x="28625" y="11424"/>
                </a:lnTo>
                <a:lnTo>
                  <a:pt x="28561" y="11439"/>
                </a:lnTo>
                <a:lnTo>
                  <a:pt x="28496" y="11451"/>
                </a:lnTo>
                <a:lnTo>
                  <a:pt x="28431" y="11462"/>
                </a:lnTo>
                <a:lnTo>
                  <a:pt x="28366" y="11471"/>
                </a:lnTo>
                <a:lnTo>
                  <a:pt x="28301" y="11479"/>
                </a:lnTo>
                <a:lnTo>
                  <a:pt x="28236" y="11486"/>
                </a:lnTo>
                <a:lnTo>
                  <a:pt x="28170" y="11490"/>
                </a:lnTo>
                <a:lnTo>
                  <a:pt x="28105" y="11494"/>
                </a:lnTo>
                <a:lnTo>
                  <a:pt x="28039" y="11496"/>
                </a:lnTo>
                <a:lnTo>
                  <a:pt x="27974" y="11496"/>
                </a:lnTo>
                <a:lnTo>
                  <a:pt x="27908" y="11495"/>
                </a:lnTo>
                <a:lnTo>
                  <a:pt x="27843" y="11493"/>
                </a:lnTo>
                <a:lnTo>
                  <a:pt x="27777" y="11489"/>
                </a:lnTo>
                <a:lnTo>
                  <a:pt x="27711" y="11484"/>
                </a:lnTo>
                <a:lnTo>
                  <a:pt x="27646" y="11476"/>
                </a:lnTo>
                <a:lnTo>
                  <a:pt x="27580" y="11468"/>
                </a:lnTo>
                <a:lnTo>
                  <a:pt x="27516" y="11459"/>
                </a:lnTo>
                <a:lnTo>
                  <a:pt x="27450" y="11447"/>
                </a:lnTo>
                <a:lnTo>
                  <a:pt x="27386" y="11435"/>
                </a:lnTo>
                <a:lnTo>
                  <a:pt x="27320" y="11421"/>
                </a:lnTo>
                <a:lnTo>
                  <a:pt x="27255" y="11405"/>
                </a:lnTo>
                <a:lnTo>
                  <a:pt x="27192" y="11389"/>
                </a:lnTo>
                <a:lnTo>
                  <a:pt x="27127" y="11371"/>
                </a:lnTo>
                <a:lnTo>
                  <a:pt x="27064" y="11351"/>
                </a:lnTo>
                <a:lnTo>
                  <a:pt x="27000" y="11331"/>
                </a:lnTo>
                <a:lnTo>
                  <a:pt x="26937" y="11308"/>
                </a:lnTo>
                <a:lnTo>
                  <a:pt x="26874" y="11284"/>
                </a:lnTo>
                <a:lnTo>
                  <a:pt x="26812" y="11259"/>
                </a:lnTo>
                <a:lnTo>
                  <a:pt x="26751" y="11233"/>
                </a:lnTo>
                <a:lnTo>
                  <a:pt x="26689" y="11205"/>
                </a:lnTo>
                <a:lnTo>
                  <a:pt x="26628" y="11175"/>
                </a:lnTo>
                <a:lnTo>
                  <a:pt x="26567" y="11144"/>
                </a:lnTo>
                <a:lnTo>
                  <a:pt x="26507" y="11113"/>
                </a:lnTo>
                <a:lnTo>
                  <a:pt x="26448" y="11080"/>
                </a:lnTo>
                <a:lnTo>
                  <a:pt x="26388" y="11044"/>
                </a:lnTo>
                <a:lnTo>
                  <a:pt x="26330" y="11009"/>
                </a:lnTo>
                <a:lnTo>
                  <a:pt x="26272" y="10971"/>
                </a:lnTo>
                <a:lnTo>
                  <a:pt x="26214" y="10933"/>
                </a:lnTo>
                <a:lnTo>
                  <a:pt x="26158" y="10892"/>
                </a:lnTo>
                <a:lnTo>
                  <a:pt x="26102" y="10852"/>
                </a:lnTo>
                <a:lnTo>
                  <a:pt x="26047" y="10809"/>
                </a:lnTo>
                <a:lnTo>
                  <a:pt x="25992" y="10765"/>
                </a:lnTo>
                <a:lnTo>
                  <a:pt x="25937" y="10720"/>
                </a:lnTo>
                <a:lnTo>
                  <a:pt x="25884" y="10673"/>
                </a:lnTo>
                <a:lnTo>
                  <a:pt x="25840" y="10644"/>
                </a:lnTo>
                <a:lnTo>
                  <a:pt x="25797" y="10618"/>
                </a:lnTo>
                <a:lnTo>
                  <a:pt x="25756" y="10593"/>
                </a:lnTo>
                <a:lnTo>
                  <a:pt x="25718" y="10571"/>
                </a:lnTo>
                <a:lnTo>
                  <a:pt x="25681" y="10551"/>
                </a:lnTo>
                <a:lnTo>
                  <a:pt x="25646" y="10533"/>
                </a:lnTo>
                <a:lnTo>
                  <a:pt x="25613" y="10518"/>
                </a:lnTo>
                <a:lnTo>
                  <a:pt x="25581" y="10503"/>
                </a:lnTo>
                <a:lnTo>
                  <a:pt x="25550" y="10492"/>
                </a:lnTo>
                <a:lnTo>
                  <a:pt x="25521" y="10480"/>
                </a:lnTo>
                <a:lnTo>
                  <a:pt x="25493" y="10472"/>
                </a:lnTo>
                <a:lnTo>
                  <a:pt x="25466" y="10464"/>
                </a:lnTo>
                <a:lnTo>
                  <a:pt x="25440" y="10457"/>
                </a:lnTo>
                <a:lnTo>
                  <a:pt x="25414" y="10452"/>
                </a:lnTo>
                <a:lnTo>
                  <a:pt x="25389" y="10448"/>
                </a:lnTo>
                <a:lnTo>
                  <a:pt x="25364" y="10445"/>
                </a:lnTo>
                <a:lnTo>
                  <a:pt x="3051" y="10445"/>
                </a:lnTo>
                <a:lnTo>
                  <a:pt x="2972" y="10444"/>
                </a:lnTo>
                <a:lnTo>
                  <a:pt x="2894" y="10442"/>
                </a:lnTo>
                <a:lnTo>
                  <a:pt x="2816" y="10437"/>
                </a:lnTo>
                <a:lnTo>
                  <a:pt x="2739" y="10429"/>
                </a:lnTo>
                <a:lnTo>
                  <a:pt x="2662" y="10421"/>
                </a:lnTo>
                <a:lnTo>
                  <a:pt x="2586" y="10411"/>
                </a:lnTo>
                <a:lnTo>
                  <a:pt x="2511" y="10398"/>
                </a:lnTo>
                <a:lnTo>
                  <a:pt x="2436" y="10383"/>
                </a:lnTo>
                <a:lnTo>
                  <a:pt x="2362" y="10367"/>
                </a:lnTo>
                <a:lnTo>
                  <a:pt x="2288" y="10349"/>
                </a:lnTo>
                <a:lnTo>
                  <a:pt x="2215" y="10329"/>
                </a:lnTo>
                <a:lnTo>
                  <a:pt x="2143" y="10309"/>
                </a:lnTo>
                <a:lnTo>
                  <a:pt x="2073" y="10285"/>
                </a:lnTo>
                <a:lnTo>
                  <a:pt x="2002" y="10261"/>
                </a:lnTo>
                <a:lnTo>
                  <a:pt x="1932" y="10234"/>
                </a:lnTo>
                <a:lnTo>
                  <a:pt x="1863" y="10205"/>
                </a:lnTo>
                <a:lnTo>
                  <a:pt x="1795" y="10176"/>
                </a:lnTo>
                <a:lnTo>
                  <a:pt x="1728" y="10144"/>
                </a:lnTo>
                <a:lnTo>
                  <a:pt x="1661" y="10112"/>
                </a:lnTo>
                <a:lnTo>
                  <a:pt x="1597" y="10077"/>
                </a:lnTo>
                <a:lnTo>
                  <a:pt x="1532" y="10041"/>
                </a:lnTo>
                <a:lnTo>
                  <a:pt x="1469" y="10004"/>
                </a:lnTo>
                <a:lnTo>
                  <a:pt x="1406" y="9965"/>
                </a:lnTo>
                <a:lnTo>
                  <a:pt x="1345" y="9924"/>
                </a:lnTo>
                <a:lnTo>
                  <a:pt x="1285" y="9883"/>
                </a:lnTo>
                <a:lnTo>
                  <a:pt x="1225" y="9839"/>
                </a:lnTo>
                <a:lnTo>
                  <a:pt x="1167" y="9794"/>
                </a:lnTo>
                <a:lnTo>
                  <a:pt x="1110" y="9749"/>
                </a:lnTo>
                <a:lnTo>
                  <a:pt x="1055" y="9702"/>
                </a:lnTo>
                <a:lnTo>
                  <a:pt x="999" y="9653"/>
                </a:lnTo>
                <a:lnTo>
                  <a:pt x="945" y="9603"/>
                </a:lnTo>
                <a:lnTo>
                  <a:pt x="893" y="9552"/>
                </a:lnTo>
                <a:lnTo>
                  <a:pt x="842" y="9500"/>
                </a:lnTo>
                <a:lnTo>
                  <a:pt x="792" y="9446"/>
                </a:lnTo>
                <a:lnTo>
                  <a:pt x="743" y="9392"/>
                </a:lnTo>
                <a:lnTo>
                  <a:pt x="696" y="9335"/>
                </a:lnTo>
                <a:lnTo>
                  <a:pt x="651" y="9278"/>
                </a:lnTo>
                <a:lnTo>
                  <a:pt x="606" y="9220"/>
                </a:lnTo>
                <a:lnTo>
                  <a:pt x="562" y="9161"/>
                </a:lnTo>
                <a:lnTo>
                  <a:pt x="521" y="9100"/>
                </a:lnTo>
                <a:lnTo>
                  <a:pt x="480" y="9039"/>
                </a:lnTo>
                <a:lnTo>
                  <a:pt x="441" y="8976"/>
                </a:lnTo>
                <a:lnTo>
                  <a:pt x="404" y="8913"/>
                </a:lnTo>
                <a:lnTo>
                  <a:pt x="367" y="8849"/>
                </a:lnTo>
                <a:lnTo>
                  <a:pt x="333" y="8784"/>
                </a:lnTo>
                <a:lnTo>
                  <a:pt x="301" y="8717"/>
                </a:lnTo>
                <a:lnTo>
                  <a:pt x="270" y="8651"/>
                </a:lnTo>
                <a:lnTo>
                  <a:pt x="239" y="8582"/>
                </a:lnTo>
                <a:lnTo>
                  <a:pt x="211" y="8513"/>
                </a:lnTo>
                <a:lnTo>
                  <a:pt x="185" y="8444"/>
                </a:lnTo>
                <a:lnTo>
                  <a:pt x="160" y="8373"/>
                </a:lnTo>
                <a:lnTo>
                  <a:pt x="136" y="8302"/>
                </a:lnTo>
                <a:lnTo>
                  <a:pt x="116" y="8230"/>
                </a:lnTo>
                <a:lnTo>
                  <a:pt x="96" y="8157"/>
                </a:lnTo>
                <a:lnTo>
                  <a:pt x="78" y="8083"/>
                </a:lnTo>
                <a:lnTo>
                  <a:pt x="61" y="8010"/>
                </a:lnTo>
                <a:lnTo>
                  <a:pt x="47" y="7935"/>
                </a:lnTo>
                <a:lnTo>
                  <a:pt x="34" y="7860"/>
                </a:lnTo>
                <a:lnTo>
                  <a:pt x="24" y="7784"/>
                </a:lnTo>
                <a:lnTo>
                  <a:pt x="16" y="7707"/>
                </a:lnTo>
                <a:lnTo>
                  <a:pt x="8" y="7630"/>
                </a:lnTo>
                <a:lnTo>
                  <a:pt x="4" y="7552"/>
                </a:lnTo>
                <a:lnTo>
                  <a:pt x="1" y="7474"/>
                </a:lnTo>
                <a:lnTo>
                  <a:pt x="0" y="7394"/>
                </a:lnTo>
                <a:lnTo>
                  <a:pt x="0" y="3050"/>
                </a:lnTo>
                <a:lnTo>
                  <a:pt x="1" y="2971"/>
                </a:lnTo>
                <a:lnTo>
                  <a:pt x="4" y="2893"/>
                </a:lnTo>
                <a:lnTo>
                  <a:pt x="8" y="2815"/>
                </a:lnTo>
                <a:lnTo>
                  <a:pt x="16" y="2738"/>
                </a:lnTo>
                <a:lnTo>
                  <a:pt x="24" y="2661"/>
                </a:lnTo>
                <a:lnTo>
                  <a:pt x="34" y="2585"/>
                </a:lnTo>
                <a:lnTo>
                  <a:pt x="47" y="2510"/>
                </a:lnTo>
                <a:lnTo>
                  <a:pt x="61" y="2435"/>
                </a:lnTo>
                <a:lnTo>
                  <a:pt x="78" y="2361"/>
                </a:lnTo>
                <a:lnTo>
                  <a:pt x="96" y="2288"/>
                </a:lnTo>
                <a:lnTo>
                  <a:pt x="116" y="2215"/>
                </a:lnTo>
                <a:lnTo>
                  <a:pt x="136" y="2143"/>
                </a:lnTo>
                <a:lnTo>
                  <a:pt x="160" y="2072"/>
                </a:lnTo>
                <a:lnTo>
                  <a:pt x="185" y="2001"/>
                </a:lnTo>
                <a:lnTo>
                  <a:pt x="211" y="1932"/>
                </a:lnTo>
                <a:lnTo>
                  <a:pt x="239" y="1863"/>
                </a:lnTo>
                <a:lnTo>
                  <a:pt x="270" y="1795"/>
                </a:lnTo>
                <a:lnTo>
                  <a:pt x="301" y="1728"/>
                </a:lnTo>
                <a:lnTo>
                  <a:pt x="333" y="1661"/>
                </a:lnTo>
                <a:lnTo>
                  <a:pt x="367" y="1596"/>
                </a:lnTo>
                <a:lnTo>
                  <a:pt x="404" y="1532"/>
                </a:lnTo>
                <a:lnTo>
                  <a:pt x="441" y="1468"/>
                </a:lnTo>
                <a:lnTo>
                  <a:pt x="480" y="1406"/>
                </a:lnTo>
                <a:lnTo>
                  <a:pt x="521" y="1345"/>
                </a:lnTo>
                <a:lnTo>
                  <a:pt x="562" y="1284"/>
                </a:lnTo>
                <a:lnTo>
                  <a:pt x="606" y="1225"/>
                </a:lnTo>
                <a:lnTo>
                  <a:pt x="651" y="1167"/>
                </a:lnTo>
                <a:lnTo>
                  <a:pt x="696" y="1109"/>
                </a:lnTo>
                <a:lnTo>
                  <a:pt x="743" y="1054"/>
                </a:lnTo>
                <a:lnTo>
                  <a:pt x="792" y="999"/>
                </a:lnTo>
                <a:lnTo>
                  <a:pt x="842" y="946"/>
                </a:lnTo>
                <a:lnTo>
                  <a:pt x="893" y="893"/>
                </a:lnTo>
                <a:lnTo>
                  <a:pt x="945" y="842"/>
                </a:lnTo>
                <a:lnTo>
                  <a:pt x="999" y="792"/>
                </a:lnTo>
                <a:lnTo>
                  <a:pt x="1055" y="744"/>
                </a:lnTo>
                <a:lnTo>
                  <a:pt x="1110" y="696"/>
                </a:lnTo>
                <a:lnTo>
                  <a:pt x="1167" y="650"/>
                </a:lnTo>
                <a:lnTo>
                  <a:pt x="1225" y="606"/>
                </a:lnTo>
                <a:lnTo>
                  <a:pt x="1285" y="563"/>
                </a:lnTo>
                <a:lnTo>
                  <a:pt x="1345" y="520"/>
                </a:lnTo>
                <a:lnTo>
                  <a:pt x="1406" y="481"/>
                </a:lnTo>
                <a:lnTo>
                  <a:pt x="1469" y="441"/>
                </a:lnTo>
                <a:lnTo>
                  <a:pt x="1532" y="404"/>
                </a:lnTo>
                <a:lnTo>
                  <a:pt x="1597" y="368"/>
                </a:lnTo>
                <a:lnTo>
                  <a:pt x="1661" y="334"/>
                </a:lnTo>
                <a:lnTo>
                  <a:pt x="1728" y="301"/>
                </a:lnTo>
                <a:lnTo>
                  <a:pt x="1795" y="270"/>
                </a:lnTo>
                <a:lnTo>
                  <a:pt x="1863" y="239"/>
                </a:lnTo>
                <a:lnTo>
                  <a:pt x="1932" y="211"/>
                </a:lnTo>
                <a:lnTo>
                  <a:pt x="2002" y="185"/>
                </a:lnTo>
                <a:lnTo>
                  <a:pt x="2073" y="160"/>
                </a:lnTo>
                <a:lnTo>
                  <a:pt x="2143" y="137"/>
                </a:lnTo>
                <a:lnTo>
                  <a:pt x="2215" y="116"/>
                </a:lnTo>
                <a:lnTo>
                  <a:pt x="2288" y="96"/>
                </a:lnTo>
                <a:lnTo>
                  <a:pt x="2362" y="78"/>
                </a:lnTo>
                <a:lnTo>
                  <a:pt x="2436" y="61"/>
                </a:lnTo>
                <a:lnTo>
                  <a:pt x="2511" y="48"/>
                </a:lnTo>
                <a:lnTo>
                  <a:pt x="2586" y="35"/>
                </a:lnTo>
                <a:lnTo>
                  <a:pt x="2662" y="24"/>
                </a:lnTo>
                <a:lnTo>
                  <a:pt x="2739" y="16"/>
                </a:lnTo>
                <a:lnTo>
                  <a:pt x="2816" y="8"/>
                </a:lnTo>
                <a:lnTo>
                  <a:pt x="2894" y="4"/>
                </a:lnTo>
                <a:lnTo>
                  <a:pt x="2972" y="1"/>
                </a:lnTo>
                <a:lnTo>
                  <a:pt x="3051" y="0"/>
                </a:lnTo>
                <a:lnTo>
                  <a:pt x="25929" y="0"/>
                </a:lnTo>
                <a:lnTo>
                  <a:pt x="26007" y="1"/>
                </a:lnTo>
                <a:lnTo>
                  <a:pt x="26086" y="4"/>
                </a:lnTo>
                <a:lnTo>
                  <a:pt x="26163" y="8"/>
                </a:lnTo>
                <a:lnTo>
                  <a:pt x="26240" y="16"/>
                </a:lnTo>
                <a:lnTo>
                  <a:pt x="26317" y="24"/>
                </a:lnTo>
                <a:lnTo>
                  <a:pt x="26393" y="35"/>
                </a:lnTo>
                <a:lnTo>
                  <a:pt x="26469" y="48"/>
                </a:lnTo>
                <a:lnTo>
                  <a:pt x="26543" y="61"/>
                </a:lnTo>
                <a:lnTo>
                  <a:pt x="26618" y="78"/>
                </a:lnTo>
                <a:lnTo>
                  <a:pt x="26691" y="96"/>
                </a:lnTo>
                <a:lnTo>
                  <a:pt x="26764" y="116"/>
                </a:lnTo>
                <a:lnTo>
                  <a:pt x="26836" y="137"/>
                </a:lnTo>
                <a:lnTo>
                  <a:pt x="26908" y="160"/>
                </a:lnTo>
                <a:lnTo>
                  <a:pt x="26977" y="185"/>
                </a:lnTo>
                <a:lnTo>
                  <a:pt x="27047" y="211"/>
                </a:lnTo>
                <a:lnTo>
                  <a:pt x="27117" y="239"/>
                </a:lnTo>
                <a:lnTo>
                  <a:pt x="27185" y="270"/>
                </a:lnTo>
                <a:lnTo>
                  <a:pt x="27251" y="301"/>
                </a:lnTo>
                <a:lnTo>
                  <a:pt x="27318" y="334"/>
                </a:lnTo>
                <a:lnTo>
                  <a:pt x="27383" y="368"/>
                </a:lnTo>
                <a:lnTo>
                  <a:pt x="27448" y="404"/>
                </a:lnTo>
                <a:lnTo>
                  <a:pt x="27510" y="441"/>
                </a:lnTo>
                <a:lnTo>
                  <a:pt x="27573" y="481"/>
                </a:lnTo>
                <a:lnTo>
                  <a:pt x="27634" y="520"/>
                </a:lnTo>
                <a:lnTo>
                  <a:pt x="27695" y="563"/>
                </a:lnTo>
                <a:lnTo>
                  <a:pt x="27754" y="606"/>
                </a:lnTo>
                <a:lnTo>
                  <a:pt x="27812" y="650"/>
                </a:lnTo>
                <a:lnTo>
                  <a:pt x="27870" y="696"/>
                </a:lnTo>
                <a:lnTo>
                  <a:pt x="27926" y="744"/>
                </a:lnTo>
                <a:lnTo>
                  <a:pt x="27980" y="792"/>
                </a:lnTo>
                <a:lnTo>
                  <a:pt x="28034" y="842"/>
                </a:lnTo>
                <a:lnTo>
                  <a:pt x="28086" y="893"/>
                </a:lnTo>
                <a:lnTo>
                  <a:pt x="28137" y="946"/>
                </a:lnTo>
                <a:lnTo>
                  <a:pt x="28187" y="999"/>
                </a:lnTo>
                <a:lnTo>
                  <a:pt x="28236" y="1054"/>
                </a:lnTo>
                <a:lnTo>
                  <a:pt x="28283" y="1109"/>
                </a:lnTo>
                <a:lnTo>
                  <a:pt x="28330" y="1167"/>
                </a:lnTo>
                <a:lnTo>
                  <a:pt x="28373" y="1225"/>
                </a:lnTo>
                <a:lnTo>
                  <a:pt x="28417" y="1284"/>
                </a:lnTo>
                <a:lnTo>
                  <a:pt x="28459" y="1345"/>
                </a:lnTo>
                <a:lnTo>
                  <a:pt x="28499" y="1406"/>
                </a:lnTo>
                <a:lnTo>
                  <a:pt x="28538" y="1468"/>
                </a:lnTo>
                <a:lnTo>
                  <a:pt x="28575" y="1532"/>
                </a:lnTo>
                <a:lnTo>
                  <a:pt x="28612" y="1596"/>
                </a:lnTo>
                <a:lnTo>
                  <a:pt x="28646" y="1661"/>
                </a:lnTo>
                <a:lnTo>
                  <a:pt x="28680" y="1728"/>
                </a:lnTo>
                <a:lnTo>
                  <a:pt x="28711" y="1795"/>
                </a:lnTo>
                <a:lnTo>
                  <a:pt x="28740" y="1863"/>
                </a:lnTo>
                <a:lnTo>
                  <a:pt x="28768" y="1932"/>
                </a:lnTo>
                <a:lnTo>
                  <a:pt x="28795" y="2001"/>
                </a:lnTo>
                <a:lnTo>
                  <a:pt x="28820" y="2072"/>
                </a:lnTo>
                <a:lnTo>
                  <a:pt x="28843" y="2143"/>
                </a:lnTo>
                <a:lnTo>
                  <a:pt x="28865" y="2215"/>
                </a:lnTo>
                <a:lnTo>
                  <a:pt x="28884" y="2288"/>
                </a:lnTo>
                <a:lnTo>
                  <a:pt x="28902" y="2361"/>
                </a:lnTo>
                <a:lnTo>
                  <a:pt x="28918" y="2435"/>
                </a:lnTo>
                <a:lnTo>
                  <a:pt x="28933" y="2510"/>
                </a:lnTo>
                <a:lnTo>
                  <a:pt x="28945" y="2585"/>
                </a:lnTo>
                <a:lnTo>
                  <a:pt x="28955" y="2661"/>
                </a:lnTo>
                <a:lnTo>
                  <a:pt x="28965" y="2738"/>
                </a:lnTo>
                <a:lnTo>
                  <a:pt x="28971" y="2815"/>
                </a:lnTo>
                <a:lnTo>
                  <a:pt x="28976" y="2893"/>
                </a:lnTo>
                <a:lnTo>
                  <a:pt x="28979" y="2971"/>
                </a:lnTo>
                <a:lnTo>
                  <a:pt x="28980" y="3050"/>
                </a:lnTo>
                <a:lnTo>
                  <a:pt x="28980" y="5222"/>
                </a:lnTo>
                <a:lnTo>
                  <a:pt x="28979" y="5273"/>
                </a:lnTo>
                <a:lnTo>
                  <a:pt x="28978" y="5323"/>
                </a:lnTo>
                <a:lnTo>
                  <a:pt x="28974" y="5373"/>
                </a:lnTo>
                <a:lnTo>
                  <a:pt x="28969" y="5422"/>
                </a:lnTo>
                <a:lnTo>
                  <a:pt x="28965" y="5447"/>
                </a:lnTo>
                <a:lnTo>
                  <a:pt x="28961" y="5471"/>
                </a:lnTo>
                <a:lnTo>
                  <a:pt x="28955" y="5495"/>
                </a:lnTo>
                <a:lnTo>
                  <a:pt x="28950" y="5518"/>
                </a:lnTo>
                <a:lnTo>
                  <a:pt x="28943" y="5542"/>
                </a:lnTo>
                <a:lnTo>
                  <a:pt x="28936" y="5565"/>
                </a:lnTo>
                <a:lnTo>
                  <a:pt x="28927" y="5588"/>
                </a:lnTo>
                <a:lnTo>
                  <a:pt x="28918" y="5610"/>
                </a:lnTo>
                <a:lnTo>
                  <a:pt x="28825" y="5605"/>
                </a:lnTo>
                <a:lnTo>
                  <a:pt x="28733" y="5603"/>
                </a:lnTo>
                <a:lnTo>
                  <a:pt x="28640" y="5603"/>
                </a:lnTo>
                <a:lnTo>
                  <a:pt x="28548" y="5605"/>
                </a:lnTo>
                <a:lnTo>
                  <a:pt x="28456" y="5610"/>
                </a:lnTo>
                <a:lnTo>
                  <a:pt x="28364" y="5617"/>
                </a:lnTo>
                <a:lnTo>
                  <a:pt x="28274" y="5625"/>
                </a:lnTo>
                <a:lnTo>
                  <a:pt x="28183" y="5637"/>
                </a:lnTo>
                <a:lnTo>
                  <a:pt x="28092" y="5649"/>
                </a:lnTo>
                <a:lnTo>
                  <a:pt x="28003" y="5665"/>
                </a:lnTo>
                <a:lnTo>
                  <a:pt x="27913" y="5682"/>
                </a:lnTo>
                <a:lnTo>
                  <a:pt x="27825" y="5702"/>
                </a:lnTo>
                <a:lnTo>
                  <a:pt x="27737" y="5725"/>
                </a:lnTo>
                <a:lnTo>
                  <a:pt x="27650" y="5749"/>
                </a:lnTo>
                <a:lnTo>
                  <a:pt x="27564" y="5776"/>
                </a:lnTo>
                <a:lnTo>
                  <a:pt x="27478" y="5805"/>
                </a:lnTo>
                <a:lnTo>
                  <a:pt x="27437" y="5821"/>
                </a:lnTo>
                <a:lnTo>
                  <a:pt x="27394" y="5836"/>
                </a:lnTo>
                <a:lnTo>
                  <a:pt x="27352" y="5853"/>
                </a:lnTo>
                <a:lnTo>
                  <a:pt x="27311" y="5870"/>
                </a:lnTo>
                <a:lnTo>
                  <a:pt x="27269" y="5887"/>
                </a:lnTo>
                <a:lnTo>
                  <a:pt x="27228" y="5906"/>
                </a:lnTo>
                <a:lnTo>
                  <a:pt x="27187" y="5925"/>
                </a:lnTo>
                <a:lnTo>
                  <a:pt x="27147" y="5945"/>
                </a:lnTo>
                <a:lnTo>
                  <a:pt x="27107" y="5964"/>
                </a:lnTo>
                <a:lnTo>
                  <a:pt x="27066" y="5985"/>
                </a:lnTo>
                <a:lnTo>
                  <a:pt x="27026" y="6007"/>
                </a:lnTo>
                <a:lnTo>
                  <a:pt x="26988" y="6029"/>
                </a:lnTo>
                <a:lnTo>
                  <a:pt x="26948" y="6051"/>
                </a:lnTo>
                <a:lnTo>
                  <a:pt x="26910" y="6075"/>
                </a:lnTo>
                <a:lnTo>
                  <a:pt x="26871" y="6098"/>
                </a:lnTo>
                <a:lnTo>
                  <a:pt x="26833" y="6123"/>
                </a:lnTo>
                <a:lnTo>
                  <a:pt x="26795" y="6148"/>
                </a:lnTo>
                <a:lnTo>
                  <a:pt x="26758" y="6173"/>
                </a:lnTo>
                <a:lnTo>
                  <a:pt x="26721" y="6199"/>
                </a:lnTo>
                <a:lnTo>
                  <a:pt x="26684" y="6226"/>
                </a:lnTo>
                <a:lnTo>
                  <a:pt x="26648" y="6253"/>
                </a:lnTo>
                <a:lnTo>
                  <a:pt x="26612" y="6281"/>
                </a:lnTo>
                <a:lnTo>
                  <a:pt x="26577" y="6309"/>
                </a:lnTo>
                <a:lnTo>
                  <a:pt x="26541" y="6338"/>
                </a:lnTo>
                <a:lnTo>
                  <a:pt x="26507" y="6368"/>
                </a:lnTo>
                <a:lnTo>
                  <a:pt x="26473" y="6398"/>
                </a:lnTo>
                <a:lnTo>
                  <a:pt x="26438" y="6430"/>
                </a:lnTo>
                <a:lnTo>
                  <a:pt x="26405" y="6462"/>
                </a:lnTo>
                <a:lnTo>
                  <a:pt x="26372" y="6494"/>
                </a:lnTo>
                <a:lnTo>
                  <a:pt x="26339" y="6526"/>
                </a:lnTo>
                <a:lnTo>
                  <a:pt x="26307" y="6560"/>
                </a:lnTo>
                <a:lnTo>
                  <a:pt x="26275" y="6594"/>
                </a:lnTo>
                <a:lnTo>
                  <a:pt x="26232" y="6643"/>
                </a:lnTo>
                <a:lnTo>
                  <a:pt x="26191" y="6694"/>
                </a:lnTo>
                <a:lnTo>
                  <a:pt x="26152" y="6744"/>
                </a:lnTo>
                <a:lnTo>
                  <a:pt x="26113" y="6796"/>
                </a:lnTo>
                <a:lnTo>
                  <a:pt x="26076" y="6848"/>
                </a:lnTo>
                <a:lnTo>
                  <a:pt x="26041" y="6901"/>
                </a:lnTo>
                <a:lnTo>
                  <a:pt x="26006" y="6954"/>
                </a:lnTo>
                <a:lnTo>
                  <a:pt x="25973" y="7008"/>
                </a:lnTo>
                <a:lnTo>
                  <a:pt x="25942" y="7063"/>
                </a:lnTo>
                <a:lnTo>
                  <a:pt x="25911" y="7119"/>
                </a:lnTo>
                <a:lnTo>
                  <a:pt x="25882" y="7174"/>
                </a:lnTo>
                <a:lnTo>
                  <a:pt x="25855" y="7231"/>
                </a:lnTo>
                <a:lnTo>
                  <a:pt x="25829" y="7287"/>
                </a:lnTo>
                <a:lnTo>
                  <a:pt x="25804" y="7344"/>
                </a:lnTo>
                <a:lnTo>
                  <a:pt x="25780" y="7403"/>
                </a:lnTo>
                <a:lnTo>
                  <a:pt x="25758" y="7461"/>
                </a:lnTo>
                <a:lnTo>
                  <a:pt x="25738" y="7519"/>
                </a:lnTo>
                <a:lnTo>
                  <a:pt x="25719" y="7578"/>
                </a:lnTo>
                <a:lnTo>
                  <a:pt x="25701" y="7637"/>
                </a:lnTo>
                <a:lnTo>
                  <a:pt x="25684" y="7697"/>
                </a:lnTo>
                <a:lnTo>
                  <a:pt x="25669" y="7757"/>
                </a:lnTo>
                <a:lnTo>
                  <a:pt x="25655" y="7817"/>
                </a:lnTo>
                <a:lnTo>
                  <a:pt x="25643" y="7877"/>
                </a:lnTo>
                <a:lnTo>
                  <a:pt x="25631" y="7938"/>
                </a:lnTo>
                <a:lnTo>
                  <a:pt x="25622" y="7998"/>
                </a:lnTo>
                <a:lnTo>
                  <a:pt x="25614" y="8058"/>
                </a:lnTo>
                <a:lnTo>
                  <a:pt x="25606" y="8120"/>
                </a:lnTo>
                <a:lnTo>
                  <a:pt x="25601" y="8180"/>
                </a:lnTo>
                <a:lnTo>
                  <a:pt x="25597" y="8242"/>
                </a:lnTo>
                <a:lnTo>
                  <a:pt x="25595" y="8303"/>
                </a:lnTo>
                <a:lnTo>
                  <a:pt x="25593" y="8363"/>
                </a:lnTo>
                <a:lnTo>
                  <a:pt x="25593" y="8425"/>
                </a:lnTo>
                <a:lnTo>
                  <a:pt x="25595" y="8486"/>
                </a:lnTo>
                <a:lnTo>
                  <a:pt x="25597" y="8547"/>
                </a:lnTo>
                <a:lnTo>
                  <a:pt x="25601" y="8608"/>
                </a:lnTo>
                <a:lnTo>
                  <a:pt x="25607" y="8668"/>
                </a:lnTo>
                <a:lnTo>
                  <a:pt x="25614" y="8729"/>
                </a:lnTo>
                <a:lnTo>
                  <a:pt x="25622" y="8789"/>
                </a:lnTo>
                <a:lnTo>
                  <a:pt x="25632" y="8849"/>
                </a:lnTo>
                <a:lnTo>
                  <a:pt x="25644" y="8910"/>
                </a:lnTo>
                <a:lnTo>
                  <a:pt x="25656" y="8969"/>
                </a:lnTo>
                <a:lnTo>
                  <a:pt x="25670" y="9028"/>
                </a:lnTo>
                <a:lnTo>
                  <a:pt x="25686" y="9088"/>
                </a:lnTo>
                <a:lnTo>
                  <a:pt x="25702" y="9146"/>
                </a:lnTo>
                <a:lnTo>
                  <a:pt x="25721" y="9204"/>
                </a:lnTo>
                <a:lnTo>
                  <a:pt x="25740" y="9263"/>
                </a:lnTo>
                <a:lnTo>
                  <a:pt x="25762" y="9320"/>
                </a:lnTo>
                <a:lnTo>
                  <a:pt x="25783" y="9377"/>
                </a:lnTo>
                <a:lnTo>
                  <a:pt x="25807" y="9434"/>
                </a:lnTo>
                <a:lnTo>
                  <a:pt x="25832" y="9490"/>
                </a:lnTo>
                <a:lnTo>
                  <a:pt x="25859" y="9546"/>
                </a:lnTo>
                <a:lnTo>
                  <a:pt x="25888" y="9601"/>
                </a:lnTo>
                <a:lnTo>
                  <a:pt x="25917" y="9655"/>
                </a:lnTo>
                <a:lnTo>
                  <a:pt x="25948" y="9709"/>
                </a:lnTo>
                <a:lnTo>
                  <a:pt x="25980" y="9762"/>
                </a:lnTo>
                <a:lnTo>
                  <a:pt x="26015" y="9815"/>
                </a:lnTo>
                <a:lnTo>
                  <a:pt x="26050" y="9867"/>
                </a:lnTo>
                <a:lnTo>
                  <a:pt x="26086" y="9918"/>
                </a:lnTo>
                <a:lnTo>
                  <a:pt x="26124" y="9969"/>
                </a:lnTo>
                <a:lnTo>
                  <a:pt x="26163" y="10018"/>
                </a:lnTo>
                <a:lnTo>
                  <a:pt x="26205" y="10067"/>
                </a:lnTo>
                <a:lnTo>
                  <a:pt x="26247" y="10116"/>
                </a:lnTo>
                <a:lnTo>
                  <a:pt x="26290" y="10163"/>
                </a:lnTo>
                <a:lnTo>
                  <a:pt x="26336" y="10210"/>
                </a:lnTo>
                <a:lnTo>
                  <a:pt x="26383" y="10254"/>
                </a:lnTo>
                <a:lnTo>
                  <a:pt x="26430" y="10298"/>
                </a:lnTo>
                <a:lnTo>
                  <a:pt x="26479" y="10340"/>
                </a:lnTo>
                <a:lnTo>
                  <a:pt x="26528" y="10380"/>
                </a:lnTo>
                <a:lnTo>
                  <a:pt x="26579" y="10419"/>
                </a:lnTo>
                <a:lnTo>
                  <a:pt x="26630" y="10456"/>
                </a:lnTo>
                <a:lnTo>
                  <a:pt x="26682" y="10492"/>
                </a:lnTo>
                <a:lnTo>
                  <a:pt x="26735" y="10525"/>
                </a:lnTo>
                <a:lnTo>
                  <a:pt x="26788" y="10557"/>
                </a:lnTo>
                <a:lnTo>
                  <a:pt x="26843" y="10588"/>
                </a:lnTo>
                <a:lnTo>
                  <a:pt x="26897" y="10618"/>
                </a:lnTo>
                <a:lnTo>
                  <a:pt x="26954" y="10645"/>
                </a:lnTo>
                <a:lnTo>
                  <a:pt x="27010" y="10671"/>
                </a:lnTo>
                <a:lnTo>
                  <a:pt x="27067" y="10695"/>
                </a:lnTo>
                <a:lnTo>
                  <a:pt x="27124" y="10718"/>
                </a:lnTo>
                <a:lnTo>
                  <a:pt x="27182" y="10738"/>
                </a:lnTo>
                <a:lnTo>
                  <a:pt x="27240" y="10758"/>
                </a:lnTo>
                <a:lnTo>
                  <a:pt x="27298" y="10776"/>
                </a:lnTo>
                <a:lnTo>
                  <a:pt x="27357" y="10792"/>
                </a:lnTo>
                <a:lnTo>
                  <a:pt x="27417" y="10807"/>
                </a:lnTo>
                <a:lnTo>
                  <a:pt x="27476" y="10821"/>
                </a:lnTo>
                <a:lnTo>
                  <a:pt x="27535" y="10832"/>
                </a:lnTo>
                <a:lnTo>
                  <a:pt x="27596" y="10841"/>
                </a:lnTo>
                <a:lnTo>
                  <a:pt x="27655" y="10850"/>
                </a:lnTo>
                <a:lnTo>
                  <a:pt x="27716" y="10857"/>
                </a:lnTo>
                <a:lnTo>
                  <a:pt x="27776" y="10862"/>
                </a:lnTo>
                <a:lnTo>
                  <a:pt x="27836" y="10865"/>
                </a:lnTo>
                <a:lnTo>
                  <a:pt x="27897" y="10867"/>
                </a:lnTo>
                <a:lnTo>
                  <a:pt x="27956" y="10868"/>
                </a:lnTo>
                <a:lnTo>
                  <a:pt x="28016" y="10867"/>
                </a:lnTo>
                <a:lnTo>
                  <a:pt x="28077" y="10864"/>
                </a:lnTo>
                <a:lnTo>
                  <a:pt x="28136" y="10860"/>
                </a:lnTo>
                <a:lnTo>
                  <a:pt x="28195" y="10854"/>
                </a:lnTo>
                <a:lnTo>
                  <a:pt x="28255" y="10847"/>
                </a:lnTo>
                <a:lnTo>
                  <a:pt x="28314" y="10838"/>
                </a:lnTo>
                <a:lnTo>
                  <a:pt x="28372" y="10828"/>
                </a:lnTo>
                <a:lnTo>
                  <a:pt x="28431" y="10815"/>
                </a:lnTo>
                <a:lnTo>
                  <a:pt x="28488" y="10802"/>
                </a:lnTo>
                <a:lnTo>
                  <a:pt x="28545" y="10786"/>
                </a:lnTo>
                <a:lnTo>
                  <a:pt x="28603" y="10770"/>
                </a:lnTo>
                <a:lnTo>
                  <a:pt x="28659" y="10752"/>
                </a:lnTo>
                <a:lnTo>
                  <a:pt x="28714" y="10732"/>
                </a:lnTo>
                <a:lnTo>
                  <a:pt x="28769" y="10710"/>
                </a:lnTo>
                <a:lnTo>
                  <a:pt x="28823" y="10687"/>
                </a:lnTo>
                <a:lnTo>
                  <a:pt x="28877" y="10662"/>
                </a:lnTo>
                <a:lnTo>
                  <a:pt x="28930" y="10636"/>
                </a:lnTo>
                <a:lnTo>
                  <a:pt x="28983" y="10609"/>
                </a:lnTo>
                <a:lnTo>
                  <a:pt x="29034" y="10580"/>
                </a:lnTo>
                <a:lnTo>
                  <a:pt x="29083" y="10549"/>
                </a:lnTo>
                <a:lnTo>
                  <a:pt x="29133" y="10517"/>
                </a:lnTo>
                <a:lnTo>
                  <a:pt x="29181" y="10482"/>
                </a:lnTo>
                <a:lnTo>
                  <a:pt x="29229" y="10447"/>
                </a:lnTo>
                <a:lnTo>
                  <a:pt x="29276" y="10411"/>
                </a:lnTo>
                <a:lnTo>
                  <a:pt x="29321" y="10372"/>
                </a:lnTo>
                <a:lnTo>
                  <a:pt x="29366" y="10332"/>
                </a:lnTo>
                <a:lnTo>
                  <a:pt x="29408" y="10291"/>
                </a:lnTo>
                <a:lnTo>
                  <a:pt x="29450" y="10247"/>
                </a:lnTo>
                <a:lnTo>
                  <a:pt x="29491" y="10202"/>
                </a:lnTo>
                <a:lnTo>
                  <a:pt x="29530" y="10157"/>
                </a:lnTo>
                <a:lnTo>
                  <a:pt x="29569" y="10109"/>
                </a:lnTo>
                <a:lnTo>
                  <a:pt x="29605" y="10060"/>
                </a:lnTo>
                <a:lnTo>
                  <a:pt x="29640" y="10009"/>
                </a:lnTo>
                <a:lnTo>
                  <a:pt x="29674" y="9957"/>
                </a:lnTo>
                <a:lnTo>
                  <a:pt x="29707" y="9903"/>
                </a:lnTo>
                <a:lnTo>
                  <a:pt x="29727" y="9868"/>
                </a:lnTo>
                <a:lnTo>
                  <a:pt x="29746" y="9833"/>
                </a:lnTo>
                <a:lnTo>
                  <a:pt x="29764" y="9798"/>
                </a:lnTo>
                <a:lnTo>
                  <a:pt x="29783" y="9761"/>
                </a:lnTo>
                <a:lnTo>
                  <a:pt x="29800" y="9726"/>
                </a:lnTo>
                <a:lnTo>
                  <a:pt x="29817" y="9688"/>
                </a:lnTo>
                <a:lnTo>
                  <a:pt x="29833" y="9652"/>
                </a:lnTo>
                <a:lnTo>
                  <a:pt x="29850" y="9614"/>
                </a:lnTo>
                <a:lnTo>
                  <a:pt x="29864" y="9577"/>
                </a:lnTo>
                <a:lnTo>
                  <a:pt x="29879" y="9538"/>
                </a:lnTo>
                <a:lnTo>
                  <a:pt x="29893" y="9501"/>
                </a:lnTo>
                <a:lnTo>
                  <a:pt x="29906" y="9462"/>
                </a:lnTo>
                <a:lnTo>
                  <a:pt x="29918" y="9424"/>
                </a:lnTo>
                <a:lnTo>
                  <a:pt x="29931" y="9384"/>
                </a:lnTo>
                <a:lnTo>
                  <a:pt x="29942" y="9346"/>
                </a:lnTo>
                <a:lnTo>
                  <a:pt x="29953" y="9306"/>
                </a:lnTo>
                <a:lnTo>
                  <a:pt x="29962" y="9267"/>
                </a:lnTo>
                <a:lnTo>
                  <a:pt x="29971" y="9227"/>
                </a:lnTo>
                <a:lnTo>
                  <a:pt x="29980" y="9188"/>
                </a:lnTo>
                <a:lnTo>
                  <a:pt x="29988" y="9147"/>
                </a:lnTo>
                <a:lnTo>
                  <a:pt x="29994" y="9108"/>
                </a:lnTo>
                <a:lnTo>
                  <a:pt x="30001" y="9068"/>
                </a:lnTo>
                <a:lnTo>
                  <a:pt x="30006" y="9027"/>
                </a:lnTo>
                <a:lnTo>
                  <a:pt x="30011" y="8988"/>
                </a:lnTo>
                <a:lnTo>
                  <a:pt x="30015" y="8947"/>
                </a:lnTo>
                <a:lnTo>
                  <a:pt x="30018" y="8908"/>
                </a:lnTo>
                <a:lnTo>
                  <a:pt x="30020" y="8867"/>
                </a:lnTo>
                <a:lnTo>
                  <a:pt x="30021" y="8827"/>
                </a:lnTo>
                <a:lnTo>
                  <a:pt x="30023" y="8787"/>
                </a:lnTo>
                <a:lnTo>
                  <a:pt x="30023" y="8747"/>
                </a:lnTo>
                <a:lnTo>
                  <a:pt x="30021" y="8707"/>
                </a:lnTo>
                <a:lnTo>
                  <a:pt x="30019" y="8667"/>
                </a:lnTo>
                <a:lnTo>
                  <a:pt x="30017" y="8628"/>
                </a:lnTo>
                <a:lnTo>
                  <a:pt x="30013" y="8588"/>
                </a:lnTo>
                <a:lnTo>
                  <a:pt x="30009" y="8549"/>
                </a:lnTo>
                <a:lnTo>
                  <a:pt x="30004" y="8509"/>
                </a:lnTo>
                <a:lnTo>
                  <a:pt x="29998" y="8471"/>
                </a:lnTo>
                <a:lnTo>
                  <a:pt x="29990" y="8432"/>
                </a:lnTo>
                <a:lnTo>
                  <a:pt x="29982" y="8394"/>
                </a:lnTo>
                <a:lnTo>
                  <a:pt x="29974" y="8355"/>
                </a:lnTo>
                <a:lnTo>
                  <a:pt x="29963" y="8317"/>
                </a:lnTo>
                <a:lnTo>
                  <a:pt x="29953" y="8279"/>
                </a:lnTo>
                <a:lnTo>
                  <a:pt x="29941" y="8242"/>
                </a:lnTo>
                <a:lnTo>
                  <a:pt x="29928" y="8204"/>
                </a:lnTo>
                <a:lnTo>
                  <a:pt x="29914" y="8168"/>
                </a:lnTo>
                <a:lnTo>
                  <a:pt x="29900" y="8130"/>
                </a:lnTo>
                <a:lnTo>
                  <a:pt x="29884" y="8095"/>
                </a:lnTo>
                <a:lnTo>
                  <a:pt x="29867" y="8058"/>
                </a:lnTo>
                <a:lnTo>
                  <a:pt x="29850" y="8023"/>
                </a:lnTo>
                <a:lnTo>
                  <a:pt x="29831" y="7989"/>
                </a:lnTo>
                <a:lnTo>
                  <a:pt x="29811" y="7954"/>
                </a:lnTo>
                <a:lnTo>
                  <a:pt x="29790" y="7920"/>
                </a:lnTo>
                <a:lnTo>
                  <a:pt x="29767" y="7887"/>
                </a:lnTo>
                <a:lnTo>
                  <a:pt x="29745" y="7853"/>
                </a:lnTo>
                <a:lnTo>
                  <a:pt x="29721" y="7821"/>
                </a:lnTo>
                <a:lnTo>
                  <a:pt x="29696" y="7789"/>
                </a:lnTo>
                <a:lnTo>
                  <a:pt x="29670" y="7758"/>
                </a:lnTo>
                <a:lnTo>
                  <a:pt x="29643" y="7726"/>
                </a:lnTo>
                <a:lnTo>
                  <a:pt x="29613" y="7696"/>
                </a:lnTo>
                <a:lnTo>
                  <a:pt x="29584" y="7666"/>
                </a:lnTo>
                <a:lnTo>
                  <a:pt x="29553" y="7637"/>
                </a:lnTo>
                <a:lnTo>
                  <a:pt x="29522" y="7609"/>
                </a:lnTo>
                <a:lnTo>
                  <a:pt x="29488" y="7581"/>
                </a:lnTo>
                <a:lnTo>
                  <a:pt x="29454" y="7554"/>
                </a:lnTo>
                <a:lnTo>
                  <a:pt x="29417" y="7517"/>
                </a:lnTo>
                <a:lnTo>
                  <a:pt x="29384" y="7487"/>
                </a:lnTo>
                <a:lnTo>
                  <a:pt x="29355" y="7461"/>
                </a:lnTo>
                <a:lnTo>
                  <a:pt x="29331" y="7439"/>
                </a:lnTo>
                <a:lnTo>
                  <a:pt x="29297" y="7412"/>
                </a:lnTo>
                <a:lnTo>
                  <a:pt x="29285" y="7403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252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Style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none(</a:t>
            </a: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无边框</a:t>
            </a:r>
            <a:r>
              <a:rPr lang="en-US" altLang="zh-CN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endParaRPr lang="en-US" altLang="zh-CN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MH_SubTitle_1"/>
          <p:cNvSpPr>
            <a:spLocks noChangeArrowheads="1"/>
          </p:cNvSpPr>
          <p:nvPr/>
        </p:nvSpPr>
        <p:spPr bwMode="auto">
          <a:xfrm>
            <a:off x="7544193" y="5645930"/>
            <a:ext cx="1905000" cy="714375"/>
          </a:xfrm>
          <a:custGeom>
            <a:avLst/>
            <a:gdLst>
              <a:gd name="T0" fmla="*/ 2147483647 w 30720"/>
              <a:gd name="T1" fmla="*/ 2147483647 h 11496"/>
              <a:gd name="T2" fmla="*/ 2147483647 w 30720"/>
              <a:gd name="T3" fmla="*/ 2147483647 h 11496"/>
              <a:gd name="T4" fmla="*/ 2147483647 w 30720"/>
              <a:gd name="T5" fmla="*/ 2147483647 h 11496"/>
              <a:gd name="T6" fmla="*/ 2147483647 w 30720"/>
              <a:gd name="T7" fmla="*/ 2147483647 h 11496"/>
              <a:gd name="T8" fmla="*/ 2147483647 w 30720"/>
              <a:gd name="T9" fmla="*/ 2147483647 h 11496"/>
              <a:gd name="T10" fmla="*/ 2147483647 w 30720"/>
              <a:gd name="T11" fmla="*/ 2147483647 h 11496"/>
              <a:gd name="T12" fmla="*/ 2147483647 w 30720"/>
              <a:gd name="T13" fmla="*/ 2147483647 h 11496"/>
              <a:gd name="T14" fmla="*/ 2147483647 w 30720"/>
              <a:gd name="T15" fmla="*/ 2147483647 h 11496"/>
              <a:gd name="T16" fmla="*/ 2147483647 w 30720"/>
              <a:gd name="T17" fmla="*/ 2147483647 h 11496"/>
              <a:gd name="T18" fmla="*/ 2147483647 w 30720"/>
              <a:gd name="T19" fmla="*/ 2147483647 h 11496"/>
              <a:gd name="T20" fmla="*/ 2147483647 w 30720"/>
              <a:gd name="T21" fmla="*/ 2147483647 h 11496"/>
              <a:gd name="T22" fmla="*/ 2147483647 w 30720"/>
              <a:gd name="T23" fmla="*/ 2147483647 h 11496"/>
              <a:gd name="T24" fmla="*/ 2147483647 w 30720"/>
              <a:gd name="T25" fmla="*/ 2147483647 h 11496"/>
              <a:gd name="T26" fmla="*/ 2147483647 w 30720"/>
              <a:gd name="T27" fmla="*/ 2147483647 h 11496"/>
              <a:gd name="T28" fmla="*/ 2147483647 w 30720"/>
              <a:gd name="T29" fmla="*/ 2147483647 h 11496"/>
              <a:gd name="T30" fmla="*/ 2147483647 w 30720"/>
              <a:gd name="T31" fmla="*/ 2147483647 h 11496"/>
              <a:gd name="T32" fmla="*/ 2147483647 w 30720"/>
              <a:gd name="T33" fmla="*/ 2147483647 h 11496"/>
              <a:gd name="T34" fmla="*/ 2147483647 w 30720"/>
              <a:gd name="T35" fmla="*/ 2147483647 h 11496"/>
              <a:gd name="T36" fmla="*/ 2147483647 w 30720"/>
              <a:gd name="T37" fmla="*/ 2147483647 h 11496"/>
              <a:gd name="T38" fmla="*/ 2147483647 w 30720"/>
              <a:gd name="T39" fmla="*/ 2147483647 h 11496"/>
              <a:gd name="T40" fmla="*/ 2147483647 w 30720"/>
              <a:gd name="T41" fmla="*/ 2147483647 h 11496"/>
              <a:gd name="T42" fmla="*/ 2147483647 w 30720"/>
              <a:gd name="T43" fmla="*/ 2147483647 h 11496"/>
              <a:gd name="T44" fmla="*/ 2147483647 w 30720"/>
              <a:gd name="T45" fmla="*/ 2147483647 h 11496"/>
              <a:gd name="T46" fmla="*/ 2147483647 w 30720"/>
              <a:gd name="T47" fmla="*/ 2147483647 h 11496"/>
              <a:gd name="T48" fmla="*/ 2147483647 w 30720"/>
              <a:gd name="T49" fmla="*/ 2147483647 h 11496"/>
              <a:gd name="T50" fmla="*/ 2147483647 w 30720"/>
              <a:gd name="T51" fmla="*/ 2147483647 h 11496"/>
              <a:gd name="T52" fmla="*/ 2147483647 w 30720"/>
              <a:gd name="T53" fmla="*/ 2147483647 h 11496"/>
              <a:gd name="T54" fmla="*/ 2147483647 w 30720"/>
              <a:gd name="T55" fmla="*/ 2147483647 h 11496"/>
              <a:gd name="T56" fmla="*/ 2147483647 w 30720"/>
              <a:gd name="T57" fmla="*/ 2147483647 h 11496"/>
              <a:gd name="T58" fmla="*/ 2147483647 w 30720"/>
              <a:gd name="T59" fmla="*/ 2147483647 h 11496"/>
              <a:gd name="T60" fmla="*/ 2147483647 w 30720"/>
              <a:gd name="T61" fmla="*/ 2147483647 h 11496"/>
              <a:gd name="T62" fmla="*/ 2147483647 w 30720"/>
              <a:gd name="T63" fmla="*/ 2147483647 h 11496"/>
              <a:gd name="T64" fmla="*/ 2147483647 w 30720"/>
              <a:gd name="T65" fmla="*/ 2147483647 h 11496"/>
              <a:gd name="T66" fmla="*/ 2147483647 w 30720"/>
              <a:gd name="T67" fmla="*/ 2147483647 h 11496"/>
              <a:gd name="T68" fmla="*/ 2147483647 w 30720"/>
              <a:gd name="T69" fmla="*/ 2147483647 h 11496"/>
              <a:gd name="T70" fmla="*/ 2147483647 w 30720"/>
              <a:gd name="T71" fmla="*/ 2147483647 h 11496"/>
              <a:gd name="T72" fmla="*/ 2147483647 w 30720"/>
              <a:gd name="T73" fmla="*/ 2147483647 h 11496"/>
              <a:gd name="T74" fmla="*/ 2147483647 w 30720"/>
              <a:gd name="T75" fmla="*/ 2147483647 h 11496"/>
              <a:gd name="T76" fmla="*/ 2147483647 w 30720"/>
              <a:gd name="T77" fmla="*/ 2147483647 h 11496"/>
              <a:gd name="T78" fmla="*/ 2147483647 w 30720"/>
              <a:gd name="T79" fmla="*/ 2147483647 h 11496"/>
              <a:gd name="T80" fmla="*/ 2147483647 w 30720"/>
              <a:gd name="T81" fmla="*/ 2147483647 h 11496"/>
              <a:gd name="T82" fmla="*/ 2147483647 w 30720"/>
              <a:gd name="T83" fmla="*/ 2147483647 h 11496"/>
              <a:gd name="T84" fmla="*/ 2147483647 w 30720"/>
              <a:gd name="T85" fmla="*/ 2147483647 h 11496"/>
              <a:gd name="T86" fmla="*/ 2147483647 w 30720"/>
              <a:gd name="T87" fmla="*/ 2147483647 h 11496"/>
              <a:gd name="T88" fmla="*/ 2147483647 w 30720"/>
              <a:gd name="T89" fmla="*/ 2147483647 h 11496"/>
              <a:gd name="T90" fmla="*/ 2147483647 w 30720"/>
              <a:gd name="T91" fmla="*/ 2147483647 h 11496"/>
              <a:gd name="T92" fmla="*/ 2147483647 w 30720"/>
              <a:gd name="T93" fmla="*/ 2147483647 h 11496"/>
              <a:gd name="T94" fmla="*/ 2147483647 w 30720"/>
              <a:gd name="T95" fmla="*/ 2147483647 h 11496"/>
              <a:gd name="T96" fmla="*/ 2147483647 w 30720"/>
              <a:gd name="T97" fmla="*/ 2147483647 h 11496"/>
              <a:gd name="T98" fmla="*/ 2147483647 w 30720"/>
              <a:gd name="T99" fmla="*/ 2147483647 h 11496"/>
              <a:gd name="T100" fmla="*/ 2147483647 w 30720"/>
              <a:gd name="T101" fmla="*/ 2147483647 h 11496"/>
              <a:gd name="T102" fmla="*/ 2147483647 w 30720"/>
              <a:gd name="T103" fmla="*/ 2147483647 h 11496"/>
              <a:gd name="T104" fmla="*/ 2147483647 w 30720"/>
              <a:gd name="T105" fmla="*/ 2147483647 h 11496"/>
              <a:gd name="T106" fmla="*/ 2147483647 w 30720"/>
              <a:gd name="T107" fmla="*/ 2147483647 h 11496"/>
              <a:gd name="T108" fmla="*/ 2147483647 w 30720"/>
              <a:gd name="T109" fmla="*/ 2147483647 h 11496"/>
              <a:gd name="T110" fmla="*/ 2147483647 w 30720"/>
              <a:gd name="T111" fmla="*/ 2147483647 h 11496"/>
              <a:gd name="T112" fmla="*/ 2147483647 w 30720"/>
              <a:gd name="T113" fmla="*/ 2147483647 h 11496"/>
              <a:gd name="T114" fmla="*/ 2147483647 w 30720"/>
              <a:gd name="T115" fmla="*/ 2147483647 h 11496"/>
              <a:gd name="T116" fmla="*/ 2147483647 w 30720"/>
              <a:gd name="T117" fmla="*/ 2147483647 h 11496"/>
              <a:gd name="T118" fmla="*/ 2147483647 w 30720"/>
              <a:gd name="T119" fmla="*/ 2147483647 h 11496"/>
              <a:gd name="T120" fmla="*/ 2147483647 w 30720"/>
              <a:gd name="T121" fmla="*/ 2147483647 h 11496"/>
              <a:gd name="T122" fmla="*/ 2147483647 w 30720"/>
              <a:gd name="T123" fmla="*/ 2147483647 h 11496"/>
              <a:gd name="T124" fmla="*/ 2147483647 w 30720"/>
              <a:gd name="T125" fmla="*/ 2147483647 h 1149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30720"/>
              <a:gd name="T190" fmla="*/ 0 h 11496"/>
              <a:gd name="T191" fmla="*/ 30720 w 30720"/>
              <a:gd name="T192" fmla="*/ 11496 h 1149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30720" h="11496">
                <a:moveTo>
                  <a:pt x="29285" y="7403"/>
                </a:moveTo>
                <a:lnTo>
                  <a:pt x="29285" y="7403"/>
                </a:lnTo>
                <a:lnTo>
                  <a:pt x="29232" y="7379"/>
                </a:lnTo>
                <a:lnTo>
                  <a:pt x="29180" y="7357"/>
                </a:lnTo>
                <a:lnTo>
                  <a:pt x="29127" y="7336"/>
                </a:lnTo>
                <a:lnTo>
                  <a:pt x="29073" y="7316"/>
                </a:lnTo>
                <a:lnTo>
                  <a:pt x="29020" y="7298"/>
                </a:lnTo>
                <a:lnTo>
                  <a:pt x="28966" y="7280"/>
                </a:lnTo>
                <a:lnTo>
                  <a:pt x="28913" y="7264"/>
                </a:lnTo>
                <a:lnTo>
                  <a:pt x="28859" y="7251"/>
                </a:lnTo>
                <a:lnTo>
                  <a:pt x="28804" y="7237"/>
                </a:lnTo>
                <a:lnTo>
                  <a:pt x="28750" y="7226"/>
                </a:lnTo>
                <a:lnTo>
                  <a:pt x="28697" y="7216"/>
                </a:lnTo>
                <a:lnTo>
                  <a:pt x="28643" y="7208"/>
                </a:lnTo>
                <a:lnTo>
                  <a:pt x="28589" y="7202"/>
                </a:lnTo>
                <a:lnTo>
                  <a:pt x="28535" y="7198"/>
                </a:lnTo>
                <a:lnTo>
                  <a:pt x="28482" y="7195"/>
                </a:lnTo>
                <a:lnTo>
                  <a:pt x="28429" y="7194"/>
                </a:lnTo>
                <a:lnTo>
                  <a:pt x="28376" y="7194"/>
                </a:lnTo>
                <a:lnTo>
                  <a:pt x="28322" y="7197"/>
                </a:lnTo>
                <a:lnTo>
                  <a:pt x="28269" y="7201"/>
                </a:lnTo>
                <a:lnTo>
                  <a:pt x="28217" y="7207"/>
                </a:lnTo>
                <a:lnTo>
                  <a:pt x="28165" y="7215"/>
                </a:lnTo>
                <a:lnTo>
                  <a:pt x="28113" y="7226"/>
                </a:lnTo>
                <a:lnTo>
                  <a:pt x="28062" y="7238"/>
                </a:lnTo>
                <a:lnTo>
                  <a:pt x="28011" y="7253"/>
                </a:lnTo>
                <a:lnTo>
                  <a:pt x="27960" y="7270"/>
                </a:lnTo>
                <a:lnTo>
                  <a:pt x="27910" y="7289"/>
                </a:lnTo>
                <a:lnTo>
                  <a:pt x="27861" y="7310"/>
                </a:lnTo>
                <a:lnTo>
                  <a:pt x="27812" y="7334"/>
                </a:lnTo>
                <a:lnTo>
                  <a:pt x="27763" y="7360"/>
                </a:lnTo>
                <a:lnTo>
                  <a:pt x="27717" y="7388"/>
                </a:lnTo>
                <a:lnTo>
                  <a:pt x="27670" y="7418"/>
                </a:lnTo>
                <a:lnTo>
                  <a:pt x="27623" y="7452"/>
                </a:lnTo>
                <a:lnTo>
                  <a:pt x="27600" y="7473"/>
                </a:lnTo>
                <a:lnTo>
                  <a:pt x="27578" y="7494"/>
                </a:lnTo>
                <a:lnTo>
                  <a:pt x="27556" y="7516"/>
                </a:lnTo>
                <a:lnTo>
                  <a:pt x="27535" y="7539"/>
                </a:lnTo>
                <a:lnTo>
                  <a:pt x="27515" y="7562"/>
                </a:lnTo>
                <a:lnTo>
                  <a:pt x="27495" y="7586"/>
                </a:lnTo>
                <a:lnTo>
                  <a:pt x="27476" y="7611"/>
                </a:lnTo>
                <a:lnTo>
                  <a:pt x="27457" y="7636"/>
                </a:lnTo>
                <a:lnTo>
                  <a:pt x="27440" y="7662"/>
                </a:lnTo>
                <a:lnTo>
                  <a:pt x="27422" y="7689"/>
                </a:lnTo>
                <a:lnTo>
                  <a:pt x="27405" y="7716"/>
                </a:lnTo>
                <a:lnTo>
                  <a:pt x="27390" y="7743"/>
                </a:lnTo>
                <a:lnTo>
                  <a:pt x="27374" y="7771"/>
                </a:lnTo>
                <a:lnTo>
                  <a:pt x="27360" y="7799"/>
                </a:lnTo>
                <a:lnTo>
                  <a:pt x="27345" y="7827"/>
                </a:lnTo>
                <a:lnTo>
                  <a:pt x="27332" y="7857"/>
                </a:lnTo>
                <a:lnTo>
                  <a:pt x="27319" y="7887"/>
                </a:lnTo>
                <a:lnTo>
                  <a:pt x="27307" y="7916"/>
                </a:lnTo>
                <a:lnTo>
                  <a:pt x="27296" y="7946"/>
                </a:lnTo>
                <a:lnTo>
                  <a:pt x="27286" y="7976"/>
                </a:lnTo>
                <a:lnTo>
                  <a:pt x="27276" y="8006"/>
                </a:lnTo>
                <a:lnTo>
                  <a:pt x="27268" y="8038"/>
                </a:lnTo>
                <a:lnTo>
                  <a:pt x="27260" y="8069"/>
                </a:lnTo>
                <a:lnTo>
                  <a:pt x="27252" y="8099"/>
                </a:lnTo>
                <a:lnTo>
                  <a:pt x="27246" y="8130"/>
                </a:lnTo>
                <a:lnTo>
                  <a:pt x="27241" y="8161"/>
                </a:lnTo>
                <a:lnTo>
                  <a:pt x="27236" y="8193"/>
                </a:lnTo>
                <a:lnTo>
                  <a:pt x="27231" y="8224"/>
                </a:lnTo>
                <a:lnTo>
                  <a:pt x="27228" y="8255"/>
                </a:lnTo>
                <a:lnTo>
                  <a:pt x="27226" y="8286"/>
                </a:lnTo>
                <a:lnTo>
                  <a:pt x="27225" y="8318"/>
                </a:lnTo>
                <a:lnTo>
                  <a:pt x="27224" y="8348"/>
                </a:lnTo>
                <a:lnTo>
                  <a:pt x="27225" y="8379"/>
                </a:lnTo>
                <a:lnTo>
                  <a:pt x="27226" y="8409"/>
                </a:lnTo>
                <a:lnTo>
                  <a:pt x="27228" y="8440"/>
                </a:lnTo>
                <a:lnTo>
                  <a:pt x="27231" y="8471"/>
                </a:lnTo>
                <a:lnTo>
                  <a:pt x="27236" y="8500"/>
                </a:lnTo>
                <a:lnTo>
                  <a:pt x="27241" y="8530"/>
                </a:lnTo>
                <a:lnTo>
                  <a:pt x="27247" y="8559"/>
                </a:lnTo>
                <a:lnTo>
                  <a:pt x="27254" y="8588"/>
                </a:lnTo>
                <a:lnTo>
                  <a:pt x="27263" y="8617"/>
                </a:lnTo>
                <a:lnTo>
                  <a:pt x="27271" y="8645"/>
                </a:lnTo>
                <a:lnTo>
                  <a:pt x="27281" y="8674"/>
                </a:lnTo>
                <a:lnTo>
                  <a:pt x="27293" y="8701"/>
                </a:lnTo>
                <a:lnTo>
                  <a:pt x="27304" y="8728"/>
                </a:lnTo>
                <a:lnTo>
                  <a:pt x="27318" y="8754"/>
                </a:lnTo>
                <a:lnTo>
                  <a:pt x="27331" y="8780"/>
                </a:lnTo>
                <a:lnTo>
                  <a:pt x="27347" y="8805"/>
                </a:lnTo>
                <a:lnTo>
                  <a:pt x="27364" y="8830"/>
                </a:lnTo>
                <a:lnTo>
                  <a:pt x="27381" y="8854"/>
                </a:lnTo>
                <a:lnTo>
                  <a:pt x="27399" y="8876"/>
                </a:lnTo>
                <a:lnTo>
                  <a:pt x="27419" y="8899"/>
                </a:lnTo>
                <a:lnTo>
                  <a:pt x="27440" y="8921"/>
                </a:lnTo>
                <a:lnTo>
                  <a:pt x="27462" y="8943"/>
                </a:lnTo>
                <a:lnTo>
                  <a:pt x="27484" y="8963"/>
                </a:lnTo>
                <a:lnTo>
                  <a:pt x="27509" y="8983"/>
                </a:lnTo>
                <a:lnTo>
                  <a:pt x="27534" y="9001"/>
                </a:lnTo>
                <a:lnTo>
                  <a:pt x="27560" y="9019"/>
                </a:lnTo>
                <a:lnTo>
                  <a:pt x="27589" y="9036"/>
                </a:lnTo>
                <a:lnTo>
                  <a:pt x="27618" y="9052"/>
                </a:lnTo>
                <a:lnTo>
                  <a:pt x="27648" y="9067"/>
                </a:lnTo>
                <a:lnTo>
                  <a:pt x="27679" y="9081"/>
                </a:lnTo>
                <a:lnTo>
                  <a:pt x="27711" y="9094"/>
                </a:lnTo>
                <a:lnTo>
                  <a:pt x="27746" y="9106"/>
                </a:lnTo>
                <a:lnTo>
                  <a:pt x="27734" y="9013"/>
                </a:lnTo>
                <a:lnTo>
                  <a:pt x="27730" y="8964"/>
                </a:lnTo>
                <a:lnTo>
                  <a:pt x="27727" y="8916"/>
                </a:lnTo>
                <a:lnTo>
                  <a:pt x="27724" y="8866"/>
                </a:lnTo>
                <a:lnTo>
                  <a:pt x="27722" y="8816"/>
                </a:lnTo>
                <a:lnTo>
                  <a:pt x="27721" y="8767"/>
                </a:lnTo>
                <a:lnTo>
                  <a:pt x="27721" y="8717"/>
                </a:lnTo>
                <a:lnTo>
                  <a:pt x="27722" y="8667"/>
                </a:lnTo>
                <a:lnTo>
                  <a:pt x="27725" y="8617"/>
                </a:lnTo>
                <a:lnTo>
                  <a:pt x="27729" y="8568"/>
                </a:lnTo>
                <a:lnTo>
                  <a:pt x="27734" y="8519"/>
                </a:lnTo>
                <a:lnTo>
                  <a:pt x="27743" y="8472"/>
                </a:lnTo>
                <a:lnTo>
                  <a:pt x="27752" y="8425"/>
                </a:lnTo>
                <a:lnTo>
                  <a:pt x="27763" y="8378"/>
                </a:lnTo>
                <a:lnTo>
                  <a:pt x="27776" y="8333"/>
                </a:lnTo>
                <a:lnTo>
                  <a:pt x="27783" y="8311"/>
                </a:lnTo>
                <a:lnTo>
                  <a:pt x="27792" y="8289"/>
                </a:lnTo>
                <a:lnTo>
                  <a:pt x="27800" y="8268"/>
                </a:lnTo>
                <a:lnTo>
                  <a:pt x="27809" y="8247"/>
                </a:lnTo>
                <a:lnTo>
                  <a:pt x="27820" y="8226"/>
                </a:lnTo>
                <a:lnTo>
                  <a:pt x="27829" y="8206"/>
                </a:lnTo>
                <a:lnTo>
                  <a:pt x="27840" y="8185"/>
                </a:lnTo>
                <a:lnTo>
                  <a:pt x="27852" y="8167"/>
                </a:lnTo>
                <a:lnTo>
                  <a:pt x="27864" y="8148"/>
                </a:lnTo>
                <a:lnTo>
                  <a:pt x="27877" y="8129"/>
                </a:lnTo>
                <a:lnTo>
                  <a:pt x="27890" y="8112"/>
                </a:lnTo>
                <a:lnTo>
                  <a:pt x="27905" y="8094"/>
                </a:lnTo>
                <a:lnTo>
                  <a:pt x="27921" y="8077"/>
                </a:lnTo>
                <a:lnTo>
                  <a:pt x="27936" y="8061"/>
                </a:lnTo>
                <a:lnTo>
                  <a:pt x="27953" y="8045"/>
                </a:lnTo>
                <a:lnTo>
                  <a:pt x="27970" y="8029"/>
                </a:lnTo>
                <a:lnTo>
                  <a:pt x="27987" y="8015"/>
                </a:lnTo>
                <a:lnTo>
                  <a:pt x="28006" y="8001"/>
                </a:lnTo>
                <a:lnTo>
                  <a:pt x="28026" y="7988"/>
                </a:lnTo>
                <a:lnTo>
                  <a:pt x="28047" y="7975"/>
                </a:lnTo>
                <a:lnTo>
                  <a:pt x="28067" y="7963"/>
                </a:lnTo>
                <a:lnTo>
                  <a:pt x="28089" y="7951"/>
                </a:lnTo>
                <a:lnTo>
                  <a:pt x="28112" y="7941"/>
                </a:lnTo>
                <a:lnTo>
                  <a:pt x="28136" y="7931"/>
                </a:lnTo>
                <a:lnTo>
                  <a:pt x="28160" y="7922"/>
                </a:lnTo>
                <a:lnTo>
                  <a:pt x="28186" y="7914"/>
                </a:lnTo>
                <a:lnTo>
                  <a:pt x="28212" y="7906"/>
                </a:lnTo>
                <a:lnTo>
                  <a:pt x="28240" y="7899"/>
                </a:lnTo>
                <a:lnTo>
                  <a:pt x="28268" y="7893"/>
                </a:lnTo>
                <a:lnTo>
                  <a:pt x="28298" y="7889"/>
                </a:lnTo>
                <a:lnTo>
                  <a:pt x="28328" y="7885"/>
                </a:lnTo>
                <a:lnTo>
                  <a:pt x="28358" y="7880"/>
                </a:lnTo>
                <a:lnTo>
                  <a:pt x="28384" y="7882"/>
                </a:lnTo>
                <a:lnTo>
                  <a:pt x="28410" y="7883"/>
                </a:lnTo>
                <a:lnTo>
                  <a:pt x="28435" y="7884"/>
                </a:lnTo>
                <a:lnTo>
                  <a:pt x="28460" y="7887"/>
                </a:lnTo>
                <a:lnTo>
                  <a:pt x="28485" y="7890"/>
                </a:lnTo>
                <a:lnTo>
                  <a:pt x="28510" y="7893"/>
                </a:lnTo>
                <a:lnTo>
                  <a:pt x="28535" y="7898"/>
                </a:lnTo>
                <a:lnTo>
                  <a:pt x="28559" y="7903"/>
                </a:lnTo>
                <a:lnTo>
                  <a:pt x="28583" y="7909"/>
                </a:lnTo>
                <a:lnTo>
                  <a:pt x="28607" y="7915"/>
                </a:lnTo>
                <a:lnTo>
                  <a:pt x="28630" y="7922"/>
                </a:lnTo>
                <a:lnTo>
                  <a:pt x="28654" y="7929"/>
                </a:lnTo>
                <a:lnTo>
                  <a:pt x="28676" y="7938"/>
                </a:lnTo>
                <a:lnTo>
                  <a:pt x="28699" y="7947"/>
                </a:lnTo>
                <a:lnTo>
                  <a:pt x="28721" y="7956"/>
                </a:lnTo>
                <a:lnTo>
                  <a:pt x="28743" y="7966"/>
                </a:lnTo>
                <a:lnTo>
                  <a:pt x="28765" y="7976"/>
                </a:lnTo>
                <a:lnTo>
                  <a:pt x="28787" y="7988"/>
                </a:lnTo>
                <a:lnTo>
                  <a:pt x="28808" y="7999"/>
                </a:lnTo>
                <a:lnTo>
                  <a:pt x="28828" y="8012"/>
                </a:lnTo>
                <a:lnTo>
                  <a:pt x="28869" y="8038"/>
                </a:lnTo>
                <a:lnTo>
                  <a:pt x="28908" y="8065"/>
                </a:lnTo>
                <a:lnTo>
                  <a:pt x="28945" y="8095"/>
                </a:lnTo>
                <a:lnTo>
                  <a:pt x="28981" y="8126"/>
                </a:lnTo>
                <a:lnTo>
                  <a:pt x="29016" y="8159"/>
                </a:lnTo>
                <a:lnTo>
                  <a:pt x="29048" y="8195"/>
                </a:lnTo>
                <a:lnTo>
                  <a:pt x="29078" y="8231"/>
                </a:lnTo>
                <a:lnTo>
                  <a:pt x="29107" y="8270"/>
                </a:lnTo>
                <a:lnTo>
                  <a:pt x="29134" y="8309"/>
                </a:lnTo>
                <a:lnTo>
                  <a:pt x="29159" y="8351"/>
                </a:lnTo>
                <a:lnTo>
                  <a:pt x="29182" y="8394"/>
                </a:lnTo>
                <a:lnTo>
                  <a:pt x="29202" y="8436"/>
                </a:lnTo>
                <a:lnTo>
                  <a:pt x="29221" y="8481"/>
                </a:lnTo>
                <a:lnTo>
                  <a:pt x="29229" y="8504"/>
                </a:lnTo>
                <a:lnTo>
                  <a:pt x="29238" y="8527"/>
                </a:lnTo>
                <a:lnTo>
                  <a:pt x="29245" y="8551"/>
                </a:lnTo>
                <a:lnTo>
                  <a:pt x="29251" y="8574"/>
                </a:lnTo>
                <a:lnTo>
                  <a:pt x="29257" y="8598"/>
                </a:lnTo>
                <a:lnTo>
                  <a:pt x="29263" y="8621"/>
                </a:lnTo>
                <a:lnTo>
                  <a:pt x="29268" y="8645"/>
                </a:lnTo>
                <a:lnTo>
                  <a:pt x="29272" y="8670"/>
                </a:lnTo>
                <a:lnTo>
                  <a:pt x="29275" y="8694"/>
                </a:lnTo>
                <a:lnTo>
                  <a:pt x="29278" y="8719"/>
                </a:lnTo>
                <a:lnTo>
                  <a:pt x="29280" y="8744"/>
                </a:lnTo>
                <a:lnTo>
                  <a:pt x="29282" y="8769"/>
                </a:lnTo>
                <a:lnTo>
                  <a:pt x="29283" y="8794"/>
                </a:lnTo>
                <a:lnTo>
                  <a:pt x="29283" y="8820"/>
                </a:lnTo>
                <a:lnTo>
                  <a:pt x="29283" y="8845"/>
                </a:lnTo>
                <a:lnTo>
                  <a:pt x="29282" y="8871"/>
                </a:lnTo>
                <a:lnTo>
                  <a:pt x="29280" y="8897"/>
                </a:lnTo>
                <a:lnTo>
                  <a:pt x="29278" y="8922"/>
                </a:lnTo>
                <a:lnTo>
                  <a:pt x="29271" y="8974"/>
                </a:lnTo>
                <a:lnTo>
                  <a:pt x="29262" y="9024"/>
                </a:lnTo>
                <a:lnTo>
                  <a:pt x="29251" y="9074"/>
                </a:lnTo>
                <a:lnTo>
                  <a:pt x="29238" y="9123"/>
                </a:lnTo>
                <a:lnTo>
                  <a:pt x="29223" y="9171"/>
                </a:lnTo>
                <a:lnTo>
                  <a:pt x="29206" y="9219"/>
                </a:lnTo>
                <a:lnTo>
                  <a:pt x="29188" y="9265"/>
                </a:lnTo>
                <a:lnTo>
                  <a:pt x="29167" y="9310"/>
                </a:lnTo>
                <a:lnTo>
                  <a:pt x="29144" y="9355"/>
                </a:lnTo>
                <a:lnTo>
                  <a:pt x="29120" y="9398"/>
                </a:lnTo>
                <a:lnTo>
                  <a:pt x="29094" y="9441"/>
                </a:lnTo>
                <a:lnTo>
                  <a:pt x="29067" y="9481"/>
                </a:lnTo>
                <a:lnTo>
                  <a:pt x="29038" y="9522"/>
                </a:lnTo>
                <a:lnTo>
                  <a:pt x="29006" y="9560"/>
                </a:lnTo>
                <a:lnTo>
                  <a:pt x="28974" y="9599"/>
                </a:lnTo>
                <a:lnTo>
                  <a:pt x="28941" y="9635"/>
                </a:lnTo>
                <a:lnTo>
                  <a:pt x="28905" y="9671"/>
                </a:lnTo>
                <a:lnTo>
                  <a:pt x="28869" y="9704"/>
                </a:lnTo>
                <a:lnTo>
                  <a:pt x="28831" y="9737"/>
                </a:lnTo>
                <a:lnTo>
                  <a:pt x="28792" y="9768"/>
                </a:lnTo>
                <a:lnTo>
                  <a:pt x="28751" y="9798"/>
                </a:lnTo>
                <a:lnTo>
                  <a:pt x="28710" y="9827"/>
                </a:lnTo>
                <a:lnTo>
                  <a:pt x="28666" y="9854"/>
                </a:lnTo>
                <a:lnTo>
                  <a:pt x="28622" y="9879"/>
                </a:lnTo>
                <a:lnTo>
                  <a:pt x="28578" y="9903"/>
                </a:lnTo>
                <a:lnTo>
                  <a:pt x="28532" y="9926"/>
                </a:lnTo>
                <a:lnTo>
                  <a:pt x="28484" y="9946"/>
                </a:lnTo>
                <a:lnTo>
                  <a:pt x="28436" y="9965"/>
                </a:lnTo>
                <a:lnTo>
                  <a:pt x="28387" y="9983"/>
                </a:lnTo>
                <a:lnTo>
                  <a:pt x="28337" y="9999"/>
                </a:lnTo>
                <a:lnTo>
                  <a:pt x="28287" y="10013"/>
                </a:lnTo>
                <a:lnTo>
                  <a:pt x="28236" y="10025"/>
                </a:lnTo>
                <a:lnTo>
                  <a:pt x="28189" y="10031"/>
                </a:lnTo>
                <a:lnTo>
                  <a:pt x="28143" y="10035"/>
                </a:lnTo>
                <a:lnTo>
                  <a:pt x="28098" y="10038"/>
                </a:lnTo>
                <a:lnTo>
                  <a:pt x="28052" y="10040"/>
                </a:lnTo>
                <a:lnTo>
                  <a:pt x="28006" y="10041"/>
                </a:lnTo>
                <a:lnTo>
                  <a:pt x="27960" y="10040"/>
                </a:lnTo>
                <a:lnTo>
                  <a:pt x="27915" y="10039"/>
                </a:lnTo>
                <a:lnTo>
                  <a:pt x="27870" y="10036"/>
                </a:lnTo>
                <a:lnTo>
                  <a:pt x="27825" y="10033"/>
                </a:lnTo>
                <a:lnTo>
                  <a:pt x="27780" y="10028"/>
                </a:lnTo>
                <a:lnTo>
                  <a:pt x="27735" y="10021"/>
                </a:lnTo>
                <a:lnTo>
                  <a:pt x="27691" y="10014"/>
                </a:lnTo>
                <a:lnTo>
                  <a:pt x="27647" y="10005"/>
                </a:lnTo>
                <a:lnTo>
                  <a:pt x="27602" y="9995"/>
                </a:lnTo>
                <a:lnTo>
                  <a:pt x="27559" y="9984"/>
                </a:lnTo>
                <a:lnTo>
                  <a:pt x="27516" y="9972"/>
                </a:lnTo>
                <a:lnTo>
                  <a:pt x="27473" y="9958"/>
                </a:lnTo>
                <a:lnTo>
                  <a:pt x="27430" y="9943"/>
                </a:lnTo>
                <a:lnTo>
                  <a:pt x="27388" y="9928"/>
                </a:lnTo>
                <a:lnTo>
                  <a:pt x="27346" y="9910"/>
                </a:lnTo>
                <a:lnTo>
                  <a:pt x="27305" y="9891"/>
                </a:lnTo>
                <a:lnTo>
                  <a:pt x="27265" y="9871"/>
                </a:lnTo>
                <a:lnTo>
                  <a:pt x="27224" y="9850"/>
                </a:lnTo>
                <a:lnTo>
                  <a:pt x="27185" y="9828"/>
                </a:lnTo>
                <a:lnTo>
                  <a:pt x="27145" y="9803"/>
                </a:lnTo>
                <a:lnTo>
                  <a:pt x="27107" y="9778"/>
                </a:lnTo>
                <a:lnTo>
                  <a:pt x="27068" y="9751"/>
                </a:lnTo>
                <a:lnTo>
                  <a:pt x="27031" y="9723"/>
                </a:lnTo>
                <a:lnTo>
                  <a:pt x="26994" y="9693"/>
                </a:lnTo>
                <a:lnTo>
                  <a:pt x="26958" y="9662"/>
                </a:lnTo>
                <a:lnTo>
                  <a:pt x="26922" y="9630"/>
                </a:lnTo>
                <a:lnTo>
                  <a:pt x="26888" y="9597"/>
                </a:lnTo>
                <a:lnTo>
                  <a:pt x="26854" y="9559"/>
                </a:lnTo>
                <a:lnTo>
                  <a:pt x="26821" y="9521"/>
                </a:lnTo>
                <a:lnTo>
                  <a:pt x="26790" y="9482"/>
                </a:lnTo>
                <a:lnTo>
                  <a:pt x="26761" y="9443"/>
                </a:lnTo>
                <a:lnTo>
                  <a:pt x="26732" y="9403"/>
                </a:lnTo>
                <a:lnTo>
                  <a:pt x="26705" y="9364"/>
                </a:lnTo>
                <a:lnTo>
                  <a:pt x="26679" y="9323"/>
                </a:lnTo>
                <a:lnTo>
                  <a:pt x="26655" y="9282"/>
                </a:lnTo>
                <a:lnTo>
                  <a:pt x="26631" y="9241"/>
                </a:lnTo>
                <a:lnTo>
                  <a:pt x="26609" y="9199"/>
                </a:lnTo>
                <a:lnTo>
                  <a:pt x="26588" y="9157"/>
                </a:lnTo>
                <a:lnTo>
                  <a:pt x="26568" y="9115"/>
                </a:lnTo>
                <a:lnTo>
                  <a:pt x="26551" y="9073"/>
                </a:lnTo>
                <a:lnTo>
                  <a:pt x="26533" y="9029"/>
                </a:lnTo>
                <a:lnTo>
                  <a:pt x="26517" y="8987"/>
                </a:lnTo>
                <a:lnTo>
                  <a:pt x="26503" y="8943"/>
                </a:lnTo>
                <a:lnTo>
                  <a:pt x="26489" y="8900"/>
                </a:lnTo>
                <a:lnTo>
                  <a:pt x="26477" y="8857"/>
                </a:lnTo>
                <a:lnTo>
                  <a:pt x="26466" y="8812"/>
                </a:lnTo>
                <a:lnTo>
                  <a:pt x="26456" y="8768"/>
                </a:lnTo>
                <a:lnTo>
                  <a:pt x="26448" y="8723"/>
                </a:lnTo>
                <a:lnTo>
                  <a:pt x="26440" y="8680"/>
                </a:lnTo>
                <a:lnTo>
                  <a:pt x="26434" y="8635"/>
                </a:lnTo>
                <a:lnTo>
                  <a:pt x="26429" y="8590"/>
                </a:lnTo>
                <a:lnTo>
                  <a:pt x="26425" y="8546"/>
                </a:lnTo>
                <a:lnTo>
                  <a:pt x="26422" y="8501"/>
                </a:lnTo>
                <a:lnTo>
                  <a:pt x="26421" y="8456"/>
                </a:lnTo>
                <a:lnTo>
                  <a:pt x="26419" y="8412"/>
                </a:lnTo>
                <a:lnTo>
                  <a:pt x="26419" y="8368"/>
                </a:lnTo>
                <a:lnTo>
                  <a:pt x="26422" y="8323"/>
                </a:lnTo>
                <a:lnTo>
                  <a:pt x="26425" y="8278"/>
                </a:lnTo>
                <a:lnTo>
                  <a:pt x="26428" y="8233"/>
                </a:lnTo>
                <a:lnTo>
                  <a:pt x="26433" y="8189"/>
                </a:lnTo>
                <a:lnTo>
                  <a:pt x="26439" y="8145"/>
                </a:lnTo>
                <a:lnTo>
                  <a:pt x="26445" y="8100"/>
                </a:lnTo>
                <a:lnTo>
                  <a:pt x="26454" y="8056"/>
                </a:lnTo>
                <a:lnTo>
                  <a:pt x="26463" y="8013"/>
                </a:lnTo>
                <a:lnTo>
                  <a:pt x="26473" y="7969"/>
                </a:lnTo>
                <a:lnTo>
                  <a:pt x="26484" y="7925"/>
                </a:lnTo>
                <a:lnTo>
                  <a:pt x="26497" y="7882"/>
                </a:lnTo>
                <a:lnTo>
                  <a:pt x="26509" y="7839"/>
                </a:lnTo>
                <a:lnTo>
                  <a:pt x="26524" y="7796"/>
                </a:lnTo>
                <a:lnTo>
                  <a:pt x="26539" y="7754"/>
                </a:lnTo>
                <a:lnTo>
                  <a:pt x="26555" y="7711"/>
                </a:lnTo>
                <a:lnTo>
                  <a:pt x="26571" y="7669"/>
                </a:lnTo>
                <a:lnTo>
                  <a:pt x="26590" y="7628"/>
                </a:lnTo>
                <a:lnTo>
                  <a:pt x="26609" y="7587"/>
                </a:lnTo>
                <a:lnTo>
                  <a:pt x="26629" y="7546"/>
                </a:lnTo>
                <a:lnTo>
                  <a:pt x="26650" y="7506"/>
                </a:lnTo>
                <a:lnTo>
                  <a:pt x="26671" y="7465"/>
                </a:lnTo>
                <a:lnTo>
                  <a:pt x="26694" y="7426"/>
                </a:lnTo>
                <a:lnTo>
                  <a:pt x="26718" y="7387"/>
                </a:lnTo>
                <a:lnTo>
                  <a:pt x="26743" y="7349"/>
                </a:lnTo>
                <a:lnTo>
                  <a:pt x="26768" y="7310"/>
                </a:lnTo>
                <a:lnTo>
                  <a:pt x="26795" y="7273"/>
                </a:lnTo>
                <a:lnTo>
                  <a:pt x="26822" y="7236"/>
                </a:lnTo>
                <a:lnTo>
                  <a:pt x="26850" y="7200"/>
                </a:lnTo>
                <a:lnTo>
                  <a:pt x="26880" y="7163"/>
                </a:lnTo>
                <a:lnTo>
                  <a:pt x="26910" y="7128"/>
                </a:lnTo>
                <a:lnTo>
                  <a:pt x="26940" y="7094"/>
                </a:lnTo>
                <a:lnTo>
                  <a:pt x="26971" y="7060"/>
                </a:lnTo>
                <a:lnTo>
                  <a:pt x="27005" y="7027"/>
                </a:lnTo>
                <a:lnTo>
                  <a:pt x="27038" y="6994"/>
                </a:lnTo>
                <a:lnTo>
                  <a:pt x="27071" y="6962"/>
                </a:lnTo>
                <a:lnTo>
                  <a:pt x="27107" y="6933"/>
                </a:lnTo>
                <a:lnTo>
                  <a:pt x="27141" y="6906"/>
                </a:lnTo>
                <a:lnTo>
                  <a:pt x="27176" y="6880"/>
                </a:lnTo>
                <a:lnTo>
                  <a:pt x="27212" y="6854"/>
                </a:lnTo>
                <a:lnTo>
                  <a:pt x="27248" y="6829"/>
                </a:lnTo>
                <a:lnTo>
                  <a:pt x="27285" y="6805"/>
                </a:lnTo>
                <a:lnTo>
                  <a:pt x="27321" y="6782"/>
                </a:lnTo>
                <a:lnTo>
                  <a:pt x="27357" y="6761"/>
                </a:lnTo>
                <a:lnTo>
                  <a:pt x="27395" y="6740"/>
                </a:lnTo>
                <a:lnTo>
                  <a:pt x="27432" y="6719"/>
                </a:lnTo>
                <a:lnTo>
                  <a:pt x="27470" y="6699"/>
                </a:lnTo>
                <a:lnTo>
                  <a:pt x="27508" y="6681"/>
                </a:lnTo>
                <a:lnTo>
                  <a:pt x="27546" y="6663"/>
                </a:lnTo>
                <a:lnTo>
                  <a:pt x="27584" y="6646"/>
                </a:lnTo>
                <a:lnTo>
                  <a:pt x="27623" y="6630"/>
                </a:lnTo>
                <a:lnTo>
                  <a:pt x="27662" y="6615"/>
                </a:lnTo>
                <a:lnTo>
                  <a:pt x="27701" y="6600"/>
                </a:lnTo>
                <a:lnTo>
                  <a:pt x="27741" y="6587"/>
                </a:lnTo>
                <a:lnTo>
                  <a:pt x="27780" y="6573"/>
                </a:lnTo>
                <a:lnTo>
                  <a:pt x="27820" y="6562"/>
                </a:lnTo>
                <a:lnTo>
                  <a:pt x="27859" y="6550"/>
                </a:lnTo>
                <a:lnTo>
                  <a:pt x="27899" y="6540"/>
                </a:lnTo>
                <a:lnTo>
                  <a:pt x="27939" y="6531"/>
                </a:lnTo>
                <a:lnTo>
                  <a:pt x="27980" y="6521"/>
                </a:lnTo>
                <a:lnTo>
                  <a:pt x="28020" y="6514"/>
                </a:lnTo>
                <a:lnTo>
                  <a:pt x="28060" y="6507"/>
                </a:lnTo>
                <a:lnTo>
                  <a:pt x="28101" y="6499"/>
                </a:lnTo>
                <a:lnTo>
                  <a:pt x="28141" y="6494"/>
                </a:lnTo>
                <a:lnTo>
                  <a:pt x="28182" y="6489"/>
                </a:lnTo>
                <a:lnTo>
                  <a:pt x="28223" y="6485"/>
                </a:lnTo>
                <a:lnTo>
                  <a:pt x="28264" y="6482"/>
                </a:lnTo>
                <a:lnTo>
                  <a:pt x="28305" y="6480"/>
                </a:lnTo>
                <a:lnTo>
                  <a:pt x="28345" y="6478"/>
                </a:lnTo>
                <a:lnTo>
                  <a:pt x="28387" y="6477"/>
                </a:lnTo>
                <a:lnTo>
                  <a:pt x="28428" y="6477"/>
                </a:lnTo>
                <a:lnTo>
                  <a:pt x="28468" y="6477"/>
                </a:lnTo>
                <a:lnTo>
                  <a:pt x="28510" y="6479"/>
                </a:lnTo>
                <a:lnTo>
                  <a:pt x="28550" y="6481"/>
                </a:lnTo>
                <a:lnTo>
                  <a:pt x="28592" y="6483"/>
                </a:lnTo>
                <a:lnTo>
                  <a:pt x="28633" y="6486"/>
                </a:lnTo>
                <a:lnTo>
                  <a:pt x="28673" y="6490"/>
                </a:lnTo>
                <a:lnTo>
                  <a:pt x="28715" y="6495"/>
                </a:lnTo>
                <a:lnTo>
                  <a:pt x="28756" y="6501"/>
                </a:lnTo>
                <a:lnTo>
                  <a:pt x="28796" y="6508"/>
                </a:lnTo>
                <a:lnTo>
                  <a:pt x="28837" y="6514"/>
                </a:lnTo>
                <a:lnTo>
                  <a:pt x="28877" y="6522"/>
                </a:lnTo>
                <a:lnTo>
                  <a:pt x="28918" y="6531"/>
                </a:lnTo>
                <a:lnTo>
                  <a:pt x="28959" y="6540"/>
                </a:lnTo>
                <a:lnTo>
                  <a:pt x="28999" y="6549"/>
                </a:lnTo>
                <a:lnTo>
                  <a:pt x="29040" y="6560"/>
                </a:lnTo>
                <a:lnTo>
                  <a:pt x="29079" y="6571"/>
                </a:lnTo>
                <a:lnTo>
                  <a:pt x="29119" y="6584"/>
                </a:lnTo>
                <a:lnTo>
                  <a:pt x="29159" y="6596"/>
                </a:lnTo>
                <a:lnTo>
                  <a:pt x="29199" y="6610"/>
                </a:lnTo>
                <a:lnTo>
                  <a:pt x="29239" y="6623"/>
                </a:lnTo>
                <a:lnTo>
                  <a:pt x="29277" y="6638"/>
                </a:lnTo>
                <a:lnTo>
                  <a:pt x="29317" y="6653"/>
                </a:lnTo>
                <a:lnTo>
                  <a:pt x="29355" y="6669"/>
                </a:lnTo>
                <a:lnTo>
                  <a:pt x="29395" y="6686"/>
                </a:lnTo>
                <a:lnTo>
                  <a:pt x="29432" y="6703"/>
                </a:lnTo>
                <a:lnTo>
                  <a:pt x="29471" y="6721"/>
                </a:lnTo>
                <a:lnTo>
                  <a:pt x="29509" y="6740"/>
                </a:lnTo>
                <a:lnTo>
                  <a:pt x="29547" y="6759"/>
                </a:lnTo>
                <a:lnTo>
                  <a:pt x="29584" y="6778"/>
                </a:lnTo>
                <a:lnTo>
                  <a:pt x="29619" y="6799"/>
                </a:lnTo>
                <a:lnTo>
                  <a:pt x="29652" y="6819"/>
                </a:lnTo>
                <a:lnTo>
                  <a:pt x="29685" y="6841"/>
                </a:lnTo>
                <a:lnTo>
                  <a:pt x="29717" y="6863"/>
                </a:lnTo>
                <a:lnTo>
                  <a:pt x="29750" y="6884"/>
                </a:lnTo>
                <a:lnTo>
                  <a:pt x="29781" y="6906"/>
                </a:lnTo>
                <a:lnTo>
                  <a:pt x="29812" y="6929"/>
                </a:lnTo>
                <a:lnTo>
                  <a:pt x="29842" y="6953"/>
                </a:lnTo>
                <a:lnTo>
                  <a:pt x="29873" y="6977"/>
                </a:lnTo>
                <a:lnTo>
                  <a:pt x="29902" y="7001"/>
                </a:lnTo>
                <a:lnTo>
                  <a:pt x="29931" y="7025"/>
                </a:lnTo>
                <a:lnTo>
                  <a:pt x="29959" y="7050"/>
                </a:lnTo>
                <a:lnTo>
                  <a:pt x="29987" y="7075"/>
                </a:lnTo>
                <a:lnTo>
                  <a:pt x="30014" y="7101"/>
                </a:lnTo>
                <a:lnTo>
                  <a:pt x="30041" y="7127"/>
                </a:lnTo>
                <a:lnTo>
                  <a:pt x="30067" y="7153"/>
                </a:lnTo>
                <a:lnTo>
                  <a:pt x="30118" y="7207"/>
                </a:lnTo>
                <a:lnTo>
                  <a:pt x="30167" y="7261"/>
                </a:lnTo>
                <a:lnTo>
                  <a:pt x="30213" y="7317"/>
                </a:lnTo>
                <a:lnTo>
                  <a:pt x="30258" y="7376"/>
                </a:lnTo>
                <a:lnTo>
                  <a:pt x="30300" y="7434"/>
                </a:lnTo>
                <a:lnTo>
                  <a:pt x="30341" y="7494"/>
                </a:lnTo>
                <a:lnTo>
                  <a:pt x="30379" y="7555"/>
                </a:lnTo>
                <a:lnTo>
                  <a:pt x="30415" y="7617"/>
                </a:lnTo>
                <a:lnTo>
                  <a:pt x="30449" y="7680"/>
                </a:lnTo>
                <a:lnTo>
                  <a:pt x="30482" y="7744"/>
                </a:lnTo>
                <a:lnTo>
                  <a:pt x="30512" y="7809"/>
                </a:lnTo>
                <a:lnTo>
                  <a:pt x="30540" y="7874"/>
                </a:lnTo>
                <a:lnTo>
                  <a:pt x="30566" y="7941"/>
                </a:lnTo>
                <a:lnTo>
                  <a:pt x="30590" y="8007"/>
                </a:lnTo>
                <a:lnTo>
                  <a:pt x="30612" y="8075"/>
                </a:lnTo>
                <a:lnTo>
                  <a:pt x="30632" y="8144"/>
                </a:lnTo>
                <a:lnTo>
                  <a:pt x="30649" y="8212"/>
                </a:lnTo>
                <a:lnTo>
                  <a:pt x="30665" y="8282"/>
                </a:lnTo>
                <a:lnTo>
                  <a:pt x="30678" y="8352"/>
                </a:lnTo>
                <a:lnTo>
                  <a:pt x="30691" y="8423"/>
                </a:lnTo>
                <a:lnTo>
                  <a:pt x="30700" y="8493"/>
                </a:lnTo>
                <a:lnTo>
                  <a:pt x="30709" y="8565"/>
                </a:lnTo>
                <a:lnTo>
                  <a:pt x="30714" y="8636"/>
                </a:lnTo>
                <a:lnTo>
                  <a:pt x="30718" y="8708"/>
                </a:lnTo>
                <a:lnTo>
                  <a:pt x="30720" y="8780"/>
                </a:lnTo>
                <a:lnTo>
                  <a:pt x="30720" y="8853"/>
                </a:lnTo>
                <a:lnTo>
                  <a:pt x="30718" y="8924"/>
                </a:lnTo>
                <a:lnTo>
                  <a:pt x="30714" y="8996"/>
                </a:lnTo>
                <a:lnTo>
                  <a:pt x="30708" y="9068"/>
                </a:lnTo>
                <a:lnTo>
                  <a:pt x="30700" y="9141"/>
                </a:lnTo>
                <a:lnTo>
                  <a:pt x="30690" y="9213"/>
                </a:lnTo>
                <a:lnTo>
                  <a:pt x="30678" y="9284"/>
                </a:lnTo>
                <a:lnTo>
                  <a:pt x="30665" y="9355"/>
                </a:lnTo>
                <a:lnTo>
                  <a:pt x="30649" y="9427"/>
                </a:lnTo>
                <a:lnTo>
                  <a:pt x="30632" y="9498"/>
                </a:lnTo>
                <a:lnTo>
                  <a:pt x="30612" y="9569"/>
                </a:lnTo>
                <a:lnTo>
                  <a:pt x="30590" y="9638"/>
                </a:lnTo>
                <a:lnTo>
                  <a:pt x="30567" y="9708"/>
                </a:lnTo>
                <a:lnTo>
                  <a:pt x="30542" y="9777"/>
                </a:lnTo>
                <a:lnTo>
                  <a:pt x="30515" y="9845"/>
                </a:lnTo>
                <a:lnTo>
                  <a:pt x="30486" y="9913"/>
                </a:lnTo>
                <a:lnTo>
                  <a:pt x="30456" y="9981"/>
                </a:lnTo>
                <a:lnTo>
                  <a:pt x="30422" y="10047"/>
                </a:lnTo>
                <a:lnTo>
                  <a:pt x="30388" y="10113"/>
                </a:lnTo>
                <a:lnTo>
                  <a:pt x="30351" y="10177"/>
                </a:lnTo>
                <a:lnTo>
                  <a:pt x="30313" y="10242"/>
                </a:lnTo>
                <a:lnTo>
                  <a:pt x="30273" y="10304"/>
                </a:lnTo>
                <a:lnTo>
                  <a:pt x="30231" y="10367"/>
                </a:lnTo>
                <a:lnTo>
                  <a:pt x="30187" y="10428"/>
                </a:lnTo>
                <a:lnTo>
                  <a:pt x="30141" y="10488"/>
                </a:lnTo>
                <a:lnTo>
                  <a:pt x="30094" y="10547"/>
                </a:lnTo>
                <a:lnTo>
                  <a:pt x="30044" y="10604"/>
                </a:lnTo>
                <a:lnTo>
                  <a:pt x="29993" y="10660"/>
                </a:lnTo>
                <a:lnTo>
                  <a:pt x="29940" y="10715"/>
                </a:lnTo>
                <a:lnTo>
                  <a:pt x="29886" y="10770"/>
                </a:lnTo>
                <a:lnTo>
                  <a:pt x="29829" y="10822"/>
                </a:lnTo>
                <a:lnTo>
                  <a:pt x="29775" y="10867"/>
                </a:lnTo>
                <a:lnTo>
                  <a:pt x="29719" y="10911"/>
                </a:lnTo>
                <a:lnTo>
                  <a:pt x="29662" y="10953"/>
                </a:lnTo>
                <a:lnTo>
                  <a:pt x="29605" y="10993"/>
                </a:lnTo>
                <a:lnTo>
                  <a:pt x="29548" y="11032"/>
                </a:lnTo>
                <a:lnTo>
                  <a:pt x="29489" y="11068"/>
                </a:lnTo>
                <a:lnTo>
                  <a:pt x="29431" y="11105"/>
                </a:lnTo>
                <a:lnTo>
                  <a:pt x="29372" y="11138"/>
                </a:lnTo>
                <a:lnTo>
                  <a:pt x="29311" y="11170"/>
                </a:lnTo>
                <a:lnTo>
                  <a:pt x="29251" y="11201"/>
                </a:lnTo>
                <a:lnTo>
                  <a:pt x="29191" y="11231"/>
                </a:lnTo>
                <a:lnTo>
                  <a:pt x="29129" y="11259"/>
                </a:lnTo>
                <a:lnTo>
                  <a:pt x="29068" y="11285"/>
                </a:lnTo>
                <a:lnTo>
                  <a:pt x="29005" y="11310"/>
                </a:lnTo>
                <a:lnTo>
                  <a:pt x="28943" y="11333"/>
                </a:lnTo>
                <a:lnTo>
                  <a:pt x="28880" y="11353"/>
                </a:lnTo>
                <a:lnTo>
                  <a:pt x="28817" y="11374"/>
                </a:lnTo>
                <a:lnTo>
                  <a:pt x="28753" y="11392"/>
                </a:lnTo>
                <a:lnTo>
                  <a:pt x="28689" y="11410"/>
                </a:lnTo>
                <a:lnTo>
                  <a:pt x="28625" y="11424"/>
                </a:lnTo>
                <a:lnTo>
                  <a:pt x="28561" y="11439"/>
                </a:lnTo>
                <a:lnTo>
                  <a:pt x="28496" y="11451"/>
                </a:lnTo>
                <a:lnTo>
                  <a:pt x="28431" y="11462"/>
                </a:lnTo>
                <a:lnTo>
                  <a:pt x="28366" y="11471"/>
                </a:lnTo>
                <a:lnTo>
                  <a:pt x="28301" y="11479"/>
                </a:lnTo>
                <a:lnTo>
                  <a:pt x="28236" y="11486"/>
                </a:lnTo>
                <a:lnTo>
                  <a:pt x="28170" y="11490"/>
                </a:lnTo>
                <a:lnTo>
                  <a:pt x="28105" y="11494"/>
                </a:lnTo>
                <a:lnTo>
                  <a:pt x="28039" y="11496"/>
                </a:lnTo>
                <a:lnTo>
                  <a:pt x="27974" y="11496"/>
                </a:lnTo>
                <a:lnTo>
                  <a:pt x="27908" y="11495"/>
                </a:lnTo>
                <a:lnTo>
                  <a:pt x="27843" y="11493"/>
                </a:lnTo>
                <a:lnTo>
                  <a:pt x="27777" y="11489"/>
                </a:lnTo>
                <a:lnTo>
                  <a:pt x="27711" y="11484"/>
                </a:lnTo>
                <a:lnTo>
                  <a:pt x="27646" y="11476"/>
                </a:lnTo>
                <a:lnTo>
                  <a:pt x="27580" y="11468"/>
                </a:lnTo>
                <a:lnTo>
                  <a:pt x="27516" y="11459"/>
                </a:lnTo>
                <a:lnTo>
                  <a:pt x="27450" y="11447"/>
                </a:lnTo>
                <a:lnTo>
                  <a:pt x="27386" y="11435"/>
                </a:lnTo>
                <a:lnTo>
                  <a:pt x="27320" y="11421"/>
                </a:lnTo>
                <a:lnTo>
                  <a:pt x="27255" y="11405"/>
                </a:lnTo>
                <a:lnTo>
                  <a:pt x="27192" y="11389"/>
                </a:lnTo>
                <a:lnTo>
                  <a:pt x="27127" y="11371"/>
                </a:lnTo>
                <a:lnTo>
                  <a:pt x="27064" y="11351"/>
                </a:lnTo>
                <a:lnTo>
                  <a:pt x="27000" y="11331"/>
                </a:lnTo>
                <a:lnTo>
                  <a:pt x="26937" y="11308"/>
                </a:lnTo>
                <a:lnTo>
                  <a:pt x="26874" y="11284"/>
                </a:lnTo>
                <a:lnTo>
                  <a:pt x="26812" y="11259"/>
                </a:lnTo>
                <a:lnTo>
                  <a:pt x="26751" y="11233"/>
                </a:lnTo>
                <a:lnTo>
                  <a:pt x="26689" y="11205"/>
                </a:lnTo>
                <a:lnTo>
                  <a:pt x="26628" y="11175"/>
                </a:lnTo>
                <a:lnTo>
                  <a:pt x="26567" y="11144"/>
                </a:lnTo>
                <a:lnTo>
                  <a:pt x="26507" y="11113"/>
                </a:lnTo>
                <a:lnTo>
                  <a:pt x="26448" y="11080"/>
                </a:lnTo>
                <a:lnTo>
                  <a:pt x="26388" y="11044"/>
                </a:lnTo>
                <a:lnTo>
                  <a:pt x="26330" y="11009"/>
                </a:lnTo>
                <a:lnTo>
                  <a:pt x="26272" y="10971"/>
                </a:lnTo>
                <a:lnTo>
                  <a:pt x="26214" y="10933"/>
                </a:lnTo>
                <a:lnTo>
                  <a:pt x="26158" y="10892"/>
                </a:lnTo>
                <a:lnTo>
                  <a:pt x="26102" y="10852"/>
                </a:lnTo>
                <a:lnTo>
                  <a:pt x="26047" y="10809"/>
                </a:lnTo>
                <a:lnTo>
                  <a:pt x="25992" y="10765"/>
                </a:lnTo>
                <a:lnTo>
                  <a:pt x="25937" y="10720"/>
                </a:lnTo>
                <a:lnTo>
                  <a:pt x="25884" y="10673"/>
                </a:lnTo>
                <a:lnTo>
                  <a:pt x="25840" y="10644"/>
                </a:lnTo>
                <a:lnTo>
                  <a:pt x="25797" y="10618"/>
                </a:lnTo>
                <a:lnTo>
                  <a:pt x="25756" y="10593"/>
                </a:lnTo>
                <a:lnTo>
                  <a:pt x="25718" y="10571"/>
                </a:lnTo>
                <a:lnTo>
                  <a:pt x="25681" y="10551"/>
                </a:lnTo>
                <a:lnTo>
                  <a:pt x="25646" y="10533"/>
                </a:lnTo>
                <a:lnTo>
                  <a:pt x="25613" y="10518"/>
                </a:lnTo>
                <a:lnTo>
                  <a:pt x="25581" y="10503"/>
                </a:lnTo>
                <a:lnTo>
                  <a:pt x="25550" y="10492"/>
                </a:lnTo>
                <a:lnTo>
                  <a:pt x="25521" y="10480"/>
                </a:lnTo>
                <a:lnTo>
                  <a:pt x="25493" y="10472"/>
                </a:lnTo>
                <a:lnTo>
                  <a:pt x="25466" y="10464"/>
                </a:lnTo>
                <a:lnTo>
                  <a:pt x="25440" y="10457"/>
                </a:lnTo>
                <a:lnTo>
                  <a:pt x="25414" y="10452"/>
                </a:lnTo>
                <a:lnTo>
                  <a:pt x="25389" y="10448"/>
                </a:lnTo>
                <a:lnTo>
                  <a:pt x="25364" y="10445"/>
                </a:lnTo>
                <a:lnTo>
                  <a:pt x="3051" y="10445"/>
                </a:lnTo>
                <a:lnTo>
                  <a:pt x="2972" y="10444"/>
                </a:lnTo>
                <a:lnTo>
                  <a:pt x="2894" y="10442"/>
                </a:lnTo>
                <a:lnTo>
                  <a:pt x="2816" y="10437"/>
                </a:lnTo>
                <a:lnTo>
                  <a:pt x="2739" y="10429"/>
                </a:lnTo>
                <a:lnTo>
                  <a:pt x="2662" y="10421"/>
                </a:lnTo>
                <a:lnTo>
                  <a:pt x="2586" y="10411"/>
                </a:lnTo>
                <a:lnTo>
                  <a:pt x="2511" y="10398"/>
                </a:lnTo>
                <a:lnTo>
                  <a:pt x="2436" y="10383"/>
                </a:lnTo>
                <a:lnTo>
                  <a:pt x="2362" y="10367"/>
                </a:lnTo>
                <a:lnTo>
                  <a:pt x="2288" y="10349"/>
                </a:lnTo>
                <a:lnTo>
                  <a:pt x="2215" y="10329"/>
                </a:lnTo>
                <a:lnTo>
                  <a:pt x="2143" y="10309"/>
                </a:lnTo>
                <a:lnTo>
                  <a:pt x="2073" y="10285"/>
                </a:lnTo>
                <a:lnTo>
                  <a:pt x="2002" y="10261"/>
                </a:lnTo>
                <a:lnTo>
                  <a:pt x="1932" y="10234"/>
                </a:lnTo>
                <a:lnTo>
                  <a:pt x="1863" y="10205"/>
                </a:lnTo>
                <a:lnTo>
                  <a:pt x="1795" y="10176"/>
                </a:lnTo>
                <a:lnTo>
                  <a:pt x="1728" y="10144"/>
                </a:lnTo>
                <a:lnTo>
                  <a:pt x="1661" y="10112"/>
                </a:lnTo>
                <a:lnTo>
                  <a:pt x="1597" y="10077"/>
                </a:lnTo>
                <a:lnTo>
                  <a:pt x="1532" y="10041"/>
                </a:lnTo>
                <a:lnTo>
                  <a:pt x="1469" y="10004"/>
                </a:lnTo>
                <a:lnTo>
                  <a:pt x="1406" y="9965"/>
                </a:lnTo>
                <a:lnTo>
                  <a:pt x="1345" y="9924"/>
                </a:lnTo>
                <a:lnTo>
                  <a:pt x="1285" y="9883"/>
                </a:lnTo>
                <a:lnTo>
                  <a:pt x="1225" y="9839"/>
                </a:lnTo>
                <a:lnTo>
                  <a:pt x="1167" y="9794"/>
                </a:lnTo>
                <a:lnTo>
                  <a:pt x="1110" y="9749"/>
                </a:lnTo>
                <a:lnTo>
                  <a:pt x="1055" y="9702"/>
                </a:lnTo>
                <a:lnTo>
                  <a:pt x="999" y="9653"/>
                </a:lnTo>
                <a:lnTo>
                  <a:pt x="945" y="9603"/>
                </a:lnTo>
                <a:lnTo>
                  <a:pt x="893" y="9552"/>
                </a:lnTo>
                <a:lnTo>
                  <a:pt x="842" y="9500"/>
                </a:lnTo>
                <a:lnTo>
                  <a:pt x="792" y="9446"/>
                </a:lnTo>
                <a:lnTo>
                  <a:pt x="743" y="9392"/>
                </a:lnTo>
                <a:lnTo>
                  <a:pt x="696" y="9335"/>
                </a:lnTo>
                <a:lnTo>
                  <a:pt x="651" y="9278"/>
                </a:lnTo>
                <a:lnTo>
                  <a:pt x="606" y="9220"/>
                </a:lnTo>
                <a:lnTo>
                  <a:pt x="562" y="9161"/>
                </a:lnTo>
                <a:lnTo>
                  <a:pt x="521" y="9100"/>
                </a:lnTo>
                <a:lnTo>
                  <a:pt x="480" y="9039"/>
                </a:lnTo>
                <a:lnTo>
                  <a:pt x="441" y="8976"/>
                </a:lnTo>
                <a:lnTo>
                  <a:pt x="404" y="8913"/>
                </a:lnTo>
                <a:lnTo>
                  <a:pt x="367" y="8849"/>
                </a:lnTo>
                <a:lnTo>
                  <a:pt x="333" y="8784"/>
                </a:lnTo>
                <a:lnTo>
                  <a:pt x="301" y="8717"/>
                </a:lnTo>
                <a:lnTo>
                  <a:pt x="270" y="8651"/>
                </a:lnTo>
                <a:lnTo>
                  <a:pt x="239" y="8582"/>
                </a:lnTo>
                <a:lnTo>
                  <a:pt x="211" y="8513"/>
                </a:lnTo>
                <a:lnTo>
                  <a:pt x="185" y="8444"/>
                </a:lnTo>
                <a:lnTo>
                  <a:pt x="160" y="8373"/>
                </a:lnTo>
                <a:lnTo>
                  <a:pt x="136" y="8302"/>
                </a:lnTo>
                <a:lnTo>
                  <a:pt x="116" y="8230"/>
                </a:lnTo>
                <a:lnTo>
                  <a:pt x="96" y="8157"/>
                </a:lnTo>
                <a:lnTo>
                  <a:pt x="78" y="8083"/>
                </a:lnTo>
                <a:lnTo>
                  <a:pt x="61" y="8010"/>
                </a:lnTo>
                <a:lnTo>
                  <a:pt x="47" y="7935"/>
                </a:lnTo>
                <a:lnTo>
                  <a:pt x="34" y="7860"/>
                </a:lnTo>
                <a:lnTo>
                  <a:pt x="24" y="7784"/>
                </a:lnTo>
                <a:lnTo>
                  <a:pt x="16" y="7707"/>
                </a:lnTo>
                <a:lnTo>
                  <a:pt x="8" y="7630"/>
                </a:lnTo>
                <a:lnTo>
                  <a:pt x="4" y="7552"/>
                </a:lnTo>
                <a:lnTo>
                  <a:pt x="1" y="7474"/>
                </a:lnTo>
                <a:lnTo>
                  <a:pt x="0" y="7394"/>
                </a:lnTo>
                <a:lnTo>
                  <a:pt x="0" y="3050"/>
                </a:lnTo>
                <a:lnTo>
                  <a:pt x="1" y="2971"/>
                </a:lnTo>
                <a:lnTo>
                  <a:pt x="4" y="2893"/>
                </a:lnTo>
                <a:lnTo>
                  <a:pt x="8" y="2815"/>
                </a:lnTo>
                <a:lnTo>
                  <a:pt x="16" y="2738"/>
                </a:lnTo>
                <a:lnTo>
                  <a:pt x="24" y="2661"/>
                </a:lnTo>
                <a:lnTo>
                  <a:pt x="34" y="2585"/>
                </a:lnTo>
                <a:lnTo>
                  <a:pt x="47" y="2510"/>
                </a:lnTo>
                <a:lnTo>
                  <a:pt x="61" y="2435"/>
                </a:lnTo>
                <a:lnTo>
                  <a:pt x="78" y="2361"/>
                </a:lnTo>
                <a:lnTo>
                  <a:pt x="96" y="2288"/>
                </a:lnTo>
                <a:lnTo>
                  <a:pt x="116" y="2215"/>
                </a:lnTo>
                <a:lnTo>
                  <a:pt x="136" y="2143"/>
                </a:lnTo>
                <a:lnTo>
                  <a:pt x="160" y="2072"/>
                </a:lnTo>
                <a:lnTo>
                  <a:pt x="185" y="2001"/>
                </a:lnTo>
                <a:lnTo>
                  <a:pt x="211" y="1932"/>
                </a:lnTo>
                <a:lnTo>
                  <a:pt x="239" y="1863"/>
                </a:lnTo>
                <a:lnTo>
                  <a:pt x="270" y="1795"/>
                </a:lnTo>
                <a:lnTo>
                  <a:pt x="301" y="1728"/>
                </a:lnTo>
                <a:lnTo>
                  <a:pt x="333" y="1661"/>
                </a:lnTo>
                <a:lnTo>
                  <a:pt x="367" y="1596"/>
                </a:lnTo>
                <a:lnTo>
                  <a:pt x="404" y="1532"/>
                </a:lnTo>
                <a:lnTo>
                  <a:pt x="441" y="1468"/>
                </a:lnTo>
                <a:lnTo>
                  <a:pt x="480" y="1406"/>
                </a:lnTo>
                <a:lnTo>
                  <a:pt x="521" y="1345"/>
                </a:lnTo>
                <a:lnTo>
                  <a:pt x="562" y="1284"/>
                </a:lnTo>
                <a:lnTo>
                  <a:pt x="606" y="1225"/>
                </a:lnTo>
                <a:lnTo>
                  <a:pt x="651" y="1167"/>
                </a:lnTo>
                <a:lnTo>
                  <a:pt x="696" y="1109"/>
                </a:lnTo>
                <a:lnTo>
                  <a:pt x="743" y="1054"/>
                </a:lnTo>
                <a:lnTo>
                  <a:pt x="792" y="999"/>
                </a:lnTo>
                <a:lnTo>
                  <a:pt x="842" y="946"/>
                </a:lnTo>
                <a:lnTo>
                  <a:pt x="893" y="893"/>
                </a:lnTo>
                <a:lnTo>
                  <a:pt x="945" y="842"/>
                </a:lnTo>
                <a:lnTo>
                  <a:pt x="999" y="792"/>
                </a:lnTo>
                <a:lnTo>
                  <a:pt x="1055" y="744"/>
                </a:lnTo>
                <a:lnTo>
                  <a:pt x="1110" y="696"/>
                </a:lnTo>
                <a:lnTo>
                  <a:pt x="1167" y="650"/>
                </a:lnTo>
                <a:lnTo>
                  <a:pt x="1225" y="606"/>
                </a:lnTo>
                <a:lnTo>
                  <a:pt x="1285" y="563"/>
                </a:lnTo>
                <a:lnTo>
                  <a:pt x="1345" y="520"/>
                </a:lnTo>
                <a:lnTo>
                  <a:pt x="1406" y="481"/>
                </a:lnTo>
                <a:lnTo>
                  <a:pt x="1469" y="441"/>
                </a:lnTo>
                <a:lnTo>
                  <a:pt x="1532" y="404"/>
                </a:lnTo>
                <a:lnTo>
                  <a:pt x="1597" y="368"/>
                </a:lnTo>
                <a:lnTo>
                  <a:pt x="1661" y="334"/>
                </a:lnTo>
                <a:lnTo>
                  <a:pt x="1728" y="301"/>
                </a:lnTo>
                <a:lnTo>
                  <a:pt x="1795" y="270"/>
                </a:lnTo>
                <a:lnTo>
                  <a:pt x="1863" y="239"/>
                </a:lnTo>
                <a:lnTo>
                  <a:pt x="1932" y="211"/>
                </a:lnTo>
                <a:lnTo>
                  <a:pt x="2002" y="185"/>
                </a:lnTo>
                <a:lnTo>
                  <a:pt x="2073" y="160"/>
                </a:lnTo>
                <a:lnTo>
                  <a:pt x="2143" y="137"/>
                </a:lnTo>
                <a:lnTo>
                  <a:pt x="2215" y="116"/>
                </a:lnTo>
                <a:lnTo>
                  <a:pt x="2288" y="96"/>
                </a:lnTo>
                <a:lnTo>
                  <a:pt x="2362" y="78"/>
                </a:lnTo>
                <a:lnTo>
                  <a:pt x="2436" y="61"/>
                </a:lnTo>
                <a:lnTo>
                  <a:pt x="2511" y="48"/>
                </a:lnTo>
                <a:lnTo>
                  <a:pt x="2586" y="35"/>
                </a:lnTo>
                <a:lnTo>
                  <a:pt x="2662" y="24"/>
                </a:lnTo>
                <a:lnTo>
                  <a:pt x="2739" y="16"/>
                </a:lnTo>
                <a:lnTo>
                  <a:pt x="2816" y="8"/>
                </a:lnTo>
                <a:lnTo>
                  <a:pt x="2894" y="4"/>
                </a:lnTo>
                <a:lnTo>
                  <a:pt x="2972" y="1"/>
                </a:lnTo>
                <a:lnTo>
                  <a:pt x="3051" y="0"/>
                </a:lnTo>
                <a:lnTo>
                  <a:pt x="25929" y="0"/>
                </a:lnTo>
                <a:lnTo>
                  <a:pt x="26007" y="1"/>
                </a:lnTo>
                <a:lnTo>
                  <a:pt x="26086" y="4"/>
                </a:lnTo>
                <a:lnTo>
                  <a:pt x="26163" y="8"/>
                </a:lnTo>
                <a:lnTo>
                  <a:pt x="26240" y="16"/>
                </a:lnTo>
                <a:lnTo>
                  <a:pt x="26317" y="24"/>
                </a:lnTo>
                <a:lnTo>
                  <a:pt x="26393" y="35"/>
                </a:lnTo>
                <a:lnTo>
                  <a:pt x="26469" y="48"/>
                </a:lnTo>
                <a:lnTo>
                  <a:pt x="26543" y="61"/>
                </a:lnTo>
                <a:lnTo>
                  <a:pt x="26618" y="78"/>
                </a:lnTo>
                <a:lnTo>
                  <a:pt x="26691" y="96"/>
                </a:lnTo>
                <a:lnTo>
                  <a:pt x="26764" y="116"/>
                </a:lnTo>
                <a:lnTo>
                  <a:pt x="26836" y="137"/>
                </a:lnTo>
                <a:lnTo>
                  <a:pt x="26908" y="160"/>
                </a:lnTo>
                <a:lnTo>
                  <a:pt x="26977" y="185"/>
                </a:lnTo>
                <a:lnTo>
                  <a:pt x="27047" y="211"/>
                </a:lnTo>
                <a:lnTo>
                  <a:pt x="27117" y="239"/>
                </a:lnTo>
                <a:lnTo>
                  <a:pt x="27185" y="270"/>
                </a:lnTo>
                <a:lnTo>
                  <a:pt x="27251" y="301"/>
                </a:lnTo>
                <a:lnTo>
                  <a:pt x="27318" y="334"/>
                </a:lnTo>
                <a:lnTo>
                  <a:pt x="27383" y="368"/>
                </a:lnTo>
                <a:lnTo>
                  <a:pt x="27448" y="404"/>
                </a:lnTo>
                <a:lnTo>
                  <a:pt x="27510" y="441"/>
                </a:lnTo>
                <a:lnTo>
                  <a:pt x="27573" y="481"/>
                </a:lnTo>
                <a:lnTo>
                  <a:pt x="27634" y="520"/>
                </a:lnTo>
                <a:lnTo>
                  <a:pt x="27695" y="563"/>
                </a:lnTo>
                <a:lnTo>
                  <a:pt x="27754" y="606"/>
                </a:lnTo>
                <a:lnTo>
                  <a:pt x="27812" y="650"/>
                </a:lnTo>
                <a:lnTo>
                  <a:pt x="27870" y="696"/>
                </a:lnTo>
                <a:lnTo>
                  <a:pt x="27926" y="744"/>
                </a:lnTo>
                <a:lnTo>
                  <a:pt x="27980" y="792"/>
                </a:lnTo>
                <a:lnTo>
                  <a:pt x="28034" y="842"/>
                </a:lnTo>
                <a:lnTo>
                  <a:pt x="28086" y="893"/>
                </a:lnTo>
                <a:lnTo>
                  <a:pt x="28137" y="946"/>
                </a:lnTo>
                <a:lnTo>
                  <a:pt x="28187" y="999"/>
                </a:lnTo>
                <a:lnTo>
                  <a:pt x="28236" y="1054"/>
                </a:lnTo>
                <a:lnTo>
                  <a:pt x="28283" y="1109"/>
                </a:lnTo>
                <a:lnTo>
                  <a:pt x="28330" y="1167"/>
                </a:lnTo>
                <a:lnTo>
                  <a:pt x="28373" y="1225"/>
                </a:lnTo>
                <a:lnTo>
                  <a:pt x="28417" y="1284"/>
                </a:lnTo>
                <a:lnTo>
                  <a:pt x="28459" y="1345"/>
                </a:lnTo>
                <a:lnTo>
                  <a:pt x="28499" y="1406"/>
                </a:lnTo>
                <a:lnTo>
                  <a:pt x="28538" y="1468"/>
                </a:lnTo>
                <a:lnTo>
                  <a:pt x="28575" y="1532"/>
                </a:lnTo>
                <a:lnTo>
                  <a:pt x="28612" y="1596"/>
                </a:lnTo>
                <a:lnTo>
                  <a:pt x="28646" y="1661"/>
                </a:lnTo>
                <a:lnTo>
                  <a:pt x="28680" y="1728"/>
                </a:lnTo>
                <a:lnTo>
                  <a:pt x="28711" y="1795"/>
                </a:lnTo>
                <a:lnTo>
                  <a:pt x="28740" y="1863"/>
                </a:lnTo>
                <a:lnTo>
                  <a:pt x="28768" y="1932"/>
                </a:lnTo>
                <a:lnTo>
                  <a:pt x="28795" y="2001"/>
                </a:lnTo>
                <a:lnTo>
                  <a:pt x="28820" y="2072"/>
                </a:lnTo>
                <a:lnTo>
                  <a:pt x="28843" y="2143"/>
                </a:lnTo>
                <a:lnTo>
                  <a:pt x="28865" y="2215"/>
                </a:lnTo>
                <a:lnTo>
                  <a:pt x="28884" y="2288"/>
                </a:lnTo>
                <a:lnTo>
                  <a:pt x="28902" y="2361"/>
                </a:lnTo>
                <a:lnTo>
                  <a:pt x="28918" y="2435"/>
                </a:lnTo>
                <a:lnTo>
                  <a:pt x="28933" y="2510"/>
                </a:lnTo>
                <a:lnTo>
                  <a:pt x="28945" y="2585"/>
                </a:lnTo>
                <a:lnTo>
                  <a:pt x="28955" y="2661"/>
                </a:lnTo>
                <a:lnTo>
                  <a:pt x="28965" y="2738"/>
                </a:lnTo>
                <a:lnTo>
                  <a:pt x="28971" y="2815"/>
                </a:lnTo>
                <a:lnTo>
                  <a:pt x="28976" y="2893"/>
                </a:lnTo>
                <a:lnTo>
                  <a:pt x="28979" y="2971"/>
                </a:lnTo>
                <a:lnTo>
                  <a:pt x="28980" y="3050"/>
                </a:lnTo>
                <a:lnTo>
                  <a:pt x="28980" y="5222"/>
                </a:lnTo>
                <a:lnTo>
                  <a:pt x="28979" y="5273"/>
                </a:lnTo>
                <a:lnTo>
                  <a:pt x="28978" y="5323"/>
                </a:lnTo>
                <a:lnTo>
                  <a:pt x="28974" y="5373"/>
                </a:lnTo>
                <a:lnTo>
                  <a:pt x="28969" y="5422"/>
                </a:lnTo>
                <a:lnTo>
                  <a:pt x="28965" y="5447"/>
                </a:lnTo>
                <a:lnTo>
                  <a:pt x="28961" y="5471"/>
                </a:lnTo>
                <a:lnTo>
                  <a:pt x="28955" y="5495"/>
                </a:lnTo>
                <a:lnTo>
                  <a:pt x="28950" y="5518"/>
                </a:lnTo>
                <a:lnTo>
                  <a:pt x="28943" y="5542"/>
                </a:lnTo>
                <a:lnTo>
                  <a:pt x="28936" y="5565"/>
                </a:lnTo>
                <a:lnTo>
                  <a:pt x="28927" y="5588"/>
                </a:lnTo>
                <a:lnTo>
                  <a:pt x="28918" y="5610"/>
                </a:lnTo>
                <a:lnTo>
                  <a:pt x="28825" y="5605"/>
                </a:lnTo>
                <a:lnTo>
                  <a:pt x="28733" y="5603"/>
                </a:lnTo>
                <a:lnTo>
                  <a:pt x="28640" y="5603"/>
                </a:lnTo>
                <a:lnTo>
                  <a:pt x="28548" y="5605"/>
                </a:lnTo>
                <a:lnTo>
                  <a:pt x="28456" y="5610"/>
                </a:lnTo>
                <a:lnTo>
                  <a:pt x="28364" y="5617"/>
                </a:lnTo>
                <a:lnTo>
                  <a:pt x="28274" y="5625"/>
                </a:lnTo>
                <a:lnTo>
                  <a:pt x="28183" y="5637"/>
                </a:lnTo>
                <a:lnTo>
                  <a:pt x="28092" y="5649"/>
                </a:lnTo>
                <a:lnTo>
                  <a:pt x="28003" y="5665"/>
                </a:lnTo>
                <a:lnTo>
                  <a:pt x="27913" y="5682"/>
                </a:lnTo>
                <a:lnTo>
                  <a:pt x="27825" y="5702"/>
                </a:lnTo>
                <a:lnTo>
                  <a:pt x="27737" y="5725"/>
                </a:lnTo>
                <a:lnTo>
                  <a:pt x="27650" y="5749"/>
                </a:lnTo>
                <a:lnTo>
                  <a:pt x="27564" y="5776"/>
                </a:lnTo>
                <a:lnTo>
                  <a:pt x="27478" y="5805"/>
                </a:lnTo>
                <a:lnTo>
                  <a:pt x="27437" y="5821"/>
                </a:lnTo>
                <a:lnTo>
                  <a:pt x="27394" y="5836"/>
                </a:lnTo>
                <a:lnTo>
                  <a:pt x="27352" y="5853"/>
                </a:lnTo>
                <a:lnTo>
                  <a:pt x="27311" y="5870"/>
                </a:lnTo>
                <a:lnTo>
                  <a:pt x="27269" y="5887"/>
                </a:lnTo>
                <a:lnTo>
                  <a:pt x="27228" y="5906"/>
                </a:lnTo>
                <a:lnTo>
                  <a:pt x="27187" y="5925"/>
                </a:lnTo>
                <a:lnTo>
                  <a:pt x="27147" y="5945"/>
                </a:lnTo>
                <a:lnTo>
                  <a:pt x="27107" y="5964"/>
                </a:lnTo>
                <a:lnTo>
                  <a:pt x="27066" y="5985"/>
                </a:lnTo>
                <a:lnTo>
                  <a:pt x="27026" y="6007"/>
                </a:lnTo>
                <a:lnTo>
                  <a:pt x="26988" y="6029"/>
                </a:lnTo>
                <a:lnTo>
                  <a:pt x="26948" y="6051"/>
                </a:lnTo>
                <a:lnTo>
                  <a:pt x="26910" y="6075"/>
                </a:lnTo>
                <a:lnTo>
                  <a:pt x="26871" y="6098"/>
                </a:lnTo>
                <a:lnTo>
                  <a:pt x="26833" y="6123"/>
                </a:lnTo>
                <a:lnTo>
                  <a:pt x="26795" y="6148"/>
                </a:lnTo>
                <a:lnTo>
                  <a:pt x="26758" y="6173"/>
                </a:lnTo>
                <a:lnTo>
                  <a:pt x="26721" y="6199"/>
                </a:lnTo>
                <a:lnTo>
                  <a:pt x="26684" y="6226"/>
                </a:lnTo>
                <a:lnTo>
                  <a:pt x="26648" y="6253"/>
                </a:lnTo>
                <a:lnTo>
                  <a:pt x="26612" y="6281"/>
                </a:lnTo>
                <a:lnTo>
                  <a:pt x="26577" y="6309"/>
                </a:lnTo>
                <a:lnTo>
                  <a:pt x="26541" y="6338"/>
                </a:lnTo>
                <a:lnTo>
                  <a:pt x="26507" y="6368"/>
                </a:lnTo>
                <a:lnTo>
                  <a:pt x="26473" y="6398"/>
                </a:lnTo>
                <a:lnTo>
                  <a:pt x="26438" y="6430"/>
                </a:lnTo>
                <a:lnTo>
                  <a:pt x="26405" y="6462"/>
                </a:lnTo>
                <a:lnTo>
                  <a:pt x="26372" y="6494"/>
                </a:lnTo>
                <a:lnTo>
                  <a:pt x="26339" y="6526"/>
                </a:lnTo>
                <a:lnTo>
                  <a:pt x="26307" y="6560"/>
                </a:lnTo>
                <a:lnTo>
                  <a:pt x="26275" y="6594"/>
                </a:lnTo>
                <a:lnTo>
                  <a:pt x="26232" y="6643"/>
                </a:lnTo>
                <a:lnTo>
                  <a:pt x="26191" y="6694"/>
                </a:lnTo>
                <a:lnTo>
                  <a:pt x="26152" y="6744"/>
                </a:lnTo>
                <a:lnTo>
                  <a:pt x="26113" y="6796"/>
                </a:lnTo>
                <a:lnTo>
                  <a:pt x="26076" y="6848"/>
                </a:lnTo>
                <a:lnTo>
                  <a:pt x="26041" y="6901"/>
                </a:lnTo>
                <a:lnTo>
                  <a:pt x="26006" y="6954"/>
                </a:lnTo>
                <a:lnTo>
                  <a:pt x="25973" y="7008"/>
                </a:lnTo>
                <a:lnTo>
                  <a:pt x="25942" y="7063"/>
                </a:lnTo>
                <a:lnTo>
                  <a:pt x="25911" y="7119"/>
                </a:lnTo>
                <a:lnTo>
                  <a:pt x="25882" y="7174"/>
                </a:lnTo>
                <a:lnTo>
                  <a:pt x="25855" y="7231"/>
                </a:lnTo>
                <a:lnTo>
                  <a:pt x="25829" y="7287"/>
                </a:lnTo>
                <a:lnTo>
                  <a:pt x="25804" y="7344"/>
                </a:lnTo>
                <a:lnTo>
                  <a:pt x="25780" y="7403"/>
                </a:lnTo>
                <a:lnTo>
                  <a:pt x="25758" y="7461"/>
                </a:lnTo>
                <a:lnTo>
                  <a:pt x="25738" y="7519"/>
                </a:lnTo>
                <a:lnTo>
                  <a:pt x="25719" y="7578"/>
                </a:lnTo>
                <a:lnTo>
                  <a:pt x="25701" y="7637"/>
                </a:lnTo>
                <a:lnTo>
                  <a:pt x="25684" y="7697"/>
                </a:lnTo>
                <a:lnTo>
                  <a:pt x="25669" y="7757"/>
                </a:lnTo>
                <a:lnTo>
                  <a:pt x="25655" y="7817"/>
                </a:lnTo>
                <a:lnTo>
                  <a:pt x="25643" y="7877"/>
                </a:lnTo>
                <a:lnTo>
                  <a:pt x="25631" y="7938"/>
                </a:lnTo>
                <a:lnTo>
                  <a:pt x="25622" y="7998"/>
                </a:lnTo>
                <a:lnTo>
                  <a:pt x="25614" y="8058"/>
                </a:lnTo>
                <a:lnTo>
                  <a:pt x="25606" y="8120"/>
                </a:lnTo>
                <a:lnTo>
                  <a:pt x="25601" y="8180"/>
                </a:lnTo>
                <a:lnTo>
                  <a:pt x="25597" y="8242"/>
                </a:lnTo>
                <a:lnTo>
                  <a:pt x="25595" y="8303"/>
                </a:lnTo>
                <a:lnTo>
                  <a:pt x="25593" y="8363"/>
                </a:lnTo>
                <a:lnTo>
                  <a:pt x="25593" y="8425"/>
                </a:lnTo>
                <a:lnTo>
                  <a:pt x="25595" y="8486"/>
                </a:lnTo>
                <a:lnTo>
                  <a:pt x="25597" y="8547"/>
                </a:lnTo>
                <a:lnTo>
                  <a:pt x="25601" y="8608"/>
                </a:lnTo>
                <a:lnTo>
                  <a:pt x="25607" y="8668"/>
                </a:lnTo>
                <a:lnTo>
                  <a:pt x="25614" y="8729"/>
                </a:lnTo>
                <a:lnTo>
                  <a:pt x="25622" y="8789"/>
                </a:lnTo>
                <a:lnTo>
                  <a:pt x="25632" y="8849"/>
                </a:lnTo>
                <a:lnTo>
                  <a:pt x="25644" y="8910"/>
                </a:lnTo>
                <a:lnTo>
                  <a:pt x="25656" y="8969"/>
                </a:lnTo>
                <a:lnTo>
                  <a:pt x="25670" y="9028"/>
                </a:lnTo>
                <a:lnTo>
                  <a:pt x="25686" y="9088"/>
                </a:lnTo>
                <a:lnTo>
                  <a:pt x="25702" y="9146"/>
                </a:lnTo>
                <a:lnTo>
                  <a:pt x="25721" y="9204"/>
                </a:lnTo>
                <a:lnTo>
                  <a:pt x="25740" y="9263"/>
                </a:lnTo>
                <a:lnTo>
                  <a:pt x="25762" y="9320"/>
                </a:lnTo>
                <a:lnTo>
                  <a:pt x="25783" y="9377"/>
                </a:lnTo>
                <a:lnTo>
                  <a:pt x="25807" y="9434"/>
                </a:lnTo>
                <a:lnTo>
                  <a:pt x="25832" y="9490"/>
                </a:lnTo>
                <a:lnTo>
                  <a:pt x="25859" y="9546"/>
                </a:lnTo>
                <a:lnTo>
                  <a:pt x="25888" y="9601"/>
                </a:lnTo>
                <a:lnTo>
                  <a:pt x="25917" y="9655"/>
                </a:lnTo>
                <a:lnTo>
                  <a:pt x="25948" y="9709"/>
                </a:lnTo>
                <a:lnTo>
                  <a:pt x="25980" y="9762"/>
                </a:lnTo>
                <a:lnTo>
                  <a:pt x="26015" y="9815"/>
                </a:lnTo>
                <a:lnTo>
                  <a:pt x="26050" y="9867"/>
                </a:lnTo>
                <a:lnTo>
                  <a:pt x="26086" y="9918"/>
                </a:lnTo>
                <a:lnTo>
                  <a:pt x="26124" y="9969"/>
                </a:lnTo>
                <a:lnTo>
                  <a:pt x="26163" y="10018"/>
                </a:lnTo>
                <a:lnTo>
                  <a:pt x="26205" y="10067"/>
                </a:lnTo>
                <a:lnTo>
                  <a:pt x="26247" y="10116"/>
                </a:lnTo>
                <a:lnTo>
                  <a:pt x="26290" y="10163"/>
                </a:lnTo>
                <a:lnTo>
                  <a:pt x="26336" y="10210"/>
                </a:lnTo>
                <a:lnTo>
                  <a:pt x="26383" y="10254"/>
                </a:lnTo>
                <a:lnTo>
                  <a:pt x="26430" y="10298"/>
                </a:lnTo>
                <a:lnTo>
                  <a:pt x="26479" y="10340"/>
                </a:lnTo>
                <a:lnTo>
                  <a:pt x="26528" y="10380"/>
                </a:lnTo>
                <a:lnTo>
                  <a:pt x="26579" y="10419"/>
                </a:lnTo>
                <a:lnTo>
                  <a:pt x="26630" y="10456"/>
                </a:lnTo>
                <a:lnTo>
                  <a:pt x="26682" y="10492"/>
                </a:lnTo>
                <a:lnTo>
                  <a:pt x="26735" y="10525"/>
                </a:lnTo>
                <a:lnTo>
                  <a:pt x="26788" y="10557"/>
                </a:lnTo>
                <a:lnTo>
                  <a:pt x="26843" y="10588"/>
                </a:lnTo>
                <a:lnTo>
                  <a:pt x="26897" y="10618"/>
                </a:lnTo>
                <a:lnTo>
                  <a:pt x="26954" y="10645"/>
                </a:lnTo>
                <a:lnTo>
                  <a:pt x="27010" y="10671"/>
                </a:lnTo>
                <a:lnTo>
                  <a:pt x="27067" y="10695"/>
                </a:lnTo>
                <a:lnTo>
                  <a:pt x="27124" y="10718"/>
                </a:lnTo>
                <a:lnTo>
                  <a:pt x="27182" y="10738"/>
                </a:lnTo>
                <a:lnTo>
                  <a:pt x="27240" y="10758"/>
                </a:lnTo>
                <a:lnTo>
                  <a:pt x="27298" y="10776"/>
                </a:lnTo>
                <a:lnTo>
                  <a:pt x="27357" y="10792"/>
                </a:lnTo>
                <a:lnTo>
                  <a:pt x="27417" y="10807"/>
                </a:lnTo>
                <a:lnTo>
                  <a:pt x="27476" y="10821"/>
                </a:lnTo>
                <a:lnTo>
                  <a:pt x="27535" y="10832"/>
                </a:lnTo>
                <a:lnTo>
                  <a:pt x="27596" y="10841"/>
                </a:lnTo>
                <a:lnTo>
                  <a:pt x="27655" y="10850"/>
                </a:lnTo>
                <a:lnTo>
                  <a:pt x="27716" y="10857"/>
                </a:lnTo>
                <a:lnTo>
                  <a:pt x="27776" y="10862"/>
                </a:lnTo>
                <a:lnTo>
                  <a:pt x="27836" y="10865"/>
                </a:lnTo>
                <a:lnTo>
                  <a:pt x="27897" y="10867"/>
                </a:lnTo>
                <a:lnTo>
                  <a:pt x="27956" y="10868"/>
                </a:lnTo>
                <a:lnTo>
                  <a:pt x="28016" y="10867"/>
                </a:lnTo>
                <a:lnTo>
                  <a:pt x="28077" y="10864"/>
                </a:lnTo>
                <a:lnTo>
                  <a:pt x="28136" y="10860"/>
                </a:lnTo>
                <a:lnTo>
                  <a:pt x="28195" y="10854"/>
                </a:lnTo>
                <a:lnTo>
                  <a:pt x="28255" y="10847"/>
                </a:lnTo>
                <a:lnTo>
                  <a:pt x="28314" y="10838"/>
                </a:lnTo>
                <a:lnTo>
                  <a:pt x="28372" y="10828"/>
                </a:lnTo>
                <a:lnTo>
                  <a:pt x="28431" y="10815"/>
                </a:lnTo>
                <a:lnTo>
                  <a:pt x="28488" y="10802"/>
                </a:lnTo>
                <a:lnTo>
                  <a:pt x="28545" y="10786"/>
                </a:lnTo>
                <a:lnTo>
                  <a:pt x="28603" y="10770"/>
                </a:lnTo>
                <a:lnTo>
                  <a:pt x="28659" y="10752"/>
                </a:lnTo>
                <a:lnTo>
                  <a:pt x="28714" y="10732"/>
                </a:lnTo>
                <a:lnTo>
                  <a:pt x="28769" y="10710"/>
                </a:lnTo>
                <a:lnTo>
                  <a:pt x="28823" y="10687"/>
                </a:lnTo>
                <a:lnTo>
                  <a:pt x="28877" y="10662"/>
                </a:lnTo>
                <a:lnTo>
                  <a:pt x="28930" y="10636"/>
                </a:lnTo>
                <a:lnTo>
                  <a:pt x="28983" y="10609"/>
                </a:lnTo>
                <a:lnTo>
                  <a:pt x="29034" y="10580"/>
                </a:lnTo>
                <a:lnTo>
                  <a:pt x="29083" y="10549"/>
                </a:lnTo>
                <a:lnTo>
                  <a:pt x="29133" y="10517"/>
                </a:lnTo>
                <a:lnTo>
                  <a:pt x="29181" y="10482"/>
                </a:lnTo>
                <a:lnTo>
                  <a:pt x="29229" y="10447"/>
                </a:lnTo>
                <a:lnTo>
                  <a:pt x="29276" y="10411"/>
                </a:lnTo>
                <a:lnTo>
                  <a:pt x="29321" y="10372"/>
                </a:lnTo>
                <a:lnTo>
                  <a:pt x="29366" y="10332"/>
                </a:lnTo>
                <a:lnTo>
                  <a:pt x="29408" y="10291"/>
                </a:lnTo>
                <a:lnTo>
                  <a:pt x="29450" y="10247"/>
                </a:lnTo>
                <a:lnTo>
                  <a:pt x="29491" y="10202"/>
                </a:lnTo>
                <a:lnTo>
                  <a:pt x="29530" y="10157"/>
                </a:lnTo>
                <a:lnTo>
                  <a:pt x="29569" y="10109"/>
                </a:lnTo>
                <a:lnTo>
                  <a:pt x="29605" y="10060"/>
                </a:lnTo>
                <a:lnTo>
                  <a:pt x="29640" y="10009"/>
                </a:lnTo>
                <a:lnTo>
                  <a:pt x="29674" y="9957"/>
                </a:lnTo>
                <a:lnTo>
                  <a:pt x="29707" y="9903"/>
                </a:lnTo>
                <a:lnTo>
                  <a:pt x="29727" y="9868"/>
                </a:lnTo>
                <a:lnTo>
                  <a:pt x="29746" y="9833"/>
                </a:lnTo>
                <a:lnTo>
                  <a:pt x="29764" y="9798"/>
                </a:lnTo>
                <a:lnTo>
                  <a:pt x="29783" y="9761"/>
                </a:lnTo>
                <a:lnTo>
                  <a:pt x="29800" y="9726"/>
                </a:lnTo>
                <a:lnTo>
                  <a:pt x="29817" y="9688"/>
                </a:lnTo>
                <a:lnTo>
                  <a:pt x="29833" y="9652"/>
                </a:lnTo>
                <a:lnTo>
                  <a:pt x="29850" y="9614"/>
                </a:lnTo>
                <a:lnTo>
                  <a:pt x="29864" y="9577"/>
                </a:lnTo>
                <a:lnTo>
                  <a:pt x="29879" y="9538"/>
                </a:lnTo>
                <a:lnTo>
                  <a:pt x="29893" y="9501"/>
                </a:lnTo>
                <a:lnTo>
                  <a:pt x="29906" y="9462"/>
                </a:lnTo>
                <a:lnTo>
                  <a:pt x="29918" y="9424"/>
                </a:lnTo>
                <a:lnTo>
                  <a:pt x="29931" y="9384"/>
                </a:lnTo>
                <a:lnTo>
                  <a:pt x="29942" y="9346"/>
                </a:lnTo>
                <a:lnTo>
                  <a:pt x="29953" y="9306"/>
                </a:lnTo>
                <a:lnTo>
                  <a:pt x="29962" y="9267"/>
                </a:lnTo>
                <a:lnTo>
                  <a:pt x="29971" y="9227"/>
                </a:lnTo>
                <a:lnTo>
                  <a:pt x="29980" y="9188"/>
                </a:lnTo>
                <a:lnTo>
                  <a:pt x="29988" y="9147"/>
                </a:lnTo>
                <a:lnTo>
                  <a:pt x="29994" y="9108"/>
                </a:lnTo>
                <a:lnTo>
                  <a:pt x="30001" y="9068"/>
                </a:lnTo>
                <a:lnTo>
                  <a:pt x="30006" y="9027"/>
                </a:lnTo>
                <a:lnTo>
                  <a:pt x="30011" y="8988"/>
                </a:lnTo>
                <a:lnTo>
                  <a:pt x="30015" y="8947"/>
                </a:lnTo>
                <a:lnTo>
                  <a:pt x="30018" y="8908"/>
                </a:lnTo>
                <a:lnTo>
                  <a:pt x="30020" y="8867"/>
                </a:lnTo>
                <a:lnTo>
                  <a:pt x="30021" y="8827"/>
                </a:lnTo>
                <a:lnTo>
                  <a:pt x="30023" y="8787"/>
                </a:lnTo>
                <a:lnTo>
                  <a:pt x="30023" y="8747"/>
                </a:lnTo>
                <a:lnTo>
                  <a:pt x="30021" y="8707"/>
                </a:lnTo>
                <a:lnTo>
                  <a:pt x="30019" y="8667"/>
                </a:lnTo>
                <a:lnTo>
                  <a:pt x="30017" y="8628"/>
                </a:lnTo>
                <a:lnTo>
                  <a:pt x="30013" y="8588"/>
                </a:lnTo>
                <a:lnTo>
                  <a:pt x="30009" y="8549"/>
                </a:lnTo>
                <a:lnTo>
                  <a:pt x="30004" y="8509"/>
                </a:lnTo>
                <a:lnTo>
                  <a:pt x="29998" y="8471"/>
                </a:lnTo>
                <a:lnTo>
                  <a:pt x="29990" y="8432"/>
                </a:lnTo>
                <a:lnTo>
                  <a:pt x="29982" y="8394"/>
                </a:lnTo>
                <a:lnTo>
                  <a:pt x="29974" y="8355"/>
                </a:lnTo>
                <a:lnTo>
                  <a:pt x="29963" y="8317"/>
                </a:lnTo>
                <a:lnTo>
                  <a:pt x="29953" y="8279"/>
                </a:lnTo>
                <a:lnTo>
                  <a:pt x="29941" y="8242"/>
                </a:lnTo>
                <a:lnTo>
                  <a:pt x="29928" y="8204"/>
                </a:lnTo>
                <a:lnTo>
                  <a:pt x="29914" y="8168"/>
                </a:lnTo>
                <a:lnTo>
                  <a:pt x="29900" y="8130"/>
                </a:lnTo>
                <a:lnTo>
                  <a:pt x="29884" y="8095"/>
                </a:lnTo>
                <a:lnTo>
                  <a:pt x="29867" y="8058"/>
                </a:lnTo>
                <a:lnTo>
                  <a:pt x="29850" y="8023"/>
                </a:lnTo>
                <a:lnTo>
                  <a:pt x="29831" y="7989"/>
                </a:lnTo>
                <a:lnTo>
                  <a:pt x="29811" y="7954"/>
                </a:lnTo>
                <a:lnTo>
                  <a:pt x="29790" y="7920"/>
                </a:lnTo>
                <a:lnTo>
                  <a:pt x="29767" y="7887"/>
                </a:lnTo>
                <a:lnTo>
                  <a:pt x="29745" y="7853"/>
                </a:lnTo>
                <a:lnTo>
                  <a:pt x="29721" y="7821"/>
                </a:lnTo>
                <a:lnTo>
                  <a:pt x="29696" y="7789"/>
                </a:lnTo>
                <a:lnTo>
                  <a:pt x="29670" y="7758"/>
                </a:lnTo>
                <a:lnTo>
                  <a:pt x="29643" y="7726"/>
                </a:lnTo>
                <a:lnTo>
                  <a:pt x="29613" y="7696"/>
                </a:lnTo>
                <a:lnTo>
                  <a:pt x="29584" y="7666"/>
                </a:lnTo>
                <a:lnTo>
                  <a:pt x="29553" y="7637"/>
                </a:lnTo>
                <a:lnTo>
                  <a:pt x="29522" y="7609"/>
                </a:lnTo>
                <a:lnTo>
                  <a:pt x="29488" y="7581"/>
                </a:lnTo>
                <a:lnTo>
                  <a:pt x="29454" y="7554"/>
                </a:lnTo>
                <a:lnTo>
                  <a:pt x="29417" y="7517"/>
                </a:lnTo>
                <a:lnTo>
                  <a:pt x="29384" y="7487"/>
                </a:lnTo>
                <a:lnTo>
                  <a:pt x="29355" y="7461"/>
                </a:lnTo>
                <a:lnTo>
                  <a:pt x="29331" y="7439"/>
                </a:lnTo>
                <a:lnTo>
                  <a:pt x="29297" y="7412"/>
                </a:lnTo>
                <a:lnTo>
                  <a:pt x="29285" y="7403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252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Solid(</a:t>
            </a: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实线</a:t>
            </a:r>
            <a:r>
              <a:rPr lang="en-US" altLang="zh-CN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endParaRPr lang="en-US" altLang="zh-CN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MH_SubTitle_1"/>
          <p:cNvSpPr>
            <a:spLocks noChangeArrowheads="1"/>
          </p:cNvSpPr>
          <p:nvPr/>
        </p:nvSpPr>
        <p:spPr bwMode="auto">
          <a:xfrm>
            <a:off x="9601985" y="5645929"/>
            <a:ext cx="1905000" cy="714375"/>
          </a:xfrm>
          <a:custGeom>
            <a:avLst/>
            <a:gdLst>
              <a:gd name="T0" fmla="*/ 2147483647 w 30720"/>
              <a:gd name="T1" fmla="*/ 2147483647 h 11496"/>
              <a:gd name="T2" fmla="*/ 2147483647 w 30720"/>
              <a:gd name="T3" fmla="*/ 2147483647 h 11496"/>
              <a:gd name="T4" fmla="*/ 2147483647 w 30720"/>
              <a:gd name="T5" fmla="*/ 2147483647 h 11496"/>
              <a:gd name="T6" fmla="*/ 2147483647 w 30720"/>
              <a:gd name="T7" fmla="*/ 2147483647 h 11496"/>
              <a:gd name="T8" fmla="*/ 2147483647 w 30720"/>
              <a:gd name="T9" fmla="*/ 2147483647 h 11496"/>
              <a:gd name="T10" fmla="*/ 2147483647 w 30720"/>
              <a:gd name="T11" fmla="*/ 2147483647 h 11496"/>
              <a:gd name="T12" fmla="*/ 2147483647 w 30720"/>
              <a:gd name="T13" fmla="*/ 2147483647 h 11496"/>
              <a:gd name="T14" fmla="*/ 2147483647 w 30720"/>
              <a:gd name="T15" fmla="*/ 2147483647 h 11496"/>
              <a:gd name="T16" fmla="*/ 2147483647 w 30720"/>
              <a:gd name="T17" fmla="*/ 2147483647 h 11496"/>
              <a:gd name="T18" fmla="*/ 2147483647 w 30720"/>
              <a:gd name="T19" fmla="*/ 2147483647 h 11496"/>
              <a:gd name="T20" fmla="*/ 2147483647 w 30720"/>
              <a:gd name="T21" fmla="*/ 2147483647 h 11496"/>
              <a:gd name="T22" fmla="*/ 2147483647 w 30720"/>
              <a:gd name="T23" fmla="*/ 2147483647 h 11496"/>
              <a:gd name="T24" fmla="*/ 2147483647 w 30720"/>
              <a:gd name="T25" fmla="*/ 2147483647 h 11496"/>
              <a:gd name="T26" fmla="*/ 2147483647 w 30720"/>
              <a:gd name="T27" fmla="*/ 2147483647 h 11496"/>
              <a:gd name="T28" fmla="*/ 2147483647 w 30720"/>
              <a:gd name="T29" fmla="*/ 2147483647 h 11496"/>
              <a:gd name="T30" fmla="*/ 2147483647 w 30720"/>
              <a:gd name="T31" fmla="*/ 2147483647 h 11496"/>
              <a:gd name="T32" fmla="*/ 2147483647 w 30720"/>
              <a:gd name="T33" fmla="*/ 2147483647 h 11496"/>
              <a:gd name="T34" fmla="*/ 2147483647 w 30720"/>
              <a:gd name="T35" fmla="*/ 2147483647 h 11496"/>
              <a:gd name="T36" fmla="*/ 2147483647 w 30720"/>
              <a:gd name="T37" fmla="*/ 2147483647 h 11496"/>
              <a:gd name="T38" fmla="*/ 2147483647 w 30720"/>
              <a:gd name="T39" fmla="*/ 2147483647 h 11496"/>
              <a:gd name="T40" fmla="*/ 2147483647 w 30720"/>
              <a:gd name="T41" fmla="*/ 2147483647 h 11496"/>
              <a:gd name="T42" fmla="*/ 2147483647 w 30720"/>
              <a:gd name="T43" fmla="*/ 2147483647 h 11496"/>
              <a:gd name="T44" fmla="*/ 2147483647 w 30720"/>
              <a:gd name="T45" fmla="*/ 2147483647 h 11496"/>
              <a:gd name="T46" fmla="*/ 2147483647 w 30720"/>
              <a:gd name="T47" fmla="*/ 2147483647 h 11496"/>
              <a:gd name="T48" fmla="*/ 2147483647 w 30720"/>
              <a:gd name="T49" fmla="*/ 2147483647 h 11496"/>
              <a:gd name="T50" fmla="*/ 2147483647 w 30720"/>
              <a:gd name="T51" fmla="*/ 2147483647 h 11496"/>
              <a:gd name="T52" fmla="*/ 2147483647 w 30720"/>
              <a:gd name="T53" fmla="*/ 2147483647 h 11496"/>
              <a:gd name="T54" fmla="*/ 2147483647 w 30720"/>
              <a:gd name="T55" fmla="*/ 2147483647 h 11496"/>
              <a:gd name="T56" fmla="*/ 2147483647 w 30720"/>
              <a:gd name="T57" fmla="*/ 2147483647 h 11496"/>
              <a:gd name="T58" fmla="*/ 2147483647 w 30720"/>
              <a:gd name="T59" fmla="*/ 2147483647 h 11496"/>
              <a:gd name="T60" fmla="*/ 2147483647 w 30720"/>
              <a:gd name="T61" fmla="*/ 2147483647 h 11496"/>
              <a:gd name="T62" fmla="*/ 2147483647 w 30720"/>
              <a:gd name="T63" fmla="*/ 2147483647 h 11496"/>
              <a:gd name="T64" fmla="*/ 2147483647 w 30720"/>
              <a:gd name="T65" fmla="*/ 2147483647 h 11496"/>
              <a:gd name="T66" fmla="*/ 2147483647 w 30720"/>
              <a:gd name="T67" fmla="*/ 2147483647 h 11496"/>
              <a:gd name="T68" fmla="*/ 2147483647 w 30720"/>
              <a:gd name="T69" fmla="*/ 2147483647 h 11496"/>
              <a:gd name="T70" fmla="*/ 2147483647 w 30720"/>
              <a:gd name="T71" fmla="*/ 2147483647 h 11496"/>
              <a:gd name="T72" fmla="*/ 2147483647 w 30720"/>
              <a:gd name="T73" fmla="*/ 2147483647 h 11496"/>
              <a:gd name="T74" fmla="*/ 2147483647 w 30720"/>
              <a:gd name="T75" fmla="*/ 2147483647 h 11496"/>
              <a:gd name="T76" fmla="*/ 2147483647 w 30720"/>
              <a:gd name="T77" fmla="*/ 2147483647 h 11496"/>
              <a:gd name="T78" fmla="*/ 2147483647 w 30720"/>
              <a:gd name="T79" fmla="*/ 2147483647 h 11496"/>
              <a:gd name="T80" fmla="*/ 2147483647 w 30720"/>
              <a:gd name="T81" fmla="*/ 2147483647 h 11496"/>
              <a:gd name="T82" fmla="*/ 2147483647 w 30720"/>
              <a:gd name="T83" fmla="*/ 2147483647 h 11496"/>
              <a:gd name="T84" fmla="*/ 2147483647 w 30720"/>
              <a:gd name="T85" fmla="*/ 2147483647 h 11496"/>
              <a:gd name="T86" fmla="*/ 2147483647 w 30720"/>
              <a:gd name="T87" fmla="*/ 2147483647 h 11496"/>
              <a:gd name="T88" fmla="*/ 2147483647 w 30720"/>
              <a:gd name="T89" fmla="*/ 2147483647 h 11496"/>
              <a:gd name="T90" fmla="*/ 2147483647 w 30720"/>
              <a:gd name="T91" fmla="*/ 2147483647 h 11496"/>
              <a:gd name="T92" fmla="*/ 2147483647 w 30720"/>
              <a:gd name="T93" fmla="*/ 2147483647 h 11496"/>
              <a:gd name="T94" fmla="*/ 2147483647 w 30720"/>
              <a:gd name="T95" fmla="*/ 2147483647 h 11496"/>
              <a:gd name="T96" fmla="*/ 2147483647 w 30720"/>
              <a:gd name="T97" fmla="*/ 2147483647 h 11496"/>
              <a:gd name="T98" fmla="*/ 2147483647 w 30720"/>
              <a:gd name="T99" fmla="*/ 2147483647 h 11496"/>
              <a:gd name="T100" fmla="*/ 2147483647 w 30720"/>
              <a:gd name="T101" fmla="*/ 2147483647 h 11496"/>
              <a:gd name="T102" fmla="*/ 2147483647 w 30720"/>
              <a:gd name="T103" fmla="*/ 2147483647 h 11496"/>
              <a:gd name="T104" fmla="*/ 2147483647 w 30720"/>
              <a:gd name="T105" fmla="*/ 2147483647 h 11496"/>
              <a:gd name="T106" fmla="*/ 2147483647 w 30720"/>
              <a:gd name="T107" fmla="*/ 2147483647 h 11496"/>
              <a:gd name="T108" fmla="*/ 2147483647 w 30720"/>
              <a:gd name="T109" fmla="*/ 2147483647 h 11496"/>
              <a:gd name="T110" fmla="*/ 2147483647 w 30720"/>
              <a:gd name="T111" fmla="*/ 2147483647 h 11496"/>
              <a:gd name="T112" fmla="*/ 2147483647 w 30720"/>
              <a:gd name="T113" fmla="*/ 2147483647 h 11496"/>
              <a:gd name="T114" fmla="*/ 2147483647 w 30720"/>
              <a:gd name="T115" fmla="*/ 2147483647 h 11496"/>
              <a:gd name="T116" fmla="*/ 2147483647 w 30720"/>
              <a:gd name="T117" fmla="*/ 2147483647 h 11496"/>
              <a:gd name="T118" fmla="*/ 2147483647 w 30720"/>
              <a:gd name="T119" fmla="*/ 2147483647 h 11496"/>
              <a:gd name="T120" fmla="*/ 2147483647 w 30720"/>
              <a:gd name="T121" fmla="*/ 2147483647 h 11496"/>
              <a:gd name="T122" fmla="*/ 2147483647 w 30720"/>
              <a:gd name="T123" fmla="*/ 2147483647 h 11496"/>
              <a:gd name="T124" fmla="*/ 2147483647 w 30720"/>
              <a:gd name="T125" fmla="*/ 2147483647 h 1149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30720"/>
              <a:gd name="T190" fmla="*/ 0 h 11496"/>
              <a:gd name="T191" fmla="*/ 30720 w 30720"/>
              <a:gd name="T192" fmla="*/ 11496 h 1149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30720" h="11496">
                <a:moveTo>
                  <a:pt x="29285" y="7403"/>
                </a:moveTo>
                <a:lnTo>
                  <a:pt x="29285" y="7403"/>
                </a:lnTo>
                <a:lnTo>
                  <a:pt x="29232" y="7379"/>
                </a:lnTo>
                <a:lnTo>
                  <a:pt x="29180" y="7357"/>
                </a:lnTo>
                <a:lnTo>
                  <a:pt x="29127" y="7336"/>
                </a:lnTo>
                <a:lnTo>
                  <a:pt x="29073" y="7316"/>
                </a:lnTo>
                <a:lnTo>
                  <a:pt x="29020" y="7298"/>
                </a:lnTo>
                <a:lnTo>
                  <a:pt x="28966" y="7280"/>
                </a:lnTo>
                <a:lnTo>
                  <a:pt x="28913" y="7264"/>
                </a:lnTo>
                <a:lnTo>
                  <a:pt x="28859" y="7251"/>
                </a:lnTo>
                <a:lnTo>
                  <a:pt x="28804" y="7237"/>
                </a:lnTo>
                <a:lnTo>
                  <a:pt x="28750" y="7226"/>
                </a:lnTo>
                <a:lnTo>
                  <a:pt x="28697" y="7216"/>
                </a:lnTo>
                <a:lnTo>
                  <a:pt x="28643" y="7208"/>
                </a:lnTo>
                <a:lnTo>
                  <a:pt x="28589" y="7202"/>
                </a:lnTo>
                <a:lnTo>
                  <a:pt x="28535" y="7198"/>
                </a:lnTo>
                <a:lnTo>
                  <a:pt x="28482" y="7195"/>
                </a:lnTo>
                <a:lnTo>
                  <a:pt x="28429" y="7194"/>
                </a:lnTo>
                <a:lnTo>
                  <a:pt x="28376" y="7194"/>
                </a:lnTo>
                <a:lnTo>
                  <a:pt x="28322" y="7197"/>
                </a:lnTo>
                <a:lnTo>
                  <a:pt x="28269" y="7201"/>
                </a:lnTo>
                <a:lnTo>
                  <a:pt x="28217" y="7207"/>
                </a:lnTo>
                <a:lnTo>
                  <a:pt x="28165" y="7215"/>
                </a:lnTo>
                <a:lnTo>
                  <a:pt x="28113" y="7226"/>
                </a:lnTo>
                <a:lnTo>
                  <a:pt x="28062" y="7238"/>
                </a:lnTo>
                <a:lnTo>
                  <a:pt x="28011" y="7253"/>
                </a:lnTo>
                <a:lnTo>
                  <a:pt x="27960" y="7270"/>
                </a:lnTo>
                <a:lnTo>
                  <a:pt x="27910" y="7289"/>
                </a:lnTo>
                <a:lnTo>
                  <a:pt x="27861" y="7310"/>
                </a:lnTo>
                <a:lnTo>
                  <a:pt x="27812" y="7334"/>
                </a:lnTo>
                <a:lnTo>
                  <a:pt x="27763" y="7360"/>
                </a:lnTo>
                <a:lnTo>
                  <a:pt x="27717" y="7388"/>
                </a:lnTo>
                <a:lnTo>
                  <a:pt x="27670" y="7418"/>
                </a:lnTo>
                <a:lnTo>
                  <a:pt x="27623" y="7452"/>
                </a:lnTo>
                <a:lnTo>
                  <a:pt x="27600" y="7473"/>
                </a:lnTo>
                <a:lnTo>
                  <a:pt x="27578" y="7494"/>
                </a:lnTo>
                <a:lnTo>
                  <a:pt x="27556" y="7516"/>
                </a:lnTo>
                <a:lnTo>
                  <a:pt x="27535" y="7539"/>
                </a:lnTo>
                <a:lnTo>
                  <a:pt x="27515" y="7562"/>
                </a:lnTo>
                <a:lnTo>
                  <a:pt x="27495" y="7586"/>
                </a:lnTo>
                <a:lnTo>
                  <a:pt x="27476" y="7611"/>
                </a:lnTo>
                <a:lnTo>
                  <a:pt x="27457" y="7636"/>
                </a:lnTo>
                <a:lnTo>
                  <a:pt x="27440" y="7662"/>
                </a:lnTo>
                <a:lnTo>
                  <a:pt x="27422" y="7689"/>
                </a:lnTo>
                <a:lnTo>
                  <a:pt x="27405" y="7716"/>
                </a:lnTo>
                <a:lnTo>
                  <a:pt x="27390" y="7743"/>
                </a:lnTo>
                <a:lnTo>
                  <a:pt x="27374" y="7771"/>
                </a:lnTo>
                <a:lnTo>
                  <a:pt x="27360" y="7799"/>
                </a:lnTo>
                <a:lnTo>
                  <a:pt x="27345" y="7827"/>
                </a:lnTo>
                <a:lnTo>
                  <a:pt x="27332" y="7857"/>
                </a:lnTo>
                <a:lnTo>
                  <a:pt x="27319" y="7887"/>
                </a:lnTo>
                <a:lnTo>
                  <a:pt x="27307" y="7916"/>
                </a:lnTo>
                <a:lnTo>
                  <a:pt x="27296" y="7946"/>
                </a:lnTo>
                <a:lnTo>
                  <a:pt x="27286" y="7976"/>
                </a:lnTo>
                <a:lnTo>
                  <a:pt x="27276" y="8006"/>
                </a:lnTo>
                <a:lnTo>
                  <a:pt x="27268" y="8038"/>
                </a:lnTo>
                <a:lnTo>
                  <a:pt x="27260" y="8069"/>
                </a:lnTo>
                <a:lnTo>
                  <a:pt x="27252" y="8099"/>
                </a:lnTo>
                <a:lnTo>
                  <a:pt x="27246" y="8130"/>
                </a:lnTo>
                <a:lnTo>
                  <a:pt x="27241" y="8161"/>
                </a:lnTo>
                <a:lnTo>
                  <a:pt x="27236" y="8193"/>
                </a:lnTo>
                <a:lnTo>
                  <a:pt x="27231" y="8224"/>
                </a:lnTo>
                <a:lnTo>
                  <a:pt x="27228" y="8255"/>
                </a:lnTo>
                <a:lnTo>
                  <a:pt x="27226" y="8286"/>
                </a:lnTo>
                <a:lnTo>
                  <a:pt x="27225" y="8318"/>
                </a:lnTo>
                <a:lnTo>
                  <a:pt x="27224" y="8348"/>
                </a:lnTo>
                <a:lnTo>
                  <a:pt x="27225" y="8379"/>
                </a:lnTo>
                <a:lnTo>
                  <a:pt x="27226" y="8409"/>
                </a:lnTo>
                <a:lnTo>
                  <a:pt x="27228" y="8440"/>
                </a:lnTo>
                <a:lnTo>
                  <a:pt x="27231" y="8471"/>
                </a:lnTo>
                <a:lnTo>
                  <a:pt x="27236" y="8500"/>
                </a:lnTo>
                <a:lnTo>
                  <a:pt x="27241" y="8530"/>
                </a:lnTo>
                <a:lnTo>
                  <a:pt x="27247" y="8559"/>
                </a:lnTo>
                <a:lnTo>
                  <a:pt x="27254" y="8588"/>
                </a:lnTo>
                <a:lnTo>
                  <a:pt x="27263" y="8617"/>
                </a:lnTo>
                <a:lnTo>
                  <a:pt x="27271" y="8645"/>
                </a:lnTo>
                <a:lnTo>
                  <a:pt x="27281" y="8674"/>
                </a:lnTo>
                <a:lnTo>
                  <a:pt x="27293" y="8701"/>
                </a:lnTo>
                <a:lnTo>
                  <a:pt x="27304" y="8728"/>
                </a:lnTo>
                <a:lnTo>
                  <a:pt x="27318" y="8754"/>
                </a:lnTo>
                <a:lnTo>
                  <a:pt x="27331" y="8780"/>
                </a:lnTo>
                <a:lnTo>
                  <a:pt x="27347" y="8805"/>
                </a:lnTo>
                <a:lnTo>
                  <a:pt x="27364" y="8830"/>
                </a:lnTo>
                <a:lnTo>
                  <a:pt x="27381" y="8854"/>
                </a:lnTo>
                <a:lnTo>
                  <a:pt x="27399" y="8876"/>
                </a:lnTo>
                <a:lnTo>
                  <a:pt x="27419" y="8899"/>
                </a:lnTo>
                <a:lnTo>
                  <a:pt x="27440" y="8921"/>
                </a:lnTo>
                <a:lnTo>
                  <a:pt x="27462" y="8943"/>
                </a:lnTo>
                <a:lnTo>
                  <a:pt x="27484" y="8963"/>
                </a:lnTo>
                <a:lnTo>
                  <a:pt x="27509" y="8983"/>
                </a:lnTo>
                <a:lnTo>
                  <a:pt x="27534" y="9001"/>
                </a:lnTo>
                <a:lnTo>
                  <a:pt x="27560" y="9019"/>
                </a:lnTo>
                <a:lnTo>
                  <a:pt x="27589" y="9036"/>
                </a:lnTo>
                <a:lnTo>
                  <a:pt x="27618" y="9052"/>
                </a:lnTo>
                <a:lnTo>
                  <a:pt x="27648" y="9067"/>
                </a:lnTo>
                <a:lnTo>
                  <a:pt x="27679" y="9081"/>
                </a:lnTo>
                <a:lnTo>
                  <a:pt x="27711" y="9094"/>
                </a:lnTo>
                <a:lnTo>
                  <a:pt x="27746" y="9106"/>
                </a:lnTo>
                <a:lnTo>
                  <a:pt x="27734" y="9013"/>
                </a:lnTo>
                <a:lnTo>
                  <a:pt x="27730" y="8964"/>
                </a:lnTo>
                <a:lnTo>
                  <a:pt x="27727" y="8916"/>
                </a:lnTo>
                <a:lnTo>
                  <a:pt x="27724" y="8866"/>
                </a:lnTo>
                <a:lnTo>
                  <a:pt x="27722" y="8816"/>
                </a:lnTo>
                <a:lnTo>
                  <a:pt x="27721" y="8767"/>
                </a:lnTo>
                <a:lnTo>
                  <a:pt x="27721" y="8717"/>
                </a:lnTo>
                <a:lnTo>
                  <a:pt x="27722" y="8667"/>
                </a:lnTo>
                <a:lnTo>
                  <a:pt x="27725" y="8617"/>
                </a:lnTo>
                <a:lnTo>
                  <a:pt x="27729" y="8568"/>
                </a:lnTo>
                <a:lnTo>
                  <a:pt x="27734" y="8519"/>
                </a:lnTo>
                <a:lnTo>
                  <a:pt x="27743" y="8472"/>
                </a:lnTo>
                <a:lnTo>
                  <a:pt x="27752" y="8425"/>
                </a:lnTo>
                <a:lnTo>
                  <a:pt x="27763" y="8378"/>
                </a:lnTo>
                <a:lnTo>
                  <a:pt x="27776" y="8333"/>
                </a:lnTo>
                <a:lnTo>
                  <a:pt x="27783" y="8311"/>
                </a:lnTo>
                <a:lnTo>
                  <a:pt x="27792" y="8289"/>
                </a:lnTo>
                <a:lnTo>
                  <a:pt x="27800" y="8268"/>
                </a:lnTo>
                <a:lnTo>
                  <a:pt x="27809" y="8247"/>
                </a:lnTo>
                <a:lnTo>
                  <a:pt x="27820" y="8226"/>
                </a:lnTo>
                <a:lnTo>
                  <a:pt x="27829" y="8206"/>
                </a:lnTo>
                <a:lnTo>
                  <a:pt x="27840" y="8185"/>
                </a:lnTo>
                <a:lnTo>
                  <a:pt x="27852" y="8167"/>
                </a:lnTo>
                <a:lnTo>
                  <a:pt x="27864" y="8148"/>
                </a:lnTo>
                <a:lnTo>
                  <a:pt x="27877" y="8129"/>
                </a:lnTo>
                <a:lnTo>
                  <a:pt x="27890" y="8112"/>
                </a:lnTo>
                <a:lnTo>
                  <a:pt x="27905" y="8094"/>
                </a:lnTo>
                <a:lnTo>
                  <a:pt x="27921" y="8077"/>
                </a:lnTo>
                <a:lnTo>
                  <a:pt x="27936" y="8061"/>
                </a:lnTo>
                <a:lnTo>
                  <a:pt x="27953" y="8045"/>
                </a:lnTo>
                <a:lnTo>
                  <a:pt x="27970" y="8029"/>
                </a:lnTo>
                <a:lnTo>
                  <a:pt x="27987" y="8015"/>
                </a:lnTo>
                <a:lnTo>
                  <a:pt x="28006" y="8001"/>
                </a:lnTo>
                <a:lnTo>
                  <a:pt x="28026" y="7988"/>
                </a:lnTo>
                <a:lnTo>
                  <a:pt x="28047" y="7975"/>
                </a:lnTo>
                <a:lnTo>
                  <a:pt x="28067" y="7963"/>
                </a:lnTo>
                <a:lnTo>
                  <a:pt x="28089" y="7951"/>
                </a:lnTo>
                <a:lnTo>
                  <a:pt x="28112" y="7941"/>
                </a:lnTo>
                <a:lnTo>
                  <a:pt x="28136" y="7931"/>
                </a:lnTo>
                <a:lnTo>
                  <a:pt x="28160" y="7922"/>
                </a:lnTo>
                <a:lnTo>
                  <a:pt x="28186" y="7914"/>
                </a:lnTo>
                <a:lnTo>
                  <a:pt x="28212" y="7906"/>
                </a:lnTo>
                <a:lnTo>
                  <a:pt x="28240" y="7899"/>
                </a:lnTo>
                <a:lnTo>
                  <a:pt x="28268" y="7893"/>
                </a:lnTo>
                <a:lnTo>
                  <a:pt x="28298" y="7889"/>
                </a:lnTo>
                <a:lnTo>
                  <a:pt x="28328" y="7885"/>
                </a:lnTo>
                <a:lnTo>
                  <a:pt x="28358" y="7880"/>
                </a:lnTo>
                <a:lnTo>
                  <a:pt x="28384" y="7882"/>
                </a:lnTo>
                <a:lnTo>
                  <a:pt x="28410" y="7883"/>
                </a:lnTo>
                <a:lnTo>
                  <a:pt x="28435" y="7884"/>
                </a:lnTo>
                <a:lnTo>
                  <a:pt x="28460" y="7887"/>
                </a:lnTo>
                <a:lnTo>
                  <a:pt x="28485" y="7890"/>
                </a:lnTo>
                <a:lnTo>
                  <a:pt x="28510" y="7893"/>
                </a:lnTo>
                <a:lnTo>
                  <a:pt x="28535" y="7898"/>
                </a:lnTo>
                <a:lnTo>
                  <a:pt x="28559" y="7903"/>
                </a:lnTo>
                <a:lnTo>
                  <a:pt x="28583" y="7909"/>
                </a:lnTo>
                <a:lnTo>
                  <a:pt x="28607" y="7915"/>
                </a:lnTo>
                <a:lnTo>
                  <a:pt x="28630" y="7922"/>
                </a:lnTo>
                <a:lnTo>
                  <a:pt x="28654" y="7929"/>
                </a:lnTo>
                <a:lnTo>
                  <a:pt x="28676" y="7938"/>
                </a:lnTo>
                <a:lnTo>
                  <a:pt x="28699" y="7947"/>
                </a:lnTo>
                <a:lnTo>
                  <a:pt x="28721" y="7956"/>
                </a:lnTo>
                <a:lnTo>
                  <a:pt x="28743" y="7966"/>
                </a:lnTo>
                <a:lnTo>
                  <a:pt x="28765" y="7976"/>
                </a:lnTo>
                <a:lnTo>
                  <a:pt x="28787" y="7988"/>
                </a:lnTo>
                <a:lnTo>
                  <a:pt x="28808" y="7999"/>
                </a:lnTo>
                <a:lnTo>
                  <a:pt x="28828" y="8012"/>
                </a:lnTo>
                <a:lnTo>
                  <a:pt x="28869" y="8038"/>
                </a:lnTo>
                <a:lnTo>
                  <a:pt x="28908" y="8065"/>
                </a:lnTo>
                <a:lnTo>
                  <a:pt x="28945" y="8095"/>
                </a:lnTo>
                <a:lnTo>
                  <a:pt x="28981" y="8126"/>
                </a:lnTo>
                <a:lnTo>
                  <a:pt x="29016" y="8159"/>
                </a:lnTo>
                <a:lnTo>
                  <a:pt x="29048" y="8195"/>
                </a:lnTo>
                <a:lnTo>
                  <a:pt x="29078" y="8231"/>
                </a:lnTo>
                <a:lnTo>
                  <a:pt x="29107" y="8270"/>
                </a:lnTo>
                <a:lnTo>
                  <a:pt x="29134" y="8309"/>
                </a:lnTo>
                <a:lnTo>
                  <a:pt x="29159" y="8351"/>
                </a:lnTo>
                <a:lnTo>
                  <a:pt x="29182" y="8394"/>
                </a:lnTo>
                <a:lnTo>
                  <a:pt x="29202" y="8436"/>
                </a:lnTo>
                <a:lnTo>
                  <a:pt x="29221" y="8481"/>
                </a:lnTo>
                <a:lnTo>
                  <a:pt x="29229" y="8504"/>
                </a:lnTo>
                <a:lnTo>
                  <a:pt x="29238" y="8527"/>
                </a:lnTo>
                <a:lnTo>
                  <a:pt x="29245" y="8551"/>
                </a:lnTo>
                <a:lnTo>
                  <a:pt x="29251" y="8574"/>
                </a:lnTo>
                <a:lnTo>
                  <a:pt x="29257" y="8598"/>
                </a:lnTo>
                <a:lnTo>
                  <a:pt x="29263" y="8621"/>
                </a:lnTo>
                <a:lnTo>
                  <a:pt x="29268" y="8645"/>
                </a:lnTo>
                <a:lnTo>
                  <a:pt x="29272" y="8670"/>
                </a:lnTo>
                <a:lnTo>
                  <a:pt x="29275" y="8694"/>
                </a:lnTo>
                <a:lnTo>
                  <a:pt x="29278" y="8719"/>
                </a:lnTo>
                <a:lnTo>
                  <a:pt x="29280" y="8744"/>
                </a:lnTo>
                <a:lnTo>
                  <a:pt x="29282" y="8769"/>
                </a:lnTo>
                <a:lnTo>
                  <a:pt x="29283" y="8794"/>
                </a:lnTo>
                <a:lnTo>
                  <a:pt x="29283" y="8820"/>
                </a:lnTo>
                <a:lnTo>
                  <a:pt x="29283" y="8845"/>
                </a:lnTo>
                <a:lnTo>
                  <a:pt x="29282" y="8871"/>
                </a:lnTo>
                <a:lnTo>
                  <a:pt x="29280" y="8897"/>
                </a:lnTo>
                <a:lnTo>
                  <a:pt x="29278" y="8922"/>
                </a:lnTo>
                <a:lnTo>
                  <a:pt x="29271" y="8974"/>
                </a:lnTo>
                <a:lnTo>
                  <a:pt x="29262" y="9024"/>
                </a:lnTo>
                <a:lnTo>
                  <a:pt x="29251" y="9074"/>
                </a:lnTo>
                <a:lnTo>
                  <a:pt x="29238" y="9123"/>
                </a:lnTo>
                <a:lnTo>
                  <a:pt x="29223" y="9171"/>
                </a:lnTo>
                <a:lnTo>
                  <a:pt x="29206" y="9219"/>
                </a:lnTo>
                <a:lnTo>
                  <a:pt x="29188" y="9265"/>
                </a:lnTo>
                <a:lnTo>
                  <a:pt x="29167" y="9310"/>
                </a:lnTo>
                <a:lnTo>
                  <a:pt x="29144" y="9355"/>
                </a:lnTo>
                <a:lnTo>
                  <a:pt x="29120" y="9398"/>
                </a:lnTo>
                <a:lnTo>
                  <a:pt x="29094" y="9441"/>
                </a:lnTo>
                <a:lnTo>
                  <a:pt x="29067" y="9481"/>
                </a:lnTo>
                <a:lnTo>
                  <a:pt x="29038" y="9522"/>
                </a:lnTo>
                <a:lnTo>
                  <a:pt x="29006" y="9560"/>
                </a:lnTo>
                <a:lnTo>
                  <a:pt x="28974" y="9599"/>
                </a:lnTo>
                <a:lnTo>
                  <a:pt x="28941" y="9635"/>
                </a:lnTo>
                <a:lnTo>
                  <a:pt x="28905" y="9671"/>
                </a:lnTo>
                <a:lnTo>
                  <a:pt x="28869" y="9704"/>
                </a:lnTo>
                <a:lnTo>
                  <a:pt x="28831" y="9737"/>
                </a:lnTo>
                <a:lnTo>
                  <a:pt x="28792" y="9768"/>
                </a:lnTo>
                <a:lnTo>
                  <a:pt x="28751" y="9798"/>
                </a:lnTo>
                <a:lnTo>
                  <a:pt x="28710" y="9827"/>
                </a:lnTo>
                <a:lnTo>
                  <a:pt x="28666" y="9854"/>
                </a:lnTo>
                <a:lnTo>
                  <a:pt x="28622" y="9879"/>
                </a:lnTo>
                <a:lnTo>
                  <a:pt x="28578" y="9903"/>
                </a:lnTo>
                <a:lnTo>
                  <a:pt x="28532" y="9926"/>
                </a:lnTo>
                <a:lnTo>
                  <a:pt x="28484" y="9946"/>
                </a:lnTo>
                <a:lnTo>
                  <a:pt x="28436" y="9965"/>
                </a:lnTo>
                <a:lnTo>
                  <a:pt x="28387" y="9983"/>
                </a:lnTo>
                <a:lnTo>
                  <a:pt x="28337" y="9999"/>
                </a:lnTo>
                <a:lnTo>
                  <a:pt x="28287" y="10013"/>
                </a:lnTo>
                <a:lnTo>
                  <a:pt x="28236" y="10025"/>
                </a:lnTo>
                <a:lnTo>
                  <a:pt x="28189" y="10031"/>
                </a:lnTo>
                <a:lnTo>
                  <a:pt x="28143" y="10035"/>
                </a:lnTo>
                <a:lnTo>
                  <a:pt x="28098" y="10038"/>
                </a:lnTo>
                <a:lnTo>
                  <a:pt x="28052" y="10040"/>
                </a:lnTo>
                <a:lnTo>
                  <a:pt x="28006" y="10041"/>
                </a:lnTo>
                <a:lnTo>
                  <a:pt x="27960" y="10040"/>
                </a:lnTo>
                <a:lnTo>
                  <a:pt x="27915" y="10039"/>
                </a:lnTo>
                <a:lnTo>
                  <a:pt x="27870" y="10036"/>
                </a:lnTo>
                <a:lnTo>
                  <a:pt x="27825" y="10033"/>
                </a:lnTo>
                <a:lnTo>
                  <a:pt x="27780" y="10028"/>
                </a:lnTo>
                <a:lnTo>
                  <a:pt x="27735" y="10021"/>
                </a:lnTo>
                <a:lnTo>
                  <a:pt x="27691" y="10014"/>
                </a:lnTo>
                <a:lnTo>
                  <a:pt x="27647" y="10005"/>
                </a:lnTo>
                <a:lnTo>
                  <a:pt x="27602" y="9995"/>
                </a:lnTo>
                <a:lnTo>
                  <a:pt x="27559" y="9984"/>
                </a:lnTo>
                <a:lnTo>
                  <a:pt x="27516" y="9972"/>
                </a:lnTo>
                <a:lnTo>
                  <a:pt x="27473" y="9958"/>
                </a:lnTo>
                <a:lnTo>
                  <a:pt x="27430" y="9943"/>
                </a:lnTo>
                <a:lnTo>
                  <a:pt x="27388" y="9928"/>
                </a:lnTo>
                <a:lnTo>
                  <a:pt x="27346" y="9910"/>
                </a:lnTo>
                <a:lnTo>
                  <a:pt x="27305" y="9891"/>
                </a:lnTo>
                <a:lnTo>
                  <a:pt x="27265" y="9871"/>
                </a:lnTo>
                <a:lnTo>
                  <a:pt x="27224" y="9850"/>
                </a:lnTo>
                <a:lnTo>
                  <a:pt x="27185" y="9828"/>
                </a:lnTo>
                <a:lnTo>
                  <a:pt x="27145" y="9803"/>
                </a:lnTo>
                <a:lnTo>
                  <a:pt x="27107" y="9778"/>
                </a:lnTo>
                <a:lnTo>
                  <a:pt x="27068" y="9751"/>
                </a:lnTo>
                <a:lnTo>
                  <a:pt x="27031" y="9723"/>
                </a:lnTo>
                <a:lnTo>
                  <a:pt x="26994" y="9693"/>
                </a:lnTo>
                <a:lnTo>
                  <a:pt x="26958" y="9662"/>
                </a:lnTo>
                <a:lnTo>
                  <a:pt x="26922" y="9630"/>
                </a:lnTo>
                <a:lnTo>
                  <a:pt x="26888" y="9597"/>
                </a:lnTo>
                <a:lnTo>
                  <a:pt x="26854" y="9559"/>
                </a:lnTo>
                <a:lnTo>
                  <a:pt x="26821" y="9521"/>
                </a:lnTo>
                <a:lnTo>
                  <a:pt x="26790" y="9482"/>
                </a:lnTo>
                <a:lnTo>
                  <a:pt x="26761" y="9443"/>
                </a:lnTo>
                <a:lnTo>
                  <a:pt x="26732" y="9403"/>
                </a:lnTo>
                <a:lnTo>
                  <a:pt x="26705" y="9364"/>
                </a:lnTo>
                <a:lnTo>
                  <a:pt x="26679" y="9323"/>
                </a:lnTo>
                <a:lnTo>
                  <a:pt x="26655" y="9282"/>
                </a:lnTo>
                <a:lnTo>
                  <a:pt x="26631" y="9241"/>
                </a:lnTo>
                <a:lnTo>
                  <a:pt x="26609" y="9199"/>
                </a:lnTo>
                <a:lnTo>
                  <a:pt x="26588" y="9157"/>
                </a:lnTo>
                <a:lnTo>
                  <a:pt x="26568" y="9115"/>
                </a:lnTo>
                <a:lnTo>
                  <a:pt x="26551" y="9073"/>
                </a:lnTo>
                <a:lnTo>
                  <a:pt x="26533" y="9029"/>
                </a:lnTo>
                <a:lnTo>
                  <a:pt x="26517" y="8987"/>
                </a:lnTo>
                <a:lnTo>
                  <a:pt x="26503" y="8943"/>
                </a:lnTo>
                <a:lnTo>
                  <a:pt x="26489" y="8900"/>
                </a:lnTo>
                <a:lnTo>
                  <a:pt x="26477" y="8857"/>
                </a:lnTo>
                <a:lnTo>
                  <a:pt x="26466" y="8812"/>
                </a:lnTo>
                <a:lnTo>
                  <a:pt x="26456" y="8768"/>
                </a:lnTo>
                <a:lnTo>
                  <a:pt x="26448" y="8723"/>
                </a:lnTo>
                <a:lnTo>
                  <a:pt x="26440" y="8680"/>
                </a:lnTo>
                <a:lnTo>
                  <a:pt x="26434" y="8635"/>
                </a:lnTo>
                <a:lnTo>
                  <a:pt x="26429" y="8590"/>
                </a:lnTo>
                <a:lnTo>
                  <a:pt x="26425" y="8546"/>
                </a:lnTo>
                <a:lnTo>
                  <a:pt x="26422" y="8501"/>
                </a:lnTo>
                <a:lnTo>
                  <a:pt x="26421" y="8456"/>
                </a:lnTo>
                <a:lnTo>
                  <a:pt x="26419" y="8412"/>
                </a:lnTo>
                <a:lnTo>
                  <a:pt x="26419" y="8368"/>
                </a:lnTo>
                <a:lnTo>
                  <a:pt x="26422" y="8323"/>
                </a:lnTo>
                <a:lnTo>
                  <a:pt x="26425" y="8278"/>
                </a:lnTo>
                <a:lnTo>
                  <a:pt x="26428" y="8233"/>
                </a:lnTo>
                <a:lnTo>
                  <a:pt x="26433" y="8189"/>
                </a:lnTo>
                <a:lnTo>
                  <a:pt x="26439" y="8145"/>
                </a:lnTo>
                <a:lnTo>
                  <a:pt x="26445" y="8100"/>
                </a:lnTo>
                <a:lnTo>
                  <a:pt x="26454" y="8056"/>
                </a:lnTo>
                <a:lnTo>
                  <a:pt x="26463" y="8013"/>
                </a:lnTo>
                <a:lnTo>
                  <a:pt x="26473" y="7969"/>
                </a:lnTo>
                <a:lnTo>
                  <a:pt x="26484" y="7925"/>
                </a:lnTo>
                <a:lnTo>
                  <a:pt x="26497" y="7882"/>
                </a:lnTo>
                <a:lnTo>
                  <a:pt x="26509" y="7839"/>
                </a:lnTo>
                <a:lnTo>
                  <a:pt x="26524" y="7796"/>
                </a:lnTo>
                <a:lnTo>
                  <a:pt x="26539" y="7754"/>
                </a:lnTo>
                <a:lnTo>
                  <a:pt x="26555" y="7711"/>
                </a:lnTo>
                <a:lnTo>
                  <a:pt x="26571" y="7669"/>
                </a:lnTo>
                <a:lnTo>
                  <a:pt x="26590" y="7628"/>
                </a:lnTo>
                <a:lnTo>
                  <a:pt x="26609" y="7587"/>
                </a:lnTo>
                <a:lnTo>
                  <a:pt x="26629" y="7546"/>
                </a:lnTo>
                <a:lnTo>
                  <a:pt x="26650" y="7506"/>
                </a:lnTo>
                <a:lnTo>
                  <a:pt x="26671" y="7465"/>
                </a:lnTo>
                <a:lnTo>
                  <a:pt x="26694" y="7426"/>
                </a:lnTo>
                <a:lnTo>
                  <a:pt x="26718" y="7387"/>
                </a:lnTo>
                <a:lnTo>
                  <a:pt x="26743" y="7349"/>
                </a:lnTo>
                <a:lnTo>
                  <a:pt x="26768" y="7310"/>
                </a:lnTo>
                <a:lnTo>
                  <a:pt x="26795" y="7273"/>
                </a:lnTo>
                <a:lnTo>
                  <a:pt x="26822" y="7236"/>
                </a:lnTo>
                <a:lnTo>
                  <a:pt x="26850" y="7200"/>
                </a:lnTo>
                <a:lnTo>
                  <a:pt x="26880" y="7163"/>
                </a:lnTo>
                <a:lnTo>
                  <a:pt x="26910" y="7128"/>
                </a:lnTo>
                <a:lnTo>
                  <a:pt x="26940" y="7094"/>
                </a:lnTo>
                <a:lnTo>
                  <a:pt x="26971" y="7060"/>
                </a:lnTo>
                <a:lnTo>
                  <a:pt x="27005" y="7027"/>
                </a:lnTo>
                <a:lnTo>
                  <a:pt x="27038" y="6994"/>
                </a:lnTo>
                <a:lnTo>
                  <a:pt x="27071" y="6962"/>
                </a:lnTo>
                <a:lnTo>
                  <a:pt x="27107" y="6933"/>
                </a:lnTo>
                <a:lnTo>
                  <a:pt x="27141" y="6906"/>
                </a:lnTo>
                <a:lnTo>
                  <a:pt x="27176" y="6880"/>
                </a:lnTo>
                <a:lnTo>
                  <a:pt x="27212" y="6854"/>
                </a:lnTo>
                <a:lnTo>
                  <a:pt x="27248" y="6829"/>
                </a:lnTo>
                <a:lnTo>
                  <a:pt x="27285" y="6805"/>
                </a:lnTo>
                <a:lnTo>
                  <a:pt x="27321" y="6782"/>
                </a:lnTo>
                <a:lnTo>
                  <a:pt x="27357" y="6761"/>
                </a:lnTo>
                <a:lnTo>
                  <a:pt x="27395" y="6740"/>
                </a:lnTo>
                <a:lnTo>
                  <a:pt x="27432" y="6719"/>
                </a:lnTo>
                <a:lnTo>
                  <a:pt x="27470" y="6699"/>
                </a:lnTo>
                <a:lnTo>
                  <a:pt x="27508" y="6681"/>
                </a:lnTo>
                <a:lnTo>
                  <a:pt x="27546" y="6663"/>
                </a:lnTo>
                <a:lnTo>
                  <a:pt x="27584" y="6646"/>
                </a:lnTo>
                <a:lnTo>
                  <a:pt x="27623" y="6630"/>
                </a:lnTo>
                <a:lnTo>
                  <a:pt x="27662" y="6615"/>
                </a:lnTo>
                <a:lnTo>
                  <a:pt x="27701" y="6600"/>
                </a:lnTo>
                <a:lnTo>
                  <a:pt x="27741" y="6587"/>
                </a:lnTo>
                <a:lnTo>
                  <a:pt x="27780" y="6573"/>
                </a:lnTo>
                <a:lnTo>
                  <a:pt x="27820" y="6562"/>
                </a:lnTo>
                <a:lnTo>
                  <a:pt x="27859" y="6550"/>
                </a:lnTo>
                <a:lnTo>
                  <a:pt x="27899" y="6540"/>
                </a:lnTo>
                <a:lnTo>
                  <a:pt x="27939" y="6531"/>
                </a:lnTo>
                <a:lnTo>
                  <a:pt x="27980" y="6521"/>
                </a:lnTo>
                <a:lnTo>
                  <a:pt x="28020" y="6514"/>
                </a:lnTo>
                <a:lnTo>
                  <a:pt x="28060" y="6507"/>
                </a:lnTo>
                <a:lnTo>
                  <a:pt x="28101" y="6499"/>
                </a:lnTo>
                <a:lnTo>
                  <a:pt x="28141" y="6494"/>
                </a:lnTo>
                <a:lnTo>
                  <a:pt x="28182" y="6489"/>
                </a:lnTo>
                <a:lnTo>
                  <a:pt x="28223" y="6485"/>
                </a:lnTo>
                <a:lnTo>
                  <a:pt x="28264" y="6482"/>
                </a:lnTo>
                <a:lnTo>
                  <a:pt x="28305" y="6480"/>
                </a:lnTo>
                <a:lnTo>
                  <a:pt x="28345" y="6478"/>
                </a:lnTo>
                <a:lnTo>
                  <a:pt x="28387" y="6477"/>
                </a:lnTo>
                <a:lnTo>
                  <a:pt x="28428" y="6477"/>
                </a:lnTo>
                <a:lnTo>
                  <a:pt x="28468" y="6477"/>
                </a:lnTo>
                <a:lnTo>
                  <a:pt x="28510" y="6479"/>
                </a:lnTo>
                <a:lnTo>
                  <a:pt x="28550" y="6481"/>
                </a:lnTo>
                <a:lnTo>
                  <a:pt x="28592" y="6483"/>
                </a:lnTo>
                <a:lnTo>
                  <a:pt x="28633" y="6486"/>
                </a:lnTo>
                <a:lnTo>
                  <a:pt x="28673" y="6490"/>
                </a:lnTo>
                <a:lnTo>
                  <a:pt x="28715" y="6495"/>
                </a:lnTo>
                <a:lnTo>
                  <a:pt x="28756" y="6501"/>
                </a:lnTo>
                <a:lnTo>
                  <a:pt x="28796" y="6508"/>
                </a:lnTo>
                <a:lnTo>
                  <a:pt x="28837" y="6514"/>
                </a:lnTo>
                <a:lnTo>
                  <a:pt x="28877" y="6522"/>
                </a:lnTo>
                <a:lnTo>
                  <a:pt x="28918" y="6531"/>
                </a:lnTo>
                <a:lnTo>
                  <a:pt x="28959" y="6540"/>
                </a:lnTo>
                <a:lnTo>
                  <a:pt x="28999" y="6549"/>
                </a:lnTo>
                <a:lnTo>
                  <a:pt x="29040" y="6560"/>
                </a:lnTo>
                <a:lnTo>
                  <a:pt x="29079" y="6571"/>
                </a:lnTo>
                <a:lnTo>
                  <a:pt x="29119" y="6584"/>
                </a:lnTo>
                <a:lnTo>
                  <a:pt x="29159" y="6596"/>
                </a:lnTo>
                <a:lnTo>
                  <a:pt x="29199" y="6610"/>
                </a:lnTo>
                <a:lnTo>
                  <a:pt x="29239" y="6623"/>
                </a:lnTo>
                <a:lnTo>
                  <a:pt x="29277" y="6638"/>
                </a:lnTo>
                <a:lnTo>
                  <a:pt x="29317" y="6653"/>
                </a:lnTo>
                <a:lnTo>
                  <a:pt x="29355" y="6669"/>
                </a:lnTo>
                <a:lnTo>
                  <a:pt x="29395" y="6686"/>
                </a:lnTo>
                <a:lnTo>
                  <a:pt x="29432" y="6703"/>
                </a:lnTo>
                <a:lnTo>
                  <a:pt x="29471" y="6721"/>
                </a:lnTo>
                <a:lnTo>
                  <a:pt x="29509" y="6740"/>
                </a:lnTo>
                <a:lnTo>
                  <a:pt x="29547" y="6759"/>
                </a:lnTo>
                <a:lnTo>
                  <a:pt x="29584" y="6778"/>
                </a:lnTo>
                <a:lnTo>
                  <a:pt x="29619" y="6799"/>
                </a:lnTo>
                <a:lnTo>
                  <a:pt x="29652" y="6819"/>
                </a:lnTo>
                <a:lnTo>
                  <a:pt x="29685" y="6841"/>
                </a:lnTo>
                <a:lnTo>
                  <a:pt x="29717" y="6863"/>
                </a:lnTo>
                <a:lnTo>
                  <a:pt x="29750" y="6884"/>
                </a:lnTo>
                <a:lnTo>
                  <a:pt x="29781" y="6906"/>
                </a:lnTo>
                <a:lnTo>
                  <a:pt x="29812" y="6929"/>
                </a:lnTo>
                <a:lnTo>
                  <a:pt x="29842" y="6953"/>
                </a:lnTo>
                <a:lnTo>
                  <a:pt x="29873" y="6977"/>
                </a:lnTo>
                <a:lnTo>
                  <a:pt x="29902" y="7001"/>
                </a:lnTo>
                <a:lnTo>
                  <a:pt x="29931" y="7025"/>
                </a:lnTo>
                <a:lnTo>
                  <a:pt x="29959" y="7050"/>
                </a:lnTo>
                <a:lnTo>
                  <a:pt x="29987" y="7075"/>
                </a:lnTo>
                <a:lnTo>
                  <a:pt x="30014" y="7101"/>
                </a:lnTo>
                <a:lnTo>
                  <a:pt x="30041" y="7127"/>
                </a:lnTo>
                <a:lnTo>
                  <a:pt x="30067" y="7153"/>
                </a:lnTo>
                <a:lnTo>
                  <a:pt x="30118" y="7207"/>
                </a:lnTo>
                <a:lnTo>
                  <a:pt x="30167" y="7261"/>
                </a:lnTo>
                <a:lnTo>
                  <a:pt x="30213" y="7317"/>
                </a:lnTo>
                <a:lnTo>
                  <a:pt x="30258" y="7376"/>
                </a:lnTo>
                <a:lnTo>
                  <a:pt x="30300" y="7434"/>
                </a:lnTo>
                <a:lnTo>
                  <a:pt x="30341" y="7494"/>
                </a:lnTo>
                <a:lnTo>
                  <a:pt x="30379" y="7555"/>
                </a:lnTo>
                <a:lnTo>
                  <a:pt x="30415" y="7617"/>
                </a:lnTo>
                <a:lnTo>
                  <a:pt x="30449" y="7680"/>
                </a:lnTo>
                <a:lnTo>
                  <a:pt x="30482" y="7744"/>
                </a:lnTo>
                <a:lnTo>
                  <a:pt x="30512" y="7809"/>
                </a:lnTo>
                <a:lnTo>
                  <a:pt x="30540" y="7874"/>
                </a:lnTo>
                <a:lnTo>
                  <a:pt x="30566" y="7941"/>
                </a:lnTo>
                <a:lnTo>
                  <a:pt x="30590" y="8007"/>
                </a:lnTo>
                <a:lnTo>
                  <a:pt x="30612" y="8075"/>
                </a:lnTo>
                <a:lnTo>
                  <a:pt x="30632" y="8144"/>
                </a:lnTo>
                <a:lnTo>
                  <a:pt x="30649" y="8212"/>
                </a:lnTo>
                <a:lnTo>
                  <a:pt x="30665" y="8282"/>
                </a:lnTo>
                <a:lnTo>
                  <a:pt x="30678" y="8352"/>
                </a:lnTo>
                <a:lnTo>
                  <a:pt x="30691" y="8423"/>
                </a:lnTo>
                <a:lnTo>
                  <a:pt x="30700" y="8493"/>
                </a:lnTo>
                <a:lnTo>
                  <a:pt x="30709" y="8565"/>
                </a:lnTo>
                <a:lnTo>
                  <a:pt x="30714" y="8636"/>
                </a:lnTo>
                <a:lnTo>
                  <a:pt x="30718" y="8708"/>
                </a:lnTo>
                <a:lnTo>
                  <a:pt x="30720" y="8780"/>
                </a:lnTo>
                <a:lnTo>
                  <a:pt x="30720" y="8853"/>
                </a:lnTo>
                <a:lnTo>
                  <a:pt x="30718" y="8924"/>
                </a:lnTo>
                <a:lnTo>
                  <a:pt x="30714" y="8996"/>
                </a:lnTo>
                <a:lnTo>
                  <a:pt x="30708" y="9068"/>
                </a:lnTo>
                <a:lnTo>
                  <a:pt x="30700" y="9141"/>
                </a:lnTo>
                <a:lnTo>
                  <a:pt x="30690" y="9213"/>
                </a:lnTo>
                <a:lnTo>
                  <a:pt x="30678" y="9284"/>
                </a:lnTo>
                <a:lnTo>
                  <a:pt x="30665" y="9355"/>
                </a:lnTo>
                <a:lnTo>
                  <a:pt x="30649" y="9427"/>
                </a:lnTo>
                <a:lnTo>
                  <a:pt x="30632" y="9498"/>
                </a:lnTo>
                <a:lnTo>
                  <a:pt x="30612" y="9569"/>
                </a:lnTo>
                <a:lnTo>
                  <a:pt x="30590" y="9638"/>
                </a:lnTo>
                <a:lnTo>
                  <a:pt x="30567" y="9708"/>
                </a:lnTo>
                <a:lnTo>
                  <a:pt x="30542" y="9777"/>
                </a:lnTo>
                <a:lnTo>
                  <a:pt x="30515" y="9845"/>
                </a:lnTo>
                <a:lnTo>
                  <a:pt x="30486" y="9913"/>
                </a:lnTo>
                <a:lnTo>
                  <a:pt x="30456" y="9981"/>
                </a:lnTo>
                <a:lnTo>
                  <a:pt x="30422" y="10047"/>
                </a:lnTo>
                <a:lnTo>
                  <a:pt x="30388" y="10113"/>
                </a:lnTo>
                <a:lnTo>
                  <a:pt x="30351" y="10177"/>
                </a:lnTo>
                <a:lnTo>
                  <a:pt x="30313" y="10242"/>
                </a:lnTo>
                <a:lnTo>
                  <a:pt x="30273" y="10304"/>
                </a:lnTo>
                <a:lnTo>
                  <a:pt x="30231" y="10367"/>
                </a:lnTo>
                <a:lnTo>
                  <a:pt x="30187" y="10428"/>
                </a:lnTo>
                <a:lnTo>
                  <a:pt x="30141" y="10488"/>
                </a:lnTo>
                <a:lnTo>
                  <a:pt x="30094" y="10547"/>
                </a:lnTo>
                <a:lnTo>
                  <a:pt x="30044" y="10604"/>
                </a:lnTo>
                <a:lnTo>
                  <a:pt x="29993" y="10660"/>
                </a:lnTo>
                <a:lnTo>
                  <a:pt x="29940" y="10715"/>
                </a:lnTo>
                <a:lnTo>
                  <a:pt x="29886" y="10770"/>
                </a:lnTo>
                <a:lnTo>
                  <a:pt x="29829" y="10822"/>
                </a:lnTo>
                <a:lnTo>
                  <a:pt x="29775" y="10867"/>
                </a:lnTo>
                <a:lnTo>
                  <a:pt x="29719" y="10911"/>
                </a:lnTo>
                <a:lnTo>
                  <a:pt x="29662" y="10953"/>
                </a:lnTo>
                <a:lnTo>
                  <a:pt x="29605" y="10993"/>
                </a:lnTo>
                <a:lnTo>
                  <a:pt x="29548" y="11032"/>
                </a:lnTo>
                <a:lnTo>
                  <a:pt x="29489" y="11068"/>
                </a:lnTo>
                <a:lnTo>
                  <a:pt x="29431" y="11105"/>
                </a:lnTo>
                <a:lnTo>
                  <a:pt x="29372" y="11138"/>
                </a:lnTo>
                <a:lnTo>
                  <a:pt x="29311" y="11170"/>
                </a:lnTo>
                <a:lnTo>
                  <a:pt x="29251" y="11201"/>
                </a:lnTo>
                <a:lnTo>
                  <a:pt x="29191" y="11231"/>
                </a:lnTo>
                <a:lnTo>
                  <a:pt x="29129" y="11259"/>
                </a:lnTo>
                <a:lnTo>
                  <a:pt x="29068" y="11285"/>
                </a:lnTo>
                <a:lnTo>
                  <a:pt x="29005" y="11310"/>
                </a:lnTo>
                <a:lnTo>
                  <a:pt x="28943" y="11333"/>
                </a:lnTo>
                <a:lnTo>
                  <a:pt x="28880" y="11353"/>
                </a:lnTo>
                <a:lnTo>
                  <a:pt x="28817" y="11374"/>
                </a:lnTo>
                <a:lnTo>
                  <a:pt x="28753" y="11392"/>
                </a:lnTo>
                <a:lnTo>
                  <a:pt x="28689" y="11410"/>
                </a:lnTo>
                <a:lnTo>
                  <a:pt x="28625" y="11424"/>
                </a:lnTo>
                <a:lnTo>
                  <a:pt x="28561" y="11439"/>
                </a:lnTo>
                <a:lnTo>
                  <a:pt x="28496" y="11451"/>
                </a:lnTo>
                <a:lnTo>
                  <a:pt x="28431" y="11462"/>
                </a:lnTo>
                <a:lnTo>
                  <a:pt x="28366" y="11471"/>
                </a:lnTo>
                <a:lnTo>
                  <a:pt x="28301" y="11479"/>
                </a:lnTo>
                <a:lnTo>
                  <a:pt x="28236" y="11486"/>
                </a:lnTo>
                <a:lnTo>
                  <a:pt x="28170" y="11490"/>
                </a:lnTo>
                <a:lnTo>
                  <a:pt x="28105" y="11494"/>
                </a:lnTo>
                <a:lnTo>
                  <a:pt x="28039" y="11496"/>
                </a:lnTo>
                <a:lnTo>
                  <a:pt x="27974" y="11496"/>
                </a:lnTo>
                <a:lnTo>
                  <a:pt x="27908" y="11495"/>
                </a:lnTo>
                <a:lnTo>
                  <a:pt x="27843" y="11493"/>
                </a:lnTo>
                <a:lnTo>
                  <a:pt x="27777" y="11489"/>
                </a:lnTo>
                <a:lnTo>
                  <a:pt x="27711" y="11484"/>
                </a:lnTo>
                <a:lnTo>
                  <a:pt x="27646" y="11476"/>
                </a:lnTo>
                <a:lnTo>
                  <a:pt x="27580" y="11468"/>
                </a:lnTo>
                <a:lnTo>
                  <a:pt x="27516" y="11459"/>
                </a:lnTo>
                <a:lnTo>
                  <a:pt x="27450" y="11447"/>
                </a:lnTo>
                <a:lnTo>
                  <a:pt x="27386" y="11435"/>
                </a:lnTo>
                <a:lnTo>
                  <a:pt x="27320" y="11421"/>
                </a:lnTo>
                <a:lnTo>
                  <a:pt x="27255" y="11405"/>
                </a:lnTo>
                <a:lnTo>
                  <a:pt x="27192" y="11389"/>
                </a:lnTo>
                <a:lnTo>
                  <a:pt x="27127" y="11371"/>
                </a:lnTo>
                <a:lnTo>
                  <a:pt x="27064" y="11351"/>
                </a:lnTo>
                <a:lnTo>
                  <a:pt x="27000" y="11331"/>
                </a:lnTo>
                <a:lnTo>
                  <a:pt x="26937" y="11308"/>
                </a:lnTo>
                <a:lnTo>
                  <a:pt x="26874" y="11284"/>
                </a:lnTo>
                <a:lnTo>
                  <a:pt x="26812" y="11259"/>
                </a:lnTo>
                <a:lnTo>
                  <a:pt x="26751" y="11233"/>
                </a:lnTo>
                <a:lnTo>
                  <a:pt x="26689" y="11205"/>
                </a:lnTo>
                <a:lnTo>
                  <a:pt x="26628" y="11175"/>
                </a:lnTo>
                <a:lnTo>
                  <a:pt x="26567" y="11144"/>
                </a:lnTo>
                <a:lnTo>
                  <a:pt x="26507" y="11113"/>
                </a:lnTo>
                <a:lnTo>
                  <a:pt x="26448" y="11080"/>
                </a:lnTo>
                <a:lnTo>
                  <a:pt x="26388" y="11044"/>
                </a:lnTo>
                <a:lnTo>
                  <a:pt x="26330" y="11009"/>
                </a:lnTo>
                <a:lnTo>
                  <a:pt x="26272" y="10971"/>
                </a:lnTo>
                <a:lnTo>
                  <a:pt x="26214" y="10933"/>
                </a:lnTo>
                <a:lnTo>
                  <a:pt x="26158" y="10892"/>
                </a:lnTo>
                <a:lnTo>
                  <a:pt x="26102" y="10852"/>
                </a:lnTo>
                <a:lnTo>
                  <a:pt x="26047" y="10809"/>
                </a:lnTo>
                <a:lnTo>
                  <a:pt x="25992" y="10765"/>
                </a:lnTo>
                <a:lnTo>
                  <a:pt x="25937" y="10720"/>
                </a:lnTo>
                <a:lnTo>
                  <a:pt x="25884" y="10673"/>
                </a:lnTo>
                <a:lnTo>
                  <a:pt x="25840" y="10644"/>
                </a:lnTo>
                <a:lnTo>
                  <a:pt x="25797" y="10618"/>
                </a:lnTo>
                <a:lnTo>
                  <a:pt x="25756" y="10593"/>
                </a:lnTo>
                <a:lnTo>
                  <a:pt x="25718" y="10571"/>
                </a:lnTo>
                <a:lnTo>
                  <a:pt x="25681" y="10551"/>
                </a:lnTo>
                <a:lnTo>
                  <a:pt x="25646" y="10533"/>
                </a:lnTo>
                <a:lnTo>
                  <a:pt x="25613" y="10518"/>
                </a:lnTo>
                <a:lnTo>
                  <a:pt x="25581" y="10503"/>
                </a:lnTo>
                <a:lnTo>
                  <a:pt x="25550" y="10492"/>
                </a:lnTo>
                <a:lnTo>
                  <a:pt x="25521" y="10480"/>
                </a:lnTo>
                <a:lnTo>
                  <a:pt x="25493" y="10472"/>
                </a:lnTo>
                <a:lnTo>
                  <a:pt x="25466" y="10464"/>
                </a:lnTo>
                <a:lnTo>
                  <a:pt x="25440" y="10457"/>
                </a:lnTo>
                <a:lnTo>
                  <a:pt x="25414" y="10452"/>
                </a:lnTo>
                <a:lnTo>
                  <a:pt x="25389" y="10448"/>
                </a:lnTo>
                <a:lnTo>
                  <a:pt x="25364" y="10445"/>
                </a:lnTo>
                <a:lnTo>
                  <a:pt x="3051" y="10445"/>
                </a:lnTo>
                <a:lnTo>
                  <a:pt x="2972" y="10444"/>
                </a:lnTo>
                <a:lnTo>
                  <a:pt x="2894" y="10442"/>
                </a:lnTo>
                <a:lnTo>
                  <a:pt x="2816" y="10437"/>
                </a:lnTo>
                <a:lnTo>
                  <a:pt x="2739" y="10429"/>
                </a:lnTo>
                <a:lnTo>
                  <a:pt x="2662" y="10421"/>
                </a:lnTo>
                <a:lnTo>
                  <a:pt x="2586" y="10411"/>
                </a:lnTo>
                <a:lnTo>
                  <a:pt x="2511" y="10398"/>
                </a:lnTo>
                <a:lnTo>
                  <a:pt x="2436" y="10383"/>
                </a:lnTo>
                <a:lnTo>
                  <a:pt x="2362" y="10367"/>
                </a:lnTo>
                <a:lnTo>
                  <a:pt x="2288" y="10349"/>
                </a:lnTo>
                <a:lnTo>
                  <a:pt x="2215" y="10329"/>
                </a:lnTo>
                <a:lnTo>
                  <a:pt x="2143" y="10309"/>
                </a:lnTo>
                <a:lnTo>
                  <a:pt x="2073" y="10285"/>
                </a:lnTo>
                <a:lnTo>
                  <a:pt x="2002" y="10261"/>
                </a:lnTo>
                <a:lnTo>
                  <a:pt x="1932" y="10234"/>
                </a:lnTo>
                <a:lnTo>
                  <a:pt x="1863" y="10205"/>
                </a:lnTo>
                <a:lnTo>
                  <a:pt x="1795" y="10176"/>
                </a:lnTo>
                <a:lnTo>
                  <a:pt x="1728" y="10144"/>
                </a:lnTo>
                <a:lnTo>
                  <a:pt x="1661" y="10112"/>
                </a:lnTo>
                <a:lnTo>
                  <a:pt x="1597" y="10077"/>
                </a:lnTo>
                <a:lnTo>
                  <a:pt x="1532" y="10041"/>
                </a:lnTo>
                <a:lnTo>
                  <a:pt x="1469" y="10004"/>
                </a:lnTo>
                <a:lnTo>
                  <a:pt x="1406" y="9965"/>
                </a:lnTo>
                <a:lnTo>
                  <a:pt x="1345" y="9924"/>
                </a:lnTo>
                <a:lnTo>
                  <a:pt x="1285" y="9883"/>
                </a:lnTo>
                <a:lnTo>
                  <a:pt x="1225" y="9839"/>
                </a:lnTo>
                <a:lnTo>
                  <a:pt x="1167" y="9794"/>
                </a:lnTo>
                <a:lnTo>
                  <a:pt x="1110" y="9749"/>
                </a:lnTo>
                <a:lnTo>
                  <a:pt x="1055" y="9702"/>
                </a:lnTo>
                <a:lnTo>
                  <a:pt x="999" y="9653"/>
                </a:lnTo>
                <a:lnTo>
                  <a:pt x="945" y="9603"/>
                </a:lnTo>
                <a:lnTo>
                  <a:pt x="893" y="9552"/>
                </a:lnTo>
                <a:lnTo>
                  <a:pt x="842" y="9500"/>
                </a:lnTo>
                <a:lnTo>
                  <a:pt x="792" y="9446"/>
                </a:lnTo>
                <a:lnTo>
                  <a:pt x="743" y="9392"/>
                </a:lnTo>
                <a:lnTo>
                  <a:pt x="696" y="9335"/>
                </a:lnTo>
                <a:lnTo>
                  <a:pt x="651" y="9278"/>
                </a:lnTo>
                <a:lnTo>
                  <a:pt x="606" y="9220"/>
                </a:lnTo>
                <a:lnTo>
                  <a:pt x="562" y="9161"/>
                </a:lnTo>
                <a:lnTo>
                  <a:pt x="521" y="9100"/>
                </a:lnTo>
                <a:lnTo>
                  <a:pt x="480" y="9039"/>
                </a:lnTo>
                <a:lnTo>
                  <a:pt x="441" y="8976"/>
                </a:lnTo>
                <a:lnTo>
                  <a:pt x="404" y="8913"/>
                </a:lnTo>
                <a:lnTo>
                  <a:pt x="367" y="8849"/>
                </a:lnTo>
                <a:lnTo>
                  <a:pt x="333" y="8784"/>
                </a:lnTo>
                <a:lnTo>
                  <a:pt x="301" y="8717"/>
                </a:lnTo>
                <a:lnTo>
                  <a:pt x="270" y="8651"/>
                </a:lnTo>
                <a:lnTo>
                  <a:pt x="239" y="8582"/>
                </a:lnTo>
                <a:lnTo>
                  <a:pt x="211" y="8513"/>
                </a:lnTo>
                <a:lnTo>
                  <a:pt x="185" y="8444"/>
                </a:lnTo>
                <a:lnTo>
                  <a:pt x="160" y="8373"/>
                </a:lnTo>
                <a:lnTo>
                  <a:pt x="136" y="8302"/>
                </a:lnTo>
                <a:lnTo>
                  <a:pt x="116" y="8230"/>
                </a:lnTo>
                <a:lnTo>
                  <a:pt x="96" y="8157"/>
                </a:lnTo>
                <a:lnTo>
                  <a:pt x="78" y="8083"/>
                </a:lnTo>
                <a:lnTo>
                  <a:pt x="61" y="8010"/>
                </a:lnTo>
                <a:lnTo>
                  <a:pt x="47" y="7935"/>
                </a:lnTo>
                <a:lnTo>
                  <a:pt x="34" y="7860"/>
                </a:lnTo>
                <a:lnTo>
                  <a:pt x="24" y="7784"/>
                </a:lnTo>
                <a:lnTo>
                  <a:pt x="16" y="7707"/>
                </a:lnTo>
                <a:lnTo>
                  <a:pt x="8" y="7630"/>
                </a:lnTo>
                <a:lnTo>
                  <a:pt x="4" y="7552"/>
                </a:lnTo>
                <a:lnTo>
                  <a:pt x="1" y="7474"/>
                </a:lnTo>
                <a:lnTo>
                  <a:pt x="0" y="7394"/>
                </a:lnTo>
                <a:lnTo>
                  <a:pt x="0" y="3050"/>
                </a:lnTo>
                <a:lnTo>
                  <a:pt x="1" y="2971"/>
                </a:lnTo>
                <a:lnTo>
                  <a:pt x="4" y="2893"/>
                </a:lnTo>
                <a:lnTo>
                  <a:pt x="8" y="2815"/>
                </a:lnTo>
                <a:lnTo>
                  <a:pt x="16" y="2738"/>
                </a:lnTo>
                <a:lnTo>
                  <a:pt x="24" y="2661"/>
                </a:lnTo>
                <a:lnTo>
                  <a:pt x="34" y="2585"/>
                </a:lnTo>
                <a:lnTo>
                  <a:pt x="47" y="2510"/>
                </a:lnTo>
                <a:lnTo>
                  <a:pt x="61" y="2435"/>
                </a:lnTo>
                <a:lnTo>
                  <a:pt x="78" y="2361"/>
                </a:lnTo>
                <a:lnTo>
                  <a:pt x="96" y="2288"/>
                </a:lnTo>
                <a:lnTo>
                  <a:pt x="116" y="2215"/>
                </a:lnTo>
                <a:lnTo>
                  <a:pt x="136" y="2143"/>
                </a:lnTo>
                <a:lnTo>
                  <a:pt x="160" y="2072"/>
                </a:lnTo>
                <a:lnTo>
                  <a:pt x="185" y="2001"/>
                </a:lnTo>
                <a:lnTo>
                  <a:pt x="211" y="1932"/>
                </a:lnTo>
                <a:lnTo>
                  <a:pt x="239" y="1863"/>
                </a:lnTo>
                <a:lnTo>
                  <a:pt x="270" y="1795"/>
                </a:lnTo>
                <a:lnTo>
                  <a:pt x="301" y="1728"/>
                </a:lnTo>
                <a:lnTo>
                  <a:pt x="333" y="1661"/>
                </a:lnTo>
                <a:lnTo>
                  <a:pt x="367" y="1596"/>
                </a:lnTo>
                <a:lnTo>
                  <a:pt x="404" y="1532"/>
                </a:lnTo>
                <a:lnTo>
                  <a:pt x="441" y="1468"/>
                </a:lnTo>
                <a:lnTo>
                  <a:pt x="480" y="1406"/>
                </a:lnTo>
                <a:lnTo>
                  <a:pt x="521" y="1345"/>
                </a:lnTo>
                <a:lnTo>
                  <a:pt x="562" y="1284"/>
                </a:lnTo>
                <a:lnTo>
                  <a:pt x="606" y="1225"/>
                </a:lnTo>
                <a:lnTo>
                  <a:pt x="651" y="1167"/>
                </a:lnTo>
                <a:lnTo>
                  <a:pt x="696" y="1109"/>
                </a:lnTo>
                <a:lnTo>
                  <a:pt x="743" y="1054"/>
                </a:lnTo>
                <a:lnTo>
                  <a:pt x="792" y="999"/>
                </a:lnTo>
                <a:lnTo>
                  <a:pt x="842" y="946"/>
                </a:lnTo>
                <a:lnTo>
                  <a:pt x="893" y="893"/>
                </a:lnTo>
                <a:lnTo>
                  <a:pt x="945" y="842"/>
                </a:lnTo>
                <a:lnTo>
                  <a:pt x="999" y="792"/>
                </a:lnTo>
                <a:lnTo>
                  <a:pt x="1055" y="744"/>
                </a:lnTo>
                <a:lnTo>
                  <a:pt x="1110" y="696"/>
                </a:lnTo>
                <a:lnTo>
                  <a:pt x="1167" y="650"/>
                </a:lnTo>
                <a:lnTo>
                  <a:pt x="1225" y="606"/>
                </a:lnTo>
                <a:lnTo>
                  <a:pt x="1285" y="563"/>
                </a:lnTo>
                <a:lnTo>
                  <a:pt x="1345" y="520"/>
                </a:lnTo>
                <a:lnTo>
                  <a:pt x="1406" y="481"/>
                </a:lnTo>
                <a:lnTo>
                  <a:pt x="1469" y="441"/>
                </a:lnTo>
                <a:lnTo>
                  <a:pt x="1532" y="404"/>
                </a:lnTo>
                <a:lnTo>
                  <a:pt x="1597" y="368"/>
                </a:lnTo>
                <a:lnTo>
                  <a:pt x="1661" y="334"/>
                </a:lnTo>
                <a:lnTo>
                  <a:pt x="1728" y="301"/>
                </a:lnTo>
                <a:lnTo>
                  <a:pt x="1795" y="270"/>
                </a:lnTo>
                <a:lnTo>
                  <a:pt x="1863" y="239"/>
                </a:lnTo>
                <a:lnTo>
                  <a:pt x="1932" y="211"/>
                </a:lnTo>
                <a:lnTo>
                  <a:pt x="2002" y="185"/>
                </a:lnTo>
                <a:lnTo>
                  <a:pt x="2073" y="160"/>
                </a:lnTo>
                <a:lnTo>
                  <a:pt x="2143" y="137"/>
                </a:lnTo>
                <a:lnTo>
                  <a:pt x="2215" y="116"/>
                </a:lnTo>
                <a:lnTo>
                  <a:pt x="2288" y="96"/>
                </a:lnTo>
                <a:lnTo>
                  <a:pt x="2362" y="78"/>
                </a:lnTo>
                <a:lnTo>
                  <a:pt x="2436" y="61"/>
                </a:lnTo>
                <a:lnTo>
                  <a:pt x="2511" y="48"/>
                </a:lnTo>
                <a:lnTo>
                  <a:pt x="2586" y="35"/>
                </a:lnTo>
                <a:lnTo>
                  <a:pt x="2662" y="24"/>
                </a:lnTo>
                <a:lnTo>
                  <a:pt x="2739" y="16"/>
                </a:lnTo>
                <a:lnTo>
                  <a:pt x="2816" y="8"/>
                </a:lnTo>
                <a:lnTo>
                  <a:pt x="2894" y="4"/>
                </a:lnTo>
                <a:lnTo>
                  <a:pt x="2972" y="1"/>
                </a:lnTo>
                <a:lnTo>
                  <a:pt x="3051" y="0"/>
                </a:lnTo>
                <a:lnTo>
                  <a:pt x="25929" y="0"/>
                </a:lnTo>
                <a:lnTo>
                  <a:pt x="26007" y="1"/>
                </a:lnTo>
                <a:lnTo>
                  <a:pt x="26086" y="4"/>
                </a:lnTo>
                <a:lnTo>
                  <a:pt x="26163" y="8"/>
                </a:lnTo>
                <a:lnTo>
                  <a:pt x="26240" y="16"/>
                </a:lnTo>
                <a:lnTo>
                  <a:pt x="26317" y="24"/>
                </a:lnTo>
                <a:lnTo>
                  <a:pt x="26393" y="35"/>
                </a:lnTo>
                <a:lnTo>
                  <a:pt x="26469" y="48"/>
                </a:lnTo>
                <a:lnTo>
                  <a:pt x="26543" y="61"/>
                </a:lnTo>
                <a:lnTo>
                  <a:pt x="26618" y="78"/>
                </a:lnTo>
                <a:lnTo>
                  <a:pt x="26691" y="96"/>
                </a:lnTo>
                <a:lnTo>
                  <a:pt x="26764" y="116"/>
                </a:lnTo>
                <a:lnTo>
                  <a:pt x="26836" y="137"/>
                </a:lnTo>
                <a:lnTo>
                  <a:pt x="26908" y="160"/>
                </a:lnTo>
                <a:lnTo>
                  <a:pt x="26977" y="185"/>
                </a:lnTo>
                <a:lnTo>
                  <a:pt x="27047" y="211"/>
                </a:lnTo>
                <a:lnTo>
                  <a:pt x="27117" y="239"/>
                </a:lnTo>
                <a:lnTo>
                  <a:pt x="27185" y="270"/>
                </a:lnTo>
                <a:lnTo>
                  <a:pt x="27251" y="301"/>
                </a:lnTo>
                <a:lnTo>
                  <a:pt x="27318" y="334"/>
                </a:lnTo>
                <a:lnTo>
                  <a:pt x="27383" y="368"/>
                </a:lnTo>
                <a:lnTo>
                  <a:pt x="27448" y="404"/>
                </a:lnTo>
                <a:lnTo>
                  <a:pt x="27510" y="441"/>
                </a:lnTo>
                <a:lnTo>
                  <a:pt x="27573" y="481"/>
                </a:lnTo>
                <a:lnTo>
                  <a:pt x="27634" y="520"/>
                </a:lnTo>
                <a:lnTo>
                  <a:pt x="27695" y="563"/>
                </a:lnTo>
                <a:lnTo>
                  <a:pt x="27754" y="606"/>
                </a:lnTo>
                <a:lnTo>
                  <a:pt x="27812" y="650"/>
                </a:lnTo>
                <a:lnTo>
                  <a:pt x="27870" y="696"/>
                </a:lnTo>
                <a:lnTo>
                  <a:pt x="27926" y="744"/>
                </a:lnTo>
                <a:lnTo>
                  <a:pt x="27980" y="792"/>
                </a:lnTo>
                <a:lnTo>
                  <a:pt x="28034" y="842"/>
                </a:lnTo>
                <a:lnTo>
                  <a:pt x="28086" y="893"/>
                </a:lnTo>
                <a:lnTo>
                  <a:pt x="28137" y="946"/>
                </a:lnTo>
                <a:lnTo>
                  <a:pt x="28187" y="999"/>
                </a:lnTo>
                <a:lnTo>
                  <a:pt x="28236" y="1054"/>
                </a:lnTo>
                <a:lnTo>
                  <a:pt x="28283" y="1109"/>
                </a:lnTo>
                <a:lnTo>
                  <a:pt x="28330" y="1167"/>
                </a:lnTo>
                <a:lnTo>
                  <a:pt x="28373" y="1225"/>
                </a:lnTo>
                <a:lnTo>
                  <a:pt x="28417" y="1284"/>
                </a:lnTo>
                <a:lnTo>
                  <a:pt x="28459" y="1345"/>
                </a:lnTo>
                <a:lnTo>
                  <a:pt x="28499" y="1406"/>
                </a:lnTo>
                <a:lnTo>
                  <a:pt x="28538" y="1468"/>
                </a:lnTo>
                <a:lnTo>
                  <a:pt x="28575" y="1532"/>
                </a:lnTo>
                <a:lnTo>
                  <a:pt x="28612" y="1596"/>
                </a:lnTo>
                <a:lnTo>
                  <a:pt x="28646" y="1661"/>
                </a:lnTo>
                <a:lnTo>
                  <a:pt x="28680" y="1728"/>
                </a:lnTo>
                <a:lnTo>
                  <a:pt x="28711" y="1795"/>
                </a:lnTo>
                <a:lnTo>
                  <a:pt x="28740" y="1863"/>
                </a:lnTo>
                <a:lnTo>
                  <a:pt x="28768" y="1932"/>
                </a:lnTo>
                <a:lnTo>
                  <a:pt x="28795" y="2001"/>
                </a:lnTo>
                <a:lnTo>
                  <a:pt x="28820" y="2072"/>
                </a:lnTo>
                <a:lnTo>
                  <a:pt x="28843" y="2143"/>
                </a:lnTo>
                <a:lnTo>
                  <a:pt x="28865" y="2215"/>
                </a:lnTo>
                <a:lnTo>
                  <a:pt x="28884" y="2288"/>
                </a:lnTo>
                <a:lnTo>
                  <a:pt x="28902" y="2361"/>
                </a:lnTo>
                <a:lnTo>
                  <a:pt x="28918" y="2435"/>
                </a:lnTo>
                <a:lnTo>
                  <a:pt x="28933" y="2510"/>
                </a:lnTo>
                <a:lnTo>
                  <a:pt x="28945" y="2585"/>
                </a:lnTo>
                <a:lnTo>
                  <a:pt x="28955" y="2661"/>
                </a:lnTo>
                <a:lnTo>
                  <a:pt x="28965" y="2738"/>
                </a:lnTo>
                <a:lnTo>
                  <a:pt x="28971" y="2815"/>
                </a:lnTo>
                <a:lnTo>
                  <a:pt x="28976" y="2893"/>
                </a:lnTo>
                <a:lnTo>
                  <a:pt x="28979" y="2971"/>
                </a:lnTo>
                <a:lnTo>
                  <a:pt x="28980" y="3050"/>
                </a:lnTo>
                <a:lnTo>
                  <a:pt x="28980" y="5222"/>
                </a:lnTo>
                <a:lnTo>
                  <a:pt x="28979" y="5273"/>
                </a:lnTo>
                <a:lnTo>
                  <a:pt x="28978" y="5323"/>
                </a:lnTo>
                <a:lnTo>
                  <a:pt x="28974" y="5373"/>
                </a:lnTo>
                <a:lnTo>
                  <a:pt x="28969" y="5422"/>
                </a:lnTo>
                <a:lnTo>
                  <a:pt x="28965" y="5447"/>
                </a:lnTo>
                <a:lnTo>
                  <a:pt x="28961" y="5471"/>
                </a:lnTo>
                <a:lnTo>
                  <a:pt x="28955" y="5495"/>
                </a:lnTo>
                <a:lnTo>
                  <a:pt x="28950" y="5518"/>
                </a:lnTo>
                <a:lnTo>
                  <a:pt x="28943" y="5542"/>
                </a:lnTo>
                <a:lnTo>
                  <a:pt x="28936" y="5565"/>
                </a:lnTo>
                <a:lnTo>
                  <a:pt x="28927" y="5588"/>
                </a:lnTo>
                <a:lnTo>
                  <a:pt x="28918" y="5610"/>
                </a:lnTo>
                <a:lnTo>
                  <a:pt x="28825" y="5605"/>
                </a:lnTo>
                <a:lnTo>
                  <a:pt x="28733" y="5603"/>
                </a:lnTo>
                <a:lnTo>
                  <a:pt x="28640" y="5603"/>
                </a:lnTo>
                <a:lnTo>
                  <a:pt x="28548" y="5605"/>
                </a:lnTo>
                <a:lnTo>
                  <a:pt x="28456" y="5610"/>
                </a:lnTo>
                <a:lnTo>
                  <a:pt x="28364" y="5617"/>
                </a:lnTo>
                <a:lnTo>
                  <a:pt x="28274" y="5625"/>
                </a:lnTo>
                <a:lnTo>
                  <a:pt x="28183" y="5637"/>
                </a:lnTo>
                <a:lnTo>
                  <a:pt x="28092" y="5649"/>
                </a:lnTo>
                <a:lnTo>
                  <a:pt x="28003" y="5665"/>
                </a:lnTo>
                <a:lnTo>
                  <a:pt x="27913" y="5682"/>
                </a:lnTo>
                <a:lnTo>
                  <a:pt x="27825" y="5702"/>
                </a:lnTo>
                <a:lnTo>
                  <a:pt x="27737" y="5725"/>
                </a:lnTo>
                <a:lnTo>
                  <a:pt x="27650" y="5749"/>
                </a:lnTo>
                <a:lnTo>
                  <a:pt x="27564" y="5776"/>
                </a:lnTo>
                <a:lnTo>
                  <a:pt x="27478" y="5805"/>
                </a:lnTo>
                <a:lnTo>
                  <a:pt x="27437" y="5821"/>
                </a:lnTo>
                <a:lnTo>
                  <a:pt x="27394" y="5836"/>
                </a:lnTo>
                <a:lnTo>
                  <a:pt x="27352" y="5853"/>
                </a:lnTo>
                <a:lnTo>
                  <a:pt x="27311" y="5870"/>
                </a:lnTo>
                <a:lnTo>
                  <a:pt x="27269" y="5887"/>
                </a:lnTo>
                <a:lnTo>
                  <a:pt x="27228" y="5906"/>
                </a:lnTo>
                <a:lnTo>
                  <a:pt x="27187" y="5925"/>
                </a:lnTo>
                <a:lnTo>
                  <a:pt x="27147" y="5945"/>
                </a:lnTo>
                <a:lnTo>
                  <a:pt x="27107" y="5964"/>
                </a:lnTo>
                <a:lnTo>
                  <a:pt x="27066" y="5985"/>
                </a:lnTo>
                <a:lnTo>
                  <a:pt x="27026" y="6007"/>
                </a:lnTo>
                <a:lnTo>
                  <a:pt x="26988" y="6029"/>
                </a:lnTo>
                <a:lnTo>
                  <a:pt x="26948" y="6051"/>
                </a:lnTo>
                <a:lnTo>
                  <a:pt x="26910" y="6075"/>
                </a:lnTo>
                <a:lnTo>
                  <a:pt x="26871" y="6098"/>
                </a:lnTo>
                <a:lnTo>
                  <a:pt x="26833" y="6123"/>
                </a:lnTo>
                <a:lnTo>
                  <a:pt x="26795" y="6148"/>
                </a:lnTo>
                <a:lnTo>
                  <a:pt x="26758" y="6173"/>
                </a:lnTo>
                <a:lnTo>
                  <a:pt x="26721" y="6199"/>
                </a:lnTo>
                <a:lnTo>
                  <a:pt x="26684" y="6226"/>
                </a:lnTo>
                <a:lnTo>
                  <a:pt x="26648" y="6253"/>
                </a:lnTo>
                <a:lnTo>
                  <a:pt x="26612" y="6281"/>
                </a:lnTo>
                <a:lnTo>
                  <a:pt x="26577" y="6309"/>
                </a:lnTo>
                <a:lnTo>
                  <a:pt x="26541" y="6338"/>
                </a:lnTo>
                <a:lnTo>
                  <a:pt x="26507" y="6368"/>
                </a:lnTo>
                <a:lnTo>
                  <a:pt x="26473" y="6398"/>
                </a:lnTo>
                <a:lnTo>
                  <a:pt x="26438" y="6430"/>
                </a:lnTo>
                <a:lnTo>
                  <a:pt x="26405" y="6462"/>
                </a:lnTo>
                <a:lnTo>
                  <a:pt x="26372" y="6494"/>
                </a:lnTo>
                <a:lnTo>
                  <a:pt x="26339" y="6526"/>
                </a:lnTo>
                <a:lnTo>
                  <a:pt x="26307" y="6560"/>
                </a:lnTo>
                <a:lnTo>
                  <a:pt x="26275" y="6594"/>
                </a:lnTo>
                <a:lnTo>
                  <a:pt x="26232" y="6643"/>
                </a:lnTo>
                <a:lnTo>
                  <a:pt x="26191" y="6694"/>
                </a:lnTo>
                <a:lnTo>
                  <a:pt x="26152" y="6744"/>
                </a:lnTo>
                <a:lnTo>
                  <a:pt x="26113" y="6796"/>
                </a:lnTo>
                <a:lnTo>
                  <a:pt x="26076" y="6848"/>
                </a:lnTo>
                <a:lnTo>
                  <a:pt x="26041" y="6901"/>
                </a:lnTo>
                <a:lnTo>
                  <a:pt x="26006" y="6954"/>
                </a:lnTo>
                <a:lnTo>
                  <a:pt x="25973" y="7008"/>
                </a:lnTo>
                <a:lnTo>
                  <a:pt x="25942" y="7063"/>
                </a:lnTo>
                <a:lnTo>
                  <a:pt x="25911" y="7119"/>
                </a:lnTo>
                <a:lnTo>
                  <a:pt x="25882" y="7174"/>
                </a:lnTo>
                <a:lnTo>
                  <a:pt x="25855" y="7231"/>
                </a:lnTo>
                <a:lnTo>
                  <a:pt x="25829" y="7287"/>
                </a:lnTo>
                <a:lnTo>
                  <a:pt x="25804" y="7344"/>
                </a:lnTo>
                <a:lnTo>
                  <a:pt x="25780" y="7403"/>
                </a:lnTo>
                <a:lnTo>
                  <a:pt x="25758" y="7461"/>
                </a:lnTo>
                <a:lnTo>
                  <a:pt x="25738" y="7519"/>
                </a:lnTo>
                <a:lnTo>
                  <a:pt x="25719" y="7578"/>
                </a:lnTo>
                <a:lnTo>
                  <a:pt x="25701" y="7637"/>
                </a:lnTo>
                <a:lnTo>
                  <a:pt x="25684" y="7697"/>
                </a:lnTo>
                <a:lnTo>
                  <a:pt x="25669" y="7757"/>
                </a:lnTo>
                <a:lnTo>
                  <a:pt x="25655" y="7817"/>
                </a:lnTo>
                <a:lnTo>
                  <a:pt x="25643" y="7877"/>
                </a:lnTo>
                <a:lnTo>
                  <a:pt x="25631" y="7938"/>
                </a:lnTo>
                <a:lnTo>
                  <a:pt x="25622" y="7998"/>
                </a:lnTo>
                <a:lnTo>
                  <a:pt x="25614" y="8058"/>
                </a:lnTo>
                <a:lnTo>
                  <a:pt x="25606" y="8120"/>
                </a:lnTo>
                <a:lnTo>
                  <a:pt x="25601" y="8180"/>
                </a:lnTo>
                <a:lnTo>
                  <a:pt x="25597" y="8242"/>
                </a:lnTo>
                <a:lnTo>
                  <a:pt x="25595" y="8303"/>
                </a:lnTo>
                <a:lnTo>
                  <a:pt x="25593" y="8363"/>
                </a:lnTo>
                <a:lnTo>
                  <a:pt x="25593" y="8425"/>
                </a:lnTo>
                <a:lnTo>
                  <a:pt x="25595" y="8486"/>
                </a:lnTo>
                <a:lnTo>
                  <a:pt x="25597" y="8547"/>
                </a:lnTo>
                <a:lnTo>
                  <a:pt x="25601" y="8608"/>
                </a:lnTo>
                <a:lnTo>
                  <a:pt x="25607" y="8668"/>
                </a:lnTo>
                <a:lnTo>
                  <a:pt x="25614" y="8729"/>
                </a:lnTo>
                <a:lnTo>
                  <a:pt x="25622" y="8789"/>
                </a:lnTo>
                <a:lnTo>
                  <a:pt x="25632" y="8849"/>
                </a:lnTo>
                <a:lnTo>
                  <a:pt x="25644" y="8910"/>
                </a:lnTo>
                <a:lnTo>
                  <a:pt x="25656" y="8969"/>
                </a:lnTo>
                <a:lnTo>
                  <a:pt x="25670" y="9028"/>
                </a:lnTo>
                <a:lnTo>
                  <a:pt x="25686" y="9088"/>
                </a:lnTo>
                <a:lnTo>
                  <a:pt x="25702" y="9146"/>
                </a:lnTo>
                <a:lnTo>
                  <a:pt x="25721" y="9204"/>
                </a:lnTo>
                <a:lnTo>
                  <a:pt x="25740" y="9263"/>
                </a:lnTo>
                <a:lnTo>
                  <a:pt x="25762" y="9320"/>
                </a:lnTo>
                <a:lnTo>
                  <a:pt x="25783" y="9377"/>
                </a:lnTo>
                <a:lnTo>
                  <a:pt x="25807" y="9434"/>
                </a:lnTo>
                <a:lnTo>
                  <a:pt x="25832" y="9490"/>
                </a:lnTo>
                <a:lnTo>
                  <a:pt x="25859" y="9546"/>
                </a:lnTo>
                <a:lnTo>
                  <a:pt x="25888" y="9601"/>
                </a:lnTo>
                <a:lnTo>
                  <a:pt x="25917" y="9655"/>
                </a:lnTo>
                <a:lnTo>
                  <a:pt x="25948" y="9709"/>
                </a:lnTo>
                <a:lnTo>
                  <a:pt x="25980" y="9762"/>
                </a:lnTo>
                <a:lnTo>
                  <a:pt x="26015" y="9815"/>
                </a:lnTo>
                <a:lnTo>
                  <a:pt x="26050" y="9867"/>
                </a:lnTo>
                <a:lnTo>
                  <a:pt x="26086" y="9918"/>
                </a:lnTo>
                <a:lnTo>
                  <a:pt x="26124" y="9969"/>
                </a:lnTo>
                <a:lnTo>
                  <a:pt x="26163" y="10018"/>
                </a:lnTo>
                <a:lnTo>
                  <a:pt x="26205" y="10067"/>
                </a:lnTo>
                <a:lnTo>
                  <a:pt x="26247" y="10116"/>
                </a:lnTo>
                <a:lnTo>
                  <a:pt x="26290" y="10163"/>
                </a:lnTo>
                <a:lnTo>
                  <a:pt x="26336" y="10210"/>
                </a:lnTo>
                <a:lnTo>
                  <a:pt x="26383" y="10254"/>
                </a:lnTo>
                <a:lnTo>
                  <a:pt x="26430" y="10298"/>
                </a:lnTo>
                <a:lnTo>
                  <a:pt x="26479" y="10340"/>
                </a:lnTo>
                <a:lnTo>
                  <a:pt x="26528" y="10380"/>
                </a:lnTo>
                <a:lnTo>
                  <a:pt x="26579" y="10419"/>
                </a:lnTo>
                <a:lnTo>
                  <a:pt x="26630" y="10456"/>
                </a:lnTo>
                <a:lnTo>
                  <a:pt x="26682" y="10492"/>
                </a:lnTo>
                <a:lnTo>
                  <a:pt x="26735" y="10525"/>
                </a:lnTo>
                <a:lnTo>
                  <a:pt x="26788" y="10557"/>
                </a:lnTo>
                <a:lnTo>
                  <a:pt x="26843" y="10588"/>
                </a:lnTo>
                <a:lnTo>
                  <a:pt x="26897" y="10618"/>
                </a:lnTo>
                <a:lnTo>
                  <a:pt x="26954" y="10645"/>
                </a:lnTo>
                <a:lnTo>
                  <a:pt x="27010" y="10671"/>
                </a:lnTo>
                <a:lnTo>
                  <a:pt x="27067" y="10695"/>
                </a:lnTo>
                <a:lnTo>
                  <a:pt x="27124" y="10718"/>
                </a:lnTo>
                <a:lnTo>
                  <a:pt x="27182" y="10738"/>
                </a:lnTo>
                <a:lnTo>
                  <a:pt x="27240" y="10758"/>
                </a:lnTo>
                <a:lnTo>
                  <a:pt x="27298" y="10776"/>
                </a:lnTo>
                <a:lnTo>
                  <a:pt x="27357" y="10792"/>
                </a:lnTo>
                <a:lnTo>
                  <a:pt x="27417" y="10807"/>
                </a:lnTo>
                <a:lnTo>
                  <a:pt x="27476" y="10821"/>
                </a:lnTo>
                <a:lnTo>
                  <a:pt x="27535" y="10832"/>
                </a:lnTo>
                <a:lnTo>
                  <a:pt x="27596" y="10841"/>
                </a:lnTo>
                <a:lnTo>
                  <a:pt x="27655" y="10850"/>
                </a:lnTo>
                <a:lnTo>
                  <a:pt x="27716" y="10857"/>
                </a:lnTo>
                <a:lnTo>
                  <a:pt x="27776" y="10862"/>
                </a:lnTo>
                <a:lnTo>
                  <a:pt x="27836" y="10865"/>
                </a:lnTo>
                <a:lnTo>
                  <a:pt x="27897" y="10867"/>
                </a:lnTo>
                <a:lnTo>
                  <a:pt x="27956" y="10868"/>
                </a:lnTo>
                <a:lnTo>
                  <a:pt x="28016" y="10867"/>
                </a:lnTo>
                <a:lnTo>
                  <a:pt x="28077" y="10864"/>
                </a:lnTo>
                <a:lnTo>
                  <a:pt x="28136" y="10860"/>
                </a:lnTo>
                <a:lnTo>
                  <a:pt x="28195" y="10854"/>
                </a:lnTo>
                <a:lnTo>
                  <a:pt x="28255" y="10847"/>
                </a:lnTo>
                <a:lnTo>
                  <a:pt x="28314" y="10838"/>
                </a:lnTo>
                <a:lnTo>
                  <a:pt x="28372" y="10828"/>
                </a:lnTo>
                <a:lnTo>
                  <a:pt x="28431" y="10815"/>
                </a:lnTo>
                <a:lnTo>
                  <a:pt x="28488" y="10802"/>
                </a:lnTo>
                <a:lnTo>
                  <a:pt x="28545" y="10786"/>
                </a:lnTo>
                <a:lnTo>
                  <a:pt x="28603" y="10770"/>
                </a:lnTo>
                <a:lnTo>
                  <a:pt x="28659" y="10752"/>
                </a:lnTo>
                <a:lnTo>
                  <a:pt x="28714" y="10732"/>
                </a:lnTo>
                <a:lnTo>
                  <a:pt x="28769" y="10710"/>
                </a:lnTo>
                <a:lnTo>
                  <a:pt x="28823" y="10687"/>
                </a:lnTo>
                <a:lnTo>
                  <a:pt x="28877" y="10662"/>
                </a:lnTo>
                <a:lnTo>
                  <a:pt x="28930" y="10636"/>
                </a:lnTo>
                <a:lnTo>
                  <a:pt x="28983" y="10609"/>
                </a:lnTo>
                <a:lnTo>
                  <a:pt x="29034" y="10580"/>
                </a:lnTo>
                <a:lnTo>
                  <a:pt x="29083" y="10549"/>
                </a:lnTo>
                <a:lnTo>
                  <a:pt x="29133" y="10517"/>
                </a:lnTo>
                <a:lnTo>
                  <a:pt x="29181" y="10482"/>
                </a:lnTo>
                <a:lnTo>
                  <a:pt x="29229" y="10447"/>
                </a:lnTo>
                <a:lnTo>
                  <a:pt x="29276" y="10411"/>
                </a:lnTo>
                <a:lnTo>
                  <a:pt x="29321" y="10372"/>
                </a:lnTo>
                <a:lnTo>
                  <a:pt x="29366" y="10332"/>
                </a:lnTo>
                <a:lnTo>
                  <a:pt x="29408" y="10291"/>
                </a:lnTo>
                <a:lnTo>
                  <a:pt x="29450" y="10247"/>
                </a:lnTo>
                <a:lnTo>
                  <a:pt x="29491" y="10202"/>
                </a:lnTo>
                <a:lnTo>
                  <a:pt x="29530" y="10157"/>
                </a:lnTo>
                <a:lnTo>
                  <a:pt x="29569" y="10109"/>
                </a:lnTo>
                <a:lnTo>
                  <a:pt x="29605" y="10060"/>
                </a:lnTo>
                <a:lnTo>
                  <a:pt x="29640" y="10009"/>
                </a:lnTo>
                <a:lnTo>
                  <a:pt x="29674" y="9957"/>
                </a:lnTo>
                <a:lnTo>
                  <a:pt x="29707" y="9903"/>
                </a:lnTo>
                <a:lnTo>
                  <a:pt x="29727" y="9868"/>
                </a:lnTo>
                <a:lnTo>
                  <a:pt x="29746" y="9833"/>
                </a:lnTo>
                <a:lnTo>
                  <a:pt x="29764" y="9798"/>
                </a:lnTo>
                <a:lnTo>
                  <a:pt x="29783" y="9761"/>
                </a:lnTo>
                <a:lnTo>
                  <a:pt x="29800" y="9726"/>
                </a:lnTo>
                <a:lnTo>
                  <a:pt x="29817" y="9688"/>
                </a:lnTo>
                <a:lnTo>
                  <a:pt x="29833" y="9652"/>
                </a:lnTo>
                <a:lnTo>
                  <a:pt x="29850" y="9614"/>
                </a:lnTo>
                <a:lnTo>
                  <a:pt x="29864" y="9577"/>
                </a:lnTo>
                <a:lnTo>
                  <a:pt x="29879" y="9538"/>
                </a:lnTo>
                <a:lnTo>
                  <a:pt x="29893" y="9501"/>
                </a:lnTo>
                <a:lnTo>
                  <a:pt x="29906" y="9462"/>
                </a:lnTo>
                <a:lnTo>
                  <a:pt x="29918" y="9424"/>
                </a:lnTo>
                <a:lnTo>
                  <a:pt x="29931" y="9384"/>
                </a:lnTo>
                <a:lnTo>
                  <a:pt x="29942" y="9346"/>
                </a:lnTo>
                <a:lnTo>
                  <a:pt x="29953" y="9306"/>
                </a:lnTo>
                <a:lnTo>
                  <a:pt x="29962" y="9267"/>
                </a:lnTo>
                <a:lnTo>
                  <a:pt x="29971" y="9227"/>
                </a:lnTo>
                <a:lnTo>
                  <a:pt x="29980" y="9188"/>
                </a:lnTo>
                <a:lnTo>
                  <a:pt x="29988" y="9147"/>
                </a:lnTo>
                <a:lnTo>
                  <a:pt x="29994" y="9108"/>
                </a:lnTo>
                <a:lnTo>
                  <a:pt x="30001" y="9068"/>
                </a:lnTo>
                <a:lnTo>
                  <a:pt x="30006" y="9027"/>
                </a:lnTo>
                <a:lnTo>
                  <a:pt x="30011" y="8988"/>
                </a:lnTo>
                <a:lnTo>
                  <a:pt x="30015" y="8947"/>
                </a:lnTo>
                <a:lnTo>
                  <a:pt x="30018" y="8908"/>
                </a:lnTo>
                <a:lnTo>
                  <a:pt x="30020" y="8867"/>
                </a:lnTo>
                <a:lnTo>
                  <a:pt x="30021" y="8827"/>
                </a:lnTo>
                <a:lnTo>
                  <a:pt x="30023" y="8787"/>
                </a:lnTo>
                <a:lnTo>
                  <a:pt x="30023" y="8747"/>
                </a:lnTo>
                <a:lnTo>
                  <a:pt x="30021" y="8707"/>
                </a:lnTo>
                <a:lnTo>
                  <a:pt x="30019" y="8667"/>
                </a:lnTo>
                <a:lnTo>
                  <a:pt x="30017" y="8628"/>
                </a:lnTo>
                <a:lnTo>
                  <a:pt x="30013" y="8588"/>
                </a:lnTo>
                <a:lnTo>
                  <a:pt x="30009" y="8549"/>
                </a:lnTo>
                <a:lnTo>
                  <a:pt x="30004" y="8509"/>
                </a:lnTo>
                <a:lnTo>
                  <a:pt x="29998" y="8471"/>
                </a:lnTo>
                <a:lnTo>
                  <a:pt x="29990" y="8432"/>
                </a:lnTo>
                <a:lnTo>
                  <a:pt x="29982" y="8394"/>
                </a:lnTo>
                <a:lnTo>
                  <a:pt x="29974" y="8355"/>
                </a:lnTo>
                <a:lnTo>
                  <a:pt x="29963" y="8317"/>
                </a:lnTo>
                <a:lnTo>
                  <a:pt x="29953" y="8279"/>
                </a:lnTo>
                <a:lnTo>
                  <a:pt x="29941" y="8242"/>
                </a:lnTo>
                <a:lnTo>
                  <a:pt x="29928" y="8204"/>
                </a:lnTo>
                <a:lnTo>
                  <a:pt x="29914" y="8168"/>
                </a:lnTo>
                <a:lnTo>
                  <a:pt x="29900" y="8130"/>
                </a:lnTo>
                <a:lnTo>
                  <a:pt x="29884" y="8095"/>
                </a:lnTo>
                <a:lnTo>
                  <a:pt x="29867" y="8058"/>
                </a:lnTo>
                <a:lnTo>
                  <a:pt x="29850" y="8023"/>
                </a:lnTo>
                <a:lnTo>
                  <a:pt x="29831" y="7989"/>
                </a:lnTo>
                <a:lnTo>
                  <a:pt x="29811" y="7954"/>
                </a:lnTo>
                <a:lnTo>
                  <a:pt x="29790" y="7920"/>
                </a:lnTo>
                <a:lnTo>
                  <a:pt x="29767" y="7887"/>
                </a:lnTo>
                <a:lnTo>
                  <a:pt x="29745" y="7853"/>
                </a:lnTo>
                <a:lnTo>
                  <a:pt x="29721" y="7821"/>
                </a:lnTo>
                <a:lnTo>
                  <a:pt x="29696" y="7789"/>
                </a:lnTo>
                <a:lnTo>
                  <a:pt x="29670" y="7758"/>
                </a:lnTo>
                <a:lnTo>
                  <a:pt x="29643" y="7726"/>
                </a:lnTo>
                <a:lnTo>
                  <a:pt x="29613" y="7696"/>
                </a:lnTo>
                <a:lnTo>
                  <a:pt x="29584" y="7666"/>
                </a:lnTo>
                <a:lnTo>
                  <a:pt x="29553" y="7637"/>
                </a:lnTo>
                <a:lnTo>
                  <a:pt x="29522" y="7609"/>
                </a:lnTo>
                <a:lnTo>
                  <a:pt x="29488" y="7581"/>
                </a:lnTo>
                <a:lnTo>
                  <a:pt x="29454" y="7554"/>
                </a:lnTo>
                <a:lnTo>
                  <a:pt x="29417" y="7517"/>
                </a:lnTo>
                <a:lnTo>
                  <a:pt x="29384" y="7487"/>
                </a:lnTo>
                <a:lnTo>
                  <a:pt x="29355" y="7461"/>
                </a:lnTo>
                <a:lnTo>
                  <a:pt x="29331" y="7439"/>
                </a:lnTo>
                <a:lnTo>
                  <a:pt x="29297" y="7412"/>
                </a:lnTo>
                <a:lnTo>
                  <a:pt x="29285" y="7403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252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Dashed(</a:t>
            </a: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虚线</a:t>
            </a:r>
            <a:r>
              <a:rPr lang="en-US" altLang="zh-CN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endParaRPr lang="en-US" altLang="zh-CN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83237" y="307294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内容到边框的距离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6" grpId="0" animBg="1"/>
      <p:bldP spid="17" grpId="0" animBg="1"/>
      <p:bldP spid="18" grpId="0" bldLvl="0" animBg="1"/>
      <p:bldP spid="19" grpId="0"/>
      <p:bldP spid="2" grpId="0"/>
      <p:bldP spid="20" grpId="0" animBg="1"/>
      <p:bldP spid="21" grpId="0" animBg="1"/>
      <p:bldP spid="22" grpId="0" animBg="1"/>
      <p:bldP spid="23" grpId="0" animBg="1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矩形 1"/>
          <p:cNvSpPr>
            <a:spLocks noChangeArrowheads="1"/>
          </p:cNvSpPr>
          <p:nvPr/>
        </p:nvSpPr>
        <p:spPr bwMode="auto">
          <a:xfrm>
            <a:off x="1161728" y="394409"/>
            <a:ext cx="265970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0"/>
              </a:spcBef>
            </a:pPr>
            <a:r>
              <a:rPr lang="zh-CN" altLang="en-US" sz="4800" b="1" dirty="0">
                <a:solidFill>
                  <a:schemeClr val="bg1"/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页面布局</a:t>
            </a:r>
            <a:endParaRPr lang="zh-CN" altLang="en-US" sz="4800" b="1" dirty="0">
              <a:solidFill>
                <a:schemeClr val="bg1"/>
              </a:solidFill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  <p:grpSp>
        <p:nvGrpSpPr>
          <p:cNvPr id="5129" name="组合 23"/>
          <p:cNvGrpSpPr/>
          <p:nvPr/>
        </p:nvGrpSpPr>
        <p:grpSpPr bwMode="auto">
          <a:xfrm>
            <a:off x="98425" y="93663"/>
            <a:ext cx="922339" cy="1065212"/>
            <a:chOff x="0" y="0"/>
            <a:chExt cx="1179513" cy="1360488"/>
          </a:xfrm>
        </p:grpSpPr>
        <p:sp>
          <p:nvSpPr>
            <p:cNvPr id="5130" name="文本框 24"/>
            <p:cNvSpPr>
              <a:spLocks noChangeArrowheads="1"/>
            </p:cNvSpPr>
            <p:nvPr/>
          </p:nvSpPr>
          <p:spPr bwMode="auto">
            <a:xfrm>
              <a:off x="157022" y="241188"/>
              <a:ext cx="601049" cy="825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31" name="Freeform 6"/>
            <p:cNvSpPr>
              <a:spLocks noChangeArrowheads="1"/>
            </p:cNvSpPr>
            <p:nvPr/>
          </p:nvSpPr>
          <p:spPr bwMode="auto">
            <a:xfrm>
              <a:off x="733425" y="960437"/>
              <a:ext cx="136525" cy="136525"/>
            </a:xfrm>
            <a:custGeom>
              <a:avLst/>
              <a:gdLst>
                <a:gd name="T0" fmla="*/ 417076290 w 36"/>
                <a:gd name="T1" fmla="*/ 417076290 h 36"/>
                <a:gd name="T2" fmla="*/ 100675810 w 36"/>
                <a:gd name="T3" fmla="*/ 417076290 h 36"/>
                <a:gd name="T4" fmla="*/ 100675810 w 36"/>
                <a:gd name="T5" fmla="*/ 100675810 h 36"/>
                <a:gd name="T6" fmla="*/ 417076290 w 36"/>
                <a:gd name="T7" fmla="*/ 100675810 h 36"/>
                <a:gd name="T8" fmla="*/ 417076290 w 36"/>
                <a:gd name="T9" fmla="*/ 41707629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29" y="29"/>
                  </a:moveTo>
                  <a:cubicBezTo>
                    <a:pt x="23" y="36"/>
                    <a:pt x="13" y="36"/>
                    <a:pt x="7" y="29"/>
                  </a:cubicBezTo>
                  <a:cubicBezTo>
                    <a:pt x="0" y="23"/>
                    <a:pt x="0" y="13"/>
                    <a:pt x="7" y="7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36" y="13"/>
                    <a:pt x="36" y="23"/>
                    <a:pt x="29" y="29"/>
                  </a:cubicBezTo>
                  <a:close/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Oval 8"/>
            <p:cNvSpPr>
              <a:spLocks noChangeArrowheads="1"/>
            </p:cNvSpPr>
            <p:nvPr/>
          </p:nvSpPr>
          <p:spPr bwMode="auto">
            <a:xfrm>
              <a:off x="711200" y="15875"/>
              <a:ext cx="30163" cy="30163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133" name="Oval 12"/>
            <p:cNvSpPr>
              <a:spLocks noChangeArrowheads="1"/>
            </p:cNvSpPr>
            <p:nvPr/>
          </p:nvSpPr>
          <p:spPr bwMode="auto">
            <a:xfrm>
              <a:off x="815975" y="0"/>
              <a:ext cx="242888" cy="242888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134" name="Freeform 13"/>
            <p:cNvSpPr>
              <a:spLocks noChangeArrowheads="1"/>
            </p:cNvSpPr>
            <p:nvPr/>
          </p:nvSpPr>
          <p:spPr bwMode="auto">
            <a:xfrm>
              <a:off x="484188" y="215900"/>
              <a:ext cx="695325" cy="1144588"/>
            </a:xfrm>
            <a:custGeom>
              <a:avLst/>
              <a:gdLst>
                <a:gd name="T0" fmla="*/ 1999255880 w 184"/>
                <a:gd name="T1" fmla="*/ 0 h 303"/>
                <a:gd name="T2" fmla="*/ 2147483647 w 184"/>
                <a:gd name="T3" fmla="*/ 1698088847 h 303"/>
                <a:gd name="T4" fmla="*/ 0 w 184"/>
                <a:gd name="T5" fmla="*/ 2147483647 h 303"/>
                <a:gd name="T6" fmla="*/ 0 60000 65536"/>
                <a:gd name="T7" fmla="*/ 0 60000 65536"/>
                <a:gd name="T8" fmla="*/ 0 60000 65536"/>
                <a:gd name="T9" fmla="*/ 0 w 184"/>
                <a:gd name="T10" fmla="*/ 0 h 303"/>
                <a:gd name="T11" fmla="*/ 184 w 184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303">
                  <a:moveTo>
                    <a:pt x="140" y="0"/>
                  </a:moveTo>
                  <a:cubicBezTo>
                    <a:pt x="168" y="32"/>
                    <a:pt x="184" y="74"/>
                    <a:pt x="184" y="119"/>
                  </a:cubicBezTo>
                  <a:cubicBezTo>
                    <a:pt x="184" y="221"/>
                    <a:pt x="102" y="303"/>
                    <a:pt x="0" y="30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5" name="Freeform 16"/>
            <p:cNvSpPr>
              <a:spLocks noChangeArrowheads="1"/>
            </p:cNvSpPr>
            <p:nvPr/>
          </p:nvSpPr>
          <p:spPr bwMode="auto">
            <a:xfrm>
              <a:off x="0" y="182562"/>
              <a:ext cx="968375" cy="966788"/>
            </a:xfrm>
            <a:custGeom>
              <a:avLst/>
              <a:gdLst>
                <a:gd name="T0" fmla="*/ 2147483647 w 256"/>
                <a:gd name="T1" fmla="*/ 2147483647 h 256"/>
                <a:gd name="T2" fmla="*/ 1831545135 w 256"/>
                <a:gd name="T3" fmla="*/ 2147483647 h 256"/>
                <a:gd name="T4" fmla="*/ 0 w 256"/>
                <a:gd name="T5" fmla="*/ 1825544994 h 256"/>
                <a:gd name="T6" fmla="*/ 1831545135 w 256"/>
                <a:gd name="T7" fmla="*/ 0 h 256"/>
                <a:gd name="T8" fmla="*/ 2147483647 w 256"/>
                <a:gd name="T9" fmla="*/ 1825544994 h 256"/>
                <a:gd name="T10" fmla="*/ 2147483647 w 256"/>
                <a:gd name="T11" fmla="*/ 2147483647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56"/>
                <a:gd name="T20" fmla="*/ 256 w 256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56">
                  <a:moveTo>
                    <a:pt x="200" y="234"/>
                  </a:moveTo>
                  <a:cubicBezTo>
                    <a:pt x="179" y="248"/>
                    <a:pt x="155" y="256"/>
                    <a:pt x="128" y="256"/>
                  </a:cubicBez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61"/>
                    <a:pt x="244" y="190"/>
                    <a:pt x="224" y="21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691005" y="1468755"/>
            <a:ext cx="426085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经典布局</a:t>
            </a:r>
            <a:r>
              <a:rPr lang="en-US" altLang="zh-CN" sz="4000" dirty="0">
                <a:solidFill>
                  <a:schemeClr val="bg1"/>
                </a:solidFill>
              </a:rPr>
              <a:t>(</a:t>
            </a:r>
            <a:r>
              <a:rPr lang="en-US" altLang="zh-CN" sz="4000" dirty="0" err="1">
                <a:solidFill>
                  <a:schemeClr val="bg1"/>
                </a:solidFill>
              </a:rPr>
              <a:t>div+css</a:t>
            </a:r>
            <a:r>
              <a:rPr lang="en-US" altLang="zh-CN" sz="4000" dirty="0">
                <a:solidFill>
                  <a:schemeClr val="bg1"/>
                </a:solidFill>
              </a:rPr>
              <a:t>)</a:t>
            </a:r>
            <a:endParaRPr lang="en-US" altLang="zh-CN" sz="4000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60270" y="2357120"/>
            <a:ext cx="332232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  1. div </a:t>
            </a:r>
            <a:r>
              <a:rPr lang="en-US" altLang="zh-CN" sz="2000" dirty="0" err="1">
                <a:solidFill>
                  <a:schemeClr val="bg1"/>
                </a:solidFill>
              </a:rPr>
              <a:t>ul</a:t>
            </a:r>
            <a:r>
              <a:rPr lang="en-US" altLang="zh-CN" sz="2000" dirty="0">
                <a:solidFill>
                  <a:schemeClr val="bg1"/>
                </a:solidFill>
              </a:rPr>
              <a:t> li </a:t>
            </a:r>
            <a:r>
              <a:rPr lang="zh-CN" altLang="en-US" sz="2000" dirty="0">
                <a:solidFill>
                  <a:schemeClr val="bg1"/>
                </a:solidFill>
              </a:rPr>
              <a:t>导航条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160270" y="2996565"/>
            <a:ext cx="332232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  2. div dl </a:t>
            </a:r>
            <a:r>
              <a:rPr lang="en-US" altLang="zh-CN" sz="2000" dirty="0" err="1">
                <a:solidFill>
                  <a:schemeClr val="bg1"/>
                </a:solidFill>
              </a:rPr>
              <a:t>dt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</a:rPr>
              <a:t>dd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zh-CN" altLang="en-US" sz="2000" dirty="0">
                <a:solidFill>
                  <a:schemeClr val="bg1"/>
                </a:solidFill>
              </a:rPr>
              <a:t>产品介绍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160270" y="4212590"/>
            <a:ext cx="332232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  4. table </a:t>
            </a:r>
            <a:r>
              <a:rPr lang="en-US" altLang="zh-CN" sz="2000" dirty="0" err="1">
                <a:solidFill>
                  <a:schemeClr val="bg1"/>
                </a:solidFill>
              </a:rPr>
              <a:t>tr</a:t>
            </a:r>
            <a:r>
              <a:rPr lang="en-US" altLang="zh-CN" sz="2000" dirty="0">
                <a:solidFill>
                  <a:schemeClr val="bg1"/>
                </a:solidFill>
              </a:rPr>
              <a:t> td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283460" y="3512820"/>
            <a:ext cx="332232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3. form table </a:t>
            </a:r>
            <a:r>
              <a:rPr lang="en-US" altLang="zh-CN" sz="2000" dirty="0" err="1">
                <a:solidFill>
                  <a:schemeClr val="bg1"/>
                </a:solidFill>
              </a:rPr>
              <a:t>tr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9" name="减号 18"/>
          <p:cNvSpPr/>
          <p:nvPr/>
        </p:nvSpPr>
        <p:spPr>
          <a:xfrm rot="16200000">
            <a:off x="4123055" y="3361055"/>
            <a:ext cx="3646805" cy="313055"/>
          </a:xfrm>
          <a:prstGeom prst="mathMinus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84060" y="2169795"/>
            <a:ext cx="109728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+mj-ea"/>
                <a:ea typeface="+mj-ea"/>
              </a:rPr>
              <a:t>难点</a:t>
            </a:r>
            <a:endParaRPr lang="zh-CN" altLang="en-US" sz="3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614795" y="2809875"/>
            <a:ext cx="4361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800" dirty="0">
                <a:solidFill>
                  <a:schemeClr val="bg1"/>
                </a:solidFill>
              </a:rPr>
              <a:t>1.</a:t>
            </a:r>
            <a:r>
              <a:rPr lang="zh-CN" altLang="en-US" sz="1800" dirty="0">
                <a:solidFill>
                  <a:schemeClr val="bg1"/>
                </a:solidFill>
              </a:rPr>
              <a:t>边界重合时利用padding或border来避免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14795" y="3244850"/>
            <a:ext cx="4084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2.</a:t>
            </a:r>
            <a:r>
              <a:rPr lang="zh-CN" altLang="en-US" dirty="0">
                <a:solidFill>
                  <a:schemeClr val="bg1"/>
                </a:solidFill>
              </a:rPr>
              <a:t>只要不是零的值，都要指定单位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14795" y="3713480"/>
            <a:ext cx="4500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3.</a:t>
            </a:r>
            <a:r>
              <a:rPr lang="zh-CN" altLang="en-US" dirty="0">
                <a:solidFill>
                  <a:schemeClr val="bg1"/>
                </a:solidFill>
              </a:rPr>
              <a:t>使用浮动功能时记得适当清除指令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14795" y="4212590"/>
            <a:ext cx="4500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4.</a:t>
            </a:r>
            <a:r>
              <a:rPr lang="zh-CN" altLang="en-US" dirty="0">
                <a:solidFill>
                  <a:schemeClr val="bg1"/>
                </a:solidFill>
              </a:rPr>
              <a:t>避免同时对对象指定padding/border以及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   高度或宽度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5" grpId="0"/>
      <p:bldP spid="17" grpId="0"/>
      <p:bldP spid="18" grpId="0"/>
      <p:bldP spid="19" grpId="0" animBg="1"/>
      <p:bldP spid="21" grpId="0"/>
      <p:bldP spid="22" grpId="0"/>
      <p:bldP spid="2" grpId="0"/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34061" y="1149352"/>
            <a:ext cx="2441575" cy="2574925"/>
            <a:chOff x="734061" y="1149352"/>
            <a:chExt cx="2441575" cy="2574925"/>
          </a:xfrm>
        </p:grpSpPr>
        <p:sp>
          <p:nvSpPr>
            <p:cNvPr id="17414" name="矩形 23"/>
            <p:cNvSpPr>
              <a:spLocks noChangeArrowheads="1"/>
            </p:cNvSpPr>
            <p:nvPr/>
          </p:nvSpPr>
          <p:spPr bwMode="auto">
            <a:xfrm>
              <a:off x="734061" y="1689102"/>
              <a:ext cx="2441575" cy="203517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15" name="矩形 24"/>
            <p:cNvSpPr>
              <a:spLocks noChangeArrowheads="1"/>
            </p:cNvSpPr>
            <p:nvPr/>
          </p:nvSpPr>
          <p:spPr bwMode="auto">
            <a:xfrm>
              <a:off x="734061" y="1149352"/>
              <a:ext cx="2441575" cy="536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1"/>
                  </a:solidFill>
                  <a:latin typeface="宋体" panose="02010600030101010101" pitchFamily="2" charset="-122"/>
                  <a:sym typeface="宋体" panose="02010600030101010101" pitchFamily="2" charset="-122"/>
                </a:rPr>
                <a:t>CSS</a:t>
              </a:r>
              <a:r>
                <a:rPr lang="zh-CN" altLang="zh-CN" sz="2800">
                  <a:solidFill>
                    <a:schemeClr val="tx1"/>
                  </a:solidFill>
                  <a:latin typeface="宋体" panose="02010600030101010101" pitchFamily="2" charset="-122"/>
                  <a:sym typeface="宋体" panose="02010600030101010101" pitchFamily="2" charset="-122"/>
                </a:rPr>
                <a:t>文本</a:t>
              </a:r>
              <a:endParaRPr lang="zh-CN" altLang="zh-CN" sz="2800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26" name="矩形 55"/>
            <p:cNvSpPr>
              <a:spLocks noChangeArrowheads="1"/>
            </p:cNvSpPr>
            <p:nvPr/>
          </p:nvSpPr>
          <p:spPr bwMode="auto">
            <a:xfrm>
              <a:off x="922340" y="1774191"/>
              <a:ext cx="2065337" cy="1617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1600" dirty="0" err="1">
                  <a:ea typeface="微软雅黑" panose="020B0503020204020204" pitchFamily="34" charset="-122"/>
                  <a:sym typeface="Arial" panose="020B0604020202020204" pitchFamily="34" charset="0"/>
                </a:rPr>
                <a:t>文本排列属性是用来设置文本的水平对齐方式</a:t>
              </a:r>
              <a:r>
                <a:rPr lang="zh-CN" altLang="en-US" sz="1600" dirty="0">
                  <a:ea typeface="微软雅黑" panose="020B0503020204020204" pitchFamily="34" charset="-122"/>
                  <a:sym typeface="Arial" panose="020B0604020202020204" pitchFamily="34" charset="0"/>
                </a:rPr>
                <a:t>，</a:t>
              </a:r>
              <a:r>
                <a:rPr lang="en-US" altLang="zh-CN" sz="1600" dirty="0" err="1">
                  <a:ea typeface="微软雅黑" panose="020B0503020204020204" pitchFamily="34" charset="-122"/>
                  <a:sym typeface="Arial" panose="020B0604020202020204" pitchFamily="34" charset="0"/>
                </a:rPr>
                <a:t>文本可居中或对齐到左或右,两端对齐</a:t>
              </a:r>
              <a:r>
                <a:rPr lang="zh-CN" altLang="en-US" sz="1600" dirty="0">
                  <a:ea typeface="微软雅黑" panose="020B0503020204020204" pitchFamily="34" charset="-122"/>
                  <a:sym typeface="Arial" panose="020B0604020202020204" pitchFamily="34" charset="0"/>
                </a:rPr>
                <a:t>。</a:t>
              </a:r>
              <a:endParaRPr lang="zh-CN" altLang="en-US" sz="1600" dirty="0"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eaLnBrk="1" hangingPunct="1">
                <a:spcBef>
                  <a:spcPct val="20000"/>
                </a:spcBef>
              </a:pPr>
              <a:endParaRPr lang="en-US" altLang="zh-CN" sz="1600" dirty="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380425" y="1149352"/>
            <a:ext cx="2446970" cy="2581273"/>
            <a:chOff x="3380425" y="1149352"/>
            <a:chExt cx="2446970" cy="2581273"/>
          </a:xfrm>
        </p:grpSpPr>
        <p:sp>
          <p:nvSpPr>
            <p:cNvPr id="17416" name="矩形 25"/>
            <p:cNvSpPr>
              <a:spLocks noChangeArrowheads="1"/>
            </p:cNvSpPr>
            <p:nvPr/>
          </p:nvSpPr>
          <p:spPr bwMode="auto">
            <a:xfrm>
              <a:off x="3380740" y="1695450"/>
              <a:ext cx="2446655" cy="203517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17" name="矩形 26"/>
            <p:cNvSpPr>
              <a:spLocks noChangeArrowheads="1"/>
            </p:cNvSpPr>
            <p:nvPr/>
          </p:nvSpPr>
          <p:spPr bwMode="auto">
            <a:xfrm>
              <a:off x="3380425" y="1149352"/>
              <a:ext cx="2446337" cy="536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23" name="文本框 7"/>
            <p:cNvSpPr>
              <a:spLocks noChangeArrowheads="1"/>
            </p:cNvSpPr>
            <p:nvPr/>
          </p:nvSpPr>
          <p:spPr bwMode="auto">
            <a:xfrm>
              <a:off x="3437574" y="1181100"/>
              <a:ext cx="1642110" cy="583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latin typeface="+mn-ea"/>
                  <a:ea typeface="+mn-ea"/>
                  <a:sym typeface="微软雅黑" panose="020B0503020204020204" pitchFamily="34" charset="-122"/>
                </a:rPr>
                <a:t> </a:t>
              </a:r>
              <a:r>
                <a:rPr lang="en-US" altLang="zh-CN" sz="2800" b="1">
                  <a:latin typeface="+mn-ea"/>
                  <a:ea typeface="+mn-ea"/>
                  <a:sym typeface="微软雅黑" panose="020B0503020204020204" pitchFamily="34" charset="-122"/>
                </a:rPr>
                <a:t>CSS</a:t>
              </a:r>
              <a:r>
                <a:rPr lang="zh-CN" altLang="en-US" sz="2800" b="1">
                  <a:latin typeface="+mn-ea"/>
                  <a:ea typeface="+mn-ea"/>
                  <a:sym typeface="微软雅黑" panose="020B0503020204020204" pitchFamily="34" charset="-122"/>
                </a:rPr>
                <a:t>字体</a:t>
              </a:r>
              <a:endParaRPr lang="zh-CN" altLang="en-US" sz="2800" b="1">
                <a:latin typeface="+mn-ea"/>
                <a:ea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7427" name="矩形 55"/>
            <p:cNvSpPr>
              <a:spLocks noChangeArrowheads="1"/>
            </p:cNvSpPr>
            <p:nvPr/>
          </p:nvSpPr>
          <p:spPr bwMode="auto">
            <a:xfrm>
              <a:off x="3570925" y="1774191"/>
              <a:ext cx="2065337" cy="1666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1600">
                  <a:ea typeface="微软雅黑" panose="020B0503020204020204" pitchFamily="34" charset="-122"/>
                  <a:sym typeface="Arial" panose="020B0604020202020204" pitchFamily="34" charset="0"/>
                </a:rPr>
                <a:t>font-size 属性设置文本的</a:t>
              </a:r>
              <a:r>
                <a:rPr lang="zh-CN" altLang="en-US" sz="1600">
                  <a:ea typeface="微软雅黑" panose="020B0503020204020204" pitchFamily="34" charset="-122"/>
                  <a:sym typeface="Arial" panose="020B0604020202020204" pitchFamily="34" charset="0"/>
                </a:rPr>
                <a:t>字体</a:t>
              </a:r>
              <a:r>
                <a:rPr lang="en-US" altLang="zh-CN" sz="1600">
                  <a:ea typeface="微软雅黑" panose="020B0503020204020204" pitchFamily="34" charset="-122"/>
                  <a:sym typeface="Arial" panose="020B0604020202020204" pitchFamily="34" charset="0"/>
                </a:rPr>
                <a:t>大小</a:t>
              </a:r>
              <a:endParaRPr lang="en-US" altLang="zh-CN" sz="1600"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1600">
                  <a:ea typeface="微软雅黑" panose="020B0503020204020204" pitchFamily="34" charset="-122"/>
                  <a:sym typeface="Arial" panose="020B0604020202020204" pitchFamily="34" charset="0"/>
                </a:rPr>
                <a:t>font-family 属性设置文本的字体系列</a:t>
              </a:r>
              <a:endParaRPr lang="en-US" altLang="zh-CN" sz="1600"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1600">
                  <a:ea typeface="微软雅黑" panose="020B0503020204020204" pitchFamily="34" charset="-122"/>
                  <a:sym typeface="Arial" panose="020B0604020202020204" pitchFamily="34" charset="0"/>
                </a:rPr>
                <a:t>font-weight	指定字体的粗细</a:t>
              </a:r>
              <a:endParaRPr lang="en-US" altLang="zh-CN" sz="160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050915" y="1158875"/>
            <a:ext cx="2441575" cy="2576196"/>
            <a:chOff x="6050915" y="1158875"/>
            <a:chExt cx="2441575" cy="2576196"/>
          </a:xfrm>
        </p:grpSpPr>
        <p:sp>
          <p:nvSpPr>
            <p:cNvPr id="17418" name="矩形 27"/>
            <p:cNvSpPr>
              <a:spLocks noChangeArrowheads="1"/>
            </p:cNvSpPr>
            <p:nvPr/>
          </p:nvSpPr>
          <p:spPr bwMode="auto">
            <a:xfrm>
              <a:off x="6052186" y="1689102"/>
              <a:ext cx="2439988" cy="203517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19" name="矩形 28"/>
            <p:cNvSpPr>
              <a:spLocks noChangeArrowheads="1"/>
            </p:cNvSpPr>
            <p:nvPr/>
          </p:nvSpPr>
          <p:spPr bwMode="auto">
            <a:xfrm>
              <a:off x="6050915" y="1158875"/>
              <a:ext cx="2441575" cy="536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24" name="文本框 7"/>
            <p:cNvSpPr>
              <a:spLocks noChangeArrowheads="1"/>
            </p:cNvSpPr>
            <p:nvPr/>
          </p:nvSpPr>
          <p:spPr bwMode="auto">
            <a:xfrm>
              <a:off x="6088699" y="1181100"/>
              <a:ext cx="1847215" cy="583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latin typeface="+mn-ea"/>
                  <a:ea typeface="+mn-ea"/>
                  <a:sym typeface="微软雅黑" panose="020B0503020204020204" pitchFamily="34" charset="-122"/>
                </a:rPr>
                <a:t>  </a:t>
              </a:r>
              <a:r>
                <a:rPr lang="en-US" altLang="zh-CN" sz="2800" b="1">
                  <a:latin typeface="+mn-ea"/>
                  <a:ea typeface="+mn-ea"/>
                  <a:sym typeface="微软雅黑" panose="020B0503020204020204" pitchFamily="34" charset="-122"/>
                </a:rPr>
                <a:t>CSS</a:t>
              </a:r>
              <a:r>
                <a:rPr lang="zh-CN" altLang="en-US" sz="2800" b="1">
                  <a:latin typeface="+mn-ea"/>
                  <a:ea typeface="+mn-ea"/>
                  <a:sym typeface="微软雅黑" panose="020B0503020204020204" pitchFamily="34" charset="-122"/>
                </a:rPr>
                <a:t>列表</a:t>
              </a:r>
              <a:endParaRPr lang="zh-CN" altLang="en-US" sz="2800" b="1">
                <a:latin typeface="+mn-ea"/>
                <a:ea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7428" name="矩形 55"/>
            <p:cNvSpPr>
              <a:spLocks noChangeArrowheads="1"/>
            </p:cNvSpPr>
            <p:nvPr/>
          </p:nvSpPr>
          <p:spPr bwMode="auto">
            <a:xfrm>
              <a:off x="6089015" y="1774191"/>
              <a:ext cx="2065339" cy="1960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1600">
                  <a:ea typeface="微软雅黑" panose="020B0503020204020204" pitchFamily="34" charset="-122"/>
                  <a:sym typeface="Arial" panose="020B0604020202020204" pitchFamily="34" charset="0"/>
                </a:rPr>
                <a:t>设置不同的列表项标记为有序列表</a:t>
              </a:r>
              <a:r>
                <a:rPr lang="en-US" altLang="zh-CN" sz="1600">
                  <a:ea typeface="微软雅黑" panose="020B0503020204020204" pitchFamily="34" charset="-122"/>
                  <a:sym typeface="Arial" panose="020B0604020202020204" pitchFamily="34" charset="0"/>
                </a:rPr>
                <a:t>(ol li)</a:t>
              </a:r>
              <a:endParaRPr lang="zh-CN" altLang="en-US" sz="1600"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zh-CN" altLang="en-US" sz="1600">
                  <a:ea typeface="微软雅黑" panose="020B0503020204020204" pitchFamily="34" charset="-122"/>
                  <a:sym typeface="Arial" panose="020B0604020202020204" pitchFamily="34" charset="0"/>
                </a:rPr>
                <a:t>设置不同的列表项标记为无序列表</a:t>
              </a:r>
              <a:r>
                <a:rPr lang="en-US" altLang="zh-CN" sz="1600">
                  <a:ea typeface="微软雅黑" panose="020B0503020204020204" pitchFamily="34" charset="-122"/>
                  <a:sym typeface="Arial" panose="020B0604020202020204" pitchFamily="34" charset="0"/>
                </a:rPr>
                <a:t>( ul li)</a:t>
              </a:r>
              <a:endParaRPr lang="en-US" altLang="zh-CN" sz="1600"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zh-CN" altLang="en-US" sz="1600">
                  <a:ea typeface="微软雅黑" panose="020B0503020204020204" pitchFamily="34" charset="-122"/>
                  <a:sym typeface="Arial" panose="020B0604020202020204" pitchFamily="34" charset="0"/>
                </a:rPr>
                <a:t>设置列表项标记为图像</a:t>
              </a:r>
              <a:endParaRPr lang="zh-CN" altLang="en-US" sz="1600"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eaLnBrk="1" hangingPunct="1">
                <a:spcBef>
                  <a:spcPct val="20000"/>
                </a:spcBef>
              </a:pPr>
              <a:endParaRPr lang="en-US" altLang="zh-CN" sz="160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715375" y="1158875"/>
            <a:ext cx="2442212" cy="2565402"/>
            <a:chOff x="8715375" y="1158875"/>
            <a:chExt cx="2442212" cy="2565402"/>
          </a:xfrm>
        </p:grpSpPr>
        <p:sp>
          <p:nvSpPr>
            <p:cNvPr id="17420" name="矩形 29"/>
            <p:cNvSpPr>
              <a:spLocks noChangeArrowheads="1"/>
            </p:cNvSpPr>
            <p:nvPr/>
          </p:nvSpPr>
          <p:spPr bwMode="auto">
            <a:xfrm>
              <a:off x="8716012" y="1689102"/>
              <a:ext cx="2441575" cy="203517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21" name="矩形 30"/>
            <p:cNvSpPr>
              <a:spLocks noChangeArrowheads="1"/>
            </p:cNvSpPr>
            <p:nvPr/>
          </p:nvSpPr>
          <p:spPr bwMode="auto">
            <a:xfrm>
              <a:off x="8715375" y="1158875"/>
              <a:ext cx="2442210" cy="536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25" name="文本框 7"/>
            <p:cNvSpPr>
              <a:spLocks noChangeArrowheads="1"/>
            </p:cNvSpPr>
            <p:nvPr/>
          </p:nvSpPr>
          <p:spPr bwMode="auto">
            <a:xfrm>
              <a:off x="8766811" y="1181100"/>
              <a:ext cx="1718310" cy="583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latin typeface="+mn-ea"/>
                  <a:ea typeface="+mn-ea"/>
                  <a:sym typeface="微软雅黑" panose="020B0503020204020204" pitchFamily="34" charset="-122"/>
                </a:rPr>
                <a:t> CSS</a:t>
              </a:r>
              <a:r>
                <a:rPr lang="zh-CN" altLang="en-US" sz="2800" b="1">
                  <a:latin typeface="+mn-ea"/>
                  <a:ea typeface="+mn-ea"/>
                  <a:sym typeface="微软雅黑" panose="020B0503020204020204" pitchFamily="34" charset="-122"/>
                </a:rPr>
                <a:t>背景</a:t>
              </a:r>
              <a:endParaRPr lang="zh-CN" altLang="en-US" sz="2800" b="1">
                <a:latin typeface="+mn-ea"/>
                <a:ea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7429" name="矩形 55"/>
            <p:cNvSpPr>
              <a:spLocks noChangeArrowheads="1"/>
            </p:cNvSpPr>
            <p:nvPr/>
          </p:nvSpPr>
          <p:spPr bwMode="auto">
            <a:xfrm>
              <a:off x="8903654" y="1972946"/>
              <a:ext cx="2065337" cy="1124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1600">
                  <a:ea typeface="微软雅黑" panose="020B0503020204020204" pitchFamily="34" charset="-122"/>
                  <a:sym typeface="Arial" panose="020B0604020202020204" pitchFamily="34" charset="0"/>
                </a:rPr>
                <a:t>CSS 背景属性用于定义HTML元素的背景</a:t>
              </a:r>
              <a:endParaRPr lang="zh-CN" altLang="en-US" sz="1600"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eaLnBrk="1" hangingPunct="1">
                <a:spcBef>
                  <a:spcPct val="20000"/>
                </a:spcBef>
              </a:pPr>
              <a:endParaRPr lang="zh-CN" altLang="en-US" sz="160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7430" name="矩形 1"/>
          <p:cNvSpPr>
            <a:spLocks noChangeArrowheads="1"/>
          </p:cNvSpPr>
          <p:nvPr/>
        </p:nvSpPr>
        <p:spPr bwMode="auto">
          <a:xfrm>
            <a:off x="1233489" y="352426"/>
            <a:ext cx="244983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0"/>
              </a:spcBef>
            </a:pPr>
            <a:r>
              <a:rPr lang="en-US" altLang="zh-CN" sz="4400" dirty="0">
                <a:solidFill>
                  <a:schemeClr val="bg1"/>
                </a:solidFill>
              </a:rPr>
              <a:t>CSS</a:t>
            </a:r>
            <a:r>
              <a:rPr lang="zh-CN" altLang="en-US" sz="4400" dirty="0">
                <a:solidFill>
                  <a:schemeClr val="bg1"/>
                </a:solidFill>
              </a:rPr>
              <a:t>样式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grpSp>
        <p:nvGrpSpPr>
          <p:cNvPr id="17431" name="组合 48"/>
          <p:cNvGrpSpPr/>
          <p:nvPr/>
        </p:nvGrpSpPr>
        <p:grpSpPr bwMode="auto">
          <a:xfrm>
            <a:off x="98425" y="93663"/>
            <a:ext cx="922339" cy="1065212"/>
            <a:chOff x="0" y="0"/>
            <a:chExt cx="1179513" cy="1360488"/>
          </a:xfrm>
        </p:grpSpPr>
        <p:sp>
          <p:nvSpPr>
            <p:cNvPr id="17432" name="文本框 49"/>
            <p:cNvSpPr>
              <a:spLocks noChangeArrowheads="1"/>
            </p:cNvSpPr>
            <p:nvPr/>
          </p:nvSpPr>
          <p:spPr bwMode="auto">
            <a:xfrm>
              <a:off x="157020" y="241188"/>
              <a:ext cx="601049" cy="825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7433" name="Freeform 6"/>
            <p:cNvSpPr>
              <a:spLocks noChangeArrowheads="1"/>
            </p:cNvSpPr>
            <p:nvPr/>
          </p:nvSpPr>
          <p:spPr bwMode="auto">
            <a:xfrm>
              <a:off x="733425" y="960437"/>
              <a:ext cx="136525" cy="136525"/>
            </a:xfrm>
            <a:custGeom>
              <a:avLst/>
              <a:gdLst>
                <a:gd name="T0" fmla="*/ 417076290 w 36"/>
                <a:gd name="T1" fmla="*/ 417076290 h 36"/>
                <a:gd name="T2" fmla="*/ 100675810 w 36"/>
                <a:gd name="T3" fmla="*/ 417076290 h 36"/>
                <a:gd name="T4" fmla="*/ 100675810 w 36"/>
                <a:gd name="T5" fmla="*/ 100675810 h 36"/>
                <a:gd name="T6" fmla="*/ 417076290 w 36"/>
                <a:gd name="T7" fmla="*/ 100675810 h 36"/>
                <a:gd name="T8" fmla="*/ 417076290 w 36"/>
                <a:gd name="T9" fmla="*/ 41707629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29" y="29"/>
                  </a:moveTo>
                  <a:cubicBezTo>
                    <a:pt x="23" y="36"/>
                    <a:pt x="13" y="36"/>
                    <a:pt x="7" y="29"/>
                  </a:cubicBezTo>
                  <a:cubicBezTo>
                    <a:pt x="0" y="23"/>
                    <a:pt x="0" y="13"/>
                    <a:pt x="7" y="7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36" y="13"/>
                    <a:pt x="36" y="23"/>
                    <a:pt x="29" y="29"/>
                  </a:cubicBezTo>
                  <a:close/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4" name="Oval 8"/>
            <p:cNvSpPr>
              <a:spLocks noChangeArrowheads="1"/>
            </p:cNvSpPr>
            <p:nvPr/>
          </p:nvSpPr>
          <p:spPr bwMode="auto">
            <a:xfrm>
              <a:off x="711200" y="15875"/>
              <a:ext cx="30163" cy="30163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7435" name="Oval 12"/>
            <p:cNvSpPr>
              <a:spLocks noChangeArrowheads="1"/>
            </p:cNvSpPr>
            <p:nvPr/>
          </p:nvSpPr>
          <p:spPr bwMode="auto">
            <a:xfrm>
              <a:off x="815975" y="0"/>
              <a:ext cx="242888" cy="242888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7436" name="Freeform 13"/>
            <p:cNvSpPr>
              <a:spLocks noChangeArrowheads="1"/>
            </p:cNvSpPr>
            <p:nvPr/>
          </p:nvSpPr>
          <p:spPr bwMode="auto">
            <a:xfrm>
              <a:off x="484188" y="215900"/>
              <a:ext cx="695325" cy="1144588"/>
            </a:xfrm>
            <a:custGeom>
              <a:avLst/>
              <a:gdLst>
                <a:gd name="T0" fmla="*/ 1999255880 w 184"/>
                <a:gd name="T1" fmla="*/ 0 h 303"/>
                <a:gd name="T2" fmla="*/ 2147483647 w 184"/>
                <a:gd name="T3" fmla="*/ 1698088847 h 303"/>
                <a:gd name="T4" fmla="*/ 0 w 184"/>
                <a:gd name="T5" fmla="*/ 2147483647 h 303"/>
                <a:gd name="T6" fmla="*/ 0 60000 65536"/>
                <a:gd name="T7" fmla="*/ 0 60000 65536"/>
                <a:gd name="T8" fmla="*/ 0 60000 65536"/>
                <a:gd name="T9" fmla="*/ 0 w 184"/>
                <a:gd name="T10" fmla="*/ 0 h 303"/>
                <a:gd name="T11" fmla="*/ 184 w 184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303">
                  <a:moveTo>
                    <a:pt x="140" y="0"/>
                  </a:moveTo>
                  <a:cubicBezTo>
                    <a:pt x="168" y="32"/>
                    <a:pt x="184" y="74"/>
                    <a:pt x="184" y="119"/>
                  </a:cubicBezTo>
                  <a:cubicBezTo>
                    <a:pt x="184" y="221"/>
                    <a:pt x="102" y="303"/>
                    <a:pt x="0" y="30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7" name="Freeform 16"/>
            <p:cNvSpPr>
              <a:spLocks noChangeArrowheads="1"/>
            </p:cNvSpPr>
            <p:nvPr/>
          </p:nvSpPr>
          <p:spPr bwMode="auto">
            <a:xfrm>
              <a:off x="0" y="182562"/>
              <a:ext cx="968375" cy="966788"/>
            </a:xfrm>
            <a:custGeom>
              <a:avLst/>
              <a:gdLst>
                <a:gd name="T0" fmla="*/ 2147483647 w 256"/>
                <a:gd name="T1" fmla="*/ 2147483647 h 256"/>
                <a:gd name="T2" fmla="*/ 1831545135 w 256"/>
                <a:gd name="T3" fmla="*/ 2147483647 h 256"/>
                <a:gd name="T4" fmla="*/ 0 w 256"/>
                <a:gd name="T5" fmla="*/ 1825544994 h 256"/>
                <a:gd name="T6" fmla="*/ 1831545135 w 256"/>
                <a:gd name="T7" fmla="*/ 0 h 256"/>
                <a:gd name="T8" fmla="*/ 2147483647 w 256"/>
                <a:gd name="T9" fmla="*/ 1825544994 h 256"/>
                <a:gd name="T10" fmla="*/ 2147483647 w 256"/>
                <a:gd name="T11" fmla="*/ 2147483647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56"/>
                <a:gd name="T20" fmla="*/ 256 w 256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56">
                  <a:moveTo>
                    <a:pt x="200" y="234"/>
                  </a:moveTo>
                  <a:cubicBezTo>
                    <a:pt x="179" y="248"/>
                    <a:pt x="155" y="256"/>
                    <a:pt x="128" y="256"/>
                  </a:cubicBez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61"/>
                    <a:pt x="244" y="190"/>
                    <a:pt x="224" y="21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34060" y="3773170"/>
            <a:ext cx="10422890" cy="3846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chemeClr val="bg1"/>
                </a:solidFill>
              </a:rPr>
              <a:t>CSS</a:t>
            </a:r>
            <a:r>
              <a:rPr lang="zh-CN" altLang="en-US" sz="2800" dirty="0">
                <a:solidFill>
                  <a:schemeClr val="bg1"/>
                </a:solidFill>
              </a:rPr>
              <a:t>样式常用标签</a:t>
            </a:r>
            <a:r>
              <a:rPr lang="en-US" altLang="zh-CN" sz="2400" dirty="0">
                <a:solidFill>
                  <a:schemeClr val="bg1"/>
                </a:solidFill>
              </a:rPr>
              <a:t>                                      </a:t>
            </a:r>
            <a:r>
              <a:rPr lang="zh-CN" altLang="en-US" sz="2400" dirty="0">
                <a:solidFill>
                  <a:schemeClr val="bg1"/>
                </a:solidFill>
              </a:rPr>
              <a:t>                               </a:t>
            </a:r>
            <a:endParaRPr lang="zh-CN" altLang="en-US" sz="2400" dirty="0">
              <a:solidFill>
                <a:schemeClr val="bg1"/>
              </a:solidFill>
            </a:endParaRPr>
          </a:p>
          <a:p>
            <a:pPr algn="l"/>
            <a:r>
              <a:rPr lang="zh-CN" altLang="en-US" sz="2400" dirty="0">
                <a:solidFill>
                  <a:schemeClr val="bg1"/>
                </a:solidFill>
              </a:rPr>
              <a:t>direction	  设置文本方向                  </a:t>
            </a: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color	             设置文本颜色</a:t>
            </a:r>
            <a:endParaRPr lang="zh-CN" altLang="en-US" sz="2400" dirty="0">
              <a:solidFill>
                <a:schemeClr val="bg1"/>
              </a:solidFill>
            </a:endParaRPr>
          </a:p>
          <a:p>
            <a:pPr algn="l"/>
            <a:r>
              <a:rPr lang="zh-CN" altLang="en-US" sz="2400" dirty="0">
                <a:solidFill>
                  <a:schemeClr val="bg1"/>
                </a:solidFill>
              </a:rPr>
              <a:t>letter-spacing   设置字符间距                 </a:t>
            </a: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line-height	  设置行高</a:t>
            </a:r>
            <a:endParaRPr lang="zh-CN" altLang="en-US" sz="2400" dirty="0">
              <a:solidFill>
                <a:schemeClr val="bg1"/>
              </a:solidFill>
            </a:endParaRPr>
          </a:p>
          <a:p>
            <a:pPr algn="l"/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text-align	对齐元素中的文本             vertical-align	  设置元素的垂直对齐</a:t>
            </a:r>
            <a:endParaRPr lang="zh-CN" altLang="en-US" sz="2400" dirty="0">
              <a:solidFill>
                <a:schemeClr val="bg1"/>
              </a:solidFill>
            </a:endParaRPr>
          </a:p>
          <a:p>
            <a:pPr algn="l"/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text-shadow	设置文本阴影                    word-spacing	  设置字间距</a:t>
            </a:r>
            <a:endParaRPr lang="zh-CN" altLang="en-US" sz="2400" dirty="0">
              <a:solidFill>
                <a:schemeClr val="bg1"/>
              </a:solidFill>
            </a:endParaRPr>
          </a:p>
          <a:p>
            <a:pPr algn="l"/>
            <a:r>
              <a:rPr lang="zh-CN" altLang="en-US" sz="2400" dirty="0">
                <a:solidFill>
                  <a:schemeClr val="bg1"/>
                </a:solidFill>
              </a:rPr>
              <a:t>font 在一个声明中设置所有的字体属性  </a:t>
            </a:r>
            <a:r>
              <a:rPr lang="en-US" altLang="zh-CN" sz="2400" dirty="0">
                <a:solidFill>
                  <a:schemeClr val="bg1"/>
                </a:solidFill>
              </a:rPr>
              <a:t>list-style-none   </a:t>
            </a:r>
            <a:r>
              <a:rPr lang="zh-CN" altLang="en-US" sz="2400" dirty="0">
                <a:solidFill>
                  <a:schemeClr val="bg1"/>
                </a:solidFill>
              </a:rPr>
              <a:t>去除点</a:t>
            </a:r>
            <a:endParaRPr lang="zh-CN" altLang="en-US" sz="2400" dirty="0">
              <a:solidFill>
                <a:schemeClr val="bg1"/>
              </a:solidFill>
            </a:endParaRPr>
          </a:p>
          <a:p>
            <a:pPr algn="l"/>
            <a:r>
              <a:rPr lang="zh-CN" altLang="en-US" sz="2400" dirty="0">
                <a:solidFill>
                  <a:schemeClr val="bg1"/>
                </a:solidFill>
              </a:rPr>
              <a:t>background-color  设置背景颜色           </a:t>
            </a:r>
            <a:endParaRPr lang="zh-CN" altLang="en-US" sz="2400" dirty="0">
              <a:solidFill>
                <a:schemeClr val="bg1"/>
              </a:solidFill>
            </a:endParaRPr>
          </a:p>
          <a:p>
            <a:pPr algn="l"/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background-image  设置背景图片</a:t>
            </a:r>
            <a:endParaRPr lang="zh-CN" altLang="en-US" sz="2400" dirty="0">
              <a:solidFill>
                <a:schemeClr val="bg1"/>
              </a:solidFill>
            </a:endParaRPr>
          </a:p>
          <a:p>
            <a:pPr algn="l"/>
            <a:endParaRPr lang="zh-CN" altLang="en-US" sz="2400" dirty="0">
              <a:solidFill>
                <a:schemeClr val="bg1"/>
              </a:solidFill>
            </a:endParaRPr>
          </a:p>
          <a:p>
            <a:pPr algn="l"/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33725" y="1398588"/>
            <a:ext cx="5700714" cy="3376612"/>
            <a:chOff x="3133725" y="1398588"/>
            <a:chExt cx="5700714" cy="3376612"/>
          </a:xfrm>
        </p:grpSpPr>
        <p:sp>
          <p:nvSpPr>
            <p:cNvPr id="24578" name="文本框 1"/>
            <p:cNvSpPr>
              <a:spLocks noChangeArrowheads="1"/>
            </p:cNvSpPr>
            <p:nvPr/>
          </p:nvSpPr>
          <p:spPr bwMode="auto">
            <a:xfrm>
              <a:off x="4464785" y="2533652"/>
              <a:ext cx="3262432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6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谢谢欣赏</a:t>
              </a:r>
              <a:endParaRPr lang="zh-CN" altLang="en-US"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4579" name="矩形 3"/>
            <p:cNvSpPr>
              <a:spLocks noChangeArrowheads="1"/>
            </p:cNvSpPr>
            <p:nvPr/>
          </p:nvSpPr>
          <p:spPr bwMode="auto">
            <a:xfrm>
              <a:off x="4678365" y="3714750"/>
              <a:ext cx="2819875" cy="307777"/>
            </a:xfrm>
            <a:prstGeom prst="rect">
              <a:avLst/>
            </a:prstGeom>
            <a:noFill/>
            <a:ln w="57150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THANK YOU FOR WATCHING</a:t>
              </a:r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4580" name="Oval 5"/>
            <p:cNvSpPr>
              <a:spLocks noChangeArrowheads="1"/>
            </p:cNvSpPr>
            <p:nvPr/>
          </p:nvSpPr>
          <p:spPr bwMode="auto">
            <a:xfrm>
              <a:off x="3133725" y="1989138"/>
              <a:ext cx="344488" cy="341312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4581" name="Oval 7"/>
            <p:cNvSpPr>
              <a:spLocks noChangeArrowheads="1"/>
            </p:cNvSpPr>
            <p:nvPr/>
          </p:nvSpPr>
          <p:spPr bwMode="auto">
            <a:xfrm>
              <a:off x="4125914" y="1774825"/>
              <a:ext cx="85725" cy="84138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4582" name="Oval 8"/>
            <p:cNvSpPr>
              <a:spLocks noChangeArrowheads="1"/>
            </p:cNvSpPr>
            <p:nvPr/>
          </p:nvSpPr>
          <p:spPr bwMode="auto">
            <a:xfrm>
              <a:off x="5422900" y="1741490"/>
              <a:ext cx="85725" cy="84137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4583" name="Oval 9"/>
            <p:cNvSpPr>
              <a:spLocks noChangeArrowheads="1"/>
            </p:cNvSpPr>
            <p:nvPr/>
          </p:nvSpPr>
          <p:spPr bwMode="auto">
            <a:xfrm>
              <a:off x="3351214" y="2800352"/>
              <a:ext cx="85725" cy="85725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4584" name="Oval 10"/>
            <p:cNvSpPr>
              <a:spLocks noChangeArrowheads="1"/>
            </p:cNvSpPr>
            <p:nvPr/>
          </p:nvSpPr>
          <p:spPr bwMode="auto">
            <a:xfrm>
              <a:off x="4765676" y="4508502"/>
              <a:ext cx="85725" cy="85725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4585" name="Oval 11"/>
            <p:cNvSpPr>
              <a:spLocks noChangeArrowheads="1"/>
            </p:cNvSpPr>
            <p:nvPr/>
          </p:nvSpPr>
          <p:spPr bwMode="auto">
            <a:xfrm>
              <a:off x="3609975" y="4040190"/>
              <a:ext cx="515939" cy="511175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4586" name="Oval 12"/>
            <p:cNvSpPr>
              <a:spLocks noChangeArrowheads="1"/>
            </p:cNvSpPr>
            <p:nvPr/>
          </p:nvSpPr>
          <p:spPr bwMode="auto">
            <a:xfrm>
              <a:off x="7797800" y="1398588"/>
              <a:ext cx="692151" cy="685800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4587" name="Freeform 13"/>
            <p:cNvSpPr>
              <a:spLocks noChangeArrowheads="1"/>
            </p:cNvSpPr>
            <p:nvPr/>
          </p:nvSpPr>
          <p:spPr bwMode="auto">
            <a:xfrm>
              <a:off x="6853239" y="2008188"/>
              <a:ext cx="1981200" cy="2767012"/>
            </a:xfrm>
            <a:custGeom>
              <a:avLst/>
              <a:gdLst>
                <a:gd name="T0" fmla="*/ 2147483647 w 184"/>
                <a:gd name="T1" fmla="*/ 0 h 303"/>
                <a:gd name="T2" fmla="*/ 2147483647 w 184"/>
                <a:gd name="T3" fmla="*/ 2147483647 h 303"/>
                <a:gd name="T4" fmla="*/ 0 w 184"/>
                <a:gd name="T5" fmla="*/ 2147483647 h 303"/>
                <a:gd name="T6" fmla="*/ 0 60000 65536"/>
                <a:gd name="T7" fmla="*/ 0 60000 65536"/>
                <a:gd name="T8" fmla="*/ 0 60000 65536"/>
                <a:gd name="T9" fmla="*/ 0 w 184"/>
                <a:gd name="T10" fmla="*/ 0 h 303"/>
                <a:gd name="T11" fmla="*/ 184 w 184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303">
                  <a:moveTo>
                    <a:pt x="140" y="0"/>
                  </a:moveTo>
                  <a:cubicBezTo>
                    <a:pt x="168" y="32"/>
                    <a:pt x="184" y="74"/>
                    <a:pt x="184" y="119"/>
                  </a:cubicBezTo>
                  <a:cubicBezTo>
                    <a:pt x="184" y="221"/>
                    <a:pt x="102" y="303"/>
                    <a:pt x="0" y="303"/>
                  </a:cubicBezTo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8" name="Freeform 14"/>
            <p:cNvSpPr>
              <a:spLocks noChangeArrowheads="1"/>
            </p:cNvSpPr>
            <p:nvPr/>
          </p:nvSpPr>
          <p:spPr bwMode="auto">
            <a:xfrm>
              <a:off x="4213225" y="2922588"/>
              <a:ext cx="7939" cy="138112"/>
            </a:xfrm>
            <a:custGeom>
              <a:avLst/>
              <a:gdLst>
                <a:gd name="T0" fmla="*/ 63011844 w 1"/>
                <a:gd name="T1" fmla="*/ 1467301888 h 13"/>
                <a:gd name="T2" fmla="*/ 0 w 1"/>
                <a:gd name="T3" fmla="*/ 0 h 13"/>
                <a:gd name="T4" fmla="*/ 0 60000 65536"/>
                <a:gd name="T5" fmla="*/ 0 60000 65536"/>
                <a:gd name="T6" fmla="*/ 0 w 1"/>
                <a:gd name="T7" fmla="*/ 0 h 13"/>
                <a:gd name="T8" fmla="*/ 1 w 1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3">
                  <a:moveTo>
                    <a:pt x="1" y="13"/>
                  </a:moveTo>
                  <a:cubicBezTo>
                    <a:pt x="0" y="9"/>
                    <a:pt x="0" y="4"/>
                    <a:pt x="0" y="0"/>
                  </a:cubicBezTo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9" name="Freeform 15"/>
            <p:cNvSpPr>
              <a:spLocks noChangeArrowheads="1"/>
            </p:cNvSpPr>
            <p:nvPr/>
          </p:nvSpPr>
          <p:spPr bwMode="auto">
            <a:xfrm>
              <a:off x="4222752" y="2433640"/>
              <a:ext cx="377825" cy="357187"/>
            </a:xfrm>
            <a:custGeom>
              <a:avLst/>
              <a:gdLst>
                <a:gd name="T0" fmla="*/ 0 w 58"/>
                <a:gd name="T1" fmla="*/ 2147483647 h 55"/>
                <a:gd name="T2" fmla="*/ 2147483647 w 58"/>
                <a:gd name="T3" fmla="*/ 0 h 55"/>
                <a:gd name="T4" fmla="*/ 0 60000 65536"/>
                <a:gd name="T5" fmla="*/ 0 60000 65536"/>
                <a:gd name="T6" fmla="*/ 0 w 58"/>
                <a:gd name="T7" fmla="*/ 0 h 55"/>
                <a:gd name="T8" fmla="*/ 58 w 58"/>
                <a:gd name="T9" fmla="*/ 55 h 5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8" h="55">
                  <a:moveTo>
                    <a:pt x="0" y="55"/>
                  </a:moveTo>
                  <a:cubicBezTo>
                    <a:pt x="10" y="29"/>
                    <a:pt x="31" y="9"/>
                    <a:pt x="58" y="0"/>
                  </a:cubicBezTo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0" name="任意多边形 24"/>
            <p:cNvSpPr>
              <a:spLocks noChangeArrowheads="1"/>
            </p:cNvSpPr>
            <p:nvPr/>
          </p:nvSpPr>
          <p:spPr bwMode="auto">
            <a:xfrm>
              <a:off x="4011613" y="2300288"/>
              <a:ext cx="4170363" cy="1606550"/>
            </a:xfrm>
            <a:custGeom>
              <a:avLst/>
              <a:gdLst>
                <a:gd name="T0" fmla="*/ 267789 w 4170372"/>
                <a:gd name="T1" fmla="*/ 0 h 1606716"/>
                <a:gd name="T2" fmla="*/ 3902563 w 4170372"/>
                <a:gd name="T3" fmla="*/ 0 h 1606716"/>
                <a:gd name="T4" fmla="*/ 4170352 w 4170372"/>
                <a:gd name="T5" fmla="*/ 267735 h 1606716"/>
                <a:gd name="T6" fmla="*/ 4170352 w 4170372"/>
                <a:gd name="T7" fmla="*/ 1338649 h 1606716"/>
                <a:gd name="T8" fmla="*/ 3902563 w 4170372"/>
                <a:gd name="T9" fmla="*/ 1606384 h 1606716"/>
                <a:gd name="T10" fmla="*/ 3523350 w 4170372"/>
                <a:gd name="T11" fmla="*/ 1606384 h 1606716"/>
                <a:gd name="T12" fmla="*/ 3523350 w 4170372"/>
                <a:gd name="T13" fmla="*/ 1574329 h 1606716"/>
                <a:gd name="T14" fmla="*/ 3890355 w 4170372"/>
                <a:gd name="T15" fmla="*/ 1574329 h 1606716"/>
                <a:gd name="T16" fmla="*/ 4144937 w 4170372"/>
                <a:gd name="T17" fmla="*/ 1316092 h 1606716"/>
                <a:gd name="T18" fmla="*/ 4144937 w 4170372"/>
                <a:gd name="T19" fmla="*/ 283173 h 1606716"/>
                <a:gd name="T20" fmla="*/ 3890355 w 4170372"/>
                <a:gd name="T21" fmla="*/ 24934 h 1606716"/>
                <a:gd name="T22" fmla="*/ 287835 w 4170372"/>
                <a:gd name="T23" fmla="*/ 24934 h 1606716"/>
                <a:gd name="T24" fmla="*/ 33252 w 4170372"/>
                <a:gd name="T25" fmla="*/ 283173 h 1606716"/>
                <a:gd name="T26" fmla="*/ 33252 w 4170372"/>
                <a:gd name="T27" fmla="*/ 1316092 h 1606716"/>
                <a:gd name="T28" fmla="*/ 287835 w 4170372"/>
                <a:gd name="T29" fmla="*/ 1574329 h 1606716"/>
                <a:gd name="T30" fmla="*/ 664746 w 4170372"/>
                <a:gd name="T31" fmla="*/ 1574329 h 1606716"/>
                <a:gd name="T32" fmla="*/ 664746 w 4170372"/>
                <a:gd name="T33" fmla="*/ 1606384 h 1606716"/>
                <a:gd name="T34" fmla="*/ 267789 w 4170372"/>
                <a:gd name="T35" fmla="*/ 1606384 h 1606716"/>
                <a:gd name="T36" fmla="*/ 0 w 4170372"/>
                <a:gd name="T37" fmla="*/ 1338649 h 1606716"/>
                <a:gd name="T38" fmla="*/ 0 w 4170372"/>
                <a:gd name="T39" fmla="*/ 267735 h 1606716"/>
                <a:gd name="T40" fmla="*/ 267789 w 4170372"/>
                <a:gd name="T41" fmla="*/ 0 h 160671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170372"/>
                <a:gd name="T64" fmla="*/ 0 h 1606716"/>
                <a:gd name="T65" fmla="*/ 4170372 w 4170372"/>
                <a:gd name="T66" fmla="*/ 1606716 h 160671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170372" h="1606716">
                  <a:moveTo>
                    <a:pt x="267791" y="0"/>
                  </a:moveTo>
                  <a:lnTo>
                    <a:pt x="3902581" y="0"/>
                  </a:lnTo>
                  <a:cubicBezTo>
                    <a:pt x="4050478" y="0"/>
                    <a:pt x="4170372" y="119894"/>
                    <a:pt x="4170372" y="267791"/>
                  </a:cubicBezTo>
                  <a:lnTo>
                    <a:pt x="4170372" y="1338925"/>
                  </a:lnTo>
                  <a:cubicBezTo>
                    <a:pt x="4170372" y="1486822"/>
                    <a:pt x="4050478" y="1606716"/>
                    <a:pt x="3902581" y="1606716"/>
                  </a:cubicBezTo>
                  <a:lnTo>
                    <a:pt x="3523366" y="1606716"/>
                  </a:lnTo>
                  <a:lnTo>
                    <a:pt x="3523366" y="1574655"/>
                  </a:lnTo>
                  <a:lnTo>
                    <a:pt x="3890373" y="1574655"/>
                  </a:lnTo>
                  <a:cubicBezTo>
                    <a:pt x="4030976" y="1574655"/>
                    <a:pt x="4144957" y="1459014"/>
                    <a:pt x="4144957" y="1316364"/>
                  </a:cubicBezTo>
                  <a:lnTo>
                    <a:pt x="4144957" y="283231"/>
                  </a:lnTo>
                  <a:cubicBezTo>
                    <a:pt x="4144957" y="140581"/>
                    <a:pt x="4030976" y="24940"/>
                    <a:pt x="3890373" y="24940"/>
                  </a:cubicBezTo>
                  <a:lnTo>
                    <a:pt x="287837" y="24940"/>
                  </a:lnTo>
                  <a:cubicBezTo>
                    <a:pt x="147233" y="24940"/>
                    <a:pt x="33252" y="140581"/>
                    <a:pt x="33252" y="283231"/>
                  </a:cubicBezTo>
                  <a:lnTo>
                    <a:pt x="33252" y="1316364"/>
                  </a:lnTo>
                  <a:cubicBezTo>
                    <a:pt x="33252" y="1459014"/>
                    <a:pt x="147233" y="1574655"/>
                    <a:pt x="287837" y="1574655"/>
                  </a:cubicBezTo>
                  <a:lnTo>
                    <a:pt x="664750" y="1574655"/>
                  </a:lnTo>
                  <a:lnTo>
                    <a:pt x="664750" y="1606716"/>
                  </a:lnTo>
                  <a:lnTo>
                    <a:pt x="267791" y="1606716"/>
                  </a:lnTo>
                  <a:cubicBezTo>
                    <a:pt x="119894" y="1606716"/>
                    <a:pt x="0" y="1486822"/>
                    <a:pt x="0" y="1338925"/>
                  </a:cubicBezTo>
                  <a:lnTo>
                    <a:pt x="0" y="267791"/>
                  </a:lnTo>
                  <a:cubicBezTo>
                    <a:pt x="0" y="119894"/>
                    <a:pt x="119894" y="0"/>
                    <a:pt x="267791" y="0"/>
                  </a:cubicBezTo>
                  <a:close/>
                </a:path>
              </a:pathLst>
            </a:custGeom>
            <a:solidFill>
              <a:schemeClr val="bg1"/>
            </a:solidFill>
            <a:ln w="28575" cap="flat" cmpd="sng">
              <a:solidFill>
                <a:schemeClr val="bg1"/>
              </a:solidFill>
              <a:miter lim="800000"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1392</Words>
  <Application>WPS 演示</Application>
  <PresentationFormat>自定义</PresentationFormat>
  <Paragraphs>184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Calibri Light</vt:lpstr>
      <vt:lpstr>Calibri</vt:lpstr>
      <vt:lpstr>微软雅黑</vt:lpstr>
      <vt:lpstr>SimSun-ExtB</vt:lpstr>
      <vt:lpstr>Segoe UI</vt:lpstr>
      <vt:lpstr>第一PPT，www.1ppt.com</vt:lpstr>
      <vt:lpstr>第三组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紫色星空</dc:title>
  <dc:creator>第一PPT模板网：www.1ppt.com</dc:creator>
  <cp:keywords>第一PPT模板网：www.1ppt.com</cp:keywords>
  <cp:lastModifiedBy>Administrator</cp:lastModifiedBy>
  <cp:revision>36</cp:revision>
  <dcterms:created xsi:type="dcterms:W3CDTF">2015-08-25T06:05:00Z</dcterms:created>
  <dcterms:modified xsi:type="dcterms:W3CDTF">2018-01-12T06:17:07Z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