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9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85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499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42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46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2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57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7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1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DFA8-1DDD-4561-8F22-59F9BA66155E}" type="datetimeFigureOut">
              <a:rPr lang="zh-CN" altLang="en-US" smtClean="0"/>
              <a:t>2021/3/3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53AC-DF94-4F40-B7A2-E5788EDC3D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7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DD794-5337-4E9F-A12B-684D6C49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ROMA</a:t>
            </a:r>
            <a:r>
              <a:rPr lang="zh-CN" altLang="en-US" dirty="0"/>
              <a:t>使用总结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075926-64AA-41EC-9836-497C3A446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总结人：赵旭    总结时间：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71123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860F5-9ABD-47F0-AB73-ACD2378C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83007"/>
            <a:ext cx="9905998" cy="58884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F0CFD-88E5-42FA-BC9A-BEA98794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0629"/>
            <a:ext cx="9905999" cy="4530572"/>
          </a:xfrm>
        </p:spPr>
        <p:txBody>
          <a:bodyPr/>
          <a:lstStyle/>
          <a:p>
            <a:r>
              <a:rPr lang="en-US" altLang="zh-CN" dirty="0">
                <a:hlinkClick r:id="rId2" action="ppaction://hlinksldjump"/>
              </a:rPr>
              <a:t>ROMA</a:t>
            </a:r>
            <a:r>
              <a:rPr lang="zh-CN" altLang="en-US" dirty="0">
                <a:hlinkClick r:id="rId2" action="ppaction://hlinksldjump"/>
              </a:rPr>
              <a:t>购买指南</a:t>
            </a:r>
            <a:endParaRPr lang="en-US" altLang="zh-CN" dirty="0"/>
          </a:p>
          <a:p>
            <a:r>
              <a:rPr lang="en-US" altLang="zh-CN" dirty="0"/>
              <a:t>ROMA</a:t>
            </a:r>
            <a:r>
              <a:rPr lang="zh-CN" altLang="en-US" dirty="0"/>
              <a:t>操作指导</a:t>
            </a:r>
            <a:endParaRPr lang="en-US" altLang="zh-CN" dirty="0"/>
          </a:p>
          <a:p>
            <a:r>
              <a:rPr lang="en-US" altLang="zh-CN" dirty="0"/>
              <a:t>FAQ</a:t>
            </a:r>
          </a:p>
          <a:p>
            <a:r>
              <a:rPr lang="zh-CN" altLang="en-US" dirty="0"/>
              <a:t>具体案例</a:t>
            </a:r>
          </a:p>
        </p:txBody>
      </p:sp>
    </p:spTree>
    <p:extLst>
      <p:ext uri="{BB962C8B-B14F-4D97-AF65-F5344CB8AC3E}">
        <p14:creationId xmlns:p14="http://schemas.microsoft.com/office/powerpoint/2010/main" val="11362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92FA-09C3-4884-8FEA-7A6E5280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5555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ROMA</a:t>
            </a:r>
            <a:r>
              <a:rPr lang="zh-CN" altLang="en-US" dirty="0"/>
              <a:t>购买指南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C1BF-9BEA-4EA1-AFF8-7B4C1907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3278"/>
            <a:ext cx="9905999" cy="486792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966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16</TotalTime>
  <Words>30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Tw Cen MT</vt:lpstr>
      <vt:lpstr>电路</vt:lpstr>
      <vt:lpstr>ROMA使用总结</vt:lpstr>
      <vt:lpstr>目录</vt:lpstr>
      <vt:lpstr>ROMA购买指南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ROMA使用总结</dc:title>
  <dc:creator>赵 旭</dc:creator>
  <cp:lastModifiedBy>赵 旭</cp:lastModifiedBy>
  <cp:revision>2</cp:revision>
  <dcterms:created xsi:type="dcterms:W3CDTF">2021-03-03T14:27:04Z</dcterms:created>
  <dcterms:modified xsi:type="dcterms:W3CDTF">2021-03-03T14:43:30Z</dcterms:modified>
</cp:coreProperties>
</file>