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3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7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5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B243-CE84-4232-97D2-96ED87E8F986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7" y="1971389"/>
            <a:ext cx="4457143" cy="3228571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951655" y="1321391"/>
            <a:ext cx="3069502" cy="649998"/>
          </a:xfrm>
          <a:prstGeom prst="borderCallout1">
            <a:avLst>
              <a:gd name="adj1" fmla="val 51839"/>
              <a:gd name="adj2" fmla="val -333"/>
              <a:gd name="adj3" fmla="val 157241"/>
              <a:gd name="adj4" fmla="val -910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取消此當日資訊顯示框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改成</a:t>
            </a:r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線圖上方的兩行顯示行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3116052" y="123625"/>
            <a:ext cx="4440074" cy="872767"/>
          </a:xfrm>
          <a:prstGeom prst="borderCallout1">
            <a:avLst>
              <a:gd name="adj1" fmla="val 51839"/>
              <a:gd name="adj2" fmla="val -333"/>
              <a:gd name="adj3" fmla="val 52472"/>
              <a:gd name="adj4" fmla="val -38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2018/09/28  </a:t>
            </a:r>
            <a:r>
              <a:rPr lang="zh-TW" altLang="en-US" dirty="0" smtClean="0">
                <a:solidFill>
                  <a:schemeClr val="tx1"/>
                </a:solidFill>
              </a:rPr>
              <a:t>收 </a:t>
            </a:r>
            <a:r>
              <a:rPr lang="en-US" altLang="zh-TW" dirty="0" smtClean="0">
                <a:solidFill>
                  <a:schemeClr val="tx1"/>
                </a:solidFill>
              </a:rPr>
              <a:t>69.4 </a:t>
            </a:r>
            <a:r>
              <a:rPr lang="zh-TW" altLang="en-US" dirty="0" smtClean="0">
                <a:solidFill>
                  <a:schemeClr val="tx1"/>
                </a:solidFill>
              </a:rPr>
              <a:t>開 </a:t>
            </a:r>
            <a:r>
              <a:rPr lang="en-US" altLang="zh-TW" dirty="0" smtClean="0">
                <a:solidFill>
                  <a:schemeClr val="tx1"/>
                </a:solidFill>
              </a:rPr>
              <a:t>70.0 </a:t>
            </a:r>
            <a:r>
              <a:rPr lang="zh-TW" altLang="en-US" dirty="0" smtClean="0">
                <a:solidFill>
                  <a:schemeClr val="tx1"/>
                </a:solidFill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</a:rPr>
              <a:t> 71.0 </a:t>
            </a:r>
            <a:r>
              <a:rPr lang="zh-TW" altLang="en-US" dirty="0" smtClean="0">
                <a:solidFill>
                  <a:schemeClr val="tx1"/>
                </a:solidFill>
              </a:rPr>
              <a:t>低</a:t>
            </a:r>
            <a:r>
              <a:rPr lang="en-US" altLang="zh-TW" dirty="0" smtClean="0">
                <a:solidFill>
                  <a:schemeClr val="tx1"/>
                </a:solidFill>
              </a:rPr>
              <a:t> 69.1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日線 </a:t>
            </a:r>
            <a:r>
              <a:rPr lang="en-US" altLang="zh-TW" dirty="0" smtClean="0">
                <a:solidFill>
                  <a:schemeClr val="tx1"/>
                </a:solidFill>
              </a:rPr>
              <a:t>M5 68.7 M10 68.57 M20 70.3M60 70.3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上彎箭號 10"/>
          <p:cNvSpPr/>
          <p:nvPr/>
        </p:nvSpPr>
        <p:spPr>
          <a:xfrm>
            <a:off x="4124234" y="1051479"/>
            <a:ext cx="1211855" cy="5949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994601" y="216540"/>
            <a:ext cx="1082464" cy="215656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直線圖說文字 1 11"/>
          <p:cNvSpPr/>
          <p:nvPr/>
        </p:nvSpPr>
        <p:spPr>
          <a:xfrm>
            <a:off x="4777140" y="2621387"/>
            <a:ext cx="2263138" cy="411862"/>
          </a:xfrm>
          <a:prstGeom prst="borderCallout1">
            <a:avLst>
              <a:gd name="adj1" fmla="val 51839"/>
              <a:gd name="adj2" fmla="val -333"/>
              <a:gd name="adj3" fmla="val 221540"/>
              <a:gd name="adj4" fmla="val -3621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取消此均線圓圈點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直線圖說文字 1 12"/>
          <p:cNvSpPr/>
          <p:nvPr/>
        </p:nvSpPr>
        <p:spPr>
          <a:xfrm>
            <a:off x="5030528" y="3379743"/>
            <a:ext cx="2263138" cy="411862"/>
          </a:xfrm>
          <a:prstGeom prst="borderCallout1">
            <a:avLst>
              <a:gd name="adj1" fmla="val 51839"/>
              <a:gd name="adj2" fmla="val -333"/>
              <a:gd name="adj3" fmla="val 26273"/>
              <a:gd name="adj4" fmla="val -34267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均線線條粗一點點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直線圖說文字 1 13"/>
          <p:cNvSpPr/>
          <p:nvPr/>
        </p:nvSpPr>
        <p:spPr>
          <a:xfrm>
            <a:off x="5793003" y="1636957"/>
            <a:ext cx="2263138" cy="637936"/>
          </a:xfrm>
          <a:prstGeom prst="borderCallout1">
            <a:avLst>
              <a:gd name="adj1" fmla="val 51839"/>
              <a:gd name="adj2" fmla="val -333"/>
              <a:gd name="adj3" fmla="val -141191"/>
              <a:gd name="adj4" fmla="val -1762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均線字體顏色跟</a:t>
            </a:r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線圖的均線一致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2448657" y="5438096"/>
            <a:ext cx="2674186" cy="411862"/>
          </a:xfrm>
          <a:prstGeom prst="borderCallout1">
            <a:avLst>
              <a:gd name="adj1" fmla="val 51839"/>
              <a:gd name="adj2" fmla="val -333"/>
              <a:gd name="adj3" fmla="val -262616"/>
              <a:gd name="adj4" fmla="val -3572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只需顯示  月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日 如 </a:t>
            </a:r>
            <a:r>
              <a:rPr lang="en-US" altLang="zh-TW" dirty="0" smtClean="0">
                <a:solidFill>
                  <a:schemeClr val="tx1"/>
                </a:solidFill>
              </a:rPr>
              <a:t>09/07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上彎箭號 15"/>
          <p:cNvSpPr/>
          <p:nvPr/>
        </p:nvSpPr>
        <p:spPr>
          <a:xfrm>
            <a:off x="5187075" y="5199960"/>
            <a:ext cx="4265397" cy="5949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5" y="462709"/>
            <a:ext cx="4948573" cy="5910795"/>
          </a:xfrm>
          <a:prstGeom prst="rect">
            <a:avLst/>
          </a:prstGeom>
          <a:ln cmpd="sng">
            <a:noFill/>
          </a:ln>
        </p:spPr>
      </p:pic>
      <p:sp>
        <p:nvSpPr>
          <p:cNvPr id="17" name="直線圖說文字 1 16"/>
          <p:cNvSpPr/>
          <p:nvPr/>
        </p:nvSpPr>
        <p:spPr>
          <a:xfrm>
            <a:off x="5371836" y="964046"/>
            <a:ext cx="2263138" cy="1120964"/>
          </a:xfrm>
          <a:prstGeom prst="borderCallout1">
            <a:avLst>
              <a:gd name="adj1" fmla="val 51839"/>
              <a:gd name="adj2" fmla="val -333"/>
              <a:gd name="adj3" fmla="val 145796"/>
              <a:gd name="adj4" fmla="val -66680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點選的位置點顯示日期</a:t>
            </a:r>
            <a:r>
              <a:rPr lang="zh-TW" altLang="en-US" dirty="0" smtClean="0">
                <a:solidFill>
                  <a:schemeClr val="tx1"/>
                </a:solidFill>
              </a:rPr>
              <a:t>，僅需顯示</a:t>
            </a:r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線圖即可，其他線圖取消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963139" y="2685076"/>
            <a:ext cx="1093001" cy="262839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973677" y="3939926"/>
            <a:ext cx="1082463" cy="277232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直線圖說文字 1 19"/>
          <p:cNvSpPr/>
          <p:nvPr/>
        </p:nvSpPr>
        <p:spPr>
          <a:xfrm>
            <a:off x="5317553" y="2533827"/>
            <a:ext cx="2317421" cy="3020812"/>
          </a:xfrm>
          <a:prstGeom prst="borderCallout1">
            <a:avLst>
              <a:gd name="adj1" fmla="val 31895"/>
              <a:gd name="adj2" fmla="val -295"/>
              <a:gd name="adj3" fmla="val 5140"/>
              <a:gd name="adj4" fmla="val -186277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每個技術指標線圖的左上方會顯示一行點選當日的顯示行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當沒有點選時，就預設顯示最後一個交易日的資訊數據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每個</a:t>
            </a:r>
            <a:r>
              <a:rPr lang="zh-TW" altLang="en-US" dirty="0">
                <a:solidFill>
                  <a:schemeClr val="tx1"/>
                </a:solidFill>
              </a:rPr>
              <a:t>技術</a:t>
            </a:r>
            <a:r>
              <a:rPr lang="zh-TW" altLang="en-US" dirty="0" smtClean="0">
                <a:solidFill>
                  <a:schemeClr val="tx1"/>
                </a:solidFill>
              </a:rPr>
              <a:t>指標的顯示行最前面皆要標示技術指標名稱，如成交量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MACD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RSI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….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1037230" y="3521124"/>
            <a:ext cx="4334606" cy="68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037230" y="3844559"/>
            <a:ext cx="4310376" cy="6423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1037230" y="4086185"/>
            <a:ext cx="4271557" cy="12983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306" y="204466"/>
            <a:ext cx="5548301" cy="64014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5458" y="5240903"/>
            <a:ext cx="6455390" cy="1528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目前一開網頁</a:t>
            </a:r>
            <a:r>
              <a:rPr lang="zh-TW" altLang="en-US" dirty="0" smtClean="0">
                <a:solidFill>
                  <a:srgbClr val="FF0000"/>
                </a:solidFill>
              </a:rPr>
              <a:t>內定顯示</a:t>
            </a:r>
            <a:r>
              <a:rPr lang="en-US" altLang="zh-TW" dirty="0" smtClean="0">
                <a:solidFill>
                  <a:schemeClr val="tx1"/>
                </a:solidFill>
              </a:rPr>
              <a:t>88</a:t>
            </a:r>
            <a:r>
              <a:rPr lang="zh-TW" altLang="en-US" dirty="0" smtClean="0">
                <a:solidFill>
                  <a:schemeClr val="tx1"/>
                </a:solidFill>
              </a:rPr>
              <a:t>日，改為</a:t>
            </a:r>
            <a:r>
              <a:rPr lang="en-US" altLang="zh-TW" dirty="0" smtClean="0">
                <a:solidFill>
                  <a:schemeClr val="tx1"/>
                </a:solidFill>
              </a:rPr>
              <a:t>48</a:t>
            </a:r>
            <a:r>
              <a:rPr lang="zh-TW" altLang="en-US" dirty="0" smtClean="0">
                <a:solidFill>
                  <a:schemeClr val="tx1"/>
                </a:solidFill>
              </a:rPr>
              <a:t>日，如上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 smtClean="0">
                <a:solidFill>
                  <a:schemeClr val="tx1"/>
                </a:solidFill>
              </a:rPr>
              <a:t>圖是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如上</a:t>
            </a:r>
            <a:r>
              <a:rPr lang="zh-TW" altLang="en-US" dirty="0" smtClean="0">
                <a:solidFill>
                  <a:srgbClr val="FF0000"/>
                </a:solidFill>
              </a:rPr>
              <a:t>右</a:t>
            </a:r>
            <a:r>
              <a:rPr lang="zh-TW" altLang="en-US" dirty="0" smtClean="0">
                <a:solidFill>
                  <a:schemeClr val="tx1"/>
                </a:solidFill>
              </a:rPr>
              <a:t>圖，可縮小線圖，可顯示</a:t>
            </a:r>
            <a:r>
              <a:rPr lang="en-US" altLang="zh-TW" dirty="0" smtClean="0">
                <a:solidFill>
                  <a:schemeClr val="tx1"/>
                </a:solidFill>
              </a:rPr>
              <a:t>260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當放大所小線圖時，柱狀間隙可自動調整間隙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比如顯示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日以內時間隙為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41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〜60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61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〜100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101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〜200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2.5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201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以上</a:t>
            </a:r>
            <a:r>
              <a:rPr lang="zh-TW" altLang="en-US" dirty="0" smtClean="0">
                <a:solidFill>
                  <a:schemeClr val="tx1"/>
                </a:solidFill>
              </a:rPr>
              <a:t>間隙為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b="10448"/>
          <a:stretch/>
        </p:blipFill>
        <p:spPr>
          <a:xfrm>
            <a:off x="8334375" y="177582"/>
            <a:ext cx="3857625" cy="5022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4449454" y="204466"/>
            <a:ext cx="3857625" cy="49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235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14</cp:revision>
  <dcterms:created xsi:type="dcterms:W3CDTF">2018-09-29T13:34:23Z</dcterms:created>
  <dcterms:modified xsi:type="dcterms:W3CDTF">2018-09-29T15:11:14Z</dcterms:modified>
</cp:coreProperties>
</file>