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17" autoAdjust="0"/>
  </p:normalViewPr>
  <p:slideViewPr>
    <p:cSldViewPr snapToGrid="0">
      <p:cViewPr varScale="1">
        <p:scale>
          <a:sx n="51" d="100"/>
          <a:sy n="51" d="100"/>
        </p:scale>
        <p:origin x="45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DFF0-37BD-4180-AAE4-8ADB27124D8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9805D-6D2C-449A-ACFD-7E61BCA80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0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2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3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8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97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97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4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7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9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2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0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805D-6D2C-449A-ACFD-7E61BCA80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3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4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C9AC-8741-4611-99C6-E1ACECB0A092}" type="datetimeFigureOut">
              <a:rPr lang="zh-CN" altLang="en-US" smtClean="0"/>
              <a:t>2021/3/11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D1B9-5A9A-4E91-A030-0E51C0EC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52" y="1132764"/>
            <a:ext cx="10708035" cy="1644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392" y="3292238"/>
            <a:ext cx="5288738" cy="1310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707" y="4729545"/>
            <a:ext cx="2994920" cy="7773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85" y="4602993"/>
            <a:ext cx="3434669" cy="9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0" y="667923"/>
            <a:ext cx="6454699" cy="4724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25" y="1452826"/>
            <a:ext cx="9585932" cy="42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0" y="645684"/>
            <a:ext cx="5082980" cy="5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74" y="1625191"/>
            <a:ext cx="7217815" cy="29947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486" y="645684"/>
            <a:ext cx="3645812" cy="52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6" y="676168"/>
            <a:ext cx="3810330" cy="5105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47" y="1449015"/>
            <a:ext cx="9130320" cy="41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6" y="704433"/>
            <a:ext cx="1607959" cy="4267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23" y="1713105"/>
            <a:ext cx="6740273" cy="36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4" y="701246"/>
            <a:ext cx="3574090" cy="487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889" y="1723912"/>
            <a:ext cx="8513783" cy="3735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057" y="5474284"/>
            <a:ext cx="3817286" cy="103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5835" y="5246711"/>
            <a:ext cx="676508" cy="4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64" y="664736"/>
            <a:ext cx="5250635" cy="5334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92" y="1442989"/>
            <a:ext cx="9850293" cy="45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8" y="633007"/>
            <a:ext cx="7414903" cy="487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066" y="1523282"/>
            <a:ext cx="8874496" cy="45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" y="700899"/>
            <a:ext cx="4768557" cy="410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71" y="1461339"/>
            <a:ext cx="9332722" cy="47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3" y="1410575"/>
            <a:ext cx="10859441" cy="21261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57" y="739360"/>
            <a:ext cx="2061862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757" y="2123115"/>
            <a:ext cx="2841812" cy="1325563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Thanks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38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7" y="1421374"/>
            <a:ext cx="8039797" cy="35512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04" y="622546"/>
            <a:ext cx="3969856" cy="5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22" y="1501390"/>
            <a:ext cx="9851625" cy="43534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5" y="605711"/>
            <a:ext cx="2217515" cy="5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2" y="598091"/>
            <a:ext cx="4305673" cy="5029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720" y="1607443"/>
            <a:ext cx="9605803" cy="41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2" y="598091"/>
            <a:ext cx="4305673" cy="5029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473" y="1101055"/>
            <a:ext cx="5778501" cy="39030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34" y="2055062"/>
            <a:ext cx="4771575" cy="206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364" y="5156372"/>
            <a:ext cx="3964287" cy="11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83" y="1665441"/>
            <a:ext cx="9079092" cy="4134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2" y="598091"/>
            <a:ext cx="430567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4" y="600306"/>
            <a:ext cx="5875529" cy="5258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21" y="1429065"/>
            <a:ext cx="9492420" cy="40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6" y="1418810"/>
            <a:ext cx="8953826" cy="43502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4" y="600306"/>
            <a:ext cx="587552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02" y="1469590"/>
            <a:ext cx="8794318" cy="4303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4" y="600306"/>
            <a:ext cx="587552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19</Words>
  <Application>Microsoft Office PowerPoint</Application>
  <PresentationFormat>宽屏</PresentationFormat>
  <Paragraphs>19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670282941@qq.com</dc:creator>
  <cp:lastModifiedBy>670282941@qq.com</cp:lastModifiedBy>
  <cp:revision>199</cp:revision>
  <dcterms:created xsi:type="dcterms:W3CDTF">2021-01-01T04:14:19Z</dcterms:created>
  <dcterms:modified xsi:type="dcterms:W3CDTF">2021-03-11T01:15:06Z</dcterms:modified>
</cp:coreProperties>
</file>